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8" r:id="rId5"/>
    <p:sldId id="275" r:id="rId6"/>
    <p:sldId id="276" r:id="rId7"/>
    <p:sldId id="277" r:id="rId8"/>
    <p:sldId id="278" r:id="rId9"/>
    <p:sldId id="274" r:id="rId10"/>
    <p:sldId id="279" r:id="rId11"/>
    <p:sldId id="280" r:id="rId12"/>
    <p:sldId id="281" r:id="rId13"/>
    <p:sldId id="282" r:id="rId14"/>
    <p:sldId id="283" r:id="rId15"/>
    <p:sldId id="284" r:id="rId16"/>
    <p:sldId id="260" r:id="rId17"/>
    <p:sldId id="285" r:id="rId18"/>
    <p:sldId id="286" r:id="rId19"/>
    <p:sldId id="287" r:id="rId20"/>
    <p:sldId id="288" r:id="rId21"/>
    <p:sldId id="289" r:id="rId22"/>
    <p:sldId id="290" r:id="rId23"/>
    <p:sldId id="261" r:id="rId24"/>
    <p:sldId id="291" r:id="rId25"/>
    <p:sldId id="292" r:id="rId26"/>
    <p:sldId id="293" r:id="rId27"/>
    <p:sldId id="294" r:id="rId28"/>
    <p:sldId id="295" r:id="rId29"/>
    <p:sldId id="296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5507" autoAdjust="0"/>
  </p:normalViewPr>
  <p:slideViewPr>
    <p:cSldViewPr snapToGrid="0">
      <p:cViewPr varScale="1">
        <p:scale>
          <a:sx n="88" d="100"/>
          <a:sy n="88" d="100"/>
        </p:scale>
        <p:origin x="7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6339-29BB-4A4A-B9E4-D2E8AB7B70AC}" type="datetimeFigureOut">
              <a:rPr lang="pt-BR" smtClean="0"/>
              <a:t>08/02/2020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0C5B-84FD-47E9-AE45-44DF5F1A4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454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6339-29BB-4A4A-B9E4-D2E8AB7B70AC}" type="datetimeFigureOut">
              <a:rPr lang="pt-BR" smtClean="0"/>
              <a:t>08/02/2020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0C5B-84FD-47E9-AE45-44DF5F1A4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07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6339-29BB-4A4A-B9E4-D2E8AB7B70AC}" type="datetimeFigureOut">
              <a:rPr lang="pt-BR" smtClean="0"/>
              <a:t>08/02/2020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0C5B-84FD-47E9-AE45-44DF5F1A4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87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6339-29BB-4A4A-B9E4-D2E8AB7B70AC}" type="datetimeFigureOut">
              <a:rPr lang="pt-BR" smtClean="0"/>
              <a:t>08/02/2020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0C5B-84FD-47E9-AE45-44DF5F1A4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35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6339-29BB-4A4A-B9E4-D2E8AB7B70AC}" type="datetimeFigureOut">
              <a:rPr lang="pt-BR" smtClean="0"/>
              <a:t>08/02/2020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0C5B-84FD-47E9-AE45-44DF5F1A4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11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6339-29BB-4A4A-B9E4-D2E8AB7B70AC}" type="datetimeFigureOut">
              <a:rPr lang="pt-BR" smtClean="0"/>
              <a:t>08/02/2020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0C5B-84FD-47E9-AE45-44DF5F1A4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63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6339-29BB-4A4A-B9E4-D2E8AB7B70AC}" type="datetimeFigureOut">
              <a:rPr lang="pt-BR" smtClean="0"/>
              <a:t>08/02/2020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0C5B-84FD-47E9-AE45-44DF5F1A4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54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6339-29BB-4A4A-B9E4-D2E8AB7B70AC}" type="datetimeFigureOut">
              <a:rPr lang="pt-BR" smtClean="0"/>
              <a:t>08/02/2020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0C5B-84FD-47E9-AE45-44DF5F1A4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08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6339-29BB-4A4A-B9E4-D2E8AB7B70AC}" type="datetimeFigureOut">
              <a:rPr lang="pt-BR" smtClean="0"/>
              <a:t>08/02/2020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0C5B-84FD-47E9-AE45-44DF5F1A4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01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6339-29BB-4A4A-B9E4-D2E8AB7B70AC}" type="datetimeFigureOut">
              <a:rPr lang="pt-BR" smtClean="0"/>
              <a:t>08/02/2020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0C5B-84FD-47E9-AE45-44DF5F1A4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41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6339-29BB-4A4A-B9E4-D2E8AB7B70AC}" type="datetimeFigureOut">
              <a:rPr lang="pt-BR" smtClean="0"/>
              <a:t>08/02/2020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0C5B-84FD-47E9-AE45-44DF5F1A4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98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06339-29BB-4A4A-B9E4-D2E8AB7B70AC}" type="datetimeFigureOut">
              <a:rPr lang="pt-BR" smtClean="0"/>
              <a:t>08/02/2020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B0C5B-84FD-47E9-AE45-44DF5F1A4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52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452281"/>
            <a:ext cx="9144000" cy="1506351"/>
          </a:xfrm>
        </p:spPr>
        <p:txBody>
          <a:bodyPr>
            <a:normAutofit fontScale="90000"/>
          </a:bodyPr>
          <a:lstStyle/>
          <a:p>
            <a:r>
              <a:rPr lang="pt-BR" sz="8000" dirty="0"/>
              <a:t>Experimentos EEG 2019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238968"/>
            <a:ext cx="9144000" cy="1655762"/>
          </a:xfrm>
        </p:spPr>
        <p:txBody>
          <a:bodyPr/>
          <a:lstStyle/>
          <a:p>
            <a:r>
              <a:rPr lang="pt-BR" dirty="0"/>
              <a:t>Resultados gráficos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187738" y="3651350"/>
            <a:ext cx="1816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/>
              <a:t>Thais Maurin</a:t>
            </a:r>
          </a:p>
        </p:txBody>
      </p:sp>
    </p:spTree>
    <p:extLst>
      <p:ext uri="{BB962C8B-B14F-4D97-AF65-F5344CB8AC3E}">
        <p14:creationId xmlns:p14="http://schemas.microsoft.com/office/powerpoint/2010/main" val="725922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988" y="0"/>
            <a:ext cx="11681012" cy="359429"/>
          </a:xfrm>
        </p:spPr>
        <p:txBody>
          <a:bodyPr>
            <a:normAutofit fontScale="90000"/>
          </a:bodyPr>
          <a:lstStyle/>
          <a:p>
            <a:pPr algn="r"/>
            <a:r>
              <a:rPr lang="pt-BR" sz="2000" dirty="0"/>
              <a:t>Orlando </a:t>
            </a:r>
            <a:r>
              <a:rPr lang="pt-BR" sz="2000" dirty="0" err="1"/>
              <a:t>Anteghini</a:t>
            </a:r>
            <a:r>
              <a:rPr lang="pt-BR" sz="2000" dirty="0"/>
              <a:t> (27 de novembro)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03CF94F-0FA0-4F01-9B6A-60F955B18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565" y="362660"/>
            <a:ext cx="8312735" cy="649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153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506" y="0"/>
            <a:ext cx="10515600" cy="612869"/>
          </a:xfrm>
        </p:spPr>
        <p:txBody>
          <a:bodyPr>
            <a:normAutofit fontScale="90000"/>
          </a:bodyPr>
          <a:lstStyle/>
          <a:p>
            <a:r>
              <a:rPr lang="pt-BR" dirty="0"/>
              <a:t>Resultados Estatísticos 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838200" y="968188"/>
            <a:ext cx="10515600" cy="520877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As amostras que apresentaram significância na separação dos coeficientes através do teste de hipótese para duas amostras foram: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(nenhuma)</a:t>
            </a:r>
            <a:endParaRPr lang="pt-BR" i="1" dirty="0">
              <a:solidFill>
                <a:srgbClr val="FF0000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F0A1769-7D2A-4446-8B27-CA57F5645FA5}"/>
              </a:ext>
            </a:extLst>
          </p:cNvPr>
          <p:cNvSpPr txBox="1">
            <a:spLocks/>
          </p:cNvSpPr>
          <p:nvPr/>
        </p:nvSpPr>
        <p:spPr>
          <a:xfrm>
            <a:off x="510988" y="0"/>
            <a:ext cx="11681012" cy="359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dirty="0"/>
              <a:t>Orlando </a:t>
            </a:r>
            <a:r>
              <a:rPr lang="pt-BR" sz="2000" dirty="0" err="1"/>
              <a:t>Anteghini</a:t>
            </a:r>
            <a:r>
              <a:rPr lang="pt-BR" sz="2000" dirty="0"/>
              <a:t> (27 de novembro)</a:t>
            </a:r>
          </a:p>
        </p:txBody>
      </p:sp>
    </p:spTree>
    <p:extLst>
      <p:ext uri="{BB962C8B-B14F-4D97-AF65-F5344CB8AC3E}">
        <p14:creationId xmlns:p14="http://schemas.microsoft.com/office/powerpoint/2010/main" val="1932300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988" y="0"/>
            <a:ext cx="11681012" cy="359429"/>
          </a:xfrm>
        </p:spPr>
        <p:txBody>
          <a:bodyPr>
            <a:normAutofit fontScale="90000"/>
          </a:bodyPr>
          <a:lstStyle/>
          <a:p>
            <a:pPr algn="r"/>
            <a:r>
              <a:rPr lang="pt-BR" sz="2000" dirty="0"/>
              <a:t>Orlando </a:t>
            </a:r>
            <a:r>
              <a:rPr lang="pt-BR" sz="2000" dirty="0" err="1"/>
              <a:t>Anteghini</a:t>
            </a:r>
            <a:r>
              <a:rPr lang="pt-BR" sz="2000" dirty="0"/>
              <a:t> (28 de novembro)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2679AB9-8269-41CB-8F94-44D8BA7B5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114" y="365456"/>
            <a:ext cx="8247530" cy="649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41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506" y="0"/>
            <a:ext cx="10515600" cy="612869"/>
          </a:xfrm>
        </p:spPr>
        <p:txBody>
          <a:bodyPr>
            <a:normAutofit fontScale="90000"/>
          </a:bodyPr>
          <a:lstStyle/>
          <a:p>
            <a:r>
              <a:rPr lang="pt-BR" dirty="0"/>
              <a:t>Resultados Estatísticos 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838200" y="968188"/>
            <a:ext cx="10515600" cy="520877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As amostras que apresentaram significância na separação dos coeficientes através do teste de hipótese para duas amostras foram:</a:t>
            </a:r>
          </a:p>
          <a:p>
            <a:pPr algn="just"/>
            <a:endParaRPr lang="pt-BR" dirty="0"/>
          </a:p>
          <a:p>
            <a:pPr algn="just"/>
            <a:r>
              <a:rPr lang="pt-BR" i="1" dirty="0"/>
              <a:t>acucar1 + sucralose1</a:t>
            </a:r>
          </a:p>
          <a:p>
            <a:pPr algn="just"/>
            <a:r>
              <a:rPr lang="pt-BR" i="1" dirty="0"/>
              <a:t>aspartame2 + sucralose2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F0A1769-7D2A-4446-8B27-CA57F5645FA5}"/>
              </a:ext>
            </a:extLst>
          </p:cNvPr>
          <p:cNvSpPr txBox="1">
            <a:spLocks/>
          </p:cNvSpPr>
          <p:nvPr/>
        </p:nvSpPr>
        <p:spPr>
          <a:xfrm>
            <a:off x="510988" y="0"/>
            <a:ext cx="11681012" cy="359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dirty="0"/>
              <a:t>Orlando </a:t>
            </a:r>
            <a:r>
              <a:rPr lang="pt-BR" sz="2000" dirty="0" err="1"/>
              <a:t>Anteghini</a:t>
            </a:r>
            <a:r>
              <a:rPr lang="pt-BR" sz="2000" dirty="0"/>
              <a:t> (28 de novembro)</a:t>
            </a:r>
          </a:p>
        </p:txBody>
      </p:sp>
    </p:spTree>
    <p:extLst>
      <p:ext uri="{BB962C8B-B14F-4D97-AF65-F5344CB8AC3E}">
        <p14:creationId xmlns:p14="http://schemas.microsoft.com/office/powerpoint/2010/main" val="1357765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988" y="0"/>
            <a:ext cx="11681012" cy="359429"/>
          </a:xfrm>
        </p:spPr>
        <p:txBody>
          <a:bodyPr>
            <a:normAutofit fontScale="90000"/>
          </a:bodyPr>
          <a:lstStyle/>
          <a:p>
            <a:pPr algn="r"/>
            <a:r>
              <a:rPr lang="pt-BR" sz="2000" dirty="0"/>
              <a:t>Orlando </a:t>
            </a:r>
            <a:r>
              <a:rPr lang="pt-BR" sz="2000" dirty="0" err="1"/>
              <a:t>Anteghini</a:t>
            </a:r>
            <a:r>
              <a:rPr lang="pt-BR" sz="2000" dirty="0"/>
              <a:t> (05 de dezembro)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9E13C37-CCF7-4D69-8287-8FE5FAE1E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345" y="318167"/>
            <a:ext cx="8513141" cy="653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18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506" y="0"/>
            <a:ext cx="10515600" cy="612869"/>
          </a:xfrm>
        </p:spPr>
        <p:txBody>
          <a:bodyPr>
            <a:normAutofit fontScale="90000"/>
          </a:bodyPr>
          <a:lstStyle/>
          <a:p>
            <a:r>
              <a:rPr lang="pt-BR" dirty="0"/>
              <a:t>Resultados Estatísticos 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838200" y="968188"/>
            <a:ext cx="10515600" cy="520877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As amostras que apresentaram significância na separação dos coeficientes através do teste de hipótese para duas amostras foram: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(nenhuma)</a:t>
            </a:r>
            <a:endParaRPr lang="pt-BR" i="1" dirty="0">
              <a:solidFill>
                <a:srgbClr val="FF0000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F0A1769-7D2A-4446-8B27-CA57F5645FA5}"/>
              </a:ext>
            </a:extLst>
          </p:cNvPr>
          <p:cNvSpPr txBox="1">
            <a:spLocks/>
          </p:cNvSpPr>
          <p:nvPr/>
        </p:nvSpPr>
        <p:spPr>
          <a:xfrm>
            <a:off x="510988" y="0"/>
            <a:ext cx="11681012" cy="359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dirty="0"/>
              <a:t>Orlando </a:t>
            </a:r>
            <a:r>
              <a:rPr lang="pt-BR" sz="2000" dirty="0" err="1"/>
              <a:t>Anteghini</a:t>
            </a:r>
            <a:r>
              <a:rPr lang="pt-BR" sz="2000" dirty="0"/>
              <a:t> (05 de dezembro)</a:t>
            </a:r>
          </a:p>
        </p:txBody>
      </p:sp>
    </p:spTree>
    <p:extLst>
      <p:ext uri="{BB962C8B-B14F-4D97-AF65-F5344CB8AC3E}">
        <p14:creationId xmlns:p14="http://schemas.microsoft.com/office/powerpoint/2010/main" val="3156096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030505"/>
            <a:ext cx="9144000" cy="1479457"/>
          </a:xfrm>
        </p:spPr>
        <p:txBody>
          <a:bodyPr>
            <a:noAutofit/>
          </a:bodyPr>
          <a:lstStyle/>
          <a:p>
            <a:r>
              <a:rPr lang="pt-BR" sz="10000" dirty="0"/>
              <a:t>Gráficos AOK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Experimentos 2019</a:t>
            </a:r>
          </a:p>
        </p:txBody>
      </p:sp>
    </p:spTree>
    <p:extLst>
      <p:ext uri="{BB962C8B-B14F-4D97-AF65-F5344CB8AC3E}">
        <p14:creationId xmlns:p14="http://schemas.microsoft.com/office/powerpoint/2010/main" val="3672311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988" y="0"/>
            <a:ext cx="11681012" cy="359429"/>
          </a:xfrm>
        </p:spPr>
        <p:txBody>
          <a:bodyPr>
            <a:normAutofit fontScale="90000"/>
          </a:bodyPr>
          <a:lstStyle/>
          <a:p>
            <a:pPr algn="r"/>
            <a:r>
              <a:rPr lang="pt-BR" sz="2000" dirty="0"/>
              <a:t>Orlando </a:t>
            </a:r>
            <a:r>
              <a:rPr lang="pt-BR" sz="2000" dirty="0" err="1"/>
              <a:t>Anteghini</a:t>
            </a:r>
            <a:r>
              <a:rPr lang="pt-BR" sz="2000" dirty="0"/>
              <a:t> (27 de novembro)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5F04D1C-AAF5-4E80-8FF8-7162D6A9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151" y="349062"/>
            <a:ext cx="8638435" cy="650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483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506" y="0"/>
            <a:ext cx="10515600" cy="612869"/>
          </a:xfrm>
        </p:spPr>
        <p:txBody>
          <a:bodyPr>
            <a:normAutofit fontScale="90000"/>
          </a:bodyPr>
          <a:lstStyle/>
          <a:p>
            <a:r>
              <a:rPr lang="pt-BR" dirty="0"/>
              <a:t>Resultados Estatísticos 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838200" y="968188"/>
            <a:ext cx="10515600" cy="520877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As amostras que apresentaram significância na separação dos coeficientes através do teste de hipótese para duas amostras foram:</a:t>
            </a:r>
          </a:p>
          <a:p>
            <a:pPr algn="just"/>
            <a:endParaRPr lang="pt-BR" dirty="0"/>
          </a:p>
          <a:p>
            <a:pPr algn="just"/>
            <a:r>
              <a:rPr lang="pt-BR" i="1" dirty="0"/>
              <a:t>agua4 + sucralose4 </a:t>
            </a:r>
            <a:r>
              <a:rPr lang="pt-BR" i="1" dirty="0">
                <a:solidFill>
                  <a:srgbClr val="FF0000"/>
                </a:solidFill>
              </a:rPr>
              <a:t>– </a:t>
            </a:r>
            <a:r>
              <a:rPr lang="pt-BR" i="1" dirty="0" err="1">
                <a:solidFill>
                  <a:srgbClr val="FF0000"/>
                </a:solidFill>
              </a:rPr>
              <a:t>not</a:t>
            </a:r>
            <a:r>
              <a:rPr lang="pt-BR" i="1" dirty="0">
                <a:solidFill>
                  <a:srgbClr val="FF0000"/>
                </a:solidFill>
              </a:rPr>
              <a:t> pro segundo, ok?</a:t>
            </a:r>
            <a:endParaRPr lang="pt-BR" i="1" dirty="0"/>
          </a:p>
          <a:p>
            <a:pPr algn="just"/>
            <a:endParaRPr lang="pt-BR" i="1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F0A1769-7D2A-4446-8B27-CA57F5645FA5}"/>
              </a:ext>
            </a:extLst>
          </p:cNvPr>
          <p:cNvSpPr txBox="1">
            <a:spLocks/>
          </p:cNvSpPr>
          <p:nvPr/>
        </p:nvSpPr>
        <p:spPr>
          <a:xfrm>
            <a:off x="510988" y="0"/>
            <a:ext cx="11681012" cy="359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dirty="0"/>
              <a:t>Orlando </a:t>
            </a:r>
            <a:r>
              <a:rPr lang="pt-BR" sz="2000" dirty="0" err="1"/>
              <a:t>Anteghini</a:t>
            </a:r>
            <a:r>
              <a:rPr lang="pt-BR" sz="2000" dirty="0"/>
              <a:t> (27 de novembro)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106A910-DE02-48AE-BB7F-FDF596593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848" y="3255261"/>
            <a:ext cx="6738258" cy="63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76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988" y="0"/>
            <a:ext cx="11681012" cy="359429"/>
          </a:xfrm>
        </p:spPr>
        <p:txBody>
          <a:bodyPr>
            <a:normAutofit fontScale="90000"/>
          </a:bodyPr>
          <a:lstStyle/>
          <a:p>
            <a:pPr algn="r"/>
            <a:r>
              <a:rPr lang="pt-BR" sz="2000" dirty="0"/>
              <a:t>Orlando </a:t>
            </a:r>
            <a:r>
              <a:rPr lang="pt-BR" sz="2000" dirty="0" err="1"/>
              <a:t>Anteghini</a:t>
            </a:r>
            <a:r>
              <a:rPr lang="pt-BR" sz="2000" dirty="0"/>
              <a:t> (28 de novembro)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041160F-83D8-4EE5-8A5B-7CF059456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399" y="404396"/>
            <a:ext cx="8210702" cy="645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8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030505"/>
            <a:ext cx="9144000" cy="1479457"/>
          </a:xfrm>
        </p:spPr>
        <p:txBody>
          <a:bodyPr>
            <a:noAutofit/>
          </a:bodyPr>
          <a:lstStyle/>
          <a:p>
            <a:r>
              <a:rPr lang="pt-BR" sz="10000" dirty="0"/>
              <a:t>Gráficos AGR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Experimentos 2019</a:t>
            </a:r>
          </a:p>
        </p:txBody>
      </p:sp>
    </p:spTree>
    <p:extLst>
      <p:ext uri="{BB962C8B-B14F-4D97-AF65-F5344CB8AC3E}">
        <p14:creationId xmlns:p14="http://schemas.microsoft.com/office/powerpoint/2010/main" val="435447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506" y="0"/>
            <a:ext cx="10515600" cy="612869"/>
          </a:xfrm>
        </p:spPr>
        <p:txBody>
          <a:bodyPr>
            <a:normAutofit fontScale="90000"/>
          </a:bodyPr>
          <a:lstStyle/>
          <a:p>
            <a:r>
              <a:rPr lang="pt-BR" dirty="0"/>
              <a:t>Resultados Estatísticos 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838200" y="968188"/>
            <a:ext cx="10515600" cy="520877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As amostras que apresentaram significância na separação dos coeficientes através do teste de hipótese para duas amostras foram:</a:t>
            </a:r>
          </a:p>
          <a:p>
            <a:pPr algn="just"/>
            <a:endParaRPr lang="pt-BR" dirty="0"/>
          </a:p>
          <a:p>
            <a:pPr algn="just"/>
            <a:r>
              <a:rPr lang="pt-BR" i="1" dirty="0"/>
              <a:t>agua1 + sucralose1 </a:t>
            </a:r>
            <a:r>
              <a:rPr lang="pt-BR" i="1" dirty="0">
                <a:solidFill>
                  <a:srgbClr val="FF0000"/>
                </a:solidFill>
              </a:rPr>
              <a:t>– </a:t>
            </a:r>
            <a:r>
              <a:rPr lang="pt-BR" i="1" dirty="0" err="1">
                <a:solidFill>
                  <a:srgbClr val="FF0000"/>
                </a:solidFill>
              </a:rPr>
              <a:t>not</a:t>
            </a:r>
            <a:r>
              <a:rPr lang="pt-BR" i="1" dirty="0">
                <a:solidFill>
                  <a:srgbClr val="FF0000"/>
                </a:solidFill>
              </a:rPr>
              <a:t> pro segundo, ok?</a:t>
            </a:r>
            <a:endParaRPr lang="pt-BR" i="1" dirty="0"/>
          </a:p>
          <a:p>
            <a:pPr algn="just"/>
            <a:r>
              <a:rPr lang="pt-BR" i="1" dirty="0"/>
              <a:t>aspartame1 + sucralose1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F0A1769-7D2A-4446-8B27-CA57F5645FA5}"/>
              </a:ext>
            </a:extLst>
          </p:cNvPr>
          <p:cNvSpPr txBox="1">
            <a:spLocks/>
          </p:cNvSpPr>
          <p:nvPr/>
        </p:nvSpPr>
        <p:spPr>
          <a:xfrm>
            <a:off x="510988" y="0"/>
            <a:ext cx="11681012" cy="359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dirty="0"/>
              <a:t>Orlando </a:t>
            </a:r>
            <a:r>
              <a:rPr lang="pt-BR" sz="2000" dirty="0" err="1"/>
              <a:t>Anteghini</a:t>
            </a:r>
            <a:r>
              <a:rPr lang="pt-BR" sz="2000" dirty="0"/>
              <a:t> (28 de novembro)</a:t>
            </a:r>
          </a:p>
        </p:txBody>
      </p:sp>
    </p:spTree>
    <p:extLst>
      <p:ext uri="{BB962C8B-B14F-4D97-AF65-F5344CB8AC3E}">
        <p14:creationId xmlns:p14="http://schemas.microsoft.com/office/powerpoint/2010/main" val="1943371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988" y="0"/>
            <a:ext cx="11681012" cy="359429"/>
          </a:xfrm>
        </p:spPr>
        <p:txBody>
          <a:bodyPr>
            <a:normAutofit fontScale="90000"/>
          </a:bodyPr>
          <a:lstStyle/>
          <a:p>
            <a:pPr algn="r"/>
            <a:r>
              <a:rPr lang="pt-BR" sz="2000" dirty="0"/>
              <a:t>Orlando </a:t>
            </a:r>
            <a:r>
              <a:rPr lang="pt-BR" sz="2000" dirty="0" err="1"/>
              <a:t>Anteghini</a:t>
            </a:r>
            <a:r>
              <a:rPr lang="pt-BR" sz="2000" dirty="0"/>
              <a:t> (05 de dezembro)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FA84AC6-87B4-4034-A565-CBE64FAD4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382" y="313810"/>
            <a:ext cx="8243918" cy="654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23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506" y="0"/>
            <a:ext cx="10515600" cy="612869"/>
          </a:xfrm>
        </p:spPr>
        <p:txBody>
          <a:bodyPr>
            <a:normAutofit fontScale="90000"/>
          </a:bodyPr>
          <a:lstStyle/>
          <a:p>
            <a:r>
              <a:rPr lang="pt-BR" dirty="0"/>
              <a:t>Resultados Estatísticos 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838200" y="968188"/>
            <a:ext cx="10515600" cy="520877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As amostras que apresentaram significância na separação dos coeficientes através do teste de hipótese para duas amostras foram: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(nenhuma)</a:t>
            </a:r>
            <a:endParaRPr lang="pt-BR" i="1" dirty="0">
              <a:solidFill>
                <a:srgbClr val="FF0000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F0A1769-7D2A-4446-8B27-CA57F5645FA5}"/>
              </a:ext>
            </a:extLst>
          </p:cNvPr>
          <p:cNvSpPr txBox="1">
            <a:spLocks/>
          </p:cNvSpPr>
          <p:nvPr/>
        </p:nvSpPr>
        <p:spPr>
          <a:xfrm>
            <a:off x="510988" y="0"/>
            <a:ext cx="11681012" cy="359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dirty="0"/>
              <a:t>Orlando </a:t>
            </a:r>
            <a:r>
              <a:rPr lang="pt-BR" sz="2000" dirty="0" err="1"/>
              <a:t>Anteghini</a:t>
            </a:r>
            <a:r>
              <a:rPr lang="pt-BR" sz="2000" dirty="0"/>
              <a:t> (05 de dezembro)</a:t>
            </a:r>
          </a:p>
        </p:txBody>
      </p:sp>
    </p:spTree>
    <p:extLst>
      <p:ext uri="{BB962C8B-B14F-4D97-AF65-F5344CB8AC3E}">
        <p14:creationId xmlns:p14="http://schemas.microsoft.com/office/powerpoint/2010/main" val="49591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463676"/>
            <a:ext cx="9144000" cy="2918291"/>
          </a:xfrm>
        </p:spPr>
        <p:txBody>
          <a:bodyPr>
            <a:noAutofit/>
          </a:bodyPr>
          <a:lstStyle/>
          <a:p>
            <a:r>
              <a:rPr lang="pt-BR" sz="10000" dirty="0"/>
              <a:t>Gráficos AOK Normalizado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81967"/>
            <a:ext cx="9144000" cy="1655762"/>
          </a:xfrm>
        </p:spPr>
        <p:txBody>
          <a:bodyPr>
            <a:normAutofit/>
          </a:bodyPr>
          <a:lstStyle/>
          <a:p>
            <a:r>
              <a:rPr lang="pt-BR" sz="3600" dirty="0"/>
              <a:t>Experimentos 2019</a:t>
            </a:r>
          </a:p>
        </p:txBody>
      </p:sp>
    </p:spTree>
    <p:extLst>
      <p:ext uri="{BB962C8B-B14F-4D97-AF65-F5344CB8AC3E}">
        <p14:creationId xmlns:p14="http://schemas.microsoft.com/office/powerpoint/2010/main" val="4112058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988" y="0"/>
            <a:ext cx="11681012" cy="359429"/>
          </a:xfrm>
        </p:spPr>
        <p:txBody>
          <a:bodyPr>
            <a:normAutofit fontScale="90000"/>
          </a:bodyPr>
          <a:lstStyle/>
          <a:p>
            <a:pPr algn="r"/>
            <a:r>
              <a:rPr lang="pt-BR" sz="2000" dirty="0"/>
              <a:t>Orlando </a:t>
            </a:r>
            <a:r>
              <a:rPr lang="pt-BR" sz="2000" dirty="0" err="1"/>
              <a:t>Anteghini</a:t>
            </a:r>
            <a:r>
              <a:rPr lang="pt-BR" sz="2000" dirty="0"/>
              <a:t> (27 de novembro)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4D95572-A0A4-42A2-9390-C9759D9B1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193" y="365266"/>
            <a:ext cx="8397208" cy="649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86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506" y="0"/>
            <a:ext cx="10515600" cy="612869"/>
          </a:xfrm>
        </p:spPr>
        <p:txBody>
          <a:bodyPr>
            <a:normAutofit fontScale="90000"/>
          </a:bodyPr>
          <a:lstStyle/>
          <a:p>
            <a:r>
              <a:rPr lang="pt-BR" dirty="0"/>
              <a:t>Resultados Estatísticos 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838200" y="968188"/>
            <a:ext cx="10515600" cy="520877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As amostras que apresentaram significância na separação dos coeficientes através do teste de hipótese para duas amostras foram:</a:t>
            </a:r>
          </a:p>
          <a:p>
            <a:pPr algn="just"/>
            <a:endParaRPr lang="pt-BR" dirty="0"/>
          </a:p>
          <a:p>
            <a:pPr algn="just"/>
            <a:r>
              <a:rPr lang="pt-BR" i="1" dirty="0"/>
              <a:t>agua2 + acucar2</a:t>
            </a:r>
          </a:p>
          <a:p>
            <a:pPr algn="just"/>
            <a:r>
              <a:rPr lang="pt-BR" i="1" dirty="0"/>
              <a:t>agua2 + aspartame2</a:t>
            </a:r>
          </a:p>
          <a:p>
            <a:pPr algn="just"/>
            <a:r>
              <a:rPr lang="pt-BR" i="1" dirty="0"/>
              <a:t>agua3 + acucar3</a:t>
            </a:r>
            <a:r>
              <a:rPr lang="pt-BR" dirty="0"/>
              <a:t> </a:t>
            </a:r>
            <a:r>
              <a:rPr lang="pt-BR" i="1" dirty="0">
                <a:solidFill>
                  <a:srgbClr val="FF0000"/>
                </a:solidFill>
              </a:rPr>
              <a:t>– </a:t>
            </a:r>
            <a:r>
              <a:rPr lang="pt-BR" i="1" dirty="0" err="1">
                <a:solidFill>
                  <a:srgbClr val="FF0000"/>
                </a:solidFill>
              </a:rPr>
              <a:t>not</a:t>
            </a:r>
            <a:r>
              <a:rPr lang="pt-BR" i="1" dirty="0">
                <a:solidFill>
                  <a:srgbClr val="FF0000"/>
                </a:solidFill>
              </a:rPr>
              <a:t> pro segundo, ok?</a:t>
            </a:r>
            <a:endParaRPr lang="pt-BR" i="1" dirty="0"/>
          </a:p>
          <a:p>
            <a:pPr algn="just"/>
            <a:r>
              <a:rPr lang="pt-BR" i="1" dirty="0"/>
              <a:t>agua4 + acucar4</a:t>
            </a:r>
            <a:r>
              <a:rPr lang="pt-BR" dirty="0"/>
              <a:t> </a:t>
            </a:r>
            <a:r>
              <a:rPr lang="pt-BR" i="1" dirty="0">
                <a:solidFill>
                  <a:srgbClr val="FF0000"/>
                </a:solidFill>
              </a:rPr>
              <a:t>– </a:t>
            </a:r>
            <a:r>
              <a:rPr lang="pt-BR" i="1" dirty="0" err="1">
                <a:solidFill>
                  <a:srgbClr val="FF0000"/>
                </a:solidFill>
              </a:rPr>
              <a:t>not</a:t>
            </a:r>
            <a:r>
              <a:rPr lang="pt-BR" i="1" dirty="0">
                <a:solidFill>
                  <a:srgbClr val="FF0000"/>
                </a:solidFill>
              </a:rPr>
              <a:t> pro segundo, ok?</a:t>
            </a:r>
          </a:p>
          <a:p>
            <a:pPr algn="just"/>
            <a:endParaRPr lang="pt-BR" i="1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F0A1769-7D2A-4446-8B27-CA57F5645FA5}"/>
              </a:ext>
            </a:extLst>
          </p:cNvPr>
          <p:cNvSpPr txBox="1">
            <a:spLocks/>
          </p:cNvSpPr>
          <p:nvPr/>
        </p:nvSpPr>
        <p:spPr>
          <a:xfrm>
            <a:off x="510988" y="0"/>
            <a:ext cx="11681012" cy="359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dirty="0"/>
              <a:t>Orlando </a:t>
            </a:r>
            <a:r>
              <a:rPr lang="pt-BR" sz="2000" dirty="0" err="1"/>
              <a:t>Anteghini</a:t>
            </a:r>
            <a:r>
              <a:rPr lang="pt-BR" sz="2000" dirty="0"/>
              <a:t> (27 de novembro)</a:t>
            </a:r>
          </a:p>
        </p:txBody>
      </p:sp>
    </p:spTree>
    <p:extLst>
      <p:ext uri="{BB962C8B-B14F-4D97-AF65-F5344CB8AC3E}">
        <p14:creationId xmlns:p14="http://schemas.microsoft.com/office/powerpoint/2010/main" val="4267436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988" y="0"/>
            <a:ext cx="11681012" cy="359429"/>
          </a:xfrm>
        </p:spPr>
        <p:txBody>
          <a:bodyPr>
            <a:normAutofit fontScale="90000"/>
          </a:bodyPr>
          <a:lstStyle/>
          <a:p>
            <a:pPr algn="r"/>
            <a:r>
              <a:rPr lang="pt-BR" sz="2000" dirty="0"/>
              <a:t>Orlando </a:t>
            </a:r>
            <a:r>
              <a:rPr lang="pt-BR" sz="2000" dirty="0" err="1"/>
              <a:t>Anteghini</a:t>
            </a:r>
            <a:r>
              <a:rPr lang="pt-BR" sz="2000" dirty="0"/>
              <a:t> (28 de novembro)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8AE2CE8-4B63-436D-83F5-8609E6984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837" y="340382"/>
            <a:ext cx="8384450" cy="651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637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506" y="0"/>
            <a:ext cx="10515600" cy="612869"/>
          </a:xfrm>
        </p:spPr>
        <p:txBody>
          <a:bodyPr>
            <a:normAutofit fontScale="90000"/>
          </a:bodyPr>
          <a:lstStyle/>
          <a:p>
            <a:r>
              <a:rPr lang="pt-BR" dirty="0"/>
              <a:t>Resultados Estatísticos 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838200" y="968188"/>
            <a:ext cx="10515600" cy="520877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As amostras que apresentaram significância na separação dos coeficientes através do teste de hipótese para duas amostras foram: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(nenhuma)</a:t>
            </a:r>
            <a:endParaRPr lang="pt-BR" i="1" dirty="0">
              <a:solidFill>
                <a:srgbClr val="FF0000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F0A1769-7D2A-4446-8B27-CA57F5645FA5}"/>
              </a:ext>
            </a:extLst>
          </p:cNvPr>
          <p:cNvSpPr txBox="1">
            <a:spLocks/>
          </p:cNvSpPr>
          <p:nvPr/>
        </p:nvSpPr>
        <p:spPr>
          <a:xfrm>
            <a:off x="510988" y="0"/>
            <a:ext cx="11681012" cy="359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dirty="0"/>
              <a:t>Orlando </a:t>
            </a:r>
            <a:r>
              <a:rPr lang="pt-BR" sz="2000" dirty="0" err="1"/>
              <a:t>Anteghini</a:t>
            </a:r>
            <a:r>
              <a:rPr lang="pt-BR" sz="2000" dirty="0"/>
              <a:t> (28 de novembro)</a:t>
            </a:r>
          </a:p>
        </p:txBody>
      </p:sp>
    </p:spTree>
    <p:extLst>
      <p:ext uri="{BB962C8B-B14F-4D97-AF65-F5344CB8AC3E}">
        <p14:creationId xmlns:p14="http://schemas.microsoft.com/office/powerpoint/2010/main" val="3948817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988" y="0"/>
            <a:ext cx="11681012" cy="359429"/>
          </a:xfrm>
        </p:spPr>
        <p:txBody>
          <a:bodyPr>
            <a:normAutofit fontScale="90000"/>
          </a:bodyPr>
          <a:lstStyle/>
          <a:p>
            <a:pPr algn="r"/>
            <a:r>
              <a:rPr lang="pt-BR" sz="2000" dirty="0"/>
              <a:t>Orlando </a:t>
            </a:r>
            <a:r>
              <a:rPr lang="pt-BR" sz="2000" dirty="0" err="1"/>
              <a:t>Anteghini</a:t>
            </a:r>
            <a:r>
              <a:rPr lang="pt-BR" sz="2000" dirty="0"/>
              <a:t> (05 de dezembro)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EDAAECB-8455-425B-98CE-F8E417560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041" y="358238"/>
            <a:ext cx="8283373" cy="649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51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506" y="0"/>
            <a:ext cx="10515600" cy="612869"/>
          </a:xfrm>
        </p:spPr>
        <p:txBody>
          <a:bodyPr>
            <a:normAutofit fontScale="90000"/>
          </a:bodyPr>
          <a:lstStyle/>
          <a:p>
            <a:r>
              <a:rPr lang="pt-BR" dirty="0"/>
              <a:t>Resultados Estatísticos 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838200" y="968188"/>
            <a:ext cx="10515600" cy="520877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As amostras que apresentaram significância na separação dos coeficientes através do teste de hipótese para duas amostras foram: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(nenhuma)</a:t>
            </a:r>
            <a:endParaRPr lang="pt-BR" i="1" dirty="0">
              <a:solidFill>
                <a:srgbClr val="FF0000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F0A1769-7D2A-4446-8B27-CA57F5645FA5}"/>
              </a:ext>
            </a:extLst>
          </p:cNvPr>
          <p:cNvSpPr txBox="1">
            <a:spLocks/>
          </p:cNvSpPr>
          <p:nvPr/>
        </p:nvSpPr>
        <p:spPr>
          <a:xfrm>
            <a:off x="510988" y="0"/>
            <a:ext cx="11681012" cy="359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dirty="0"/>
              <a:t>Orlando </a:t>
            </a:r>
            <a:r>
              <a:rPr lang="pt-BR" sz="2000" dirty="0" err="1"/>
              <a:t>Anteghini</a:t>
            </a:r>
            <a:r>
              <a:rPr lang="pt-BR" sz="2000" dirty="0"/>
              <a:t> (05 de dezembro)</a:t>
            </a:r>
          </a:p>
        </p:txBody>
      </p:sp>
    </p:spTree>
    <p:extLst>
      <p:ext uri="{BB962C8B-B14F-4D97-AF65-F5344CB8AC3E}">
        <p14:creationId xmlns:p14="http://schemas.microsoft.com/office/powerpoint/2010/main" val="113440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988" y="0"/>
            <a:ext cx="11681012" cy="359429"/>
          </a:xfrm>
        </p:spPr>
        <p:txBody>
          <a:bodyPr>
            <a:normAutofit fontScale="90000"/>
          </a:bodyPr>
          <a:lstStyle/>
          <a:p>
            <a:pPr algn="r"/>
            <a:r>
              <a:rPr lang="pt-BR" sz="2000" dirty="0"/>
              <a:t>Orlando </a:t>
            </a:r>
            <a:r>
              <a:rPr lang="pt-BR" sz="2000" dirty="0" err="1"/>
              <a:t>Anteghini</a:t>
            </a:r>
            <a:r>
              <a:rPr lang="pt-BR" sz="2000" dirty="0"/>
              <a:t> (27 de novembro)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E443B89-CDA3-44BE-8DC4-FA17B1135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755" y="308766"/>
            <a:ext cx="8476845" cy="654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0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506" y="0"/>
            <a:ext cx="10515600" cy="612869"/>
          </a:xfrm>
        </p:spPr>
        <p:txBody>
          <a:bodyPr>
            <a:normAutofit fontScale="90000"/>
          </a:bodyPr>
          <a:lstStyle/>
          <a:p>
            <a:r>
              <a:rPr lang="pt-BR" dirty="0"/>
              <a:t>Resultados Estatísticos 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838200" y="968188"/>
            <a:ext cx="10515600" cy="520877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As amostras que apresentaram significância na separação dos coeficientes através do teste de hipótese para duas amostras foram: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(nenhuma)</a:t>
            </a:r>
            <a:endParaRPr lang="pt-BR" i="1" dirty="0">
              <a:solidFill>
                <a:srgbClr val="FF0000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F0A1769-7D2A-4446-8B27-CA57F5645FA5}"/>
              </a:ext>
            </a:extLst>
          </p:cNvPr>
          <p:cNvSpPr txBox="1">
            <a:spLocks/>
          </p:cNvSpPr>
          <p:nvPr/>
        </p:nvSpPr>
        <p:spPr>
          <a:xfrm>
            <a:off x="510988" y="0"/>
            <a:ext cx="11681012" cy="359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dirty="0"/>
              <a:t>Orlando </a:t>
            </a:r>
            <a:r>
              <a:rPr lang="pt-BR" sz="2000" dirty="0" err="1"/>
              <a:t>Anteghini</a:t>
            </a:r>
            <a:r>
              <a:rPr lang="pt-BR" sz="2000" dirty="0"/>
              <a:t> (27 de novembro)</a:t>
            </a:r>
          </a:p>
        </p:txBody>
      </p:sp>
    </p:spTree>
    <p:extLst>
      <p:ext uri="{BB962C8B-B14F-4D97-AF65-F5344CB8AC3E}">
        <p14:creationId xmlns:p14="http://schemas.microsoft.com/office/powerpoint/2010/main" val="50603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988" y="0"/>
            <a:ext cx="11681012" cy="359429"/>
          </a:xfrm>
        </p:spPr>
        <p:txBody>
          <a:bodyPr>
            <a:normAutofit fontScale="90000"/>
          </a:bodyPr>
          <a:lstStyle/>
          <a:p>
            <a:pPr algn="r"/>
            <a:r>
              <a:rPr lang="pt-BR" sz="2000" dirty="0"/>
              <a:t>Orlando </a:t>
            </a:r>
            <a:r>
              <a:rPr lang="pt-BR" sz="2000" dirty="0" err="1"/>
              <a:t>Anteghini</a:t>
            </a:r>
            <a:r>
              <a:rPr lang="pt-BR" sz="2000" dirty="0"/>
              <a:t> (28 de novembro)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FEE5845-C770-4525-820D-9B55FF7F99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43"/>
          <a:stretch/>
        </p:blipFill>
        <p:spPr>
          <a:xfrm>
            <a:off x="1822756" y="487702"/>
            <a:ext cx="7925401" cy="622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506" y="0"/>
            <a:ext cx="10515600" cy="612869"/>
          </a:xfrm>
        </p:spPr>
        <p:txBody>
          <a:bodyPr>
            <a:normAutofit fontScale="90000"/>
          </a:bodyPr>
          <a:lstStyle/>
          <a:p>
            <a:r>
              <a:rPr lang="pt-BR" dirty="0"/>
              <a:t>Resultados Estatísticos 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838200" y="968188"/>
            <a:ext cx="10515600" cy="520877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As amostras que apresentaram significância na separação dos coeficientes através do teste de hipótese para duas amostras foram: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(nenhuma)</a:t>
            </a:r>
            <a:endParaRPr lang="pt-BR" i="1" dirty="0">
              <a:solidFill>
                <a:srgbClr val="FF0000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F0A1769-7D2A-4446-8B27-CA57F5645FA5}"/>
              </a:ext>
            </a:extLst>
          </p:cNvPr>
          <p:cNvSpPr txBox="1">
            <a:spLocks/>
          </p:cNvSpPr>
          <p:nvPr/>
        </p:nvSpPr>
        <p:spPr>
          <a:xfrm>
            <a:off x="510988" y="0"/>
            <a:ext cx="11681012" cy="359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dirty="0"/>
              <a:t>Orlando </a:t>
            </a:r>
            <a:r>
              <a:rPr lang="pt-BR" sz="2000" dirty="0" err="1"/>
              <a:t>Anteghini</a:t>
            </a:r>
            <a:r>
              <a:rPr lang="pt-BR" sz="2000" dirty="0"/>
              <a:t> (28 de novembro)</a:t>
            </a:r>
          </a:p>
        </p:txBody>
      </p:sp>
    </p:spTree>
    <p:extLst>
      <p:ext uri="{BB962C8B-B14F-4D97-AF65-F5344CB8AC3E}">
        <p14:creationId xmlns:p14="http://schemas.microsoft.com/office/powerpoint/2010/main" val="2054115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988" y="0"/>
            <a:ext cx="11681012" cy="359429"/>
          </a:xfrm>
        </p:spPr>
        <p:txBody>
          <a:bodyPr>
            <a:normAutofit fontScale="90000"/>
          </a:bodyPr>
          <a:lstStyle/>
          <a:p>
            <a:pPr algn="r"/>
            <a:r>
              <a:rPr lang="pt-BR" sz="2000" dirty="0"/>
              <a:t>Orlando </a:t>
            </a:r>
            <a:r>
              <a:rPr lang="pt-BR" sz="2000" dirty="0" err="1"/>
              <a:t>Anteghini</a:t>
            </a:r>
            <a:r>
              <a:rPr lang="pt-BR" sz="2000" dirty="0"/>
              <a:t> (05 de dezembro)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61D2E50-5576-49EF-BC53-B7D80CB12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365" y="372040"/>
            <a:ext cx="8407035" cy="648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22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506" y="0"/>
            <a:ext cx="10515600" cy="612869"/>
          </a:xfrm>
        </p:spPr>
        <p:txBody>
          <a:bodyPr>
            <a:normAutofit fontScale="90000"/>
          </a:bodyPr>
          <a:lstStyle/>
          <a:p>
            <a:r>
              <a:rPr lang="pt-BR" dirty="0"/>
              <a:t>Resultados Estatísticos 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838200" y="968188"/>
            <a:ext cx="10515600" cy="520877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As amostras que apresentaram significância na separação dos coeficientes através do teste de hipótese para duas amostras foram:</a:t>
            </a:r>
          </a:p>
          <a:p>
            <a:pPr algn="just"/>
            <a:endParaRPr lang="pt-BR" dirty="0"/>
          </a:p>
          <a:p>
            <a:pPr algn="just"/>
            <a:r>
              <a:rPr lang="pt-BR" i="1" dirty="0"/>
              <a:t>agua2 + acucar2</a:t>
            </a:r>
          </a:p>
          <a:p>
            <a:pPr algn="just"/>
            <a:r>
              <a:rPr lang="pt-BR" i="1" dirty="0"/>
              <a:t>agua3 + acucar3</a:t>
            </a:r>
          </a:p>
          <a:p>
            <a:pPr algn="just"/>
            <a:r>
              <a:rPr lang="pt-BR" i="1" dirty="0"/>
              <a:t>agua4 + acucar4</a:t>
            </a:r>
          </a:p>
          <a:p>
            <a:pPr algn="just"/>
            <a:r>
              <a:rPr lang="pt-BR" i="1" dirty="0"/>
              <a:t>acucar2 + sucralose2</a:t>
            </a:r>
          </a:p>
          <a:p>
            <a:pPr algn="just"/>
            <a:r>
              <a:rPr lang="pt-BR" i="1" dirty="0"/>
              <a:t>acucar3 + sucralose3</a:t>
            </a:r>
          </a:p>
          <a:p>
            <a:pPr algn="just"/>
            <a:r>
              <a:rPr lang="pt-BR" i="1" dirty="0"/>
              <a:t>acucar4 + sucralose4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F0A1769-7D2A-4446-8B27-CA57F5645FA5}"/>
              </a:ext>
            </a:extLst>
          </p:cNvPr>
          <p:cNvSpPr txBox="1">
            <a:spLocks/>
          </p:cNvSpPr>
          <p:nvPr/>
        </p:nvSpPr>
        <p:spPr>
          <a:xfrm>
            <a:off x="510988" y="0"/>
            <a:ext cx="11681012" cy="359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dirty="0"/>
              <a:t>Orlando </a:t>
            </a:r>
            <a:r>
              <a:rPr lang="pt-BR" sz="2000" dirty="0" err="1"/>
              <a:t>Anteghini</a:t>
            </a:r>
            <a:r>
              <a:rPr lang="pt-BR" sz="2000" dirty="0"/>
              <a:t> (05 de dezembro)</a:t>
            </a:r>
          </a:p>
        </p:txBody>
      </p:sp>
    </p:spTree>
    <p:extLst>
      <p:ext uri="{BB962C8B-B14F-4D97-AF65-F5344CB8AC3E}">
        <p14:creationId xmlns:p14="http://schemas.microsoft.com/office/powerpoint/2010/main" val="79923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920876"/>
            <a:ext cx="9144000" cy="2622456"/>
          </a:xfrm>
        </p:spPr>
        <p:txBody>
          <a:bodyPr>
            <a:noAutofit/>
          </a:bodyPr>
          <a:lstStyle/>
          <a:p>
            <a:r>
              <a:rPr lang="pt-BR" sz="10000" dirty="0"/>
              <a:t>Gráficos AGR Normalizado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07088"/>
            <a:ext cx="9144000" cy="1655762"/>
          </a:xfrm>
        </p:spPr>
        <p:txBody>
          <a:bodyPr>
            <a:normAutofit/>
          </a:bodyPr>
          <a:lstStyle/>
          <a:p>
            <a:r>
              <a:rPr lang="pt-BR" sz="3600" dirty="0"/>
              <a:t>Experimentos 2019</a:t>
            </a:r>
          </a:p>
        </p:txBody>
      </p:sp>
    </p:spTree>
    <p:extLst>
      <p:ext uri="{BB962C8B-B14F-4D97-AF65-F5344CB8AC3E}">
        <p14:creationId xmlns:p14="http://schemas.microsoft.com/office/powerpoint/2010/main" val="9298374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2964</TotalTime>
  <Words>539</Words>
  <Application>Microsoft Office PowerPoint</Application>
  <PresentationFormat>Widescreen</PresentationFormat>
  <Paragraphs>93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Tema do Office</vt:lpstr>
      <vt:lpstr>Experimentos EEG 2019</vt:lpstr>
      <vt:lpstr>Gráficos AGR</vt:lpstr>
      <vt:lpstr>Orlando Anteghini (27 de novembro)</vt:lpstr>
      <vt:lpstr>Resultados Estatísticos </vt:lpstr>
      <vt:lpstr>Orlando Anteghini (28 de novembro)</vt:lpstr>
      <vt:lpstr>Resultados Estatísticos </vt:lpstr>
      <vt:lpstr>Orlando Anteghini (05 de dezembro)</vt:lpstr>
      <vt:lpstr>Resultados Estatísticos </vt:lpstr>
      <vt:lpstr>Gráficos AGR Normalizado</vt:lpstr>
      <vt:lpstr>Orlando Anteghini (27 de novembro)</vt:lpstr>
      <vt:lpstr>Resultados Estatísticos </vt:lpstr>
      <vt:lpstr>Orlando Anteghini (28 de novembro)</vt:lpstr>
      <vt:lpstr>Resultados Estatísticos </vt:lpstr>
      <vt:lpstr>Orlando Anteghini (05 de dezembro)</vt:lpstr>
      <vt:lpstr>Resultados Estatísticos </vt:lpstr>
      <vt:lpstr>Gráficos AOK</vt:lpstr>
      <vt:lpstr>Orlando Anteghini (27 de novembro)</vt:lpstr>
      <vt:lpstr>Resultados Estatísticos </vt:lpstr>
      <vt:lpstr>Orlando Anteghini (28 de novembro)</vt:lpstr>
      <vt:lpstr>Resultados Estatísticos </vt:lpstr>
      <vt:lpstr>Orlando Anteghini (05 de dezembro)</vt:lpstr>
      <vt:lpstr>Resultados Estatísticos </vt:lpstr>
      <vt:lpstr>Gráficos AOK Normalizado</vt:lpstr>
      <vt:lpstr>Orlando Anteghini (27 de novembro)</vt:lpstr>
      <vt:lpstr>Resultados Estatísticos </vt:lpstr>
      <vt:lpstr>Orlando Anteghini (28 de novembro)</vt:lpstr>
      <vt:lpstr>Resultados Estatísticos </vt:lpstr>
      <vt:lpstr>Orlando Anteghini (05 de dezembro)</vt:lpstr>
      <vt:lpstr>Resultados Estatísticos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Experimentos EEG 2019</dc:title>
  <dc:creator>Carol</dc:creator>
  <cp:lastModifiedBy>Thais Maurin</cp:lastModifiedBy>
  <cp:revision>72</cp:revision>
  <dcterms:created xsi:type="dcterms:W3CDTF">2020-01-09T14:16:20Z</dcterms:created>
  <dcterms:modified xsi:type="dcterms:W3CDTF">2020-02-09T22:35:48Z</dcterms:modified>
</cp:coreProperties>
</file>