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ink/ink2.xml" ContentType="application/inkml+xml"/>
  <Override PartName="/ppt/notesSlides/notesSlide5.xml" ContentType="application/vnd.openxmlformats-officedocument.presentationml.notesSlide+xml"/>
  <Override PartName="/ppt/ink/ink3.xml" ContentType="application/inkml+xml"/>
  <Override PartName="/ppt/notesSlides/notesSlide6.xml" ContentType="application/vnd.openxmlformats-officedocument.presentationml.notesSlide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notesSlides/notesSlide9.xml" ContentType="application/vnd.openxmlformats-officedocument.presentationml.notesSlide+xml"/>
  <Override PartName="/ppt/ink/ink7.xml" ContentType="application/inkml+xml"/>
  <Override PartName="/ppt/notesSlides/notesSlide10.xml" ContentType="application/vnd.openxmlformats-officedocument.presentationml.notesSlide+xml"/>
  <Override PartName="/ppt/ink/ink8.xml" ContentType="application/inkml+xml"/>
  <Override PartName="/ppt/notesSlides/notesSlide11.xml" ContentType="application/vnd.openxmlformats-officedocument.presentationml.notesSlide+xml"/>
  <Override PartName="/ppt/ink/ink9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notesSlides/notesSlide13.xml" ContentType="application/vnd.openxmlformats-officedocument.presentationml.notesSlide+xml"/>
  <Override PartName="/ppt/ink/ink11.xml" ContentType="application/inkml+xml"/>
  <Override PartName="/ppt/notesSlides/notesSlide14.xml" ContentType="application/vnd.openxmlformats-officedocument.presentationml.notesSlide+xml"/>
  <Override PartName="/ppt/ink/ink12.xml" ContentType="application/inkml+xml"/>
  <Override PartName="/ppt/notesSlides/notesSlide15.xml" ContentType="application/vnd.openxmlformats-officedocument.presentationml.notesSlide+xml"/>
  <Override PartName="/ppt/ink/ink13.xml" ContentType="application/inkml+xml"/>
  <Override PartName="/ppt/notesSlides/notesSlide16.xml" ContentType="application/vnd.openxmlformats-officedocument.presentationml.notesSlide+xml"/>
  <Override PartName="/ppt/ink/ink14.xml" ContentType="application/inkml+xml"/>
  <Override PartName="/ppt/notesSlides/notesSlide17.xml" ContentType="application/vnd.openxmlformats-officedocument.presentationml.notesSlide+xml"/>
  <Override PartName="/ppt/ink/ink15.xml" ContentType="application/inkml+xml"/>
  <Override PartName="/ppt/notesSlides/notesSlide18.xml" ContentType="application/vnd.openxmlformats-officedocument.presentationml.notesSlide+xml"/>
  <Override PartName="/ppt/ink/ink16.xml" ContentType="application/inkml+xml"/>
  <Override PartName="/ppt/notesSlides/notesSlide19.xml" ContentType="application/vnd.openxmlformats-officedocument.presentationml.notesSlide+xml"/>
  <Override PartName="/ppt/ink/ink17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ambria Math" panose="02040503050406030204" pitchFamily="18" charset="0"/>
      <p:regular r:id="rId28"/>
    </p:embeddedFont>
    <p:embeddedFont>
      <p:font typeface="Poppins" panose="00000500000000000000" pitchFamily="2" charset="0"/>
      <p:regular r:id="rId29"/>
      <p:bold r:id="rId30"/>
      <p:italic r:id="rId31"/>
      <p:bold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3" roundtripDataSignature="AMtx7mhjV8SAQnSEz4sY6O/SzYzwTOhx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06:57.75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15524 14595 701 0,'0'0'424'16,"0"0"-312"-16,0 0 40 16,0 0-95-16,0 0-41 15,0 0-3-15,0 0 1 16,-5 3 0-16,10 2 15 15,12 3-15-15,-8-2 3 16,6 1-10-16,6-4 7 16,-6 5-9-16,7 1 0 15,4-5-2-15,1 5-1 16,-3-4 1-16,7 1-3 16,-4-6 5-16,4 0 1 15,0 0 4-15,1 0-2 16,-1 0-1-16,-4 0-6 15,-3 0 2-15,7 0-2 0,-4 0 0 16,4 0-1-16,-5 0 2 16,1 0-3-16,4 0 3 15,-2-6 0-15,10 1-2 16,-3-4 3-16,-5 5-3 16,1-2 1-16,-8 3-1 15,-2 3 0-15,-1 0 0 16,3 0 2-16,-7 0-4 15,3 0 6-15,1 3-6 16,1 3 2-16,-3-2 0 0,8-4 0 16,4 0 1-1,5 3-1-15,5-3 1 0,3 0-2 16,-8 3 3-16,0 2-4 16,0-2 2-16,-4 3 0 15,4-4 0-15,-5-2 0 16,10 0-1-16,-5 0 2 15,5 0-1-15,8 0 1 16,-8-2 1-16,4-7 0 16,4 4 2-16,-8 2-1 15,-5 3 0-15,-10 0-2 16,6 0 0-16,-6 0-1 16,6 0 2-16,-1 6-2 15,5-4 0-15,-5 1 2 16,1-3 0-16,-3 0-1 0,-3 0 2 15,1 0 0-15,-1 0 5 16,1 0-4-16,-8 0 3 16,3 0-5-16,4 0 4 15,-11 0-6-15,2 0 2 16,-3 0-1-16,-4 0-1 16,-5 0 0-16,-5 3-2 15,0-3 0-15,0 0-31 16,0 0-39-16,0 0-80 15,-20-21-1139-15</inkml:trace>
  <inkml:trace contextRef="#ctx0" brushRef="#br0" timeOffset="1267.9">16013 13793 252 0,'0'0'291'15,"0"0"-81"-15,0 0-3 16,0 0-74-16,0 0-44 16,0 0-17-16,-5 0-10 0,5 0-20 15,0 0-4-15,0 0-14 16,0 0-1-16,0 0-13 16,0 0 0-16,0 0-7 15,0 0 2-15,0 0 4 16,15 0 4-16,7 0-6 15,2 0-3-15,-3 3 1 16,1 2-2-16,-3-5 7 16,3 3-5-16,0-3 5 15,-3 3-7-15,3-3 0 16,4 2-1-16,-6 1-1 16,6-1 0-16,6-2 0 15,-1 0 3-15,0 0-4 0,5 0 6 16,-4 0-6-16,4 0 4 15,-5 0-3-15,1 0 0 16,-1 0-1-16,-7 0 2 16,3 0-3-16,-1 0 2 15,1 0 1-15,-1 0-1 16,-2 0 1-16,-2-2-2 16,5-1 0-16,-1 3 1 15,-7 0 1-15,3 0-1 16,5 0-1-16,-3 0 2 15,2 0 1-15,-4 0 16 16,5 0-8-16,-13-2 0 0,0 2-1 16,3-3-1-1,-7 3-1-15,-5-3-5 0,2 3 1 16,-2 0-2-16,-5 0-2 16,5 0 2-16,-5 0-4 15,0 0 1-15,0 0-11 16,0-8-40-16,0 0-78 15,-10-8-911-15</inkml:trace>
  <inkml:trace contextRef="#ctx0" brushRef="#br0" timeOffset="37337.15">14516 10681 521 0,'0'0'55'0,"0"0"146"15,0 0-32-15,0 0-59 16,0 0-38-16,0 0-17 15,0 0-4-15,0 0-20 16,108 8-8-16,-76 0-3 16,-1 0 1-16,0 0-3 15,1 3-9-15,-1 0-4 16,0-1-3-16,1-2-1 16,-1-2 0-16,0-4-1 15,6 1 2-15,-1-1 1 16,5 1-2-16,0 0 4 15,7 2-4-15,-2-5 3 16,12 0-3-16,-8 3-1 16,8-3 1-16,0 0-1 0,-7 0 1 15,2 0 0-15,-7 0 0 16,2 0-1-16,-7 0 0 16,5 0 1-16,-10 3-1 15,0-3 0-15,3 0 0 16,-8 0 0-16,5 0 1 15,5 0-1-15,-10 0 1 16,10-6-1-16,-4 1 1 16,-1 2-1-16,-5-2 1 15,0 2-2-15,1 1 1 0,-6-2 0 16,1 2 1-16,-3 2 0 16,3 0 2-16,-6 0-1 15,11 0 0-15,4 0-1 16,0 0 1-16,5-2 10 15,0 2-8-15,2-3 0 16,3 0-4-16,-5 3 2 16,-5 0 0-16,0 0-2 15,-4 0 1-15,-1 0 2 16,1 0 0-16,-1 0 0 16,5 0-3-16,-5 0 5 15,6 0-3-15,6 0 0 16,-7 0 4-16,10 0-4 15,-10 0 2-15,5 0-4 16,-5 0 2-16,8 0-1 0,-13 0-1 16,5 0 1-16,-12 0-1 15,8 0 0-15,-1 0 1 16,5 0 1-16,3 0 2 16,-3 0 1-16,5 0-5 15,-5 0 2-15,5 0-1 16,-5 0 1-16,1 0-2 15,-1 0 0-15,-5 8 0 16,0-2 0-16,1-1 2 16,-1 0-1-16,0 3 2 15,6 0-1-15,-11 0 2 16,6 0-1-16,-6 0 1 0,5 3 0 16,-6-6 3-16,6 1 3 15,0-4-5-15,1-2 4 16,-1 0-7-16,-5 3 2 15,-4 3-3-15,-3-1 2 16,-2 0-3-16,-2 1 1 16,2-6-1-16,-8 0 0 15,6 0 0-15,-3 0-2 16,-2 0-11-16,-6 0-42 16,-4 0-74-16,0 0-295 15</inkml:trace>
  <inkml:trace contextRef="#ctx0" brushRef="#br0" timeOffset="192162.12">20390 14039 98 0,'140'-80'43'0,"-50"10"-43"16,-59 12-33-16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40:36.34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17499 4015 706 0,'0'0'154'0,"0"0"-7"16,0 0-20-16,0 0-57 15,0 0 4-15,0 0-20 16,12-53-1-16,-12 56-11 15,0 26-8-15,0 16-26 16,0 17-7-16,0 5 5 16,0 2-4-16,0-5-4 15,14-5 2-15,13-11-2 16,-1-10 0-16,11-14 1 0,-1-16-1 16,0-8 0-16,-5 0 0 15,-4-13 0-15,-3-20 1 16,-7-7 2-16,-3-3 4 15,-2-1-5-15,-7 0 5 16,0 7 0-16,0-3 2 16,0 0-1-16,-5 0-4 15,4 3 0-15,4 7 0 16,-3 8-3-16,-1 9 3 16,1 10-4-16,-5 3 2 15,5 0 0-15,-5 16-7 16,17 14 7-16,-7 7 0 15,-1 3-7-15,8 1 2 0,-2-6-15 16,1-1-9-16,4-10-19 16,-3-10-29-16,-3-7-17 15,3-7 34-15,-7 0-50 16,4-21-21 0,-2-11-80-16,-12-8-189 0</inkml:trace>
  <inkml:trace contextRef="#ctx0" brushRef="#br0" timeOffset="826.59">18029 4283 1013 0,'0'0'69'0,"0"0"-13"15,0 0-11-15,0 0-21 16,0 0-1-16,0 0 1 16,73 5 22-16,-52-32 17 15,-6-2-22-15,2-5 2 16,-8 1-12-16,-4-4-9 15,3 7-14-15,-8 4-5 16,0 7-3-16,-8 5-14 16,-6 7-151-16,-3 7-950 15</inkml:trace>
  <inkml:trace contextRef="#ctx0" brushRef="#br0" timeOffset="1315.93">18336 4329 619 0,'0'0'463'16,"0"0"-414"-16,-46 103 10 15,41-57-25-15,5-3-24 16,0-11-9-16,10-8 4 16,16-16-5-16,10-8 3 15,1 0-1-15,-1-24 33 16,-10-16 20-16,1-11 16 0,-13-2-15 16,-9 4-14-1,-5 10-10-15,0 9-13 0,0 19-1 16,-19 9-12-16,-8 2-6 15,-4 26-39-15,4 6-120 16,18 3-653-16</inkml:trace>
  <inkml:trace contextRef="#ctx0" brushRef="#br0" timeOffset="1628.29">18731 4168 1280 0,'0'0'88'0,"0"0"-12"16,0 0-66-16,0 0-4 15,0 0 16-15,167-3-20 0,-110-10 0 16,-6 2-2 0,-3 3-40-16,-21 3-110 0,-13 5-246 15</inkml:trace>
  <inkml:trace contextRef="#ctx0" brushRef="#br0" timeOffset="1799.75">18898 4325 431 0,'0'0'912'0,"0"0"-880"15,0 0-1-15,0 0 8 16,0 0-33-16,139 14-6 15,-102-14-22-15,-16 0-172 16,-11 0-717-16</inkml:trace>
  <inkml:trace contextRef="#ctx0" brushRef="#br0" timeOffset="2190.46">19486 4318 916 0,'0'0'100'0,"0"0"-67"15,0 0 49-15,0 120-52 16,41-109-16-16,5-9 8 16,7-2-4-16,0-10 0 15,-12-23 11-15,-5-7 14 16,-9-8 23-16,-13-5-12 16,-14-1 1-16,0 6-16 15,-9 5-3-15,-23 17-13 16,-21 17-1-16,-10 9-14 15,-4 35-8-15,-1 19-6 0,18 13-51 16,18-3-89 0,28-11-387-16</inkml:trace>
  <inkml:trace contextRef="#ctx0" brushRef="#br0" timeOffset="4769.97">20873 4168 1095 0,'0'0'96'0,"0"0"16"16,0 0-45-16,0 0-61 16,-15 126-4-16,15-67 2 15,0 5-3-15,0-8 3 16,27-6-4-16,4-12 4 15,-7-14-4-15,8-11-1 16,-6-13 1-16,1 0 1 16,-8-29 22-16,8-22 21 15,-6-16-9-15,-6-5-15 0,2 5 1 16,-13 11-7 0,-4 13 3-16,0 19-4 0,0 14-1 15,0 10 4-15,0 5-4 16,0 29-8-16,0 9-3 15,0 6-2-15,10-6 2 16,7-6-3-16,9-13 2 16,-6-8-2-16,1-14 0 15,6-2 2-15,-13-5 1 16,1-27-1-16,2-5 0 16,-12-6-2-16,-5 5-12 15,0 7-47-15,0 9-105 16,-15 14-671-16</inkml:trace>
  <inkml:trace contextRef="#ctx0" brushRef="#br0" timeOffset="5463.32">21565 4513 324 0,'0'0'870'16,"0"0"-844"-16,0 0 22 0,0 0-11 15,0 0-4-15,0 0 19 16,41-48 1 0,-24 15-27-16,-12-4-8 0,-1 2-8 15,-4 9 9-15,0 10-6 16,5 10 2-16,-5 6-2 16,0 8 0-1,0 25-5-15,0 15-8 0,0 0 0 16,0 0-1-16,0-6-2 15,0 1 3-15,0-8-2 16,-9-3-12-16,-1-2-7 16,-2-9 3-16,-3-8-4 15,11-8 22-15,-8-1 0 0,12-4 0 16,0 0 11 0,0 0 5-16,0 0-9 0,16 0-4 15,16 0 23-15,9 0-11 16,0-9-1-16,7-4-11 15,-12 0 0-15,-9 2-3 16,-8 5-12-16,-19 4-79 16,0 2-266-16</inkml:trace>
  <inkml:trace contextRef="#ctx0" brushRef="#br0" timeOffset="5881.84">22023 4329 973 0,'0'0'199'16,"0"0"-75"-16,0 0-55 16,0 0-56-16,0 0 17 15,0 0-9-15,118-14-14 16,-60 0-1-16,-12 1-6 16,2 2-34-16,-21 11-149 15,-13 0-487-15</inkml:trace>
  <inkml:trace contextRef="#ctx0" brushRef="#br0" timeOffset="6066.17">22074 4542 1189 0,'0'0'32'15,"0"0"103"-15,0 0-46 16,152 6-61-16,-102-9-23 15,-1-8-5-15,-13 0-26 16,-10 3-164-16,-21 6-393 16</inkml:trace>
  <inkml:trace contextRef="#ctx0" brushRef="#br0" timeOffset="6800.92">22906 4253 809 0,'0'0'154'0,"0"0"-30"16,0 0-50-16,0 0-61 16,0 107 9-16,0-61-10 15,0-9 19-15,0-7 0 16,17-14-11-16,7-8-15 0,7-8 1 15,0 0 1 1,-4-19 9-16,0-10 26 16,-1-12 0-16,-11-7-9 0,1 0 6 15,-11-3 1-15,-5 6-13 16,0 13-5-16,-26 8-4 16,-15 18-5-16,-8 6-13 15,-6 30 0-15,2 15-23 16,7 9-65-16,20-1-137 15,16-10-802-15</inkml:trace>
  <inkml:trace contextRef="#ctx0" brushRef="#br0" timeOffset="8668.06">24435 4157 948 0,'0'0'137'0,"0"0"-32"16,0 0-51 0,0 0-18-16,0 0 20 0,0 0-9 15,31 110-24-15,-21-72-8 16,2-7-3-16,2-4-9 15,3-6-3-15,-2-7 1 16,-1-9-1-16,-2-2 3 16,3-3-3-16,-3 0 0 15,-3-3 2-15,1-5 2 16,0 3 7-16,-10 2-7 16,0 3-3-16,7 5 1 15,-7 22-1-15,9 5 13 16,1-5-9-16,2-3-5 15,7-13 0-15,3-9 0 16,-7-2 0-16,6 0 0 0,1-21 17 16,-7-11 15-16,-1-5-1 15,-2-4-10-15,-2-4-5 16,7 2-5-16,-13-2-5 16,6-1-4-16,0 9-1 15,-5 8-2-15,7 12-4 16,-8 15-35-16,-4 2-73 15,0 10-416-15</inkml:trace>
  <inkml:trace contextRef="#ctx0" brushRef="#br0" timeOffset="9452.29">25091 4419 1027 0,'0'0'153'0,"0"0"8"15,0 0-79-15,0 0-57 16,0 0-19-16,0 0 11 15,46-2-4-15,-20 2-5 16,-11 0-2-16,1 10-2 0,-16 12 13 16,0 4 6-16,0 7-5 15,-26-4-15-15,4 1 2 16,8-12-3-16,4-10 0 16,3-3 4-16,7 1-6 15,0-4-1-15,17-2 1 16,9 0 9-16,6 0 5 15,-1-5-3-15,-2-9-8 16,2 4-3-16,-14 0-26 16,-2 4-65-16,-11 1-173 0</inkml:trace>
  <inkml:trace contextRef="#ctx0" brushRef="#br0" timeOffset="9873.81">25563 4277 1193 0,'0'0'108'0,"0"0"46"15,0 0-120-15,0 0-26 16,0 0 9-16,0 0 18 16,114-2-17-16,-66-3-10 15,-7-4-4-15,-15 4-4 16,-1 5-7-16,-9 0-64 16,-11 0-126-16,-5 0-531 0</inkml:trace>
  <inkml:trace contextRef="#ctx0" brushRef="#br0" timeOffset="10100.26">25636 4467 1267 0,'0'0'118'0,"0"0"-46"16,0 0-38-16,0 0 5 15,0 0-22-15,156-26-13 16,-110 17-4-16,-5 4-3 16,-9 5-53-16,-1 0-71 0,-4 0-172 15,-13 0-767-15</inkml:trace>
  <inkml:trace contextRef="#ctx0" brushRef="#br0" timeOffset="10423.98">26374 4240 946 0,'0'0'152'0,"0"0"-94"16,0 0 49-16,-22 128-71 15,44-101-15-15,9-8 1 16,5-11-16-16,0-8 13 16,5 0 8-16,-9-14 5 15,4-17 6-15,-10-12 0 16,-4-8-4-16,-12-5-7 16,-10-1 1-16,0 7-9 15,-32 7-7-15,-18 19-8 16,-8 21-4-16,-10 3-11 15,11 37-37-15,6 12-75 0,15-1-272 16</inkml:trace>
  <inkml:trace contextRef="#ctx0" brushRef="#br1" timeOffset="30488.32">18767 5938 820 0,'0'0'286'15,"0"0"-227"-15,0 0-4 16,0 0-7-16,0 0 20 15,0 0-23-15,0 0-17 16,147 0-8-16,-106-8-4 16,0 3-12-16,-4-4-2 0,-6 7-2 15,-4 2-10-15,-13 0-65 16,-7 0-135-16,-7 8-644 16</inkml:trace>
  <inkml:trace contextRef="#ctx0" brushRef="#br1" timeOffset="31028.32">19387 5914 277 0,'0'0'711'16,"0"0"-589"-16,0 0 31 15,0 0-73-15,0 0-74 16,0 0-1-16,-5 0 10 16,42 0 7-16,8 0-5 0,8 0-10 15,3-13-7 1,-3-1-41-16,-7 9-193 0</inkml:trace>
  <inkml:trace contextRef="#ctx0" brushRef="#br1" timeOffset="31715.93">20607 5829 1006 0,'0'0'166'16,"0"0"-63"-16,0 0-28 15,0 0-60-15,0 0-12 16,0 0 7-16,95 0 4 16,-47 0-7-16,-2 0-7 15,-10 0-57-15,-15 0-203 16</inkml:trace>
  <inkml:trace contextRef="#ctx0" brushRef="#br1" timeOffset="32286.9">21259 5927 963 0,'0'0'212'0,"0"0"-190"16,0 0 49-16,0 0-23 15,0 0-35-15,135-16-13 16,-94 13-17-16,-10 3-127 15,0 0-364-15</inkml:trace>
  <inkml:trace contextRef="#ctx0" brushRef="#br1" timeOffset="33627.78">22616 5949 362 0,'0'0'831'15,"0"0"-816"-15,0 0 7 16,0 0 33-16,0 0-39 0,145-33-16 16,-99 23-51-1,-15 5-193-15</inkml:trace>
  <inkml:trace contextRef="#ctx0" brushRef="#br1" timeOffset="34275.44">23125 5973 679 0,'0'0'398'0,"0"0"-257"15,0 0-2-15,0 0-109 16,0 0-25-16,0 0 0 16,56 13 13-16,-3-13-8 15,0 0-10-15,-7-8-33 16,-10 8-194-16</inkml:trace>
  <inkml:trace contextRef="#ctx0" brushRef="#br1" timeOffset="39068.99">6099 6165 257 0,'0'0'983'0,"0"0"-973"0,0 0 48 15,113 0 16-15,-50-13-38 16,14 0-8-16,3-1-17 15,-8 0-8-15,-4 7-3 16,-15 7-4-16,-12 0-64 16,-27 5-167-16</inkml:trace>
  <inkml:trace contextRef="#ctx0" brushRef="#br1" timeOffset="40449.29">7565 6135 658 0,'0'0'279'16,"0"0"-179"-16,0 0-32 15,0 0-1-15,0 0-2 16,0 0-7-16,118 4-30 15,-74 3-10-15,-3 1-16 16,-5-2-2-16,-5-1-63 16,1-5-146-16,-13 0-600 15</inkml:trace>
  <inkml:trace contextRef="#ctx0" brushRef="#br1" timeOffset="41325.8">8870 6189 1035 0,'0'0'97'0,"0"0"21"16,0 0-41-16,0 0-43 16,0 0 2-16,0 0 19 15,41 0-14-15,-10 0-18 16,6 0 1-16,-1 0-8 15,0 0-10-15,-5 0-5 16,-14-5-1-16,-2 5-51 16,-15 0-109-16,0 0-583 15</inkml:trace>
  <inkml:trace contextRef="#ctx0" brushRef="#br1" timeOffset="43112.05">18736 6842 1064 0,'0'0'183'0,"0"0"-84"15,0 0-19-15,0 0-61 16,0 0-8-16,0 0 14 15,142-3-8-15,-74 3-1 16,14 0 0-16,7 0-5 16,-2 0-7-16,-3-14 0 0,-11 4-4 15,-15 7 0-15,-22 3-12 16,-17 0-63-16,-19 6-196 16</inkml:trace>
  <inkml:trace contextRef="#ctx0" brushRef="#br1" timeOffset="43667.11">20130 6828 720 0,'0'0'451'16,"0"0"-311"-16,0 0-38 16,0 0-78-16,0 0-18 15,0 0 22-15,67 8 14 16,-4-5-15-16,10-3-4 16,16 0-10-16,-2 0-8 15,-3 0-3-15,-12 0-2 16,-14 0-12-16,-17 5-58 0,-24 6-109 15,-17 5-637-15</inkml:trace>
  <inkml:trace contextRef="#ctx0" brushRef="#br1" timeOffset="44254.7">21435 6842 1276 0,'0'0'81'0,"0"0"-27"16,0 0-29-16,0 0 26 0,152 5-19 16,-70-5-10-1,16 0-5-15,1-8-9 0,-5-3-8 16,-21 6 0-16,-27 5-28 16,-20 0-54-16,-21 0-202 15</inkml:trace>
  <inkml:trace contextRef="#ctx0" brushRef="#br1" timeOffset="47270.86">23827 7008 1167 0,'0'0'192'0,"0"0"-112"16,0 0 8-16,0 0-56 16,0 0-26-16,0 0 13 0,63 0 4 15,-13 0 0-15,18-4-4 16,16 2 4 0,3-1-3-16,19 1 0 0,-2-1-6 15,0 3-1-15,-1 0-3 16,-4 0-7-16,-5 0 1 15,-2 0-2-15,2 0 1 16,-10 0-3-16,-2 0 0 16,-9-8 2-16,1-3-2 15,-13 3 2-15,-3 3-1 16,-17-1-2-16,-10 6 3 16,-14 0-3-16,-12 0 2 15,0 0 0-15,-5 0 0 16,0 0 5-16,0 0 3 15,0 0-2-15,0 0 0 0,0 0-5 16,0 0 0-16,0 0-2 16,0 0 5-16,0 0 0 15,0 0 3-15,0 0-1 16,0 0-2-16,0 0 2 16,0 0-3-16,0 0 1 15,0 0 0-15,0 0 1 16,0 0-4-16,0 0 2 15,0 0-1-15,0 0 1 16,0 0 2-16,0 0-2 16,0 0 6-16,0 0-4 15,0 0 2-15,0 0-5 0,0 0 1 16,0 0-1-16,0 0 2 16,0 0 0-16,0 0-3 15,0 0-1-15,0 0 1 16,0 0 1-16,0 0-3 15,0 0 1-15,0 0 1 16,0 0-1-16,0 0 1 16,0 0-2-16,0 0 0 15,0 0 1-15,0 0-1 16,0 0 2-16,0 0-4 16,0 0 4-16,0 0-3 15,0 0 2-15,0 0-1 16,0 0 0-16,0 0 0 0,0 0 0 15,0 0 1 1,0 0-1-16,0 0 2 0,0 0-2 16,0 0 0-16,0 0 3 15,0 0-2-15,0 0-1 16,0 0 0-16,0 0 2 16,0 0-2-16,0 0 0 15,0 0 2-15,0 0-1 16,0 0 3-16,0 0-3 15,0 0 0-15,0 0 0 16,0 0 2-16,0 0-3 16,0 0 1-16,0 0 0 15,0 0 0-15,0 0 0 16,0 0 0-16,0 0-1 0,0 0 0 16,0 0 0-16,0 0 0 15,0 0 1-15,0 0-1 16,0 0 0-16,0 0 0 15,0 0 1-15,0 0-1 16,0 0 1-16,0 0-3 16,0 0 2-16,0 0 0 15,0 0 0-15,0 0 2 16,0 0 0-16,0 0 0 16,0 0-1-16,0 0 0 15,0 0 0-15,0 0-1 16,0 0 0-16,0 0 1 15,0 0 0-15,0 0-1 0,0 0 2 16,0 0 0-16,0 0-2 16,0 0 1-16,0 0 0 15,0 0 0-15,0 0-1 16,0 0 2-16,0 0 0 16,0 0 1-16,0 0 3 15,0 0-4-15,0 0 2 16,0 0-2-16,0 0-1 15,0 0-1-15,0 0 2 16,0 0-2-16,0 0 1 16,0 0-1-16,0 0 0 15,0 0 0-15,0 0 0 0,0 0-8 16,0 0-34-16,0 0-27 16,0 9-39-16,26 15-49 15,5 8-72-15</inkml:trace>
  <inkml:trace contextRef="#ctx0" brushRef="#br1" timeOffset="49757.37">10059 6133 755 0,'0'0'347'16,"0"0"-201"-16,0 0-1 0,0 0-65 16,0 0-27-1,0 0-16-15,0 0-15 0,-5 2-4 16,5 2-10-16,0-2-2 16,12-2-4-16,20 3 17 15,9-1 0-15,4 1-1 16,8-3-9-16,3 3-5 15,-3-1 0-15,0 4-4 16,-17-1 1-16,-12-2 0 16,-2-1 0-16,-17 1 0 15,0-3-1-15,-5 0 2 16,0 0 2-16,0 0 5 16,0 0-7-16,0 0-1 15,0 0-1-15,0 0 0 16,0 0-1-16,7 0-11 0,-2 0-10 15,0 0 2-15,-1 0-7 16,1 0 9-16,-5 0 10 16,0 0-4-16,0 0 5 15,0 0-3-15,0 0-6 16,0 0-22-16,0 0-27 16,0 3-49-16,0 10-80 15,-5 1-496-15</inkml:trace>
  <inkml:trace contextRef="#ctx0" brushRef="#br1" timeOffset="52455.08">29670 6408 1153 0,'0'0'190'16,"0"0"-117"-16,0 0 38 0,0 0-71 15,0 0-15-15,0 0-11 16,0 0 8-16,-31 124-8 16,5-71 4-16,-1-3-4 15,-4-7-3-15,7-5 0 16,2-19 0-16,12-8 3 16,10-11-1-16,0-4-3 15,46-35-8-15,26-25 18 16,27-12 11-16,17-1-5 15,-12 10-6-15,-17 14-15 0,-25 12-5 16,-18 17 0 0,-25 8-29-16,-14 11-74 0,-5 5-94 15</inkml:trace>
  <inkml:trace contextRef="#ctx0" brushRef="#br1" timeOffset="55484.3">6145 7275 704 0,'0'0'497'15,"0"0"-364"-15,0 0-24 0,0 0-59 16,0 0-31-16,0 0-8 15,0 0 5-15,94 0 16 16,-31 0-12-16,4-9-2 16,1-4-11-16,-6 0-4 15,-16 10-3-15,-5 3-8 16,-24 0-86-16,-12 5-247 16</inkml:trace>
  <inkml:trace contextRef="#ctx0" brushRef="#br1" timeOffset="56165.74">7507 7178 1013 0,'0'0'215'16,"0"0"-115"-16,0 0-9 15,0 0-55-15,0 0-20 16,0 0 10-16,58 0 13 16,-7 0-20-16,16-8-2 15,6-5-8-15,6-3-7 0,-11-3-2 16,-10 8-3-16,-12 9-91 15,-32 2-332-15</inkml:trace>
  <inkml:trace contextRef="#ctx0" brushRef="#br1" timeOffset="56879.19">8942 7192 910 0,'0'0'230'16,"0"0"-169"-16,0 0 20 15,0 0 6-15,0 0-32 16,0 0-14-16,114 13-16 16,-71-10-12-16,3 0 0 15,0-3-10-15,-3 0 4 16,-7 0-6-16,1 0-2 0,-18 0-27 16,-7 0-143-1,-12 0-573-15</inkml:trace>
  <inkml:trace contextRef="#ctx0" brushRef="#br1" timeOffset="59588.04">18507 9045 93 0,'0'0'93'15,"0"0"43"-15,0 0 14 16,0 0 57-16,0 0-22 15,0 0-29-15,0 0-36 16,0 0-52-16,0 0-3 16,0 0-26-16,0 2-9 15,7 3-15-15,12 1 28 16,3-3-9-16,10-1-6 16,4-2-8-16,10 0-5 15,7 0-2-15,4 0-7 16,4 0 10-16,-3 0-10 15,-1 0 5-15,-11 0-5 0,3 3 6 16,-13 0-4 0,0 4-1-16,0-3-3 0,-5-2-3 15,6 1 2-15,-6-3-3 16,0 0 6-16,1 2-5 16,-1-2 5-16,-7 0-2 15,3 6 2-15,-6-6-3 16,1 5 0-16,-3-3-1 15,3 4-2-15,-3-3 4 16,3 2-3-16,0-2-1 16,-3 0 1-16,8-1 0 15,4-2 0-15,-5 3 0 16,6-3 1-16,-8 5-2 16,2-2 0-16,1-1 2 0,0 1-3 15,-8-3 3-15,3 0-2 16,-1 0 1-16,-1 0 0 15,1 0 0-15,11 0-1 16,-6 0 1-16,5 0 0 16,-2 0-1-16,3 0 0 15,6 0 2-15,-9 0 0 16,10 0-1-16,-3 0-1 16,-5 0 0-16,1 0-1 15,-3-5 2-15,-3-3-2 16,6 3 2-16,-6 2 0 15,1-3-1-15,-8 4 4 16,12 2-3-16,-4 0 0 0,4-3-1 16,0 1 1-16,6-2-1 15,-6-3 2-15,10 1 0 16,-5-1-1-16,8 1 0 16,-8 1 0-16,0-1 2 15,5 4-3-15,-10 2 1 16,1 0 1-16,-1-3-2 15,0-3 1-15,1 1 0 16,-1-3 2-16,-2 1-1 16,2-2 0-16,1 4-1 15,4 0 3-15,2-4-2 16,-9 7 1-16,10-1-1 0,-10 1-1 16,9 2 0-16,-6-3 0 15,-3-2 1-15,9 5 0 16,-1-6-2-16,-1 3 0 15,-5 3 1-15,5 0-1 16,-4 0 1-16,4-2-1 16,0 2 1-16,5 0 2 15,0 0-2-15,-5 0 2 16,-5 0-1-16,1 0-2 16,-1 0 0-16,-4 0 0 15,-1 0-1-15,-6 0 3 16,1 0-2-16,-4 0 0 15,2 0 0-15,-2 0 0 0,-2 0 0 16,6 0 0 0,-6 2-1-16,7-2 0 0,-3 0 2 15,3 0-2 1,-1 0 3-16,-6 0-3 0,11 3 4 16,-11 0-3-16,7 0 0 15,-8-1 2-15,3 1-2 16,-8 0 2-16,-4-3 0 15,7 2-1-15,-7 1 1 16,0-1 0-16,5-2-1 16,-10 0-1-16,4 3 4 15,4-3-4-15,-3 3 3 16,-5-3 3-16,0 3-3 16,0-3 2-16,0 0-3 0,0 0 4 15,0 0-5-15,0 2 6 16,0-2-5-16,0 0 5 15,0 3-3-15,0-3-1 16,0 0 6-16,0 0-4 16,0 0 2-16,0 0-6 15,0 0 6-15,0 0-7 16,0 0 6-16,0 0 0 16,0 0 2-16,0 0 3 15,0 0-2-15,0 0 2 16,0 0-4-16,0 0 2 15,0 5-9-15,0 9 0 16,-5-1 0-16,-12 8-11 0,-10-2-52 16,-4-9-55-1,7 1-143-15</inkml:trace>
  <inkml:trace contextRef="#ctx0" brushRef="#br1" timeOffset="66395.07">10030 7266 342 0,'0'0'834'0,"0"0"-734"16,0 0 7-16,0 0-64 15,0 0-27-15,0 0 5 16,0 0 18-16,109-13-15 16,-64 8-9-16,4 3-1 15,-8 2-7-15,4 0-1 16,-8 0-5-16,-6 0 0 16,-9 0 0-16,-13 0-2 15,-4 0-53-15,-5 2-109 16,-10 6-444-16</inkml:trace>
  <inkml:trace contextRef="#ctx0" brushRef="#br1" timeOffset="67570.74">29856 8515 826 0,'0'0'86'16,"0"0"58"-16,0 0-60 15,0 0-65-15,0 0-6 16,0 0 15-16,0 0 5 15,-24 129 11-15,24-90-16 16,-17 5-2-16,12-7-7 16,0-5-3-16,1-14-10 15,4-4-1-15,0-14 1 0,9 0-5 16,18-10 24 0,14-25 28-16,17-11-16 0,4-8-12 15,16 6-4-15,-6 3-12 16,0 11-5-16,-9 10-4 15,-10 5 0-15,-7 8-52 16,-20 8-206-16,1 3-907 16</inkml:trace>
  <inkml:trace contextRef="#ctx0" brushRef="#br1" timeOffset="70054.91">18488 11338 851 0,'0'0'169'16,"0"0"-13"-16,0 0-35 15,0 0-56-15,0 0-41 0,0 0-3 16,0 0-15 0,0 0 13-16,31 4 10 0,-4-2-6 15,-3 3-6-15,12-2-3 16,7 0 4-16,3-3-9 16,7 0 2-16,3 0-6 15,1 0 1-15,6 0-4 16,-5 0 0-16,5 3-1 15,-8-3 0-15,3 4 1 16,5 0 0-16,-13-2-1 16,8 3-1-16,0 4 4 15,-7-5-3-15,7 5 1 0,-5-7-2 16,-3 1 1 0,3-3 2-16,-2 0-2 0,-3 0 5 15,8 0-2-15,-3 0 3 16,10 0-7-16,-13-3 6 15,8 3-4-15,-5 0 0 16,-7 0-1-16,0 0 1 16,2 0 2-16,-7 0-4 15,12 0 3-15,-2 0-2 16,2-7 4-16,-7-1-4 16,7 5 3-16,-8 0-3 15,-4 3 2-15,3-3 0 16,-3 1-3-16,5-1 9 15,2-7-5-15,7-4 7 16,3-2-4-16,5 2 3 0,5-4-3 16,-1 5 5-16,1 7-9 15,-11 4-3-15,-1 2 0 16,-8 0 2-16,3 0-2 16,-3 0 2-16,-7 2 0 15,7-2-2-15,-12 0 0 16,5 0 2-16,0 0 1 15,5 0-3-15,2-2 2 16,-7 2 0-16,13 0-1 16,-4 0-1-16,-2-3 2 15,-2 0-4-15,0 0 3 16,-7-2-2-16,2-3 1 16,4-3-1-16,4 0 0 15,-3-2 2-15,-1 0-2 0,4 5 3 16,-8 0-3-16,4 5 2 15,-1 0-1-15,-3 3 1 16,0 0-1-16,0 0 1 16,7 0-1-16,-2 0 0 15,7 0 2-15,-2 0-2 16,-3 0 2-16,-2 0-3 16,2 0 2-16,-7 0 0 15,0-2-1-15,-5 2 1 16,0 0-1-16,0 0 1 15,1 0-2-15,-1 0 4 0,2 0-5 16,-2 0 4 0,1 0-2-16,4 0 0 0,0 0 0 15,0 0 0-15,7 0 0 16,-2 0 0-16,2 0 3 16,3 0-5-16,2 0 4 15,-3 0-2-15,3 0 0 16,-12 0 1-16,-5 0-1 15,-4 0 0-15,-1 0 0 16,1 0 0-16,-6 0 0 16,1 0 1-16,-3 0-1 15,7-3 0-15,-4 1 0 0,4-4-1 16,-5 6 1 0,-6-2 0-16,1-1 1 0,-11 3-2 15,2 0 2-15,-7 0-1 16,-5 0 2-16,0 0-4 15,0 0 4-15,0 0-2 16,10 0 1-16,-6 0 1 16,9 0 4-16,-9 0-6 15,1 0 5-15,0 0-5 16,-5 0 5-16,0 0-4 16,0 0 6-16,0 0-2 15,0 0-2-15,0 0-3 16,0 0-5-16,0-3-39 15,-5-5-74-15,-26 2-375 16</inkml:trace>
  <inkml:trace contextRef="#ctx0" brushRef="#br1" timeOffset="72461.97">10117 8154 1180 0,'0'0'63'0,"0"0"55"16,0 0-71-16,0 0-31 16,0 0-4-16,0 0 44 15,0 0-11-15,140 0-22 16,-87 0-3-16,5 0-5 0,-8 0-3 15,3 0-7 1,-7 0-3-16,-14-5-2 0,-11 2-7 16,-16 3-63-16,-5 0-141 15,-26 17-946-15</inkml:trace>
  <inkml:trace contextRef="#ctx0" brushRef="#br1" timeOffset="76332.09">5916 3267 924 0,'0'0'153'0,"0"0"-138"15,-15 101 1-15,15-50 4 16,0-8-20-16,0-3 10 16,15-13-10-16,6-8-1 15,6-11-4-15,-13-8-2 16,8 0 4-16,-7-6 3 0,2-15 37 15,-8-3 11 1,1 5 2-16,-3 8-16 0,-7 6-1 16,0 5-6-16,0 0-1 15,0 24-23-15,5 0 6 16,5-3-7-16,4-7-1 16,3-9-2-16,-7-5-2 15,2 0 1-15,-3-10 2 16,1-20 14-16,0-10 22 15,2 0-12-15,-8 0-8 16,1 8-15-16,0 0-1 16,-5 8-25-16,12 8-121 0,-2 13-252 15</inkml:trace>
  <inkml:trace contextRef="#ctx0" brushRef="#br1" timeOffset="76738.86">6224 3556 857 0,'0'0'196'0,"0"0"-175"16,0 0-10-16,0 0 2 16,0 0-11-16,0 0 3 15,68 90-5-15,-49-90-3 16,-2 0 3-16,-2-2 8 15,1-20 52-15,-6-7 19 16,-5-6-2-16,0 0-15 16,-5-2-13-16,0 7-25 15,0 12-12-15,-15 7-12 0,-6 11-17 16,-6 5-135-16,3 28-650 16</inkml:trace>
  <inkml:trace contextRef="#ctx0" brushRef="#br1" timeOffset="77875.42">6639 3515 1155 0,'0'0'16'16,"0"0"-11"-16,0 0-10 0,0 0-5 16,121-26-175-16,-102 18-224 15</inkml:trace>
  <inkml:trace contextRef="#ctx0" brushRef="#br1" timeOffset="78023.88">6639 3515 896 0,'68'107'173'0,"-59"-107"-163"16,18 0 22-16,9 0-12 15,0-7-20-15,0-2-14 16,1-4-271-16</inkml:trace>
  <inkml:trace contextRef="#ctx0" brushRef="#br1" timeOffset="78283.67">7093 3574 695 0,'0'0'116'16,"0"0"-74"-16,0 0 29 0,0 0-34 16,0 0-16-1,0 0 63-15,127-64 5 0,-114 32-7 16,-13 3-1-16,0 2-14 16,-5 8-15-16,-22 6-27 15,-9 13-25-15,5 0-9 16,-1 11-78-16,11 18-203 15</inkml:trace>
  <inkml:trace contextRef="#ctx0" brushRef="#br1" timeOffset="78964.88">7732 3427 574 0,'0'0'322'16,"0"0"-287"-16,-22 102 61 15,22-75-42-15,5-11-32 16,17-8-19-16,-3-8-1 15,3 0 3-15,-6 0-5 0,-1-13 0 16,-1-15 66-16,-2-1-3 16,-2 3-7-16,-5 7-12 15,-5 8-20-15,0 11-13 16,0 0-3-16,0 6 7 16,0 18-15-16,0 2 8 15,12-2-5-15,-7-8-3 16,0-10-1-16,4-6-4 15,-4 0 4-15,12-8 1 16,-7-22 11-16,6-4-2 16,-6-1-9-16,-5 8-18 0,5 11-141 15,-10 13-503-15</inkml:trace>
  <inkml:trace contextRef="#ctx0" brushRef="#br1" timeOffset="79496.42">8028 3598 759 0,'0'0'227'0,"0"0"-186"16,0 0-33-16,0 0 33 15,0 0-19-15,0 0 12 16,24-50 10-16,-19 41-4 15,-5 4-6-15,0 5 5 16,0 0 2-16,0 5-36 16,8 19-5-16,-4 6 0 15,1 5-9-15,0-6-27 16,0-2-31-16,-5-6-71 16,0-2-43-16,0-3-168 15</inkml:trace>
  <inkml:trace contextRef="#ctx0" brushRef="#br1" timeOffset="79625.73">7975 3767 896 0,'0'0'191'0,"0"0"-84"0,0 0-76 16,0 0-14-16,0 0 1 15,0 0 0-15,114-24-12 16,-71 16-6-16,-12 0-44 16,-6 3-274-16</inkml:trace>
  <inkml:trace contextRef="#ctx0" brushRef="#br1" timeOffset="79940.11">8282 3489 1082 0,'0'0'79'16,"0"0"-69"-16,0 0-10 0,0 0 8 15,0 0-8-15,0 0-29 16,120-24-211-16,-110 21-670 16</inkml:trace>
  <inkml:trace contextRef="#ctx0" brushRef="#br1" timeOffset="80072.25">8282 3489 884 0,'57'102'187'0,"-57"-100"-173"15,15-2 18-15,11 0-12 16,6-11-20-16,-1-4-11 16,-9 4-304-16</inkml:trace>
  <inkml:trace contextRef="#ctx0" brushRef="#br1" timeOffset="80368.92">8646 3587 845 0,'0'0'35'15,"0"0"12"-15,0 0 40 16,0 0-35-16,130-74-1 15,-104 36 2-15,-16 1 14 0,-5 5-6 16,-5 8 17-16,0 5-20 16,-15 11-14-16,-11 8-34 15,-5 3-10-15,-1 29-47 16,-4 14-165-16,5-4-683 16</inkml:trace>
  <inkml:trace contextRef="#ctx0" brushRef="#br1" timeOffset="81057.98">9311 3432 1053 0,'0'0'64'0,"0"0"8"16,0 0-49-16,0 0-17 0,0 0-4 15,0 135 2 1,0-115-4-16,0-3 0 0,10-9 0 16,2-5-12-16,3-3 9 15,1 0-5-15,-1-17 8 16,2-7 14-16,-12 0 15 15,-1 3-4-15,-4 5 1 16,5 8-7-16,-5 5-8 16,0 3 7-16,0 0-1 15,0 16-16-15,5 0 2 16,-5 0-3-16,10-10 0 16,-10-4-1-16,12-2 1 15,-7 0 7-15,4-24 24 16,8-8 7-16,-7-8-23 15,-1 8-15-15,-9 14-1 0,0 14-110 16,0 4-253-16</inkml:trace>
  <inkml:trace contextRef="#ctx0" brushRef="#br1" timeOffset="81649.19">9649 3572 614 0,'0'0'609'0,"0"0"-556"16,0 0-19-16,0 0-33 15,0 0 4-15,0 0-1 16,41 0 2-16,-29 0-5 15,-7 5 2-15,-5 9-3 16,0 1 0-16,0 1 5 16,-5-2-4-16,-7 2 7 0,12-8 9 15,-5-3 18-15,5 0-23 16,0-1-11-16,0-2 3 16,17 1-3-16,2-3-1 15,3 0-1-15,5 0-61 16,-13 0-220-16</inkml:trace>
  <inkml:trace contextRef="#ctx0" brushRef="#br1" timeOffset="81905.09">9936 3470 790 0,'0'0'449'16,"0"0"-438"-16,0 0-3 16,0 0-7-16,0 0 3 15,0 0-4-15,118 24-56 16,-96-24-169-16,-13 0-428 15</inkml:trace>
  <inkml:trace contextRef="#ctx0" brushRef="#br1" timeOffset="82041.33">9999 3644 4 0,'0'0'1171'0,"0"0"-1148"0,0 0-20 15,0 0 25-15,0 0-14 16,0 0-14-16,127-16-97 15,-110 8-456-15</inkml:trace>
  <inkml:trace contextRef="#ctx0" brushRef="#br1" timeOffset="82355.13">10392 3625 1095 0,'0'0'61'0,"0"0"-59"0,0 0-2 15,0 0 0-15,0 0 3 16,135 49-2-16,-113-69 12 15,-6-6 33-15,-6-4 34 16,-10-1-4-16,0 3-10 16,-5 4-31-16,-16 11-12 0,-6 10-14 15,8 3-9 1,-8 16-51-16,10 14-174 0</inkml:trace>
  <inkml:trace contextRef="#ctx0" brushRef="#br1" timeOffset="86599.86">6162 9183 1170 0,'0'0'89'0,"0"0"-58"15,0 0-8-15,0 0 8 16,0 0 6-16,154-18-14 16,-86 5-16-16,11-6-7 15,3 3-4-15,-9 3-120 16,-25 9-448-16</inkml:trace>
  <inkml:trace contextRef="#ctx0" brushRef="#br1" timeOffset="87169.99">7633 9229 1098 0,'0'0'170'0,"0"0"-87"16,0 0-58-16,0 0-20 15,0 0 8-15,0 0-3 16,166 27-9-16,-98-27-1 15,-13 0-90-15,-7 8-284 16</inkml:trace>
  <inkml:trace contextRef="#ctx0" brushRef="#br1" timeOffset="87754.14">8911 9194 1098 0,'0'0'205'16,"0"0"-166"-16,0 0 6 16,0 0-29-16,0 0 7 15,0 0-2-15,121 17-13 16,-76-17-4-16,-4-8-4 16,3 5-37-16,-20 3-160 15,-19 0-751-15</inkml:trace>
  <inkml:trace contextRef="#ctx0" brushRef="#br1" timeOffset="88791.02">10206 9237 1016 0,'0'0'122'0,"0"0"-31"15,0 0 20-15,0 0-66 16,0 0-35-16,0 0-1 16,51-8-4-16,-8 8-1 15,-2 0-4-15,0 13-5 16,-5 6-106-16,-4 3-132 15,-15-4-756-15</inkml:trace>
  <inkml:trace contextRef="#ctx0" brushRef="#br1" timeOffset="107858.85">28127 13410 1208 0,'0'0'47'0,"0"0"64"16,0 0-61-16,0 0-49 15,0 0 21-15,123-2 16 16,-65 0-7-16,5-4-2 16,-1 6-8-16,1 0-9 15,0 0-5-15,4 6 3 16,-7 2-5-16,8 2 0 15,0-4-2-15,-1 7-3 0,-4-2 2 16,-1-3-2 0,-4-6 1-16,0-2-2 0,-2 0 1 15,2 0 0-15,-5-2 1 16,-8-4 0-16,-4-2-1 16,-4 3 0-16,-1 5 1 15,-10 0 0-15,-4 0-1 16,-8 0 0-16,3 0 1 15,-2 5-1-15,2-5 0 16,-3 3 5-16,-4-3-5 16,7 0 4-16,-8 3-4 15,-4-1 5-15,7-2-3 16,-12 3 1-16,0-3-1 16,0 0 1-16,0 0 3 15,0 0 0-15,0 0 6 0,0 0-3 16,0 0 4-16,0 0-4 15,0 0-1-15,0 0-2 16,0 0-1 0,0 0 1-16,0 0 0 0,0 0 3 15,0 0-1-15,0 0 4 16,0 0-4-16,0 0 0 16,0 0-4-16,0 0 0 15,0 0-4-15,0 0 1 16,0 0-1-16,0 0 1 15,0 0-1-15,0 0 1 16,0 0 0-16,0 0-1 0,0 0-1 16,0 0-3-16,0-5-18 15,-12-19-20-15,-2-9-56 16,-3-9-134-16</inkml:trace>
  <inkml:trace contextRef="#ctx0" brushRef="#br1" timeOffset="113674.44">23598 13347 1009 0,'0'0'170'0,"0"0"-5"0,0 0-51 16,0 0-70-16,0 0-22 16,0 0 0-16,0 0-9 15,0 0 0-15,-17 0-1 16,24 0 6-16,8 0 3 16,6-3-10-16,6 0-2 15,2 0-5-15,14 1 2 16,-2-3-6-16,0 2 2 0,8 0-2 15,-4 1 2 1,-4 2-2-16,-4-3 0 0,-1 3 0 16,-5 0 0-16,0-8 0 15,1 3 2-15,-6-1-2 16,-4-2 2-16,-3 5-4 16,-7 1 4-16,-7 2-2 15,0 0 0-15,-5 0 4 16,0 0 6-16,5 0 3 15,-5 0 1-15,0 0-7 16,0 0 1-16,5 0-5 16,-5 0 2-16,0 0-5 15,0 0 2-15,0 0-1 16,0 0-1-16,0 0 4 16,0 0-4-16,0 0 8 0,0 0-6 15,0 0 6-15,0 0-4 16,0 0 4-16,0 0-2 15,0 0 1-15,0 0 1 16,0 0-5-16,0 0 3 16,0 0-4-16,0 0 5 15,0 0-6-15,0 0 6 16,0 0-4-16,0 0 0 16,0 0 1-16,0 0-1 15,0 0 4-15,0 0-1 16,0 0 4-16,0 0-4 15,0 0 4-15,0 0-5 0,0 0 0 16,0 0-3-16,0 0 1 16,0 0 0-16,4 0-3 15,-4 0 0-15,0 0 3 16,0 0-3-16,0 0 1 16,0 0-2-16,0 0 1 15,0 0-15-15,-9 0-34 16,-6-11-64-16,-2-5-49 15,3 3-680-15</inkml:trace>
  <inkml:trace contextRef="#ctx0" brushRef="#br1" timeOffset="116426.16">28952 12251 851 0,'0'0'142'0,"0"0"0"16,0 0-35-16,0 0-25 15,0 0-43-15,0 0 0 16,-15-20-9-16,10-4-10 16,1-2-4-16,-4-1-5 15,4 3-1-15,-1 5-6 16,0 8-1-16,5 6-3 15,0 3 1-15,0 2 2 16,0 0-5-16,0 0 2 16,0 7-6-16,0 17 6 15,0 6 5-15,14 5-5 0,3-3 0 16,3 2 0 0,1 1 4-16,-4-5-8 0,2-6 2 15,-2-2-18-15,-7-12-35 16,-5-4-39-16,-5-4-79 15,0-2-212-15</inkml:trace>
  <inkml:trace contextRef="#ctx0" brushRef="#br1" timeOffset="116619.99">28889 12445 862 0,'0'0'159'15,"0"0"7"-15,0 0-89 0,0 0-53 16,0 0 0-16,0 0 30 16,106 6-20-16,-60-6-15 15,0-6-12-15,-3-1-7 16,-7 1 0-16,-21 6-44 16,-15 0-171-16</inkml:trace>
  <inkml:trace contextRef="#ctx0" brushRef="#br1" timeOffset="118823.73">27440 12392 428 0,'0'0'191'0,"0"0"-26"0,0 0-61 16,0 0-29-16,0 0 13 15,0 0-17-15,21-75-15 0,-16 67 11 16,-5 8 14 0,0 0-11-16,0 0-15 0,0 14-30 15,-12 12-18-15,2 7-5 16,6-1-2-16,-1 5-1 15,5-5-1-15,0-5 2 16,9-6-10-16,18-11 0 16,4-4 3-16,1-6 4 15,-1 0-1-15,0-21 2 16,1-6 4-16,-18-13-3 16,3 0 3-16,-12-6-1 15,-5 6 1-15,0 0-1 0,-22 8 5 16,-9 6-6-1,-10 12 5-15,-5 14-3 0,-2 16-2 16,-3 26-4-16,-2 12-53 16,12-1-177-16</inkml:trace>
  <inkml:trace contextRef="#ctx0" brushRef="#br1" timeOffset="120487.73">28016 12344 902 0,'0'0'31'0,"0"0"3"16,0 0 52-16,0 0-37 16,0 0-45-16,125-6 1 15,-98 1-5-15,-8 5-5 16,-7 0-76-16,-7 0-58 0,-5 0-275 16</inkml:trace>
  <inkml:trace contextRef="#ctx0" brushRef="#br1" timeOffset="120728.48">27965 12558 969 0,'0'0'201'16,"0"0"-138"-16,0 0 75 0,0 0-83 15,0 0-23-15,0 0-12 16,123-54-2-16,-96 52-16 16,-1 2-2-16,-9 0-1 15,-2 0-43-15,-10 0-101 16,-5 8-224-16</inkml:trace>
  <inkml:trace contextRef="#ctx0" brushRef="#br1" timeOffset="121080.06">28115 12210 669 0,'0'0'161'0,"0"0"-83"15,-63 142 85-15,54-75-94 0,4 3-34 16,5-9-13-16,0-8-22 16,0-15-25-16,9-14-329 15</inkml:trace>
  <inkml:trace contextRef="#ctx0" brushRef="#br1" timeOffset="138882.74">6675 16127 95 0,'0'0'252'16,"0"0"-97"-16,0 0-34 15,0 0 42-15,0 0-61 16,0 0-6-16,0 0-9 16,-9 6-42-16,9-6-6 15,0 0 2-15,0 0 11 16,0 0 5-16,0 0 13 15,0 0-6-15,0 0-19 16,0 0-11-16,0 0-9 0,0 0-10 16,0 0-7-1,0 0-2-15,9 0 0 0,13 0 3 16,2 0 3-16,-2 0-4 16,4 0-2-16,1 0-3 15,-8 0 0-15,3 0-1 16,5 0 0-16,-8 0-1 15,3 0-1-15,4 0 2 16,-7 0-1-16,3 0-1 16,0 0 1-16,-3 0-1 15,-2 0 2-15,2 0-2 16,3 0 1-16,0 0-1 16,2-6 1-16,-3 6-1 0,6-3 0 15,-3 1 0 1,3 2 2-16,-1 0-1 0,1 0-1 15,-8 0 1-15,8 0-1 16,-6 0 2-16,-1 0-4 16,1 0 4-16,1 0-1 15,-8 0-1-15,13-3 0 16,-5 1 2-16,2-4-1 16,2 4 2-16,1-4-2 15,-1 6 2-15,-2-5-1 16,8 2-4-16,-1 1 4 15,5-4-2-15,3 4 0 16,-10-4 1-16,2 3 2 16,1-2-1-16,-1 3 2 0,-5 2-3 15,1-4 2-15,-8 4-1 16,8 0-1-16,-6 0 0 16,-1 0 1-16,6 0-2 15,-4 0 0-15,-3-2-1 16,8 2 2-16,-1-2 1 15,-4-1-2-15,2 3 4 16,-2 0-4-16,4 0 2 16,-6-3 0-16,6 0-2 15,-4 3 3-15,4 0-1 16,-6 0 2-16,6 0-4 16,1 0 3-16,-1 0-2 15,-2 0 0-15,3 0 0 16,0 0-1-16,-6-2 0 0,3-1 1 15,-7 3 0-15,3 0-1 16,-4-3 0-16,-1 0 2 16,2-1-3-16,-8 1 2 15,1 0-1-15,2 0 1 16,-7 1 0-16,0 2 4 16,-5 0-5-16,0 0 4 15,5 0-3-15,-5 0 4 16,0 0-2-16,0 0 5 15,0 0 2-15,0 0 6 16,0 0 5-16,0 0 0 0,0 0 1 16,0 0-10-1,0 0-1-15,0 0-8 0,0 0 0 16,0 0-3-16,0 0-2 16,0 0-34-16,-10 0-59 15,-26 15-211-15</inkml:trace>
  <inkml:trace contextRef="#ctx0" brushRef="#br1" timeOffset="153089.32">10565 8707 788 0,'0'0'272'15,"0"0"-182"-15,0 0 17 16,0 0-30-16,0 0-37 0,0 0-9 15,0 0-2 1,0 20-16-16,0 1-4 0,0 6-5 16,0-1 6-16,-7-4-4 15,-2-7 5-15,9-6-6 16,0-4 0-16,0-5 1 16,0 0 0-16,0 0-2 15,0 0-1-15,9-16 8 16,23-8 22-16,16-11-6 15,2-2-17-15,8 2-2 16,0 3-7-16,-7 11-1 16,-15 10-4-16,-10 8-50 15,-16 3-135-15,-10 6-771 16</inkml:trace>
  <inkml:trace contextRef="#ctx0" brushRef="#br1" timeOffset="157502.66">19180 13502 927 0,'0'0'29'0,"0"0"61"16,0 0-44-16,0 0-30 16,0 0-13-16,0 0 3 15,0 0 3-15,0-62 14 16,0 62 2-16,0 0-9 15,0 0 6-15,0 16-22 16,5 14 32-16,-1 7-18 16,11 1-10-16,-3-4-4 15,-2-7-2-15,4-5-10 16,-2-7-23-16,3-4-17 16,-11-5-75-16,4-6-54 0,-8 0-197 15</inkml:trace>
  <inkml:trace contextRef="#ctx0" brushRef="#br1" timeOffset="157710.6">19163 13705 884 0,'0'0'179'0,"0"0"-117"15,0 0-5-15,0 0-24 16,0 0 27-16,0 0-27 15,135 5-15-15,-82-5-14 0,-7-8-4 16,2-5-20-16,-19 7-101 16,-12 4-373-16</inkml:trace>
  <inkml:trace contextRef="#ctx0" brushRef="#br1" timeOffset="160030.92">19652 13571 920 0,'0'0'51'16,"0"0"-47"-16,0 0 14 16,0 0-2-16,0 0-12 15,0 0-4-15,119-43-76 16,-102 43-111-16,-8 0-399 15</inkml:trace>
  <inkml:trace contextRef="#ctx0" brushRef="#br1" timeOffset="160781.17">20048 13515 441 0,'0'0'504'0,"0"0"-467"15,0 0 57-15,0 0-68 16,0 0-14-16,0 115-9 0,19-97-3 15,3-1 0-15,4-14-1 16,-1-3 1-16,1 0 0 16,-4-24 3-16,-8-11 7 15,3-3 8-15,-12-2 22 16,-5 2 17-16,0 9-8 16,-10 13-4-16,-16 13-24 15,-1 3-21-15,-4 33-31 16,4 17-125-16,8 7-558 15</inkml:trace>
  <inkml:trace contextRef="#ctx0" brushRef="#br1" timeOffset="165475.72">17952 14414 1242 0,'0'0'27'0,"0"0"14"0,0 0-17 15,0 0 20-15,114 0-6 16,-52 0-9-16,15-6-5 15,3-13-2-15,-3 3-3 16,-14 3-7-16,-10 5-10 16,-17 8-2-16,-17 0 0 15,-14 10-35-15,-5 20-85 16,0 5-438-16</inkml:trace>
  <inkml:trace contextRef="#ctx0" brushRef="#br1" timeOffset="166512.34">21883 14264 748 0,'0'0'627'16,"0"0"-587"-16,0 0 13 15,0 0-36-15,0 0-14 16,0 0 4-16,150-13-1 0,-78-4-6 16,-4 9-17-16,-15 8-138 15,-27 0-658-15</inkml:trace>
  <inkml:trace contextRef="#ctx0" brushRef="#br1" timeOffset="187678.81">8798 17130 737 0,'0'0'31'0,"0"0"48"16,0 0-20-16,0 0-36 0,0 0 0 15,0 0 11-15,0 0-13 16,0 0 28-16,-63 56-20 16,58-40 11-16,-7 3-21 15,2 2-5-15,6 6-4 16,-1 0-7-16,-2 0-2 15,2 2 1-15,5-2-2 16,0 2-4-16,0-3 1 16,0 4-2-16,5-3 5 15,11 2-16-15,-1-5-1 16,7-5 1-16,-1 0-7 16,-1-6 9-16,1 3 9 15,6-5 3-15,-8 2 2 16,8-5-3-16,-6-3-2 15,-1-2 5-15,1-3-22 0,1 0 1 16,-3 0 21-16,-2-8 0 16,-2-8 14-16,-6 6-5 15,8-7 4-15,-7 7-6 16,2-4 6-16,-7-1-8 16,4-5 8-16,-4-1-5 15,0-6 6-15,-5-2 3 16,0-5-4-16,0-4-2 15,0-2 5-15,-5 0-8 16,-9-6-5-16,-3 4 2 16,-10-4-3-16,8 1 2 15,-12 2-4-15,4 0 3 16,-4 6 1-16,4 10 3 0,3 8 20 16,-12 16 3-16,-3 3 16 15,-6 14-13-15,-1 21-33 16,2 13-23-16,3 0-52 15,5 5-68-15,10-2-296 16</inkml:trace>
  <inkml:trace contextRef="#ctx0" brushRef="#br1" timeOffset="188307.94">8745 17023 1123 0,'0'0'79'0,"0"0"-3"16,0 0 6-16,4-131-48 16,8 83-24-16,8-3-5 15,1 3 1-15,-6 8-5 16,11 5-1-16,-4 9-1 15,-3 4-25-15,8 6-53 16,-5 10-105-16,-13 6-645 16</inkml:trace>
  <inkml:trace contextRef="#ctx0" brushRef="#br1" timeOffset="189100.49">9234 16362 1081 0,'0'0'86'0,"0"0"-41"16,0 0-10-16,-12 153-6 15,29-100-24-15,-3-2-4 16,3-5-1-16,-2-15-11 16,-3-1-67-16,-12-14-80 0,0-13-299 15</inkml:trace>
  <inkml:trace contextRef="#ctx0" brushRef="#br1" timeOffset="189262.85">9032 16491 939 0,'0'0'125'0,"0"0"-66"16,0 0 49-16,130-32-65 16,-75-3-31-16,8-5-12 15,-5-3-39-15,-7 8-262 16</inkml:trace>
  <inkml:trace contextRef="#ctx0" brushRef="#br1" timeOffset="191060.72">9514 16595 870 0,'0'0'162'0,"0"0"-77"15,0 0-31-15,0 0-20 16,0 0-21-16,0 0 3 15,0-91 13-15,0 56 3 0,0 0 2 16,0-2-12 0,0 2-3-16,0 1-11 0,0 2-1 15,0 13-6-15,0 11 0 16,0 8-1-16,0 0-3 16,17 13-6-16,2 19 9 15,3 3 6-15,4 0-4 16,-2-6-2-16,-7-2-3 15,3-5-17-15,-8-6-44 16,-7-3-67-16,-5-11-221 16</inkml:trace>
  <inkml:trace contextRef="#ctx0" brushRef="#br1" timeOffset="191166.9">9514 16595 32 0</inkml:trace>
  <inkml:trace contextRef="#ctx0" brushRef="#br1" timeOffset="191225.34">9514 16595 32 0,'-58'-123'924'0,"85"107"-816"0,14-8-1 0,2-2-74 0,3-1-33 0,-5 5-88 16,-10 9-963-16</inkml:trace>
  <inkml:trace contextRef="#ctx0" brushRef="#br1" timeOffset="191631.92">9774 16178 1140 0,'0'0'93'0,"0"0"20"16,0 0-90-16,0 0-19 16,0 0 7-16,119 115 3 15,-71-77-12-15,-2-9-2 16,2-5-2-16,-7-8-65 16,-10-3-84-16,-16-2-176 15</inkml:trace>
  <inkml:trace contextRef="#ctx0" brushRef="#br1" timeOffset="191766.75">9852 16408 1023 0,'0'0'166'0,"0"0"-117"16,0 0 25-16,0 0-50 16,41-131-15-16,-10 96-9 15,0 9-45-15,-9 6-197 16</inkml:trace>
  <inkml:trace contextRef="#ctx0" brushRef="#br1" timeOffset="192112.68">10216 16397 997 0,'0'0'153'0,"0"0"-48"16,0 0-3-16,0 0-81 16,0 0-15-16,0 0-5 15,0-61 3-15,0 18-3 16,0-2 1-16,0 2-2 16,0 6 4-16,0 4-4 15,0 12 0-15,5 10 0 16,7 8-2-16,2 3-1 15,8 0 3-15,2 19 4 16,7 6 2-16,-4 3-2 16,-1 0-3-16,-4-4-1 15,-8 0-8-15,-4-8-60 0,-5 2-49 16,-5-7-172-16</inkml:trace>
  <inkml:trace contextRef="#ctx0" brushRef="#br1" timeOffset="192224.04">10252 16240 828 0,'0'0'94'0,"0"0"-21"15,0 0-61-15,125-44-12 16,-93 37-970-16</inkml:trace>
  <inkml:trace contextRef="#ctx0" brushRef="#br1" timeOffset="192779.53">10761 16020 658 0,'0'0'254'16,"0"0"-106"-16,0 0-26 0,0 0-93 16,0 0-19-1,-56 137-5-15,56-94-1 0,10-6-3 16,12-13-1-16,9-13-1 15,-7-11-4-15,3-3 5 16,-6-26 0-16,-11-19 3 16,0-9 13-16,-10-7 4 15,0 0 8-15,-10 0 2 16,-12 5 4-16,-2 8-16 16,2 14-12-16,8 20-3 15,-3 13-3-15,12 4-20 16,5 21-120-16,0 11-167 15</inkml:trace>
  <inkml:trace contextRef="#ctx0" brushRef="#br1" timeOffset="193088.6">11012 16119 404 0,'0'0'447'0,"0"0"-382"16,0 0 75-16,0 0-62 16,0 0-21-16,0 0-22 15,103-139-8-15,-103 102 12 16,0 10-4-16,-5 8 5 16,-16 11-3-16,6 8 4 0,-2 14-15 15,8 26-15-15,-1 13-11 16,10 6-1-16,0-3-2 15,15-10 2-15,26-20-3 16,12-20-1-16,9-9-26 16,-4-45-38-16,-7-14-98 15,-20-4-588-15</inkml:trace>
  <inkml:trace contextRef="#ctx0" brushRef="#br1" timeOffset="194196.23">11646 15806 739 0,'0'0'196'15,"0"0"-28"-15,0 0-47 16,0 0-32-16,0 0-67 15,0 0-7-15,14 121 10 16,3-81-6-16,-2-3 2 0,-3-10-2 16,2-8-13-16,-9-6-6 15,7-7 0-15,-12-6 0 16,0 0-5-16,0 0-15 16,0-4 0-16,0-17 20 15,0-10 2-15,-17-7-2 16,3-7 0-16,2-4 0 15,-3-1 1-15,6 1-2 16,1 4 2-16,3 10-1 16,5 11 1-16,0 8-1 15,0 8 1-15,0 5-2 16,0 3-1-16,0 0-4 16,17 14 6-16,3 15 1 15,6 11 10-15,6 3-10 16,-1 3 6-16,0-1-7 0,1-5 2 15,-1-5-2-15,-5-11-28 16,-11-8-54-16,-5-11-59 16,-3-5-225-16</inkml:trace>
  <inkml:trace contextRef="#ctx0" brushRef="#br1" timeOffset="194361.75">11677 15954 1037 0,'0'0'60'0,"0"0"-37"15,0 0 7 1,114-27-30-16,-71 10-31 0,-14 2-384 16</inkml:trace>
  <inkml:trace contextRef="#ctx0" brushRef="#br1" timeOffset="194847.11">12024 15838 876 0,'0'0'100'0,"0"0"-27"0,0 0 6 16,63 121-54-16,-41-97 0 15,-13-8-6-15,1-8 4 16,-3-5-12-16,-7-3-3 16,0 0-2-16,0-11 23 15,-12-16-4-15,-14-11-6 16,-3-1-4-16,-10-9-3 15,3-6 0-15,0 3 0 16,12 9-9-16,2 4 7 16,12 11 13-16,3 3-17 0,7 3-6 15,0 5 0-15,0-3-3 16,27 5 3-16,-6 4-2 16,6 5-1-16,4 5-6 15,-2 0 6-15,-2 0-2 16,-6 0 0-16,-6 21 5 15,-15 6 5-15,0 13 8 16,-5 8-11-16,-21-5-2 16,-6-6-54-16,3-13-49 15,12-13-195-15</inkml:trace>
  <inkml:trace contextRef="#ctx0" brushRef="#br1" timeOffset="195383.54">12239 15838 626 0,'0'0'458'16,"0"0"-436"-16,0 0 65 0,0 0-47 15,0 0-35-15,0 0 2 16,82 105-5-16,-82-100 3 16,0-5 1-16,0 0 22 15,0-5 20-15,-14-17-29 16,-13-10-16-16,5-2 1 15,3-7-1-15,7 6 1 16,7 1-2-16,5 5-1 16,0-1-1-16,5 6-1 15,17 0-1-15,-1 10 1 16,-1 4-2-16,1 10-10 16,-6 0-19-16,-3 0-1 0,-2 8 22 15,-10 16 11-15,0 0 1 16,0 8 5-16,0-8 6 15,0-5 26-15,0 0 1 16,9-8-10-16,8-1-9 16,2-2-7-16,8-5-3 15,-5-3-5-15,4 0-2 16,-7 0-3-16,-9-3-14 16,7-8-82-16,-7-5-92 15,-10 3-484-15</inkml:trace>
  <inkml:trace contextRef="#ctx0" brushRef="#br1" timeOffset="195697.09">12545 15734 644 0,'0'0'281'0,"0"0"-162"16,0 0 23-16,0 0-78 15,0 0-14-15,0 0 4 16,90-37-15-16,-90 2-24 15,0 0-9-15,0 1 9 16,-8 4-1-16,-6 8-3 16,-8 7-3-16,8 15 4 15,-3 0 3-15,2 24 1 16,11 16-10-16,-1 8-5 0,5-3 0 16,0-4 0-1,9-10 4-15,13-7-5 0,2-10 1 16,8-11 0-16,-1-3-2 15,0 0 0-15,-9-19 1 16,-3-8-43-16,-7 1-81 16,-12-4-303-16</inkml:trace>
  <inkml:trace contextRef="#ctx0" brushRef="#br1" timeOffset="196387.51">12806 15565 204 0,'0'0'609'16,"0"0"-508"-16,0 0 20 15,0 0-54-15,0 0-16 16,0 0 1-16,-5 4-13 16,5 1-8-16,0 0-2 15,0 3 8-15,0 3-13 16,0-3-9-16,0 5-1 16,0-2-5-16,0-3-3 0,0 2-1 15,0 1-1 1,0-2-4-16,5-2 1 0,0-1-1 15,-1-1 0-15,6 3 0 16,-5 0 1-16,7 6 0 16,-7-4 4-16,0 4 2 15,-1-4-6-15,-4-5 1 16,0-2-1-16,0-3 2 16,0 0-3-16,0 0 4 15,0-18 8-15,-9-9-7 16,-1-3 0-16,-7-5 2 15,8 4 1-15,4 1-7 16,5 6 1-16,0 8 0 0,0 3-1 16,0 10-1-1,0 3-3-15,5 0 0 0,9 8 3 16,8 16 3-16,4 3-2 16,-11 2 6-16,11-2-3 15,1-3 5-15,-8-5-6 16,3-6 1-16,0-8-4 15,-8-5 0-15,-4 0 0 16,-3-13 1-16,-2-19 3 16,-5-8 14-16,0-8 6 15,-5 5-12-15,-17 5-2 16,5 9-8-16,3 10 1 16,4 14-3-16,3 5-23 15,7 0-52-15,0 14-226 0</inkml:trace>
  <inkml:trace contextRef="#ctx0" brushRef="#br1" timeOffset="196846.88">13216 15413 1020 0,'0'0'103'0,"0"0"50"15,0 0-52-15,0 0-41 16,0 0-29-16,0 0-14 15,-85 41-10-15,85-2-7 16,0 2 0-16,0-4 0 16,8-8 0-16,6-10-1 15,13-14-1-15,-8-5-2 16,3 0 3-16,-1-29 1 16,-11-8 1-16,-5-11 3 0,-5-6 5 15,0 1 15-15,-10-9-1 16,-12-2 0-16,-4-3-11 15,2 11-6 1,2 19-6-16,8 15 1 0,-3 22-1 16,17 0-15-16,0 38-50 15,0 10-156-15,5 8-537 16</inkml:trace>
  <inkml:trace contextRef="#ctx0" brushRef="#br1" timeOffset="197135.89">13409 15646 289 0,'0'0'1065'16,"0"0"-992"-16,0 0 6 16,0 0-79-16,0 0 0 15,0 0-168-15,5 32-1156 0</inkml:trace>
  <inkml:trace contextRef="#ctx0" brushRef="#br1" timeOffset="202008.98">23275 14290 88 0,'0'0'53'0,"0"0"-46"16,0 0 26-16,0 0 28 15,0 0 39-15,0 0-75 16,0 0-15-16,0 0-10 16,-36 35-5-16,26-35-73 15,5 0-216-15</inkml:trace>
  <inkml:trace contextRef="#ctx0" brushRef="#br1" timeOffset="202247.6">23072 14352 607 0,'0'0'328'0,"0"0"-129"0,0 0-64 15,0 0-52-15,0 0-16 16,0 0-2-16,48 0-8 15,-7-3-24-15,10 1-5 16,2 2-8 0,10 0-9-16,4-3-1 0,1 0-8 15,-5-2-2-15,-22 0 0 16,-10 2-4-16,-21-2-50 16,-10 5-80-16,-20 0-277 15</inkml:trace>
  <inkml:trace contextRef="#ctx0" brushRef="#br1" timeOffset="203886.4">11115 16462 847 0,'0'0'25'16,"0"0"34"-16,-5 106 1 0,5-65-17 15,0 1-23 1,0-4 10-16,0-9 5 0,0-5-7 16,0-13-3-16,0 0 0 15,0-6 12-15,0-2 9 16,0 2 1-16,0-5-6 16,0 0-1-16,0 0-24 15,0 8 2-15,0 3-1 16,5-1-2-16,0-2 4 15,7-5-10-15,-2 3 8 16,-1-4-2-16,13-2 6 16,-7 0-8-16,6 0 1 15,6-2-7-15,-8-9-1 0,8 0-5 16,-10 3-1-16,-8 0-3 16,-4 2-41-16,-5 4-89 15,0 2-299-15</inkml:trace>
  <inkml:trace contextRef="#ctx0" brushRef="#br1" timeOffset="204364.09">11376 16686 828 0,'0'0'238'0,"0"0"-108"16,0 0 3-16,0 0-89 16,0 0-35-16,0 0 8 15,-5 67-14-15,5-45 4 16,5-4 2-16,-5-10-2 15,5-3-1-15,-5-2-4 16,0-3 1-16,0 0 2 16,0-16 13-16,-22-8-11 15,7-8-6-15,-2 5 0 16,13 6-1-16,-1 4 0 16,5 10-5-16,0 4 4 0,5 0-14 15,21 3 13-15,10 0-3 16,1 0 4-16,-1 0 2 15,0 0 1-15,-5 0 0 16,-9 9-1-16,-17 4 14 16,-5 8 21-16,-5 11 23 15,-22 3-45-15,-4-3-14 16,0-8-26-16,11-19-145 16</inkml:trace>
  <inkml:trace contextRef="#ctx0" brushRef="#br1" timeOffset="-208597.41">23072 15488 1159 0,'0'0'208'16,"0"0"-200"-16,0 0 53 15,0 0-4-15,157 5-37 16,-94-5-4-16,9 0-9 16,-14 0-6-16,-8 0-2 15,-13 0-48-15,-16 3-120 16,-21 18-441-16</inkml:trace>
  <inkml:trace contextRef="#ctx0" brushRef="#br1" timeOffset="-207908.48">23135 16571 1037 0,'0'0'159'15,"0"0"-144"-15,0 0 88 16,0 0-70-16,145 16-10 15,-83-16 0-15,11 0 0 16,6-2-19-16,-2-7 3 0,-14 1-7 16,-17 8-19-16,-15 0-174 15,-24 0-753-15</inkml:trace>
  <inkml:trace contextRef="#ctx0" brushRef="#br1" timeOffset="-206179.08">23306 17360 976 0,'0'0'134'16,"0"0"-74"-16,0 0 35 16,0 0-47-16,0 0-26 15,0 0-22-15,0 0 9 16,-26-107-4-16,26 85 5 0,0 4-2 15,0 1-3-15,0 7-3 16,12 2-4-16,-8 5 2 16,6 3 0-16,7 0-4 15,-3 11 4-15,3 21 6 16,7 5 1-16,-2 1 8 16,-7 2-14-16,-3-5 1 15,-3-8 2-15,-4-6 1 16,-5-10-3-16,5-6-2 15,-5-5 0-15,0 0 0 16,0-13-2-16,0-20 1 16,0-6 0-16,0-2-2 15,0-1 3-15,0 7-1 0,17 8 0 16,-3 14 0-16,8 13-3 16,0 0 1-16,2 21 3 15,2 11 5-15,1 8 5 16,-1 1 2-16,-6-7-6 15,1-5 4-15,-6-5-10 16,2-10-4-16,-12-11-92 16,-5-3-376-16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44:41.2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14911 3713 849 0,'0'0'69'16,"0"0"47"-16,0 0-16 0,0 0-29 15,0 0-23-15,0 0-12 16,0 0-10-16,-12-8-13 16,12 30-1-16,0 10 9 15,0 8-6-15,0 3-5 16,0 2-9-16,12 4 0 16,7-12-1-16,3-8-1 15,5-8-2-15,4-7-5 16,-7-12-3-16,3-2-13 15,-6 0 10-15,-1-26 14 0,1-9 3 16,-4-5 3 0,-7 3-2-16,-5-4 4 15,-5 6 2-15,0 4 0 0,0 7-3 16,0 7 2-16,0 10-5 16,0 4 1-16,0 3-5 15,5 0-4-15,-1 0-16 16,8 18 20-16,3 12 9 15,2 2-5-15,2 3-3 16,8 2-1-16,4-7-1 16,0-4-8-16,-4-10-6 15,-3-8 8-15,-2-8 2 16,-5 0-1-16,-3-10 6 16,-4-28 40-16,2-5 9 15,-7-7-10-15,4-1-10 0,-4 5-15 16,-5 9-13-16,12 7-1 15,-7 14-40-15,0 8-118 16,0 8-484-16</inkml:trace>
  <inkml:trace contextRef="#ctx0" brushRef="#br0" timeOffset="529.38">15664 3936 446 0,'0'0'517'0,"0"0"-485"16,0 0-2-16,-15 103-20 16,15-73-8-16,0-3 2 15,19-11-4-15,3-6-6 16,0-10-4-16,-3 0-2 16,8-10 10-16,-6-22 2 15,-6-5 68-15,2-7-1 16,-8-4 2-16,-4 9 8 15,-5 1-9-15,0 11-22 16,-5 16-18-16,-9 9-12 16,-13 2-16-16,6 24-14 0,-6 10-114 15,13 1-204-15</inkml:trace>
  <inkml:trace contextRef="#ctx0" brushRef="#br0" timeOffset="835.07">16081 3831 958 0,'0'0'210'15,"0"0"-210"-15,0 0 0 16,0 0 7-16,0 0-6 16,0 0-1-16,130 32-63 15,-111-29-195-15,-2-1-547 16</inkml:trace>
  <inkml:trace contextRef="#ctx0" brushRef="#br0" timeOffset="1009.69">16086 4010 574 0,'0'0'498'16,"0"0"-481"-16,0 0 40 15,0 0-13-15,0 0-40 16,140 22-4-16,-104-22-12 16,-10 0-195-16</inkml:trace>
  <inkml:trace contextRef="#ctx0" brushRef="#br0" timeOffset="1363.06">16643 3756 257 0,'0'0'0'0,"0"0"-202"16</inkml:trace>
  <inkml:trace contextRef="#ctx0" brushRef="#br0" timeOffset="2216.32">16662 3772 499 0,'0'0'265'0,"0"0"-137"0,0 0-42 16,0 0-75-16,0 0-5 16,-10 107 1-16,6-61-5 15,4-1 5-15,0-7-4 16,0-7 8-16,0-12-11 16,19-5 0-16,7-9-11 15,1-5 6-15,-5 0 5 16,7-24 2-16,-8-14 7 15,1-4-2-15,-8-6 22 16,-2 0 29-16,-12 0 10 16,0 5-11-16,0 8 5 15,-12 8-12-15,-7 6-6 16,-7 12 1-16,-1 9-15 16,5 0-30-16,-2 24-2 15,3 17-37-15,-1 7-112 0,7 3-190 16</inkml:trace>
  <inkml:trace contextRef="#ctx0" brushRef="#br0" timeOffset="2766.17">17000 4048 619 0,'0'0'521'16,"0"0"-441"-16,0 0-43 15,0 0-3-15,0 0-18 16,0 128-16-16,0-96-4 16,-10-8-121-16,10-8-460 0</inkml:trace>
  <inkml:trace contextRef="#ctx0" brushRef="#br0" timeOffset="3233.45">17120 3727 559 0,'0'0'494'0,"0"0"-450"16,0 0-12-16,0 0-5 15,0 0-13-15,0 0-12 16,15 109 0-16,-8-101-1 16,-2-5-1-16,-5-3-5 15,9 0-13-15,-4 0 9 16,5-5 9-16,7-3 6 15,-3-1-2-15,3 7-1 16,2 2 0-16,-2 0 5 0,5 0 3 16,-3 16 5-16,-2 0 13 15,-2 0 11-15,2 3 14 16,-13 3-11-16,1-7-4 16,-5 7-13-16,0-4-10 15,-9-1-16-15,-28-7 0 16,-11-10-111-16,-3 0-163 15</inkml:trace>
  <inkml:trace contextRef="#ctx0" brushRef="#br0" timeOffset="3356.03">17156 3670 1007 0,'0'0'106'0,"0"0"-11"15,126-13-56 1,-90 13-39-16,-5 0-85 0,-16 0-974 15</inkml:trace>
  <inkml:trace contextRef="#ctx0" brushRef="#br0" timeOffset="4617.27">18596 3718 717 0,'0'0'191'0,"0"0"-39"15,0 0-89-15,0 0-30 16,0 0-7-16,0 0 21 15,10 70-17-15,2-24-12 16,2 2-7-16,8 2-6 16,5-4-3-16,4-11-4 15,5-11 0-15,0-13-12 16,0-11-1-16,1 0-2 16,-6-25 17-16,-5-14 3 15,-1-13 2-15,-4 2 0 0,-11-1 15 16,2 8 8-16,-7 14-7 15,-5 10-2-15,0 14 1 16,0 5 12-16,0 0-19 16,5 29-10-16,-1 3-3 15,6 3 0-15,12-11-2 16,0-2-3-16,2-12 0 16,2-10 3-16,-4 0 1 15,-3-8 2-15,3-22 2 16,-5-7-3-16,-8 0 0 15,-9 5-33-15,0 2-126 16,0 9-462-16</inkml:trace>
  <inkml:trace contextRef="#ctx0" brushRef="#br0" timeOffset="5330.29">19387 3975 943 0,'0'0'89'0,"0"0"-52"16,0 0-4-16,0 0-25 16,0 0 8-16,0 0 28 15,19-120-6-15,-19 104 1 16,0 8 2-16,0 8 13 15,0 0-3-15,0 0-24 16,0 8-27-16,0 19 0 16,0 2 2-16,13 3-2 15,-9-3-1-15,1-5-8 16,0-5-11-16,0-3-26 16,-5 3 0-16,0-5-28 15,0-1 3-15,-10-5-35 0,-4-3 41 16,2-2 57-16,2-3 8 15,10 0 54-15,0 0 53 16,0 0-43-16,0 3-32 16,5-3-7-16,21 0 51 15,1 0-12-15,9 0-32 16,0-3-11-16,0-7-12 16,-4 1-9-16,-6 4-4 15,-16 5-163-15,-10 0-763 16</inkml:trace>
  <inkml:trace contextRef="#ctx0" brushRef="#br0" timeOffset="5824.11">19959 3801 1097 0,'0'0'134'0,"0"0"-120"0,0 0-2 15,0 0 24-15,0 0-24 16,156-2-7-16,-115-6-5 16,-14 5-65-16,-17 3-120 15,-6 0-268-15</inkml:trace>
  <inkml:trace contextRef="#ctx0" brushRef="#br0" timeOffset="5983.12">19985 3951 637 0,'0'0'488'16,"0"0"-473"-16,0 0 71 15,0 0-39-15,140-2-31 0,-99-9-16 16,-5 0-77-16,-4 9-507 15</inkml:trace>
  <inkml:trace contextRef="#ctx0" brushRef="#br0" timeOffset="6357.99">20562 3901 908 0,'0'0'23'0,"0"0"-11"15,53 109 12-15,-12-87-11 16,0-17-7-16,5-5-4 15,2-8 73-15,-2-30-57 16,-10-12-7-16,-5-7 34 16,-9-4 31-16,-13-1-4 15,-9 9 1-15,0 8-23 16,-19 10-8-16,-17 16-12 16,-12 19-13-16,-10 6-6 0,-2 33-11 15,-3 18-2 1,15 2-36-16,21-4-58 0,17-6-117 15,10-11-495-15</inkml:trace>
  <inkml:trace contextRef="#ctx0" brushRef="#br0" timeOffset="6600.65">20967 3908 642 0,'0'0'534'0,"0"0"-452"0,0 0 29 16,0 0-51-16,0 115-39 15,0-77-20-15,0-6-1 16,-5-5-105-16,-5-11-306 15</inkml:trace>
  <inkml:trace contextRef="#ctx0" brushRef="#br0" timeOffset="7054.45">21259 3740 900 0,'0'0'89'0,"0"0"32"0,0 0-87 16,0 0-31-1,0 0 9-15,0 0 5 0,19 41 1 16,-2-31 11-16,-3-2 10 16,3-2-8-16,-2-1-2 15,6 3-2-15,-6-1 4 16,2 2-4-16,-3-4-4 15,-7 3 6-15,-2-2-13 16,-5-4 9-16,0 3-2 16,0 3 3-16,-12 1-10 15,-19 1-16-15,-15-5-13 16,-7-2-58-16,-3-3-118 16,3-8-350-16</inkml:trace>
  <inkml:trace contextRef="#ctx0" brushRef="#br0" timeOffset="7167.08">21196 3644 973 0,'0'0'191'0,"0"0"-50"16,130-75-60-16,-99 59-54 15,1 11-27-15,-23 0-63 16,-9 5-430-16</inkml:trace>
  <inkml:trace contextRef="#ctx0" brushRef="#br0" timeOffset="8304.61">22672 3735 302 0,'0'0'631'0,"0"0"-546"0,0 0 31 16,0 0-56-16,0 0-19 16,0 0 2-16,17 88 0 15,-8-37-31-15,1-6-5 16,7-8-6-16,-3-15-1 15,8-9 1-15,-7-5-3 16,6-8 2-16,1 0 0 16,-3-15 4-16,-2-15 1 15,2-5-2-15,3 11-1 16,-12 8 0-16,2 14-2 16,-3 2 0-16,1 24 1 15,0 7 2-15,7-1 1 0,4-6-4 16,-1-11-4-16,1-10 4 15,-1-3 0-15,-3-11 0 16,4-29 44-16,-11-10 4 16,4-4-21-16,-2 1-9 15,-12 10-9-15,0 10-9 16,0 18-13-16,0 12-98 16,0 3-274-16</inkml:trace>
  <inkml:trace contextRef="#ctx0" brushRef="#br0" timeOffset="8726.54">23369 3844 1013 0,'0'0'163'16,"0"0"-114"-16,0 0-34 15,0 0 5-15,0 0 6 0,0 0-20 16,108-2-3-16,-96 2 1 15,-12 18-4-15,0 9 15 16,-17 3-4-16,-9 4-3 16,7 1-7-16,2-6 16 15,7-7 34-15,10-6-13 16,0-6-17-16,22-1 0 16,14-9 7-16,5 0-4 15,0 0-12-15,0-3-10 16,-10-5-2-16,-14 3-64 15,-17 5-189-15</inkml:trace>
  <inkml:trace contextRef="#ctx0" brushRef="#br0" timeOffset="9148.54">23841 3844 1209 0,'0'0'54'16,"0"0"-17"-16,0 0-6 15,0 0 9-15,140 0-20 16,-87 0-17-16,0 0-3 0,-16 0-58 16,-13 0-135-16,-17 0-444 15</inkml:trace>
  <inkml:trace contextRef="#ctx0" brushRef="#br0" timeOffset="9320.29">23926 4008 1225 0,'0'0'18'0,"0"0"100"15,0 0-67-15,135-33-37 16,-89 18-14-16,-5 6-45 16,-20 9-295-16</inkml:trace>
  <inkml:trace contextRef="#ctx0" brushRef="#br0" timeOffset="10033.52">24606 3791 849 0,'0'0'158'0,"0"0"-33"0,0 0-59 15,-15 134-43 1,15-89-11-16,0-7 0 0,15-7-3 16,11-9-5-16,1-11-4 15,4-11-1-15,1 0 1 16,-8-24 16-16,-2-19 27 16,-1-8 8-16,-11 0-10 15,-10-5-5-15,0 8-2 16,0 13-6-16,-10 11-14 15,-7 16 6-15,-9 8-16 16,-6 14-4-16,8 26-13 16,-2 13-32-16,4-2-68 15,12-3-90-15,10-8-758 16</inkml:trace>
  <inkml:trace contextRef="#ctx0" brushRef="#br0" timeOffset="10233.23">24965 4015 815 0,'0'0'338'16,"0"0"-260"-16,0 0 60 15,0 110-98-15,0-78-32 16,-5-5-8-16,1-6-63 15,-4-8-201-15</inkml:trace>
  <inkml:trace contextRef="#ctx0" brushRef="#br0" timeOffset="10714.02">25199 3743 872 0,'0'0'158'16,"0"0"-78"-16,0 0-22 15,0 0-48-15,0 0-3 16,0 0-5-16,-21 96-2 16,21-96 0-16,0 0 0 15,12 0 10-15,2 0 22 16,3 0-16-16,2 0 1 15,3 8-12-15,4 11 12 16,-1 5 16-16,-4 3 13 0,1-1 3 16,-8-2 1-16,-4-2-7 15,7-3-2-15,-17-4-8 16,0 1-17-16,0-7-4 16,-31-7-12-16,-1-2-13 15,-14-16-49-15,-2-24-94 16,7-18-259-16</inkml:trace>
  <inkml:trace contextRef="#ctx0" brushRef="#br0" timeOffset="10835.07">25199 3743 969 0,'-67'-89'225'16,"98"89"-69"-16,15 0-46 16,7 6-72-16,-2 8-15 15,-3-1-23-15,-12 3-35 16,-5-8-295-16</inkml:trace>
  <inkml:trace contextRef="#ctx0" brushRef="#br0" timeOffset="13764.02">7283 11144 1023 0,'0'0'200'16,"0"0"-125"-16,0 0-37 15,0 0-31-15,0 0 3 16,0 0 18-16,0 0 5 16,0 0-7-16,104 8-4 15,-68-6-6-15,3 3-4 16,6 1 3-16,-4-1-9 16,8 1 4-16,-8-1-7 15,0-3 4-15,-5 1-5 16,-10-3-2-16,1 0 1 15,-13 0 1-15,-9 0-1 16,7 0-1-16,-12 0-19 16,0 0-50-16,0 0-175 0</inkml:trace>
  <inkml:trace contextRef="#ctx0" brushRef="#br0" timeOffset="14508.58">8231 11218 931 0,'0'0'158'0,"0"0"-76"0,0 0-46 16,0 0 0-16,0 0 34 15,0 0-13-15,55 9-25 16,-23-9-7-16,-1 0-10 15,10 0-9-15,-2 0-5 16,2 0-1-16,-10 0-52 16,-16 0-199-16</inkml:trace>
  <inkml:trace contextRef="#ctx0" brushRef="#br0" timeOffset="126224.9">3535 3515 514 0,'0'0'370'15,"0"0"-334"-15,0 131 53 16,0-98-21-16,0-9-47 16,0-11-9-16,0-11-11 15,0-2-1-15,0-7 0 16,0-23 51-16,-4-10-13 16,-13-3 10-16,7-7 7 15,-4-4-9-15,-3-2-3 16,2 5-12-16,3 6-5 15,7 8 4-15,1 13-9 0,-1 7-5 16,5 9-1-16,0 8-9 16,0-3-6-16,5 3-11 15,16 0 11-15,20 0 1 16,0-2 1-16,12-3-1 16,-2-6-1-16,-3 3-10 15,-7-3-45-15,-9 0-51 16,-18 6-88-16,-14-1-374 15</inkml:trace>
  <inkml:trace contextRef="#ctx0" brushRef="#br0" timeOffset="126379.66">3478 3334 828 0,'0'0'82'0,"0"0"74"16,0 0-81-16,152 0-49 15,-102-11-22-15,3-2-4 16,-17 4-55-16,-9 7-250 16</inkml:trace>
  <inkml:trace contextRef="#ctx0" brushRef="#br0" timeOffset="126575.34">3494 3727 908 0,'0'0'68'16,"0"0"84"-16,114-22-79 15,-61-4-40-15,-2-1-22 16,-8 3-11-16,-14 11-29 16,-12 4-214-16,-12 7-559 15</inkml:trace>
  <inkml:trace contextRef="#ctx0" brushRef="#br0" timeOffset="127041.95">4044 3563 950 0,'0'0'47'16,"0"0"-5"-16,0 0 35 16,0 0-46-16,0 0-11 15,80 105-8-15,-70-105-5 16,-10 0-3-16,0 0 7 16,0-5 56-16,-5-19 12 15,-12-3-55-15,-7-8-10 16,2-8 6-16,-5-2-12 15,6-6 4-15,6 3-7 0,10-3-5 16,5 3 0-16,0 10-2 16,10 1 0-16,17 8-2 15,9 7-2-15,0 7-4 16,0 6 6-16,0 9-5 16,1 0 8-16,6 16 0 15,-12 8 2-15,-7 8 2 16,-7 1 0-16,-17 2 24 15,0 2 14-15,-9-2-12 16,-18 2-13-16,-9-8-11 16,-7-10-5-16,11-8-36 15,3-11-90-15,8 0-198 0</inkml:trace>
  <inkml:trace contextRef="#ctx0" brushRef="#br0" timeOffset="127309.57">4377 3663 984 0,'0'0'55'16,"0"0"-22"-16,0 0 5 16,121 55-37-16,-80-55 20 15,0-10-12-15,2-19 9 16,-14-11 30-16,-2-3 22 15,-6-5 20-15,-16-3-13 16,-5 5-16-16,0 3-11 0,-26 12-9 16,-11 12-16-16,1 19-13 15,-10 0-11-15,3 24-1 16,7 16-42-16,17 0-63 16,14-11-223-16</inkml:trace>
  <inkml:trace contextRef="#ctx0" brushRef="#br0" timeOffset="127743.04">4917 3363 1097 0,'0'0'62'0,"0"0"67"16,0 0-51-16,0 0-57 15,0 0-10-15,-113 139-6 16,113-93-5-16,0-7-1 16,31-6-2-16,15-9 0 15,7-8 3-15,-2-11 6 16,7-5-6-16,-10 0-2 15,-12 0-49-15,-17-11-137 16,-14 1-574-16</inkml:trace>
  <inkml:trace contextRef="#ctx0" brushRef="#br0" timeOffset="128112.57">5199 3157 839 0,'0'0'256'0,"0"131"-213"16,0-48 47-16,0-3-28 15,5-8-21-15,0-15 3 16,0-17-30-16,0-16-10 15,-5-14-3-15,7-10-1 16,-7 0-8-16,5-24 8 0,4-10 14 16,1-12-12-16,7 4 3 15,2 12-4-15,-2 19-1 16,-2 11-6-16,6 6 6 16,-4 29 6-16,7 7 28 15,-2 6-10-15,5-2-6 16,-8-11-13-16,-2-11-5 15,-8-16-59-15,-9-8-233 16</inkml:trace>
  <inkml:trace contextRef="#ctx0" brushRef="#br0" timeOffset="128657.88">5802 3398 1076 0,'0'0'237'0,"0"0"-230"16,0 0-7-16,0 0 20 15,119 10-10-15,-76-10-4 16,3 0-6-16,-15-10-34 16,-9 2-110-16,-17 8-242 15</inkml:trace>
  <inkml:trace contextRef="#ctx0" brushRef="#br0" timeOffset="128791.43">5812 3572 1004 0,'0'0'164'0,"0"0"-111"16,0 0 34-16,0 0-52 16,157 10-32-16,-107-15-3 15,-1-9-115-15,-13 1-495 16</inkml:trace>
  <inkml:trace contextRef="#ctx0" brushRef="#br0" timeOffset="129182.48">6306 3272 206 0,'0'0'1010'0,"0"0"-1010"15,0 0-3-15,0 0-1 16,172 3-5-16,-119-3-42 16,-12 2-29-16,-20 9 2 0,-16 11 78 15,-5 2 20-15,-5 8 95 16,-16 3-37-1,-6-4 11-15,18-3-13 0,9-10 2 16,0-5-30-16,9-5-23 16,27-5 11-16,8-3-9 15,2 0-13-15,-5 0-9 16,-10-3-5-16,-9 3-76 16,-22 0-203-16</inkml:trace>
  <inkml:trace contextRef="#ctx0" brushRef="#br1" timeOffset="139686.54">6150 6222 1013 0,'0'0'180'16,"0"0"-60"-16,0 0-36 15,0 0-45-15,0 0-24 16,0 0-9-16,43 0 33 15,3-14-10-15,7 3-5 16,-2-2-7-16,6 2-10 16,1 3-3-16,-7 0-3 15,-10 8-1-15,-10 0 0 16,-9 0-15-16,-7 3-48 16,-3 16-52-16,-8-1-222 0</inkml:trace>
  <inkml:trace contextRef="#ctx0" brushRef="#br1" timeOffset="140623.66">7522 6200 920 0,'0'0'157'0,"0"0"-41"16,0 0-47-16,0 0-28 15,0 0 1-15,0 0 25 16,53 3-16-16,-17-3-17 16,10 0-19-16,-3-6 0 15,8-2-7-15,-3 0-7 16,-12 3 0-16,-4 5-1 15,-1-3-30-15,-16 3-65 16,1 0-139-16,-16 0-932 0</inkml:trace>
  <inkml:trace contextRef="#ctx0" brushRef="#br1" timeOffset="143390.9">8766 6363 332 0,'0'0'964'0,"0"0"-929"15,0 0-28-15,0 0 39 16,0 0-9-16,155-3-13 15,-102 1-18-15,-3-7-3 16,-1 9-3-16,-8 0-15 16,-20 0-97-16,-11 0-315 15</inkml:trace>
  <inkml:trace contextRef="#ctx0" brushRef="#br1" timeOffset="149174.47">19913 7425 948 0,'0'0'231'15,"0"0"-121"-15,0 0-37 16,0 0-40-16,0 0-17 16,0 0 13-16,0 0 4 15,41 0-9-15,-15 2 3 16,11 1-8-16,-1-1 7 0,5-2-5 15,0 0 3-15,-5 0-9 16,0 0-4-16,3 0-6 16,-20 0-4-16,-2-2-1 15,-7-1-4-15,-10 1-36 16,0 2-41-16,-10 0-282 16</inkml:trace>
  <inkml:trace contextRef="#ctx0" brushRef="#br1" timeOffset="149993.46">21862 7451 1004 0,'0'0'217'0,"0"0"-91"16,0 0-36-16,0 0-70 16,0 0-18-16,0 0 12 15,41 24 12-15,7-21 2 16,-7-3-9-16,5 0-6 16,-5 0-3-16,-10-5-7 15,-5-3-3-15,-4 5 0 16,-17 3-51-16,-5 0-128 15,-5 0-809-15</inkml:trace>
  <inkml:trace contextRef="#ctx0" brushRef="#br1" timeOffset="151133.59">23791 7397 1224 0,'0'0'69'15,"0"0"85"-15,0 0-112 16,0 0-31-16,0 0-6 16,0 0 24-16,46 4-9 15,-10-4-2-15,0 2-12 16,0 3-1-16,-9-2-3 15,-10 2-2-15,-8 4-4 16,-4 1-58-16,-5 4-143 16,-10 2-928-16</inkml:trace>
  <inkml:trace contextRef="#ctx0" brushRef="#br1" timeOffset="153223.93">18907 6703 988 0,'0'0'250'16,"0"0"-156"-16,0 0-9 16,0 0-59-16,0 0-9 15,0 0 17-15,106 5-9 16,-55-5-9-16,-3 0 3 16,3 0-9-16,-3 0-5 15,-7 0-5-15,-5 0 0 0,-9 0-33 16,-13 0-94-1,-14 8-322-15</inkml:trace>
  <inkml:trace contextRef="#ctx0" brushRef="#br1" timeOffset="154036.29">20962 6727 866 0,'0'0'84'0,"0"0"136"16,0 0-126-16,0 0-40 16,0 0 2-16,0 0 27 15,41 0-19-15,-10 0-26 0,1 0-10 16,9 0-11-16,-5 8-7 15,7-3-6-15,-7-3-1 16,-9 7-1-16,-3-9-4 16,-2 2-26-16,-13-2-57 15,-4 0-134-15,-5 0-593 16</inkml:trace>
  <inkml:trace contextRef="#ctx0" brushRef="#br1" timeOffset="154785.15">22947 6727 695 0,'0'0'227'0,"0"0"-27"16,0 0-40-16,0 0-28 16,0 0-44-16,0 0-28 15,-77 10-27-15,77-7-19 0,4-3 0 16,13 2 1-16,10 2 5 15,2 1-11-15,2 3 0 16,0-1-9-16,1-1 0 16,-6-3-6-16,-4 2-42 15,-17 0-43-15,-5 0-180 16</inkml:trace>
  <inkml:trace contextRef="#ctx0" brushRef="#br1" timeOffset="164744.57">26000 6659 948 0,'0'0'38'0,"0"0"48"15,0 0-41-15,0 0-30 16,0 0 12-16,0 0 39 15,0 0 30-15,0-37-24 16,0 0-29-16,5-6-14 16,-5-5-12-16,0-5 1 15,0-4-10-15,0 4-4 0,0 5 2 16,0 11 3-16,-10 9 5 16,5 13 1-16,-2 9 6 15,2 3-8-15,5 3-3 16,0 0-10-16,0 0-3 15,0 0 1-15,0 0-2 16,12 11 4-16,20 0 0 16,-3-3-1-16,19-3 1 15,-2-5 0-15,16 0 0 16,11 0 2-16,6 0-1 16,3-16-1-16,-5-3 2 15,8 4-2-15,-3-7 0 16,2 4 0-16,-7-4 0 15,3 6 1-15,-13 0 0 0,1 0-1 16,-5 8 0-16,-13 5-2 16,3 1 2-16,-12 2 0 15,0 0 0 1,-14 0 0-16,4 5 0 0,-4 3 1 16,-8-5 0-16,-2-1-2 15,-3 1 1-15,-4-3-1 16,7 0 1-16,-7 0 0 15,-6 0 0-15,4 0 4 16,-8 0-3-16,0 0-1 16,0 0 12-16,0 3-1 0,0 2 0 15,0 11-7 1,0 3-3-16,0 10 6 0,0-2-3 16,0 2-1-16,0-5-3 15,0-7 0-15,0-7 0 16,5-10-3-16,-1 0-38 15,1-19-56-15,-5-13-147 16</inkml:trace>
  <inkml:trace contextRef="#ctx0" brushRef="#br1" timeOffset="165167.34">27418 6291 882 0,'0'0'189'0,"0"0"-74"15,0 0-64-15,0 0-24 16,0 0 38-16,0 0-19 15,116 8-17-15,-85-6-13 16,0-2-9-16,-11 3-7 16,-8 0 0-16,-7-3-23 15,-5 3-73-15,0-3-66 16,0 0-181-16</inkml:trace>
  <inkml:trace contextRef="#ctx0" brushRef="#br1" timeOffset="165487.98">27362 6349 1028 0,'0'0'106'15,"0"0"9"-15,0 0-73 16,0 0-36-16,0 0 22 15,0 0 29-15,63 46-23 16,-39-27 1-16,3-3-13 16,-1-3-2-16,-4-5-5 15,-7-3-9-15,-6-5 0 16,3 0-5-16,-2 0 5 0,0-10 10 16,6-20 10-16,-1-4-13 15,2-6-6-15,-12 8-6 16,4 7-1-16,-4 17-41 15,-5 8-109-15,0 0-638 16</inkml:trace>
  <inkml:trace contextRef="#ctx0" brushRef="#br1" timeOffset="167393.44">10134 6192 1159 0,'0'0'129'0,"0"0"15"16,0 0-80-16,0 0-22 0,0 0-11 16,0 0-4-1,0 0-7-15,9 5-1 0,23-5 13 16,9 0-13 0,7 0-2-16,3 0-7 0,-6 0 1 15,8 0-5-15,-12 3-2 16,3-3-4-16,-20 0 1 15,-12 3-1-15,-2-3-3 16,-10 2-16-16,0-2-33 16,-10 3-24-16,-16 2-278 15</inkml:trace>
  <inkml:trace contextRef="#ctx0" brushRef="#br1" timeOffset="175678.17">25303 9523 1079 0,'0'0'147'0,"0"0"-78"16,0 0 18-16,0 0-52 15,0 0-16-15,0 0-12 16,0 0-3-16,0 0-3 0,22 0 12 16,2 0-6-16,7 0-3 15,-4 0-4-15,-6 0-15 16,-6 0-113-16,-3 0-283 16</inkml:trace>
  <inkml:trace contextRef="#ctx0" brushRef="#br1" timeOffset="176232.95">25303 10598 851 0,'0'0'268'0,"0"0"-142"16,0 0-10-16,0 0-78 16,0 0-18-16,0 0-9 15,46-5 11-15,-15 5-12 0,0-8-8 16,6-1-4-16,-6-1-32 15,-9-1-166-15</inkml:trace>
  <inkml:trace contextRef="#ctx0" brushRef="#br1" timeOffset="177013.16">25303 8523 890 0,'0'0'138'0,"0"0"-60"16,0 0-47-16,0 0-28 15,0 0-2-15,0 0-1 16,108 0-49-16,-64-8-131 16,-8 6-418-16</inkml:trace>
  <inkml:trace contextRef="#ctx0" brushRef="#br1" timeOffset="179328.88">27418 7366 927 0,'0'0'86'0,"0"0"57"15,0 0-64-15,0 0-57 16,0 0-12-16,0 0 7 16,63 0 49-16,-20 0-23 15,-2 0-21-15,5-6-13 16,-5-2-9-16,-10 5 0 16,-4 3-82-16,-10 0-171 15</inkml:trace>
  <inkml:trace contextRef="#ctx0" brushRef="#br1" timeOffset="180131.64">25896 8497 898 0,'0'0'219'0,"0"0"-214"15,0 0 66-15,0 0-10 16,118-24-50-16,-74 13-1 15,-8 5-10-15,-12 6-66 16,-7 0-187-16</inkml:trace>
  <inkml:trace contextRef="#ctx0" brushRef="#br1" timeOffset="180763.29">25874 9537 614 0,'0'0'106'0,"0"0"8"16,0 0-26-16,0 0-37 15,0 0-31-15,121 0-16 16,-94 0-4-16,-13 0-56 16,-4 0-257-16</inkml:trace>
  <inkml:trace contextRef="#ctx0" brushRef="#br1" timeOffset="182194.45">26036 10593 991 0,'0'0'203'0,"0"0"-107"16,0 0-33-16,0 0-40 16,0 0-2-16,0 0-8 15,68-17-8-15,-47 17-3 16,-1 0-2-16,-4 0-7 16,-1 0-71-16,-5 6-113 15,-3 2-646-15</inkml:trace>
  <inkml:trace contextRef="#ctx0" brushRef="#br1" timeOffset="191226.01">20998 8526 706 0,'0'0'216'16,"0"0"-38"-16,0 0-21 15,0 0-74-15,0 0-26 16,0 0-18-16,0 0 5 16,0 0 11-16,68 2-17 15,-15-2-16-15,2 0-10 16,3 0-7-16,-5 0-4 16,-12 0-2-16,0 0-21 15,-14 0-59-15,-6 4-136 0,-16 3-654 16</inkml:trace>
  <inkml:trace contextRef="#ctx0" brushRef="#br1" timeOffset="191990.54">21083 9687 619 0,'0'0'327'0,"0"0"-148"16,0 0-56-16,0 0-46 15,0 0-23-15,0 0-11 16,19 0 6-16,12 0-14 16,5 0-12-16,13 0-8 15,1 0-5-15,3 0-9 0,-12 0-1 16,-9 0-5-1,-11 0-52-15,-16 10-114 0,-5 17-372 16</inkml:trace>
  <inkml:trace contextRef="#ctx0" brushRef="#br1" timeOffset="192635.22">21138 10801 50 0,'0'0'966'0,"0"0"-865"16,0 0 67-16,0 0-118 16,0 0-35-16,0 0 6 15,43 0 21-15,-2 0-20 16,5 0-14-16,7 0-4 15,-2 0-4-15,-3 0-7 16,-2 0-60-16,-15 0-85 16,-9 0-222-16</inkml:trace>
  <inkml:trace contextRef="#ctx0" brushRef="#br1" timeOffset="195130.39">6270 5342 766 0,'0'0'118'15,"0"0"33"-15,0 0-31 16,0 0-63-16,0 0-19 0,0 0-19 15,-125 45-8 1,98 17-10-16,-4 12 11 0,2 18-12 16,3 1 6-16,-1 3 2 15,13-3-8-15,6-12 0 16,8-12-4-16,22-15 2 16,24-20-8-16,12-9-10 15,9-17-1-15,10-8-21 16,3-5-14-16,-3-25 17 15,-9-10 21-15,-10-3 4 16,-17-10 14-16,-5-1 0 16,-15-7 27-16,-6-3 20 15,-3-6 5-15,-12-2 0 16,0-8-8-16,-12-3-1 0,-24 5-20 16,-10 11 4-16,-17 19-6 15,-9 35 7-15,-22 13-5 16,0 46-14-16,-5 31-9 15,0 19-25-15,17 3-105 16,19-8-310-16</inkml:trace>
  <inkml:trace contextRef="#ctx0" brushRef="#br1" timeOffset="196313.04">7575 6141 1273 0,'0'0'52'0,"0"0"19"16,0 0-39-16,0 0-10 16,0 0 2-16,113 8-11 15,-45-8 4-15,7-3-9 16,2-10-7-16,-5 5-1 16,-9 8-61-16,-32 0-301 0</inkml:trace>
  <inkml:trace contextRef="#ctx0" brushRef="#br1" timeOffset="196900.72">9150 6261 42 0,'0'0'84'16,"0"0"49"-16,0 0-90 16,0 0-43-16,0 0-85 0,0 0-132 15</inkml:trace>
  <inkml:trace contextRef="#ctx0" brushRef="#br1" timeOffset="197296.27">8865 6299 775 0,'0'0'498'16,"0"0"-414"-16,0 0-17 15,0 0-34-15,0 0-12 16,0 0 9-16,99 13-5 15,-53-7-10-15,7-1-8 16,-2-3-2-16,2-2-4 16,-8 0-1-16,-4 0-1 15,-9 0-43-15,-15 0-98 0,-17 0-468 16</inkml:trace>
  <inkml:trace contextRef="#ctx0" brushRef="#br1" timeOffset="200708.59">26878 9510 1102 0,'0'0'190'16,"0"0"-150"-16,0 0 30 0,0 0-52 15,0 0 6 1,0 0-12-16,0 0-11 0,147-11 2 16,-111 11-3-16,-5 0-41 15,-11 3-90-15,-3 8-166 16</inkml:trace>
  <inkml:trace contextRef="#ctx0" brushRef="#br1" timeOffset="201383.25">26940 10662 1132 0,'0'0'48'0,"0"0"62"16,0 0-69-16,0 0-38 15,0 0 33-15,140 6 13 16,-67-9-23-16,-6-5-11 15,-14 8-13-15,-12 0-2 16,-5 0-10-16,-9 0-102 16,-10 0-272-16</inkml:trace>
  <inkml:trace contextRef="#ctx0" brushRef="#br1" timeOffset="202598.74">26878 8491 1175 0,'0'0'128'16,"0"0"-12"-16,0 0-55 16,0 0-38-16,0 0-18 15,0 0 19-15,72 16-13 0,-29-13-3 16,8 0 1-16,-10-3-8 16,-2 0 4-16,-15 0-5 15,-12 0-3-15,-12 0-39 16,0 0-43-16,-22 0-193 15</inkml:trace>
  <inkml:trace contextRef="#ctx0" brushRef="#br1" timeOffset="205042.31">28428 8285 401 0,'0'0'168'0,"0"0"-29"0,0 0 0 16,0 0 13-1,0 0-19-15,0 0-39 0,0 0 4 16,0 0-30-16,0 0-15 15,20-10-13-15,16-14-2 16,7-9-20-16,3-2-10 16,7 1-8-16,-12 5 0 15,-5 5-26-15,-4 10-99 16,-18 12-285-16</inkml:trace>
  <inkml:trace contextRef="#ctx0" brushRef="#br1" timeOffset="206552.12">28829 9264 1102 0,'0'0'89'0,"0"0"83"16,0 0-78-16,0 0-48 15,0 0-33-15,0 0-9 16,-22-5 0-16,53-14-1 16,10-3-2-16,0 1-1 15,3 5 0-15,-8 8-30 16,-17 8-97-16,-7 0-311 16</inkml:trace>
  <inkml:trace contextRef="#ctx0" brushRef="#br1" timeOffset="207023.73">29046 10135 960 0,'0'0'169'16,"0"0"-89"-16,0 0 22 15,0 0-42-15,94-112-33 16,-48 78-8-16,-3 10-18 16,-7 2-1-16,-12 14-62 15,-12 3-153-15</inkml:trace>
  <inkml:trace contextRef="#ctx0" brushRef="#br1" timeOffset="212498.2">16725 4901 832 0,'0'0'174'0,"0"0"-63"16,0 0 3-16,0 0-49 16,0 0 7-16,0 0-25 15,0 0-26-15,-22 13-13 16,22 29-1-16,12 10 0 15,3-2-7-15,6-7 1 16,6-14-2-16,-3-5 1 16,-2-13-1-16,-1-8-4 15,-6-3 3-15,-6-3 2 0,3-26 2 16,-7-11-1-16,0-6 3 16,-5 0 14-16,0 9 0 15,0 8 1-15,0 16-12 16,0 10-2-16,0 3-5 15,0 24-1-15,10 19-3 16,11 5 4-16,6-3 0 16,4-7-5-16,6-14-1 15,-6-11-1-15,-5-7 7 16,-1-6-1-16,-13-3 1 16,2-27 2-16,-9-9 2 15,0-10-1-15,-5 1 0 0,0 8-3 16,0 5-19-16,0 11-69 15,12 11-149-15,-3 13-525 16</inkml:trace>
  <inkml:trace contextRef="#ctx0" brushRef="#br1" timeOffset="212971.22">17381 5128 971 0,'0'0'132'16,"0"0"-38"-16,0 0-57 0,0 0-28 15,-17 120-4 1,17-91-4-16,22-7-1 0,4-11 3 15,-2-11-6-15,3 0 7 16,4-16 1-16,-4-19 20 16,-6-8 22-16,-6-3 9 15,-6 6-5-15,-9 3-17 16,0 13-3-16,-4 11-6 16,-23 10-17-16,3 3-8 15,2 8-15-15,1 16-62 16,6 2-133-16,10-7-485 15</inkml:trace>
  <inkml:trace contextRef="#ctx0" brushRef="#br1" timeOffset="213299.37">17844 4925 1152 0,'0'0'106'15,"0"0"15"-15,0 0-79 0,0 0-42 16,0 0 1-16,0 0-1 16,46 0 0-16,-15 0 3 15,-5-3-3-15,-1-2-64 16,-9 2-103-16,-1 3-312 16</inkml:trace>
  <inkml:trace contextRef="#ctx0" brushRef="#br1" timeOffset="213463.71">17890 5098 1196 0,'0'0'51'16,"0"0"-48"-16,0 0 23 15,0 0-24-15,144 0-2 16,-112 0-202-16</inkml:trace>
  <inkml:trace contextRef="#ctx0" brushRef="#br1" timeOffset="-214731.58">18533 4927 720 0,'0'0'258'0,"0"0"-117"16,0 0-21-16,0 0-62 15,0 0-40-15,0 0-11 16,-45 121 3-16,45-78-8 15,0-9 5-15,14-2-1 16,17-10-4-16,1-9-2 16,16-11-4-16,-7-2 2 15,5-18 2-15,-10-14 0 16,-5-11 3-16,-9-2 3 16,-12-3 22-16,-10 2 24 15,0 1-8-15,-5 10-16 0,-26 8-8 16,-10 16-10-16,-8 11-10 15,4 5 0-15,8 30-41 16,6 6-83-16,17-1-238 16</inkml:trace>
  <inkml:trace contextRef="#ctx0" brushRef="#br1" timeOffset="-213992.76">19860 4960 548 0,'0'0'209'0,"0"0"-29"16,0 0 5-16,0 0-64 15,0 0-30-15,0 0-7 16,-27-70-30-16,27 70-22 15,0 16-21-15,0 24-7 16,0 13-4-16,0 1 0 16,0-1 6-16,22-13-4 15,-3-13-4-15,13-8-2 0,-1-13 3 16,-4-6-1-16,-6-4 2 16,-1-25 1-16,-4-14 1 15,-6-5 4-15,-5 0-6 16,-5 8 4-16,0 8-4 15,0 16 5-15,0 10-2 16,0 6 1-16,0 11-3 16,0 24 0-16,12 5-2 15,2 0 2-15,8-7-2 16,2-13 0-16,8-9 0 16,-6-8-1-16,1-3 2 15,-1-8 2-15,-7-18 0 0,-2-12 5 16,-7 3-5-1,-10 1 2-15,0 4-4 0,0 8-17 16,0 9-62-16,0 8-162 16</inkml:trace>
  <inkml:trace contextRef="#ctx0" brushRef="#br1" timeOffset="-213458.42">20535 5144 978 0,'0'0'86'0,"0"0"-18"15,0 0-10-15,0 0-4 16,0 0 1-16,0 0-6 16,27-91 4-16,-23 86-21 15,-4 5 3-15,0 0-5 16,0 0-14-16,0 15-16 0,0 15 0 15,0 5-2-15,0 0 4 16,0-4-4-16,0-1 1 16,0-6-2-16,0-5-5 15,0-3 1-15,-4-11 0 16,4-5 6-16,0 0 0 16,0 0 2-16,0 0 12 15,0 0-2-15,0 0 7 16,0 0-11-16,4 0-1 15,18 0 14-15,-3 0-10 16,13 0 0-16,-6 0-6 0,1 0-4 16,-1 0 0-1,-6 0-31-15,-8-5-70 0,-7 2-319 16</inkml:trace>
  <inkml:trace contextRef="#ctx0" brushRef="#br1" timeOffset="-213081.01">21015 5018 1110 0,'0'0'139'16,"0"0"-62"-16,0 0-25 15,0 0-50-15,0 0 14 16,0 0 0-16,104 0-4 16,-73-10-12-16,0-1-27 15,-11 8-146-15,-20 3-372 16</inkml:trace>
  <inkml:trace contextRef="#ctx0" brushRef="#br1" timeOffset="-212942.32">21039 5179 1218 0,'0'0'160'16,"0"0"-159"-16,0 0 55 15,0 0-16-15,142 0-36 16,-91-9-4-16,-5 4-53 16,-15 3-241-16</inkml:trace>
  <inkml:trace contextRef="#ctx0" brushRef="#br1" timeOffset="-212499.07">21673 5008 1035 0,'0'0'91'0,"0"0"87"0,0 0-101 15,0 0-64-15,0 0-8 16,-9 131 0-16,9-102-4 15,9-16 4-15,18-7-4 16,9-6 0-16,0-3 0 16,-4-24 0-16,-6-13 4 15,-11-3-3-15,-3-5 9 16,-12 2 2-16,-5 7 5 16,-22 12-5-16,-4 8 2 15,0 19-7-15,-10 0-6 16,4 27-2-16,6 21-26 0,0 0-33 15,14 6-139-15,17-15-506 16</inkml:trace>
  <inkml:trace contextRef="#ctx0" brushRef="#br1" timeOffset="-212296.36">21960 5128 1053 0,'0'0'117'0,"0"0"-30"0,0 0-40 15,0 0-28 1,0 0-8-16,-9 136 0 0,2-104-11 16,2-3-5-16,0-12-128 15,5-6-430-15</inkml:trace>
  <inkml:trace contextRef="#ctx0" brushRef="#br1" timeOffset="-211882.22">22136 4943 853 0,'0'0'156'16,"0"0"-99"-16,0 0-25 16,0 0-28-16,0 0 10 15,0 0 7-15,10 17 27 16,-3-12-15-16,-7 3-4 15,5 3-1-15,0-1-7 16,0 0 5-16,4 4-12 16,4 2 14-16,1 0-7 15,3 3 10-15,-7 3-2 0,4-7 5 16,-7 7-1-16,-7-6-2 16,0 3-5-16,0-6-16 15,-17 0-8 1,-19-8-2-16,-5-5-49 0,0 0-82 15,3-21-207-15</inkml:trace>
  <inkml:trace contextRef="#ctx0" brushRef="#br1" timeOffset="-211785.59">22136 4943 830 0,'32'-42'103'0,"-6"39"20"15,-4 3-71-15,7 0-52 0,-7-3-373 16</inkml:trace>
  <inkml:trace contextRef="#ctx0" brushRef="#br1" timeOffset="-210727.51">23152 5082 939 0,'0'0'163'15,"0"0"-17"-15,0 0-47 0,0 0-32 16,0 0-32-16,0 0-10 16,-7 9-10-16,7 11-6 15,7 8 14-15,7-7-16 16,8-5 0-16,-8-5-7 16,8-4 0-16,-3-7 0 15,-2 0-1-15,3-5 2 16,-4-16 4-16,6-14-2 15,-12 3-3-15,-1 5 3 16,-4 11-3-16,-5 11 3 16,0 5 0-16,5 10-3 15,2 25 2-15,8 13-4 16,7-2 2-16,9-11 0 0,5-14 0 16,0-10-1-16,-4-11-1 15,-1 0 4-15,-7-27-1 16,-7-11 5-16,-12-12 16 15,-5-1-7-15,0 6-9 16,0 7-6-16,0 14-18 16,0 13-58-16,0 11-201 15</inkml:trace>
  <inkml:trace contextRef="#ctx0" brushRef="#br1" timeOffset="-210290.52">23899 5152 1150 0,'0'0'59'0,"0"0"-39"0,0 0 0 16,0 0 17 0,0 0-16-16,0 0-8 0,131 0-9 15,-127 2 2-15,-4 12 13 16,0 12 44-16,-14-2-31 15,-13 6-15-15,6-3-7 16,6-8 12-16,15-3 0 16,0-3-3-16,5-5-14 15,31-5-1-15,5-3 17 16,12 0-10-16,-2-5-3 16,-8-12-8-16,-6 1-12 15,-23 8-87-15,-14 0-302 16</inkml:trace>
  <inkml:trace contextRef="#ctx0" brushRef="#br1" timeOffset="-209978.79">24290 5010 494 0,'0'0'801'15,"0"0"-717"-15,0 0-26 16,0 0-55-16,0 0 13 15,0 0-4-15,140 8-5 16,-99-8-7-16,-10 0-18 16,-9 0-79-16,-17 0-173 15</inkml:trace>
  <inkml:trace contextRef="#ctx0" brushRef="#br1" timeOffset="-209822.01">24377 5213 993 0,'0'0'382'0,"0"0"-380"16,0 0 90-16,135 0-49 15,-77-10-32-15,-12-4-11 16,-3 4-50-16,-29 7-229 16</inkml:trace>
  <inkml:trace contextRef="#ctx0" brushRef="#br1" timeOffset="-209211.92">25023 5061 1111 0,'0'0'30'15,"0"0"66"-15,-31 123-11 16,31-89-61-16,0-10 3 16,19-7-10-16,12-9-1 0,10-8-15 15,3-3 10 1,-8-24-3-16,0-7 6 0,-9-9 1 16,-18-2-2-16,-4-1 17 15,-5 6-1-15,-19 5-1 16,-12 11-5-16,-13 19-6 15,3 5-15-15,0 21-2 16,0 22-7-16,10 8-12 16,9-1-21-16,17-7-56 15,5-11-111-15,22-5-251 16</inkml:trace>
  <inkml:trace contextRef="#ctx0" brushRef="#br1" timeOffset="-208998.4">25349 5232 1260 0,'0'0'45'0,"0"0"67"16,0 0-72-16,0 0 1 15,0 0-11-15,17 134-17 16,-17-97-13-16,0-2-4 15,0-11-64-15,14-13-128 16,3-11-387-16</inkml:trace>
  <inkml:trace contextRef="#ctx0" brushRef="#br1" timeOffset="-208629.92">25713 5008 991 0,'0'0'153'16,"0"0"-33"-16,0 0-43 15,0 0-59-15,0 0-8 0,0 0-7 16,-10 34 2-16,15-31 6 15,12 2-6-15,-3 1 26 16,8 1-1-16,5 7 0 16,-3 5-10-16,2 2 3 15,1 3-1-15,-1 0-10 16,-6-2 4-16,-3-6-3 16,-17-6 7-16,0-5-16 15,0 1 11-15,-37-6-15 16,-21 0-13-16,-4-2-53 15,-11-26-115-15,11-3-221 16</inkml:trace>
  <inkml:trace contextRef="#ctx0" brushRef="#br1" timeOffset="-208546.52">25713 5008 600 0,'-41'-6'312'0,"94"-5"-83"0,-7 6-127 16,-5-3-102-16,-10 0-8 15,-19 3-1016-15</inkml:trace>
  <inkml:trace contextRef="#ctx0" brushRef="#br1" timeOffset="-203887.56">2002 5657 1156 0,'0'0'164'15,"0"0"-70"-15,0 0-7 16,0 0-66-16,0 0-21 16,0 0-3-16,0 0 3 0,108 16 4 15,-40-35 0 1,-6-2-4-16,-21-1-31 0,-9 9-80 15,-20 13-261-15</inkml:trace>
  <inkml:trace contextRef="#ctx0" brushRef="#br1" timeOffset="-203362.5">2330 6646 1176 0,'0'0'146'0,"0"0"-76"15,0 0-62-15,0 0-6 16,0 0-2-16,0 0 15 15,125 8-12-15,-69-10 0 16,-3-6-3-16,-8 3-73 16,-18 5-192-16</inkml:trace>
  <inkml:trace contextRef="#ctx0" brushRef="#br1" timeOffset="-202842.86">2226 7825 945 0,'0'0'260'0,"0"0"-168"16,0 0-17-16,0 0-57 15,0 0-9-15,0 0 6 16,99 9-4-16,-53-9-11 16,2 0-9-16,-7 0-142 15,-5 0-273-15</inkml:trace>
  <inkml:trace contextRef="#ctx0" brushRef="#br1" timeOffset="-202335">2267 8788 1064 0,'0'0'101'0,"0"0"-69"16,0 0 1-16,0 0-16 16,130-8-17-16,-67-24-4 15,-8 11-61-15,3 10-432 16</inkml:trace>
  <inkml:trace contextRef="#ctx0" brushRef="#br1" timeOffset="-194941.44">18811 12841 337 0,'0'0'516'15,"0"0"-360"-15,0 0-19 16,0 0-59-16,0 0-26 16,0 0-12-16,0 0 2 0,0 0-7 15,0 0-5 1,0 0-2-16,0 0-5 0,0 0-1 16,0 0-6-16,0 0-9 15,0 0 1-15,9 0-7 16,6 0 11-16,7 0 3 15,9 0-1-15,5 0-3 16,0 0 4-16,5 0-3 16,3 0-4-16,-8 0-4 15,0-3-4-15,-12-2 0 16,-7 3-28-16,-12 2-89 16,-5-3-334-16</inkml:trace>
  <inkml:trace contextRef="#ctx0" brushRef="#br1" timeOffset="-194192.54">20521 12809 630 0,'0'0'286'0,"0"0"-62"15,0 0-64-15,0 0-81 16,0 0-24-16,0 0-25 15,4 5-5-15,23 1 21 16,14-3-20-16,5-3-8 16,12 0-12-16,9 0 2 15,-4-6-8-15,4-4 0 16,-9 2-8-16,-17 2-51 16,-19 6-154-16</inkml:trace>
  <inkml:trace contextRef="#ctx0" brushRef="#br1" timeOffset="-193425.94">22298 12710 1021 0,'0'0'161'0,"0"0"-22"0,0 0-44 15,0 0-77-15,0 0-5 16,0 0 33-16,94 0-11 16,-36 0-17-16,-3 0-4 15,13 0-11-15,-10 0 2 16,0 6-4-16,-12-1-2 16,-10 8-17-16,-31 8-59 15,-5 7-288-15</inkml:trace>
  <inkml:trace contextRef="#ctx0" brushRef="#br1" timeOffset="-191784.99">6140 7178 543 0,'0'0'382'0,"0"0"-146"15,0 0-114-15,0 0-42 16,0 0-10-16,0 0-7 16,27 19-10-16,4-13-17 15,20-1-7-15,6-2-13 16,11-3-2-16,4 0-13 16,1 0 3-16,-11-8-4 15,-13 2-21-15,-25 3-73 16,-17 3-268-16</inkml:trace>
  <inkml:trace contextRef="#ctx0" brushRef="#br1" timeOffset="-191054.58">7621 7101 997 0,'0'0'252'0,"0"0"-139"15,0 0-46-15,0 0-43 16,0 0-17-16,0 0 38 16,79 8-15-16,-28-8-13 15,2-3-11-15,-2-10-4 16,2-3-2-16,-12 8-54 16,-10 5-94-16,-14 3-271 15</inkml:trace>
  <inkml:trace contextRef="#ctx0" brushRef="#br1" timeOffset="-190484.55">8969 7165 910 0,'0'0'442'0,"0"0"-382"0,0 0-10 16,0 0-44-16,0 0 12 15,0 0 15-15,99 32-12 16,-53-24-3-16,2-8-13 15,7 0 1-15,-2 0-6 16,-12 0 0-16,-4 0-51 16,-21 0-144-16</inkml:trace>
  <inkml:trace contextRef="#ctx0" brushRef="#br1" timeOffset="-189117.56">19505 12010 438 0,'0'0'508'16,"0"0"-325"-16,0 0-15 16,0 0-55-16,0 0-42 15,0 0-27-15,0 0-11 16,-4 0-19-16,4 0-2 16,0 3-6-16,4 5 6 0,23-8 10 15,9 0-5-15,7 0-7 16,-2 0-8-16,-4-4-2 15,-1-6 0-15,-10 2-35 16,-11 6-72-16,-15 2-282 16</inkml:trace>
  <inkml:trace contextRef="#ctx0" brushRef="#br1" timeOffset="-188367.75">21420 11983 849 0,'0'0'150'16,"0"0"63"-16,0 0-49 16,0 0-82-16,0 0-25 15,0 0-16-15,-12 0-11 16,12 0-16-16,0 0-3 0,0 0-8 16,17 0 19-1,10 0-7-15,4 0-5 0,-7 0-6 16,7 0-4-16,-9 0 0 15,0 0-19-15,-13 0-30 16,-9 0-97-16,0 0-425 16</inkml:trace>
  <inkml:trace contextRef="#ctx0" brushRef="#br1" timeOffset="-187527.21">23296 12047 1002 0,'0'0'236'15,"0"0"-160"-15,0 0 55 16,0 0-93-16,0 0-26 16,0 0-7-16,10 0 27 15,21 0-3-15,1 0-3 16,4 0-10-16,5 0-10 16,-2 0-1-16,-11 0-5 15,-11 0 0-15,-2 0-43 16,-3 0-65-16,-12 14-175 15</inkml:trace>
  <inkml:trace contextRef="#ctx0" brushRef="#br1" timeOffset="-180862.61">26680 12028 559 0,'0'0'174'0,"0"0"-81"16,0 0 39-16,0 0-6 16,0 0-78-16,-109 124-1 15,95-82-30-15,2 9-11 16,2 3 4-16,10-1 1 15,0 3-9-15,10 0-3 16,21-5 2-16,10-3-2 0,17-8 1 16,5-5 0-16,9-8-3 15,8-3-16-15,2-6-11 16,7-7 2-16,-7-5 7 16,-5-6-13-16,-14 0 5 15,0-19 22-15,-22-10 0 16,2-9 7-16,-19-5 5 15,-2-2 25-15,-5-3-1 16,-17 0 14-16,0 0-11 16,0-6 1-16,-22 3-2 15,-14-8-3-15,-17-2-4 16,-3-3 3-16,-18 2-1 0,1 11-7 16,-4 16 1-1,0 22-5-15,2 13 17 0,3 35-32 16,9 26-4-16,8 11-15 15,6 17-56-15,13 5-89 16,5 2-326-16</inkml:trace>
  <inkml:trace contextRef="#ctx0" brushRef="#br1" timeOffset="-179044.89">10098 6446 660 0,'0'0'64'16,"0"0"0"-16,0 0-32 15,0 0 8-15,-85 112-20 16,75-72 14-16,-6 8 12 16,11 3-4-16,-5 3-9 15,10-4-14-15,0 4-7 16,0-6 3-16,15 3-14 16,16-6-1-16,5-5-3 0,8-5 0 15,1-5-36-15,1-12 22 16,12-7 1-16,-5-11 11 15,-2 0-6-15,2-3 11 16,-7-18 0-16,2-6 7 16,-12-5-5-16,-5-3 12 15,-6-2 44-15,-4 0-14 16,1-7-2-16,-8 2 1 16,3-3-11-16,-7-1-8 15,-5-2-9-15,-5-5-3 16,0-1-8-16,0-5 4 15,-15 3-3-15,-6-3 4 16,-6 6-3-16,1 7 11 16,1 11 15-16,-6 14-8 0,5 11 7 15,-6 10-13-15,-4 15-18 16,-5 28-24-16,-12 19-54 16,0 7-83-16,2 4-353 15</inkml:trace>
  <inkml:trace contextRef="#ctx0" brushRef="#br1" timeOffset="-174635.98">27399 13796 967 0,'0'0'152'0,"0"0"-36"0,0 0-30 16,0 0-60-16,0 0-13 15,0 0 16-15,0 0 34 16,118-21-33-16,-60 15-10 16,9-2 4-16,10 2-11 15,3 4-6-15,2-6-7 16,-2 5 4-16,-8-2-3 16,-9 5 0-16,-18-3-1 15,-8 3-2-15,-16 0-11 16,-6 0-26-16,-3 0-24 15,-7 0-98-15,-5 0-223 16</inkml:trace>
  <inkml:trace contextRef="#ctx0" brushRef="#br1" timeOffset="-173572.65">28047 14975 1072 0,'0'0'81'16,"0"0"18"-16,0 0-26 15,0 0-70-15,0 0 21 16,0 0 17-16,121-21-6 0,-58 10-7 15,9 2-2-15,0-1-11 16,6 5-6-16,-11-1-2 16,-9 3-6-16,-10 3-1 15,-19 0-24-15,-7 0-78 16,-17 20-122-16,-5 1-940 16</inkml:trace>
  <inkml:trace contextRef="#ctx0" brushRef="#br1" timeOffset="-172530.21">27893 15948 908 0,'0'0'232'0,"0"0"-113"15,0 0 37-15,0 0-90 16,0 0-37-16,0 0-16 15,-7 3-7-15,38-3 5 16,13 0 18-16,1 0 2 16,8 0-9-16,-2-3 5 15,-3-5-11-15,-12 2-4 16,-4 4-10-16,-8 2-1 16,-2 0-2-16,-8 0-6 15,3 0-37-15,-3 0-33 0,3 0-101 16,-7 0-384-16</inkml:trace>
  <inkml:trace contextRef="#ctx0" brushRef="#br1" timeOffset="-163242.53">2043 7914 314 0,'0'0'112'16,"0"0"-85"-16,0 0 108 0,0 0 90 16,0 0 41-16,0 0-81 15,0 0-38-15,0-3-56 16,0 3-39-16,0 0-22 16,0 0-23-16,17 0-6 15,19 0 4-15,10 0-2 16,16-8-1-16,6-8-2 15,-10-3-6-15,0 6-53 16,-22 7-94-16,-22 6-325 16</inkml:trace>
  <inkml:trace contextRef="#ctx0" brushRef="#br1" timeOffset="-162590.46">2115 8834 1028 0,'0'0'284'16,"0"0"-227"-16,0 0 1 15,0 0-38-15,0 0 9 16,0 0-6-16,166-14-11 16,-96 6-12-16,-2 5-21 0,-22 3-143 15,-10 11-734-15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49:15.330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14349 4165 334 0,'0'0'0'0,"0"0"-90"15,0 0 17-15,0 0-15 16</inkml:trace>
  <inkml:trace contextRef="#ctx0" brushRef="#br0" timeOffset="538.16">14407 3991 956 0,'0'0'105'0,"0"0"10"0,0 0-52 15,0 0-2-15,0 0-35 16,0 0-24-16,-48 27 11 15,38-13-5-15,5-3 0 16,5-1-1-16,0-5-4 16,0 0-2-16,0-5-2 15,0 0 1-15,0 0-2 16,0 0-1-16,0 0-16 16,0 0-21-16,0-5-3 0,0-5-35 15,0-4-146-15,0 3-390 16</inkml:trace>
  <inkml:trace contextRef="#ctx0" brushRef="#br0" timeOffset="1365.48">14349 3994 95 0,'0'0'809'16,"0"0"-688"-16,0 0-18 15,0 0-44-15,0 0-16 16,0 0-8-16,-9-14-11 15,9 39-3-15,0 7-2 16,0 3-10-16,9-1-3 16,6-4-4-16,6-6-2 15,6-5-5-15,-8-9 4 0,13-7-1 16,-6-3-5-16,1-16 7 16,-1-19 7-16,-2-10 0 15,-2-8 5-15,0 1 13 16,-3 2 10-16,-7 12-10 15,-7 19-8-15,0 12 0 16,-5 7 17-16,0 26-13 16,0 31-19-16,5 9 2 15,4 4-4-15,18-12-5 16,9-12-12-16,12-14-1 0,-2-13 7 16,-5-14 7-1,-5-5 0-15,3-3 2 0,-15-32 2 16,-2-7 9-16,-8-6 17 15,-2-3-10-15,-7 3-11 16,-5 10-5-16,0 14-20 16,0 17-86-16,0 7-303 15</inkml:trace>
  <inkml:trace contextRef="#ctx0" brushRef="#br0" timeOffset="1736.55">15555 4008 1239 0,'0'0'152'0,"0"0"-129"0,0 0-18 15,0 0 30-15,0 0-12 16,157 0-20-16,-102-9 0 16,-11 4-3-16,-13 2-64 15,-12 3-95-15,-14 0-170 16</inkml:trace>
  <inkml:trace contextRef="#ctx0" brushRef="#br0" timeOffset="1904.43">15627 4165 98 0,'0'0'1303'0,"0"0"-1242"0,0 0-48 15,0 0 27-15,126 3 4 16,-49-3-32-16,-5-5-11 16,-4 2-1-16,-15 3-104 15,-22 0-351-15</inkml:trace>
  <inkml:trace contextRef="#ctx0" brushRef="#br0" timeOffset="3206.32">17036 3558 922 0,'0'0'219'0,"0"0"-116"16,0 0-3-16,0 0-32 16,-140-5-43-16,121 13-4 15,2 11-9-15,2 2-12 16,10 6 0-16,-2-1-2 0,7 1 1 15,0 0-2 1,0 0 3-16,7 2-1 16,-2 3 1-16,5 3-1 0,-5 8 2 15,0 8 2-15,-1 4-3 16,-4 4 0-16,0-2 0 16,0-4 2-16,0-4-3 15,0-7 3-15,0-5-2 16,0-7 1-16,0-6-1 15,0-11 0-15,0-2 3 16,0-6 0-16,0-5 12 16,0 0 13-16,0 0 5 15,0 0 1-15,0 0-13 16,0 0-11-16,0 0-9 16,22 0 2-16,14 0 11 0,17 0 0 15,3 0-5-15,2-2-4 16,-5-12-3-16,-7 4-2 15,-15-1-2-15,-9 0-36 16,-13-5-68-16,-9 3-197 16</inkml:trace>
  <inkml:trace contextRef="#ctx0" brushRef="#br0" timeOffset="3566.02">17619 3949 1114 0,'0'0'288'16,"0"0"-260"-1,0 0-25-15,0 0 20 0,0 0-6 16,0 0-6-16,145-32-11 15,-118 21-37-15,-18 6-219 16</inkml:trace>
  <inkml:trace contextRef="#ctx0" brushRef="#br0" timeOffset="4055.11">18051 3970 1205 0,'0'0'81'16,"0"0"-17"-16,0 0-38 0,-36 128-14 15,36-85-9-15,5-8-2 16,21-13-2-16,10-4-3 15,-4-16-5-15,4-2-12 16,0-15-2-16,-4-25 23 16,-13-14 9-16,-2-7 5 15,-12-9 38-15,-5 6-5 16,-5 10-4-16,-27 19-8 16,-13 25-5-16,-4 10-22 15,-9 34-8-15,13 29-17 16,4 14-59-16,14-3-106 15,22-4-513-15</inkml:trace>
  <inkml:trace contextRef="#ctx0" brushRef="#br0" timeOffset="4283.85">18336 4141 965 0,'0'0'149'15,"0"0"-28"-15,0 0-23 16,26 118-66-16,-26-78-32 0,0-3-13 16,0-15-143-16,0-17-534 15</inkml:trace>
  <inkml:trace contextRef="#ctx0" brushRef="#br0" timeOffset="4738">18741 3844 1196 0,'0'0'58'0,"0"0"2"16,0 0-3-16,0 0-30 15,0 131-16-15,-5-98-2 16,5 2 5-16,-5-11-7 16,5-9 8-16,0-1-10 15,0-9-2-15,10 0 3 16,7-2-6-16,4 0 4 16,4 0 1-16,1 2 8 0,-4 3-5 15,-3-3 6-15,-2 3 1 16,-12 3 4-16,-5-3 2 15,0 0-3-15,-5 0-11 16,-26-8-7-16,-15 0-23 16,-7-11-55-16,7-26-117 15,3-9-168-15,18-4-321 16</inkml:trace>
  <inkml:trace contextRef="#ctx0" brushRef="#br0" timeOffset="4818.79">18741 3844 389 0,'-97'-5'292'15,"126"-27"-17"-15,20 6-79 16,-8 4-74-16,12 3-53 15,-8 6-49-15,-8 4-20 16,-16 9-155-16</inkml:trace>
  <inkml:trace contextRef="#ctx0" brushRef="#br0" timeOffset="5883.04">18830 4157 896 0,'0'0'143'0,"0"0"-110"16,0 0 23-16,0 0-23 16,0 0-11-16,0 0 3 0,130 35 21 15,-103-33 0-15,-8 4 0 16,-7 2 0-16,-2 2-2 15,-10 4 5-15,0 2-5 16,-10 3-7-16,-16 2-18 16,-11 3-7-16,-11-5-6 15,2-11-1-15,5-8-5 16,5 0-11-16,10-8-64 16,16-16-251-16</inkml:trace>
  <inkml:trace contextRef="#ctx0" brushRef="#br0" timeOffset="7438.31">20576 3951 559 0,'0'0'349'0,"0"0"-165"16,0 0-61-16,0 0-35 15,0 0-40-15,0 0-29 16,0 40 6-16,-5 3-21 0,0 3-1 16,5-1-1-1,0-7-2-15,10-14-1 0,17-8-9 16,4-14 0-16,5-2-2 15,-4-13-3-15,-1-25 15 16,-9-7 3-16,-3-8 2 16,-2-9 19-16,-12-2 30 15,-5 5-10-15,0 0-14 16,-10 14-7-16,-12 15-2 16,-9 20-7-16,-5 10-2 15,0 13-12-15,-1 30-1 16,-4 16-21-16,15 2-38 15,4 1-63-15,17-12-286 16</inkml:trace>
  <inkml:trace contextRef="#ctx0" brushRef="#br0" timeOffset="7652.75">20880 4125 1102 0,'0'0'146'0,"0"0"-73"0,0 0 1 16,-7 121-51 0,7-95-23-16,0-2-24 0,0-8-163 15,7-16-778-15</inkml:trace>
  <inkml:trace contextRef="#ctx0" brushRef="#br0" timeOffset="8038.5">21083 3980 1137 0,'0'0'71'0,"0"0"-44"15,0 0-25-15,0 0 13 16,0 0 2-16,0 0 3 16,67 25 9-16,-57-15 13 15,-1 4 5-15,8-4-19 16,-7 4-9-16,0 0-3 15,6-1-3-15,4 0-4 16,-8 0 0-16,-3 1 7 16,1 2 9-16,-10-6 2 15,0 4 3-15,0 2-14 16,-5-8-11-16,-14-3-5 16,-12-5-9-16,-1 0-50 15,1-21-83-15,0-11-210 0</inkml:trace>
  <inkml:trace contextRef="#ctx0" brushRef="#br0" timeOffset="8158.53">21083 3980 1021 0,'55'-133'168'15,"-24"109"3"-15,6 0-79 16,6 6-40-16,-14 1-22 16,-7 4-21-16,-6 10-9 15,-6-2-53-15,-10 5-225 16</inkml:trace>
  <inkml:trace contextRef="#ctx0" brushRef="#br0" timeOffset="12260.58">22824 3807 1079 0,'0'0'160'16,"0"0"-69"-16,0 0-16 16,0 0-60-16,-44 153-9 15,44-105-3-15,12-13-3 16,15-11-6-16,9-14 0 16,-5-10 5-16,1 0 1 0,-3-27 3 15,-8-13 7-15,1-10 23 16,-17-12 4-16,-5 6-2 15,0 8-8-15,-10 13 2 16,-21 19-2-16,-5 16-7 16,-3 8-11-16,-2 32-9 15,10 16-12-15,4 9-21 16,23-7-60-16,4-7-178 16,4-11-883-16</inkml:trace>
  <inkml:trace contextRef="#ctx0" brushRef="#br0" timeOffset="12454.87">23193 4115 1317 0,'0'0'64'15,"0"0"22"-15,-36 109-45 16,24-56-32-16,2 1-9 15,5-8-41-15,0-12-118 16,5-18-349-16</inkml:trace>
  <inkml:trace contextRef="#ctx0" brushRef="#br0" timeOffset="12906.66">23410 3901 1170 0,'0'0'83'0,"0"0"35"0,0 0-68 16,0 0-32 0,0 0-4-16,0 0-5 0,0 74-1 15,5-69 1-15,-5-5 1 16,7 0-2-16,2 0-4 16,1 0 2-16,12-7 14 15,0-4-10-15,2 9-2 16,7 2-4-16,0 0-1 15,1 10 7-15,-6 14 13 16,-4 0 2-16,-8 6-3 16,-9-4 2-16,-5 4-5 15,0-4-10-15,-9 1-6 0,-28-5-3 16,-11-12-17 0,2-10-30-16,1-8-33 0,1-34-79 15,13-17-218-15</inkml:trace>
  <inkml:trace contextRef="#ctx0" brushRef="#br0" timeOffset="13026.99">23410 3901 692 0,'-41'-110'314'0,"58"100"-78"16,7 4-75-16,7 6-75 15,13-3-35-15,1 3-26 16,1 0-10-16,-2-2-15 16,-3-7-36-16,-5 1-181 15</inkml:trace>
  <inkml:trace contextRef="#ctx0" brushRef="#br0" timeOffset="13638.42">23993 3641 1304 0,'0'0'26'15,"0"0"29"-15,0 0-47 16,0 0 10-16,0 0 5 16,140-5-10-16,-99 5-3 15,-9 18-2-15,-11 17 3 16,-1 13 16-16,-3 11-2 15,-3 5-7-15,-2 1-3 16,3-1-5-16,1-10-3 16,9-6-3-16,-4-6-3 0,11-7-1 15,-6-5 0-15,-2-1 1 16,3 0 0-16,-6-2 1 16,1 2 2-16,-3-5 5 15,-2-7-3-15,-12-10 0 16,0-1 1-16,0-4 0 15,-5 1 11-15,0 8 19 16,-32 10 5-16,-18 14-22 16,-18 5-7-16,1 5 0 15,4-10-6-15,15-13-7 16,33-17 0-16,15-5-53 16,41-29-103-16,22-9-482 0</inkml:trace>
  <inkml:trace contextRef="#ctx0" brushRef="#br0" timeOffset="18411.91">18367 8323 874 0,'0'0'102'15,"0"0"-41"-15,0 0 69 16,0 0-23-16,0 0-92 15,0 0 49-15,0 0-32 16,0 0-10-16,31-33 3 16,10 26-8-16,12-4 5 15,5 3-13-15,5 0 1 16,5 3-10-16,-8 2 3 16,-2 3-3-16,-5 0-2 15,-12 0-39-15,-10 0-128 16,-21 8-230-16</inkml:trace>
  <inkml:trace contextRef="#ctx0" brushRef="#br0" timeOffset="19067.12">20706 8349 948 0,'0'0'171'16,"0"0"-105"-16,0 0 23 15,0 0-27-15,0 0-6 16,174-15-17-16,-97 6-17 16,0-2 1-16,8 4-23 15,-8 1 4-15,-10 1-4 16,-9 5-18-16,-22 0-121 15,-16 0-245-15</inkml:trace>
  <inkml:trace contextRef="#ctx0" brushRef="#br0" timeOffset="20227.66">22850 8355 755 0,'0'0'244'15,"0"0"-61"-15,0 0-17 16,0 0-98-16,0 0-39 15,0 0-29-15,5 11 6 16,36-11 0-16,0-3-1 16,7-5-5-16,-11 5-62 15,-18 3-235-15</inkml:trace>
  <inkml:trace contextRef="#ctx0" brushRef="#br0" timeOffset="22399.97">6109 8242 1221 0,'0'0'18'16,"0"0"-2"-16,0 0 39 16,152 3-1-16,-75-13-26 15,0-7 1-15,7 2-14 16,-11 4-12-16,-11 2-3 16,-16 7-22-16,-14 2-132 15,-23 0-467-15</inkml:trace>
  <inkml:trace contextRef="#ctx0" brushRef="#br0" timeOffset="23040.46">7522 8240 460 0,'0'0'262'15,"0"0"-122"-15,0 0-2 16,0 0-33-16,0 0-19 15,0 0 5-15,-24 16 28 16,43-11-35-16,8 4-14 16,4-4-25-16,10 0-7 15,7-5-15-15,15 0-6 16,-3-3-9-16,8-13-8 16,-10 3 0-16,-10 7-2 15,-19 6-29-15,-12 0-71 0,-17 17-191 16</inkml:trace>
  <inkml:trace contextRef="#ctx0" brushRef="#br0" timeOffset="23742.5">8957 8205 1141 0,'0'0'92'16,"0"0"36"-16,0 0-49 16,0 0-61-16,0 0-12 0,0 0-1 15,17 16 16-15,14-16 5 16,0 0-6-16,10-5 2 15,5-8-5-15,-7-1-9 16,2 6-8-16,-15 5 2 16,-11 3-2-16,-6 0-2 15,-9 5-61-15,0 23-121 16,-31 1-684-16</inkml:trace>
  <inkml:trace contextRef="#ctx0" brushRef="#br0" timeOffset="27572.5">31807 7425 790 0,'0'0'90'0,"0"0"36"16,0 0 24-16,0 0-61 16,0 0-16-16,0 0 2 0,0 0-16 15,94 0-13 1,-89 0-14-16,0 0-3 16,-5 0-8-16,5 2 1 0,-5 9-9 15,0 7 6-15,0 6-4 16,0 11-2-16,0 11-1 15,0-1-2-15,-10 3 4 16,-7 1-5-16,7-12 0 16,1-11-5-16,9-12 2 15,0-11-6-15,0-3 0 16,36-32 0-16,27-25 25 16,-13-12 3-16,13-4-15 15,-10 10-7-15,-12 12-5 16,-14 14-1-16,-8 9-31 15,-7 15-64-15,-12 13-167 0</inkml:trace>
  <inkml:trace contextRef="#ctx0" brushRef="#br0" timeOffset="30208.31">25288 7456 839 0,'0'0'53'0,"0"0"41"16,-161 105 12-16,113-49-52 15,7 14-13-15,4 4 6 16,16 4-10-16,11 2-11 16,10 3-12-16,5-3-4 15,31-3-6-15,12-1-3 16,15-10 1-16,9-7-1 16,22-16-1-16,10-11-5 15,5-16 4-15,4-16-1 16,8 0-4-16,-13-16 4 15,1-22-4-15,-10-15 5 16,-20-14 1-16,-7-10 1 0,-18-6-1 16,-26-8 9-16,-11-5 15 15,-17-9 26-15,0-9-25 16,-26-4 3-16,-25 5-14 16,-16 25 3-16,-23 24 9 15,-18 26-6-15,-18 28-4 16,-9 10-15-16,-12 45-1 15,12 27-10-15,22 20-52 16,19 4-132-16,43-5-435 16</inkml:trace>
  <inkml:trace contextRef="#ctx0" brushRef="#br0" timeOffset="33856.14">17890 4735 847 0,'0'0'255'0,"0"0"-122"15,0 0-26-15,0 0-66 16,0 0-34-16,0 0 18 15,0 0 12-15,82 21-3 16,-34-18-15-16,14-1 12 16,6 1-12-16,9-3-6 15,12 0-6-15,5 0-3 16,-7 0 0-16,3 0-2 16,-4-5-4-16,4-3 3 15,-23 3-1-15,-4 1 1 0,-17 4-1 16,-15 0 0-16,-5 0-1 15,-4 0 1-15,-7 6-4 16,2-1-11-16,-3 1-37 16,3-6-43-16,-12 0-218 15</inkml:trace>
  <inkml:trace contextRef="#ctx0" brushRef="#br0" timeOffset="37889.26">32113 7368 75 0,'0'0'0'0</inkml:trace>
  <inkml:trace contextRef="#ctx0" brushRef="#br0" timeOffset="55697.22">18280 11100 1090 0,'0'0'106'0,"0"0"-57"15,0 0 26 1,0 0-44-16,0 0 26 0,130 20-16 16,-48-20-1-16,17-14-17 15,5-10-11-15,12-6-6 16,-8 6-5-16,-14 3-1 15,-21 5-17-15,-23 14-143 16,-28 2-580-16</inkml:trace>
  <inkml:trace contextRef="#ctx0" brushRef="#br0" timeOffset="56321.04">20750 11050 1106 0,'0'0'157'15,"0"0"-61"-15,0 0-6 16,0 0-71-16,0 0 12 16,0 0 4-16,166 46-15 15,-84-44-3-15,3-2-16 16,-3 0 7-16,-5 0-8 15,-10-8-2-15,-14 5-70 16,-21 3-205-16</inkml:trace>
  <inkml:trace contextRef="#ctx0" brushRef="#br0" timeOffset="57372.27">22870 11047 989 0,'0'0'231'0,"0"0"-165"0,0 0 18 15,0 0-18-15,0 0-14 16,0 0-21-16,156 5-25 16,-115-2-2-16,-9 0-4 15,-11 2-26-15,-6 1-150 16,-15 5-431-16</inkml:trace>
  <inkml:trace contextRef="#ctx0" brushRef="#br0" timeOffset="60125.74">31199 10366 239 0,'0'0'48'0,"0"0"7"15,0 0 29-15,0 0 40 16,0 0-11-16,0 0 42 15,-135-94-81-15,92 78 5 16,-3 8-25-16,-12-3-3 16,-4 5-30-16,-16 6-16 15,1 0-1-15,-12 9 0 16,12 31-3-16,-3 11 4 16,13 10-8-16,-1 12 10 15,13 7-14-15,6 5 7 16,8 3 0-16,20 3 0 0,6 3-11 15,15-6 9-15,0-3-5 16,36-4 1-16,22-3 8 16,10-6-7-16,14-8 10 15,22-14-2-15,26-7-2 16,10-14 9-16,12-7 13 16,-3-14-9-16,-2-8 10 15,-12 0-20-15,-9 0 17 16,-13-16-20-16,-9-11 9 15,-10-8-6-15,-12-7-1 16,-7-6 13-16,-8-11-10 16,-11-2 9-16,-8-4-10 0,-17 1 6 15,0-3-7 1,-6-5 8-16,-9-5-7 0,-11-6 6 16,-5-6-11-16,0 1 4 15,-9-3-1-15,-49 1-1 16,-15 1 10-16,-16 12 2 15,-19 15 12-15,-18 17-25 16,-18 23 9-16,-23 20-8 16,-16 2-4-16,2 24 2 15,-2 18-53-15,24 9-54 16,28 0-252-16</inkml:trace>
  <inkml:trace contextRef="#ctx0" brushRef="#br0" timeOffset="61042.89">26936 11154 933 0,'0'0'12'16,"0"0"1"-16,0 0 105 16,135 24-56-16,-46-19 5 15,15-2-14-15,4-3-13 16,-14 3-12-16,-17 0-26 16,-14-1 0-16,-27 4-2 15,-9 1-31-15,-27 2-386 16</inkml:trace>
  <inkml:trace contextRef="#ctx0" brushRef="#br0" timeOffset="62369.86">31636 9980 386 0,'0'0'5'15,"0"0"18"-15,0 0-23 16,0 0 7-16,0 0-7 16,0 0-2-16,19 118-33 15,-19-112-2-15,0-4-53 0,0-2-150 16</inkml:trace>
  <inkml:trace contextRef="#ctx0" brushRef="#br0" timeOffset="62711.05">31636 9980 886 0</inkml:trace>
  <inkml:trace contextRef="#ctx0" brushRef="#br0" timeOffset="63108.26">31636 9980 886 0,'99'57'111'0,"-99"-57"5"16,0-6 24-16,0-15-53 0,0-9-39 0,0-5 11 0,0-7-33 15,0-1 2-15,-7 6-17 0,7 4 6 16,-5 15-3-16,5 5 0 15,-5 10-3-15,5 3-9 16,0 0 1-16,0 29 2 16,0 17-5-16,0 13 5 15,10 2-4-15,2 3 0 16,2-5-1-16,3-9 0 16,2-1 0-16,-2-15-1 15,-2-6 2-15,-3-15-3 16,-8-5-34-16,-4-8-19 15,0 0-41-15,-12 0-15 16,-12 0-92-16,-7 0-74 16,0 10-159-16,-1 12 228 0,6-1 208 15,4 1 188-15,12-4 139 16,6-7-53-16,4-3-95 16,0-3-85-16,26-5 40 15,10 0-27-15,5 0-44 16,12-2-15-16,-7-11-24 15,0-3 3-15,-3 2-27 16,-11 4 0-16,-8 4 0 16,-7 6-24-16,-3 0-93 15,-14 0-196-15</inkml:trace>
  <inkml:trace contextRef="#ctx0" brushRef="#br0" timeOffset="66025.66">10189 8547 980 0,'0'0'47'16,"0"0"48"-16,0 0-2 16,0 0-30-16,0 0-33 15,-113 73-10-15,86-12-1 16,-4 9 18-16,0 7-14 15,4 6 9-15,17-5-16 16,6-4-2-16,4-4-12 0,21-14-2 16,25-16 0-16,12-16-3 15,10-16 2-15,4-8 1 16,0-21-2-16,-4-22 4 16,-15-10-4-16,-12-15 6 15,-10-4-1-15,-9-7 1 16,-17-10 7-16,-5 1 8 15,0 3 2-15,-27 2-1 16,-14 2-4-16,-7 20 0 16,-8 18-12-16,3 19 13 15,-4 24-1-15,-6 13-9 16,3 41-7-16,2 23-24 16,9 19-48-16,13 0-167 15</inkml:trace>
  <inkml:trace contextRef="#ctx0" brushRef="#br0" timeOffset="68354.08">6162 9261 1270 0,'0'0'70'0,"0"0"-43"15,0 0 30-15,0 0-3 16,154 33-35-16,-91-33 6 15,4 0 1-15,6 0-14 16,-6-11-12-16,-9-11 0 16,-10 6-40-16,-19 3-166 15,-17 8-1038-15</inkml:trace>
  <inkml:trace contextRef="#ctx0" brushRef="#br0" timeOffset="68955.89">7633 9187 1060 0,'0'0'144'0,"0"0"-18"16,0 0-35-16,0 0-57 16,0 0 7-16,0 0-13 15,67 24 2-15,-21-24-13 16,7 0-10-16,-2-14-5 15,12-2-2-15,-10 0-7 16,-3 0-68-16,-9 11-170 16</inkml:trace>
  <inkml:trace contextRef="#ctx0" brushRef="#br0" timeOffset="69419.02">8817 9192 1360 0,'0'0'26'16,"0"0"36"-16,0 0 1 16,125 19-36-16,-79-19-15 15,2 0-10-15,-2 0-2 0,-14 0-51 16,-16 0-196-16</inkml:trace>
  <inkml:trace contextRef="#ctx0" brushRef="#br0" timeOffset="70423.06">19725 11031 1170 0,'0'0'161'16,"0"0"-131"-16,0 0-4 15,0 0 47-15,0 0-24 16,181-18-6-16,-97 7-24 16,-7-2-7-16,-4 2-12 15,-11 8 0-15,-13 3-27 16,-13 0-107-16,-17 3-564 15</inkml:trace>
  <inkml:trace contextRef="#ctx0" brushRef="#br0" timeOffset="71055.09">21951 11017 384 0,'0'0'841'0,"0"0"-758"16,0 0 57-16,0 0-95 15,0 0-40-15,0 0 43 16,72 4-16-16,-21-4-13 16,7 2-11-16,4-2-2 15,-4 0-6-15,-2 0-3 16,-3 0-50-16,-17 0-130 0,-14 8-920 15</inkml:trace>
  <inkml:trace contextRef="#ctx0" brushRef="#br0" timeOffset="71647.03">23581 11026 1132 0,'0'0'158'0,"0"0"7"16,0 0-52-16,0 0-86 0,0 0-15 16,0 0 7-16,0 0 4 15,147 59-19-15,-79-48-4 16,-1-1-1-16,1-5-44 16,-6-2-81-16,-6 5-467 15</inkml:trace>
  <inkml:trace contextRef="#ctx0" brushRef="#br0" timeOffset="76979.45">28822 12416 847 0,'0'0'129'0,"0"0"9"0,0 0-77 15,0 0-6-15,0 0 13 16,0 0 0-16,166 22-24 15,-77-22-7-15,5 0-23 16,-5-8-9-16,-11 2-5 16,-11 3-3-16,-21 3-92 15,-24 0-248-15</inkml:trace>
  <inkml:trace contextRef="#ctx0" brushRef="#br0" timeOffset="78131.82">28547 13833 912 0,'0'0'81'16,"0"0"91"-16,0 0-24 15,125 27-82-15,-79-19-11 16,17-5-26-16,9-3-5 16,7 0-18-16,3-3 4 15,-2-10-6-15,-20-4-4 16,-11 4-6-16,-23 5-96 16,-21 0-204-16</inkml:trace>
  <inkml:trace contextRef="#ctx0" brushRef="#br0" timeOffset="78696.53">28344 14956 1146 0,'0'0'55'0,"0"0"108"16,157-37-77-16,-70 26-42 15,11 0-15-15,1 0-21 16,5 4 5-16,-5 1-12 15,-10 4-2-15,-17 2-49 16,-35 5-174-16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50:37.69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14359 3975 916 0,'0'0'166'16,"0"0"-69"-16,0 0-3 16,0 0-31-16,0 0-13 15,0 0-25-15,0 0 9 16,-5-58-21-16,5 66 4 0,0 32-12 15,0 18 17 1,10 15-7-16,2 5-10 0,2 1-3 16,18-9 1-16,-1-9-6 15,10-18 9-15,-5-16-14 16,0-16 11-16,-9-11-8 16,-1-16 7-16,-11-32-2 15,-3-11 7-15,-2-8 4 16,-10 0 3-16,0 3-6 15,0 11 5-15,0 15-13 16,0 14 8-16,0 18-6 16,4 6-4-16,8 27-7 15,13 24 9-15,6 8 3 16,0 5-1-16,1-2-4 16,9-14 5-16,2-8-8 15,-2-16 8-15,-10-14-6 16,-11-10 6-16,-3 0-8 0,-8-21 10 15,3-22 9 1,-7-15 1-16,0-4-15 0,-5 1 0 16,0 4-7-16,0 12-40 15,0 16-140-15,0 15-690 16</inkml:trace>
  <inkml:trace contextRef="#ctx0" brushRef="#br0" timeOffset="369.07">15618 4192 779 0,'0'0'525'15,"0"0"-431"-15,0 0-65 0,0 0 17 16,0 0 9-1,130-8-27-15,-67-8-19 0,-1 5-5 16,-1-2-4-16,-3 2-14 16,-17 6-59-16,-15 5-166 15,-21 0-423-15</inkml:trace>
  <inkml:trace contextRef="#ctx0" brushRef="#br0" timeOffset="519.16">15762 4331 1342 0,'0'0'87'16,"0"0"-71"-16,0 0 58 15,136 22-41-15,-57-22-29 0,3 0-4 16,-5 0-19 0,-19 15-217-16</inkml:trace>
  <inkml:trace contextRef="#ctx0" brushRef="#br0" timeOffset="1349.74">16990 3681 931 0,'0'0'241'0,"0"0"-96"16,0 0-36-16,0 0-51 16,0 0-23-16,-145-45-13 15,119 45 2-15,-1 0-13 0,13 10-2 16,7 9-9-1,7 3 0-15,0 4-3 0,0 7-1 16,16 2 3-16,-1-1 1 16,11 4-1-16,1 1 3 15,-1 5-3-15,6 4 2 16,-18 5-2-16,8 6 2 16,-12-3-1-16,-10 0 2 15,0 3-2-15,0-6 0 16,0 1 2-16,0-11-2 15,0-9 1-15,0-7 2 16,0-8-2-16,0-11 12 0,0 0-7 16,0-3 6-16,0-2 2 15,9 5 4-15,8-5 8 16,-2 2-8-16,6 0 1 16,6-2-7-16,4-3 4 15,5 0-8-15,-4 0 2 16,-1 0-6-16,0-13-3 15,-2-4-1-15,-7 1-4 16,-12 1-34-16,-3-2-61 16,-7 6-116-16</inkml:trace>
  <inkml:trace contextRef="#ctx0" brushRef="#br0" timeOffset="1814.11">17911 4037 1063 0,'0'0'145'0,"0"0"-63"16,-48 107-1-16,43-67-58 16,5 0-9-16,5-8-14 15,26-2 9-15,6-15-9 16,11-6 4-16,2-9-3 15,3-5 6-15,-12-28 9 16,0-10 3-16,-9-12 27 16,-6-10 5-16,-11-1-17 15,-15 3-17-15,-10 10 7 16,-36 21-8-16,-16 24 1 16,-11 8-17-16,-6 49-2 15,6 14-8-15,15 10-50 0,22-12-74 16,27-10-379-1</inkml:trace>
  <inkml:trace contextRef="#ctx0" brushRef="#br0" timeOffset="3083.11">20084 4061 1064 0,'0'0'175'0,"0"0"-73"16,0 0-26-16,0 0-43 15,0 0-15-15,0 0 22 16,10-38-2-16,-1-10-5 0,3-2-16 16,-7-1 1-1,-5 11-2-15,0 11-6 16,0 10 1-16,0 14-1 0,0 5 4 16,0 0-12-16,0 29-2 15,0 16 1-15,0 14-2 16,5 2 1-16,10-7-1 15,6-3 1-15,6-6 1 16,-8-5-1-16,8-7-2 16,-10-2-2-16,-3-7-22 15,3-5-10-15,-12 0-12 16,-5 0-12-16,0-6-31 16,0 0-54-16,-22-5-35 15,-5 1-17-15,3-4-24 16,-7 3 144-16,0 0 77 0,4 2 36 15,5 1 158-15,13-3-5 16,-1-3-19-16,5 1-35 16,5-3-34-16,0 2-50 15,10 0-20-15,21 0 24 16,5 1-18-16,10-6 0 16,3 0-12-16,6 0-3 15,8 0-14-15,-5-11-5 16,-1 1-3-16,-11-1-5 15,-14 6-34-15,-18 5-82 16,-14 0-303-16</inkml:trace>
  <inkml:trace contextRef="#ctx0" brushRef="#br0" timeOffset="3914.53">22356 4122 564 0,'0'0'386'0,"0"0"-190"15,0 0-14-15,0 0-92 16,0 0-48-16,0 0-27 16,-5 86 3-16,5-46-7 15,0-2-3-15,5-6-2 16,14-14-6-16,8-5 0 16,9-13-2-16,0 0 1 15,0-24 1-15,-4-18 0 16,-1-12 4-16,0-10-4 15,-14-3 11-15,-7-2 1 16,-10 7 4-16,0 9-4 16,-27 16 5-16,-9 20 0 0,-10 17-3 15,-12 8-10-15,5 36-3 16,3 11-1-16,14 10-14 16,14-1-26-16,22-8-67 15,0-10-250-15</inkml:trace>
  <inkml:trace contextRef="#ctx0" brushRef="#br0" timeOffset="4134.14">22698 4222 1090 0,'0'0'115'0,"0"0"-49"0,0 0 44 16,10 114-80-16,-5-71-7 16,-5-5-21-16,0-4-2 15,0-7-75-15,0-8-169 16,0-14-839-16</inkml:trace>
  <inkml:trace contextRef="#ctx0" brushRef="#br0" timeOffset="4681.43">23017 3986 874 0,'0'0'288'0,"0"0"-134"15,0 0-41-15,0 0-74 16,0 0-24-16,0 0-9 0,0 0-5 15,0 8 3-15,0 3-2 16,0-3 5-16,0-3-1 16,0 0 1-16,0 1-4 15,5-3-3-15,-1 4 0 16,11 2 2-16,2-1 1 16,2 8-2-16,3-3 6 15,4 3 4-15,1 0 7 16,-8 3 10-16,3-3 6 15,-3 2-11-15,-2-1-1 16,-7 1 0-16,2-1-5 16,-12-2-3-16,0 1-6 0,0-2 5 15,-27-4-9-15,-9 1-3 16,-12-11-1-16,2 0-26 16,-2-21-28-16,11-17-28 15,6-10-77-15,7-3-311 16</inkml:trace>
  <inkml:trace contextRef="#ctx0" brushRef="#br0" timeOffset="4732.41">23017 3986 1187 0</inkml:trace>
  <inkml:trace contextRef="#ctx0" brushRef="#br0" timeOffset="4800.27">23017 3986 1187 0,'-17'-6'96'0,"48"-7"62"0,10-5-84 0,7-6-30 0,-2-6-37 0,-5 3-7 15,-5 1-52-15,-19 7-233 16</inkml:trace>
  <inkml:trace contextRef="#ctx0" brushRef="#br0" timeOffset="5555.47">23489 3654 1158 0,'0'0'159'0,"0"0"-50"15,0 0-34-15,0 0-59 16,0 0-7-16,0 0 9 16,109 78-16-16,-51-67 7 15,-3-1-7-15,-11 4-1 16,-8-4-1-16,-12 7 0 15,-2 4 4-15,-13 3 3 0,-1 3 11 16,-8 5 2 0,0 0-3-16,0 3-13 0,4-1 2 15,6 6-5-15,0 6 1 16,7 5-1-16,-3 2 0 16,3 4 2-16,-3 2-3 15,8-4 9-15,-3 2-4 16,8-7 6-16,-5-4-5 15,4-6 1-15,-7-8-4 16,-2-11 4-16,-7-7 4 16,-5-12-5-16,-5-2 5 15,0 0 9-15,-15 0 13 16,-28 0-17-16,-13 0-4 16,-1 6-7-16,6 5-2 15,12-6-3-15,20 0-30 16,19-5-63-16,10 0-176 15</inkml:trace>
  <inkml:trace contextRef="#ctx0" brushRef="#br0" timeOffset="14294.22">2091 5580 916 0,'0'0'234'0,"0"0"-89"16,0 0-9-16,-121 26-74 15,107-15-18-15,-3-3-7 16,12-3-9-16,5 0-10 0,0-1-11 15,0 1-6-15,17 0 0 16,12 0 11-16,14 1 0 16,13-3 0-16,7-3-1 15,-1 0-3-15,-4 0-6 16,-12 0-2-16,-15 0-1 16,-14 0-21-16,-12 0-39 15,-5 7-68-15,0 7-172 16</inkml:trace>
  <inkml:trace contextRef="#ctx0" brushRef="#br0" timeOffset="14715.12">2293 5652 1168 0,'0'0'62'16,"0"0"36"-16,0 0-45 16,0 0-25-16,0 0-1 15,0 0-3-15,-12 35-7 16,12-33-16-16,0-2 3 16,0 0-2-16,0 0 10 15,-4-13 3-15,-1-3 3 16,-10-9-13-16,3 5 4 15,3 3 1-15,4 6-5 0,5 9 1 16,0 2-6-16,14-3-5 16,30 3 4-16,1-2-1 15,1 2 4-15,-2 0-3 16,-8 0 1-16,-17 0 0 16,-7 11 6-16,-12 9 32 15,-12 18 22-15,-24 11-23 16,-10 1-29-16,0-7-8 15,20-14-24-15,21-20-75 16,5-9-241-16</inkml:trace>
  <inkml:trace contextRef="#ctx0" brushRef="#br0" timeOffset="23776.53">9950 6066 1361 0,'0'0'62'0,"0"0"1"16,0 0-42-1,0 0-18-15,116 14 2 0,-29-14-1 16,12-17-4-16,-5-1-51 16,-17 5-418-16</inkml:trace>
  <inkml:trace contextRef="#ctx0" brushRef="#br0" timeOffset="24938.21">26760 8290 1082 0,'0'0'133'0,"0"0"-127"16,0 0 84-16,118 0-18 16,-60 0-48-16,19 0-19 15,7 0-5-15,3 0-11 16,-3 0-153-16,-21 0-581 15</inkml:trace>
  <inkml:trace contextRef="#ctx0" brushRef="#br0" timeOffset="25666.5">31069 7504 419 0,'0'0'112'0,"0"0"24"16,0 0 93-16,0 0-100 16,0 0-13-16,0 0-12 15,0 0-3-15,-43-79-31 16,43 79-17-16,0 0-18 16,0 31-7-16,7 17 17 15,-7 9-22-15,0 4-11 16,0-7-8-16,0-14 6 0,0-16-1 15,0-16-7 1,10-8 0-16,26-30-1 0,22-34 26 16,14-21 1-16,10-6-12 15,-2 5-14-15,-18 14-1 16,-11 18-1-16,-10 20-22 16,-10 15-49-16,-9 19-63 15,-8 14-344-15</inkml:trace>
  <inkml:trace contextRef="#ctx0" brushRef="#br0" timeOffset="27786.41">27165 9518 1218 0,'0'0'107'0,"0"0"5"16,0 0-59-16,5 110-26 0,-1-44 3 16,1 6-11-1,0-10-3-15,2-11-3 0,-2-19 7 16,0-16 3-16,0-11 2 15,-5-5 0-15,14-13-1 16,8-38 4-16,14-10 23 16,0-15-23-16,8 10-19 15,-20 15-8-15,-3 19-1 16,-11 19-31-16,7 13-57 16,2 0-67-16,8 27-262 15</inkml:trace>
  <inkml:trace contextRef="#ctx0" brushRef="#br0" timeOffset="29032.91">10126 6414 88 0,'0'0'951'0,"0"0"-895"0,0 0 34 15,-113 109-7-15,87-50-26 16,-6 5-12-16,8 8-17 15,7 6-8-15,17-6-11 16,0-5-9-16,41-11-1 16,17-10 0-16,27-14-2 15,1-21 3-15,13-11-3 16,5-24 0-16,-10-30 3 16,-10-13 1-16,-16-13-1 15,-22-3 20-15,-20-5 16 16,-16 0 4-16,-10 0 4 15,-27 2-9-15,-18 13-8 0,-18 15-10 16,-9 28 0-16,-8 30 3 16,-2 22-9-16,0 48-11 15,2 23-8-15,22 17-30 16,30 4-20-16,28-1-69 16,0 1-278-16</inkml:trace>
  <inkml:trace contextRef="#ctx0" brushRef="#br0" timeOffset="30932.34">29873 11162 1132 0,'0'0'91'15,"0"0"-10"-15,0 0 67 16,0 0-98-16,0 0-47 16,0 0 1-16,0 0 18 15,193-155-16-15,-106 99-6 16,2 8-29-16,-22 18-210 0</inkml:trace>
  <inkml:trace contextRef="#ctx0" brushRef="#br0" timeOffset="31891.23">29014 12245 772 0,'0'0'444'16,"0"0"-401"-16,0 0 14 16,0 0 25-16,0 0-37 0,189-97-28 15,-107 66-15-15,7-1-2 16,0 5-165-16,-21 8-1047 16</inkml:trace>
  <inkml:trace contextRef="#ctx0" brushRef="#br0" timeOffset="32419.12">29733 13272 1193 0,'0'0'81'16,"0"0"49"-16,0 0-57 15,0 0-49-15,0 0 21 16,0 0-12-16,154-113-21 16,-96 95-8-16,5 1-4 0,-5 2-66 15,-3 4-226-15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51:12.583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15794 3665 1051 0,'0'0'180'0,"0"0"-116"0,0 0-10 16,0 0-44-16,-10 153-3 16,10-73-3-16,5-3-1 15,17-13-2-15,-3-10-1 16,8-19-1-16,-1-17-1 15,-7-12-3-15,-2-6-2 16,-2-8 7-16,2-27 0 16,-8-11 19-16,-4-2-3 15,0 6 7-15,2 12-5 16,-7 17-9-16,5 13 4 16,5 21-11-16,6 19 5 15,4 8-3-15,11-2-2 0,0-11-2 16,6-16-2-16,-6-12-1 15,0-7 1-15,-4-2 0 16,-13-38 2-16,-2-8 28 16,-2-11-7-16,-10-2-9 15,0 15-12-15,-10 19-1 16,-21 27-105-16,0 5-607 16</inkml:trace>
  <inkml:trace contextRef="#ctx0" brushRef="#br0" timeOffset="330.72">16751 4005 1360 0,'0'0'42'0,"0"0"-35"16,0 0 15-16,0 0-1 15,157 3-19-15,-97-17-2 16,-2 0-66-16,-17 4-212 16</inkml:trace>
  <inkml:trace contextRef="#ctx0" brushRef="#br0" timeOffset="494.19">16881 4149 1434 0,'0'0'46'0,"0"0"-31"16,0 0 24-16,145 14-18 16,-56-14-16-16,-7 0-5 15,-2 0-48-15,-25 0-197 0</inkml:trace>
  <inkml:trace contextRef="#ctx0" brushRef="#br0" timeOffset="1109.16">18020 3312 1295 0,'0'0'47'0,"0"0"50"0,0 0-45 15,0 0-36 1,0 0-16-16,-73 144 2 0,69-82-2 16,4 11 1-16,-8-4 0 15,8 0-1-15,0 1 0 16,0-3 0-16,0-6 0 15,0 3-3-15,0-5 3 16,8-5-10-16,-8-6 5 16,4-13 5-16,-4-11 0 15,0-11 0-15,0-5 4 16,0-8 8-16,0 0-2 16,0 5-5-16,5-2 1 0,5 5 6 15,12 0 14 1,-3 0-9-16,12-2-1 0,1-4 4 15,16-2-5-15,2 0-6 16,-1 0-6-16,-3-2-3 16,-15-9-4-16,-9 3-70 15,-22 5-226-15</inkml:trace>
  <inkml:trace contextRef="#ctx0" brushRef="#br0" timeOffset="1418.7">18681 3925 1153 0,'0'0'161'0,"0"0"-101"16,0 0 14-16,0 0-23 16,123 45-31-16,-66-45-8 15,1-10-12-15,-7-18-2 0,-8-3-127 16,-28 1-748-16</inkml:trace>
  <inkml:trace contextRef="#ctx0" brushRef="#br0" timeOffset="2196.11">19616 3711 1048 0,'0'0'197'15,"0"0"-91"-15,0 0-13 16,0 0-51-16,0 0-22 15,0 0-11-15,0-51 3 16,-5 32-2-16,5 14-4 16,0 2 0-16,0 3-3 15,0 0-3-15,5 24 1 0,15 17 4 16,1 4-3-16,-6 8 3 16,6-2-3-16,-11-3-2 15,2 3-1-15,-12-6-13 16,0 3-14-16,-7-5-7 15,-12-10-18-15,-8-9-8 16,5-11 21-16,8-8 40 16,9-5 1-16,5 3 34 15,0 0-14-15,0 2-6 16,27-3 19-16,9 2 22 16,10-4-12-16,7 0-11 15,2 0-3-15,3-14-9 0,-5 3-14 16,-17 3-3-16,-21 0-4 15,-6 5-32-15,-9 3-103 16,0 0-384 0</inkml:trace>
  <inkml:trace contextRef="#ctx0" brushRef="#br0" timeOffset="2431.82">20566 4152 232 0,'0'0'1190'16,"0"0"-1141"-16,0 0 16 15,0 144-30-15,0-80-27 16,-4 1-8-16,-1-12-81 15,-5-18-505-15</inkml:trace>
  <inkml:trace contextRef="#ctx0" brushRef="#br0" timeOffset="3119.51">21731 3799 676 0,'0'0'137'16,"0"0"26"-16,0 0-16 16,0 0-49-16,10-101-7 15,-10 71-1-15,0 6-25 16,0 5-23-16,0 9-4 16,0 7-8-16,0 3-5 15,0 0-11-15,7 32-13 0,3 13 1 16,-1 17 0-1,13 5 0-15,-7-1-2 0,2-7-2 16,-8-3-10 0,-9-7-12-16,0-10-15 0,-5-4-13 15,-26-8-16-15,0-16 9 16,-6-11 39-16,11 0 20 16,11 0 11-16,3 0 39 15,12-3 0-15,0 3-16 16,0 0-12-16,32 0-1 15,16 0 28-15,3 0-16 16,2 0-14-16,2 0-8 16,-7 0-6-16,-11 0-5 15,-16 0-2-15,-6 0-51 16,-15 0-118-16,0 3-644 0</inkml:trace>
  <inkml:trace contextRef="#ctx0" brushRef="#br0" timeOffset="3368.17">22558 4189 1030 0,'0'0'215'16,"0"0"-104"-16,46 140 1 16,-24-79-68-16,-8-2-25 15,-1-3-19-15,-13-11-12 16,0-2-300-16</inkml:trace>
  <inkml:trace contextRef="#ctx0" brushRef="#br0" timeOffset="4276.81">23588 3834 862 0,'0'0'266'0,"0"0"-118"15,0 0-53-15,0 0-27 16,0 0-28-16,0 0-9 16,-7-88-7-16,7 60-6 15,0 10-7-15,0 7 0 16,0 9 0-16,0 2-8 16,0 5-3-16,0 27 2 15,17 16-2-15,9 11 4 16,6 0-2-16,-1-3-2 0,-7-5 0 15,-2-9-1-15,-12-7-2 16,-10-5-14-16,0-4-7 16,-5-4-5-16,-22-9-23 15,-4-4-28-15,7-4 6 16,2 0 7-16,8 3 26 16,6 0 4-16,4 5 21 15,4-2 16-15,0 2 32 16,0-2 57-16,0 0 5 15,12 0-12-15,2-6-31 16,13-3-7-16,9-2-16 16,5 0-4-16,7-7-4 15,-2-15-8-15,-5 1-6 0,0-3-1 16,-15 8-5 0,-9 5 0-16,-7 5-30 0,-10 6-67 15,0 0-168-15</inkml:trace>
  <inkml:trace contextRef="#ctx0" brushRef="#br0" timeOffset="5078.17">24039 3548 1141 0,'0'0'139'0,"0"0"-67"15,0 0-62-15,0 0-9 16,0 0 6-16,126 0-2 0,-81 0 3 15,-1 0-8-15,-8 2 3 16,-17 6-2-16,-2 6 2 16,-7 7 3-16,-5 8 18 15,-5 12 8-15,0 7-9 16,0 2-5-16,0 4-10 16,5-3-3-16,2 0-4 15,7-1-1-15,1-2 1 16,2-2-1-16,4-3 1 15,-6-6 1-15,6 1-2 16,-6-6 3-16,2-8-2 16,-3-6 1-16,-9-10 0 15,7-2 4-15,-12-3-4 16,0-3 3-16,0 0 22 16,0 0 23-16,-7 0 14 0,-12 0-11 15,-13 0-23-15,-4 18-19 16,0-1-10-16,9-2-1 15,18-6-25-15,9-9-71 16,0 0-160-16</inkml:trace>
  <inkml:trace contextRef="#ctx0" brushRef="#br0" timeOffset="6851.74">19069 8085 399 0,'0'0'252'16,"0"0"-46"-16,0 0-3 16,0 0-54-16,0 0-10 15,0 0-43-15,0 0-36 16,-5-3-9-16,0 3-21 15,5 0-10-15,0 0-9 16,0 0-8-16,0 0-1 16,0 5-1-16,0-2 3 15,5-3 2-15,17 0 2 0,4 0-1 16,-2 0 6-16,13 0-5 16,6 0 0-16,3 0-2 15,0 0-1-15,2 0 2 16,-2 0-7-16,-3-3 1 15,-2-2 0-15,-10-3-1 16,-16 0 0-16,2 3-3 16,-17 2-42-16,0 3-43 15,-22 0-281-15</inkml:trace>
  <inkml:trace contextRef="#ctx0" brushRef="#br0" timeOffset="7553.51">20562 8090 965 0,'0'0'151'15,"0"0"1"-15,0 0-31 16,0 0-58-16,0 0-37 15,0 0-12-15,-15 0-4 16,30 0 4-16,16 0 19 16,10 0-4-16,7 0-15 15,3 0-9-15,-3 0 2 16,3 0-2-16,-3 0-1 0,-7 0-3 16,-10-5-1-16,1-4 0 15,-18 5 0-15,-4-2-9 16,-10 1-49-16,0 2-104 15</inkml:trace>
  <inkml:trace contextRef="#ctx0" brushRef="#br0" timeOffset="11434.12">23311 4080 34 0,'0'0'183'16,"0"0"-166"-16,0 0-14 15,0 0-3-15,0 0-26 16,0 0 26-16,0 0 63 16,0-46 57-16,-5 46-49 15,5 0-10-15,-5 0-25 0,5 0-36 16,0 0-5-1,-5 0-148-15,5 0-201 0</inkml:trace>
  <inkml:trace contextRef="#ctx0" brushRef="#br0" timeOffset="12226.6">23441 3735 630 0,'0'0'292'0,"0"0"-148"16,0 0-17-16,0 0-39 16,0 0-23-16,0 0-20 15,-19-13-6-15,19 13-9 16,0 0-1-16,0 0-8 16,0 0-4-16,0 0-7 15,0 0-4-15,0 5-2 16,0 16-2-16,0 6 9 15,0 8-1-15,0 4-7 16,-7 4-2-16,7 3 1 16,-5 0 0-16,5-7-2 15,0 1 0-15,0-2 0 0,5-3 0 16,11-6 0 0,6-2-1-16,2-8 2 0,3-3-2 15,4-8-1-15,1-3 2 16,-1-2 1-16,0-3-1 15,1 0 1-15,-6-14 0 16,-2-12 2-16,3-9 1 16,-6-5 3-16,-6-3 4 15,-3-8-5-15,-12-5 1 16,0-5 2-16,0-7 2 16,-17 5 2-16,-14 4-3 15,-10 11-4-15,0 13 2 16,-7 16 1-16,7 16 5 15,0 3-12-15,-8 11-2 0,13 26-5 16,-5 11-29 0,19 6-33-16,3 5-90 0,14-3-499 15</inkml:trace>
  <inkml:trace contextRef="#ctx0" brushRef="#br0" timeOffset="13464.36">22136 8082 1097 0,'0'0'160'16,"0"0"-9"-16,0 0-59 16,0 0-69-16,0 0-15 15,0 0 18-15,90 8-1 16,-40-8-15-16,-1 0 0 15,1 0-6-15,-6 0-4 16,-8-3-2-16,-5 1-30 16,-16-1-67-16,-6 1-212 15</inkml:trace>
  <inkml:trace contextRef="#ctx0" brushRef="#br0" timeOffset="14627.47">29982 7010 1085 0,'0'0'150'15,"0"0"-86"-15,0 0 37 16,0 0-41-16,0 0-26 16,-37 163-10-16,28-88 1 15,-8-5-10-15,12-15-4 16,5-12-2-16,0-16-2 15,5-16-5-15,38-11-2 16,8-27 5-16,16-27 6 16,11-20 4-16,-11-4-12 15,-9 14-3-15,-22 18 0 16,-19 25-46-16,-17 21-109 0,0 30-450 16</inkml:trace>
  <inkml:trace contextRef="#ctx0" brushRef="#br0" timeOffset="16697">28875 9245 1020 0,'0'0'204'15,"0"0"-125"-15,0 0 54 16,0 0-55-16,0 0-42 15,0 0-19-15,-94 174-2 16,53-94-5-16,4-5-3 16,6-11-6-16,9-19 1 15,17-21-2-15,5-13-2 16,0-11-3-16,22 0 2 16,19-26 3-16,17-20 5 15,-7 0-2-15,-8 4-2 0,-24 10-1 16,-19 8-24-16,-4 0-47 15,-28 2-224-15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51:40.531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32056 6703 609 0,'0'0'152'0,"0"0"-129"16,0 0 113-16,0 0-56 15,-5 112-14-15,0-80-16 16,-5 0 8-16,-2 0-8 16,-2 0 4-16,-3-5-11 15,7-11 1-15,5-5-8 16,5-9-13-16,0-2-5 16,5-2-5-16,27-28 13 15,13-7-1-15,8-3-9 16,0 5-7-16,-7 16-6 0,-19 8-3 15,-18 11-21-15,-9 14-151 16,-4 26-322-16</inkml:trace>
  <inkml:trace contextRef="#ctx0" brushRef="#br0" timeOffset="556.65">31834 8831 628 0,'0'0'194'0,"0"0"-165"16,0 0 55-16,0 0-13 16,0 0-29-16,-27 107-6 15,22-86 12-15,5 0-13 16,-12-4 10-16,12-4 3 15,0-10-7-15,12-3-13 16,12 0 15-16,25-19-7 16,9-13-17-16,-3-3-10 15,8 3-3-15,-10 8-6 16,-12 13-9-16,-20 11-181 16,-21 0-510-16</inkml:trace>
  <inkml:trace contextRef="#ctx0" brushRef="#br0" timeOffset="1192.66">31682 11013 900 0,'0'0'63'0,"0"0"37"15,0 0-35-15,0 0-41 0,0 0 9 16,0 0 34-16,77 101-15 16,-34-56-10-16,-7 3-22 15,-4 4-15-15,-1-10-5 16,1-7-2-16,-13-3-96 16,-2-5-132-16,-17-3-572 15</inkml:trace>
  <inkml:trace contextRef="#ctx0" brushRef="#br0" timeOffset="1346.79">31619 11408 1141 0,'0'0'44'0,"0"0"-39"16,162-139 34-16,-90 91 6 15,8 5-42-15,-20 11-3 0,-12 16-211 16</inkml:trace>
  <inkml:trace contextRef="#ctx0" brushRef="#br0" timeOffset="2597.13">31848 16445 494 0,'0'0'113'16,"0"0"33"-16,0 0-52 0,0 0 2 15,0 0 3-15,0 0 12 16,10 33-26-16,-10 6-40 15,0-1-8-15,0 0-17 16,0-9-8-16,0-10-6 16,0-9 3-16,12-10 1 15,7-3 8-15,12-36 22 16,18-12 6-16,-8-11-16 16,5 0-20-16,-3 12-6 15,-7 7-4-15,-12 19-17 16,-7 16-218-16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51:49.596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19829 15034 1125 0,'0'0'19'15,"0"0"62"-15,0 0 8 16,-136 99-54-16,115-62-17 16,1 9-7-16,-1 7-8 15,1 6 1-15,4 10 4 16,-6 12 0-16,7 10 8 16,6 8-6-16,2-3-1 15,7-5 0-15,0-14-9 16,31-7-1-16,12-20-6 15,8-9 4-15,12-17-5 16,9-14 7-16,12-10 2 16,10-3 0-16,5-28-1 15,-7-12 0-15,-8-8 2 16,-11-11-1-16,-15-4-1 0,-17-4 2 16,-10-7 1-1,-5-12 1-15,-21 1-2 0,-5-5 9 16,-9-4 5-16,-35-7 0 15,-6-3-4-15,-18 6 3 16,-12 15 0-16,-6 33 7 16,-13 36 2-16,-12 17 0 15,-2 62-24-15,-1 34-4 16,10 22-23-16,20 10-51 16,21-2-86-16,37-11-320 15</inkml:trace>
  <inkml:trace contextRef="#ctx0" brushRef="#br0" timeOffset="1034.92">22028 15020 1046 0,'0'0'38'16,"0"0"74"-16,0 0-35 0,-140 19-28 15,92 16-21 1,-3 15 4-16,-2 15-4 0,2 15-9 15,3 13-2-15,2 7-3 16,15 7-1-16,14 5-7 16,12-5-3-16,5-11-3 15,17-13 0-15,34-24-4 16,28-20 0-16,13-17 4 16,19-22-1-16,7-8 1 15,-2-40-5-15,-12-11 2 16,-18-16-1-16,-6-8 2 15,-17-10 1-15,-17-6 0 16,-20-3 2-16,-26-8 1 16,0-10 3-16,-26-16 1 15,-25-3 3-15,-12 13 0 0,-12 30-2 16,-6 43 9 0,-14 53 17-16,-18 24-17 0,-7 59-16 15,1 26-11-15,20 17-68 16,32 2-192-16,31-2-710 15</inkml:trace>
  <inkml:trace contextRef="#ctx0" brushRef="#br0" timeOffset="2049.87">24512 15045 931 0,'0'0'151'0,"0"0"-58"16,0 0 35 0,0 0-56-16,-123-65-20 0,75 65-29 15,-3 0-5-15,-7 19 3 16,-5 29-5-16,1 24-15 15,-6 19 9-15,1 13-4 16,9 12-1-16,17-2 3 16,22 4-3-16,11-11-2 15,16-5-3-15,37-14 0 16,28-16-5-16,21-8 3 16,19-21 2-16,22-16-2 15,7-22 2-15,3-5 0 16,7-32 0-16,-12-24 0 0,-10-19 0 15,-26-16-4-15,-27-16-5 16,-19-8 4-16,-32-14 5 16,-26-9-1-16,-7-14 3 15,-43-6-2-15,-23 19 2 16,-16 29 0-16,-15 51 14 16,-16 51 12-16,-20 24-11 15,-10 64-17-15,-2 40-10 16,13 25-48-16,30 2-102 15,34-5-261-15</inkml:trace>
  <inkml:trace contextRef="#ctx0" brushRef="#br0" timeOffset="3749.09">30980 6799 993 0,'0'0'126'0,"0"0"-108"15,0 0 92 1,0 0-35-16,0 0-59 0,0 0 10 16,22 61 25-16,-22 11-24 15,-17 11-14-15,-19-2-10 16,4-14-2-16,13-30 28 15,7-21 11-15,12-16-35 16,53-24 7-16,29-43 1 16,29-19 11-16,7-4-18 15,-9 12-5-15,-20 30-1 16,-27 32-49-16,-30 16-117 16,-23 51-464-16</inkml:trace>
  <inkml:trace contextRef="#ctx0" brushRef="#br0" timeOffset="4338.07">31187 9106 665 0,'0'0'50'0,"0"0"74"0,0 0 71 15,0 0-58-15,0 0-46 16,0 0-12-16,37-78-9 16,-37 102-13-16,-10 22-29 15,-21 19-22-15,-1 9 2 16,6-2-4-16,2-10-2 16,2-19 0-16,17-17-1 15,5-15 5-15,0-11-5 16,31-13-1-16,32-30 16 15,0-10-2-15,9-4-7 16,0 9-7-16,-14 16 0 16,-12 24-32-16,-19 8-99 15,-23 35-401-15</inkml:trace>
  <inkml:trace contextRef="#ctx0" brushRef="#br0" timeOffset="4949.59">31199 10807 925 0,'0'0'117'0,"0"0"-18"16,0 0-14-16,-31 112-34 16,14-51-22-16,-2 9-2 15,-3 2 5-15,0 0 3 16,8-15-15-16,4-18 17 16,3-15-11-16,7-21-7 15,17-3-12-15,24-27 16 0,12-21 19 16,15-8-16-16,-1-2-14 15,1 6-10-15,-23 18-4 16,-4 18-10-16,-14 16-86 16,-17 2-226-16</inkml:trace>
  <inkml:trace contextRef="#ctx0" brushRef="#br0" timeOffset="5540.4">31043 13146 978 0,'0'0'109'15,"0"0"-35"-15,-27 107 47 16,13-56-70-16,-3 0-37 16,7-3 8-16,0-8 2 15,-2-11 9-15,12-8-2 16,0-10-3-16,5-11-16 16,34 0-1-16,2-24 14 0,14-16-6 15,3-14-11-15,0 4-8 16,-12 2-2-16,-15 15-88 15,-26 23-334-15</inkml:trace>
  <inkml:trace contextRef="#ctx0" brushRef="#br0" timeOffset="34384.76">4061 3989 924 0,'0'0'111'0,"0"0"48"16,0 0-18-16,0 0-53 15,0 0-26-15,-161-94-16 16,103 91-8-16,-15 1-15 15,-9 2 4-15,-7 13-12 16,-15 27-4-16,-11 32 0 16,1 25-4-16,6 13 3 0,9 10-8 15,19-2 2-15,35-9-3 16,35-10 0-16,10-14-1 16,41-4-2-16,36-12-2 15,22-5-5-15,26-8 4 16,15-12 2-16,22-13 1 15,26-14-4-15,15-17 2 16,-1 0 0-16,5-30-4 16,-14-13-6-16,-21-10-3 15,-11-19 13-15,-21-20 4 16,-22-15 8-16,-33-7-8 16,-27-1 5-16,-27 8-4 0,-26 2 5 15,-5 12 4 1,-27 2 6-16,-31 0 1 0,-24 3 4 15,-33 8 0 1,-20 5-9-16,-37 8 9 0,-21 21-16 16,-19 33-2-16,-12 19-2 15,7 68-2-15,9 47-2 16,35 29-21-16,43 26-29 16,48 0-42-16,45-13-100 15,37-10-703-15</inkml:trace>
  <inkml:trace contextRef="#ctx0" brushRef="#br0" timeOffset="36935.29">10382 7534 699 0,'0'0'411'0,"0"0"-309"16,-113-26 44-16,65 26-58 16,7 34-42-16,0 25-20 15,0 23-5-15,9 18-8 16,20 4-3-16,12 6-8 15,22-14-1-15,36-13 0 16,24-30-2-16,21-37-18 16,18-19-30-16,4-61-3 15,-6-29 25-15,-25-27 19 16,-32-11 8-16,-42-6 36 16,-20 9 22-16,-61 15 1 15,-33 25-13-15,-31 40-19 0,-15 48-26 16,5 29-1-1,19 65-14-15,29 29-46 0,34 11-142 16,34 2-985-16</inkml:trace>
  <inkml:trace contextRef="#ctx0" brushRef="#br0" timeOffset="39768.9">10264 6494 381 0,'0'0'106'0,"0"0"-34"16,0 0 108-16,0 0-49 16,0 0 29-16,-130-64-19 15,86 66-20-15,-6 41-39 16,-8 21-32-16,0 27-20 0,2 14 5 15,13 7-15-15,24-3 0 16,19-2-14-16,9-16-5 16,49-21-1-16,24-24-1 15,22-36-19-15,17-24-26 16,14-58-2-16,-5-29 2 16,-10-19-8-16,-28-6-28 15,-29 6 52-15,-37 2 30 16,-26 6 20-16,-26 10 89 15,-47 14-18-15,-21 27-36 16,-19 37-23-16,-17 24-5 16,-10 55-27-16,-12 34-10 0,22 23-82 15,21 6-188-15</inkml:trace>
  <inkml:trace contextRef="#ctx0" brushRef="#br0" timeOffset="41635.12">10773 8772 578 0,'0'0'365'0,"0"0"-158"16,0 0-19-16,0 0-83 15,0 0-36-15,0 0-24 16,0 0 2-16,0-24-7 16,0 80-13-16,-22 16-13 15,8 3-6-15,-13-8 0 16,17-9-6-16,3-20 8 15,7-19-9-15,12-17-1 16,24-2 1-16,22-39-1 16,15-20 10-16,9-13 6 15,12-1 0-15,-5 12-13 0,-22 18-3 16,-26 19-7-16,-26 24-50 16,-15 6-81-16,-10 28-516 15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53:24.878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3490 4668 1044 0,'0'0'253'0,"0"0"-191"15,0 0 34-15,0 0-40 16,0 0-43-16,0 0-3 16,0 0 5-16,123 166-1 15,-44-64-12-15,-2 4 2 16,8-4-4-16,-13-9 0 16,0-12-6-16,-14-9-33 15,-12-11-43-15,-14-13-91 16,-23-5-116-16,-9-16-392 15</inkml:trace>
  <inkml:trace contextRef="#ctx0" brushRef="#br0" timeOffset="158.36">3810 5732 1114 0,'0'0'167'0,"0"0"-135"15,17-179 77-15,15 61-64 16,13-21-28-16,1-13-9 15,7-1-8-15,-7 11-2 16,-19 28-113-16,-23 36-507 16</inkml:trace>
  <inkml:trace contextRef="#ctx0" brushRef="#br0" timeOffset="864.68">4695 5004 1081 0,'0'0'102'15,"-43"135"-46"-15,38-47 22 16,5 3-33-16,12-6-35 16,24-13-7-16,15-21-3 15,17-24-2-15,4-27-12 16,3-21-13-16,-3-51 11 15,-9-28 15-15,-13-20 1 16,-18-3 26-16,-20-5 6 0,-12 12 10 16,-27 23 2-1,-31 31-2-15,-24 42-8 0,-16 27-14 16,-9 63-20-16,16 32-9 16,16 15-75-16,39-5-207 15</inkml:trace>
  <inkml:trace contextRef="#ctx0" brushRef="#br0" timeOffset="1407.31">5646 4855 1046 0,'0'0'28'0,"26"123"81"16,-4-43-27-16,-3-5-39 16,-2-3-11-16,-2-16-8 0,-11-18-13 15,4-17-9 1,-8-16 5-16,0-5-1 0,0-13 16 16,-27-24 7-16,5-11-25 15,-4-6-1-15,11 3 0 16,6 3 3-16,9 8-6 15,0 8 0-15,0 8-2 16,19 11 1-16,8 8-11 16,9 5-8-16,10 0-5 15,7 0 1-15,9 7 14 16,11 6 6-16,-11 6 4 16,-4 8 0-16,-12 8 3 15,-10 10 16-15,-9 6-3 16,-18 3-7-16,-4 2-2 15,-5-13-4-15,0-9-3 0,0-15-64 16,-9-14-156-16</inkml:trace>
  <inkml:trace contextRef="#ctx0" brushRef="#br0" timeOffset="2490.91">5663 5029 976 0,'0'0'78'0,"0"0"50"15,0 0-89-15,0 0-30 16,41 147-2-16,-10-77 4 16,0 2 0-16,5-3 19 15,-4-2 3-15,-6-8-4 16,-2-14-11-16,-7-10-11 15,-7-13 6-15,-5-12-9 16,-5-10-2-16,0 0 0 16,-5-29 22-16,-22-19 7 15,-14-14-26-15,-4-8-2 16,-8-2-1-16,7 3 2 16,-7 5-2-16,7 5 11 15,5 5 2-15,9 6 0 0,1 0-9 16,5 0 0-1,9 0-4-15,2 0 0 0,10 0-2 16,-4 2 2-16,9 4-4 16,0 9 4-16,0 7-3 15,5 12 1-15,14 6-1 16,12 6-4-16,5 2 3 16,17 0 1-16,-2 13 1 15,12 11 0-15,-5 0 0 16,0 5 2-16,-8 9-1 15,-14 5-1-15,-14 5 3 16,-17 8 0-16,-5 5 0 16,-10-2-3-16,-26-11 0 15,5-10-2-15,4-17 2 0,6-13 0 16,11-3 1-16,10-5-1 16,0 0-4-16,5 0-10 15,31-2 11-15,17-9 3 16,10 3 0-16,4 8 1 15,1 0 0-15,-1 0-1 16,-9 6 1-16,-7 9 20 16,-10 10 9-16,-10 7 2 15,-9 3 3-15,-8 2 0 16,-2-2-10-16,-7-6-12 16,-5-8-11-16,0-12-2 15,0-9-24-15,-10 0-77 16,-11-17-345-16</inkml:trace>
  <inkml:trace contextRef="#ctx0" brushRef="#br0" timeOffset="4725.78">9987 12954 886 0,'0'0'354'0,"0"0"-219"16,0 0-29-1,0 0-35-15,0 0-36 0,0 0-20 16,-37-110-1-16,18 59 4 16,-3 6-10-16,6 7-1 15,1 14 6-15,10 16-3 16,5 8 1-16,0 5-11 15,5 38 1-15,26 19-1 16,10 21 1-16,12 5 0 16,-2 0-1-16,7-11-4 15,-5-9-21-15,-12-15-22 16,-14-10-15-16,-13-11-29 16,-14-5-51-16,-5-9-115 15,-36-7-459-15</inkml:trace>
  <inkml:trace contextRef="#ctx0" brushRef="#br0" timeOffset="4905.63">9864 13445 851 0,'0'0'266'0,"0"0"-103"15,0 0-23-15,0 0-68 16,0 0-9-16,159 68-16 16,-84-82-6-16,2-18-2 15,5-8-16-15,7-3-9 16,-17-3-11-16,-19 12-3 15,-21 13-19-15,-27 21-61 16,-5 0-91-16,-41 26-1100 16</inkml:trace>
  <inkml:trace contextRef="#ctx0" brushRef="#br0" timeOffset="5874.81">13778 9149 1126 0,'0'0'129'0,"0"0"-43"16,0 0 1-16,0 0-25 15,0 0-17-15,5-139-18 16,-5 85-3-16,0 4-2 16,0 4-2-16,0 9-2 15,0 18 0-15,0 9-3 16,0 10-2-16,0 2-7 15,0 36-6-15,9 15 0 16,13 16 0-16,4 3 0 16,11 0 0-16,-1-7 0 0,0 2-9 15,-10-5-21-15,-11-1-15 16,-10-2-9-16,-5-4-28 16,-10-11-44-16,-21-15-52 15,-5-10-124-15,4-11-68 16,1-8 336-16,16 0 34 15,3 0 335-15,12 2-45 16,0 1-134-16,5-3-39 16,27 0 10-16,16 0-42 15,10 0-28-15,9-11-24 16,15-10-9-16,3-3-18 16,-8 0-6-16,-5 8 0 15,-19 11-62-15,-12 5-94 0,-26 5-779 16</inkml:trace>
  <inkml:trace contextRef="#ctx0" brushRef="#br0" timeOffset="6757.89">9613 9414 1132 0,'0'0'68'15,"0"0"47"-15,-53 176-49 16,43-88-28-16,10 0-12 16,0-10-12-16,22-16-2 15,19-25-10-15,22-24-2 0,14-13-6 16,2-40 6-1,3-29 11-15,-9-19 21 0,-20-9-5 16,-17-4 1-16,-27 7 1 16,-9 9-1-16,-19 12-1 15,-44 23-8-15,-9 33 3 16,-17 26-4-16,-5 65-8 16,-5 39-10-16,22 20-1 15,24 3-16-15,33-12-45 16,20-17-40-16,51-19-223 15</inkml:trace>
  <inkml:trace contextRef="#ctx0" brushRef="#br0" timeOffset="7641.41">14147 13103 973 0,'0'0'209'16,"0"0"-128"-16,0 0 59 15,-121-106-59-15,85 100-30 16,-5 6-15-16,0 8-11 16,-7 30-7-16,7 15-4 15,5 11-5-15,14 11 0 16,22 0-6-16,0-3-2 15,31-8-1-15,32-13-4 16,4-21 4-16,23-30-10 16,-4-6-4-16,9-50 6 0,-11-27 8 15,-17-18 1-15,-26-15 1 16,-26 2 7-16,-15 14 8 16,-60 34 2-16,-30 42-9 15,-23 24-10-15,-8 64-9 16,18 27-57-16,23 8-163 15,30-6-845-15</inkml:trace>
  <inkml:trace contextRef="#ctx0" brushRef="#br1" timeOffset="17440.3">9770 12943 521 0,'0'0'225'16,"0"0"7"-16,0 0-70 15,0 0-58-15,0 0-17 16,0 0-31-16,45-24-6 0,-40-13-15 16,7-9-10-16,-12-2-15 15,0 2-1-15,0 4 2 16,0 7-9-16,0 8 6 15,-7 11-5-15,-3 8 7 16,10 8-5-16,0 0-4 16,0 0-1-16,0 24 0 15,22 11 0-15,9 8 0 16,6 7 2-16,4 9-2 16,4 8 2-16,8 5 0 15,-7 3-2-15,3-3 1 16,-4-5 0-16,4-5-1 15,-8-14 0-15,-5-3 0 16,-5-10-1-16,-12-11 1 0,-2-8-26 16,-12-14-32-16,-5-2-69 15,0 0-38-15,-14-7-332 16</inkml:trace>
  <inkml:trace contextRef="#ctx0" brushRef="#br1" timeOffset="17734.68">9955 13681 1044 0,'0'0'136'15,"0"0"44"-15,0 0-88 16,0 0-64-16,0 0-9 15,0 0 20-15,80-61-11 16,-30 36-1-16,18-1-1 16,4 2-6-16,13-8-11 15,-3 2-4-15,7 3-3 16,-5 6-1-16,-11 5-1 16,-11 7-3-16,-11 7-43 15,-20 2-93-15,-4 0-437 16</inkml:trace>
  <inkml:trace contextRef="#ctx0" brushRef="#br1" timeOffset="18941.62">13860 9157 1269 0,'0'0'87'16,"0"0"19"-16,0 0-54 16,0 0-29-16,-15-112 0 15,10 66-14-15,5 1 6 16,0-1-9-16,-7 9 6 16,2 10 0-16,1 8 4 15,4 12-4-15,0 3-1 16,0 4 0-16,0 0-11 15,0 4-1-15,0 22-1 16,4 20 1-16,18 9 2 16,0 13 0-16,-3 6 1 15,8 9-1-15,4 0 0 16,5-2 0-16,-5-9-2 0,1-11 0 16,-6-7 0-1,-6-12-23-15,-8-9-7 0,-12-7-8 16,0-4-19-16,-27-9-23 15,-9-2-68-15,-12-9-46 16,-3-2-81-16,3 3-38 16,2 2 297-16,10 4 17 15,9 4 139-15,1 3 108 16,16 3-41-16,10 5-66 16,0-8-7-16,10-3-50 15,33-7-14-15,8-6-18 16,7 0-7-16,9-19-9 15,6-5-11-15,-6-3-14 16,-9 3-8-16,-12 5-2 16,-15 11-4-16,-21 8-41 0,-10 0-91 15,-5 0-207-15</inkml:trace>
  <inkml:trace contextRef="#ctx0" brushRef="#br2" timeOffset="28742.35">14125 7598 630 0,'0'0'116'0,"0"0"-15"16,0 0 19-16,0 0 6 16,0 0-40-16,0 0-44 15,-19 11 10-15,-13-11-18 16,-4 5-9-16,-17 14-17 15,-14 2 0-15,-11 12-7 16,-20 4 1-16,-13 9-4 0,-8 7 4 16,-6 6-4-16,-5 8 9 15,0 5-13-15,-5 0 10 16,4 5-8-16,13-5 3 16,10 0-4-16,9 1 5 15,5-6-3-15,4 2-5 16,8 4 6-16,-2-1-1 15,7 2 5-15,9-2-4 16,-4 4 4-16,9-1 0 16,-4 5-2-16,4 3-2 15,-4 7 1-15,4-1 2 16,0-4-5-16,5-4 8 16,3-4-8-16,2-5 4 0,7-5 0 15,-7-3 0 1,7 6 1-16,-7-6-5 0,2 0 8 15,-7 3-8-15,5 0 4 16,-2 5-2-16,-8 2 2 16,10 7-4-16,-5-3 4 15,12-1 0-15,-11 1 0 16,11-3 3-16,-7-1-7 16,7-2 8-16,0-2-10 15,-2 0 10-15,2-7-8 16,-2 2 8-16,-8-3-4 15,-6 4 0-15,-6 7-1 16,1 4 1-16,-6 3 1 16,-6-3-1-16,6 1 3 0,1 3-6 15,4-2 7-15,6 2-4 16,4 2 1-16,7 2 0 16,3-10-1-16,2-2 1 15,0-7-5-15,3-5 8 16,-3 4-6-16,5 1 4 15,-7 2-4-15,7 4 3 16,5 0-2-16,-1 0 1 16,6 3 0-16,5 0 1 15,-6-3 0-15,13 3-2 16,2-1 2-16,3 4-2 16,2 3 2-16,-3-4-2 15,5 1 3-15,-2-1-3 0,3 1 1 16,4-3 0-16,0-3-1 15,-2-3 4-15,7-2-5 16,0-3 6 0,-5 0-7-16,5 6 5 0,0 4-3 15,0 2 2-15,0 1-1 16,12-5 0-16,-2-5 1 16,4-5-1-16,-2-6 1 15,-2-8-3-15,4 0 5 16,13-5-6-16,-5 2 4 0,9-4-2 15,5 1 1 1,5-5-1-16,12 1 0 0,-2-11 2 16,12-6-4-16,-1-2 2 15,6-6-1-15,-1 0 4 16,-4 4-1-16,0-4-1 16,4 3 0-16,-4-3 0 15,0 4 1-15,4-7-3 16,1-4 4-16,-1-6-4 15,1 0 1-15,4 0-3 16,0-9 8-16,1-4-1 16,-1 5-3-16,8 0 1 15,-3-2 1-15,-5 1-1 16,-4-4-1-16,-1 2 2 16,-4-2-4-16,0-11 7 0,4-3-3 15,1-13 13-15,4-8 12 16,-4-11-21-16,-1-5-5 15,1-3 2 1,-10 8 3-16,-1 6-10 0,-11 10 10 16,2 5-7-16,-11-1 3 15,4-1-4-15,4-9 4 16,-4-4-2-16,13-14 0 16,-9-6 2-16,8-6 1 15,5-1-2-15,5-1 0 16,-12-2 6-16,2 3 0 15,-3 5-7-15,-14 8 5 16,1 11-1-16,-6 6-4 0,-4-2 0 16,4-1 0-16,0-11 0 15,10-11 5-15,3-5 0 16,1-8-1-16,6-6 1 16,2 3-1-16,0 8-1 15,-2 11 5-15,-3 8-8 16,-2 16 3-16,0 0 1 15,-10 5-8-15,3-2 8 16,-3-4-5-16,-5-7 2 16,5-11 0-16,-4-10 0 15,4-6 2-15,0-6-3 16,5 2 0-16,0 4 0 16,0 8 0-16,7 10 0 15,-12 4 3-15,-4 5-3 0,-1 5 1 16,-4-5-1-16,4 3-2 15,0-4 2-15,-2-4 3 16,19-3-2-16,-2 2-2 16,2 0 1-16,3 3 0 15,2 9 0-15,-2-3 0 16,2 7 0-16,-2 3 0 16,2 3 0-16,0 3 3 15,-3 2-6-15,3 5 6 16,-7 4-4-16,7 4 3 15,-7 4-4-15,7 1 1 16,-12 2 1-16,5 1 1 0,-5 1 0 16,7-3 1-16,-2 2-1 15,2-1 2-15,-2-1-1 16,7-1 2-16,-7 4-3 16,0-3 2-16,-3 0-2 15,-2 2 0-15,-10 1 2 16,1 2-1-16,-1 4 0 15,1-7 0-15,-1-2 2 16,0-2-3-16,-2-4 5 16,3-2-5-16,-1 0 4 15,5-3-5-15,3-2 1 16,-10 5-1-16,14-6 1 16,-12 3 2-16,6 1-3 0,-6-1 0 15,-7 3 0-15,-2-3 1 16,-1 0 2-16,-1 1-3 15,-3-3 0-15,2-4 0 16,-2 1 0-16,-3 0 0 16,3 0 1-16,-2-5 0 15,6 2 0-15,1-6-1 16,2 4-2-16,-2-3 1 16,4 0 2-16,-6 0 1 15,-4-3-1-15,-1 1-1 16,2 2 1-16,-12 5-1 15,4 0 0-15,-4-2 1 0,0 4 0 16,2-7-1-16,3 6 0 16,-5-9 1-16,4 0-2 15,3-2 3-15,-2 2-4 16,0-3 3-16,2 0-1 16,-3-2 0-16,-4-5 0 15,-5-3-1-15,5 0 2 16,0 2-2-16,2 4 4 15,-2 7-6-15,0 3 7 16,-5 2-5-16,0-4 1 16,5 4 0-16,-5-2 0 15,0-5 2-15,0-1-4 16,0-5 5-16,0 6-4 16,0 2 2-16,0 6 1 15,-10 4-2-15,-12 4 5 0,3 8 1 16,-8 2-2-16,6 3 2 15,-6 0-3-15,-4-3 1 16,7 1-4-16,-8-4 0 16,-4-4 1-16,0-4-1 15,-7-2 0-15,2 2 0 16,0 4 2-16,-12 4-2 16,2 7 4-16,-7-2-1 15,-5 4 6-15,1 2-5 16,-1 3 7-16,-5 3-3 0,-4 2-4 15,-17 3 1 1,-15 0 0-16,-9 19-2 0,-13 8 3 16,-4 4 11-16,-5 15-12 15,-10 8 1-15,-16 15-4 16,-10 9-4-16,-13 7 0 16,3-2-31-16,15-8-42 15,26-17-97-15,32-17-517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10:43.47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10278 12609 845 0,'0'0'169'0,"0"0"-109"15,0 0 62-15,0 0-73 16,0 0-4-16,0 0 23 15,0 0-15-15,0 0-12 16,150 13-9-16,-92-13-7 16,5 0-2-16,9 0-18 0,0 0 10 15,8 0-10-15,7 0 3 16,-8 0-8-16,8 0 2 16,2 0 1-16,0 0-1 15,-7 0-4-15,-2-5 9 16,-3-1-11-16,-4 1 9 15,4 5-8-15,-2-3 4 16,2 3-1-16,-10 0 0 16,6 0 1-16,-6 0-6 15,-4 0 10-15,4 0-9 16,-4-3 9-16,0 3-9 16,-8 0 8-16,-7 0-7 15,-2 0 4-15,-2 6-1 0,-3 2 0 16,0 0 2-16,4 0-5 15,4-5 7-15,-3-1-7 16,7-2 7-16,2 0-7 16,8 0 4-16,4 0-1 15,8-2 0-15,-7 2 0 16,-8 0-2-16,-2 0 7 16,0 0-10-16,-8 0 10 15,3 0-8-15,0 0 7 16,-2-5-3-16,7-1 3 15,0-2-2-15,9 0 5 16,-6 0-6-16,1 5 6 0,-4 3-6 16,0 0 8-1,-12 0-8-15,2 0 7 0,-2 0-3 16,-10 5 5-16,0-2-1 16,-4-3-5-16,-6 0 5 15,1 0-8-15,-13 0 12 16,3 0-13-16,-2 3 9 15,-6-3-7-15,8 5 7 16,-7-2-7-16,7 5 1 16,2 0 1-16,3 0-2 15,-3-2 0-15,3-4 1 16,-1 0-2-16,-1-2 2 16,1 0-3-16,-16 0 3 15,0 4-2-15,-5-4 0 0,0 2 2 16,0-2 7-16,0 0-8 15,0 0 1-15,0 0-1 16,5 0-4-16,-5 0 2 16,0 0 0-16,0 0 0 15,0 0-3-15,0 0-9 16,0 0-19-16,0 0-30 16,-5 0-91-16,-10 0-426 15</inkml:trace>
  <inkml:trace contextRef="#ctx0" brushRef="#br0" timeOffset="2316.28">16153 12745 548 0,'0'0'463'0,"0"0"-461"16,0 0 36-16,0 0 33 15,0 0-3-15,167 0-1 16,-95 0 5-16,5 0-31 15,3 0 3-15,2 0-16 16,-10 0-6-16,3 3-11 16,2 2-7-16,0 1 7 15,12 1-10-15,5-4 5 16,-7 3-2-16,2-6-5 16,1 2 5-16,-13 4-4 15,0-4 1-15,-2 1-1 16,-3-3 0-16,0 0 0 0,-4 0-1 15,4 0 3-15,-4 0-2 16,-1 0 4-16,6 0-6 16,11-3 5-16,-2 1-3 15,7-2 1-15,-7 0 3 16,8 4-1-16,-13-6 0 16,2 3-6-16,3 1 7 15,-2-3-8-15,-3-3 7 16,0 2-5-16,-4-2 3 15,1 0-1-15,-1 3 0 16,-6-1 1-16,1 1-4 16,-1 2 6-16,-4-2-3 15,0 2 4-15,4 1-8 16,-4-4 6-16,5 6-2 16,-1-5 0-16,-7 2 2 0,8 3-4 15,7 0 4-15,-3-3-4 16,0-2 6-16,1 3-8 15,-1-6 6-15,-4 2-4 16,-1-2 3-16,-4 0-1 16,4 3 0-16,1 2-2 15,-5 0 1-15,-1 1 2 16,1 2-5-16,0 0 10 16,-5 0-11-16,-8 0 8 15,3 0-3-15,-7 0 0 0,-5 0 0 16,7 0-1-16,-7 0 4 15,5 0-6-15,7 0 8 16,-7 0-3-16,7 0 0 16,5 0 5-16,-17 0-3 15,-5 0 5-15,-5 0-3 16,-16 0-5-16,-3 0 4 16,-7 2-5-16,4 1 6 15,-4 0-4-15,0 0 0 16,7-1 0-16,-2-2-2 15,-5 0 0-15,4 0-2 16,-2 0-13-16,-7 0-59 16,0 0-199-16</inkml:trace>
  <inkml:trace contextRef="#ctx0" brushRef="#br0" timeOffset="13050.88">23130 12740 908 0,'0'0'119'0,"0"0"-95"16,0 0 2-16,0 0 46 15,0 0-43-15,145-27 19 16,-102 21 1-16,3 1-14 16,-5 0-4-16,7 2-10 0,3 3-2 15,2 0-12 1,-2 0 1-16,6 0-6 0,1 0 4 15,5 0-3-15,-3 0 1 16,8 0-1-16,-1 0-3 16,8 0 3-16,-3 0-2 15,-4 0 2-15,4 0-2 16,-4 3-1-16,-1 2 0 16,1-2 1-16,-10 2-1 15,0-2 1-15,-13 0-3 16,6-1 4-16,-3-2-4 15,-2 0 6-15,2 0-7 16,3 0 6-16,2 0-4 0,5 0 2 16,-7 0-1-1,2-2 0-15,-3-1 0 0,3 3-1 16,-7 0 3 0,12 0-3-16,-7 0 3 0,11 0-4 15,-4 0 4-15,-5 0-2 16,-2 0 0-16,2 0-2 15,-12 0 2-15,0-3 0 16,7 0-1-16,-12-2 3 16,5 0-4-16,5 2 3 15,7-2-1-15,-2 2 0 16,7 3 0-16,0 0-1 0,-8 0 2 16,8-3-3-1,-5 1 4-15,-7-1 5 0,0 1-7 16,2-4 3-16,-7 6 0 15,7 0-2-15,-11 0 0 16,4 0 0-16,0 0 1 16,0 0 1-16,7-5-2 15,-7 2 3-15,12 3 1 16,-7-5-5-16,7 2 8 16,-7 1-2-16,-1-4 0 15,4 6 6-15,1-2-9 16,-6 2 9-16,2 0-11 15,4 0 5-15,3 0-6 16,5 0 1-16,-7 0-1 16,2 0 0-16,-3 0 0 0,-1 0 1 15,-8 0 1 1,-10 0-1-16,0 0 2 0,-4 0 0 16,-1 0-4-16,3 2 2 15,-2 0-1-15,-1 4 1 16,-4-3-1-16,-3-3 10 15,-2 2-8-15,-7-2 10 16,0 3-6-16,-6-3 6 16,4 0-11-16,-8 3 8 15,0-3-5-15,5 0 0 16,-5 0 3-16,0 0-7 16,0 0 7-16,0 0-5 0,0 0 0 15,0 0-1 1,0 0-2-16,0 0-21 0,4 0-49 15,-4-3-91-15,0-2-675 16</inkml:trace>
  <inkml:trace contextRef="#ctx0" brushRef="#br0" timeOffset="18452.05">17142 9189 1082 0,'0'0'64'16,"0"0"55"-16,0 0-35 0,0 0-43 16,0 0-37-1,0 0 4-15,0 0 21 0,46 8 8 16,-10-5-12-16,10 2-2 16,12-3-3-16,4 4-14 15,6-1 7-15,-1-2-10 16,18 5 8-16,-8-2-6 15,5 1 1-15,2 2 2 16,-6-1-5-16,6 2 1 16,-7 1-3-16,8-3-1 15,-3-2 4-15,7-1-4 16,2-5 3-16,3 0-4 16,-4 0 1-16,-13 0 0 15,-10 0-2-15,6-5 2 16,-11 5-3-16,-4-4 6 0,0 4-7 15,-7 0 8-15,-3 0-7 16,-2 0 5 0,-5 0-4-16,7 0 2 0,-2 0 0 15,7-2 0-15,10-3 0 16,4-3-2-16,6-1 7 16,-6 4-9-16,-4 0 8 15,0 2-7-15,-8-5 5 16,3 3-4-16,-5-3 2 15,-12 5-1-15,0-2-1 16,-15 5 4-16,-6 0-4 16,-3 0 4-16,-3 0-5 0,-7 0 3 15,8 0 0 1,-1 0-1-16,3 0 2 0,-2 0-2 16,-3 0 2-16,-3 0-2 15,1 0 3-15,-10 0-4 16,0 0 5-16,0 0-3 15,0 0 0-15,0 0 0 16,0 0 0-16,-5-6-24 16,-21-7-113-16,-15-5-1225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12:29.01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6919 8176 830 0,'0'0'221'0,"0"0"-190"16,0 0 36-16,0 0-33 15,0 0 27-15,0 0 11 16,0 0-25-16,104 0-21 16,-78 0-2-16,6 2 2 15,-1 3-8-15,0 4 2 16,5-1-9-16,1-3-1 0,6 1-7 15,3 1 2 1,5-1-4-16,6-3 4 0,11 2-2 16,4-2-2-16,3 2 4 15,2-3-5-15,-9 4 6 16,4-1-6-16,-9 1 1 16,4-4-1-16,1 1 1 15,4-1-1-15,1-2 1 16,1 0-3-16,-1 0 5 15,4 4-5-15,-10-4 4 16,6 0-2-16,-11 0 1 16,6 0-2-16,-1 0 1 15,-4 2 0-15,-5 1 0 16,5-3 1-16,-8 0-1 16,3 2 0-16,0-2 2 15,0 0 0-15,2 0-3 0,3 0 2 16,4 0-1-16,6 0 1 15,-6 0-1-15,1 0 1 16,-6-2 1-16,-4-7-4 16,0 7 4-16,-7-3-3 15,2-1 2-15,5 1-1 16,-3-1 3-16,13 1 0 16,7 3 4-16,-8-4-6 15,1 4 0-15,-1-4-1 16,1 1 2-16,-8 0-1 15,-2-1-1-15,0 1 1 16,-8 2 0-16,8 0-1 16,0 1 2-16,0-1-2 0,2 1 1 15,3-4-1-15,0 1 3 16,-1-3-4-16,1 3 2 16,5-1-1-16,-6 3 0 15,1 3 0-15,-8 0 1 16,3 0 0-16,-5-2-1 15,-12 2 0-15,0 0 1 16,-4-3 0-16,-1 3 7 16,-5 0-3-16,0 0 2 15,1 0-2-15,-6 0-3 16,1 0 3-16,-1 0-3 0,-6 0 5 16,1 0-5-1,-11 0 9-15,0 0-3 0,2 0 1 16,-3 0-3-16,-4 0 1 15,-5 0-2-15,5 0-1 16,-5 0 3-16,0 0-4 16,0 0 1-16,0 0-2 15,5 0-2-15,2 0 0 16,-2 0 1-16,-5 0-1 16,0 0 0-16,5 0 0 15,-5 0 2-15,0 0-4 16,0 0-13-16,0 0-26 15,-22 0-75-15,-14 0-541 16</inkml:trace>
  <inkml:trace contextRef="#ctx0" brushRef="#br0" timeOffset="3813.56">22006 6973 201 0,'0'0'919'0,"0"0"-895"15,0 0 91-15,0 0-41 16,0 0-38-16,0 0-12 15,0 0-11-15,-50 66 11 16,38-12-14-16,2 2 9 16,5-11-9-16,0-4-1 15,5-12-6-15,0-5-3 16,0-8 0-16,0-11 1 16,5-5-4-16,10 0 6 15,6 0-2-15,11-13 5 16,4-3 10-16,0-3-10 0,0 9-2 15,-5 5-3-15,6 1-1 16,-6 4 0-16,0 0 1 16,1 22-1-1,-11 2 1-15,-1 6 10 0,-8 4 4 16,-7 9 7-16,-5 8-5 16,0 0 1-16,-17 2-2 15,-15-2 2-15,-13-3 3 16,-13-3-6-16,2-7-3 15,-11-11-11-15,4-14 3 16,5-13-4-16,5-2-9 16,17-39-26-16,17-18-33 15,19-13-45-15,0-5-143 16,14-3-469-16</inkml:trace>
  <inkml:trace contextRef="#ctx0" brushRef="#br0" timeOffset="3954.22">21970 7085 1295 0,'0'0'139'0,"0"0"-68"15,0 0-55-15,0 0-14 16,152-62-2-16,-53 25 0 16,9-6-51-16,-14 6-241 15</inkml:trace>
  <inkml:trace contextRef="#ctx0" brushRef="#br0" timeOffset="13831.24">6384 9804 1020 0,'0'0'12'15,"0"0"-5"-15,0 0 56 16,120 0-9-16,-74 0 5 15,7 3-6-15,10 2-18 16,-1 1 2-16,11-1-12 16,4 0-6-16,7-5-10 15,8 0-1-15,2 0-2 16,10 0-5-16,-5 3 0 16,16 0 2-16,4-1-3 15,11 0 2-15,5-2-1 16,0 0-1-16,-5 0 0 15,5 0-1-15,0-7 1 0,-4-1-4 16,-11-1 6-16,-7 2-4 16,-14 4-7-16,-14-2-4 15,-13 0-16-15,-14 1-8 16,-12 4-28-16,-10 0-43 16,-19-7-149-16</inkml:trace>
  <inkml:trace contextRef="#ctx0" brushRef="#br0" timeOffset="35267.15">4341 11197 1056 0,'0'0'114'15,"0"0"-110"-15,0 0 38 16,0 0 20-16,0 0-6 15,125 0-17-15,-79-3-9 16,2 3-13-16,3-2 2 16,7-1-8-16,5 0 1 15,-1 3 1-15,16 0-9 16,-1 0 2-16,2 0-6 16,3 0 2-16,7 0 0 15,-7 0-2-15,3 0 0 16,-3 0 1-16,-10 0 0 15,3 0-1-15,-3 0 1 16,-4 0 1-16,-5 0-4 0,-8 0 3 16,-2 0-1-1,-7 3 0-15,-7 0 0 0,-3-3 0 16,-5 0 0-16,-2 0 0 16,2 0 0-16,-9-3 4 15,5 0 0-15,-8 3 5 16,-2 0-3-16,-8 0-2 15,3 0 3-15,-2 0-6 16,0 3 7-16,-5 2-7 16,-1-5 7-16,4 0-6 15,-8 0 7-15,4 0-2 16,1 0 7-16,-5 0-5 0,0 0-5 16,5 0-1-16,-5 0-2 15,0 0 1-15,0 0-2 16,0 0 6-16,0 0-6 15,-5 0-22-15,-21 0-110 16,-6-5-570-16</inkml:trace>
  <inkml:trace contextRef="#ctx0" brushRef="#br0" timeOffset="38350.58">10418 9288 1049 0,'0'0'23'0,"0"0"-18"16,0 0 43-16,0 0-11 0,0 0 6 16,0 0-4-16,131 120 10 15,-110-53-20-15,-1 16-2 16,-4 18-11-16,-1 12-1 16,7 10-4-16,-8 0-3 15,13 0 0-15,-6 0-7 16,6-8-1-16,-3-11 3 15,2-7-5-15,1-7 6 16,0-9-8-16,-3-12 5 16,-3-7-2-16,1-20 1 15,-12-12-3-15,-1-11 1 16,-4-9-4-16,-5-7 4 0,0 0-10 16,0-3 8-16,0 2 4 15,0-2 8-15,0 0 2 16,0 0 20-16,-10 0 9 15,-21-5-17-15,-10-3 13 16,-26 8-13-16,-27 0 3 16,-10 0-11-16,-17 8 1 15,8-1-8-15,19-7-2 16,17 0-5-16,14-20-16 16,27-2-78-16,14 1-316 15</inkml:trace>
  <inkml:trace contextRef="#ctx0" brushRef="#br0" timeOffset="39532.6">11241 10395 860 0,'0'0'16'16,"0"0"103"-16,0 0-19 15,103 107-45-15,-25-78-4 16,6 1-12-16,10-4-17 16,15-2-13-16,4-5-6 15,7-8 1-15,-1-3-1 16,1-8-1-16,1 0-1 15,-3 0 1-15,3-21-2 0,-3-11 2 16,7-9-4 0,5-4 4-16,-4-9-2 0,-8-2 0 15,-7 0 0-15,-20 0-2 16,-1-8 2-16,-1-1-4 16,-2-1 4-16,2-4 1 15,5-4 0-15,-7-7 13 16,2-4 0-16,-4-11-4 15,-8-4-10-15,-5-1 5 16,0-3-4-16,8 2 1 16,-20 3-2-16,3 3 4 15,0 8 9-15,-10-3-8 16,2 5 7-16,-2-7-9 16,10 1 6-16,0 4-8 0,4-3 0 15,-4 6-1-15,4 4 0 16,-6 9 0-16,1 8 1 15,-13 14-5-15,-4 12 7 16,-4 11-8-16,-2 9 6 16,-10 5-2-16,14 2 0 15,-2 0 1-15,5 3 0 16,12 0 2-16,0 0-2 16,-3 5 1-16,-2-2 5 15,-16 5-5-15,-6 0 8 16,-9 0-6-16,-8 0 10 15,-4 0-12-15,2 0 3 16,-7 0-4-16,-5 0-2 0,0 0-38 16,-5-5-227-16</inkml:trace>
  <inkml:trace contextRef="#ctx0" brushRef="#br0" timeOffset="40117.8">15919 7914 465 0,'0'0'508'0,"0"0"-460"16,0 118 66-16,0-76-33 16,0-2-34-16,5-8-21 15,12-10-4-15,-12-9-19 16,4-13 3-16,-4 0-6 15,0-18 0-15,7-25 42 0,-7-11-29 16,0-10 3 0,-5 2-3-16,0 4 13 0,-10 1 0 15,-16 9-2-15,-6 13 1 16,11 14 10-16,1 11-15 16,8 4-5-16,7 6-7 15,5 0-8-15,22 0-8 16,24 0 7-16,21 0-2 15,23-2 5-15,9-1-3 16,-1 3 2-16,-4 0 0 16,-21 0-1-16,-15 0-1 15,-34 8-1-15,-24 26 4 16,-41 14 5-16,-53 28 32 16,-29 3 7-16,-3 2-23 0,11-9-12 15,47-24-11-15,49-21-20 16,28-22-117-16,59-5-815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13:49.10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8829 9080 419 0,'0'0'75'16,"0"0"-60"-16,0 0 61 15,0 0-68-15,0 0 43 16,0 0 51-16,0 0-14 16,0 0-40-16,-7-9-8 15,7 7-6-15,0-6-21 16,0-3-7-16,12-2-5 16,-12 2 3-16,9-2-2 15,-4-3-2-15,5-1 4 16,2 2-4-16,-2-1 0 0,-1-1 0 15,3 1 0-15,-2 3 2 16,0 0-4-16,2-4 4 16,-3 4-4-16,6-3 5 15,-3 3-4-15,2 0 1 16,-2-1 0-16,-2 4 0 16,5-4 0-16,-3 6-2 15,-8 0 4-15,11-3-4 16,-3 3 5-16,-7-2-4 15,9-1 2-15,-9 0 1 0,7-2-2 16,3 5 0 0,-6-6 0-16,8 1 0 0,5 0 4 15,-8-4 0-15,8 2-6 16,-3 1 5-16,3-2-4 16,-3 6 4-16,8-7 1 15,-5 10-1-15,4-4 2 16,-11 0 2-16,1 3-3 15,4 0-4-15,-3-3 5 16,2 1-8-16,3-4 6 16,-1 1-1-16,-1-3-2 15,1 2 0-15,6-1 0 16,-3 1 5-16,-2 0 4 16,4 4-1-16,1-1-2 15,-8-2-5-15,8-1-1 0,-6-1 0 16,3-1 2-16,3-1 7 15,-1 1 0-15,6 1 2 16,-6-2-10-16,6 1 16 16,4-3-16-16,0 1 8 15,-5-4-9-15,5-2 8 16,-4 3-5-16,4 2 4 16,0-5 1-16,-4 8-7 15,-1-6 8-15,5 4-7 16,-5-1 5-16,1-2-7 15,-1-3 9-15,10 3-4 16,-5-3 6-16,0 2-5 0,1 1 2 16,-1-3 6-16,5 0-7 15,2-1 1-15,-2-1-6 16,-9-1 7-16,4 3-5 16,-5 3 0-16,-4 2 2 15,-8 5-2-15,7 1 3 16,-4 0-5-16,-3 2 5 15,3-5-5-15,5 0 3 16,-8 0-4-16,12 0 4 16,-9 0-4-16,0 0-1 15,-3 3 1-15,8-1 1 16,-1-2 1-16,5-3-2 16,10 1 11-16,0-6-8 15,0 2 7-15,3 4-6 0,-13-1 2 16,1 3-5-16,-4 5 0 15,-6 0-2-15,5 3 1 16,-8 3-2-16,8-1 5 16,-6-4-6-16,6-1 5 15,4 1-1-15,0-4 0 16,-2-2 9-16,3 5 0 16,-1-2-7-16,5 2 0 15,-4 3-3-15,-6 0 0 16,6 3 0-16,-6 2-2 15,1-5 4-15,-3 5-3 0,2-2 0 16,-4 0 1 0,4-3-1-16,-6 0 1 0,6 3 2 15,-4-1 2-15,2 1 3 16,-2 2-7-16,9-2 2 16,-9 2-2-16,2-3 0 15,-2-1 0-15,4 4 0 16,-7-2 0-16,3 2 0 15,0 1-1-15,-8 2 3 16,8-4-5-16,-7 4 4 16,6 0-3-16,-1 0 1 15,6 0 0-15,-4-5 0 16,4 0 1-16,-2 2-1 16,3-2 1-16,-5 2-2 15,4 3 4-15,-2-3-4 0,3 3 2 16,-1 0-1-16,6 0 6 15,-1 0 2-15,0 0 1 16,1 0-7-16,-1 0 0 16,-2 0 2-16,2 0-6 15,-9 3 4-15,5 5-2 16,-8-2 0-16,3 5 0 16,-1-4 1-16,-1 4-1 15,6 0 0-15,6-3 2 16,-1 3 0-16,0-1-1 15,-4-2-2-15,4-2 2 16,0-1-3-16,-2 0 2 0,-2-5 0 16,-1 3 0-16,6-3 1 15,-1 0-1-15,-4 0 2 16,4 0 0-16,-7 5-2 16,7-2 5-16,-4 2-2 15,4 0-3-15,1 1 5 16,-6-1-5-16,1-2 0 15,-3 2 1-15,-2-2-1 16,4-1 4-16,-7 4-5 16,8-6 2-16,-5 8 0 15,4 0 0-15,-7 0 0 16,3 0 2-16,-3 0-3 16,3 0 1-16,5 3-1 0,-8-3 1 15,8 0-1-15,4 0 0 16,-5 3 3-1,1-1-3-15,-3-2 0 0,3 9 2 16,-6-7-3-16,6 4 3 16,-8 1-1-16,3-1-1 15,4-3 2-15,-6-1-2 16,11-2 0-16,0-2 2 16,6-1-2-16,-1 0 3 15,-5 0-2-15,5 4 3 16,-9 1-3-16,4 4 2 15,-4-1-2-15,-8 0 5 16,7 4 1-16,1-1-3 16,-1-1 0-16,1 2-3 0,4-1 6 15,-7-3-7-15,8 3 6 16,-1 0-6-16,-4-3 7 16,4 6-4-16,0-3 0 15,1 3 2-15,-1 2-2 16,-7 1 3-16,3-3-6 15,-1-1 6-15,1 1-4 16,-8-1-2-16,12-1 0 16,-4 1 3-16,9 1 1 15,-4-3 1-15,4 5 0 16,0-2-2-16,0 0 2 16,7-3-4-16,-6 0 1 15,-1-5 0-15,5 2-2 0,-5-5 1 16,5 0-1-1,-2 0 0-15,-3 0 1 0,0-2 0 16,0-4 0-16,0 6 2 16,-4-5-2-16,-1 2 2 15,0 3-2-15,1 0 1 16,-1 0-2-16,-2 0 0 16,2 3 1-16,1 0 0 15,-1-3 1-15,0 3-2 16,1-4 5-16,-6 6-4 15,6-4 3-15,-6 2-3 16,5-1 0-16,1 1 0 0,-3 0 0 16,2-4 2-1,0 2-2-15,1-1 4 0,-1-1-5 16,1 2 5-16,-1-1-4 16,0-1 2-16,-4 2-3 15,4-1 1-15,0-3 0 16,6 1-1-16,-1-6 0 15,0 0 2-15,0 0 1 16,0 0-3-16,5 2 5 16,-9 1-2-16,-1-1 0 15,0 4 0-15,1-1-2 16,-6-2-1-16,6 2 1 16,-1 0 0-16,0 1 1 15,1-3-4-15,-1-1 4 16,-7 1-2-16,7-3 0 0,-4 3 0 15,4 2-1-15,6-3 4 16,-1 4-3-16,5-6 1 16,2 3 1-16,3-1-1 15,-5 1 0-15,-5-3-1 16,12 3 0-16,-7-1 0 16,0 1 1-16,8 5-1 15,-8-5 3-15,0 2-4 16,-5 5 3-16,0-1-2 15,-5-1 0-15,1-3 1 16,-1 1-1-16,0-4 0 0,1-2 0 16,-1 0 0-16,0 0 3 15,6 0-2-15,-1-8 3 16,-5-8-4-16,5 3 4 16,-4 0-2-16,-6-1-2 15,1 3 1-15,-8 3 0 16,-2 3-2-16,-3-3 3 15,8 5-2-15,-12-2 1 16,7 2-2-16,-13 3 1 16,6 0 0-16,-10 0 0 15,0 0-2-15,0 0 1 16,0-2-20-16,0-4-29 16,0 1-71-16,-14-12-382 15</inkml:trace>
  <inkml:trace contextRef="#ctx0" brushRef="#br0" timeOffset="10818.45">16513 14226 616 0,'0'0'3'0,"0"150"18"15,24-83 20-15,19-8-2 16,12-16-39-16,13-19-7 15,12-19-7-15,2-5 14 16,-3-27 16-16,-6-24 22 0,-6-10 24 16,-21-19 7-16,-5-9 40 15,-10-7-18-15,-9-8-8 16,-22-3-8-16,0 8-10 16,-31 11-16-16,-20 23-5 15,-29 28 1-15,-19 32 0 16,-14 8-29-16,-12 50-10 15,-1 19-6-15,13 21-11 16,29 9-33-16,38 5-128 16,41-2-291-16</inkml:trace>
  <inkml:trace contextRef="#ctx0" brushRef="#br0" timeOffset="12044.01">17021 13814 874 0,'0'0'18'0,"0"0"19"15,0 0 111-15,162-61-63 16,-75 5-19-16,24-8-26 16,19-19-7-16,15-11-17 15,16-2-9-15,6-3-4 0,9 6-6 16,-15-1-23-16,-21 13-78 15,-31 15-90-15,-47 18-479 16</inkml:trace>
  <inkml:trace contextRef="#ctx0" brushRef="#br0" timeOffset="12621.27">17048 14253 574 0,'0'0'269'0,"0"0"-242"15,0 0 131-15,161 102-52 16,-88-22-43-16,9 11-25 0,7 13-19 16,10 0 4-16,0-2-22 15,4 0-2-15,1-6-3 16,-10-11-43-16,-12-7-66 16,-19-14-161-16,-10-16-505 15</inkml:trace>
  <inkml:trace contextRef="#ctx0" brushRef="#br0" timeOffset="13317.98">16855 14614 672 0,'0'0'89'16,"0"0"-20"-16,72 144 49 16,-36-64-53-16,13 20-15 15,6 12-23-15,8 19-6 16,4 5-1-16,13 11-2 16,-3 3-18-16,5 0 3 15,-7-1-6-15,-3-4 0 16,-16-9-15-16,-3-16-7 15,-17-18-36-15,0-16-12 16,-5-27-24-16,-9-27-261 16</inkml:trace>
  <inkml:trace contextRef="#ctx0" brushRef="#br0" timeOffset="14217.56">18519 13023 988 0,'0'0'21'0,"-17"123"0"15,17-62 42-15,31-4-54 0,23-12-9 16,13-10-5-16,15-19 1 16,12-14 3-16,0-2-1 15,0-34-4-15,-12-19 12 16,-14-15-6-16,-15-9 7 16,-22-8 27-16,-12-9 14 15,-19-8 4-15,-4 4-8 16,-37 15-23-16,-27 21 7 15,-26 30 19-15,-15 32-10 16,-16 24-28-16,0 46-9 16,2 21-37-16,19 21-103 15,24 8-73-15,30 13-337 16</inkml:trace>
  <inkml:trace contextRef="#ctx0" brushRef="#br0" timeOffset="14917.14">18213 15020 805 0,'0'0'117'16,"0"0"-48"-16,-121 56 66 16,95-8-79-16,11 14-48 15,15-3 6-15,0 3-13 16,31-7 1-16,25-4 2 15,28-10-8-15,15-9 1 0,15-19 3 16,1-13-13 0,-1-6-13-16,-15-33-2 0,-15-18-1 15,-24-9 14-15,-12-15 9 16,-33-7 6-16,-15 2 3 16,-15 14 30-16,-47 16 5 15,-20 24 3-15,-17 26 10 16,-7 6-47-16,-3 49-4 15,6 18-87-15,21 16-242 16</inkml:trace>
  <inkml:trace contextRef="#ctx0" brushRef="#br0" timeOffset="15734.34">18177 16568 788 0,'0'0'188'15,"0"0"-17"-15,0 0-41 16,-143-18-39-16,112 44-52 15,12 12-12-15,7 13-18 0,12 8-9 16,0 10 0 0,12 3-7-16,24-7 4 0,5-4-19 15,17-15-8-15,14-12-19 16,5-15-6-16,8-19-6 16,-8 0 6-16,-10-27 19 15,-14-24 22-15,-16-16 13 16,-18-13 1-16,-19-10 22 15,0-4 35-15,-46 0-6 16,-26 11-13-16,-18 19-15 16,-4 21-10-16,12 30 25 15,5 13-30-15,19 29-8 16,22 30-151-16,14 19-138 16,18 13-591-16</inkml:trace>
  <inkml:trace contextRef="#ctx0" brushRef="#br0" timeOffset="16634.2">19303 12788 755 0,'0'0'24'0,"152"-94"-11"16,-39 33 115-16,17-1-48 16,10 4-55-16,2 4-25 15,-19 16-11-15,-33 3-162 16</inkml:trace>
  <inkml:trace contextRef="#ctx0" brushRef="#br0" timeOffset="17173.91">19105 12868 826 0,'0'0'21'0,"0"0"90"0,174 160 21 15,-88-66-54-15,18 15-37 16,7 9-11-16,12 8-20 16,19-1-6-16,-2-1-3 15,10-10 0-15,-3-9-2 16,-12-14-3-16,-22-11-3 15,-28-16-60-15,-35-11-114 16,-33-18-610-16</inkml:trace>
  <inkml:trace contextRef="#ctx0" brushRef="#br0" timeOffset="18035.3">20743 14386 995 0,'0'0'7'16,"-61"116"25"-16,40-42 8 15,16 1-25-15,5-2 21 16,0-9-35-16,41-14-1 15,17-15-7-15,19-24 7 16,12-11-5-16,5-19 4 16,-2-29-1-16,-8-18 4 15,-16-13 2-15,-18-6 1 16,-18 0 10-16,-32-1 6 16,-10 8 4-16,-48 15-3 15,-24 22-7-15,-12 38-5 0,-10 14-10 16,1 50-14-1,18 20-144-15,23 10-440 0</inkml:trace>
  <inkml:trace contextRef="#ctx0" brushRef="#br0" timeOffset="19288.33">19964 12531 576 0,'0'0'161'0,"0"0"-117"16,0 0 75-16,130-53-24 15,-63 29-42-15,10-6-16 16,18-4 0-16,8 2-25 16,13-6-5-16,2 3-4 15,-2 3-1-15,-8 3-2 16,-13 7-12-16,-18 9-56 15,-19 5-92-15,-17 8-191 0</inkml:trace>
  <inkml:trace contextRef="#ctx0" brushRef="#br0" timeOffset="19717.23">21295 11983 860 0,'0'0'122'0,"-63"134"-120"16,41-54 11-16,22 0-3 15,0-10-10-15,49-17-21 16,18-18-24-16,22-22 39 16,3-13-23-16,7-24 25 15,0-27 6-15,-10-18-2 16,-12-6 8-16,-24 3 45 0,-26 0 26 15,-27 8-21 1,-53 7-14-16,-46 25-19 0,-41 32-25 16,-26 22-4-16,-18 52-102 15,-1 22-405-15</inkml:trace>
  <inkml:trace contextRef="#ctx0" brushRef="#br0" timeOffset="20427.56">18847 15050 768 0,'0'0'13'16,"154"-43"59"-16,-38 14 18 15,19-4-26-15,15-4-22 16,11 2-15-16,23 0-8 16,-4 0-17-16,13 7 6 15,-12-5-7-15,-2-2-1 16,-20-7 0-16,-17-1-3 15,-19 3 2-15,-34 8-37 16,-38 10-76-16,-44 11-255 0</inkml:trace>
  <inkml:trace contextRef="#ctx0" brushRef="#br0" timeOffset="21358.36">18929 15421 807 0,'0'0'4'16,"121"83"36"-16,-30-22 55 15,20 15 13-15,12 4-69 16,15 8-12-16,6 3-13 15,6 0-11-15,11 0 1 16,-4-8-4-16,0-6 0 16,-8-10-6-16,-18-14 5 15,-23-2-17-15,-14-10-21 16,-21-7-31-16,-30-10-17 16,-29-10-168-16</inkml:trace>
  <inkml:trace contextRef="#ctx0" brushRef="#br0" timeOffset="21884.08">21034 16148 954 0,'0'0'37'16,"-36"148"-33"-16,36-60 45 16,0-3-17-16,27-10-32 15,23-10-4-15,18-23-2 0,16-18-4 16,-2-24-53-1,7-10 18-15,-11-36 26 0,-16-18 12 16,-9-8 7-16,-21-5 47 16,-23-6 25-16,-9 0-8 15,-41 2-5-15,-31 20-12 16,-17 21-11-16,-15 29 18 16,-12 11-54-16,-7 46-1 15,-7 15-162-15,5 11-465 16</inkml:trace>
  <inkml:trace contextRef="#ctx0" brushRef="#br0" timeOffset="22588.9">18794 16961 851 0,'0'0'19'16,"0"0"48"-16,176-29 65 15,-65 16-39-15,19-9-34 16,20-2-23-16,21-5-15 16,5-3-4-16,17-3-12 15,9-5 0-15,-4-1 0 0,5-4-3 16,-15 5-4-16,-22 5 3 15,-26 14-5-15,-31 10-4 16,-30 11-28-16,-33 0-14 16,-24 0-29-16,-17 17-88 15,-5-2-85-15,-5-6-206 16</inkml:trace>
  <inkml:trace contextRef="#ctx0" brushRef="#br0" timeOffset="23301.14">18929 16897 892 0,'0'0'112'0,"0"0"-103"16,0 0 47-16,0 0 27 15,193 137-39-15,-75-95-7 16,24 4 3-16,18 4-14 16,18 9-12-16,3 9-14 15,17 9 4-15,-5 6-1 16,-1 5-6-16,-1-2 1 16,-8-1-5-16,-11-7 0 15,-6-12 7-15,-9-9-1 0,-27-18-2 16,-17-6-5-16,-24-12-34 15,-33-13-11-15,-20-2-38 16,-24-6-173-16</inkml:trace>
  <inkml:trace contextRef="#ctx0" brushRef="#br0" timeOffset="23785.02">21722 17830 824 0,'0'0'38'0,"0"137"-30"15,19-76 38-15,24-13-17 16,18-10-26-16,18-17-3 15,8-18 2-15,7-3 0 16,-14-24 2-16,-13-22-4 16,-16-15 4-16,-20-9-3 15,-21-10 14-15,-10-5 30 16,-15 2 42-16,-38 13-40 16,-29 19 18-16,-17 24 19 15,-9 27-30-15,-3 3-54 16,19 38-4-16,18 15-115 15,18 2-267-15</inkml:trace>
  <inkml:trace contextRef="#ctx0" brushRef="#br0" timeOffset="26937.51">2554 5425 805 0,'0'0'83'0,"0"0"-83"15,0 0 0-15,140-121 10 16,-63 94 8-16,12 9 41 16,-7 10-6-16,3 8-21 0,-8 8-16 15,-10 27-5-15,-14 20 12 16,-7 15-13-16,-10 19 5 16,-9 9-10-16,-5 12 8 15,2-1 9-15,12 1 8 16,12-8-4-16,10-14-13 15,10-16 2-15,4-16-15 16,-9-18-5-16,-8-14-90 16,-24-14-249-16</inkml:trace>
  <inkml:trace contextRef="#ctx0" brushRef="#br0" timeOffset="27230.86">3540 6478 884 0,'0'0'74'16,"0"0"37"-16,147-96 31 0,-69 53-100 16,-6 0-30-16,0 13-12 15,-14 10 0-15,-17 14-53 16,-19 6-190-16,-17 6-605 16</inkml:trace>
  <inkml:trace contextRef="#ctx0" brushRef="#br0" timeOffset="27567.86">3617 6422 918 0,'0'0'196'0,"0"0"-194"15,0 0 50-15,0 0 8 16,107 104-43-16,-47-72 2 16,15-5-3-16,-3-6-11 15,5-12 0-15,-9-7-4 16,-6-2-2-16,-16-2 2 16,-14-23-1-16,-6-7 5 15,-21-8 5-15,-5-5 57 16,0-3-12-16,-31-4-13 15,-10 7-28-15,4 11-1 16,1 15-13-16,14 14 0 16,18 5-44-16,4 15-202 0</inkml:trace>
  <inkml:trace contextRef="#ctx0" brushRef="#br0" timeOffset="28719.94">1597 5176 731 0,'0'0'181'0,"0"0"-72"0,0 0-24 16,0 0-63-16,0 136 0 15,0-64-2-15,-5 4 12 16,-7-10-16-16,7-18 11 15,0-13 9-15,5-22-24 16,0-7-10-16,0-6-2 16,0-19-18-16,0-27 3 15,0-18 12-15,0-8 3 16,0-6-2-16,0 4-1 16,0-7-7-16,10 12 8 15,7 11-1-15,-3 14-2 0,-2 23 8 16,-7 13-6-1,0 8 0-15,4 8-7 0,8 32-4 16,3 9 9-16,1 14-14 16,1 7-15-16,2 0 1 15,3 2 9-15,-1-6 17 16,1-12 7-16,-8-14 2 16,7-18-2-16,-9-17 0 15,-2-5 0-15,2-24 18 16,-3-25 26-16,-4-12-8 15,7-5 19-15,-3-4-13 16,-2 5-12-16,3 1-17 0,-6 11-13 16,8 10 0-1,-7 14-100-15,-1 15-192 0</inkml:trace>
  <inkml:trace contextRef="#ctx0" brushRef="#br0" timeOffset="29151.43">2277 5291 941 0,'0'0'84'0,"0"0"47"16,21-134-58-16,-21 86-21 15,0 6-26-15,0 4-3 0,0 11-12 16,0 14-5-16,0 10-5 16,0 3-1-16,0 11-5 15,0 26-14-15,10 20 18 16,7 12-24-16,-3 3-14 16,3 3-19-16,-2-3 10 15,-6 0-8-15,-9-5-55 16,0-8-79-16,-14-8-119 15</inkml:trace>
  <inkml:trace contextRef="#ctx0" brushRef="#br0" timeOffset="29281.2">2214 5679 595 0,'0'0'267'16,"0"0"-138"-16,0 0 29 16,0 0-79-16,137-46-16 15,-81 38-37-15,7 0-19 0,-6-3-7 16,-16 9-122-16,-14 2-661 15</inkml:trace>
  <inkml:trace contextRef="#ctx0" brushRef="#br0" timeOffset="30618.16">3005 9576 113 0,'0'0'775'15,"0"0"-741"-15,0 0 15 16,0 0 44-16,0 0-72 16,36-111-1-16,-31 76-8 15,-5-3 32-15,0-2-22 16,-5-3 16-16,-21 0-20 16,-11-2 0-16,-8-3-11 15,-13 8-4-15,-15 7 0 16,-4 15 2-16,-7 10 5 15,-3 8 3-15,-7 0-1 0,5 0 0 16,-1 8-5 0,-1 0-5-16,6-2-2 0,3-2 0 15,29-4-45-15,22 0-15 16,16 4-97-16,15 9-376 16</inkml:trace>
  <inkml:trace contextRef="#ctx0" brushRef="#br0" timeOffset="31438.69">1008 8633 364 0,'0'0'518'15,"0"0"-461"-15,0 0 99 16,0 0-140-16,0 126-14 16,0-51 13-16,0-3 4 15,0-3 14-15,0-10-16 16,0-17 9-16,0-18-23 16,0-7 0-16,5-14-3 0,-5-3-1 15,0-3-4-15,0-24 2 16,0-11 3-16,0-10 1 15,0 0 1-15,0-2-2 16,0-9 0-16,0 0 2 16,0-5-3-16,0 5 3 15,0 14-4-15,12 7 4 16,-2 19-3-16,-6 8 1 16,1 9-1-16,2 2-2 15,-7 13-5-15,5 28 8 16,0 23 8-16,5 8-3 15,11 2-3-15,-1-1-2 0,11-15-8 16,0-9 6-16,6-17 0 16,-1-13 2-16,-5-12-4 15,-4-7 5-15,-10 0-5 16,-3-24 8-16,-4-15 9 16,-3-12 1-16,-7-8 4 15,0-8-2-15,5-3-6 16,0 4-6-16,-1 7-1 15,6 14-6-15,7 18-17 16,-3 14-39-16,3 7-94 16,-2 6-243-16</inkml:trace>
  <inkml:trace contextRef="#ctx0" brushRef="#br0" timeOffset="31797.99">1524 8727 604 0,'0'0'518'0,"0"0"-518"15,0 0-20-15,0 0 20 16,0 0-4-16,130 2 11 15,-89 9-14-15,0 13 2 16,-14 8-19-16,-17 6 1 0,-10 10 23 16,0 5 18-16,-15 6-1 15,-11-6 24-15,-1-13-14 16,13-13 44-16,9-13-2 16,5-9-16-16,0-5-48 15,24 0 4-15,12 0 4 16,7 0-6-16,-2-8-7 15,-9 8-12-15,-18 0-145 16,-14 16-614-16</inkml:trace>
  <inkml:trace contextRef="#ctx0" brushRef="#br0" timeOffset="33486.51">5325 17293 679 0,'0'0'245'16,"0"0"-172"-16,0 0 14 15,0 0-4-15,19 144-59 16,-14-88 19-16,2-2-27 0,-7-3-2 15,5-8 0 1,0-16-10-16,0-12-4 0,-5-9-4 16,0-6-24-16,0-11-46 15,0-29 35-15,0-19 39 16,0-13 3-16,0-8-3 16,-5-3 0-16,5-3 0 15,0 11 0-15,0 16-3 16,5 20 6-16,4 17-6 15,-4 14 4-15,12 8-2 16,-2 3-14-16,6 34 12 16,6 19 3-16,-1 14-3 15,-2 8-3-15,3 4-1 16,-1-7-14-16,11-11 16 16,-1-13-11-16,5-11 3 0,2-16 9 15,-7-16-3 1,-4-8 4-16,-13-21 3 0,-2-27 0 15,-7-16 47-15,-6-14 9 16,1 1 5-16,-5 4-2 16,0 17-20-16,5 13-32 15,7 22-7-15,-2 13-25 16,11 8-184-16,-1 14-724 16</inkml:trace>
  <inkml:trace contextRef="#ctx0" brushRef="#br0" timeOffset="33868.14">6145 17371 764 0,'0'0'68'0,"0"0"-64"0,0 0 1 16,130 13-3 0,-84 6 2-16,-15 5-8 0,-4 5-21 15,-22 6 20-15,-5 5 5 16,0-3 75-16,-5-2 85 15,-5-5-68-15,10-12 3 16,0-1-16-16,5-10-58 16,31 1-14-16,12-2 8 15,3-6 5-15,2 0-1 16,-7 0-15-16,-10 0-4 16,-9 0-87-16,-18 0-366 15</inkml:trace>
  <inkml:trace contextRef="#ctx0" brushRef="#br0" timeOffset="34987.12">5807 17028 581 0,'0'0'23'0,"0"0"45"16,145-42 69-16,-92 31-74 15,5 0-43-15,-3 3 4 16,-2 3-20-16,5-6 7 16,5-2-9-16,-8-8 6 15,-2-9-8-15,5-8 0 16,-12-10 0-16,0-8-10 16,2-6 1-16,-2-7-11 15,-5 0 18-15,2-9 4 16,3-2 0-16,-5-3 0 15,3-8 12-15,-8 3 5 16,-12-3-12-16,3 0 5 0,-1-3-9 16,-4-2-3-1,-3-8 4-15,-2-8 0 0,-7-11-4 16,-1-11 0-16,3 0 4 16,-7 3-1-16,-5 19 37 15,0 13 7-15,0 11-12 16,-12 5-16-16,-2 2-2 15,-13 4-13-15,8-3 2 16,-8-5-6-16,1-7 5 16,-1-6-5-16,8-1 0 15,-3 10 4-15,8 17-2 16,-3 19 5-16,7 12-4 16,-7 15 12-16,8-1-13 15,-8 6-2-15,7-6 0 16,0 3 0-16,1-6 0 0,-8-4 3 15,7-4-6-15,-2-4 7 16,3-4-7-16,-1 1 5 16,0 10-4-16,-2 6-2 15,7 15-10-15,-4 11-22 16,4 3-47-16,-2 0-173 16,2 22-358-16</inkml:trace>
  <inkml:trace contextRef="#ctx0" brushRef="#br0" timeOffset="35902.14">2501 9534 334 0,'0'0'8'0,"0"0"-3"0,0 0 137 16,176-65 54-16,-87 50-72 16,10-1-33-16,10 3 8 15,11 7-40-15,-2 6-38 16,-7 21-13-16,-19 33 3 16,-13 18-9-16,-23 16-2 15,-13 17 3-15,-11-4 2 16,-13 4-3-16,8-1-4 15,4-8 4-15,22-2-1 16,14-6 7-16,15-3-7 0,17-10-1 16,5 0 6-16,-10-3-9 15,0-5 6-15,0-3-6 16,-7-7 3-16,2-15 0 16,-7-15 0-16,-2-17-4 15,-13-10 4-15,-21 0-9 16,-19-7-104-16,-27-1-433 15</inkml:trace>
  <inkml:trace contextRef="#ctx0" brushRef="#br0" timeOffset="36668.53">3945 7480 755 0,'0'0'11'16,"0"0"-11"-16,116 19 26 16,-34-5 10-16,12-1-34 15,10 6 13-15,0 5-9 0,-5 8-6 16,-5 8 0-16,-5 11 2 15,-12 3-6-15,-9 7 10 16,-1 0-10-16,-4 3 4 16,-5 3 0-16,-3 0-6 15,-2 0 6-15,-7 5 6 16,-10 0-6-16,0 3 0 16,-4-2 9-16,-1-1-12 15,0 0 6-15,6-6-1 16,6 4-2-16,8-5 10 15,2-4 8-15,2 5 4 16,8 4-1-16,-10 8-15 16,-2 7 3-16,-3-2-9 0,-12 3 0 15,0-6 4-15,-5-10-4 16,10-9 2-16,0-2-2 16,3-6 0-16,2-7 0 15,-5-12-2-15,2-5 10 16,-12-9-14-16,-6-15 6 15,-4-5-66-15,-11 0-408 16</inkml:trace>
  <inkml:trace contextRef="#ctx0" brushRef="#br0" timeOffset="37214.07">6087 9240 884 0,'0'0'153'0,"0"0"-85"16,0 0 38-16,0 0-92 16,0 0-14-16,0 0 3 15,53 96-1-15,-7-53 1 16,7-1-5-16,5 4 6 16,-3-3-6-16,-7-3 2 0,-7-8 0 15,-19-8 4-15,-17-2-3 16,-5-4 6-16,-36 6 41 15,-37 0 1-15,-16 0-10 16,-5 0 0-16,0 0-19 16,27-2-20-16,21-1-1 15,24 1-149-15,22-1-753 16</inkml:trace>
  <inkml:trace contextRef="#ctx0" brushRef="#br0" timeOffset="37936.11">4758 10314 1144 0,'0'0'17'15,"0"0"-14"-15,0 0 15 16,0 0-3-16,0 0-10 16,114 131 9-16,-30-103-6 15,12-4 6-15,3-3 1 16,-14 0 7-16,-18 9-20 0,-31 10 3 16,-36 19 1-16,-26 15 19 15,-47 12 8-15,-30 5-15 16,-6-8 6-16,10-19-19 15,20-16-5-15,38-16-22 16,36-10-96-16,10-12-363 16</inkml:trace>
  <inkml:trace contextRef="#ctx0" brushRef="#br0" timeOffset="38637.8">6577 13582 982 0,'0'0'107'0,"16"-115"-98"15,4 30 28-15,1-14 21 16,6-8-38-16,4 0 1 15,-11 13-2-15,-4 22 6 16,-1 34 21-16,-15 28 1 16,5 17 31-16,7 52-34 15,2 30-36-15,8 21-8 16,9-4 0-16,6-4 4 0,4-20-8 16,0-20 4-1,7-21-38-15,-2-28-76 0,-10-13-208 16</inkml:trace>
  <inkml:trace contextRef="#ctx0" brushRef="#br0" timeOffset="41295.29">9135 7871 1183 0,'0'0'95'16,"0"0"-88"-16,0 0 12 16,0 0 25-16,191-77 5 15,-75 25-14-15,23-9 4 0,6-3-17 16,-3 3-1 0,-7 9-10-16,-26 18-5 15,-37 13-6-15,-23 13 0 0,-30 8-4 16,-2 0-50-16,-12 0-24 15,-1 2-108-15,1 4-117 16</inkml:trace>
  <inkml:trace contextRef="#ctx0" brushRef="#br0" timeOffset="41704.28">10175 7176 697 0,'0'0'552'0,"0"0"-505"16,0 0 23-16,0 0-69 16,0 0 8-16,0 0 14 15,171 16 3-15,-94-16-16 16,3-11-2-16,-3 6-8 16,-14 5 0-16,-18 0-1 0,-23 8 3 15,-22 24-2 1,0 18 18-16,-46 15 40 0,-16 10-35 15,-6-1-3-15,5-7-19 16,27-13-1-16,19-20-30 16,17-23-197-16</inkml:trace>
  <inkml:trace contextRef="#ctx0" brushRef="#br0" timeOffset="107109.64">16771 11266 1089 0,'0'0'67'0,"0"0"22"16,-119 54 4-16,93-3-48 16,16 5-39-16,10 0-6 15,0-8-6-15,41-8 6 16,12-11-16-16,20-18-4 16,4-11 9-16,12-7 7 15,-2-36 3-15,-3-19 2 16,-11-10 2-16,-20-6 2 15,-17 1 3-15,-27 5 1 16,-9 10 8-16,-31 14 1 16,-32 21-4-16,-14 27-3 15,-17 11-11-15,-5 43-21 16,22 18-11-16,14 11-80 0,27-4-175 16</inkml:trace>
  <inkml:trace contextRef="#ctx0" brushRef="#br0" timeOffset="107574.12">17043 11338 1009 0,'0'0'37'0,"0"0"-32"16,87 161 4-16,2-73 18 0,20 14-14 15,21 13-2-15,22 11-5 16,14 2 3-16,5 3-6 15,10-3-3-15,-5-5 0 16,-19-5-10-16,-27-14-27 16,-48-13-82-16,-33-13-143 15</inkml:trace>
  <inkml:trace contextRef="#ctx0" brushRef="#br0" timeOffset="109506.4">16860 17114 815 0,'0'0'42'16,"0"0"-13"-16,-126 104 134 16,102-32-92-16,-2 14-41 15,16 10-18-15,3 0 4 16,7 1-16-16,7-12 2 0,22-10-2 16,14-16 0-16,13-19-4 15,7-24-14-15,4-16-2 16,5-24-7-16,-2-35 13 15,-9-21-2-15,-13-14 12 16,-17-10 4-16,-31 0 5 16,0 5 5-16,-43 19 11 15,-17 24 7-15,-8 34 33 16,1 22-15-16,4 27-46 16,15 34-36-16,7 14-78 15,19 8-164-15</inkml:trace>
  <inkml:trace contextRef="#ctx0" brushRef="#br0" timeOffset="110005.52">17103 17654 536 0,'0'0'31'15,"0"0"-10"-15,111-107 104 0,-38 59-61 16,16-6-40-16,15-12 1 16,9-7-10-16,7-2-9 15,-1 1-6-15,-16 7-29 16,-18 14-50-16,-35 12-103 16,-18 20-133-16</inkml:trace>
  <inkml:trace contextRef="#ctx0" brushRef="#br0" timeOffset="114206.83">17094 11451 876 0,'0'0'16'16,"0"0"-8"-16,0 0-8 15,0 0 60-15,89 147-34 16,-38-56 20-16,2 16-15 16,5 13-4-16,-3 14-15 15,3 2-11-15,-5 3 1 0,-7 8 4 16,7 5-9-16,-3 1 6 15,-1 5-6-15,1 2 0 16,8 6 1-16,-12 5 2 16,2 0-3-16,-2 1 1 15,-5-9-1-15,-5-3 1 16,8-3 2-16,1-12-3 16,1-14 3-16,3-11-1 15,-4-16 1-15,4-7 0 16,-8-9-2-16,-5-5 0 15,0-11 1-15,-14-10-1 16,2-17 1-16,-12-16-50 0,-7-20-109 16,-5-9-393-1</inkml:trace>
  <inkml:trace contextRef="#ctx0" brushRef="#br0" timeOffset="115107.22">16860 17486 755 0,'0'0'135'16,"0"0"-21"-16,0 0-62 0,0 0-50 16,0 0-2-16,0 0-10 15,77-22 10-15,-38 3 39 16,11-2-20-16,8-6-15 16,14-8 3-16,6-4-4 15,16-12 3-15,5-5-4 16,4-6-2-16,13 1 0 15,2-1-6-15,-2 0-19 16,2 9-30-16,-14 10 26 16,-15 8-13-16,-26 20 0 15,-22 9-61-15,-20 6-3 16,-16 3-81-16,-5 13-218 16</inkml:trace>
  <inkml:trace contextRef="#ctx0" brushRef="#br0" timeOffset="115761.33">16927 17226 259 0,'0'0'58'15,"0"0"11"-15,109-128-31 16,-51 64 20-16,14-6-14 0,12-10-1 16,-2-8 9-16,13-12-20 15,-1 2-22-15,0-1-6 16,0-3-4-16,-3 4-9 16,3-9-61-16,-16-6-46 15,6-2-9-15,-12-2-99 16</inkml:trace>
  <inkml:trace contextRef="#ctx0" brushRef="#br0" timeOffset="116691.27">16693 17327 533 0,'0'0'83'15,"0"0"-83"-15,0 0 0 0,0 0-2 16,0 0 2-16,0 0 7 15,17-45 136-15,-2 5-71 16,6-16 4-16,4-8-21 16,6-8-20-16,0-17-7 15,13-7-16-15,-3-11 9 16,9-7-13-16,8-2 2 16,5 4-9-16,9 2-1 15,-4 0 2-15,4-1-2 16,-4 1 0-16,-1-3-3 15,-4 1 1-15,0 0-3 16,-1-3 0-16,1 0-15 0,-5 0 6 16,2 0-5-1,-2-5 14-15,-5 5-11 0,-7 0 1 16,-5 3 10-16,2 2-10 16,-7-5 9-16,1 0 8 15,4-6-4-15,0 1 0 16,2 2-2-16,3 7-13 15,-5 12 0-15,0 13 17 16,-15 6 8-16,1 5 15 16,-5 5-7-16,-3-2 22 15,7 5-24-15,1 3-2 16,4 13-10-16,1 9-2 16,-8 7 1-16,-2 11-1 0,-6 7 0 15,-1 10 2 1,-15 4-4-16,5 3-12 0,0 0-24 15,-1 0-5-15,8 0 2 16,-7 0-21-16,0 0-85 16,0 0-259-16</inkml:trace>
  <inkml:trace contextRef="#ctx0" brushRef="#br0" timeOffset="123655.48">6909 9697 973 0,'0'0'31'0,"0"0"0"15,-125-3 57-15,84 3-37 16,-5 6-17-16,-2 12 10 16,2 9-10-16,-7 11-8 15,-10 7-16-15,-4 11 11 16,-1 9-12-16,-9 9 3 15,10 3-12-15,-6 12 8 16,11 2-7-16,4-3 4 16,7 6-5-16,3-4 3 15,7 4-2-15,9 5 0 0,6 0-2 16,11 6 2-16,-1-2 0 16,6-1 1-16,10-3-4 15,0-3 2-15,0-2-1 16,0-6 1-16,10-5-1 15,16-8-1-15,1-3 3 16,9-5-4-16,5 0 2 16,12-6 1-16,5-2-3 15,2 0 2-15,3-3 1 16,4 0 0-16,1 0-1 16,-1-2 1-16,-4-6-2 15,4-6 5-15,-4-7-5 0,5-8 3 16,4-8-2-16,8-8 2 15,6-11 1-15,-1 0 3 16,9 0 0-16,-2-6 5 16,6-12 0-16,1-12 12 15,5-2-12-15,2-8 2 16,-2-3-8-16,-10 3 2 16,-12-5 0-16,2-1-1 15,-11 1 0-15,-1-3-3 16,-4-3 6-16,-6-3-6 15,1 1 4-15,-12-6-6 16,2 0 2-16,-8-2 0 16,4-4-2-16,-8 2 0 0,-5-7 1 15,-5-5-1 1,-11-3 0-16,-8-5 4 0,-12-7-4 16,0-10 1-16,0-7 0 15,-22-4 0-15,-9-10-1 16,-10-2 0-16,-5-8 4 15,-17-8-4-15,-12-2 18 16,-12-1-5-16,-16 11 2 16,-18 13-5-16,-19 14 5 15,-12 10-1-15,-2 22 0 16,-8 21 2-16,6 22-5 16,-6 23-7-16,-9 12-4 15,-5 45-26-15,0 29-35 16,9 27-99-16,11 13-483 15</inkml:trace>
  <inkml:trace contextRef="#ctx0" brushRef="#br0" timeOffset="126725.09">7498 10411 1137 0,'0'0'146'16,"0"0"-77"-16,0 0 51 15,0 0-60-15,0 0-29 16,-142-99-9-16,105 99-5 15,1 30-6-15,0 18-10 16,0 13-1-16,4 9 0 16,6 2-1-16,7 0 0 15,7 0 1-15,12 3-5 16,0-1 2-16,0 2-6 16,7-4 5-16,7 0-7 0,8 3 7 15,-3-3-2 1,3-2 4-16,-8-3 0 0,-1-6 2 15,-13-5 0-15,0-5 2 16,-13-11-4-16,-28-8 2 16,-16-16-28-16,-16-16-60 15,-4-13-104-15,-7-41-213 16</inkml:trace>
  <inkml:trace contextRef="#ctx0" brushRef="#br0" timeOffset="126856.41">6774 11122 576 0,'0'0'521'16,"0"0"-410"-16,152-32 40 15,-70 8-92-15,12 0-52 0,10-8-7 16,-15 0-68-16,-16 13-320 16</inkml:trace>
  <inkml:trace contextRef="#ctx0" brushRef="#br0" timeOffset="128126.19">8178 9828 775 0,'0'0'248'16,"0"0"-217"-16,94-158 74 15,-31 81-30-15,9-9-33 16,17-7-21-16,10-3 2 15,5-1-17-15,-1 4 8 16,-4 7-12-16,-12 9 3 16,-7 9-5-16,-13 9 0 15,-11 9 1-15,-13 10-1 16,-11 8-18-16,-13 16-37 16,-14 8-27-16,-5 8-60 0,-10 2-454 15</inkml:trace>
  <inkml:trace contextRef="#ctx0" brushRef="#br0" timeOffset="128664.07">9005 8753 1263 0,'0'0'68'0,"0"0"26"16,0 0-57-16,0 0-34 15,0 0 9-15,-17 118-11 16,34-92 3-16,-2-4-2 16,-3-9-3-16,-8-7 1 15,1-4-5-15,-5-2 2 16,0-10 3-16,0-17 3 16,0-3-1-16,-5 1 1 15,-7 5-2-15,8 8-1 0,4 2 0 16,0 4-1-16,0 2-2 15,16-8-2-15,11 0 4 16,2 3 2-16,-3 2-4 16,1 2 4-16,-5 9-3 15,-3 0 4-15,-2 4 4 16,-8 14 19-16,1 9 12 16,-10 11 11-16,0 4-9 15,-14 6-6-15,-13-2-24 16,8-9-9-16,-3-10-55 15,12-17-102-15,3-10-668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16:42.3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10319 5181 1129 0,'0'0'182'0,"0"0"-123"16,0 0-21-16,0 0-37 15,0 0 0-15,0 0 19 16,116 6 7-16,-65-1-1 16,-3 1 0-16,8-4 1 15,-3 1-11-15,9 2-2 16,1-2-6-16,5-1 2 15,4 3-3-15,0-1-5 16,5 1 2-16,3 0-2 16,2-5-2-16,-2 3 2 0,-8-3-1 15,0 0-1-15,-4 0 0 16,-10 0 7-16,-3 0 0 16,-7 0-2-16,-11 0-3 15,-1 0-1-15,-5 0 1 16,0 0 0-16,-4 2 2 15,-3 1 0-15,3-3-1 16,-1 2 2-16,1-2-1 16,-13 0 3-16,8 0-2 15,-8 0-3-15,-2 4 1 16,-2-2-2-16,-5-2 1 16,0 0-2-16,-5 0 1 15,0 0-1-15,4 0-6 0,1-8-32 16,2-10-33-16,-7 1-205 15</inkml:trace>
  <inkml:trace contextRef="#ctx0" brushRef="#br0" timeOffset="20903.14">13679 6716 866 0,'0'0'166'15,"0"0"-157"-15,0 0 37 16,0 0-35-16,0 0-3 0,0 0 32 15,0 0 18-15,0 0-23 16,50 0 4-16,-28 0-2 16,-7 0-11-16,11 0-7 15,-4 0-10-15,4 0-3 16,-1 0-5-16,1 0 5 16,1 0-6-16,4 0 3 15,-9 0-3-15,2 0 0 16,2 0 2-16,1 0-2 15,-1 0 2-15,-2 0 0 16,8 0-2-16,-6 0 1 16,6 0-1-16,-1 0 2 15,0 0-3-15,1 0 1 0,4 0 0 16,-5 0 0 0,5 0 2-16,-4 0-5 0,-6 0 6 15,-2 0-4-15,3 0 5 16,-1 0-8-16,-4 0 5 15,-3 0-1-15,8 0 0 16,-5 0 0-16,2 0-2 16,2 0 4-16,1 0-5 15,-1 0 6-15,6 0-4 16,-1 0 3-16,-7-3-2 16,3 1 0-16,-1 2 0 15,-4 0-1-15,2 0 2 16,-2 0-3-16,4 0 6 15,6 0-7-15,-1-6 8 0,5 4-5 16,0-7 0 0,1 2 0-16,-6 4-1 0,0-5 3 15,1 2-5-15,-6 6 6 16,-2 0-5-16,-2 0 5 16,0 0-5-16,2 0 2 15,-2 0 0-15,4 0 0 16,5 0 0-16,1 0 2 15,-8 0-1-15,7 0 7 16,-4 0-5-16,4 0 3 16,-9 0-3-16,-8 0 4 15,3 0-4-15,-7 0 6 16,-1 0-2-16,-9 0-3 0,5 0 5 16,-5 0-3-1,0 0 11-15,0 0-13 0,0 0-1 16,0-2-2-16,0-1-2 15,0-5-1-15,0-8-52 16,0-3-181-16</inkml:trace>
  <inkml:trace contextRef="#ctx0" brushRef="#br0" timeOffset="59970.87">13778 11561 628 0,'0'0'131'0,"0"0"-35"15,0 0-16-15,0 0-18 0,0 0 4 16,0 0-4 0,0 0-8-16,0 0-26 0,26 93-14 15,-21-55 2-15,-5 1-13 16,5 13 10-16,-5 1-9 16,5 3 10-16,-5 6-11 15,5-1 5-15,-5 3-7 16,0 5 4-16,0 4-4 15,0-1 0-15,0 8 1 16,0-2 2-16,0-1-4 16,-15-2 3-16,3-5-5 15,7-6 4-15,0-5-2 16,1-6 0-16,4-5-2 16,0-2 2-16,0 2 1 15,0 0-1-15,0 0 0 0,0 0 0 16,0 0 2-16,0-2-3 15,0-3 2-15,0 5-2 16,9 0 0-16,3-2 0 16,-2-1 1-16,0 3 0 15,-6 0 0-15,1 6 3 16,-5-4-4-16,0 4 2 16,0-6 2-16,0 0-3 15,0 0 0-15,0-5-2 16,0 0 5-16,0 0-6 15,0-3 7-15,0 0-6 16,0 0 4-16,0-2-2 0,0 1 0 16,0 4 0-1,0-3 0-15,0 1-1 0,0-1 1 16,0-1 0-16,0 5 1 16,-5-5 2-16,5 2-6 15,0 1 3-15,0 1-1 16,0-3 1-16,5 1-1 15,2-4 1-15,3-5-2 16,0-2 1-16,-5-4 2 16,2-4-1-16,2-7 0 15,-4-4 0-15,-5-3-1 16,0-8 1-16,5 0-12 0,-5 0 12 16,0 0 1-1,0 0 18-15,0 0 14 0,0 0-14 16,0 0-2-16,0 0-10 15,0 0-6-15,0 0-1 16,0 0-1-16,0 0-15 16,0-8-88-16,0-16-383 15</inkml:trace>
  <inkml:trace contextRef="#ctx0" brushRef="#br0" timeOffset="63076.66">13971 15103 728 0,'0'0'29'0,"0"0"-22"16,0 0 28-16,0 0 60 15,0 0-3-15,0 0-32 16,72-16-16-16,-53 11-21 16,8 5-8-16,-1-3-11 0,-4 3 4 15,7 0-5-15,-2 0-2 16,-1 0 4-16,10 0-5 15,0 0 1-15,1 0-1 16,-1 0 0-16,7 0 2 16,-7 0-5-16,5 0 6 15,-5 0-3-15,1 0 0 16,4 0 0-16,-5 0 0 16,2 0 1-16,3 0-2 15,5 0 4-15,-5 3-6 16,7-3 6-16,3 0-8 15,-3 0 8-15,3 0-6 16,2 0 5-16,-2 0-2 16,2 0 3-16,0 0-3 15,-3 0 1-15,4 0 4 0,-4 0-8 16,-2 0 7-16,3 0-5 16,-3 0 2-16,3-3 2 15,7 0 2-15,4 3 8 16,6 0 2-16,0 0 0 15,-1 0 5-15,1 0-18 16,-6 3 5-16,-6 0-5 16,6 2 6-16,-8-5-6 15,3 0 7-15,4 0 6 16,-3 0-8-16,4 0 6 0,1 0-11 16,-5 0 2-16,-3 0-2 15,-2 0-4 1,-2 0 5-16,2-5-3 0,5-1 5 15,-7-1 18-15,6-1-10 16,1 2-8-16,-2 1 2 16,-3 0-7-16,-7 5 2 15,2 0 1-15,-7 0-5 16,-5 0 3-16,0 0-1 16,5 0 0-16,3 0 1 15,2 0 1-15,2 0 0 16,2 0 1-16,3 0-1 15,3 0-2-15,2 0 4 0,0-4-4 16,-3 0 3 0,3 1 2-16,0 0 2 0,-7 3-4 15,-3 0 6-15,-2 0-7 16,2 0 4-16,2 3-5 16,-1 2 1-16,6 1-1 15,8-1 1-15,-5-5-1 16,4 0 1-16,-11 0-1 15,7 0 0-15,-5 0-1 16,-7 0 3-16,7 0-4 16,-7 0 2-16,12 0-1 15,-8 0 0-15,3-9 0 16,5 2 2-16,-2-4 1 16,2 1 8-16,-8 1-7 0,8 1 4 15,-5 3-7-15,-2 2 0 16,-3-5 0-16,-2 6 0 15,2-4-1-15,-7 1 1 16,5 0 2-16,2-3-1 16,-2-1 7-16,0 7-9 15,2-1 5-15,-2-5-5 16,2 6 3-16,3-4-2 16,2-2-1-16,-3 5 1 15,3-2-1-15,-2-3 5 16,2 5-5-16,5-2 6 15,-7 5-4-15,-3-3-2 16,-7 3 0-16,5 0 4 0,-5 0-4 16,2 0 1-1,3 0-2-15,2 0 3 0,-2 0-4 16,12 0 4-16,-3 0-3 16,3 0 4-16,0 0-3 15,-7 0 1-15,2 0 0 16,-3 0 3-16,-1 0-2 15,-8 8 1-15,0 1-2 16,7-2 1-16,-12 4 1 16,5-5-3-16,0-4 2 15,2 6 0-15,-2-3-1 16,-4 6 0-16,-1-3 0 16,0 0 1-16,-9 3-2 15,-1-3 3-15,-2 0-6 16,-2-3 6-16,0 4-4 0,-8-5 1 15,3-1 0-15,-3 0 0 16,-4-3 0-16,2 0-2 16,-2 3 5-16,-5-3-4 15,-5 0 3-15,0 0-3 16,0 0 2-16,0 0 1 16,0 0 3-16,0 0 0 15,0 0 8-15,0 0-8 16,0 0-4-16,0 0 2 15,0 0-3-15,0 0 1 0,0 0-2 16,0 0 1 0,0 0 0-16,-5 0 0 0,0 0 0 15,0-6 0-15,-7-1 0 16,2-2-1-16,1-4 2 16,4-3-2-16,-7-3-3 15,7-7 0-15,0-1 4 16,0 0-2-16,5-2 2 15,-9-1 0-15,2 1 0 16,-3-4 3-16,5-1-5 16,-5-4 3-16,3-1-1 15,2-7 0-15,5 3 0 16,-4-5 0-16,4 0 0 16,0-1-3-16,0 7 6 15,0-1-4-15,0 6 3 0,0 0-2 16,-5-1 1-16,0 1 0 15,0-4-1-15,0-1 0 16,-2-4-2-16,2-2 6 16,0-3-6-16,5 3 4 15,0 3-4-15,0-1 4 16,0 6-1-16,0 0-1 16,0-3 0-16,0-2 1 15,5 2 1-15,0-8-3 16,2-3 5-16,-7-1-8 15,10-4 7-15,-5 8-5 16,0-2 4-16,4 4-1 0,-2 4-1 16,3-1 1-16,-5 4-1 15,5-4 0-15,-3 1 3 16,-2 2-1-16,-1-6-2 16,1 4 1-16,-5-6 0 15,0 3 2-15,0 0-3 16,0 3 1-16,0 2 1 15,0 6 4-15,0 2-6 16,0 3 8-16,5-1-8 16,-5 2 3-16,0-4-3 15,0-2 0-15,0-4 0 16,0 1 2-16,0 0-3 16,0 6 3-16,0 4 1 0,0-2-3 15,0 3 7-15,0-1-5 16,0-5 0-16,0 1-1 15,0-7 0-15,0 1-2 16,0-8 5-16,5 5-2 16,0 3-1-16,2 3 4 15,-7 7-2-15,0 4 5 16,0 2-5-16,0 0 3 16,0 0-4-16,0 0-1 15,0 0-1-15,0-3 1 16,0 0-2-16,5 3 2 15,-5 5-1-15,5 3 0 16,-5 6 2-16,0 4 1 16,0 1 0-16,0 2-3 0,4 3-3 15,-4 0-22-15,0 0-34 16,5 0-64-16,0 0-243 16</inkml:trace>
  <inkml:trace contextRef="#ctx0" brushRef="#br0" timeOffset="64771.43">13553 11582 660 0,'0'0'77'16,"0"0"-24"-16,0 0 75 15,0 0-30-15,126 0-19 16,-76 0-28-16,8 0 1 15,5 0-20-15,5 0 1 16,4 3-6-16,0 2 3 16,8 3-6-16,-8 3-10 15,1-3-8-15,-1-1-4 16,0-1 2-16,3-1-2 16,-3-2 0-16,10 0-1 0,8-3-1 15,4 0 3 1,5 0-1-16,-1 0-2 0,-6 0 2 15,2 0 9-15,0-6-7 16,-5 4-5-16,-2-3 4 16,2 1-1-16,-7 0-2 15,8-5 4-15,-1 2 1 16,-12-2 2-16,0 4 1 16,-2 2-7-16,-7 3 8 15,-1 0-9-15,-4 0 10 16,-3 0-10-16,15 0 5 15,2-5-5-15,12 2 3 16,3-5 3-16,7 0-3 16,-5 0 8-16,0 0-4 0,5 8 1 15,-5 0-6-15,-3 0 2 16,-1 0-3-16,-6 0 0 16,-7 0-1-16,-4 0 0 15,-6 0 1-15,1 0 0 16,-1 0 1-16,1 0-2 15,-6-2 8-15,6-1-7 16,-1 0 6-16,1 3-3 16,4 0-4-16,8-5 6 15,2 2-4-15,2 0 1 16,-2-2-2-16,3 3 7 16,-8-4-8-16,-10 6 2 0,6 0-1 15,-11 0-1-15,6 0 0 16,-1 0 1-16,1 0 0 15,0 0 1-15,4 0-2 16,-5 0 1-16,8 0 5 16,-7 0-4-16,-1 2 3 15,-6 4-3-15,1 2-2 16,1 3 0-16,-5-1 2 16,5-1-4-16,-6-1 5 15,-1-3-3-15,2 0 1 16,4 1-1-16,-4-1 1 15,3 0 0-15,1-2 0 16,1 3 0-16,-5 1-1 16,0-4 4-16,-8 3-7 0,3-4 6 15,-7-2-4-15,7 0 2 16,3 0-2-16,-3 0 1 16,-2 0 0-16,2 0 0 15,-8 0 1-15,4 0-3 16,-4 0 6-16,4 0-6 15,-3 0 5-15,-1 0-4 16,4 0 2-16,-4 0-1 16,4 0 0-16,-4 0 0 15,-4 6 1-15,3-1 2 16,-8 0-3-16,0 1 3 16,0-6-3-16,1 0 1 15,-1 0-2-15,-10 0 0 0,1-9-30 16,-13-6-49-16,-14-5-154 15,0-1-841-15</inkml:trace>
  <inkml:trace contextRef="#ctx0" brushRef="#br0" timeOffset="70038.14">9109 13751 674 0,'120'2'11'0,"20"0"1"15,10 1 106-15,11-3-86 16,15 0 7-16,17 0 66 16,10-7-35-16,4-10-42 15,8-1-3-15,9-1-11 16,-2-2-1-16,7-1 1 16,0 1-14-16,-21 5 3 15,-15 8 1-15,-22 8-7 0,-31 0 8 16,-25 5-7-16,-37 8 2 15,-16-2-18-15,-30-5-47 16,-18-6-81-16,-14 0-242 16</inkml:trace>
  <inkml:trace contextRef="#ctx0" brushRef="#br0" timeOffset="70921.74">8839 14948 307 0,'0'0'20'0,"0"0"57"0,0 0 116 16,0 0-64 0,0 0-46-16,125 6 6 0,-74-17 10 15,16-8-11-15,22 1-56 16,15-4-9-16,17-2-16 15,14-8-2-15,5-3-4 16,21-3-1-16,10-10 0 16,10-2 3-16,7-4-9 15,5 1 5-15,3-1-1 16,9 3-13-16,-10 1 3 16,3 4-2-16,-15 4-8 15,-21 1-18-15,-18 6-16 16,-18 4-1-16,-27 1-12 15,-22 6-3-15,-19 2-42 16,-12 9 31-16,-15 0 26 0,-9 5-19 16,-13 3-57-1,-9 2-162-15</inkml:trace>
  <inkml:trace contextRef="#ctx0" brushRef="#br0" timeOffset="78422.53">10782 10504 660 0,'0'0'68'0,"0"0"22"16,0 0 19-16,0 0-23 15,0 0 11-15,0 0-9 16,0 0-44-16,-9-64-17 16,4 91-25-16,5 5 4 15,0 0-2-15,0-2-8 16,0-6 4-16,0-9-6 16,14-4 5-16,-9-5-6 15,7-6 3-15,-12 0 2 16,0 0 2-16,0-17 18 15,0 2 3-15,0 1 14 16,0 9 9-16,0 2-18 0,-7 3-26 16,-3 13-59-1,1 20-308-15</inkml:trace>
  <inkml:trace contextRef="#ctx0" brushRef="#br0" timeOffset="90439.25">7819 8956 739 0,'0'0'179'0,"0"0"-12"16,0 0-10-16,0 0-75 15,0 0-55-15,0 0-21 16,0 0 12-16,0 0 32 16,48 43-20-16,-12-5-4 15,10 5-4-15,7 2-9 16,10 0 4-16,4-2-13 15,-4-5-1-15,-3-6-2 16,-12-6-2-16,-7-1 1 16,-14-10-11-16,-8-1-26 15,-7-9-38-15,-7 0-80 16,-5-5-185-16</inkml:trace>
  <inkml:trace contextRef="#ctx0" brushRef="#br0" timeOffset="90791.45">8282 9478 931 0,'0'0'203'0,"0"0"-79"0,0 0-46 16,0 0-22-16,0 0 0 15,0 0-23-15,130-102-8 16,-84 73-13-16,-3 0-5 15,-2 5-5-15,-5 7-4 16,-9 9-13-16,-8 5-47 16,-2 3-101-16,-7 0-212 15</inkml:trace>
  <inkml:trace contextRef="#ctx0" brushRef="#br0" timeOffset="91185.8">8390 9421 1138 0,'0'0'67'16,"0"0"33"-16,0 0-73 0,0 0-19 15,0 0 1-15,0 0 2 16,39 73-5-16,-10-54 8 16,9 2-13-16,3-5 8 15,-5 0-9-15,1-8 2 16,-6-2 1-16,-9-4 4 16,-8-2 2-16,-9 0 19 15,-5-21 25-15,0-14 6 16,0-5-18-16,-5-1-5 15,-17 4-5-15,8 11-15 16,-3 7-13-16,7 11-3 16,6 8-29-16,4 11-90 0,0 20-301 15</inkml:trace>
  <inkml:trace contextRef="#ctx0" brushRef="#br0" timeOffset="92087.29">8209 12168 653 0,'0'0'192'16,"0"0"11"-16,0 0-36 16,0 0-53-16,-120 0-11 15,115 0-27-15,5 0-16 16,0 2-38-16,0 1-16 0,0 7-6 16,17 4 0-16,14 5 6 15,15 5-2-15,12 0 1 16,-3-3-4-16,15 3-2 15,-10-8 3-15,3-5-2 16,-10 2 1-16,-12-4-1 16,-9-1 2-16,-11-3-4 15,-11-3 2-15,-5 1-14 16,0-3-25-16,-1 0-47 16,-4 0-57-16,0 0-233 15</inkml:trace>
  <inkml:trace contextRef="#ctx0" brushRef="#br0" timeOffset="92582.83">8614 12325 1032 0,'0'0'76'15,"0"0"51"-15,0 0-59 16,0 0-41-16,0 0 0 0,0 0 12 16,-4 78-13-1,4-54-3-15,0-11-12 0,-5-2 1 16,5-8-12-16,0-3 2 16,0 0-1-16,0-9 7 15,0-20 10-15,0-11-12 16,0-8-4-16,0-3 1 15,0 3 9-15,0 5 2 16,0 14 9-16,-5 5-10 16,0 15 4-16,5 5-2 15,0 4-11-15,0 0-4 16,0 0-14-16,15 8 12 16,11 8 2-16,5-3-1 15,10 3 3-15,-9 0-3 16,-1 0 3-16,-12 0-1 15,-7 3 1-15,-12 7 0 16,0 1 17-16,-26 5 3 0,-10 1-11 16,-5-15-11-16,5-4-14 15,-3-12-63-15,15-2-214 16</inkml:trace>
  <inkml:trace contextRef="#ctx0" brushRef="#br0" timeOffset="93393.44">8349 13836 576 0,'0'0'648'16,"0"0"-512"-16,0 0-17 16,0 0-67-16,0 0-33 15,0 0-18-15,22-3 2 16,19 3 9-16,5 0-6 16,2 0-3-16,-2 0-2 15,-10 3-1-15,-5 2-1 16,-4 3-17-16,-6-5-48 15,-6 0-31-15,2-3-110 16,-8 0-234-16</inkml:trace>
  <inkml:trace contextRef="#ctx0" brushRef="#br0" timeOffset="93822.63">8708 13753 699 0,'0'0'338'0,"0"0"-253"0,0 0-37 16,0 0-11-16,0 0 6 16,0 0-9-16,0 123-5 15,0-99-11-15,0-8-6 16,0-5-8-16,0-8-2 16,0-3-2-16,0 0 1 15,0-9 21-15,0-15 11 16,0-5-30-16,0-6-2 15,0 9 1-15,0-2 2 0,0 10-2 16,0 10 12-16,0 0-8 16,0 8 16-16,0 0-13 15,0 0-9-15,0 0 0 16,0 0-7-16,0 0 1 16,15 0 6-16,7 0 0 15,4 0 2-15,-7 6-2 16,-2-2 0-16,-7 7 5 15,-10 8-5-15,0 13 40 16,-31 16 26-16,-20 11-20 16,-2-3-23-16,7-8-18 15,20-13-5-15,16-19-42 0,10-16-123 16</inkml:trace>
  <inkml:trace contextRef="#ctx0" brushRef="#br0" timeOffset="94435.15">8132 15135 1171 0,'0'0'76'0,"0"0"-5"15,0 0-46-15,0 0-22 0,0 0 24 16,118 0 1-1,-65 0-2-15,-7 0-8 0,2 0-18 16,-11 0 6-16,-6 3-6 16,-7 3-30-16,-2-4-51 15,-5-2-76-15,-8 0-164 16</inkml:trace>
  <inkml:trace contextRef="#ctx0" brushRef="#br0" timeOffset="94890.32">8552 15045 937 0,'0'0'153'0,"0"0"-39"15,0 0-76-15,0 0-13 16,0 0 9-16,0 123-11 15,0-102 9-15,0-8-21 16,0-5-3-16,0-5-7 16,0-3 1-16,0 0 0 15,0-8 10-15,0-14 4 16,-15-4-15-16,10-7 4 16,-7 7-5-16,3 7 6 15,4 9 2-15,5 4 7 16,0 6-15-16,0-2-6 15,0 2-5-15,14-3 5 16,8 0 1-16,5-2-3 0,-1 2 4 16,-7 3-12-16,3 0 14 15,-12 0-6-15,-5 0 8 16,-5 19 4-16,0 5 46 16,-15 3 19-16,-16 0-9 15,-5-3-16-15,9-6-25 16,1-2-19-16,16-5-21 15,0-8-88-15,10 2-462 16</inkml:trace>
  <inkml:trace contextRef="#ctx0" brushRef="#br0" timeOffset="95644.89">8349 16884 555 0,'0'0'296'0,"0"0"-54"15,0 0-49-15,0 0-88 16,0 0-63-16,0 0-17 16,-26 5-16-16,33-5-8 15,12-10-1-15,12-12 23 16,10 1-9-16,8-3-4 16,1-3-7-16,-13 6 3 15,-6 2-12-15,-5 3 1 16,-16 5-19-16,2 3-50 15,-2 3-51-15,-5 2-142 16,-5 3-347-16</inkml:trace>
  <inkml:trace contextRef="#ctx0" brushRef="#br0" timeOffset="96156.51">8651 16702 1076 0,'0'0'106'0,"0"0"-28"16,0 0-57-16,0 0-3 15,0 0-2-15,31 131 1 0,-21-99-8 16,6-11-2-16,-11-10-4 16,0-5-3-16,-5-6-4 15,0 0 4-15,0-14 3 16,0-18 34-16,-14-11-31 16,-3-5-2-16,-7-5-3 15,2 5-1-15,-5 7 4 16,13 17-1-16,-3 11 31 15,12 11 9-15,5 2-15 16,0 0-28-16,0 2-2 16,5 11-3-16,22-2-1 15,4-5 0-15,5-6 0 0,0 0 5 16,0 0 2-16,-9 2 0 16,-5 9 1-16,-18 10-1 15,-4 17 7-15,-12 18 27 16,-24 8-11-16,5-8-20 15,0-13-4-15,16-24-41 16,15-19-179-16</inkml:trace>
  <inkml:trace contextRef="#ctx0" brushRef="#br0" timeOffset="132165.91">12109 11940 799 0,'0'0'252'0,"0"0"-53"0,0 0-74 16,0 0-66-16,0 0-21 15,0 0-12-15,0 0-16 16,50 0 26-16,4 0-10 16,13 0-4-16,22 0-7 15,-2 0-3-15,7 0-5 16,-5 0-6-16,-21 8 1 15,-17 8-2-15,-15 0 0 16,-15 6-17-16,-6-7-37 16,-8-4-93-16,-7-5-327 15</inkml:trace>
  <inkml:trace contextRef="#ctx0" brushRef="#br0" timeOffset="133103.46">12077 13775 931 0,'0'0'94'0,"0"0"64"16,0 0-51-16,157-3-47 15,-96 3-32-15,1 3-14 16,1 7-10-16,-5 4-4 16,-17-6-32-16,-5 2-85 15,-14-2-107-15,-17 3-475 16</inkml:trace>
  <inkml:trace contextRef="#ctx0" brushRef="#br0" timeOffset="133837.01">12135 15603 900 0,'0'0'161'16,"0"0"36"-16,123 0-62 16,-50 0-77-16,16 0-39 15,10 0-11-15,5 0-8 16,-10 0-16-16,-5 0-97 16,-34 0-276-16</inkml:trace>
  <inkml:trace contextRef="#ctx0" brushRef="#br0" timeOffset="135832.76">27061 6903 1204 0,'0'0'118'16,"0"0"-22"-16,0 0-52 15,0 0-28-15,0 0 24 16,0 0-10-16,118 11-12 15,-60 0-6-15,10-1 1 0,4-2-4 16,5 0-5-16,-2 0 0 16,-3 0-3-16,-4 0 1 15,-1 1-2-15,-9-4 1 16,2-3 0-16,-2-2-2 16,-5 0 2-16,-2 0 0 15,2 0-1-15,-7-2 0 16,7-7 0-16,-7 4 0 15,7-3 1-15,-7 3 0 16,-5 2-2-16,2 0 2 16,-2 3-1-16,-5 0 0 15,5 0 3-15,3-2-1 16,-8 2 4-16,0 0-1 0,-12 0 2 16,7 0 0-1,-9 0-2-15,0 0 0 0,-3 0-1 16,-2 0-1-16,2 0-2 15,3 0-1-15,0 0 2 16,-8 0-2-16,8 0 2 16,-3 0 1-16,-2 0 3 15,-7 0-4-15,-1 0 3 16,3 0-1-16,-7 0 2 16,5 0-2-16,-5 0 0 15,7 0 1-15,-3 0-1 16,-4 0-1-16,0 0-1 0,-5 0 2 15,0 0-3 1,0 0 1-16,0 0-2 0,0 0 2 16,0 0-2-16,0 0-2 15,0 0 2-15,0 0-21 16,0 0-30-16,0-3-44 16,0-5-173-16</inkml:trace>
  <inkml:trace contextRef="#ctx0" brushRef="#br0" timeOffset="139643.2">24206 10531 1007 0,'0'0'77'0,"0"0"11"0,0 0-12 16,0 0-28-16,-10 134-17 15,10-70-4-15,0-3-11 16,0-2-9-16,27-5-4 15,-3-17-1-15,2-10-2 16,6-16 1-16,-1-11 1 16,0 0-1-16,-4-27 17 15,4-18 5-15,-7-12 10 16,-2-7-7-16,0 0-4 16,-8 5-5-16,-9 17-8 15,2 20 3-15,-7 17 2 16,0 5 6-16,0 42-20 0,0 20-1 15,0 18-3 1,0 1 0-16,5-12-1 16,19-10-3-16,7-17 4 0,-4-15-1 15,-1-16 5-15,-4-11 0 16,-7-8 0-16,6-33 2 16,-6-14 3-16,7-12-3 15,-13-5 0-15,1 2-2 16,2 6-21-16,2 16-61 15,-9 21-142-15,-5 27-335 16</inkml:trace>
  <inkml:trace contextRef="#ctx0" brushRef="#br0" timeOffset="140100.94">24970 11144 1053 0,'0'0'148'0,"0"0"-19"15,0 0-40-15,0 0-50 16,0-102-23-16,0 102-10 15,5 0-6-15,-5 0-13 16,12 24 13-16,-2 8 7 16,4 8-3-16,3 0 1 15,-3 0-4-15,3-3-1 16,-7-2 0-16,-10-8-28 0,0 0-45 16,0-11-77-16,-27-8-131 15,1-8-490-15</inkml:trace>
  <inkml:trace contextRef="#ctx0" brushRef="#br0" timeOffset="140242.93">24924 11379 428 0,'0'0'438'0,"0"0"-220"15,0 0-38-15,131 24-72 16,-86-24-40-16,8 0-29 16,-12 0-20-16,-9 0-16 15,-13 0-3-15,-7 0-41 16,-12 0-180-16,0 0-849 15</inkml:trace>
  <inkml:trace contextRef="#ctx0" brushRef="#br0" timeOffset="140530.74">25448 11010 1421 0,'0'0'116'0,"0"0"-57"15,0 0-32-15,0 0-27 16,0 0-119-16,0 0-734 16</inkml:trace>
  <inkml:trace contextRef="#ctx0" brushRef="#br0" timeOffset="140943.71">25829 10711 1032 0,'0'0'165'0,"0"0"-26"16,0 0-44-1,0 0-61-15,0 0-34 0,0 0 5 16,26 34-5-16,3 9 12 15,15 7-10-15,-3 9 4 16,4-5-6-16,-1-3-3 16,-3-8-49-16,-10-6-42 15,0-10-45-15,-16-8-72 16,-15-9-242-16</inkml:trace>
  <inkml:trace contextRef="#ctx0" brushRef="#br0" timeOffset="141107">25848 11176 1077 0,'0'0'84'15,"0"0"43"-15,80-137-45 16,-18 67-52-16,11-2-26 16,-1-5-4-16,-5 10-13 15,-21 11-75-15,-19 21-154 16</inkml:trace>
  <inkml:trace contextRef="#ctx0" brushRef="#br0" timeOffset="141664.06">26427 11090 1023 0,'0'0'135'0,"0"0"2"0,0 0-62 16,0 0-45-16,0 0-7 15,0 0-20-15,9-59-3 16,-4 59-15-16,0 19 15 16,7 13 17-16,-2 8-4 15,-5 8-9-15,-1-7-1 16,8-1-3-16,-7-6-2 15,-5-5-26-15,0-7-28 16,0-3-20-16,-21-8-54 16,-11-9-177-16,6-2-158 15,6 0 131-15,4-6 334 16,6-1 182-16,10 1 171 0,0 1-87 16,0 5-141-1,22 0 36-15,9 0-33 0,5 0-27 16,-5 0-40-16,10 0-27 15,-4 0-19-15,-1 0-13 16,-10 0-2-16,-6 0-71 16,-13 0-239-16</inkml:trace>
  <inkml:trace contextRef="#ctx0" brushRef="#br0" timeOffset="142059">27206 10761 894 0,'0'0'208'15,"0"0"-152"-15,0 0 29 16,0 0-10-16,26 129-31 15,-21-74-22-15,0-7-16 16,-5-2-6-16,0-9-57 16,0-7-86-16,0-14-165 15,-22-8-416-15</inkml:trace>
  <inkml:trace contextRef="#ctx0" brushRef="#br0" timeOffset="142200.88">26993 10945 1014 0,'0'0'115'0,"0"0"-36"0,0 0 21 15,172 44-74-15,-100-44-26 16,-4 0-158-16,-11 0-776 16</inkml:trace>
  <inkml:trace contextRef="#ctx0" brushRef="#br0" timeOffset="143093.82">27876 10745 533 0,'0'0'375'0,"0"0"-294"16,0 0 14-16,0 0-17 16,0 0-2-16,27 110-26 15,-18-59-12-15,3-1-13 16,3-4-9-16,7-6-9 16,-8-13-7-16,13-11 0 15,-13-11 1-15,8-5 0 16,-8-8 1-16,8-22 17 15,-8-12 10-15,-2-12-7 0,-2-5-11 16,0 0-2-16,2 6-4 16,-3 19-4-16,-9 14 1 15,0 18 0-15,0 2-2 16,5 26-13-16,0 20 13 16,2 8 1-16,8 2 0 15,6-8-1-15,4-10-5 16,6-14 4-16,0-11-3 15,-4-10 4-15,-5-3 0 16,-3-14 11-16,7-23 7 16,-9-9-4-16,-2-8-6 15,-1-7-2-15,-2 2-5 16,-7 6-1-16,-5 10-53 16,0 19-144-16,0 19-410 15</inkml:trace>
  <inkml:trace contextRef="#ctx0" brushRef="#br0" timeOffset="143522.35">28537 11023 927 0,'0'0'36'15,"0"0"107"-15,118-10-82 16,-70 10-38-16,-16 0-5 15,-18 4-18-15,-9 13 13 16,-5 4 11-16,-14 4 45 16,-23 1-52-16,-11 1-10 15,19-6-2-15,-2-5-4 0,19-5 30 16,7 2 16 0,5-5-28-16,5 6 2 0,21-1 14 15,10-2-1-15,1-3-17 16,-1-3-13-16,-5-3-4 15,-9 2-33-15,-12-4-107 16,-10 0-327-16</inkml:trace>
  <inkml:trace contextRef="#ctx0" brushRef="#br0" timeOffset="143859.51">29041 10919 1007 0,'0'0'379'0,"0"0"-325"0,0 0-4 16,0 0-50-1,0 0-58-15,0 0-154 0,0-13-622 16</inkml:trace>
  <inkml:trace contextRef="#ctx0" brushRef="#br0" timeOffset="144368.97">29270 10692 980 0,'0'0'148'0,"0"0"-133"16,0 0 42-16,0 0-13 15,135 141 5-15,-89-92-20 16,2 1-7-16,3-4-10 16,-3-3-12-16,-12-6 0 15,-9-5-58-15,-18-8-28 16,-9 0-98-16,-4-8-131 15</inkml:trace>
  <inkml:trace contextRef="#ctx0" brushRef="#br0" timeOffset="144519.26">29265 11106 1020 0,'0'0'105'15,"82"-109"56"-15,-24 47-76 16,-7 0-67-16,-3 12-16 15,-12 10-4-15,-14 16-127 16,-12 13-400-16</inkml:trace>
  <inkml:trace contextRef="#ctx0" brushRef="#br0" timeOffset="144974.72">29784 11045 1027 0,'0'0'22'16,"0"0"104"-16,0 0-68 16,0 0-22-16,0 0-7 15,0 0-9-15,79 66 22 16,-91-39-4-16,-19 0-9 15,7-6-14-15,-3-2 3 16,15-8 4-16,7-3 4 16,5-3-23-16,5 1-1 15,22-4 9-15,21-2 19 16,-17 0-13-16,1 0-14 16,-8 0-3-16,-19 0-61 0,-5 3-148 15,0 2-1093-15</inkml:trace>
  <inkml:trace contextRef="#ctx0" brushRef="#br0" timeOffset="145419.62">30273 10796 1140 0,'0'0'35'0,"0"0"70"0,0 0-24 15,0 110-43-15,5-71-12 16,17-4-7-16,-17 0-14 15,4-3-3-15,1-5-2 16,2-3-40-16,-7-13-56 16,-5-6-105-16,0-5-472 15</inkml:trace>
  <inkml:trace contextRef="#ctx0" brushRef="#br0" timeOffset="145562.42">30143 10969 809 0,'0'0'111'0,"0"0"-10"16,130-5 7-16,-67 3-108 15,-8 2 0-15,-11 0-541 16</inkml:trace>
  <inkml:trace contextRef="#ctx0" brushRef="#br0" timeOffset="146303.71">30917 10780 1021 0,'0'0'87'16,"0"0"-36"-16,0 0-2 16,-14 128-17-16,14-80 1 15,0-2 8-15,9-6 3 16,13-8-25-16,-3-8-1 0,3-13-11 16,-7-6-4-16,1-5 0 15,-1-8 17-15,7-24-3 16,-8-8-2-16,8-5-7 15,-8-1-2-15,-2 9 2 16,-2 13-8-16,-10 13 4 16,0 11 2-16,0 8-4 15,0 29 0-15,0 16 3 16,0 4-5-16,0-3 0 16,22-12-3-16,9-12-1 15,-7-14 3-15,-2-14 1 16,0-2 4-16,-3-32 14 0,3-16 9 15,4-8-20-15,-11-5-2 16,-11 7-5-16,8 6-2 16,-12 15-49-16,0 15-97 15,0 16-260-15</inkml:trace>
  <inkml:trace contextRef="#ctx0" brushRef="#br0" timeOffset="146852.14">31489 11133 630 0,'0'0'531'0,"0"0"-501"15,0 0 67-15,0 0-67 16,0 0-15-16,0 0 5 15,67-16-16-15,-55 34 2 0,-12 4-1 16,0-1 6-16,0 1 0 16,-31-4-7-16,9-5 4 15,1-4-5-15,6-7 1 16,15-2-4-16,0 0-1 16,0 0-28-16,10 0 7 15,11 0 22-15,6 0 0 16,4 0 0-16,-16 0 0 15,2 0 7-15,-3 13 10 16,-9-2 14-16,-5 6 4 16,0-1 19-16,-10 8-2 15,-21 0-16-15,-10 0-21 16,-7-3-11-16,7-13-4 0,9-8-15 16,18-3-47-16,-3-23-142 15,17-7-1099-15</inkml:trace>
  <inkml:trace contextRef="#ctx0" brushRef="#br0" timeOffset="147076.81">31759 11135 726 0,'0'0'0'0,"0"0"-437"16</inkml:trace>
  <inkml:trace contextRef="#ctx0" brushRef="#br0" timeOffset="148434.75">31969 10884 876 0,'0'0'318'0,"0"0"-259"0,0 0 10 16,0 0-48-1,0 0 2-15,0 0 6 0,91 126-15 16,-52-94 4-16,-3 2-9 15,0-1-6-15,-4-4-2 16,-8-5-1-16,-7-3-26 16,-8-4-41-16,-4-6-21 15,-5-4-65-15,0-7-169 16</inkml:trace>
  <inkml:trace contextRef="#ctx0" brushRef="#br0" timeOffset="148626.35">31969 11216 138 0,'0'0'837'0,"0"0"-722"15,0 0 60-15,99-134-98 16,-58 91-37-16,4-3-23 16,4 7-11-16,-25 4-6 15,-7 13-17-15,-13 11-81 16,-4 9-129-16</inkml:trace>
  <inkml:trace contextRef="#ctx0" brushRef="#br0" timeOffset="149164.03">32487 11170 892 0,'0'0'97'0,"0"0"-95"15,0 0 49-15,0 0-21 16,0 0-13-16,0 0 4 16,36-24-12-16,-36 40 4 15,0 5 38-15,-4 3-37 16,-11 0 0-16,-11-2-12 15,4-3 5-15,12-8-6 16,5-9 3-16,5 1-4 16,0-3-32-16,15 0 32 15,11 0 3-15,1 0-2 16,-1 5-1-16,-6 6 7 0,1-1-2 16,-6 7 38-16,-3-4 4 15,-12 5 25-15,0-1 1 16,-12-1-5-16,-7 0-32 15,2 0-22-15,-3-8-11 16,4-8-3-16,1 0-47 16,3-8-183-16</inkml:trace>
  <inkml:trace contextRef="#ctx0" brushRef="#br0" timeOffset="149529.51">33039 10967 1027 0,'0'0'143'0,"0"0"-135"0,0 0 1 15,0 0 9-15,-16 102-5 16,16-65 3-16,0-2-7 15,0-3-9-15,0-5-19 16,0-6-120-16,0-7-279 16</inkml:trace>
  <inkml:trace contextRef="#ctx0" brushRef="#br0" timeOffset="149664.31">32801 11122 784 0,'0'0'96'0,"0"0"-82"16,118 8 37-16,-60-3-51 16,-12 4-151-16</inkml:trace>
  <inkml:trace contextRef="#ctx0" brushRef="#br0" timeOffset="150871.81">25407 12903 880 0,'0'0'159'0,"0"0"-87"0,0 0 22 16,0 0-46-16,0 0-1 16,0 0 15-16,0 0 0 15,0 0-15-15,0 0-10 16,0 0-4-16,0 0-5 16,0 0-14-16,0 0-12 15,0 0-2-15,0 7-5 16,0-1 2-16,0-3-6 0,4-1 2 15,9-2 4 1,-9 0 0-16,1-2 3 0,5-14 5 16,-10-5-4-16,0 1 0 15,0 5 4-15,0 6-4 16,-10 2 2-16,-7 7-2 16,12 0-1-16,-4 7-3 15,4 13-23-15,5-2-43 16,0-8-166-16,0-4-623 15</inkml:trace>
  <inkml:trace contextRef="#ctx0" brushRef="#br0" timeOffset="151493.26">25761 12991 948 0,'0'0'137'0,"0"0"15"0,0 0-99 16,0 0-46-16,0 0-1 16,0 0-5-16,-5 0 6 15,5-2 2-15,0-1 22 16,0 0-2-16,0 3-1 16,0 0-9-16,0 0 5 15,0 0-9-15,0 0-8 16,0 0-2-16,0 0-3 15,0 0 2-15,0 0-3 16,0 0-1-16,0 0 0 16,0 0-1-16,0-3 1 15,0-5 0-15,0 0-1 16,0 0 3-16,0 3-1 16,0 2 6-16,0-2 12 15,0 2-3-15,0 1 3 0,-7-1 2 16,2 3-6-16,0 0-3 15,-4 0-12-15,4 8 0 16,5 0-3-16,0-3 3 16,0-2-5-16,0-3 0 15,0 0-9-15,0 0 7 16,0 0 1-16,10 0-4 16,-6-3-6-16,1 1-15 15,-5 2-25-15,0 0-104 16,0 13-267-16</inkml:trace>
  <inkml:trace contextRef="#ctx0" brushRef="#br0" timeOffset="151893.82">26036 13004 550 0,'0'0'350'15,"0"0"-292"-15,0 0 30 16,0 0-62-16,0 0-24 16,0 0 47-16,31-2 25 15,-9-17 0-15,-7-2-16 16,-6 2-3-16,-4 6-11 16,-5 2-7-16,0 6 9 15,0 5-6-15,-5 0-27 16,-9 0-13-16,4 13-2 15,3 3-31-15,7 0-120 0,0-6-704 16</inkml:trace>
  <inkml:trace contextRef="#ctx0" brushRef="#br0" timeOffset="152251.5">26666 12628 912 0,'0'0'172'0,"0"0"-48"15,0 0-35-15,0 0-62 16,0 0 17-16,0 0-30 16,0 144 0-16,0-102-10 15,4-9-4-15,1-4-15 16,5-13-86-16,-3-5-94 0,-7-11-354 15</inkml:trace>
  <inkml:trace contextRef="#ctx0" brushRef="#br0" timeOffset="152395.01">26514 12772 937 0,'0'0'54'0,"0"0"55"15,142 0-33-15,-75 0-76 16,-6 0-56-16</inkml:trace>
  <inkml:trace contextRef="#ctx0" brushRef="#br0" timeOffset="153441.76">27408 12646 834 0,'0'0'191'16,"0"0"-33"-16,0 0-11 15,0 0-87-15,0 0-39 16,0 0 1-16,10 78-3 16,7-36-8-16,-8 1-9 15,8-5 3-15,-7-6-1 16,4-5 3-16,3-12-6 16,-2-4-2-16,2-8-2 0,-8-3 3 15,8-3 0-15,-7-21 2 16,4-5-1-16,-2 2-1 15,-2 3 0-15,0 10 4 16,-5 7-6-16,2 4 2 16,-7 3-2-16,0 0-3 15,5 3 5-15,4 7 0 16,1 1-1-16,2-8 0 16,2-1-5-16,3-2 6 15,3 0 0-15,-4-2 4 0,-1-15-3 16,2-7-1-1,-3 3 1-15,-4-3 2 0,2-3-3 16,-2 6 4-16,-1 2 4 16,3 3-8-16,-7 11 0 15,-5 5-11-15,0 0-83 16,0 0-329-16</inkml:trace>
  <inkml:trace contextRef="#ctx0" brushRef="#br0" timeOffset="154143.01">27917 13039 669 0,'0'0'258'0,"0"0"-98"16,0 0-29-16,0 0-59 15,0 0-56-15,0 0-4 16,36-85 11-16,-24 55 2 16,-2 3-3-16,0 9 0 15,-3 10-6-15,-2 5-11 16,-5 3 0-16,5 0-5 16,4 5 0-16,-4 17 5 0,7 7 3 15,-7-2-3-15,0 0 6 16,4-6-2-16,-9-5-3 15,5-8 2-15,-5-8-5 16,7 0-3-16,-7 0 3 16,5-2 0-16,0-20-2 15,5-2 4-15,-1 0-3 16,3 8 0-16,-2 8-2 16,-5 8-1-16,0 0-1 15,2 11 4-15,-2 15 0 16,4 7 1-16,1-7-2 15,2-10-1-15,3-8-87 0,-6-8-339 16</inkml:trace>
  <inkml:trace contextRef="#ctx0" brushRef="#br0" timeOffset="154455.85">28380 12892 1125 0,'0'0'118'0,"0"0"-106"16,0 0-12-16,0 0-133 16,0 0-548-16</inkml:trace>
  <inkml:trace contextRef="#ctx0" brushRef="#br0" timeOffset="154830.85">28662 12587 920 0,'0'0'9'0,"0"0"101"0,0 0-36 15,56 134-23-15,-20-91 8 16,12 0 10-16,-2 2-27 16,7 0-8-16,-7-4-27 15,-5-7-7-15,-15-7-11 16,-9-11-65-16,-7-14-78 16,-10-2-227-16</inkml:trace>
  <inkml:trace contextRef="#ctx0" brushRef="#br0" timeOffset="154997.04">28568 12991 1119 0,'0'0'33'16,"0"0"100"-16,104-120-49 16,-36 69-52-16,4-3-21 15,0 9-9-15,-19 10-2 16,-17 11-78-16,-26 14-238 15</inkml:trace>
  <inkml:trace contextRef="#ctx0" brushRef="#br0" timeOffset="155594.63">29253 13120 922 0,'0'0'120'0,"0"0"-13"0,0 0 2 15,0 0-59-15,0 0-11 16,0-107 3-16,0 93-20 16,0 6-10-16,12 6-8 15,-7-4-3-15,0 6-1 16,0 0 2-16,-5 0 0 15,5 3 0-15,-1 13 10 16,4-1 2-16,-4-1 1 16,-4 2-10-16,5-8-2 15,-5-2 1-15,0-4-4 16,0-2 0-16,5 0 2 16,-5 0-3-16,10-18 2 0,7-10-2 15,-3 0 3-15,3 1-2 16,-3 8 0-16,-2 11-1 15,-2 8 1-15,-5 0-3 16,5 0 3-16,2 21 3 16,-8 6 16-16,1 3-9 15,0-9 0-15,0-5-10 16,-5-5-8-16,12-11-106 16,-7 0-756-16</inkml:trace>
  <inkml:trace contextRef="#ctx0" brushRef="#br0" timeOffset="156310.75">30003 12673 739 0,'0'0'207'0,"0"0"-162"16,0 0 111-16,0 0-36 15,36 126-56-15,-31-73-30 16,5-5-20-16,2-8-14 16,-7-13-20-16,4-11-114 15,-9-13-189-15</inkml:trace>
  <inkml:trace contextRef="#ctx0" brushRef="#br0" timeOffset="156443.72">29941 12807 973 0,'0'0'96'0,"0"0"-37"16,0 0 15-16,176-8-45 15,-109-1-29-15,1 4-84 16,-15-1-736-16</inkml:trace>
  <inkml:trace contextRef="#ctx0" brushRef="#br0" timeOffset="157053.43">30674 12438 653 0,'0'0'235'16,"0"0"-33"-16,0 0-68 16,0 0-116-16,-22 103-15 15,22-49 30-15,0 5 16 16,0 5-1-16,0-5-15 16,0-5 2-16,5-6-18 15,2-17-3-15,-7-11-11 16,5-12 0-16,-5-8-1 15,0 0-2-15,9-11-12 16,13-21 3-16,-7-1 5 16,16 2 0-16,-9 12-6 15,2 14 1-15,-2 5-3 0,4 0 9 16,-7 21-6 0,8 9 8-16,-5 4 2 15,-8-2-1-15,-2 0 2 0,-12-5 20 16,0-3 17-16,-26 0 3 15,-23-5-11-15,-11-11-26 16,-7-8-1-16,-1-3-4 16,15-37-11-16,17-13-59 15,26-9-160-15</inkml:trace>
  <inkml:trace contextRef="#ctx0" brushRef="#br0" timeOffset="158928.57">12087 8499 975 0,'0'0'81'0,"0"0"-77"16,0 0 0-16,0 0 75 15,116 134-33-15,-70-54-27 16,7 11 11-16,2 11-11 0,8 5 9 16,0 5-15-1,-1 0 1-15,-4 9-10 0,-7-4 3 16,7 1-7-16,0-4 1 15,2 7-1-15,3-6 3 16,-1 0-4-16,1-3 3 16,-5 1-4-16,-3-6 4 15,-6-8-4-15,-4-3 2 16,-8-5 0-16,-6-1 0 16,0-4 2-16,-14 0-2 15,-2-9 1-15,-11-7 3 16,9-9-1-16,-9-7 9 15,6-14-4-15,0-14 2 16,7-9-10-16,-3-10-8 0,-2-7-2 16,-7 0-85-1,-5-7-71-15,0-12-240 0</inkml:trace>
  <inkml:trace contextRef="#ctx0" brushRef="#br0" timeOffset="159760.51">13211 9087 993 0,'0'0'53'15,"0"0"-4"-15,-12 150 11 0,12-86-35 16,0-7-1-1,0-4-2-15,12-13-1 0,-7-11-11 16,4-15-3-16,-9-6-6 16,0-8-2-16,0 0 0 15,0 0 1-15,0-16 11 16,0-8-3-16,0 2-8 16,12 12-5-16,-2 10-2 15,12 0-16-15,2 21 21 16,7 14 2-16,1 5 0 15,-1 0 0-15,0 0 0 16,-9-8 2-16,-12-2-2 0,-10-4 10 16,0-7 38-16,-10-1 21 15,-26-9-26-15,-3-9-12 16,-2 0-13-16,10-19-18 16,7-24 1-16,7-7-4 15,17-9-24-15,0 3-61 16,22 5-72-16,9 10-252 15</inkml:trace>
  <inkml:trace contextRef="#ctx0" brushRef="#br0" timeOffset="159995.88">13585 9473 941 0,'0'0'229'0,"0"0"-156"16,0 0-53-16,9 114 20 16,3-63-29-16,-7-11-8 15,0-7-3-15,0-20-24 16,-5-13-137-16,0-13-597 15</inkml:trace>
  <inkml:trace contextRef="#ctx0" brushRef="#br0" timeOffset="160095.2">13621 9122 593 0,'0'0'201'0,"0"0"-201"16,0 0-10-16,0 0-328 15</inkml:trace>
  <inkml:trace contextRef="#ctx0" brushRef="#br0" timeOffset="160494.46">13850 9876 884 0,'0'0'111'0,"0"0"-81"16,0 0 37-16,0 0-36 15,22-125-14-15,-13 68 4 16,-4 1-14-16,5 0-4 15,-3 8-2-15,3 5 1 16,-1 14-2-16,1 12 0 0,-3 10 0 16,3 7-7-16,0 0-16 15,2 21 23-15,2 11 12 16,-4 5-7-16,7 6-4 16,-8 0 2-16,1-3-6 15,2-2-4-15,-12-6-107 16,0-14-126-16</inkml:trace>
  <inkml:trace contextRef="#ctx0" brushRef="#br0" timeOffset="160625.72">13886 9638 611 0,'0'0'242'0,"0"0"-203"15,0 0 62-15,0 0-78 16,152-16-23-16,-120 3-114 15</inkml:trace>
  <inkml:trace contextRef="#ctx0" brushRef="#br0" timeOffset="160977.94">14448 9392 809 0,'0'0'175'0,"0"0"-24"15,0 0-29-15,0 0-38 16,0 0-49-16,0 0-25 16,-116-26 12-16,80 57-12 15,12 4-10-15,2 2 0 16,18 1-1-16,4-6 0 15,0-5-25-15,26 0 2 16,5-6-7-16,-2-5 20 16,3 0 11-16,-11 0 1 15,-6-2 14-15,-15 4 26 16,0 9 5-16,-15 8-1 16,-38 8-27-16,-7-6-18 15,-7-11-48-15,14-20-166 0</inkml:trace>
  <inkml:trace contextRef="#ctx0" brushRef="#br0" timeOffset="186095.39">17822 15170 813 0,'0'0'263'16,"0"0"-213"-16,0 0 47 15,0 0-2-15,0 0-33 16,0 118-24-16,0-68-10 16,0 1-11-16,5 3-6 15,0-4-7-15,-1-2-3 16,9-10-1-16,-13-6-6 0,9-13-48 16,-9-11-96-16,5-8-340 15</inkml:trace>
  <inkml:trace contextRef="#ctx0" brushRef="#br0" timeOffset="189260.96">18097 15779 924 0,'0'0'24'16,"0"0"56"-16,0 127-21 15,0-74-40-15,5-5-8 16,16-3-5-16,6-7-3 16,0-14-3-16,1-11 0 15,-1-10-3-15,0-3 3 16,-1-8 2-16,-7-21 20 0,3-12-1 16,-5 4-4-16,-3 2 7 15,-9 14-4-15,0 10 5 16,-5 11 2-16,5 6-4 15,-5 26-6-15,7 8-4 16,3-1-11-16,4-9-2 16,8-11-21-16,9-11-12 15,-9-8 33-15,2-3 0 16,-2-21 10-16,-13-8 29 16,8-8 22-16,-12-3-21 15,-5 6-17-15,0 2-13 16,0 11-10-16,0 11-21 15,0 10-96-15,0 3-271 0</inkml:trace>
  <inkml:trace contextRef="#ctx0" brushRef="#br0" timeOffset="190199.56">18700 16090 820 0,'0'0'231'0,"0"0"-120"16,0 0 0-16,0 0-40 16,0 0-43-16,0 0-14 15,0-27-13-15,5 35 4 16,2 16-2-16,3 5 1 15,-1-2 3-15,-4 0-6 16,7-5-2-16,-7-6-4 16,0-1-21-16,-5-1-32 15,0-6-30-15,-5 0-48 16,-17-5-133-16,-4-3-253 16</inkml:trace>
  <inkml:trace contextRef="#ctx0" brushRef="#br0" timeOffset="190331.97">18659 16264 304 0,'0'0'315'0,"0"0"-98"0,0 0-133 15,0 0 44-15,0 0-41 16,0 0 3-16,77 18-15 16,-46-18-37-16,1 0-10 15,-6-3-27-15,-4 1-1 16,-8 2-72-16,-9 0-160 16,-5 0-632-16</inkml:trace>
  <inkml:trace contextRef="#ctx0" brushRef="#br0" timeOffset="190683.48">19050 16266 914 0,'0'0'265'0,"0"0"-182"0,0 0-12 16,0 0-19-16,0 0-31 16,14 129-14-16,-14-97-7 15,0-3-31-15,-14-13-243 16</inkml:trace>
  <inkml:trace contextRef="#ctx0" brushRef="#br0" timeOffset="191374.82">19283 16017 937 0,'0'0'8'0,"0"0"25"16,0 118 3-16,10-83-23 0,5-5-6 16,1-12-7-16,6-12-7 15,-7-6-2-15,-1 0-3 16,3-24 12-16,-7-11 10 16,2-3 22-16,-7 1 13 15,-1 10 8-15,-4 11-25 16,0 13-1-16,5 3-7 15,-5 3-16-15,5 21-4 16,0 5 6-16,12-2 1 16,-8-6-7-16,1-7 0 15,7-8-1-15,-7-6 1 16,6-14 16-16,-1-21 43 0,2-10-11 16,-8-3-24-16,-4 8-12 15,-5 16-12-15,0 13-9 16,0 11-81-16,0 24-259 15</inkml:trace>
  <inkml:trace contextRef="#ctx0" brushRef="#br0" timeOffset="191959.92">19684 16196 708 0,'0'0'331'16,"0"0"-214"-16,0 0-52 16,0 0-63-16,0 0 8 15,0 0 2-15,63-2 8 16,-54 4-12-16,1 9 1 16,-10 6 9-16,0 4 27 15,0 9 11-15,-27-2-31 16,8 5-15-16,-3-9-9 15,13-8 3-15,9 0-2 16,0-11-2-16,0 4 0 0,19-7 0 16,7-2 11-16,6 0 1 15,-6 0-1-15,-4 0-10 16,-7 0-2-16,-6 0-73 16,-9 0-165-16</inkml:trace>
  <inkml:trace contextRef="#ctx0" brushRef="#br0" timeOffset="192280.81">20053 16333 389 0,'0'0'587'0,"0"0"-452"16,0 0 29-16,0 101-88 15,-5-63-43-15,-12 0-16 0,12-7-17 16,-4-9-40 0,-3-11-261-16</inkml:trace>
  <inkml:trace contextRef="#ctx0" brushRef="#br0" timeOffset="192589.95">20296 16360 1090 0,'0'0'29'0,"0"0"-11"16,0 0-18-16,0 0-73 16,0 0-121-16,0 0-257 15</inkml:trace>
  <inkml:trace contextRef="#ctx0" brushRef="#br0" timeOffset="192731.52">20296 16360 792 0,'90'-16'28'16,"-81"16"3"-16,1-6-29 16,7-1-2-16,-8 1-305 15</inkml:trace>
  <inkml:trace contextRef="#ctx0" brushRef="#br0" timeOffset="192843.91">20504 16323 42 0,'0'0'634'0,"0"0"-551"15,0 0 28-15,0 0-67 16,0 0-29-16,0 0-15 0,36 2-7 16,-29-2-119-16,-7 0-193 15</inkml:trace>
  <inkml:trace contextRef="#ctx0" brushRef="#br0" timeOffset="193230.21">20796 16303 916 0,'0'0'156'0,"0"0"-27"15,0 0-48-15,0 0-36 16,0 0-12-16,9 116-11 16,-9-79-15-16,0-5-7 0,-5-3-92 15,-9-12-356 1</inkml:trace>
  <inkml:trace contextRef="#ctx0" brushRef="#br0" timeOffset="194224.24">20993 16079 807 0,'0'0'87'0,"0"0"-46"15,0 126 21-15,10-86-20 16,7-8-12-16,-3-8-17 16,8-8-13-16,-3-10 0 15,3-6-3-15,-5 0 3 16,-3-20 8-16,8-6 24 16,-7-9-5-16,1 6-3 15,-6 5 3-15,-5 10 2 16,0 14-1-16,0 0-19 15,7 11 1-15,-3 13-1 16,6-3 0-16,2-2-9 0,2-11 0 16,3-8 7-16,4 0-2 15,-4-10 10-15,-8-22 10 16,1-6 0-16,-3-2-22 16,-12 8-3-16,0 11-61 15,0 15-189-15</inkml:trace>
  <inkml:trace contextRef="#ctx0" brushRef="#br0" timeOffset="194915.05">21570 16362 533 0,'0'0'220'16,"0"0"-79"-16,0 0-33 15,0 0-29-15,0 0-13 16,0 0 15-16,-5 0-9 15,5-5-15-15,0-5-21 16,0-4-1-16,0-2-22 16,0 2-4-16,5 4-7 15,0 5 0-15,7 5-2 0,-8 0-2 16,6 0 0 0,0 0 2-16,7 21-1 0,-8 3 4 15,3 0-3-15,-7-2 0 16,0-4 0-16,0-2 2 15,-5-2 1-15,0-11-2 16,0-3-1-16,0 0-2 16,0-3-15-16,5-18 14 15,-5-9-3-15,4 6 4 16,8 5 1-16,3 6 0 16,-5 7-1-16,6 6-3 15,6 0 2-15,-7 9 3 16,6 12 6-16,-1 3-3 15,1 0 11-15,-6-3-7 16,-3 3-5-16,-7-7-2 0,0-9-106 16,-5-8-512-16</inkml:trace>
  <inkml:trace contextRef="#ctx0" brushRef="#br0" timeOffset="195192.7">22074 16323 790 0,'0'0'327'0,"0"0"-309"16,0 0 86-16,31 109-51 16,-31-69-17-16,0 0-36 15,-5-8-4-15,-21-2-325 16</inkml:trace>
  <inkml:trace contextRef="#ctx0" brushRef="#br0" timeOffset="195769.49">22329 16015 567 0,'0'0'481'0,"0"0"-365"16,0 0 16-16,0 0-101 16,0 0-25-16,0 0 7 15,-9 126-5-15,9-105 13 16,0-8-7-16,0-5-6 16,0-8-8-16,0 0 0 15,0 0-1-15,0 0-7 16,0-2 6-16,5-9-1 15,4 3 1-15,8 5-1 16,2 3 1-16,8 0-3 0,9 19 4 16,-5 8-1-16,1-1 4 15,-1-2-1-15,-16-2 0 16,-3 0 9-16,-12-1 25 16,-8 0 18-16,-28 0-15 15,-14-2-18-15,-13-14-14 16,0-5-5-16,5-2-2 15,13-30-46-15,23-11-75 16,17 0-484-16</inkml:trace>
  <inkml:trace contextRef="#ctx0" brushRef="#br0" timeOffset="196744.07">22329 16037 121 0,'0'0'128'0,"0"0"66"15,0 0 35-15,0 0-62 16,0 0-28-16,0 0-27 16,5-9-73-16,-5 25-24 15,0 9 12-15,0 4-8 16,0 11 12-16,0 5-7 16,-9 3-1-16,-13 3-6 15,-5-5-17-15,13-6-25 16,-3-11-92-16,7-10-247 15</inkml:trace>
  <inkml:trace contextRef="#ctx0" brushRef="#br0" timeOffset="197130.39">22351 16216 562 0,'0'0'153'0,"0"0"-91"16,0 0-19-16,0 0-16 16,-7-126-17-16,19 88-5 15,2 3-10-15,3 6-24 16,-2 8-35-16,2 5-141 15,-13 8-218-15</inkml:trace>
  <inkml:trace contextRef="#ctx0" brushRef="#br0" timeOffset="-185002.86">23058 16020 1369 0,'0'0'91'16,"0"0"-24"-16,0 0-36 15,0 0-26-15,0 0 17 16,149 0-10-16,-81-5-5 16,-10 3-5-16,-5-1-2 15,-17 3-25-15,-12 0-62 16,-12 10-133-16,-12 9-603 15</inkml:trace>
  <inkml:trace contextRef="#ctx0" brushRef="#br0" timeOffset="-184776.26">23207 16333 1450 0,'0'0'41'0,"0"0"8"15,0 0-37-15,0 0 6 16,167 0-15-16,-95 0-3 16,-5 0-70-16,-9 0-304 0</inkml:trace>
  <inkml:trace contextRef="#ctx0" brushRef="#br0" timeOffset="-184213.09">24092 15635 1295 0,'0'0'81'0,"0"0"4"16,0 0-47-16,0 0-32 15,0 0-2-15,150-104-2 16,-78 90 1-16,3 7-3 16,-3 7 3-16,-21 0-6 15,-8 27 0-15,-28 15 3 16,-15 12 3-16,0 7 17 16,-15 0-4-16,-11-2-6 15,4-11 2-15,8-7-6 16,9-17-6-16,5-6-5 15,0-7-16-15,9-8-47 0,6-3-54 16,-3 0-169 0</inkml:trace>
  <inkml:trace contextRef="#ctx0" brushRef="#br0" timeOffset="-183246.81">24538 15959 623 0,'0'0'211'0,"0"0"-108"15,0 0 13-15,0 0-64 16,0 0 1-16,0 0 22 15,-9 24-17-15,-13 0-28 16,8 6 1-16,-3 7 1 16,2 3-13-16,3-3 10 15,3 1-9-15,9-3-6 16,0-6-7-16,0-5-2 0,0-8-5 16,4-6 1-16,13-4-2 15,-7-6 1-15,7 0-22 16,-8-10-75-16,-9-12-263 15</inkml:trace>
  <inkml:trace contextRef="#ctx0" brushRef="#br0" timeOffset="-182595.37">24471 16617 635 0,'0'0'251'0,"0"0"-5"16,0 0-87-16,0 0-63 15,0 0-34-15,0 0-21 16,0-11-10-16,0 11-20 16,0 13-7-16,0 1-2 15,5-6 0-15,7-5-4 16,-3-3 0-16,1 0 1 16,7 0 2-16,-12-17 0 15,4 4 1-15,-9-1-1 16,0 7 4-16,0 7-1 15,0 0 8-15,-9 0-4 0,-13 24-8 16,8 3-2 0,-3 1 2-16,17-4-2 0,0-4-4 15,5-10 4-15,21-7-2 16,1-3 3-16,-6-8 2 16,-1-21 0-16,-4-4 0 15,-11 4 7-15,-5 5 4 16,0 11 13-16,-21 13-4 15,-6 0-21-15,-2 18-12 16,7 12-75-16,18-6-259 16</inkml:trace>
  <inkml:trace contextRef="#ctx0" brushRef="#br0" timeOffset="-176828.24">3094 8163 352 0,'0'0'245'0,"0"0"-63"16,0 0-91-16,0 0 6 15,0 0 15-15,0 0-27 16,0 0-21-16,-5 2-9 16,10 6 21-16,10-3-42 15,6 4-7-15,6-4-7 0,14-3-3 16,5 1-10-16,7-3 2 15,5 0-8-15,2 0 2 16,3 0-3-16,-1 3 1 16,-4 0 1-16,0-3-2 15,2 5 0-15,-7-2 1 16,5-1 1-16,5 1-1 16,-3-3-1-16,3 0 0 15,0 0-2-15,-1 0 2 16,-4 0 0-16,-7-3 0 15,-3 1 0-15,-2-4-3 0,-5 4 7 16,7 2-7-16,-7-3 4 16,5 3-1-16,7 0 0 15,0-3 0-15,-2 0-1 16,-3-2 1-16,3-1-2 16,2 1 5-16,-3-3-3 15,13 1 7-15,-5-2-4 16,-3 4-3-16,-6 2 0 15,1 3 2-15,-2-2-2 16,-7 2 0-16,0 0 1 16,-4 0-3-16,1 0 4 15,-9 0-3-15,10 0 2 16,2 2-2-16,5-2 1 0,11 0 0 16,1 0 0-1,10 0 2-15,-1 0-1 0,-4 0 0 16,-7-2-2-16,1-1 2 15,1 1-2-15,-7 2 2 16,2 0 0-16,-2-4 4 16,7 4 0-16,4 0 5 15,6 0-5-15,-1 0 3 16,6 0-2-16,-1 0 4 16,-4 0-5-16,-6 0-1 15,1 0-2-15,0 0 0 16,-10-2 2-16,-3-1 1 0,3 1 2 15,-7-1-3 1,0 0 4-16,2 3-4 0,3 0 1 16,7 0-2-16,0 0 1 15,0 0-3-15,-3 0 1 16,13-2 1-16,-1 2 1 16,1-3 3-16,-1 0-7 15,8 3 1-15,-15-3 0 16,3-2-2-16,-10 0 2 15,5 0-1-15,2-1 1 16,-2 1 1-16,5 5 0 16,-5-3-1-16,-3 3 0 15,3 0 1-15,-5 0-3 16,-7 0 2-16,0 0 0 16,-3 0 1-16,-2 0 1 0,0 0 3 15,0 0-2-15,2-8 2 16,3 3-3-16,7-1 2 15,-7 1-2-15,0 5 3 16,2 0-4-16,-7 0 0 16,0 0 0-16,-5 8-2 15,3 0 4-15,-3-2-3 16,0-4 6-16,0 3-5 16,5-5 3-16,0 0-5 15,3 0 2-15,-8 0-2 16,5 3 1-16,-5 3 1 15,-4-4-2-15,4 4 5 0,0-4-4 16,-10-2 0-16,1 5 0 16,-3-2 0-16,-2 3 0 15,-5-4 0-15,2 4 0 16,3-4 0-16,-8-2 2 16,-2 3 0-16,-2 3 2 15,-1-6-3-15,1 2 5 16,2 1-6-16,-7-3 3 15,5 2-1-15,-10-2 1 16,4 3 1-16,4 0-3 16,-8-1 5-16,0-2-4 15,0 0 5-15,0 0-5 16,5 0 1-16,-5 0-1 0,0 0 2 16,0 0-3-1,0 0-2-15,0 0 1 0,0 0-1 16,0 0 0-16,0 0 0 15,0 0-3-15,0 0-36 16,0 0-41-16,0 0-71 16,-17 0-524-16</inkml:trace>
  <inkml:trace contextRef="#ctx0" brushRef="#br0" timeOffset="-151810.78">24148 13697 1152 0,'0'0'64'0,"0"0"15"16,0 0 2-16,0 152-32 15,0-58-29-15,-5 13-3 16,-5 5-13-16,-4 1 6 16,-3-4-2-16,2-2 1 15,-1-8-1-15,11-17-5 0,-5-12-1 16,10-16 1-16,0-19-4 15,0-14 4-15,0-11-6 16,0-4 0-16,0-6-1 16,0 0 4-16,19 0 17 15,8 0 11-15,9-8-8 16,5 0 2-16,12 3-10 16,20 2 9-16,4 3-12 15,7 0 6-15,-2 0-8 16,2 0-3-16,-16 0-3 15,-10 0 1-15,-12 0-4 16,-20 0-2-16,-11 0-21 16,-10 3-39-16,2-3-25 15,-2 0-141-15,-1-11-626 16</inkml:trace>
  <inkml:trace contextRef="#ctx0" brushRef="#br0" timeOffset="-151277.84">24956 14782 805 0,'0'0'311'15,"0"0"-204"-15,0 0 22 16,0 0-99-16,0 0 7 16,0 0-19-16,-17 124-3 15,12-85-1-15,0-6 6 16,5-9-8-16,0-11 2 16,0-8-13-16,0-5-1 15,0-7 1-15,-5-23-1 16,-2-13 8-16,2-5-6 15,0 0-1-15,1 3 1 16,-6 7 2-16,5 14-4 16,-2 8 14-16,2 5 0 15,0 8-1-15,5-2-11 0,0 5-2 16,22 0-5 0,14 0 5-16,15 0 1 0,7 0 1 15,0 0-1-15,-1 0-1 16,-6 5 2-16,-20 12 0 15,-21 4 5-15,-10 11 14 16,-36 11 20-16,-32 10-12 16,-18-2-11-16,-4-13-2 15,18-17-16-15,19-16 0 16,38-5-33-16,15-26-75 16,37-12-453-16</inkml:trace>
  <inkml:trace contextRef="#ctx0" brushRef="#br0" timeOffset="-150891.55">25609 14317 1201 0,'0'0'165'16,"0"0"-49"-16,0 0-40 16,0 0-46-16,-26 110-18 15,38-30 1-15,19 6-12 16,5-7-1-16,10-3-1 16,2-15-25-16,-2-15-51 0,-5-17-89 15,-19-13-205 1</inkml:trace>
  <inkml:trace contextRef="#ctx0" brushRef="#br0" timeOffset="-150704.39">26010 14475 626 0,'0'0'568'16,"0"0"-442"-16,-10 134 16 15,-21-51-75-15,-10 13-21 16,-8 8-12-16,-6 0-13 15,2-2-13-15,12-17-8 16,19-18-41-16,17-24-112 16,5-27-743-16</inkml:trace>
  <inkml:trace contextRef="#ctx0" brushRef="#br0" timeOffset="-148673.34">27611 14654 619 0,'0'0'169'0,"0"0"14"15,0 0-16-15,0 0-79 16,0 0-80-16,0 0 38 15,22 62-6-15,4-25-3 16,5 3-19-16,6-2-6 16,4-4-9-16,-5-2-3 15,0-8-37-15,-9-7-79 16,-1-10-152-16,-11-7-297 16</inkml:trace>
  <inkml:trace contextRef="#ctx0" brushRef="#br0" timeOffset="-148492.33">27965 14670 954 0,'0'0'90'0,"0"0"15"16,-57 112-29-16,25-42-24 16,1 5-22-16,-5 11 5 15,9-6-21-15,-4-8-12 16,16-16-2-16,6-16-70 15,9-16-204-15</inkml:trace>
  <inkml:trace contextRef="#ctx0" brushRef="#br0" timeOffset="-145827.41">28096 15213 786 0,'0'0'118'16,"0"0"76"-16,0 0-47 0,0 0-44 16,0 0-63-1,0 0-32-15,-17 27 18 0,17 2-14 16,0-5-6-16,0-3 11 16,0-7-6-16,0-9-6 15,5-2-5-15,-5-3-2 16,4 0 1-16,-4-8-2 15,0-19 3-15,0-10 0 16,0-6-8-16,0-6 8 16,0 1-5-16,0-2 4 15,0 4 1-15,0 14 0 16,0 8 0-16,17 8-1 16,5 5 1-16,2 11-2 15,7 0-3-15,1 0 0 0,-6 22 5 16,1 4-4-1,-13 4-1-15,-2-3-5 0,-12-1-26 16,0 1 7-16,0-3 16 16,-17-3-25-16,-4-7 7 15,6-6 30-15,6-2 1 16,4-1 23-16,5 0 11 16,0 1-1-16,0 2-32 15,5 5 21-15,14-2 9 16,3-1-12-16,4 1-11 15,-7-3-5-15,8-3-3 16,-10-2-22-16,-3-3-65 16,3 0-76-16,-12 0-375 15</inkml:trace>
  <inkml:trace contextRef="#ctx0" brushRef="#br0" timeOffset="-145516.62">28465 15210 748 0,'0'0'126'16,"0"0"58"-16,0 0-62 15,0 0-60-15,0 0-21 16,118-72 1-16,-106 37-16 16,-7 6-3-16,-5 5-5 15,0 11 9-15,-17 13-10 0,-7 0-17 16,-3 21 9-16,-9 14-9 15,5 10 5-15,4-2-3 16,10-6-4-16,17-2 4 16,0-13 3-16,12-9-3 15,24-5-2-15,1-5 3 16,8-3-3-16,-1 0 0 16,-13-14-36-16,-7-2-50 15,-7 0-108-15,-12 0-241 16</inkml:trace>
  <inkml:trace contextRef="#ctx0" brushRef="#br0" timeOffset="-145224.29">28694 15307 697 0,'0'0'209'0,"0"0"-22"16,0 0-49-16,0 0-71 15,0 0-21-15,0 0-46 16,9 24 6-16,-4-54 12 15,5-10-4-15,2-5-5 16,-7-6 8-16,4 3-7 16,1 7-6-16,2 10 3 15,-2 17-7-15,-1 9 0 16,3 5-2-16,3 11 2 16,7 26 6-16,-8 13 7 15,3 7-3-15,-7-4-4 16,4-5 0-16,-2-13-5 15,-7-5-2-15,-5-12-56 0,0-10-84 16,0-8-138-16</inkml:trace>
  <inkml:trace contextRef="#ctx0" brushRef="#br0" timeOffset="-145071.23">28761 15229 1098 0,'0'0'51'15,"0"0"121"-15,0 0-103 16,0 0-58-16,145 37-11 16,-114-37-31-16,-16 0-183 15,-3-2-448-15</inkml:trace>
  <inkml:trace contextRef="#ctx0" brushRef="#br0" timeOffset="-144743.54">29027 14934 1009 0,'0'0'67'0,"0"0"35"16,0 0-40-16,-13 127-7 15,13-74 10-15,0-2-17 16,0 2-8-16,0 1-10 0,-9-9-9 15,4-5-4-15,5-8-9 16,0-8 5-16,0-7-7 16,0-9 6-16,27-8-5 15,9 0 4-15,5-11 17 16,4-10-3-16,9-6-8 16,-4-3-14-16,-6 12-3 15,-8-1-2-15,-17 10-33 16,-14 9-66-16,-5 0-272 15</inkml:trace>
  <inkml:trace contextRef="#ctx0" brushRef="#br0" timeOffset="-141308.39">26473 14980 1011 0,'0'0'193'0,"0"0"-123"16,0 0 17-16,0 0-17 15,0 0-21-15,144 0-18 16,-81 0-16-16,0-5-10 16,-15 5-5-16,-12 0-8 0,-21 0-54 15,-11 0-142-15,-4 11-527 16</inkml:trace>
  <inkml:trace contextRef="#ctx0" brushRef="#br0" timeOffset="-140641.9">25272 14197 717 0,'0'0'40'16,"0"0"-16"-16,26 102 119 16,-7-15-54-16,13 26-10 15,-1 18-22-15,13 16-31 16,-3 10-4-16,0-4-12 16,0-9-8-16,-5-18-2 15,7-29-29-15,-19-20-216 16</inkml:trace>
  <inkml:trace contextRef="#ctx0" brushRef="#br0" timeOffset="-139838.46">29477 14443 847 0,'0'0'61'0,"0"0"-38"16,0 120 151-16,5-56-79 16,17 16-12-16,5 12-15 15,-8 9-16-15,3 12-27 16,-3-7-6-16,-7-7-13 15,-2-8-6-15,-1-18-1 16,-9-17-56-16,0-6-117 16,-5-12-428-16</inkml:trace>
  <inkml:trace contextRef="#ctx0" brushRef="#br0" timeOffset="-136792.77">29919 15117 872 0,'0'0'101'15,"0"0"-18"-15,0 0-26 16,0 0-21-16,0 0 6 16,0 0-3-16,0 0 5 15,147 0-2-15,-101-3 3 16,16-2-19-16,1 5-4 15,0 0-13-15,-17 0-1 16,-5 8-8-16,-20 8 0 16,-6-5-3-16,-3-1 2 15,-7-2-20-15,0-2-26 16,-1-4-49-16,13-2-57 0,-17 0-237 16</inkml:trace>
  <inkml:trace contextRef="#ctx0" brushRef="#br0" timeOffset="-136343.36">30476 15154 630 0,'0'0'171'0,"0"0"-152"15,0 0 115-15,0 0-40 16,0 0-40-16,0 110-22 16,0-108-22-16,0-2-8 15,0 0-2-15,0-11-6 16,0-13 6-16,-10-7 28 16,10-1-22-16,-21-3 5 15,11 5-2-15,-2 3-6 16,7 9 9-16,5 7 3 15,0 9-4-15,0 2-4 16,5 0-7-16,21 0 5 16,6 0 12-16,4 0 2 15,0 16-5-15,0 5-7 16,-14 0 4-16,-8 9 19 0,-14 7 1 16,0 6 21-16,-41 2-14 15,-9 0-11-15,-18-4-17 16,15-17-10-16,27-13 0 15,21-11-37-15,5-11-165 16,31-16-883-16</inkml:trace>
  <inkml:trace contextRef="#ctx0" brushRef="#br0" timeOffset="-135674.67">31074 15122 1000 0,'0'0'53'0,"0"0"44"16,0 0 0-16,-31 131-49 16,40-107-16-16,27-5-17 15,1-12-13-15,11-7 4 16,-7 0-5-16,5-13 17 16,-3-16-15-16,-7-11 16 15,-16 0 18-15,-4-8-5 16,-16 0-7-16,0 8-2 15,-21 8 1-15,-20 15-12 16,-12 17-5-16,-8 0-1 16,4 35-12-16,3 16 4 15,18 8-54-15,27 0-99 16,9 2-417-16</inkml:trace>
  <inkml:trace contextRef="#ctx0" brushRef="#br0" timeOffset="-113258.91">24753 8128 1100 0,'0'0'52'0,"0"0"79"16,0 0-6-16,0 0-58 15,0 0-34-15,0 0-20 0,0 0 0 16,-31 128 0-16,19-64-9 16,12 3 2-16,-5 0-4 15,5 0 1-15,0-8 0 16,0-9-3-16,0-12 2 15,0-14-1-15,0-13-2 16,0-7 0-16,0-4 1 16,0 0 0-16,9 0 3 15,4 0 6-15,1 0 2 16,3 0-6-16,2 0-2 16,13 0 2-16,9 0-3 15,16 0 4-15,6 4-4 0,22 6 4 16,1 1-3-1,13-3-1-15,22 5 1 0,2-2-1 16,14 0 0-16,3-3 0 16,10-6-1-16,2-2 0 15,-3 0-1-15,3 0 1 16,-22 0 0-16,-7 0 0 16,-12 0-1-16,-7 0 0 15,4 0 2-15,18 0-2 16,9 0 9-16,5 0-5 15,4 0-4-15,4 0 0 16,-9 0-1-16,6 0 1 16,-3-2 0-16,-14-1 0 15,-2-5-2-15,-18 2 4 16,3 4-4-16,-2-1 5 0,-10 1-6 16,4 2 6-16,11 0-4 15,1 0 1-15,11 0 0 16,-13 0-2-16,-4 0 2 15,2 0 0-15,-8 0-1 16,-4 2 0-16,0 1 1 16,-17-3-2-16,2 0 3 15,-2 0-1-15,-4 0 0 16,1 0 0-16,-2 0-1 16,8 0 2-16,-8 0-3 15,-5 0 2-15,-4 0-1 16,-1 0 0-16,1 0 0 0,-1 0 0 15,-4 2 1 1,-10 4-1-16,-7-6 2 0,-10 3-3 16,-9-1 3-16,-6 1-2 15,-1 0 2-15,1-3-2 16,6 0 1-16,-8 0 0 16,8 0 0-16,-6 0 0 15,-6 0-1-15,2 0 2 16,-3 0-2-16,-4 5 1 15,7-5-1-15,-3 8-1 16,3-3 1-16,-2 1 1 16,1-1 0-16,-1-3 0 15,-5 2 1-15,6-4-1 0,-6 2 0 16,-5-2 0 0,7 0 2-16,-12 0-2 0,0 0 1 15,0 0 0-15,0 0 1 16,0 0 2-16,0 0 9 15,0 0 8-15,0-16 6 16,0-8-16-16,0-11-2 16,0-7 0-16,0-9 0 15,0-14-7-15,0-1-2 16,10-4 0-16,-1 11-10 16,8 11-27-16,-2 18-52 15,-3 23-86-15,-12 7-794 16</inkml:trace>
  <inkml:trace contextRef="#ctx0" brushRef="#br0" timeOffset="-111200.23">23292 5569 1224 0,'0'0'53'16,"0"0"-14"-16,0 0 25 15,-17-166-30-15,17 75-17 16,12-18-1-16,-3-9 3 16,-9-5-7-16,0-5-1 15,0 10 1-15,0 13 10 16,0 15-2-16,0 1-11 0,0 1-3 16,0 5-5-16,0-2 2 15,5 5-2-15,0-1-1 16,7 2 1-16,-7 6-1 15,0 17 2-15,-5 13-1 16,0 16 12-16,0 17 4 16,0 1 7-16,-5 9-11 15,5 0-3-15,-5 0-10 16,5 0 1-16,0-2-1 16,0-1-5-16,0 1-1 15,5 2 1-15,26-6 5 16,6 4 1-16,13-7 3 0,18 2-1 15,26-6-2 1,9-4 1-16,18-4 0 0,14 0-4 16,5-1 2-16,0 1 0 15,-10 7 0-15,-21-1 0 16,-20 6 0-16,-27 4 0 16,-16 2 0-16,-19-2 0 15,-5 5 0-15,-3-3 1 16,-2 3-2-16,2-3 1 15,3-2-1-15,4 3-12 16,-6 2-9-16,-4 0-17 16,-11 0-25-16,-5 0-64 15,0 0-182-15</inkml:trace>
  <inkml:trace contextRef="#ctx0" brushRef="#br0" timeOffset="-110672.1">24727 3567 766 0,'0'0'285'0,"0"0"-219"0,0 0 3 16,0 0-16-16,0 0-15 16,0 0 8-16,0 55 1 15,0-33-12-15,0-3-23 16,0-12-1-16,0 2-6 16,0-9-4-16,0 0-1 15,0 0 0-15,0-14 22 16,4-15 19-16,6-3-22 15,-10-5-8-15,5-1 1 16,2 6-7-16,-2 5 6 16,-5 8-3-16,0 6 4 0,0 11-11 15,0-2-1 1,5 4 0-16,4 0-4 0,18 0 0 16,4 0 4-16,10 11 0 15,5 0 1-15,2 2-1 16,-7 1 1-16,-9-1 0 15,-11-2 8-15,-21 10 5 16,0 3 13-16,-53 17 13 16,-19 4-12-16,-12 6-23 15,11-14-5-15,27-13-22 16,29-21-61-16,17-3-158 16</inkml:trace>
  <inkml:trace contextRef="#ctx0" brushRef="#br0" timeOffset="-109803.27">25667 3417 1013 0,'0'0'145'16,"0"0"-63"-16,0 0-44 15,0 0-20-15,-17 115 16 16,12-65-4-16,5 4 7 16,0-9-8-16,0-8-3 0,0-9-16 15,0-15-9 1,0-5 2-16,0-8-3 0,0 0 2 16,0 0 19-16,0-24 25 15,0-11-32-15,0-8-9 16,0-5-2-16,0-6-3 15,0-4 6-15,0-1-6 16,0 3 5-16,0 5-1 16,0 11 3-16,-4 8-1 15,-6 11 4-15,10 4 2 16,-5 10-5-16,5-2-5 16,0 4-2-16,0 2 0 15,0 1-1-15,5-3-2 16,21 5 1-16,11 0 1 0,4 0 1 15,4-4 3-15,8 4-3 16,-2-2 0-16,-3-1 0 16,-16 3-8-16,-6 0-36 15,-16 0-43-15,-5 0-89 16,-5 0-251-16</inkml:trace>
  <inkml:trace contextRef="#ctx0" brushRef="#br0" timeOffset="-109592.91">25614 3446 1122 0,'0'0'107'0,"0"0"-92"15,0 0 92-15,0 0-51 16,0 0-38-16,157 19-13 15,-111-17-5-15,2-2-30 16,-12 3-161-16,-9 0-355 16</inkml:trace>
  <inkml:trace contextRef="#ctx0" brushRef="#br0" timeOffset="-109208.27">26202 3398 151 0,'0'0'918'0,"0"0"-841"15,0 0 41-15,0 0-81 16,0 0-30-16,0 0 0 16,22 120-6-16,-12-77-1 15,4-3 7-15,8-5 2 16,5-8 12-16,-1-9 1 0,-2-10-9 16,-2-8-3-16,0 0 21 15,2-24 30-15,2-13-14 16,-4-9-17-16,-8-2-21 15,-9 5-9-15,-5 6-2 16,0 10-70-16,-9 12-173 16</inkml:trace>
  <inkml:trace contextRef="#ctx0" brushRef="#br0" timeOffset="-108508.03">26728 3446 1000 0,'0'0'69'0,"0"0"8"16,0 0-32-16,-21 139-18 15,16-96 8-15,5-3-11 0,0-8-11 16,0-10-7-16,0-9-2 15,0-11 4-15,0-2 5 16,0-5 18-16,0-24 42 16,5-11-46-16,-5-11-26 15,4 2 2-15,1 1-2 16,7 3-1-16,-2 7 0 16,4 20-1-16,-6 7-2 15,-4 11 1-15,1 3-4 16,0 27 3-16,5 9 3 15,-3 4 1-15,7 2 0 16,1-2 0-16,11-8-1 16,1-6 0-16,-5-12 7 0,-3-12 14 15,-2-5-1-15,-8-5 4 16,8-28 17-16,-2-12-19 16,6-8-16-16,-6-1-6 15,-5-2-41-15,6 11-87 16,-1 7-307-16</inkml:trace>
  <inkml:trace contextRef="#ctx0" brushRef="#br0" timeOffset="-108146.14">27362 3398 1153 0,'0'0'58'16,"0"0"76"-16,0 0-89 15,-142 10-38-15,101 25-5 16,5 0-4-16,9 5 2 15,23-5 0-15,4 3 0 16,4-9 6-16,40-5 9 0,7-5 3 16,16-12 3-1,1-7-6-15,-11 0-8 0,-11-7-7 16,-10-17-28-16,-14 0-61 16,-12 0-94-16,-10 5-124 15,0 5-505-15</inkml:trace>
  <inkml:trace contextRef="#ctx0" brushRef="#br0" timeOffset="-107873.24">27485 3625 720 0,'0'0'137'16,"0"0"47"-16,0 0-85 15,-4 104-27-15,21-90-3 16,-13-9-7-16,11-5-17 16,-3-2 7-16,2-28 6 15,8-12-17-15,-7-10-25 16,11-7-8-16,-4-2-4 15,2 5-3-15,-2 11 0 0,-6 18 0 16,-6 11-2-16,-5 16 0 16,0 5-4-16,0 30 4 15,-1 13 1-15,4 8 5 16,-4 3-4-16,1-5-1 16,5-6-1-16,-5-8-9 15,-5-16-31-15,0-8-19 16,0-16-72-16,-15 0-90 15</inkml:trace>
  <inkml:trace contextRef="#ctx0" brushRef="#br0" timeOffset="-107741.23">27534 3534 925 0,'0'0'40'0,"0"0"85"15,0 0-68-15,156 81-46 16,-119-74-11-16,-6-7-183 15,-7 0-356-15</inkml:trace>
  <inkml:trace contextRef="#ctx0" brushRef="#br0" timeOffset="-107473.96">27893 3591 924 0,'0'0'110'16,"0"0"39"-16,0 0-68 0,0 0-27 15,0 0-19-15,140 79-12 16,-94-79 20-16,2 0-3 16,-12-13-4-16,-12 6-27 15,-7 1-8-15,-7 1 4 16,-5 2-4-16,-5 0 2 16,0-2 1-16,0-6-1 15,0 0-3-15,0 3-28 16,0-5-17-16,-5 5-20 15,-10 3-45-15,-6 2-109 16,1 1-377-16</inkml:trace>
  <inkml:trace contextRef="#ctx0" brushRef="#br0" timeOffset="-107110.27">28043 3630 832 0,'0'0'179'0,"0"0"-73"0,0 0-7 16,0 0-51-16,0 0-13 15,0 0-2-15,120 70-11 16,-84-91 2-16,-9-8 19 16,-3-9 6-16,-7-5-2 15,-8-3-9-15,-9 7-12 16,0 1-6-16,-9 14 0 16,-23 8-3-16,-9 13-8 15,-7 3-9-15,2 16-4 16,5 19-35-16,15-3-50 15,9 0-138-15,17-11-615 16</inkml:trace>
  <inkml:trace contextRef="#ctx0" brushRef="#br0" timeOffset="-106855.83">27611 3253 906 0,'0'0'351'0,"0"0"-337"16,0 0 0-16,0 0-2 0,152-16-12 15,-85 6-42-15,-16 7-268 16</inkml:trace>
  <inkml:trace contextRef="#ctx0" brushRef="#br0" timeOffset="-106531.85">27191 3842 1180 0,'0'0'90'0,"0"0"-15"15,0 0-24-15,0 0-16 16,0 109-10-16,0-71-25 16,-17-12-2-16,-4-9-227 15</inkml:trace>
  <inkml:trace contextRef="#ctx0" brushRef="#br0" timeOffset="-105541.52">29186 3556 623 0,'0'0'314'16,"0"0"-188"-16,0 0 39 15,0 0-77-15,0 0-29 0,0 0-18 16,-131-19-21-16,95 54-20 15,5 10 1-15,7 3-1 16,7-2 0-16,17-9-1 16,0-10-2-16,5-8-1 15,16-14 1-15,11-5-1 16,4-29 4-16,-5-23-2 16,5-12 4-16,-9-5-2 15,-8-6 1-15,-2-3 1 16,-12-4-1-16,5 2 1 15,2 8-2-15,-12 20-1 16,0 23 1-16,5 16 0 16,-5 13 0-16,0 2-39 15,0 33-78-15,0 13 74 16,0 9-108-16,0 2-383 0</inkml:trace>
  <inkml:trace contextRef="#ctx0" brushRef="#br0" timeOffset="-105240.78">29347 3606 815 0,'0'0'130'16,"0"0"20"-16,0 0-16 16,0 0-36-16,0 0-28 15,135-56-33-15,-103 24-11 0,-11 0-8 16,-11 8-5-16,-10 8 3 15,0 11 7-15,-27 5-3 16,-14 21-11-16,0 19-9 16,-7 11 1-16,17 2-2 15,16 1 1-15,15-3-1 16,0-11-1-16,32-8-2 16,14-16 1-16,11-16 0 15,1-3 0-15,5-32 0 16,-12-8-95-16,-20-5-411 15</inkml:trace>
  <inkml:trace contextRef="#ctx0" brushRef="#br0" timeOffset="-104507.17">30548 3772 715 0,'0'0'130'16,"0"0"-48"-16,0 0 88 16,0 0-108-16,0 0-16 15,0 0 14-15,-36 43-27 16,36-67 4-16,0-8-6 15,0-9-18-15,-5-7 3 16,5-7 5-16,0-10-8 16,0-7-7-16,0 0 2 15,5-3-6-15,17 14 7 16,-8 15-6-16,3 20 5 16,-7 9-1-16,-5 17-7 0,-1 0-7 15,1 24 6 1,7 24 1-16,3 17 5 0,6 7 1 15,-1-6-5-15,6 1 1 16,6-5-2-16,-1-8 0 16,0-6-5-16,-4-11-21 15,-8-13-37-15,-12-13-69 16,-7-11-74-16,-7 0-331 16</inkml:trace>
  <inkml:trace contextRef="#ctx0" brushRef="#br0" timeOffset="-104402.08">30534 3550 880 0,'0'0'59'15,"0"0"105"-15,118 0-88 0,-55 0-54 16,-1 0-22 0,6 0-3-16,-15 0-215 0,-17-5-717 15</inkml:trace>
  <inkml:trace contextRef="#ctx0" brushRef="#br0" timeOffset="-104190.99">31011 3342 1093 0,'0'0'63'15,"0"0"-44"-15,0 0 76 0,0 152-34 16,0-88-9-1,0 0-19-15,0-5-27 0,5-13-6 16,0-6-18-16,0-16-106 16,2-10-71-16,-7-14-398 15</inkml:trace>
  <inkml:trace contextRef="#ctx0" brushRef="#br0" timeOffset="-104020.21">30773 3398 1004 0,'0'0'174'15,"0"0"-163"-15,0 0 11 16,113-16 49-16,-46 5-38 0,6-7-22 16,-6 4-11-16,-9 0-44 15,-17 12-241-15</inkml:trace>
  <inkml:trace contextRef="#ctx0" brushRef="#br0" timeOffset="-103730.12">31231 3668 845 0,'0'0'131'0,"0"0"-28"16,0 0 19-16,0 0-40 15,0 0-18-15,0 0-4 16,0 0-15-16,0 0-19 16,0 0-4-16,0 0-15 15,0 0-6-15,0 0-1 16,0 0-6-16,0 0-44 15,0 0-25-15,0 0-134 16,0 0-428-16</inkml:trace>
  <inkml:trace contextRef="#ctx0" brushRef="#br0" timeOffset="-103466.2">31260 3518 545 0,'0'-10'448'15,"0"10"-399"-15,0 0 81 16,0 2-39-16,0 31-57 0,0 11 26 16,0 13-15-1,0 7-11-15,0-2-4 0,0-7-9 16,0-9-15-16,0-14-6 15,0-10 0-15,0-15-43 16,0-7-90-16,0-15-198 16</inkml:trace>
  <inkml:trace contextRef="#ctx0" brushRef="#br0" timeOffset="-103322.73">31281 3277 1134 0,'0'0'86'0,"0"0"-77"16,0 0-9-16,0 0-74 0,0 0-479 15</inkml:trace>
  <inkml:trace contextRef="#ctx0" brushRef="#br0" timeOffset="-102856.71">31465 3502 818 0,'0'0'42'16,"0"0"22"-16,0 0 14 15,0 0-20-15,0 0-20 16,14 134 2-16,-9-83-10 15,0-9-7-15,0-1 16 16,11-12-10-16,-6-8-15 16,2-10-13-16,-2-11 6 15,-5 0-7-15,4 0 23 0,3-26 63 16,-2-12-47-16,0-2-9 16,-6-6-11-16,9 1-5 15,-13 0-14 1,4 7 0-16,1 6-14 0,5 8-62 15,2 13-140-15,-7 3-368 16</inkml:trace>
  <inkml:trace contextRef="#ctx0" brushRef="#br0" timeOffset="-102506.97">31749 3807 786 0,'0'0'132'16,"0"0"10"-16,0 0-24 15,0 0-37-15,0 0 20 16,0 0-53-16,32-64-21 16,-23 24-5-16,3 0-6 15,-2-6-8-15,4 1-5 16,-2-1 1-16,8 4-4 15,-3 7 0-15,-3 16-1 16,-2 8 0-16,-2 11-1 16,-1 0-8-16,4 27-10 15,1 13 15-15,8 3 3 16,-17 0 2-16,4 0 1 0,-4-4-1 16,0-4-1-16,-5-6-31 15,0-4-34-15,0-9-63 16,-10-8-169-16</inkml:trace>
  <inkml:trace contextRef="#ctx0" brushRef="#br0" timeOffset="-102363">31875 3633 927 0,'0'0'247'0,"0"0"-246"0,0 0 67 15,0 0-13 1,0 0-40-16,140-16-15 0,-119 8-102 15,-11-3-426-15</inkml:trace>
  <inkml:trace contextRef="#ctx0" brushRef="#br0" timeOffset="-102006.71">32343 3484 468 0,'0'0'364'0,"0"0"-292"16,0 0 85-16,0 0-92 15,0 0-45-15,0 0 21 16,-116 79-23-16,101-49 1 15,6-1 24-15,9-1-9 16,0-2-15-16,4-8-8 16,23 1 15-16,9-5-5 15,-12-6 9-15,20-3-14 16,-8-5-9-16,0 0-7 16,-9-11-5-16,-3-7-75 15,2-6-64-15,-9 2-59 0,-7 1-222 16</inkml:trace>
  <inkml:trace contextRef="#ctx0" brushRef="#br0" timeOffset="-101719.16">32504 3777 646 0,'0'0'35'16,"0"0"166"-16,0 0-55 16,0 0-63-16,0 0-23 15,0 0 49-15,72 6-30 16,-57-38-53-16,7-6-9 15,-1 1-2-15,-11-3-5 16,16-3 4-16,-16 0-13 16,17 6 2-16,-8 8-3 0,-2 12 0 15,-8 12-5 1,1 5-6-16,2 0-5 0,-2 22-3 16,-1 12 19-16,4 11 4 15,-9-2 1-15,-4 3-5 16,5-11-2-16,0-4-3 15,0-6-24-15,7-9-79 16,-12-11-85-16,0-5-492 16</inkml:trace>
  <inkml:trace contextRef="#ctx0" brushRef="#br0" timeOffset="-101573.3">32670 3593 688 0,'0'0'346'0,"0"0"-324"0,0 0-9 15,0 0 24-15,140 16-18 16,-77-10-12-16,-7-4-7 16,1-2-32-16,-8 0-244 15</inkml:trace>
  <inkml:trace contextRef="#ctx0" brushRef="#br0" timeOffset="-101299.58">33107 3636 372 0,'0'0'553'16,"0"0"-551"-16,0 0 129 16,0 0-46-16,0 0-34 15,0 0-27-15,118 101 16 0,-82-101 7 16,8 0 1-16,-8-10-2 16,-5-14-17-16,-7-3-4 15,-2-5-15-15,-12 3 8 16,-10 5-5-16,0 5 2 15,-24 8 3-15,-8 6-5 16,-16 5-10-16,7 0-2 16,0 2-1-16,10 12-13 15,14-1-14-15,12-5-49 16,5 0-114-16,0-8-178 16</inkml:trace>
  <inkml:trace contextRef="#ctx0" brushRef="#br0" timeOffset="-101072.39">32581 3291 888 0,'0'0'94'15,"0"0"-30"-15,167 0 21 16,-90 5-54-16,2 6-21 16,-28 0-10-16,-10 2-159 15,-29 0-482-15</inkml:trace>
  <inkml:trace contextRef="#ctx0" brushRef="#br0" timeOffset="-100712.35">32203 3810 1122 0,'0'0'58'16,"0"0"-18"-16,0 0 35 15,0 0-42-15,0 115-17 16,-12-80-16-16,2-6-111 16,10-13-928-16</inkml:trace>
  <inkml:trace contextRef="#ctx0" brushRef="#br0" timeOffset="-56152.1">24331 12606 103 0,'0'0'136'16,"-26"-147"-78"-16,11 64 12 16,3-8-18-16,2-8-20 15,1-18-32-15,-8-12-25 16,12-7-32-16,0-9-30 16,0-7 84-16,1 0-32 15,-9-14-43-15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22:20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10908 5342 399 0,'0'0'425'0,"0"0"-413"16,0 0 87-16,140-3 14 16,-73 3-58-16,18-5 13 15,6 0-5-15,3 5-4 16,5 0-23-16,-5 0 5 15,5 0-13-15,15 5-11 16,1 5-6-16,15-7-2 16,-7-3-7-16,3 0 0 15,-10 0 0-15,-20 0-1 16,-16 0 2-16,-18 0-3 0,-16 0-10 16,-24 0-68-16,-17 6-108 15,-5 1-366-15</inkml:trace>
  <inkml:trace contextRef="#ctx0" brushRef="#br0" timeOffset="1313.43">20521 5229 146 0,'0'0'720'15,"0"0"-587"-15,0 0-35 16,0 0-42-16,0 0 29 16,0 0-31-16,135 0-13 15,-53 0-16-15,17 0-14 16,12 0-5-16,2 0-6 15,-5 0 0-15,-14 0 0 16,-16 0-41-16,-21 0-44 0,-25 0-23 16,-23 0-45-16,-9 0-177 15</inkml:trace>
  <inkml:trace contextRef="#ctx0" brushRef="#br0" timeOffset="3254.79">11335 12194 574 0,'0'0'454'16,"0"0"-395"-16,0 0 59 0,149-11-19 16,-76 11-44-16,16 0-14 15,10 0-25-15,9 9 0 16,13-1-9-16,2-3-1 16,-3 3-6-16,-11-3-1 15,-15 1-36-15,-5-1-78 16,-21-3-191-16</inkml:trace>
  <inkml:trace contextRef="#ctx0" brushRef="#br0" timeOffset="107525.04">2573 1681 965 0,'0'0'279'0,"0"0"-232"15,0 0-11-15,0 0-29 16,0 0 26-16,0 0-15 16,116 142-5-16,-70-91-9 15,7-3-3-15,-2 0-1 16,-3-10-21-16,-12-9-88 15,-12-5-95-15,-12-11-303 0</inkml:trace>
  <inkml:trace contextRef="#ctx0" brushRef="#br0" timeOffset="107705.23">2653 2104 4 0,'0'0'1089'16,"0"0"-1027"-16,77-150 59 16,-31 78-67-16,-3-3-48 15,-2 5-6-15,-14 14-69 16,-13 21-227-16</inkml:trace>
  <inkml:trace contextRef="#ctx0" brushRef="#br0" timeOffset="108656.96">1575 1799 593 0,'0'0'317'0,"0"0"-256"15,0 0-43-15,0 0 6 16,-19 142-21-16,19-97 1 16,4-5-3-16,11-8 1 15,7-8-2-15,4-8-5 0,-7-13 0 16,3-3-6-16,0-5 9 16,-8-24 2-16,8-12 35 15,-12-1-9-15,-1-1 11 16,3 8 0-16,-7 11-8 15,0 19-8-15,0 5 1 16,-5 21-1-16,9 19-11 16,3 11 1-16,3-1-11 15,7-7-4-15,-3-16-25 16,7-14 2-16,-4-13 16 16,-7 0 11-16,1-40 19 15,-6-10 41-15,-5-17-3 16,0-3-27-16,-5 9-30 15,0 10-12-15,0 27-108 16,0 22-226-16</inkml:trace>
  <inkml:trace contextRef="#ctx0" brushRef="#br0" timeOffset="109008.94">2127 2128 803 0,'0'0'109'16,"0"0"-78"-16,0 0 60 16,0 0-53-16,15-109-17 15,-15 103-6-15,0 6 15 16,0 2-9-16,0 22-19 16,0 4-4-16,4 6-23 15,-4-7-27-15,8 2-84 0,-8-2-125 16,0-3-258-1</inkml:trace>
  <inkml:trace contextRef="#ctx0" brushRef="#br0" timeOffset="109145.02">2127 2128 890 0,'-36'142'85'16,"46"-142"60"-16,21 0-28 16,10 0-44-16,7 0-19 15,3-6-26-15,-3-5-16 16,-7 4-12-16,-10 4-51 15,-16 3-303-15</inkml:trace>
  <inkml:trace contextRef="#ctx0" brushRef="#br0" timeOffset="109623.89">3680 1783 672 0,'0'0'515'0,"0"0"-515"16,0 0 0-16,0 136 0 0,0-85 3 16,0-2-6-16,0-10 3 15,0-4-124-15,0-8-231 16</inkml:trace>
  <inkml:trace contextRef="#ctx0" brushRef="#br0" timeOffset="109771">3468 2010 761 0,'0'0'105'0,"0"0"-101"16,130 9 22-16,-67-9-26 15,4 0-341-15</inkml:trace>
  <inkml:trace contextRef="#ctx0" brushRef="#br0" timeOffset="110277.03">3998 1729 676 0,'0'0'112'15,"0"0"2"-15,0 0-56 16,46 121-18-16,-34-73 16 16,8 0-14-16,-8-5 0 15,7-11-29-15,3-8-13 16,-8-11 2-16,3-10-4 16,-7-3-10-16,-1 0 12 15,3-27 55-15,-2-5-13 16,-5-8 5-16,5 3-8 15,-3 7-11-15,-2 12-10 16,-1 12-12-16,-4 6-1 16,0 11-2-16,10 15 5 0,-5 7 1 15,12-7-8-15,-3-7-1 16,-2-10 0-16,3-9-7 16,-6 0 3-16,8-14 4 15,-7-21 45-15,0-10-28 16,-3-1-13-16,-7 9-4 15,0 13-94-15,0 7-283 16</inkml:trace>
  <inkml:trace contextRef="#ctx0" brushRef="#br0" timeOffset="110704.77">4534 2019 623 0,'0'0'503'0,"0"0"-501"0,0 0-2 15,0 0 10-15,0 0-10 16,0 0 6-16,72 55 3 16,-72-38 2-16,0 4 62 15,-14 3-25-15,-8-5 13 16,12 2-22-16,-2-10 6 15,12-3-25-15,0-3-16 16,12-2-4-16,8-1 4 16,11-2-1-16,-4 0-3 15,-1 0-15-15,-16 0-157 0,-10 0-627 16</inkml:trace>
  <inkml:trace contextRef="#ctx0" brushRef="#br0" timeOffset="111678.53">4913 1807 1254 0,'0'0'70'0,"0"0"-53"16,0 0-15-16,0 0 21 15,0 0-16-15,84 120 0 16,-58-87-6-16,-6-7 0 0,-3-7-1 15,-3-5-17 1,-4-4-58-16,2-5-54 0,-7-5-89 16,-5 0-386-16</inkml:trace>
  <inkml:trace contextRef="#ctx0" brushRef="#br0" timeOffset="112023.63">4961 2091 1147 0,'0'0'143'16,"0"0"-97"-16,50-102 19 15,-18 54-49-15,-1 0-16 16,-4 8-14-16,-6 7-140 15,-16 9-248-15</inkml:trace>
  <inkml:trace contextRef="#ctx0" brushRef="#br0" timeOffset="112557.84">5277 2050 1198 0,'0'0'46'16,"0"0"-31"-16,0 0-10 0,0 0 0 16,0 0-4-16,0 0 0 15,53 14 1-15,-53 4 2 16,0 4 16-16,-12 7-6 16,-3-2 2-16,6-3 10 15,-4-5 17-15,13-3-29 16,0 0-3-16,13-5-2 15,11 0 4-15,-3-7-4 16,6-1-7-16,-8 0-2 16,-7-3-61-16,-7 3-176 15</inkml:trace>
  <inkml:trace contextRef="#ctx0" brushRef="#br0" timeOffset="112855.21">5730 1919 1129 0,'0'0'41'0,"0"0"47"0,0 0-23 16,31 107-43-16,-31-64-19 15,0 0-3-15,0-9-53 16,0-10-77-16,0-7-222 16</inkml:trace>
  <inkml:trace contextRef="#ctx0" brushRef="#br0" timeOffset="112976.25">5605 2013 818 0,'0'0'369'15,"0"0"-360"-15,0 0-5 0,0 0-4 16,0 0-6-16,156 35-50 16,-119-35-275-16</inkml:trace>
  <inkml:trace contextRef="#ctx0" brushRef="#br0" timeOffset="113253.97">6077 2208 1167 0,'0'0'13'0,"0"0"-6"15,0 0-7-15,0 0-43 16,0 0-225-16</inkml:trace>
  <inkml:trace contextRef="#ctx0" brushRef="#br0" timeOffset="113396.07">6249 2184 980 0,'0'0'154'0,"0"0"-116"15,0 0 32-15,0 0-70 16,0 0-9-16,0 0-101 15,120-24-316-15</inkml:trace>
  <inkml:trace contextRef="#ctx0" brushRef="#br0" timeOffset="113538.3">6451 2184 487 0,'0'0'446'16,"0"0"-328"-16,0 0 25 15,0 0-92-15,0 0-29 16,0 0-19-16,68-5-3 15,-56 2-36-15,-3-3-163 0,6 1-373 16</inkml:trace>
  <inkml:trace contextRef="#ctx0" brushRef="#br0" timeOffset="114944.07">6905 1898 523 0,'0'0'334'16,"0"0"-325"-16,0 150 1 16,0-97-10-16,4-2-35 15,-4-11-375-15</inkml:trace>
  <inkml:trace contextRef="#ctx0" brushRef="#br0" timeOffset="115121.83">6769 2037 988 0,'0'0'112'0,"0"0"-95"16,0 0 21-16,157 8-35 15,-96-10-3-15,-8-15-270 16</inkml:trace>
  <inkml:trace contextRef="#ctx0" brushRef="#br0" timeOffset="115783.21">7288 1724 914 0,'0'0'127'15,"0"0"-21"-15,0 0-49 16,0 0-49-16,0 0 15 16,17 118-15-16,-7-70 2 15,2-8-3-15,-3-5 13 16,-4-11-7-16,0-3-9 0,0-12-1 16,-5-4-3-16,0-5 0 15,0 0 0-15,0 0-2 16,0-14-5-16,5-1-3 15,7 1 9-15,2 6-4 16,8 8-8-16,4 0 1 16,6 0 10-16,-1 22-1 15,-7-2 3-15,3 2 0 16,-11-3 0-16,-11-3 7 16,-5-6 29-16,0 1 17 15,-21-6 15-15,-11-5-25 16,-4 0-27-16,-5-2 9 15,15-22-25-15,11-9-33 0,8-1-180 16</inkml:trace>
  <inkml:trace contextRef="#ctx0" brushRef="#br0" timeOffset="116734.99">7961 1919 1152 0,'0'0'59'15,"0"0"-52"-15,0 0 12 0,113-18-7 16,-55 7-12-16,-2 0-23 16,-13 6-187-16,-19 5-579 15</inkml:trace>
  <inkml:trace contextRef="#ctx0" brushRef="#br0" timeOffset="116907.55">8043 2067 1044 0,'0'0'141'15,"0"0"-137"-15,0 0 57 16,157-24-42-16,-102 13-19 15,-2 5-116-15,-12 6-823 16</inkml:trace>
  <inkml:trace contextRef="#ctx0" brushRef="#br0" timeOffset="117545.99">8730 1831 882 0,'0'0'159'0,"0"0"-142"16,0 129 15-16,0-87-25 15,0-5-2-15,10-9-5 16,21-18-5-16,0-10-10 16,6 0 15-16,-1-24 20 15,-5-14-3-15,-12-4-5 0,3-6 31 16,-12 2 1-16,-10 1 1 16,0 10-1-16,0 11-7 15,-24 10 0-15,-8 14-17 16,-4 22-11-16,-7 26-9 15,7 9-13-15,4 1-59 16,18-2-97-16,9-8-390 16</inkml:trace>
  <inkml:trace contextRef="#ctx0" brushRef="#br0" timeOffset="117724.75">9056 2150 1089 0,'0'0'43'0,"-51"122"40"0,34-65-21 15,8-9-61-15,4-13-1 16,5-20-114-16,0-15-505 16</inkml:trace>
  <inkml:trace contextRef="#ctx0" brushRef="#br0" timeOffset="118083.46">9316 1660 1281 0,'0'0'32'16,"0"0"-31"-16,0 0 5 15,0 0-8-15,0 0 4 16,0 0 2-16,135 73 1 15,-113-45-5-15,-8 10 12 0,-2 5 31 16,-7 5-1-16,-5-6-32 16,0-1-10-16,0-6 0 15,0-9-100-15,0-7-122 16,0-8-464-16</inkml:trace>
  <inkml:trace contextRef="#ctx0" brushRef="#br0" timeOffset="118255.72">9348 1906 1168 0,'0'0'105'0,"0"0"-83"0,0 0 46 16,135 40-46 0,-58-40-10-16,-2 0-12 0,-13-8-100 15,-21-8-297-15</inkml:trace>
  <inkml:trace contextRef="#ctx0" brushRef="#br0" timeOffset="125157.03">2537 3639 866 0,'0'0'253'0,"0"0"-174"16,0 0-27-16,0 0-32 15,0 144 2-15,0-74-11 16,0-6 1-16,0-3-12 15,10-13 0-15,21-13-3 16,5-9 1-16,8-15-8 16,-3-8 1-16,-5-3 7 15,0-5-24-15,-5-24 5 0,-4-15 21 16,-1-6 5-16,-11-11-5 16,2 2 5-16,-12-3-4 15,-1 6 14-15,1 2-8 16,-5 9 8-16,0 7-2 15,0 7-4-15,-9 9 5 16,-4 11-11-16,4 11 11 16,-1 0-14-16,-2 5-1 15,-2 28-24-15,-8 20 5 16,3 16 13-16,-8 20-14 16,1 12 10-16,-1 6 5 15,3 0 6-15,7-7 2 16,7-10-2-16,10-15-4 15,0-13 2-15,20-22-148 16,6-19-510-16</inkml:trace>
  <inkml:trace contextRef="#ctx0" brushRef="#br0" timeOffset="125808.3">3203 3836 312 0,'0'0'668'0,"0"0"-630"0,-37 124 57 15,21-61-23-15,6 1-36 16,-5 9-14-16,15-9 12 15,0 0-15-15,0-8-19 16,15-13-6-16,21-13-64 16,-5-15-166-16,1-11-617 15</inkml:trace>
  <inkml:trace contextRef="#ctx0" brushRef="#br0" timeOffset="126116.71">3379 4261 761 0,'0'0'9'16,"0"0"20"-16,0 0-4 16,36 107-15-16,-10-98-1 15,6-9-7-15,-6-3 13 16,1-24 75-16,-8-10-19 15,-2-12 13-15,-3 1-10 16,-9-5 2-16,-5 5-21 16,0 5-9-16,-9 8-19 15,-18 16 8-15,-4 19-14 16,-5 6-6-16,-1 31-15 0,6 14-26 16,5 3-35-16,16-4-94 15,5-10-263-15</inkml:trace>
  <inkml:trace contextRef="#ctx0" brushRef="#br0" timeOffset="126544.61">3733 4251 862 0,'0'0'20'0,"0"0"-4"0,0 0 13 16,0 0-15-16,0 0 6 16,0 0 21-16,63 69 36 15,-63-34-7-15,0 5-4 16,-5 1-4-16,-12-2-32 15,3-4-21-15,9-11-9 16,-2-10-67-16,7-14-211 16</inkml:trace>
  <inkml:trace contextRef="#ctx0" brushRef="#br0" timeOffset="126881.85">3822 4015 997 0,'0'0'168'0,"0"0"-168"16,0 0 0-16,0 0 14 15,0 0-13-15,119 8 2 16,-88-8 3-16,-9 3-5 16,-8 8 0-16,-4 5 2 0,-3 11 7 15,-7 5 20 1,0 8 18-16,0 6-22 0,0 2-13 16,-12-3-13-16,7-7-5 15,5-14-104-15,-5-14-129 16,0-10-497-16</inkml:trace>
  <inkml:trace contextRef="#ctx0" brushRef="#br0" timeOffset="127024.44">3854 4253 9 0,'0'0'619'16,"0"0"-603"-16,144-5-16 15,-93-6-155-15</inkml:trace>
  <inkml:trace contextRef="#ctx0" brushRef="#br0" timeOffset="127308.78">4310 3823 1016 0,'0'0'26'0,"0"0"-24"16,0 0 7 0,79 137 2-16,-50-89 41 0,2 5 12 15,-4 6 16-15,-15-3-6 16,-7 5-12-16,-5-2-24 15,-12-2-26-15,-20-9-12 16,1-13-59-16,2-22-233 16</inkml:trace>
  <inkml:trace contextRef="#ctx0" brushRef="#br0" timeOffset="127728.9">4908 4085 1110 0,'0'0'120'0,"0"0"-107"15,0 0-11-15,0 0 8 16,120 2-8-16,-79-2-2 16,-5 0-125-16,-14 0-384 15</inkml:trace>
  <inkml:trace contextRef="#ctx0" brushRef="#br0" timeOffset="127889.6">4876 4240 1035 0,'0'0'52'0,"0"0"37"15,0 0-31-15,157 13-58 16,-116-13-70-16,-14 0-810 15</inkml:trace>
  <inkml:trace contextRef="#ctx0" brushRef="#br0" timeOffset="129636.02">6275 3585 19 0,'0'0'1139'15,"0"0"-1132"-15,17-142 21 16,-7 102 0-16,-1 11-20 16,1 13-8-16,-3 16-6 15,3 5-9-15,-10 40-21 16,5 22 36-16,4 16 6 16,-9 3-2-16,0-1-4 15,7-4 0-15,-7-12-15 16,5-12-138-16,0-20-480 0</inkml:trace>
  <inkml:trace contextRef="#ctx0" brushRef="#br0" timeOffset="130016.88">5713 4174 995 0,'0'0'65'16,"152"2"1"-16,-26-2 41 16,18 0-45-16,32-13-41 15,12 2-11-15,-12 5-4 16,-31 6-6-16,-39 3-154 15,-45 24-687-15</inkml:trace>
  <inkml:trace contextRef="#ctx0" brushRef="#br0" timeOffset="130804.48">5718 4895 1119 0,'0'0'114'0,"0"0"-31"16,0 0 4-16,0 0-57 15,0 0-23-15,0 0 10 16,-10-94-10-16,10 94-3 16,0 11-4-16,5 26-3 15,12 17 3-15,-2 5 0 16,1-3 0-16,4-2-16 15,-8-11-9-15,-3-6-42 0,-9-13-22 16,0-2-38 0,-21-7-116-16,-15-6-363 0</inkml:trace>
  <inkml:trace contextRef="#ctx0" brushRef="#br0" timeOffset="130939.63">5605 5224 88 0,'0'0'911'15,"0"0"-810"-15,0 0-48 16,0 0 5-16,0 0 5 15,120 13-31-15,-59-13 2 16,6 0-21-16,-4-5-8 16,-1-9-5-16,-13-1-41 15,-25-1-192-15</inkml:trace>
  <inkml:trace contextRef="#ctx0" brushRef="#br0" timeOffset="131284">6292 4836 699 0,'0'0'453'16,"0"0"-450"-16,14 105 42 15,1-57-15-15,2-3-12 16,-3-5-14-16,3-3-2 15,-7-9-2-15,-5-10-99 16,-5-12-182-16</inkml:trace>
  <inkml:trace contextRef="#ctx0" brushRef="#br0" timeOffset="131437.54">6208 4994 1035 0,'0'0'103'0,"0"0"-95"15,0 0 33-15,144 0-37 16,-96 0-4-16,-11 0-245 16</inkml:trace>
  <inkml:trace contextRef="#ctx0" brushRef="#br0" timeOffset="131915.29">6769 5063 832 0,'0'0'114'15,"0"0"-2"-15,0 0-8 16,0 0-68-16,104-117-8 15,-94 85-6-15,-10 5 6 16,0 3 11-16,0 10-9 16,-19 12-9-16,-8 2-2 15,0 19-2-15,-9 26-11 16,10 6-3-16,6 5-3 16,8-5 1-16,12-9-1 15,12-7 0-15,20-11 0 16,9-10 2-16,5-14 1 15,2 0-1-15,-12-8-4 16,-5-14-91-16,-21-2-337 0</inkml:trace>
  <inkml:trace contextRef="#ctx0" brushRef="#br0" timeOffset="132366.76">6955 4663 264 0,'0'0'926'0,"0"0"-859"0,0 0-31 15,0 0-15-15,0 0 18 16,0 0-14-16,106 5-21 16,-82-5-4-16,3 0-28 15,-10 0-195-15</inkml:trace>
  <inkml:trace contextRef="#ctx0" brushRef="#br0" timeOffset="132806.34">7274 4649 775 0,'0'0'21'16,"0"0"9"-16,0 0 12 0,0 0-22 16,0 0-12-16,0 0 50 15,108 45 59-15,-86-76-32 16,-3-12 18-16,-2-3-1 16,-7 1-43-16,-10 13-32 15,0 5-8-15,-5 17 5 16,-17 10-6-16,-14 2-16 15,0 38-2-15,-5 8-22 16,9 8-19-16,13-8-136 16,7-13-273-16</inkml:trace>
  <inkml:trace contextRef="#ctx0" brushRef="#br0" timeOffset="133264.5">7642 4563 1123 0,'0'0'170'16,"0"0"-110"-16,0 0-2 16,0 0-36-16,-26 124-10 15,21-106-12-15,0 1-3 16,0-11-101-16,1-8-307 15</inkml:trace>
  <inkml:trace contextRef="#ctx0" brushRef="#br0" timeOffset="133608.17">7737 4331 839 0,'0'0'188'15,"0"0"-178"-15,0 0 16 16,0 0-8-16,0 0-14 15,0 0 11-15,86 32 7 16,-69-3 28-16,-7 1 8 16,-5 2 5-16,7 0-20 0,-12-3-8 15,5 1-24 1,-5-6-11-16,0 0 0 0,0-8-83 16,0-5-63-1,0-9-173-15</inkml:trace>
  <inkml:trace contextRef="#ctx0" brushRef="#br0" timeOffset="133744.64">7814 4449 1097 0,'0'0'13'16,"0"0"23"-16,0 0-36 15,0 0 0-15,130 48-305 16</inkml:trace>
  <inkml:trace contextRef="#ctx0" brushRef="#br0" timeOffset="137546.09">11629 7111 770 0,'0'0'269'16,"0"0"-242"-16,0 0-9 0,0 0 12 15,0 0-10-15,147-5-20 16,-101-3-23-16,-5 3-270 16</inkml:trace>
  <inkml:trace contextRef="#ctx0" brushRef="#br0" timeOffset="138126.01">11988 7146 475 0,'0'0'24'0,"0"0"-12"16,0 120-12-16,5-82-2 15,-5-3-49-15,7-3-88 16</inkml:trace>
  <inkml:trace contextRef="#ctx0" brushRef="#br0" timeOffset="138512.21">12024 8497 269 0,'0'0'103'16,"0"0"5"-16,0 0 2 0,0 114-33 15,0-95-70-15,0 0-7 16,0-3-9-16,0 2-5 16,5 2-2-16,2 1-12 15,-2 3-17-15,0 5-8 16,5-2-117-16,-5 3-66 15</inkml:trace>
  <inkml:trace contextRef="#ctx0" brushRef="#br0" timeOffset="138657.65">12082 8932 67 0,'0'0'142'16,"0"0"-27"-16,10 113-15 15,-10-73-8-15,0-3-11 16,0-2-29-16,0 0-32 16,0-3-20-16,0 0-9 15,0-3-28-15,12 4-19 16,-7-4 8-16,-5-3-55 15,0 1-39-15,0 0-16 0</inkml:trace>
  <inkml:trace contextRef="#ctx0" brushRef="#br0" timeOffset="138806.57">12082 9625 32 0,'0'0'159'15,"0"0"-41"-15,0 0-21 16,0 0-31-16,0 0 19 15,-5 104-21-15,1-93-18 16,4-11-39-16,0 0-7 16,0 0-119-16,0-24-242 0</inkml:trace>
  <inkml:trace contextRef="#ctx0" brushRef="#br0" timeOffset="139780.94">8339 4026 1120 0,'0'0'161'0,"0"0"-161"15,0 0 5-15,0 0-5 16,131 6 3-16,-69-6-3 0,-6-3-39 15,-8-5-139-15,-21 5-894 16</inkml:trace>
  <inkml:trace contextRef="#ctx0" brushRef="#br0" timeOffset="139940.85">8385 4270 1265 0,'0'0'82'0,"0"0"-77"0,0 0-9 16,116 0 4 0,-53 0-16-16,4-3-140 0,-16-3-567 15</inkml:trace>
  <inkml:trace contextRef="#ctx0" brushRef="#br0" timeOffset="140973.79">9290 3887 531 0,'0'0'263'0,"0"0"-73"16,0 0-21-16,0 0-53 15,0 0-47-15,0 0-35 16,-41-56 4-16,9 56-21 15,-4 0-3-15,5 13-7 16,-1 14-7-16,13 0-2 16,12 0-7-16,7-1 1 15,0-4-14-15,12-4 0 16,19-1-27-16,10-4 20 16,0 0-1-16,8 3 21 15,-13 3 8-15,-5-1 1 0,-12 4 0 16,-14-1 2-16,-5 1 15 15,-9 2 44-15,-23-6-4 16,1-4-25 0,-5-6-10-16,-1-8-17 0,1 0-5 15,10-13-14-15,6-14-77 16,13-5-41-16,7 8-245 16</inkml:trace>
  <inkml:trace contextRef="#ctx0" brushRef="#br0" timeOffset="141376.71">9519 4192 807 0,'0'0'53'0,"0"0"24"16,0 0-41-16,0 0-36 15,0 0 0-15,0 0 31 16,5-38 13-16,7-1-8 16,2-7 23-16,3-5-16 15,-7-2-21-15,-1 2 12 16,8 8-7-16,-7 11-16 0,-5 16-2 15,-1 8-6-15,4 8-3 16,-3 0 0-16,4 27-2 16,1 13 2-16,7 14 8 15,-3-6-2-15,3 7 4 16,-3-7-8-16,8-7-2 16,-12-12-1-16,-1-10-67 15,4-11-79-15,-13-8-112 16,0 0-363-16</inkml:trace>
  <inkml:trace contextRef="#ctx0" brushRef="#br0" timeOffset="141506.76">9536 4032 922 0,'0'0'60'0,"0"0"-56"16,0 0 12-16,0 0-9 15,144 40-7-15,-98-40-12 16,-2 0-206-16</inkml:trace>
  <inkml:trace contextRef="#ctx0" brushRef="#br0" timeOffset="141942.04">9936 3925 414 0,'0'0'532'0,"0"0"-427"16,0 0-42-16,0 0-33 15,0 0-7-15,10 138-14 16,-6-105-7-16,1-9-2 16,0-11-3-16,2-13-142 15,-7 0-369-15</inkml:trace>
  <inkml:trace contextRef="#ctx0" brushRef="#br0" timeOffset="142127.41">9909 3708 991 0,'0'0'85'0,"0"0"-72"16,0 0-2-16,135-128-11 16,-103 104-52-16,-18 7-145 15,-6 10-498-15</inkml:trace>
  <inkml:trace contextRef="#ctx0" brushRef="#br0" timeOffset="142592.67">10257 3908 148 0,'0'0'688'16,"0"0"-557"-16,0 0 2 15,0 0-72-15,0 0-9 16,0 0 4-16,-77-72-21 0,55 72-9 15,3 30-24-15,-3 10-2 16,12 3-7-16,5-1-23 16,5-10 5-16,0-10 15 15,20-11-7-15,1-9-13 16,6-2 14-16,-8-13-7 16,3-19 23-16,-12-14 2 15,2-2 7-15,-8-5 19 16,-4-6 9-16,0 5-20 15,0 4-14-15,0-3 7 16,0 4-10-16,-4 11-42 0,4 9-20 16,0 18-4-1,-8 11-40-15,4 3-294 0,-1 32-164 16</inkml:trace>
  <inkml:trace contextRef="#ctx0" brushRef="#br0" timeOffset="142909.12">10324 4093 728 0,'0'0'102'15,"0"0"-40"-15,0 0-2 16,0 0 29-16,0 0-17 0,0 0-21 15,22-85-14-15,-8 47-18 16,-2-2 0-16,3 0 1 16,-3 3-3-16,-2 13 2 15,-6 10-9-15,6 11 1 16,-5 3-11-16,7 13-1 16,-2 25 1-16,7 16 9 15,-8-1-6-15,1 0 3 16,2-4-6-16,-2-9-1 15,-6-11-57-15,-4-10-91 16,0-11-279-16</inkml:trace>
  <inkml:trace contextRef="#ctx0" brushRef="#br0" timeOffset="143029.13">10324 4093 1053 0,'68'-115'3'16,"-37"134"39"-16,5-1-24 15,8-1-18-15,-13-1-288 16</inkml:trace>
  <inkml:trace contextRef="#ctx0" brushRef="#br0" timeOffset="179712.31">11723 16672 108 0,'0'0'169'0,"0"0"-92"16,0 0 58-16,0 0-31 15,0 0-60-15,0 0 25 16,0 0-16-16,0 0-40 15,-51 49-13-15,51-44-2 16,-4-2-33-16,-4-1-77 16,3 4 34-16,-4-3-29 0,-1 5 41 15,-2 5 43-15,-2-2 8 16,4 5-30-16</inkml:trace>
  <inkml:trace contextRef="#ctx0" brushRef="#br0" timeOffset="180009.59">11299 17087 72 0,'0'0'177'0,"0"0"-92"15,0 0-52-15,0 0 85 16,0 0-101-16,0 0-5 16,-58 59-17-16,53-48 5 15,-2-3-20-15,-3-1-48 16,0 4 41-16,1-5 0 16,-3-1 9-16,-3 3 18 15,-2 0-10-15,-2 0-47 16,-3 3-36-16</inkml:trace>
  <inkml:trace contextRef="#ctx0" brushRef="#br0" timeOffset="180350.42">10850 17379 214 0,'0'0'172'0,"0"0"-90"16,0 0 31-16,0 0-41 16,0 0-56-16,0 0-9 15,-46 45 37-15,41-39-18 16,-7-2 29-16,3 5-51 0,-1 2-4 16,-7 2 0-16,3 3-24 15,-3-3 24-15,2 1-22 16,3-4 11-16,3-2-47 15,4 1 53-15,0-7-29 16,-5 6 20-16,3-5-56 16,-3-1 36-16,1 9 3 15,-3-3-13-15,-3 3 22 16,6 2-140-16,-8 1 57 16,2-4 82-16</inkml:trace>
  <inkml:trace contextRef="#ctx0" brushRef="#br0" timeOffset="180610.18">10170 17892 32 0,'0'0'89'15,"0"0"-11"-15,0 0 7 16,0 0-82-16,-130 77 12 16,103-61-13-16,1-2 46 15,-6-1 19-15,8 3-58 16,-2 0 1-16,-1 5 27 16,-4-1-37-16,4 4-54 0,-9 0 22 15</inkml:trace>
  <inkml:trace contextRef="#ctx0" brushRef="#br0" timeOffset="183888.19">11812 16558 166 0,'0'0'96'0,"0"0"-56"15,0 0 42-15,0 0-11 16,0 0-5-16,0 0 46 16,0 0 70-16,0 0-37 15,0 3-13-15,-5 1-75 16,5-1-10-16,0-3-1 15,0 0-8-15,0 0-17 16,0 0-16-16,0 0 7 16,0 0-3-16,0 0 14 15,0 0-2-15,0 0 12 16,0 0-7-16,0 0-4 16,0 0-6-16,0 0-2 0,0 0-1 15,0 0-7-15,0 0 5 16,0 0-6-16,0 0 6 15,-4 0-5-15,4 0 3 16,0 0 3-16,-8 0 0 16,8 0 3-16,-9 0-10 15,-1 0-4-15,-7 0 2 16,8 3-4-16,-6 0 3 16,-2-1 1-16,8-2-2 15,-8 0 2-15,7 6-1 16,0-3-2-16,-7-3 0 15,13 2 3-15,-6-2-5 16,-2 0 4-16,2 0 0 0,1 0-1 16,-8 0 1-16,-3 0-1 15,4 0 1-15,-4 3 2 16,-1 2-3-16,11 0 5 16,-7-5-5-16,7 6 0 15,1-6 2-15,2 3-2 16,2-3 0-16,0 2 0 15,5 1-1-15,-10-3 0 16,5 0 2-16,-7 0 0 16,3 0 1-16,-6 0-3 15,3 3 3-15,3-3-2 16,-1 0-1-16,-2 0 2 0,7 2-1 16,0 1-1-16,0-1 1 15,1-2 2-15,-9 0-3 16,9 0 0-16,-6 0 1 15,-4 0-1-15,1 0 0 16,4 3 0-16,-8-3 1 16,7 6-1-16,-4-6 2 15,-3 0 0-15,-2 0-4 16,-3 0 4-16,0 2-3 16,3-2 2-16,-3 0-1 15,8 0 1-15,-3 0 2 16,2 0 5-16,-1 0-8 15,6 0 4-15,-7 3-2 16,7-3-2-16,6 3 2 16,-6-3-2-16,-7 0 0 0,3 0 0 15,-3 5 0 1,-3-3 0-16,3 1 1 0,-2 3 2 16,7-6-1-16,-2 0-1 15,-3 0-1-15,7 0 0 16,-7 0 2-16,8 0-2 15,-1 0 2-15,0 0-2 16,-7 0 2-16,3 0-4 16,-3 0 6-16,3 0-6 15,2 0 2-15,2 0 0 16,0 0 0-16,-2-3 0 16,7 0 0-16,-4 0 1 0,4 3-3 15,0 0 5-15,-7 0-5 16,2 0 4-16,6-2-4 15,-6 2 4-15,3-2-2 16,2-1 0-16,0 3 0 16,0-3-1-16,0 3 2 15,1-3-2-15,-4 1 4 16,-6 2-4-16,4 0 2 16,-2 0-1-16,-2 0 0 15,-3 0-1-15,2 0 0 16,1-6 1-16,2 6-1 15,-3-3 4-15,-2 1-4 16,8-3 4-16,-8 2-6 0,7-2 5 16,-4 5-3-1,-8-6 1-15,8 3 0 0,-8-2 0 16,0 3 2-16,3 2-4 16,-3 0 4-16,8 0-4 15,-3 0 5-15,2 0-5 16,3 0 3-16,3 0-1 15,-1 0 0-15,-7 0 2 16,8-3-6-16,-6 0 8 16,-2 3-7-16,3 0 6 15,-3 0-5-15,2 0 4 16,-2 0-2-16,8 0 0 0,-8 0 1 16,2 0-1-1,6 0 1-15,-8 0-2 0,2 0 3 16,-1 0-3-16,1 0 2 15,-2 0-2-15,3 0 1 16,-3-2 0-16,-2 2 0 16,2 0 1-16,-3 0-2 15,4 0 4-15,1-6-6 16,-2 3 5-16,3 1-3 16,-3-4 2-16,-2 6-1 15,2-3 0-15,-3 1 1 16,3 2-1-16,-9 0 2 15,2 0-3-15,-20 2 4 16,-6 9-6-16,-3 3 5 16,-15-4-2-16,13-1 0 0,-8-1 0 15,0-1-1-15,15 2 2 16,12-4-1-16,12-2 3 16,7-3-5-16,7 0 4 15,5 0-2-15,5 0 1 16,-7 0-1-16,2 0 2 15,1 0-2-15,-6 0 0 16,-2 0 1-16,-3 0-4 16,6 3 6-16,-8-3-4 15,7 0 1-15,1 0 0 16,-3 0 0-16,-3 0 0 16,-2 0 0-16,8 0 0 0,-6 0 0 15,-2 4 3 1,3-4-6-16,-8 0 4 0,8 0-1 15,-3 0 0-15,2 0 0 16,-2 0 0-16,8 0 0 16,-1 0 0-16,-7 0 2 15,7 0-6-15,-6 0 8 16,1 0-6-16,-2 0 4 16,3 0-2-16,-8 0 0 15,3 0 0-15,-3 0-2 16,-4 0 4-16,-1 0 3 15,3 0-4-15,-3 0 5 16,1 0-5-16,7 0 4 0,2 0-3 16,2 0 2-1,8 0 1-15,-3 0-5 16,6 0 4-16,4 0-2 0,0 3-3 16,0 0 3-16,0 0-4 15,-5-1-3-15,0 4-23 16,5-6-68-16,0 0-151 15</inkml:trace>
  <inkml:trace contextRef="#ctx0" brushRef="#br0" timeOffset="185261.44">1618 11633 12 0,'0'0'699'0,"0"0"-605"15,0 0 49-15,0 0 31 16,0 0-59-16,0 0-49 16,5 107-3-16,-5-46-31 15,-5 6-8-15,5 0-20 16,0-5-2-16,10-9-4 15,21-16-6-15,1-10-6 16,-1-17-32-16,10-10 8 16,0 0-19-16,0-26 24 15,2-20 18-15,-11-9 11 0,-13-7 2 16,-2-2 4 0,-12 2 0-16,-1 1 0 0,-4 7 6 15,0 6-7-15,0 11 4 16,-9 7 15-16,4 9 2 15,-7 8-13-15,7 7-3 16,0 6 6-16,0 0-10 16,-7 22 36-16,3 26-34 15,-6 21-4-15,-2 17 1 16,-2 10-1-16,-3 6 0 16,1-3 3-16,6-14-3 15,6-15 4-15,9-14-9 16,0-19-63-16,0-15-200 15</inkml:trace>
  <inkml:trace contextRef="#ctx0" brushRef="#br0" timeOffset="185839.5">2236 11683 699 0,'0'0'300'15,"0"0"-217"-15,0 0-15 16,-68 113-29-16,46-41-13 15,8 8-2-15,-3 3 21 16,12-5 0-16,5-14-1 16,0-13-29-16,17-14-15 15,14-8-3-15,15-12-40 16,2-15-94-16,-2-2-146 16</inkml:trace>
  <inkml:trace contextRef="#ctx0" brushRef="#br0" timeOffset="186069.8">2448 12010 1193 0,'0'0'52'15,"0"0"-47"-15,0 0 27 16,0 0-15-16,0 0-11 0,0 0-5 16,147-6-1-1,-116-7-67-15,-4 2-201 0</inkml:trace>
  <inkml:trace contextRef="#ctx0" brushRef="#br0" timeOffset="186576.96">2757 11969 646 0,'0'0'462'0,"0"0"-412"16,0 0 36-16,0-109-34 15,0 77-32-15,0 0-2 16,0 8-6-16,0 7 3 16,0 7-15-16,4 5 6 15,-4 5-3-15,0 0-1 16,5 0 2-16,5 21 4 16,7 14 2-16,-3 16-8 15,3 5-1-15,-2 0 3 16,1-2-2-16,-11-6-2 15,0-9-6-15,0-4-10 16,-5-5 0-16,0-12-5 16,0-4-25-16,0-9-3 0,-10-2-13 15,5-3 50-15,-7 0-1 16,8 0 13-16,4 0 46 16,0 0 36-16,0 0-16 15,0 0-34-15,4 0-18 16,23 2 21-16,4-2-5 15,1 0-24-15,4 0 1 16,-5 0-3-16,-4 0-8 16,-13 0-40-16,-9 0-154 15,-5 0-563-15</inkml:trace>
  <inkml:trace contextRef="#ctx0" brushRef="#br0" timeOffset="186859.43">3036 11689 888 0,'0'0'34'0,"0"0"83"15,0 0-28-15,104 123-27 16,-68-75 15-16,8 8 4 0,-8 11-14 16,-12 5-20-16,-17 3-16 15,-7-3-16-15,0-5-5 16,-26-11-10-16,-1-15-36 16,5-21-161-16,8-20-584 15</inkml:trace>
  <inkml:trace contextRef="#ctx0" brushRef="#br0" timeOffset="187296.2">3644 12047 1039 0,'0'0'140'0,"0"0"-93"16,0 0-4-16,0 0 38 16,0 0-10-16,121-10-27 15,-76 1-17-15,13 4-13 16,-5 3-12-16,-7-2-4 15,-5 4 2-15,-14 0-50 16,-18 0-117-16,-9 4-179 16</inkml:trace>
  <inkml:trace contextRef="#ctx0" brushRef="#br0" timeOffset="187494.74">3625 12229 1064 0,'0'0'210'0,"0"0"-199"16,0 0 83-16,0 0-46 15,130 0-15-15,-63 0-29 16,1 0-4-16,-8 0-10 16,-12 0-200-16,-11 0-911 15</inkml:trace>
  <inkml:trace contextRef="#ctx0" brushRef="#br0" timeOffset="187850.15">4418 12069 784 0,'0'0'59'0,"0"0"-8"16,0 0 20-16,0 0-37 15,121 79-17-15,-85-79 28 0,0-24-1 16,-9-10 9-16,-6-11 26 15,-6-9 18-15,-15-5-13 16,0 6-45-16,-22 5 8 16,-19 18-17-16,-10 19-2 15,-6 11-23-15,-1 24-5 16,7 30-40-16,3 10-166 16,12 6-891-16</inkml:trace>
  <inkml:trace contextRef="#ctx0" brushRef="#br0" timeOffset="188977.16">1893 13168 583 0,'0'0'211'15,"0"0"-85"-15,0 0-19 0,0 0-49 16,0 0-29 0,-17 107-6-16,12-62 7 0,5 3-29 15,0 0 20-15,0-5-20 16,0-9 5-16,22-10-6 16,5-7-2-16,4-12 2 15,10-5 0-15,0 0-1 16,12-18 4-16,-7-12-6 15,7-5 6-15,-17-2-8 16,0 0 8-16,-12-7-3 16,-7-1 4-16,-7 5-2 15,-10-3 9-15,0 6-6 16,0 5 16-16,0 5-11 16,-5 8 20-16,-9 14-15 15,-3 5 18-15,2 5 5 16,-11 24-24-16,-1 15-14 0,-4 12 0 15,0 10 6-15,4 15-2 16,3 10-5-16,2 2 8 16,0-2-12-16,8-11 10 15,4-18-10-15,6-17 5 16,4-16-84-16,0-15-86 16,19-14-513-16</inkml:trace>
  <inkml:trace contextRef="#ctx0" brushRef="#br0" timeOffset="189432.89">2609 13117 711 0,'0'0'197'0,"0"0"-78"15,0 0 36-15,0 0-26 16,0 0-49-16,0 0-71 16,-41 99-3-16,37-22-6 15,-6 12 11-15,3 9-9 16,7-2-2-16,0-4 4 15,0-18-4-15,21-20 0 16,11-17-31-16,4-13-80 16,0-16-138-16,-9-8-783 0</inkml:trace>
  <inkml:trace contextRef="#ctx0" brushRef="#br0" timeOffset="189852.3">2807 13558 1110 0,'0'0'143'0,"0"0"-137"16,0 0 32-16,0 0 10 15,0 0-34-15,140 8-9 16,-101-13-5-16,-10-1-35 16,-13 3-177-16</inkml:trace>
  <inkml:trace contextRef="#ctx0" brushRef="#br0" timeOffset="190563.33">3198 13272 908 0,'0'0'233'0,"0"0"-121"16,0 0-5-16,0 0-89 16,0 0-18-16,0 0 0 15,26-11 11-15,-6 29-8 16,1 10 4-16,-6 1-4 16,-8 3 7-16,-7-3-6 0,0-2 3 15,0-6-2 1,-12-10-3-16,2-3-2 0,6-8-11 15,-1 0 9-15,-3 0-7 16,8 0 7-16,0 0-17 16,0 0 12-16,8 0-4 15,11 0 11-15,8 3 0 16,-1 13 0-16,1 5-1 16,-8 6 3-16,-2-3 10 15,-8 6 3-15,-9-1 36 16,0 5-3-16,-21-1 3 15,-11-4-29-15,-4-8-14 16,5-10-8-16,-1-11-8 16,13-2-39-16,2-20-99 15,17-7-394-15</inkml:trace>
  <inkml:trace contextRef="#ctx0" brushRef="#br0" timeOffset="190870.14">3463 13168 1032 0,'0'0'57'0,"0"0"-40"0,19 109 27 16,20-63-35-16,2 4 39 16,-5 7 10-16,0 6 5 15,-14 7 2-15,-12 8-24 16,-10 2-7-16,0-8-21 16,-10-10-13-16,-16-22-5 15,4-25-105-15,-5-15-436 16</inkml:trace>
  <inkml:trace contextRef="#ctx0" brushRef="#br0" timeOffset="191239.01">3950 13451 1119 0,'0'0'193'16,"0"0"-139"-16,0 0-12 15,0 0-27-15,0 0 1 16,111 0-14-16,-65-3-2 16,-10-2-48-16,-4 5-127 15,-23 0-390-15</inkml:trace>
  <inkml:trace contextRef="#ctx0" brushRef="#br0" timeOffset="191410.83">3967 13662 609 0,'0'0'707'15,"0"0"-699"-15,0 0 1 16,0 0 12-16,121 0-21 15,-85 0-18-15,0 3-189 16</inkml:trace>
  <inkml:trace contextRef="#ctx0" brushRef="#br0" timeOffset="191870.62">4592 13392 945 0,'0'0'137'15,"0"0"-135"-15,0 0 60 16,5 123-56-16,31-110 1 15,5-10-5-15,0-3 9 16,2-14-7-16,-11-17 7 16,-13-7 3-16,-10-4 22 15,-9 1 39-15,0 4 7 0,-19 8-19 16,-17 18-36 0,-12 11-14-16,-8 16-13 0,3 35-38 15,7 15-217-15</inkml:trace>
  <inkml:trace contextRef="#ctx0" brushRef="#br0" timeOffset="194234.98">12815 16499 1006 0,'0'0'156'16,"0"0"-37"-16,0 0-39 15,0 0-39-15,0 0-8 0,0 0-18 16,27 123-14-16,-17-91-1 16,-6-5-102-16,1-3-413 15</inkml:trace>
  <inkml:trace contextRef="#ctx0" brushRef="#br0" timeOffset="196027.66">11817 15624 414 0,'0'0'328'0,"0"0"-206"15,0 0 5-15,0 0-84 16,0 0-43-16,0 0-16 16,27 0 16-16,-8 3 12 15,7 0-12-15,-4-3 11 16,9 3-11-16,-4-3-52 15,4 2-153-15,-7-2-579 16</inkml:trace>
  <inkml:trace contextRef="#ctx0" brushRef="#br0" timeOffset="196611.5">12591 15692 254 0,'0'0'431'16,"0"0"-350"-16,0 0-6 16,0 0-28-16,0 0-43 15,0 0 12-15,27 120-16 16,-22-80 0-16,-1 5-2 16,-4 9-47-16,0 5-141 15,0 7-173-15</inkml:trace>
  <inkml:trace contextRef="#ctx0" brushRef="#br0" timeOffset="197295.93">12712 16368 332 0,'0'0'172'15,"0"0"-32"-15,0 0-16 16,26 125-89-16,-26-101-35 15,5-10-90-15,-5-8-163 16</inkml:trace>
  <inkml:trace contextRef="#ctx0" brushRef="#br0" timeOffset="198832.33">12820 17034 753 0,'0'0'169'0,"0"0"-45"15,0 0-81-15,0 0-40 16,0 0 2-16,0 0-2 0,5-8 10 15,0 8-13-15,2 0 6 16,-2 0-6-16,5 0 21 16,-1 0-6-16,3 0-2 15,3 5 4-15,2 5-9 16,-3 1 4-16,-9 2-10 16,-5 4 9-16,0-1-8 15,0 0 5-15,-10 0-8 16,-7-2-4-16,-2-4 2 15,2-7-9-15,12-1 8 16,1-2 6-16,-1 0-6 16,5 0-12-16,0 0-20 15,5 0 20-15,16 0 15 0,-1 0 2 16,6 6-2-16,-4 4 1 16,-3 4 4-16,-2 4 13 15,-12 4 5-15,-5-1 36 16,0 4-8-16,0-7 8 15,-10-2-10-15,-11-5-16 16,-1-8-4-16,-2-3-20 16,-8 0-9-16,11-17-21 15,-6-12-60-15,13-6-117 16,9 3-533-16</inkml:trace>
  <inkml:trace contextRef="#ctx0" brushRef="#br0" timeOffset="199716.88">11376 15550 807 0,'0'0'204'0,"0"0"-134"0,0 0-17 16,0 0-46-16,0 0-2 16,0 0 10-16,50-6 7 15,-28 6-22-15,0 0 11 16,-8 14-8-16,3 7 16 15,-12 0 7-15,-5 6 5 16,0 0-7-16,0 2-22 16,-12-7 10-16,2-6-6 15,5-8-8-15,1-6 4 16,4-2-4-16,0 0 0 16,0 0 2-16,0 0 0 15,0 0-12-15,0 0 11 16,4 0 1-16,11 0 3 0,2 3 8 15,-8 13 9-15,3 6 21 16,-12 2-1-16,0 0-7 16,0-3-15-16,0-5-13 15,0-5-5-15,0-8-29 16,0-3-107-16,5 0-114 16</inkml:trace>
  <inkml:trace contextRef="#ctx0" brushRef="#br0" timeOffset="202595.62">1980 15098 960 0,'0'0'111'16,"0"0"-82"-16,0 0 29 15,12 123-16-15,15-86-31 16,-8-2 11-16,17-3-20 16,0-8-2-16,-4-8-7 15,4-13 4-15,-10-3-1 16,6-6 8-16,-1-25-1 15,-9-15 3-15,-3-10 8 16,-7-3 2-16,-12 0 2 16,0 9 1-16,-7 6-4 15,-8 10-8-15,-11 7 2 0,6 14-6 16,4 8-3 0,6 5 28-16,-7 18-26 0,-2 25-2 15,2 13 2-15,-2 13 3 16,2 4-5-16,7 7 1 15,10 3 6-15,0 2-2 16,0-4 5-16,0-4-10 16,15-10 0-16,6-19-1 15,1-13-1-15,-3-13-37 16,-2-15-89-16,-2-7-181 16</inkml:trace>
  <inkml:trace contextRef="#ctx0" brushRef="#br0" timeOffset="203197.46">2793 15052 1034 0,'0'0'92'0,"0"0"5"16,-27 129-42-16,27-60-21 15,0 9-12-15,0-3 19 16,22-6-24-16,2-7-4 16,-2-9-13-16,4-10-17 15,6-11-95-15,-18-11-294 0</inkml:trace>
  <inkml:trace contextRef="#ctx0" brushRef="#br0" timeOffset="204597.54">3145 15558 545 0,'0'0'382'16,"0"0"-334"-16,0 0 43 16,0 0-60-16,0 0-15 15,0-110-4-15,0 83 6 16,0 9-18-16,0 1 10 0,0 7-2 16,0 10-1-16,5 0-1 15,11 0-6-15,-1 21 16 16,2 9-9-16,-3 2 3 15,-2 0-9-15,-2-6 17 16,-5 1-18-16,0-6 11 16,-5-12-9-16,0-4-1 15,0-5-1-15,0 0-5 16,0-5-32-16,0-22 10 16,0-5 24-16,0 0-6 15,0 3 6-15,0 5 3 16,4 7-3-16,13 10-1 0,-7 7-2 15,12 0 6-15,-3 7 12 16,8 18 20-16,-1 6-8 16,-4 2 0-16,-8-4-15 15,8-2 2-15,-12-3-11 16,-1-8 0-16,-9-8-64 16,0-8-494-16</inkml:trace>
  <inkml:trace contextRef="#ctx0" brushRef="#br0" timeOffset="204885.26">3504 15197 933 0,'0'0'229'16,"0"0"-204"-16,0 0 51 15,68 136-31-15,-42-98-28 16,1 1-9-16,-13 5 16 16,-4-7-17-16,-10-2 3 15,0-3-10-15,-5-8-60 0,-14-8-167 16,-8-8-734-16</inkml:trace>
  <inkml:trace contextRef="#ctx0" brushRef="#br0" timeOffset="205215.07">4003 15309 1056 0,'0'0'170'0,"0"0"-55"0,0 0-63 16,0 0-52-16,0 0 0 16,0 0 2-16,73 0 1 15,-37 3-3-15,-5-1-23 16,-4 1-110-16,-6 0-215 16</inkml:trace>
  <inkml:trace contextRef="#ctx0" brushRef="#br0" timeOffset="205397.3">4030 15531 982 0,'0'0'174'16,"0"0"-169"-16,0 0 81 15,0 0-58-15,140-48-28 16,-104 43-23-16,-10 5-185 15,-11 0-718-15</inkml:trace>
  <inkml:trace contextRef="#ctx0" brushRef="#br0" timeOffset="205980.1">4606 15526 108 0,'0'0'941'16,"0"0"-879"-16,0 0 12 16,0 0-52-16,0 0-9 15,0 0-10-15,-41-99 8 16,36 67 9-16,1 2-9 16,4 6-1-16,0 8-5 15,0 5-5-15,0 9-11 16,14 2 4-16,13 5 7 15,-1 22 11-15,-2 8-9 16,-2 5 8-16,0-3-2 16,-13-2 7-16,-4-9 8 15,0-6-7-15,0-10 3 16,-5-7-19-16,0-3 0 0,0-3-7 16,0-24-2-16,0-7 9 15,0-7 0-15,7 6 1 16,3 7 0-16,4 6-2 15,3 14-4-15,2 8 1 16,3 0 4-16,5 21 20 16,-1 12 7-16,-7 4-3 15,-2-2-1-15,-7-3-6 16,-10-8-11-16,0-8-6 16,0-11-54-16,0-5-326 15</inkml:trace>
  <inkml:trace contextRef="#ctx0" brushRef="#br0" timeOffset="206579.43">5600 15448 820 0,'0'0'33'16,"0"0"146"-16,0 0-85 16,36 110-73-16,-31-99 0 15,0-11-18-15,-5 0 1 0,0-6-3 16,0-23 35-16,-15-14-6 15,-7-8-10-15,3-5 4 16,2-3-14-16,3 3 8 16,2 3-14-16,7 7 7 15,5 9-8-15,0 2-3 16,5 11-1-16,16 8-6 16,1 5 0-16,2 9 6 15,-2 2 1-15,5 0 2 16,-8 16 26-16,-7 8-2 15,-7 8 19-15,-5 8-6 16,0 5-13-16,-22-2-14 16,-5-6-12-16,-4-16-5 15,7-15-42-15,7-6-81 16,7-24-296-16</inkml:trace>
  <inkml:trace contextRef="#ctx0" brushRef="#br0" timeOffset="206880.16">5901 14962 851 0,'0'0'260'16,"0"0"-199"-16,0 155 62 15,-9-65-46-15,-13 10-31 16,0-1-15-16,-2-3-6 16,7-16-17-16,3-21-8 15,14-25-61-15,0-23-163 16,5-11-956-16</inkml:trace>
  <inkml:trace contextRef="#ctx0" brushRef="#br0" timeOffset="207470.71">6253 15590 121 0,'0'0'775'15,"0"0"-749"-15,0 0 126 16,0-123-89-16,8 88-36 16,1 9 5-16,-4 6-19 15,5 13 6-15,2 7-14 16,-3 0-3-16,6 16 26 15,2 10-8-15,-3 9-8 16,3-3 5-16,-7-3 9 16,2-5 4-16,-7-10-8 15,-1-6-17-15,-4-6-1 16,0-2-1-16,0 0-6 0,0-26 6 16,0-9-3-16,0-5 0 15,0 8 0-15,5 10-1 16,5 12 3-16,-5 10-4 15,7 0 4-15,-3 13 8 16,13 19 5-16,-7 3 9 16,2 2-11-16,-8-2-4 15,1-11-3-15,2-10-6 16,-2-14-14-16,-1 0-170 16,-4-35-645-16</inkml:trace>
  <inkml:trace contextRef="#ctx0" brushRef="#br0" timeOffset="207928.84">6680 15194 715 0,'0'0'493'15,"0"0"-470"-15,0 0 30 16,0 0-32-16,0 0-11 16,0 0 2-16,126 107 11 15,-81-91-9-15,-8 3-2 16,-6 0-10-16,-4-1 13 16,-18-2-4-16,-2-2 17 15,-7 2 2-15,0 3 14 16,-7 2-2-16,-12 6-23 15,-8 4-10-15,1 2-7 0,7-4-2 16,2-2-26-16,12-11-103 16,5-8-615-16</inkml:trace>
  <inkml:trace contextRef="#ctx0" brushRef="#br0" timeOffset="208281.83">7336 15517 1085 0,'0'0'89'0,"0"0"-43"16,-9 137 48-16,38-110-76 16,14-16-12-16,3-11-3 15,12-9-1-15,-17-30-1 16,-10-12 4-16,-21-8 6 16,-10 3 39-16,-15 5 16 0,-33 13-4 15,-3 22-26 1,-7 16-19-16,13 24-17 0,13 33-33 15,11 4-159-15,21 3-1048 16</inkml:trace>
  <inkml:trace contextRef="#ctx0" brushRef="#br0" timeOffset="-212284.08">6909 11788 334 0,'0'0'570'16,"0"0"-408"-16,0 0-41 0,0 0-50 15,0 0-14-15,0 0-8 16,0 128-11-16,5-82-23 16,12-4-5-16,7-4-9 15,3-11-1-15,4-11-4 16,5-8-3-16,-9-8-1 15,4-6-2-15,-9-29 10 16,-3-7 0-16,-2-12 3 16,-12-7 0-16,0 2 0 15,-5-2 0-15,0 10-1 16,0 8 0-16,-10 14 4 16,-2 7 12-16,2 12-4 15,1 10 4-15,-3 0-11 16,2 24-7-16,0 24 0 0,-11 15-2 15,6 18 1-15,-2 2 2 16,8 5-1-16,4-2 0 16,5-9 0-16,0-18-8 15,9-13-67-15,18-22-169 16</inkml:trace>
  <inkml:trace contextRef="#ctx0" brushRef="#br0" timeOffset="-187548.87">6972 11897 908 0,'0'0'19'0,"0"0"-3"16,0 0 29-16,0 0-42 16,0 0-3-16,0 0-18 15,0 0 14-15,0 0 4 16,36-85 4-16,-21 37-1 16,-3 15 7-16,-7 9-5 15,-1 17 18-15,-4 7 7 16,0 0 46-16,0 16-2 15,0 19-55-15,-4 10-16 16,-6 1 2-16,3-6-5 16,2-6 3-16,5-10-3 0,0-10 0 15,0-12 0-15,0-2-13 16,5-18-26-16,12-28 31 16,-3-10 5-16,8-5-2 15,-5 7 5-15,-3 14-3 16,-4 16 6-16,-10 15-3 15,0 9 2-15,0 9 11 16,0 28 13-16,-15 17-26 16,-6 10 4-16,-6 0-1 15,13-5-3-15,-3-5 4 16,2-15 0-16,15-6-3 16,0-18 2-16,0-6-3 0,0-9-16 15,15-27-2 1,16-29-8-16,0-14 26 0,-4-2-12 15,-5 11 12-15,-8 21 3 16,-2 21 0-16,-12 19-1 16,0 8 17-16,-12 34 7 15,-14 20-22-15,-3 13-7 16,-3 0 6-16,6-8-2 16,4-12 5-16,3-14-9 15,12-14 6-15,2-14 0 0,5-13-3 16,0-8-18-1,12-35 0-15,17-18 15 16,2-15 1-16,0 4-9 0,1 11 10 16,-15 21 2-16,-3 21 1 15,-14 19-2-15,0 22 0 16,-5 31 15-16,-16 16-12 16,-4 4-6-16,4-6 12 15,-1-11-12-15,12-16 7 16,6-10-5-16,4-17 2 15,0-13-2-15,9 0-9 16,13-32 2-16,4-19 5 16,-1-10 3-16,-4-1 4 15,1 9-2-15,-12 18 2 16,-6 19-2-16,-4 16 9 16,0 26 35-16,0 25-9 0,-14 16-33 15,-3-3-1-15,3-8-3 16,9-16 1-16,-2-10-3 15,7-12 6-15,0-9-8 16,0-9-1-16,12-14-9 16,7-31 11-16,7-12 3 15,-4-2 6-15,-3 9-6 16,-6 15 3-16,-4 17 4 16,-9 18-3-16,0 16 67 15,-9 32-27-15,-13 15-43 16,-5 2-1-16,8-3 0 0,2-17 2 15,12-13-4 1,5-13 4-16,0-17-4 16,0-2-40-16,17-32-51 0,-2-10-113 15</inkml:trace>
  <inkml:trace contextRef="#ctx0" brushRef="#br0" timeOffset="-185965.03">12743 11676 1013 0,'0'0'191'0,"0"0"-37"15,0 0-47-15,0 0-66 16,0 0-21-16,0 0-7 0,-36 117 5 15,31-68-3-15,-7-9-6 16,7-8 7 0,5-14-7-16,0-7 0 0,0-9-5 15,0-2-2-15,0 0-2 16,10-21 0-16,26-19 13 16,22-16 8-16,5-3-9 15,4 3-11-15,-4 13-2 16,0 14-3-16,-13 5-24 15,3 11-68-15,-17 4-206 16</inkml:trace>
  <inkml:trace contextRef="#ctx0" brushRef="#br0" timeOffset="-177301.71">18996 12157 45 0,'0'0'50'0,"0"0"-50"15,0 0-40-15</inkml:trace>
  <inkml:trace contextRef="#ctx0" brushRef="#br0" timeOffset="-175781.96">18996 12157 322 0,'-72'-37'109'15,"72"37"8"-15,0 0 70 16,0 0-38-16,0 0 16 16,0 0-39-16,10 0-34 15,2 0-10-15,-3 0-26 16,13 0-26-16,-3 0 2 0,3 0-22 16,-3 0 4-1,8-3-6-15,0 3-2 0,-6 0 6 16,8 0-11-16,-2 0 12 15,-1 0-10-15,1 0 3 16,9 3-6-16,0 5 3 16,0-3-1-16,0 3-1 15,1-3-2-15,-1-3 4 16,-5 2-5-16,1 1 4 16,-1-5-3-16,0 0 4 15,-4 0-2-15,-1 0-1 16,6 0-1-16,-8 0 0 15,2 0 1-15,6 0 3 16,-1 0-3-16,-4 0 0 16,9 0 3-16,-10 0-5 0,6 0 5 15,4 0-3-15,-12 0 1 16,2-5-1-16,6 1 1 16,-11 0 0-16,6 1-2 15,4 3 3-15,-7 0-4 16,3 0 5-16,-1-3-4 15,6-2 2-15,-1 2-1 16,1-3 0-16,-1 2 1 16,0 1-2-16,-7-3 3 15,-2 4 0-15,5 2 2 16,-8 0-7-16,7 0 6 16,1 0-4-16,-1 0 1 15,-1-5 0-15,1 1-1 0,1 2 3 16,4-1-3-1,-4 3 2-15,-8-2-2 0,7 2 5 16,-4 0-7-16,5 0 6 16,-3 0-5-16,2-6 4 15,6 1-2-15,-6-1 0 16,5-4 1-16,6 2-2 16,-6 0 5-16,0 0-3 15,1 3 2-15,-1 2-3 16,-7-3 0-16,3 6 2 15,-1-2-2-15,-4-1 0 16,2 1-1-16,3-4 3 0,-1 4-2 16,5-7 4-1,-4 4-5-15,-3 3 2 0,3-4-2 16,-1 4 1-16,-4 2 0 16,2-3 0-16,-2 3 2 15,-1 0-3-15,-1 0 4 16,-3 0-6-16,7 0 6 15,-3 0-3-15,6 0 0 16,-1 0 0-16,-1 0 0 16,1 0 2-16,1 0-3 15,-1 0 4-15,-7 0-4 16,8 3 4-16,-1-1-4 16,1 4 5-16,-3-6-3 15,15 0-1-15,-3 2 2 16,0-2 3-16,0 0-5 0,-4 0 2 15,-1 0 2-15,0 0-8 16,1 0 7-16,-8 0-3 16,2 0 0-16,1 3 0 15,-1-3-1-15,-6 0 1 16,11 0 1-16,-4 0 1 16,4 0-2-16,0 0 1 15,5 0 3-15,-4 0-2 16,-1 0-4-16,0 2 2 15,-4-2 0-15,2 3 1 16,-3-3 0-16,6 0 0 16,-1 0 2-16,0 0-5 0,1 3 2 15,-1 0 0-15,5-3 0 16,-4 0 2-16,-1 0-2 16,10 0 0-16,-5 0 0 15,0 0 5-15,8 0-7 16,-8 0 5-16,5 0-4 15,-10 0 2-15,6 0-2 16,-11 0-1-16,-2 0 2 16,-2 0 0-16,-5 0 2 15,2 0-4-15,3 2 5 16,4-2-6-16,-2 0 6 16,8 0-5-16,-1 0 3 0,-4 0-1 15,-6 0 0-15,-6 0 0 16,2 0-2-1,-8 0 6-15,-4 0-7 0,-5 0 6 16,0 0-4-16,0 0 2 16,0 0-2-16,0 0-9 15,-14 0-38-15,-13-5-82 16,-14-3-337-16</inkml:trace>
  <inkml:trace contextRef="#ctx0" brushRef="#br0" timeOffset="-171978.72">1413 14443 609 0,'0'0'26'15,"0"0"52"-15,184 5 89 16,-107-5-93-16,17 0-15 16,0 0-23-16,5 0 2 0,9 0-3 15,13 0-7-15,2 0-3 16,12 0-15-16,-5 0 1 16,-5 0-6-16,1-5-2 15,-1-3-2-15,-7 5-2 16,3-5 2-16,-12-2 1 15,4 2-2-15,-7-3 1 16,3 2 7-16,4-1 6 16,3-1 16-16,2 1-27 15,7 2 1-15,1 2-3 16,-8 3 1-16,2-2 1 16,-6 3-2-16,1-4-1 15,-6 1 2-15,-5-3-1 0,-1-3 7 16,-9 0 10-1,0-2-13-15,1-3 9 0,-9 0-10 16,-1 2 5-16,-8 4 2 16,-5 7-8-16,-9 3 1 15,5 0-4-15,-11 0 5 16,1 0-1-16,-12 0-5 16,-5 0 6-16,-14 0-7 15,-6 0 2-15,-16 0 0 16,0 0-2-16,-5 0-102 15,0 0-193-15</inkml:trace>
  <inkml:trace contextRef="#ctx0" brushRef="#br0" timeOffset="-160536.23">17229 14464 419 0,'0'0'282'0,"0"0"-54"16,0 0-34-16,0 0-64 16,0 0-33-16,0 0-37 0,0 0-49 15,0 0-11-15,-10 16 0 16,25 3 14-16,6-3-13 15,11 0 0-15,-6-8-2 16,-2 0 1-16,3-8-1 16,-5 0-33-16,-8 0-54 15,-2 0-54-15,-12 0-86 16,0 0-213-16</inkml:trace>
  <inkml:trace contextRef="#ctx0" brushRef="#br0" timeOffset="-160148.81">17301 14504 536 0,'0'0'129'0,"0"0"-88"16,0 0 47-1,0 0-29-15,0 0-2 0,7 115-9 16,-2-80-4-16,-5 3 12 15,5-1-3-15,-5-2-33 16,5-3-4-16,-5-5-11 16,0-6 2-16,0-5-4 15,0-5-6-15,0-6-6 16,0-5-69-16,5 0-122 16,-5 0-197-16</inkml:trace>
  <inkml:trace contextRef="#ctx0" brushRef="#br0" timeOffset="-159885.92">17255 14930 406 0,'0'0'130'16,"0"0"137"-16,0 0-97 16,0 0-40-16,0 0-59 15,0 0-22-15,140 0-32 16,-113 0-14-16,4 0-6 16,-9 0-43-16,-8 4-202 0,-9 2-517 15</inkml:trace>
  <inkml:trace contextRef="#ctx0" brushRef="#br0" timeOffset="-157161.08">21336 14082 722 0,'0'0'306'0,"0"0"-203"16,0 0 5-16,0 0-58 15,0 0 3-15,0 0-15 16,147 16 1-16,-65-16-19 0,12 0-12 15,10 0 2-15,9 0-10 16,-2 0 3-16,-24 2-3 16,-15 1-2-16,-19-3-38 15,-21 0-32-15,-6 0-85 16,-21 0-217-16</inkml:trace>
  <inkml:trace contextRef="#ctx0" brushRef="#br0" timeOffset="-156463.78">22308 13860 720 0,'0'0'35'0,"0"0"139"0,0 0-62 15,0 0-47-15,0 0-22 16,-114 102 10-16,88-92-20 16,-1-4-10-16,8-6-3 15,2 0-12-15,12 0-8 16,0-3 14-16,5-13-28 15,0 2 10-15,0 7-10 16,15-1-24-16,2 5 19 16,-3 3-6-16,3 0 17 15,-2 0 4-15,2 16 8 16,2 0 0-16,7 3-4 16,1-4 20-16,4 2 4 15,1-10 8-15,-1 2-15 0,-5-9-8 16,-1 0-9-16,-9 0-6 15,-16 0-68-15,0-9-238 16</inkml:trace>
  <inkml:trace contextRef="#ctx0" brushRef="#br0" timeOffset="-155115.23">22590 13910 788 0,'0'0'276'0,"0"0"-165"15,0 0 24-15,0 0-112 0,0 0-20 16,0 0-3-16,41 0 4 16,-15 0-4-16,1 4-4 15,-13-4-75-15,1 5-70 16,-3 0-187-16</inkml:trace>
  <inkml:trace contextRef="#ctx0" brushRef="#br0" timeOffset="-154958.7">22573 14087 502 0,'0'0'390'0,"0"0"-218"0,0 0-28 16,0 0-74-16,0 0-64 15,0 0-6-15,111-16-63 16,-106 19-180-16</inkml:trace>
  <inkml:trace contextRef="#ctx0" brushRef="#br0" timeOffset="-154446.85">22932 14015 394 0,'0'0'421'0,"0"0"-374"16,0 0 105-16,0 0-74 16,0 0-50-16,0 0-7 15,0-77-1-15,5 77-6 16,0 10-6-16,0 17 6 16,2 2-13-16,-2 6 10 0,0-5-9 15,4-1 7-15,-4-5-9 16,2-2 1-16,-2-7-4 15,-5-2-24-15,0-2-21 16,0-5-65-16,-12-6-3 16,-2 0 47-16,-3 0 37 15,2 0 32-15,10 0 38 16,5 0 97-16,0 0-8 16,0 0-94-16,10 8-9 15,12-3 49-15,4 3-25 16,6-2-13-16,-8-4-12 15,7-2-18-15,-14 3-5 16,-12 5-25-16,-5 5-132 0,0 6-280 16</inkml:trace>
  <inkml:trace contextRef="#ctx0" brushRef="#br0" timeOffset="-148964.71">19406 14371 277 0,'0'0'147'0,"0"0"14"16,0 0 38-16,0 0-97 15,0 0 9-15,0 0-13 16,0 0-14-16,0 0-29 0,0 0-1 16,0 8-19-16,0 8 20 15,0 5-25-15,0-2-25 16,8-3-1-16,-8 5-4 15,0-2-39-15,0 0-250 16</inkml:trace>
  <inkml:trace contextRef="#ctx0" brushRef="#br0" timeOffset="-144523.97">17147 13288 717 0,'0'0'47'0,"0"0"-19"16,-58 142 72-16,53-97-25 0,5-7-38 16,0-10-21-1,27-8-13-15,4-15 9 0,5-5-12 16,0 0 4-16,5-29 5 16,-9-12-9-16,-1-7 18 15,-4-8 3-15,-13 0 15 16,-9-1 3-16,-5 4 10 15,0 10-22-15,-5 8-3 16,-17 17 12-16,3 16-7 16,-8 2-13-16,1 24-8 15,-1 16-8-15,3 10-53 16,7-2-74-16,13-2-136 0,4-6-474 16</inkml:trace>
  <inkml:trace contextRef="#ctx0" brushRef="#br0" timeOffset="-144328.27">17504 13545 805 0,'0'0'23'0,"0"0"13"16,0 0 52-16,-61 127-64 15,45-102-24-15,6-15-70 16,5-10-650-16</inkml:trace>
  <inkml:trace contextRef="#ctx0" brushRef="#br0" timeOffset="-143662.71">17701 13368 294 0,'0'0'3'15,"0"0"-3"-15,0 0 2 16,0 0-2-16,0 0 0 0,0 0 18 16,22-3 42-16,-22 3-28 15,0 0 36-15,0-3-31 16,0 1-13-16,0-3 9 16,0 5 10-16,0 0 38 15,0 0 27-15,0 0 20 16,0 13-57-16,0 22-36 15,0 10-35-15,0 6 12 16,0-3-7-16,0-10-3 16,15-6 0-16,16-16 1 15,5-14-6-15,8-2 3 16,1-15-5-16,-4-20 10 16,-4-16 8-16,-6 0 6 15,-14-2 29-15,-12 2-8 0,-5 0 6 16,0 2-8-16,-10 10-14 15,-17 6-2-15,-9 20-6 16,-5 13 7-16,-7 11-13 16,7 24-10-16,10 13-10 15,9 8-103-15,17-8-148 16</inkml:trace>
  <inkml:trace contextRef="#ctx0" brushRef="#br0" timeOffset="-143296.2">18362 13355 1028 0,'0'0'35'0,"0"0"0"16,0 0 10-16,0 0-21 15,-14-124-6-15,9 103 18 16,-2 8-20-16,2 5 10 16,0 8 3-16,5 0 1 0,0 8-28 15,0 26-2-15,0 12 3 16,0 10 0-16,5 3-3 15,12 3 1-15,2-12-2 16,-2-4-21-16,-12-6-46 16,-5-10-14-16,0-9-98 15,-10-8-154-15</inkml:trace>
  <inkml:trace contextRef="#ctx0" brushRef="#br0" timeOffset="-143198.91">18300 13665 640 0,'0'0'262'0,"0"0"-208"16,0 0 100-16,125 13-78 15,-58-10-20-15,1 2-20 16,-10-5-36-16,-7 0-14 0,-25 3-209 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27:32.5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2708 8283 646 0,'0'0'180'0,"0"0"-46"16,0 0 28-16,0 0-76 15,0 0-41-15,0 0-45 16,0 0 4-16,0 7 22 0,36 21 31 15,18 9-24-15,13 5-12 16,10 10 5-16,17 3 0 16,10 13-15-16,17 4-6 15,2 8 0-15,7 5-4 16,0-2 1-16,0-2-2 16,-9-2 3-16,-8 4-3 15,-9 3 0-15,0 2 0 16,-10-7 0-16,-15-4 0 15,-6-10-1-15,-11-5 3 16,-16-6-4-16,-5-8 3 16,-10-11-3-16,-4-8 4 15,-13-12-2-15,3-10 0 16,-12-1 0-16,-5-6 7 0,0 0 9 16,0 0 10-16,0 0-5 15,0 0 0-15,0 0-15 16,0 0-1-16,0 0-5 15,0 0-3-15,0 0-34 16,0-6-47-16,0-1-129 16,0 4-526-16</inkml:trace>
  <inkml:trace contextRef="#ctx0" brushRef="#br0" timeOffset="441.34">4481 9834 1120 0,'0'0'161'15,"0"0"-46"-15,0 0-41 16,0 0-58-16,0 0-14 16,0 0 19-16,99-97-4 15,-46 52-6-15,-3 2-10 16,-6 8 1-16,-20 17-2 16,-7 7-13-16,-12 11-57 15,-5 0-104-15,0 26-209 16</inkml:trace>
  <inkml:trace contextRef="#ctx0" brushRef="#br0" timeOffset="735.08">4430 9831 201 0,'0'0'902'0,"0"0"-879"16,0 0 9-16,0 0 53 16,0 0-14-16,0 0-34 0,140 118-1 15,-87-108-16-15,-2-2-6 16,7-8-5-16,-13 0 4 16,-8 0 1-16,-11-11-3 15,-21-10 9-15,-5-3-1 16,0-5 3-16,-31-1-22 15,-10 1-22-15,-5 10-122 16,-2 11-449-16</inkml:trace>
  <inkml:trace contextRef="#ctx0" brushRef="#br0" timeOffset="1316.91">2725 10264 931 0,'0'0'104'0,"0"0"-62"16,0 0 107-16,0 0-41 15,0 0-45-15,0 0-52 16,-48 13 7-16,111 3 17 16,26-2 0-16,24-9-6 0,34-5-7 15,12 0-1 1,30 0-3-16,4-13 0 15,-1 2-16-15,-16 6 1 0,-14 5 0 16,-27 0-3-16,-41 0 0 16,-34 7 0-16,-28 2-1 15,-15-4-16-15,-17-2 1 16,0-3 1-16,-17 0-6 16,-7 0-78-16,-3 0-148 15,1 0-670-15</inkml:trace>
  <inkml:trace contextRef="#ctx0" brushRef="#br0" timeOffset="1815.02">4259 10256 1144 0,'0'0'90'0,"0"0"27"16,0 0-85-16,0 0-15 15,0 0 7-15,0 150-12 16,0-111 8-16,0-1-15 0,0-8 0 15,0-15-2-15,-12-6-1 16,-3-9 0-16,-1 0-2 16,-16-16 0-16,8-16 0 15,-2-8 0-15,9-6 0 16,7 5-2-16,10 7 4 16,0 7-4-16,22 9-1 15,19 7 0-15,12 8 0 16,14 3 2-16,10 0 0 15,1 0 2-15,-11 0-3 16,-14 14 6-16,-12 7 6 0,-19 0 4 16,-22 6 21-1,0 8 6-15,-48 5 8 0,-20 6-21 16,-9-4-25-16,-12-7-3 16,21-14-31-16,22-12-88 15,30-9-608-15</inkml:trace>
  <inkml:trace contextRef="#ctx0" brushRef="#br0" timeOffset="2688.25">2735 12475 72 0,'0'0'692'16,"0"0"-500"-16,0 0-17 15,0 0-39-15,0 0-27 16,0 0-57-16,-5 0-20 0,10 0-30 16,26-11 3-16,15-21 6 15,29-10 9-15,16-20-6 16,20-13-10-16,20-13 7 16,8-19-8-16,23-11 2 15,4 1-3-15,-6 4 0 16,1 14 0-16,-14 11-2 15,-29 10 1-15,-19 19-1 16,-36 17 1-16,-27 21 0 16,-26 12 1-16,-10 9-2 15,0 0 16-15,0-2 0 16,0-1-16-16,0 1 0 16,0-1-28-16,0-2-46 15,0-1-142-15,0 6-545 16</inkml:trace>
  <inkml:trace contextRef="#ctx0" brushRef="#br0" timeOffset="3300.21">4418 11259 1087 0,'0'0'156'15,"0"0"-55"-15,0 0-48 16,0 0-41-16,-10 109 5 16,27-66 2-16,3-6-9 15,1-2-2-15,-6-11-7 0,-3-8 2 16,-7-8 1-16,0-8-8 15,-5 0-1-15,0-14 5 16,-5-23 3-16,-12-8 4 16,-7-8-1-16,2 4-4 15,0 6 9-15,8 6 1 16,4 8 9-16,10-1-15 16,0 6-3-16,10 6-3 15,16 4-1-15,-2 4 0 16,8 4 2-16,-1 6 0 15,1 0 3-15,-6 6 13 16,-16 20 2-16,2 12 18 16,-12 7-9-16,0 8-9 15,-12-1-16-15,-3-8-3 0,-2-11-14 16,8-17-60-16,-6-16-107 16,3 0-796-16</inkml:trace>
  <inkml:trace contextRef="#ctx0" brushRef="#br0" timeOffset="4423.03">3921 12366 811 0,'0'0'150'0,"0"0"-35"16,0 0 52-16,0 0-69 16,0 0-60-16,0 0-3 15,15 98-23-15,-10-47 1 16,12-8-13-16,-3-14 6 0,8-10-3 15,2-11-6-15,-3-8 0 16,6-8 1-16,-5-27-2 16,-3-15 4-16,8-7 10 15,-13 1-8-15,3 14 2 16,-12 17-3-16,-5 20 8 16,5 5 2-16,4 35 13 15,8 13-20-15,10 11-4 16,4-9 0-16,0-9 2 15,5-15-4-15,1-15 1 16,-1-11-2-16,-5-24 4 16,-12-32-1-16,-2-11 10 0,-7-6 2 15,-10 12-7 1,0 21-5-16,0 21-40 0,-10 19-207 16</inkml:trace>
  <inkml:trace contextRef="#ctx0" brushRef="#br0" timeOffset="4799.3">4611 12534 1207 0,'0'0'47'0,"0"0"4"15,0 0-39-15,0 0-6 16,130-13 5-16,-81 13-10 16,-13 0 6-16,-22 0-7 15,-9 10 5-15,-5 9 54 16,0 5-4-16,-27 5-21 15,-1-2-13-15,6-3 18 16,0-2-9-16,22-12 4 0,0 1-23 16,12-6-9-16,20-5-2 15,4 0 0-15,0 0-2 16,-12 0-16-16,-17-8-90 16,-7 6-288-16</inkml:trace>
  <inkml:trace contextRef="#ctx0" brushRef="#br0" timeOffset="5750.35">2843 9598 892 0,'0'0'96'16,"0"0"-38"-16,0 0 49 15,0 0-44-15,0 0 14 16,0 0-36-16,-9 94 9 0,9-33-35 16,14-5-6-1,8-5-7-15,4-14-2 0,1-7 0 16,-3-14 1-16,-2-14-4 16,-5-2 0-16,-3 0 2 15,-9-15 1-15,0-15 15 16,-5-4 11-16,0 4-12 15,0 14-7-15,0 10-4 16,0 6 6-16,0 6-8 16,12 18 0-16,2 3 5 15,13-1-3-15,-8-7 0 16,3-8-6-16,-1-8 3 16,-6-3-1-16,-10 0-1 0,0-3 4 15,2-21 0 1,-2-3 2-16,-1-2 3 0,1 5-7 15,0 10-3-15,0 9-38 16,2 5-67-16,-2 0-211 16,0 21-349-16</inkml:trace>
  <inkml:trace contextRef="#ctx0" brushRef="#br0" timeOffset="6207.94">3347 9997 920 0,'0'0'66'0,"0"0"46"16,0 0-58-16,0 0 7 16,0 0-4-16,0 0 2 15,0-102-13-15,0 94-16 16,0 5-3-16,0 3-6 16,0 0-14-16,0 8-6 15,0 19-1-15,0 3 2 0,17-4-2 16,-7-2-4-1,0 0-15-15,-10-5-12 0,0 2-2 16,0-8 24-16,-5-4 9 16,-5-7 1-16,5-2 0 15,5 0 41-15,0 0-24 16,0-2-6-16,10-14-1 16,16-6 8-16,6 3-9 15,4-2-8-15,5 5-2 16,-15 3-76-16,-11 8-394 15</inkml:trace>
  <inkml:trace contextRef="#ctx0" brushRef="#br0" timeOffset="6834.92">3931 8275 354 0,'0'0'707'0,"0"0"-705"16,0 144 58-16,5-93-18 16,17-6-11-16,-3-15-20 0,-2-12-7 15,-8-9 5-15,-4-9-9 16,-5 0 10-16,0-9 7 16,0-15 18-16,0-8-2 15,0 3-22-15,0 2-9 16,10 11-4-16,16 8-2 15,6 8-12-15,9 0 15 16,7 22 1-16,10 7 18 16,-12 8-14-16,-10 0 17 15,-15 7 5-15,-21 1 23 16,-4 1-4-16,-45-6-20 16,-8-16-13-16,-4-19-12 15,8-8 0-15,17-39-48 0,14-12-78 16,22 6-390-1</inkml:trace>
  <inkml:trace contextRef="#ctx0" brushRef="#br0" timeOffset="11599.92">6962 8670 960 0,'0'0'114'0,"0"0"-23"15,0 0-6-15,0 0-21 16,0 0-32-16,0 0-2 16,0 0-6-16,-31-85 3 15,9 63-2-15,-9 6-6 16,4 3 2-16,-4 11-9 15,7 2 0-15,2 0-10 16,8 0-2-16,2 0 2 16,7 0-3-16,0 7 1 0,5 6-4 15,0 1 4-15,0 5-1 16,0 2-2-16,5 6 6 16,0 5-1-16,7 0-1 15,-12 3-2-15,5-1 0 16,-5 4 1-16,4-6 1 15,1 0 1-15,0-8-2 16,5 0 1-16,2-8-4 16,-3 1 7-16,8-4-8 15,-2-2 3-15,7-6 1 16,9 0 0-16,0 3-1 16,5-2 1-16,10-1 0 15,-10 0 1-15,5 1 0 16,-9-1-2-16,-11 0 2 0,-6-2-2 15,-8-1 0-15,-2 2 1 16,-5-2 2-16,0 3-1 16,-12 3 9-16,-12 6-8 15,-8 5 5-15,-4 1-6 16,-7 5 4-16,2 2-3 16,0 2 8-16,5-5-6 15,9 0-2-15,5-2 1 16,8-1 0-16,9-3-6 15,5 1 3-15,0-3-3 16,5-5 1-16,17 0 0 0,7-3 2 16,9-5 0-1,3-3 4-15,5 0 2 0,12 0 4 16,0 0-1-16,-3 0 6 16,3 0-13-16,-12-6 3 15,-15 3-3-15,-9 1-2 16,-12 2 0-16,-5 0-29 15,-5 0-67-15,0 0-203 16</inkml:trace>
  <inkml:trace contextRef="#ctx0" brushRef="#br0" timeOffset="12530.23">7616 8836 1049 0,'0'0'163'0,"0"0"-71"0,0 0-33 15,0 0-54 1,0 0 14-16,0 0 2 0,121 113-14 15,-76-79-5-15,4-4-2 16,-8-9 0-16,0-3-16 16,-10-7-50-16,-14-3-60 15,-8-3-55-15,-9-5-123 16,0 0-214-16</inkml:trace>
  <inkml:trace contextRef="#ctx0" brushRef="#br0" timeOffset="12685.31">7664 9076 637 0,'0'0'416'0,"0"0"-326"0,0 0 0 15,46-120-23 1,-5 75-51-16,2 0-6 0,-2 7-10 16,-9 6-1-16,-18 13-253 15</inkml:trace>
  <inkml:trace contextRef="#ctx0" brushRef="#br0" timeOffset="13185.4">8147 9047 1048 0,'0'0'128'15,"0"0"-115"-15,0 0 5 16,0 131-12-16,0-88-6 16,4-11-9-16,1-8-87 0,-5-16-405 15</inkml:trace>
  <inkml:trace contextRef="#ctx0" brushRef="#br0" timeOffset="13304.68">8115 8927 961 0,'0'0'0'16,"0"0"-47"-16,0 0-363 15</inkml:trace>
  <inkml:trace contextRef="#ctx0" brushRef="#br0" timeOffset="14040.52">8421 8838 784 0,'0'0'164'0,"0"0"-68"15,0 0 28-15,0 0-102 0,0 0-4 16,0 0-18-16,17 135 13 16,-7-101-13-16,7-4 8 15,2-9-8-15,3-10-1 16,0-11 1-16,-8 0-5 15,1-8 5-15,-3-16 0 16,-3-9 14-16,-4 2-12 16,0 1 23-16,-5 12 2 15,0 7-2-15,0 8-6 16,0 3 3-16,7 5-11 16,-2 19-7-16,5 9 1 15,4-2-4-15,-2-9-1 16,3-3 4-16,1-14-8 0,-6-5 5 15,5 0-1-15,-3-13 8 16,-3-11 7-16,-4-6 9 16,0 3-24-16,-5 6 0 15,7 2-2-15,-7 11-93 16,0 8-206-16</inkml:trace>
  <inkml:trace contextRef="#ctx0" brushRef="#br0" timeOffset="14307.62">8983 9026 969 0,'0'0'154'0,"0"0"-139"16,0 0-12-16,0 0-3 16,12 107-1-16,-12-86-109 15,0-10-170-15</inkml:trace>
  <inkml:trace contextRef="#ctx0" brushRef="#br0" timeOffset="14434.71">8933 8828 1100 0,'0'0'53'0,"0"0"-53"16,0 0-22-16,0 0-283 15</inkml:trace>
  <inkml:trace contextRef="#ctx0" brushRef="#br0" timeOffset="16618.65">9487 8890 555 0,'0'0'244'16,"0"0"-87"-16,0 0-26 15,0 0-72-15,0 0-18 16,0 0-10-16,0 40 1 16,0-14 11-16,0-2-20 15,0 9 8-15,5-1-21 0,7-3-2 16,-7-5-8-16,5-5-1 15,2-8-52-15,-7-11-106 16,4 0-142-16,-4 0-379 16</inkml:trace>
  <inkml:trace contextRef="#ctx0" brushRef="#br0" timeOffset="16805.74">9343 9052 967 0,'0'0'180'16,"0"0"-112"-16,0 0-62 16,0 0 20-16,125-10-19 15,-62 2-7-15,-8 2-11 0,3 6-142 16,-17 0-494-16</inkml:trace>
  <inkml:trace contextRef="#ctx0" brushRef="#br0" timeOffset="17384.62">10184 8668 761 0,'0'0'182'16,"0"0"-98"-16,0 0 54 0,0 0-82 15,0 0-48-15,0 120-7 16,0-70 8-16,0 2-4 16,0-10 8-16,0-5-7 15,0-9 4-15,0-12-6 16,0-11-1-16,0-2-6 15,0-3 2-15,10 0-6 16,2-19 7-16,3-3 14 16,6 1-12-16,1 5-1 15,-3 11-1-15,-2 5-4 16,2 0 0-16,-2 16 4 16,-7 10 17-16,-5 7-14 15,-5-1 28-15,0-1 14 16,-5-7 7-16,-10 1-16 0,-11-9-10 15,4-8-16-15,-9-8-10 16,0 0-14-16,-1-19-55 16,1-11-72-16,7 4-253 15</inkml:trace>
  <inkml:trace contextRef="#ctx0" brushRef="#br0" timeOffset="18050.91">9024 8552 857 0,'0'0'63'0,"0"0"-14"15,0 0 53-15,121 135-56 16,-75-93-20-16,2 9 1 16,-2 0-14-16,-15 8 2 15,-4 0-4-15,-27 5 0 16,0-1 4-16,-36-4-15 16,-18-5-22-16,-8-11-152 15</inkml:trace>
  <inkml:trace contextRef="#ctx0" brushRef="#br0" timeOffset="18696.66">6598 8307 722 0,'0'0'37'0,"-84"128"-4"0,48-24 51 15,-1 25-46-15,11 12-25 16,21 6-1-16,5-7-10 16,5-18-4-16,43-22-13 15,15-21-85-15,4-22-387 16</inkml:trace>
  <inkml:trace contextRef="#ctx0" brushRef="#br0" timeOffset="20284.75">6239 8023 528 0,'0'0'135'0,"0"0"-34"16,0 0 5-16,0 0-33 16,0 0-32-16,0 0 0 15,-89 155 8-15,57-53 0 16,1 26-19-16,2 30 10 15,-2 18-29-15,9 20 18 16,12-4-23-16,10-15-2 16,32-19-4-16,35-36-3 15,32-31-54-15,19-32-150 16,12-21-540-16</inkml:trace>
  <inkml:trace contextRef="#ctx0" brushRef="#br0" timeOffset="20961.96">10782 8139 744 0,'0'0'24'0,"63"114"-15"16,-17-47 74-16,2 5 17 16,15 9-26-16,-3 9-13 0,3 6-18 15,-10 11 15 1,-17 3-17-16,-26 8 15 0,-10 2-13 16,-36 1-10-16,-27-7-14 15,-14-14-18-15,4-23-1 16,11-23-106-16,21-28-195 15</inkml:trace>
  <inkml:trace contextRef="#ctx0" brushRef="#br0" timeOffset="22418.56">5609 8211 750 0,'0'0'166'15,"0"0"-50"1,0 0 17-16,0 0-82 0,0 0-25 16,0 0-8-16,-14 24-3 15,2 7-15-15,2 7 0 16,1 5 0-16,9 7 0 16,0 7 2-16,0 4 1 15,26 9-3-15,-2-3 2 16,8-1-4-16,-1-4 4 15,-4-4-2-15,-6-4 1 0,-16-1 8 16,-5-4 15 0,-5-6 4-16,-38-4-5 0,-3-6-23 15,-12-14-2-15,0-19-90 16,-2-14-156-16,2-39-748 16</inkml:trace>
  <inkml:trace contextRef="#ctx0" brushRef="#br0" timeOffset="22550.19">5474 8673 1071 0,'0'0'26'0,"0"0"17"16,140 0 2-16,-72 0-45 16,-5-5-17-16,-6-4-409 15</inkml:trace>
  <inkml:trace contextRef="#ctx0" brushRef="#br0" timeOffset="25485.5">5802 8109 1013 0,'0'0'19'0,"0"0"3"15,0-129 9 1,5 52-3-16,17-14-19 0,2-16 13 16,7-16-11-16,-4-3-5 15,-5 6 5-15,-3 21-4 16,-7 30 48-16,-2 23-6 15,-6 28-12-15,1 7-24 16,17 11-13-16,14 0-15 16,32 3 15-16,21 12 7 15,24-6-7-15,27-1-3 16,22-8-38-16,21 0 27 16,8 0 2-16,18 0 11 15,13 2-35-15,7 3-3 16,5-5 21-16,12 0 16 0,3 0-1 15,11-24 6-15,10-2 0 16,15-3-1-16,-3-4 2 16,-12 9-2-16,-22 0-4 15,-33 11 2-15,-29 7-4 16,-25 1-23-16,-30 5 1 16,-28 0 23-16,-14 0 3 15,-21 0 0-15,-22 0 3 16,-15 0 11-16,-14 0 1 15,-17 0 13-15,0 0 49 16,0 0 14-16,0 0-35 16,0 0-29-16,0 0-6 15,0 0-20-15,5 0-1 0,-5 0-2 16,0 0-1-16,5 0-1 16,0 0-7-1,11 0 4-15,-1 0-37 0,7 0-19 16,-3 0-31-16,-2 0-35 15,-8 0-123-15,-4 3-74 16,0-1 14-16</inkml:trace>
  <inkml:trace contextRef="#ctx0" brushRef="#br0" timeOffset="25871.53">11173 6956 103 0,'0'0'164'16,"0"0"44"-16,0 0 52 16,0 0-19-16,0 0-86 15,0 0-52-15,0 14-37 16,-12 2-52-16,2 6-12 15,1-2-1-15,9-6 2 0,0-6-1 16,0-8-3-16,0 0 1 16,0 0 0-16,0-5-16 15,0-25 16-15,0-10 13 16,-5-8-11-16,-12-2 0 16,-2 1 1-16,-3 6 6 15,0 9-5-15,8 12 1 16,4 11 0-16,10 6 12 15,0 5-16-15,0 0-1 16,5 0-24-16,19 0 15 16,20 0 7-16,-3 3 4 15,4 5-4-15,-1 3-1 16,-8 5 3-16,-9 3-8 0,-8 10 8 16,-10 6 24-16,-9 10-1 15,-19 6 18-15,-29 5-3 16,-12-5 1-16,2-11-26 15,5-11-13-15,17-15 0 16,16-14-83-16,13-14-460 16</inkml:trace>
  <inkml:trace contextRef="#ctx0" brushRef="#br0" timeOffset="26901.41">12029 6628 660 0,'0'0'368'0,"-5"107"-348"15,-4-41 66-15,4-1-41 16,0-6-13-16,5-9-19 15,0-10 11-15,0-16-23 16,0-7 10-16,0-10-9 16,0-7-1-16,0 0 21 15,0-16 15-15,-5-18-11 16,-12-12-22-16,13-5 0 16,-1-2 0-16,5-9 3 15,0 3-4-15,5 1-2 16,9 7 3-16,13 14-4 0,-1 10 0 15,1 16-5 1,-3 11 4-16,2 0-9 0,6 8 10 16,-6 19 0-16,-4 0-29 15,-3-1-26-15,-7 4 22 16,-12-3 25-16,0-3 5 16,0 0 3-16,0-3 2 15,-17 3 12-15,3 8 13 16,-3 3 6-16,12 3-5 15,5-4-2-15,0-2-8 16,32-8-11-16,18-7 1 16,18-15-7-16,11-2-1 15,-2-11-75-15,-19-13-265 0</inkml:trace>
  <inkml:trace contextRef="#ctx0" brushRef="#br0" timeOffset="27268.38">12591 6818 607 0,'0'0'326'0,"0"0"-318"16,0 0 71-16,121-6-27 15,-85-21-31-15,-5-2-16 16,-9-9 11-16,-12 4-2 16,-10-1 26-16,0 8 18 15,-22 11 7-15,-9 14-15 16,-1 2-3-16,-4 29-30 16,10 22-12-16,1 7 3 15,13-1-7-15,12-1 9 16,0-8 1-16,32-8 5 15,16-8-4-15,15-16-7 16,-3-8-1-16,3-8-4 16,-10 0-23-16,-22 0-141 15,-12 0-271-15</inkml:trace>
  <inkml:trace contextRef="#ctx0" brushRef="#br0" timeOffset="27743.76">13252 6601 742 0,'0'0'162'0,"0"0"-75"16,0 0 28-16,0 0-62 16,0 0-10-16,0 0-11 15,0 104 10-15,-5-77-18 16,-5 7 9-16,-6-1 5 15,1 4-14-15,3-2-4 16,2-5-12-16,6-4 5 16,4-4-12-16,0-4 10 15,0-1-9-15,14-2 12 0,3 1-2 16,2-8 5-16,-2 1-5 16,-2-9-7-16,6 0 6 15,-6 0-10-15,2 0 2 16,-3-9 2-16,-2-1-10 15,-7 1-18-15,0 2-53 16,-5 1-134-16,0-1-451 16</inkml:trace>
  <inkml:trace contextRef="#ctx0" brushRef="#br0" timeOffset="28185.33">13558 6673 999 0,'0'0'85'16,"0"0"55"-16,0 0-119 15,0 110-16-15,0-46-1 16,5-8 2-16,12-3-4 15,2-10 24-15,8-10 4 16,-1-15 8-16,6-12-17 16,-6-6 7-16,1-22 9 15,-3-21 5-15,-2-13-7 16,-1-6-26-16,-11 12-4 16,-5 10-5-16,-5 16-58 0,-5 21-245 15</inkml:trace>
  <inkml:trace contextRef="#ctx0" brushRef="#br0" timeOffset="30653.35">12524 7713 482 0,'0'0'208'0,"0"0"26"16,0 0-21-16,0 0-65 16,0 0-37-16,0 0-46 15,-10-50-25-15,-12 36-10 16,-2 9-14-16,2 5-14 0,-4 0 3 15,7 29-4-15,2 3-2 16,7 9-4-16,10-7 2 16,0 4-15-16,19-7-17 15,13 2-2-15,4-7-25 16,0 1 38-16,3-3 6 16,-15-3 15-16,-7 3 3 15,-12 0 0-15,-5 4 4 16,-10-2 13-16,-21-4 24 15,-13-4-7-15,3-10-11 16,5-8-20-16,5 0-3 16,11-24 0-16,8-10-53 15,12-4-82-15,0 3-200 16</inkml:trace>
  <inkml:trace contextRef="#ctx0" brushRef="#br0" timeOffset="30884.34">12789 7825 1007 0,'0'0'93'0,"0"0"-76"15,0 126 48-15,0-75-45 16,0-8-10-16,0-6-10 16,0-10-50-16,-5-16-250 15</inkml:trace>
  <inkml:trace contextRef="#ctx0" brushRef="#br0" timeOffset="30989.76">12762 7572 526 0,'0'0'127'0,"0"0"-127"16,0 0-147-16,0 0-359 16</inkml:trace>
  <inkml:trace contextRef="#ctx0" brushRef="#br0" timeOffset="31470.7">13278 7836 679 0,'0'0'217'0,"0"0"-86"16,0 0 22-16,0 0-70 16,0 0-22-16,-130-64-33 15,89 106-18-15,-7 12-5 16,17 8-4-16,7 2-2 15,16-8 0-15,8-8-2 16,22-16-2-16,19-8 4 16,7-15-12-16,-2-9-9 15,-5-6 8-15,-10-18 14 0,-4-5 4 16,-17-1 5-16,-10 3 27 16,0 8 2-16,-32 9 10 15,-14 7-48-15,1 3-7 16,1 0-72-16,8 11-170 15,22-3-859-15</inkml:trace>
  <inkml:trace contextRef="#ctx0" brushRef="#br0" timeOffset="32085.7">13527 7991 715 0,'0'0'130'16,"0"0"-81"-16,0 0 17 15,0 0-46-15,0 0-16 16,48-104 9-16,-33 96-13 16,-6 6 14-16,8 2-7 0,-2 5 21 15,1 21 7 1,-1 11-3-16,-3 4-11 0,-2-1-20 16,-1-8 11-16,-4-8-10 15,2-13 13-15,-7-6-9 16,0-5 3-16,5-5 5 15,-5-22 6-15,5-11-5 16,-5-4-8-16,10-1 7 16,2 6-8-16,-3 10 3 15,6 11-8-15,2 11-2 16,-3 5-10-16,3 15 11 16,-2 18 10-16,6 4-10 15,-11 0 6-15,7-2-6 16,-12-8 16-16,4-11-16 0,-9-8 13 15,5-8-10-15,-5 0 1 16,5-21 1-16,2-14 11 16,-2-5-10-16,5 2-5 15,4 9 1-15,-2 10 3 16,-2 17-10-16,7 2-6 16,-8 13 11-16,6 22 2 15,2 5-2-15,2 0-38 16,3-11-86-16,4-10-250 15</inkml:trace>
  <inkml:trace contextRef="#ctx0" brushRef="#br0" timeOffset="32317.56">14255 7956 896 0,'0'0'160'0,"0"0"-75"0,0 0-22 15,0 0-41-15,0 0-3 16,0 0 0-16,63 89 6 15,-58-89 14-15,0-11 11 16,-5-13 7-16,0-3-24 16,0 0 3-16,-15 9-12 15,-11 7 0-15,-6 11-16 16,6 0-8-16,-6 18-1 16,8 17-16-16,7 3-44 15,13-6-100-15,4-8-271 0</inkml:trace>
  <inkml:trace contextRef="#ctx0" brushRef="#br0" timeOffset="32703.07">14605 7877 961 0,'0'0'225'16,"0"0"-148"-16,0 0-12 15,0 0-55-15,-22 141-3 16,22-107-7-16,0-6 0 16,0-18-32-16,0-10-83 15,0 0-122-15,-5-40-305 16</inkml:trace>
  <inkml:trace contextRef="#ctx0" brushRef="#br0" timeOffset="32767.67">14574 7665 583 0,'0'0'107'16,"0"0"-1"-16,0 0-106 15,0 0-215-15</inkml:trace>
  <inkml:trace contextRef="#ctx0" brushRef="#br0" timeOffset="33185.61">15010 7911 446 0,'0'0'615'0,"0"0"-539"16,0 0 63-16,0 0-80 16,0 0-23-16,0 0-22 15,-80-69-6-15,71 90-8 16,-1 19-5-16,-2 6-22 16,12-6-24-16,0-16-33 15,17-19-10-15,10-5 33 16,4-29 4-16,-7-25 47 15,-2-15 10-15,-13-7 16 0,-4-1 70 16,-5-1-1-16,0 4-24 16,0 15-16-16,0 13-15 15,0 25-26-15,-9 21 10 16,-6 14-14-16,-2 41-46 16,3 18-104-16,-3 13-366 15</inkml:trace>
  <inkml:trace contextRef="#ctx0" brushRef="#br0" timeOffset="33645.78">13049 8521 820 0,'0'0'214'15,"0"0"-74"-15,0 123-99 16,0-38-14-16,0 9 4 15,0-3-13-15,0-8 9 16,0-11-9-16,5-8-2 16,0-21-16-16,-5-14 0 15,0-13-117-15,0-16-294 0</inkml:trace>
  <inkml:trace contextRef="#ctx0" brushRef="#br0" timeOffset="33802.65">12811 8799 1092 0,'0'0'34'0,"0"0"42"15,176 37 4-15,-92-37-64 16,3 0-8-16,7 0-8 16,-10-18-80-16,-16-4-367 15</inkml:trace>
  <inkml:trace contextRef="#ctx0" brushRef="#br0" timeOffset="34119.57">13435 9218 862 0,'0'0'105'0,"0"0"-47"15,0 0 43-15,24-147-48 16,-2 80 8-16,9 1-13 16,1 4-10-16,-1 14-7 15,0 16-14-15,1 19-4 16,-8 13-13-16,-2 5 2 0,9 32 4 16,-9 6 8-16,2 10-10 15,-7-5 2-15,-3-4-6 16,3-12 0-16,-12-6 0 15,-5-4-4-15,0-11-75 16,-10-6-120-16,-28-5-239 16</inkml:trace>
  <inkml:trace contextRef="#ctx0" brushRef="#br0" timeOffset="34244.05">13575 9052 766 0,'0'0'212'0,"0"0"-85"16,0 0-3-16,0 0-48 0,140 9-33 15,-99-9-32-15,-10 0-11 16,-9-3-95-16,-12-5-401 16</inkml:trace>
  <inkml:trace contextRef="#ctx0" brushRef="#br0" timeOffset="34720.01">13985 8742 843 0,'0'0'198'0,"0"0"-96"16,0 0-56-16,10 142-22 15,2-83 5-15,-7-3-16 16,4-8 7-16,1-10 23 16,2-14-7-16,-7-11-21 15,-5-10-14-15,5-3-2 0,4-21 2 16,3-14 7-16,3-11-7 15,2 9 5-15,-3 2-6 16,3 16 0-16,-2 12-1 16,-1 7 5-16,-2 0 8 15,7 20 13-15,-2 8 16 16,3 3-21-16,-4-7-11 16,-1-5-5-16,2-8-3 15,-3-11-1-15,-2 0-38 16,-2-19-59-16,-5-13-155 15,-5-2-554-15</inkml:trace>
  <inkml:trace contextRef="#ctx0" brushRef="#br0" timeOffset="35167.86">14542 8523 784 0,'0'0'57'16,"0"115"90"-16,0-35-50 16,0 9-23-16,0-1-36 15,0-10 15-15,5-17-8 16,9-19-15-16,3-18-21 16,-2-24-9-16,2 0-5 15,7-26 5-15,-7-22 12 16,9-5-7-16,-6-1 25 15,1 14-15-15,-6 16 10 16,-3 24-6-16,-7 11-8 16,4 39 5-16,-4 17-8 15,7 6-4-15,3-9-4 0,1-19-14 16,9-23-153-16,-4-22-360 16</inkml:trace>
  <inkml:trace contextRef="#ctx0" brushRef="#br0" timeOffset="36809.71">14166 9799 4 0,'0'0'101'16,"0"0"136"-16,0 0 4 16,0 0-2-16,0 0-36 15,0 0-57-15,0 0-9 16,39-51-37-16,-39 51-35 15,0 0-36-15,0 0-4 16,0 0-15-16,0 0-7 16,0 0-3-16,0 0-6 15,0 0 6-15,0 0-10 0,0 0 9 16,0 0-3-16,0 0 2 16,0 0 4-16,0 0-2 15,0 0 5-15,0 0-2 16,0 0 6-16,0 3-8 15,-8 7 5-15,-1 4-3 16,9 1-5-16,0-4 3 16,0-3-2-16,0-3-2 15,0 1-1-15,5-6 1 16,7 0-19-16,-3 0-10 16,1 0-55-16,-5 3-108 15,-5 10-408-15</inkml:trace>
  <inkml:trace contextRef="#ctx0" brushRef="#br0" timeOffset="37325.62">14318 10021 841 0,'0'0'187'0,"0"0"-95"16,0 0-65-16,0 0-25 0,0 0-1 16,0 0 4-16,22-22-2 15,-18 20 0-15,1-2 16 16,-5 4-5-16,0 0 8 15,0 0-15-15,5-2 0 16,-5 0-3-16,10-7-3 16,2 2 1-16,-3-7 1 15,-4 4 20-15,0-4 11 16,-5 6 13-16,0 2-13 16,0 4 5-16,0 2-11 15,0 0 8-15,0 0-16 16,0 0-1-16,0 0-1 0,0 0-8 15,0 2-5 1,0 9-3-16,0 0-4 0,0 2 4 16,0-4-6-16,0-1 6 15,0-3-5-15,0-5 1 16,0 0-1-16,0 0-1 16,0 0-4-16,0 0-10 15,0 0-43-15,0 5-119 16,0 3-542-16</inkml:trace>
  <inkml:trace contextRef="#ctx0" brushRef="#br0" timeOffset="37733.48">14634 10202 433 0,'0'0'378'0,"0"0"-262"15,0 0 55-15,0 0-60 16,0 0-9-16,0 0-15 16,-24-61-3-16,7 61-30 15,7 18-24-15,1 17-30 16,1 0 2-16,8-8-2 15,0-17-9-15,17-10-101 16,5-2-427-16</inkml:trace>
  <inkml:trace contextRef="#ctx0" brushRef="#br0" timeOffset="46686.52">9618 12384 820 0,'0'0'180'16,"0"0"-5"-16,0 0-20 15,0 0-56-15,0 0-55 16,0 0-28-16,0 0-12 16,0 0 12-16,67 2 23 15,18 2-24-15,18-4 5 16,15 0-17-16,30 0 3 15,6 0-3-15,7-17-2 16,11-1-1-16,-6 1 0 0,-4 4-1 16,-1 2 6-1,-16 6-9-15,-15 0 10 0,-14 5-12 16,-17 0 9-16,0 0-7 16,-17 0 6-16,2 0-2 15,-21 0 0-15,-8 0 3 16,-14 0-8-16,-9 0 12 15,-6-3-12-15,-4 1 10 16,-13-1-8-16,-4 3 6 16,-5 0 0-16,0 0-1 15,0 0 4-15,0 0-6 16,0 0-9-16,0 0-33 0,5 0-66 16,7 0-116-1,3 0-295-15</inkml:trace>
  <inkml:trace contextRef="#ctx0" brushRef="#br0" timeOffset="47086.1">12244 12301 849 0,'0'0'65'0,"0"0"42"15,-53 120-9-15,53-85-62 16,0-5-5-16,0-12-27 15,0-7 4-15,12-11-8 16,-2-5 0-16,-1-30 4 16,3-10 29-16,-12-12 22 15,0 4-19-15,0 2 8 16,0 8-29-16,0 9 11 0,-12 10-12 16,7 13 20-16,1 8-2 15,-1 1-11-15,5 2-6 16,0 0-15-16,0 0 0 15,26 5 0-15,10 11 0 16,5-3 2-16,5 1-2 16,-2 4 0-16,-15 1 0 15,-8 5 0-15,-16 16 0 16,-5 8 20-16,-36 9 14 16,-27 6 5-16,-4-6-35 15,4-14-4-15,12-22-7 16,30-21-48-16,21-11-199 0</inkml:trace>
  <inkml:trace contextRef="#ctx0" brushRef="#br0" timeOffset="48034.64">13377 12205 832 0,'0'0'131'0,"0"0"16"16,0 0-34-16,0 115-47 16,-4-53-10-16,-4-6-28 0,-1-8-7 15,9-17-13-15,0-14-1 16,0-14-7-16,0-3-5 15,0-33 5-15,-5-17 9 16,-5-14 1-16,-2-9-7 16,-2 1-3-16,-3 0 3 15,2-1-2-15,6 10 0 16,4 15 0-16,-2 10 4 16,7 19 1-16,0 8 7 15,0 6-12-15,0 5 4 16,0 0-5-16,0 0 0 15,26-8 0-15,10 3 1 16,13-3-1-16,-4-3 3 16,13 0-6-16,-7-2 0 15,2 2-37-15,-12 6-126 0,-19 5-277 16</inkml:trace>
  <inkml:trace contextRef="#ctx0" brushRef="#br0" timeOffset="48212.25">13373 12168 1074 0,'0'0'115'0,"0"0"-110"16,0 0 65-1,0 0-37-15,166-14-24 0,-111-5-9 16,-6 6-109-16,-18 8-507 15</inkml:trace>
  <inkml:trace contextRef="#ctx0" brushRef="#br0" timeOffset="48637.44">13877 12245 1103 0,'0'0'79'16,"0"0"-75"-16,0 0 19 15,0 0-12-15,0 0 0 16,0 0-9-16,118-69 2 16,-118 41-1-16,0 10 22 15,-15 8 37-15,-11 10-16 16,-10 0-15-16,-1 34-18 16,1 14-4-16,5 5-5 0,14 4-2 15,12-7 0 1,5-6 6-16,32-12 2 0,16-11-10 15,2-11 9-15,13-10-9 16,-5 0 1-16,-3-15-1 16,-6-18-57-16,-23 2-195 15</inkml:trace>
  <inkml:trace contextRef="#ctx0" brushRef="#br0" timeOffset="49087.63">14371 12242 708 0,'0'0'67'0,"0"0"58"16,0 0 33-16,0 0-90 16,108-29-38-16,-88-1 3 0,-8-5-13 15,-3 1 14-15,-9 5 23 16,-4 5-5-16,-18 15-8 15,-9 9-18-15,-1 0-3 16,-4 41-22-16,0 12 5 16,0 11-6-16,16 3 1 15,8-8-1-15,12-5 10 16,0-9-1-16,41-16-5 16,8-15-1-16,13-14 2 15,6 0-10-15,-1-24-18 16,-21-3-178-16,-19 0-1025 15</inkml:trace>
  <inkml:trace contextRef="#ctx0" brushRef="#br0" timeOffset="49640.37">14916 12213 1074 0,'0'0'70'0,"0"0"-27"16,0 107 32-16,10-59-46 16,2-2 0-16,-3-15-18 15,6-7 3-15,-10-13-10 16,-5-8-1-16,0-3 1 16,0-14 1-16,0-17 31 15,-15-10-32-15,-7-4 4 16,8 0-3-16,-3-1 0 15,12 3-5-15,5 6-1 16,0 13 0-16,17 8-6 0,10 8 5 16,9 8 2-16,0 0-6 15,5 11 5-15,5 18 1 16,2 0-3-16,-2 6 3 16,-5 0 2-16,-5 7-2 15,-14 2 22-15,-17 1 18 16,-5 3 14-16,-46 0-30 15,-27-6-6-15,-16-14-16 16,-10-23 1-16,10-5-3 16,22-43-33-16,21-24-73 15,31-7-325-15</inkml:trace>
  <inkml:trace contextRef="#ctx0" brushRef="#br0" timeOffset="50304.06">15893 12344 775 0,'0'0'93'16,"0"0"55"-16,5 149-21 0,7-108-70 15,-3-12-19-15,1-13-22 16,2-8-11-16,-12-8-1 15,0-2 0-15,0-33-2 16,-12-16 45-16,-3-10-36 16,-11-6 6-16,4-3-2 15,3-2-1-15,-3 2 1 16,8 6-7-16,9 14 12 16,-2 9-12-16,7 26 21 15,0 4-13-15,-5 11 20 16,5 0-21-16,0 0-12 15,0 11-1-15,12 4-2 16,17 7 0-16,14-11 2 0,8-9-8 16,7-2 12-1,9 0-10-15,1-11 5 0,-5-2-2 16,-18 2-54-16,-18 9-100 16,-22 2-105-16</inkml:trace>
  <inkml:trace contextRef="#ctx0" brushRef="#br0" timeOffset="50482.33">15919 12403 980 0,'0'0'76'0,"0"0"61"16,0 0-71-1,0 0-48-15,130 66-2 0,-72-95-3 16,-2-5-13-16,-13-1 0 15,-23 13-113-15,-16 14-168 16</inkml:trace>
  <inkml:trace contextRef="#ctx0" brushRef="#br0" timeOffset="50870.62">16365 12493 1066 0,'0'0'15'0,"0"0"54"16,0 0-33-16,90 107-24 16,-32-107-2-16,-3-2-9 15,-7-25 10-15,-12-18 21 16,-9-9 59-16,-17-4-17 16,-10-7-13-16,0 9-30 0,-27 5-1 15,-14 16-16 1,-12 22-11-16,-7 13-3 0,-3 27-4 15,15 29-58-15,12 8-153 16,21 1-489-16</inkml:trace>
  <inkml:trace contextRef="#ctx0" brushRef="#br0" timeOffset="51777.62">17147 12173 828 0,'0'0'99'0,"-22"104"-72"15,22-32 77-15,0-2-69 16,22-9-18-16,2-15-16 16,7-14 1-16,1-24 2 0,-1-8-4 15,-5-14 2 1,1-28 22-16,-13-17 44 0,-1-2-11 15,-9 4 22-15,-4 17-32 16,0 16-9-16,0 16-14 16,0 8-2-16,0 8-16 15,0 32-3-15,5 11-5 16,17 3 2-16,-3-6 0 16,13-13-7-16,-1-15 2 15,0-14 5-15,-4-6-3 16,-8-10 6-16,-2-25-2 15,-3-5 11-15,-2-3-8 16,-7 6 0-16,-5 7-1 0,0 14-6 16,5 13-17-16,0 3-51 15,0 19-156-15,7 13-225 16</inkml:trace>
  <inkml:trace contextRef="#ctx0" brushRef="#br0" timeOffset="52137.38">17791 12598 526 0,'0'0'308'0,"0"0"-224"0,0 0 72 16,0 0-120-16,0 0-17 15,0 0-8-15,45 0 24 16,-28-48-12-16,-2-9 19 16,-3-6-13-16,-2-5-6 15,-1 5 5-15,3 4-15 16,3 16-1-16,2 16-10 16,-8 22-4-16,6 5 4 15,-3 24-2-15,2 24 9 16,3 16 1-16,-2 8-5 15,-1-2-4-15,3-6-1 16,-3-13-2-16,3-19-47 16,-7-13-111-16,-10-17-255 0</inkml:trace>
  <inkml:trace contextRef="#ctx0" brushRef="#br0" timeOffset="52259.01">17853 12362 169 0,'0'0'1001'15,"0"0"-1000"-15,0 0 10 16,0 0 7-16,131 11-18 16,-76-11-15-16,3 0-304 15</inkml:trace>
  <inkml:trace contextRef="#ctx0" brushRef="#br0" timeOffset="52540.22">18353 12630 726 0,'0'0'81'15,"0"0"30"-15,0 0-66 16,0 0-30-16,0 0 32 16,0 0 7-16,14-85-4 15,-38 42-18-15,-7-5-3 16,4-9-8-16,1 1-8 15,16 8-9-15,10 6-2 16,0 12-4-16,24 9 2 16,19 4-5-16,3 7-7 15,2 2-8-15,-2 8-79 0,-5 0-73 16,-9 0-198-16,-11 13-180 16</inkml:trace>
  <inkml:trace contextRef="#ctx0" brushRef="#br0" timeOffset="52669.84">18502 12304 312 0,'0'0'401'0,"0"0"-154"15,0 0-32-15,-99 117-95 16,99-103-54-16,36-6-28 16,17-6-11-16,10-2 5 15,-5 0-22-15,-2 0-10 16,-20 0-18-16,-10 0-170 0,-21 0-643 16</inkml:trace>
  <inkml:trace contextRef="#ctx0" brushRef="#br0" timeOffset="53186.96">18861 12333 224 0,'0'0'840'0,"0"0"-796"0,0 0 7 16,17 115-19-16,3-70-15 15,1-4-1-15,-1-14 10 16,-4-9-22-16,-1-10 1 15,-15-8-2-15,0-5-3 16,0-27 12-16,-10-11-5 16,-11-8 7-16,1-5-8 15,-1 0 20-15,1-3-24 16,13 0 12-16,7 14-12 16,0 10 1-16,17 13-3 0,19 15-3 15,0 7 1 1,17 3 4-16,-7 25-4 0,0 13 6 15,2 7-2-15,-12 8 1 16,-14 0 33-16,-12 1 21 16,-10-4 4-16,-17-2-14 15,-29-3-19-15,-12-11-9 16,-5-12-17-16,8-23-4 16,12-2-37-16,18-32-63 15,18-8-286-15</inkml:trace>
  <inkml:trace contextRef="#ctx0" brushRef="#br0" timeOffset="54002.39">18420 12207 319 0,'0'0'156'0,"0"0"-43"0,0 0 60 15,0 0-93-15,0 0-41 16,0 0 10-1,-17-10-37-15,17 10 12 0,0-3-9 16,7-2 18-16,8-1-16 16,-5 4-10-16,6-1-2 15,-6 3-3-15,0 0 0 16,7 0-2-16,-3 0 7 16,-2 0-4-16,-2 8 31 15,-1 6-18-15,-9 2 7 16,0 5 6-16,0 3 2 15,0 3 9-15,-26 5-21 16,2 3-9-16,-3-4-10 16,1-3-9-16,11-15-206 0</inkml:trace>
  <inkml:trace contextRef="#ctx0" brushRef="#br0" timeOffset="74656.52">15466 16742 164 0,'0'0'108'0,"0"0"21"15,-113 0 84-15,81 0 39 16,10 0-67-16,3 0-10 16,7 0-21-16,2 0-53 0,10 0-24 15,0 0-38 1,0 0-22-16,0 0-9 0,5 3-5 16,31 10-3-16,22 4 5 15,19-4 7-15,22 0-9 16,7-5 0-16,3 0-2 15,-5-5 2-15,-10 2-6 16,-27-3 3-16,-21 4-13 16,-19-3-20-16,-18-1-29 15,-9 1-62-15,-14-3-89 16</inkml:trace>
  <inkml:trace contextRef="#ctx0" brushRef="#br0" timeOffset="75381.77">12497 16951 1243 0,'0'0'68'0,"0"0"-65"15,0 0 52-15,147 0 5 16,-43 0-19-16,21-8-13 15,10-3-14-15,-12 0-7 16,-12 11-7-16,-29 0-22 16,-29 0-91-16,-33 16-262 15</inkml:trace>
  <inkml:trace contextRef="#ctx0" brushRef="#br0" timeOffset="76207.78">8084 16755 1018 0,'0'0'263'16,"0"0"-252"-16,0 0 74 15,157 0 0-15,-59 0-36 16,11 0-17-16,12 0-18 16,-3 0 0-16,-3 9-14 15,-16 2 0-15,-17-1-9 16,-24 6-56-16,-31 6-183 0</inkml:trace>
  <inkml:trace contextRef="#ctx0" brushRef="#br0" timeOffset="78914.21">8178 15124 1056 0,'0'0'135'0,"0"0"-128"0,0 0 86 16,0 0-13-16,157 0-42 16,-90 0 2-16,1 0-27 15,9 9 3-15,0-4 0 16,7 1-5-16,-6-2 4 16,1 2-7-16,-2-1 1 15,1 1-9-15,-6-3 6 16,-2-1-5-16,-3 6 3 15,6-5-3-15,9 2 0 16,2-2 0-16,-2 5 0 16,3-3-1-16,-8-2 2 15,-5-1-4-15,-9 4 5 16,-1-1-7-16,1 1 7 16,-5-1-3-16,-7 0 1 0,2 1 0 15,-3-4 7 1,-1 1-5-16,-13-3 3 0,0 0-6 15,-5 0 2-15,1 0 0 16,-8 0-1-16,7 0 0 16,0 0 4-16,1-3 0 15,-10-5 0-15,-3 8 1 16,-2 0-4-16,-8 0 3 16,3 0-3-16,-7-3 3 15,0 3-3-15,0-2 6 0,0 2-3 16,0 0 0-1,-5 0 3-15,0 0 0 0,0 0 3 16,0 0-4-16,0 0 3 16,0 0-10-16,0 0-1 15,0 0-1-15,4 0-34 16,-4 0-44-16,0 0-266 16</inkml:trace>
  <inkml:trace contextRef="#ctx0" brushRef="#br0" timeOffset="139826.01">23743 17379 973 0,'0'0'177'0,"0"0"-155"16,0 0 53-16,0 0 10 15,120 0-23-15,-69 0-34 16,-3 0 7-16,15 0-9 16,-8 0-8-16,8 0 6 15,4 0-3-15,8 0-6 16,-2 0-7-16,4 0 4 15,-5 0-7-15,0 0 1 16,-4 0-4-16,7 0 1 16,-8 0-1-16,10 0-2 15,-4 0 3-15,4 0-3 16,3-6 0-16,-3-2 0 0,-5 3 0 16,-4 0 2-16,-6 2-3 15,-4 3 2-15,0 0-1 16,2 0 0-16,-2 0 0 15,0 0 0-15,0 0 0 16,-12 0-1-16,0 0 3 16,-15 0-4-16,-5 0 5 15,-4 3-2-15,-12-3 1 16,-5 0 1-16,-5 0-1 16,0 0 1-16,0 0 7 15,0 0 1-15,0 0 6 16,0 0-7-16,0 0 0 15,0 2-8-15,0-2-1 0,0 3-1 16,4-1 1 0,4 4-1-16,-3-3 2 0,-1 2-1 15,1-2 0-15,-5-3-1 16,0 0 0-16,0 0 3 16,0 0-3-16,0 0-21 15,0-6-36-15,0-18-141 16</inkml:trace>
  <inkml:trace contextRef="#ctx0" brushRef="#br0" timeOffset="153713.91">26212 13261 1098 0,'0'0'33'0,"0"0"37"0,0 0-8 15,0 0-32-15,0 0-23 16,0 0 1-16,0 0 1 16,0 0 3-16,72-37 4 15,-45 37-9-15,-5 0 12 16,9 0-10-16,0 0 5 15,1 0-7-15,4 0 2 16,5 7-5-16,5-4 2 16,2 3-3-16,-2-4-2 15,7 4 6-15,-2-6-6 16,2 0 6-16,-3 0-6 0,-2 0 2 16,3 0-2-1,-3 0 4-15,-2 0 3 0,2 0-3 16,-2 0 3-1,-5 0-3-15,0 0 9 0,-9 0-9 16,6 0 10-16,-2 0-8 16,0 0 2-16,5-3-5 15,0 3 1-15,0 0 1 16,8-3-4-16,1 1 8 16,3 2-10-16,5-3 2 15,-2 0-1-15,-3 3 2 16,5 0-3-16,-12 0 0 15,7 0 2-15,-3 0-1 16,-2 0 0-16,3-3 0 0,-3-2 0 16,3 3 2-16,-5-4-1 15,7 4 0-15,-7-1 1 16,2-3-2-16,-7 6-1 16,5-2 2-16,-3-1-2 15,3 1 1-15,-5-1 3 16,2 0-7-16,-2 3 5 15,-4 0-3-15,-1 0 2 16,0 0-1-16,0 0 1 16,5 0 0-16,-2 0-1 15,-3 0 2-15,0 0 0 16,0 0 0-16,0 0-1 16,-4 6 1-16,4-1-2 15,-5 3 0-15,-4-5 0 16,-3 5 0-16,2-6 1 0,-4 1-3 15,-3-1 5 1,3 7-4-16,-5-9 2 0,2 8 6 16,3-8-6-16,-3 5 1 15,-2-5 1-15,-2 0-3 16,1 0 0-16,-6 0 2 16,-5 0-2-16,0 0 3 15,2 0-6-15,-7-2-19 16,0-15-28-16,0 7-151 15,-17 4-1037-15</inkml:trace>
  <inkml:trace contextRef="#ctx0" brushRef="#br0" timeOffset="-184642.71">25698 17392 943 0,'0'0'120'16,"0"0"-67"-16,0 0 1 16,0 0-39-16,0 0 8 15,0 0 6-15,0 0 4 16,58-6-7-16,-38 6 11 16,6 3 6-16,-4 3-11 15,2-1-20-15,2-2 2 16,6 4-4-16,4-4-4 15,5 5 2-15,2 1-4 16,3-2 2-16,-5-1-6 0,7-1 5 16,-2 3-5-1,7-5 6-15,-2 2-6 0,2-5 3 16,5 3-3-16,-3-1 1 16,3 1 1-16,0 3-1 15,-2 2-2-15,-3 2 3 16,5 1-2-16,-3-3 2 15,3 0-2-15,0-3 0 16,-3-2 0-16,8 3 0 16,0-4 0-16,-1 0-2 15,11 1 5-15,-6-3-3 16,6 0 1-16,-6 3-2 16,-9 0 2-16,5 2-1 15,-1 5 3-15,1-4 1 16,5 2-2-16,-6-2-2 0,1 1 1 15,-3-1-1 1,3-4 0-16,-5 4 2 0,-5-1-4 16,-2-5 3-16,6 6-1 15,-11-4 0-15,7-2 1 16,-2 5-2-16,2-2 2 16,-7 3-1-16,7-4 2 15,5 6-4-15,-12-5 2 16,-1 2-1-16,4-5 1 15,-8 0 0-15,0 0 2 16,2 0-1-16,3 0-2 16,0 0 2-16,2 0-1 15,-2 0 0-15,-5 0 0 0,2 0-2 16,-7 0 2-16,-4 3 0 16,4 0 1-1,-5 2-3-15,1 1 2 0,-8-6 0 16,2 0 0-16,-4 0-1 15,-12 0 2-15,-1 0-2 16,-2 0 2-16,-7 0-1 16,0 0 0-16,0 0 0 15,0 0 0-15,0 0 1 16,0 0-2-16,0 0 3 16,5 0-5-16,-5 0 4 15,5 0-1-15,-5 0 0 16,0 0 0-16,0 0 0 15,0 0 1-15,0 0 2 0,0 0-1 16,0 0 0 0,0 0-1-16,0 0 3 0,0-17-3 15,0-7 0-15,0-3-1 16,0 1 1-16,0-7-2 16,0-1 3-16,0-9-3 15,0-2 3-15,0-3-4 16,0-11 4-16,0 2-4 15,0-2 3-15,0 4-1 16,0 1 0-16,-5 1 0 0,0 2 0 16,-7-2 1-1,3-4-2-15,4-7 4 16,-7-11-4-16,-3-5 1 16,11-3-1-16,-6 5 1 0,-7 15 0 15,7 4-1-15,-6 8 1 16,-4 0 2-16,-1 0-1 15,-6 1-1-15,13 1 0 16,-8-7 0-16,3 0-1 16,6-3-1-16,4 0 1 15,-1 8 1-15,3 3-3 16,-3 13 5-16,5 6-3 16,1 8 2-16,-1 2-2 15,0 3 1-15,-2 0 0 16,2 0-1-16,0 0 1 0,5 0-3 15,-5 3 3 1,5 2-2-16,-4 3 4 0,4-1-2 16,0 9 0-16,0-2 0 15,-5 2 0-15,5 0 0 16,0 0 0-16,0 0 1 16,0-2-2-16,0-1 4 15,0-5-6-15,0 5 3 16,0-3-1-16,-8 6 2 15,8 0-1-15,-4-2 0 16,-1 0 1-16,0-1-2 16,0 0 5-16,0-2-8 0,-7 5 7 15,7-6-6-15,-4 6 3 16,-1-3 0-16,-2 1 0 16,-2 2-1-16,2-2 0 15,-3-1 2-15,1 3-3 16,-8 0 5-16,5-3-6 15,-7 0 6-15,-7 1-5 16,-1-4 3-16,-9 3-1 16,-12 3 0-16,0-2 0 15,-14-1 0-15,-6 1 1 16,-9-4-2-16,-2 4 4 16,-3-4-6-16,3 3 7 15,2 1-6-15,2-3 2 0,8 2 0 16,4-2 1-16,5 2-1 15,1 0 2-15,1 0 0 16,-1 3-4-16,-1 0 2 16,0-2-1-16,-9 2 1 15,-8 0 0-15,-2-5 0 16,5 1 0-16,-7 0 0 16,11-5 1-16,6 1-4 15,-1 3 6-15,6-3-5 16,-1 0 3-16,0 2-2 15,8 2 1-15,-8-2 0 16,5 3 0-16,-4 1 1 16,4-1-1-16,-5 0 1 15,3 3-2-15,-3 0 2 0,-5 0-2 16,6 0 1-16,-6 0 0 16,1 0 1-16,-1 0 1 15,-11 0-4-15,1 0 5 16,1 0-3-16,10-3 0 15,-6-2 0-15,6-3 0 16,-1 6-1-16,-2-7 0 16,10 4 0-16,-3-3 1 15,1 8 0-15,-1 0 0 16,0 0 2-16,1 0-4 16,-6 8 1-16,1 3 1 15,4 0 1-15,7-4-1 16,3-1 0-16,3-3 0 15,1-1 0-15,8-2 3 16,-7 0-6-16,2 6 5 0,1-3-3 16,-4-3 2-16,-1 7 0 15,-8-7-1-15,0 6 1 16,-5-1-2-16,8 1 3 16,-8 7-4-16,5-2 4 15,8 2-4-15,-4-2 2 16,9-3 0-16,1-1 0 15,13-4 1-15,2-3-3 16,-2 0 4-16,4 0-5 16,-4 0 6-16,-5 0-6 15,4 0 5-15,-9 0-4 16,3 0 2-16,1 0 0 0,6 0 0 16,7 0 0-16,2 0-1 15,8 3 2-15,2-3-2 16,2 0 6-16,5 0-8 15,5 0 5-15,-5 0-3 16,1 0 1-16,-8 0 0 16,2 0-1-16,-7 0 2 15,12 3-3-15,-4-3 4 16,4 2-5-16,5 4-2 16,-5 1 2-16,-2 7 0 15,2 5 3-15,0 5-2 16,0 2 2-16,5 7-2 15,0 4 6-15,0 3-8 0,0 8 7 16,0 8-5-16,10 3 4 16,2 2-3-16,2 7 1 15,8 1 0-15,-7-5-1 16,-3 3 5-16,2 3-8 16,-4-6 8-16,7 3-4 15,-13-1 0-15,6 1 0 16,-5-3 0-16,2 1 0 15,-2-4 0-15,0-2 0 16,-5-8 1-16,0-1 0 16,5-2-2-16,-5-2 2 15,0-9-1-15,0-2 0 16,0-5 0-16,0-6-1 0,0-8 1 16,0-3-1-16,0 0 5 15,0 4-6-15,0 4 3 16,0 9-2-16,0 2 2 15,0 2-2-15,0-2 1 16,0 3 0-16,0-3 0 16,0-3 0-16,0-7 0 15,0 0 0-15,0-7 1 16,0 4 2-16,0 3-5 16,0 4 2-16,0 3 0 15,0 1 1-15,0-3 0 16,0-6-2-16,0-10 2 15,0-6-4-15,0-5 3 0,0 0 0 16,0 0-1-16,0 0-1 16,0 0 4-16,0 0 0 15,0 0 0-15,0 0 2 16,0 0-8-16,0 0 9 16,0 0-7-16,0 0 2 15,0 0-1-15,0 0 1 16,9-11 0-16,3 1 1 15,-2-4-1-15,0 6 0 16,7-2 1-16,-3-4-2 16,12 1 2-16,1-1-1 15,0 1 0-15,1 2 0 16,-1 4 0-16,4 4-1 0,1 3 0 16,-1 0 0-16,0 0 1 15,1 0 0-15,-1 0-1 16,0 8 5-16,1-6-8 15,-1 4 6-15,-7-6-4 16,-2 0 2-16,5 0 0 16,-13 3 0-16,8-1 2 15,-8 1-3-15,8 0 3 16,-8 0-1-16,3-1 0 16,-7-2 2-16,2 2-3 15,-7-2 1-15,-5 0-1 0,0 0 1 16,0 0-2-1,0 0-8-15,0 0-50 0,0 0-205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30:32.03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19833 3334 799 0,'0'0'44'0,"0"0"-44"15,0 0 69-15,0 0-12 16,0 0 38-16,0 0-10 16,0 0-21-16,121 5-9 15,-95-10-20-15,-1-4 12 16,1 2-19-16,10-1-3 16,5-3-10-16,12 0 12 15,0 0-18-15,3 4 5 16,2-2-6-16,4-1-6 0,-11 2 4 15,12 0-6 1,-5 0 11-16,4 0-10 0,6 0 5 16,4 2-4-16,1-1 1 15,6 1-3-15,-2 1 1 16,5-1 2-16,12 4-3 16,0-1 5-16,0 1-4 15,10 2-1-15,-5 0 4 16,0 0-8-16,-5 0 6 15,-7 0-2-15,-3 0 0 16,-2 0 1-16,-2 0-2 16,-8 2 3-16,-4-2-4 15,-1 0 4-15,-4 0-4 16,4 0 2-16,6 0 0 0,4 0 0 16,3 0 0-1,6 0 0-15,4 0 2 0,-1 0-4 16,-2 0 4-16,-3 0-5 15,8 0 8-15,-8 0-4 16,5 0 1-16,-12 5-2 16,1-5 1-16,1 3 0 15,-2-3 4-15,13 0-4 16,1 0 4-16,8 0-4 16,-5 0 3-16,0 0-2 15,0 3-2-15,0 2 6 16,-2 3-4-16,2 5 4 15,0-4-6-15,0-2 2 0,0-1 2 16,-7 2-6 0,-3-5 6-16,3 4-4 0,-2-4 1 15,-3 2 1-15,-3-2-1 16,-6 3 0-16,4-1 1 16,7 1 2-1,10-1-5-15,-2 0 3 0,12-5-3 16,-10 0 1-16,0 0 0 15,-5 0 1-15,-12 0 1 16,-14 0 0-16,-13 0 0 16,-6 0-1-16,-20 0 2 15,3 0 0-15,-11 0-2 0,4 0 9 16,1 0-1 0,1 0-2-16,2 0-4 0,-7 0-2 15,-2 0-2-15,-11 0 4 16,4 0-6-16,-4 0 0 15,-4 0-9-15,0 0-29 16,0 0-55-16,-31 0-255 16</inkml:trace>
  <inkml:trace contextRef="#ctx0" brushRef="#br0" timeOffset="19800.65">14776 12469 1046 0,'0'0'56'0,"0"0"-47"15,0 0 9-15,0 0 18 16,0 0 11-16,0 0 5 0,113-7-3 15,-72 1-20-15,-4 1-3 16,6-1-6-16,-2 6 0 16,0 0-7-16,7 0-2 15,-2 0-2-15,0 0-7 16,2 0 5-16,-2 0-6 16,7 0 3-16,-2 0 2 15,11 0-1-15,1-7 11 16,0-1-8-16,4-1-1 15,-4 2-6-15,-5 7-1 16,-3-4 1-16,3 4 0 16,-7-2-1-16,-3 2 1 0,-2-2-1 15,2-1 0 1,-7 0 0-16,0 0 0 0,7-2 1 16,-7 3-1-16,10-2 2 15,-3 0-1-15,3-2 0 16,7 1-1-16,0 0 0 15,-3-1 0-15,-2 4 0 16,-7 2 0-16,2-3 2 16,-7 0-5-16,0 0 4 15,3 3-1-15,-3 0 2 16,0 0-2-16,4 0 0 16,4 0 0-16,9 0 4 15,-8 0 2-15,13 0-1 0,-5-2 2 16,-8 2-5-1,8-3 6-15,-5 3-7 0,-7 0 1 16,0 0 1-16,7 0-1 16,-7 0-1-16,2-3 2 15,-2-2-1-15,-5 0 2 16,-10-1 0-16,1 6-3 16,-11 0 2-16,-11 0 1 15,0 0 2-15,-3 0-1 16,-2 0 2-16,-5 0 0 15,0 0 4-15,0 0-3 16,0 0-1-16,0 0-2 16,0 0-1-16,0 0-4 15,0 0-3-15,0 0-32 0,-22 0-91 16,-14 0-731-16</inkml:trace>
  <inkml:trace contextRef="#ctx0" brushRef="#br0" timeOffset="96417.92">12572 10761 1313 0,'0'0'50'0,"0"0"39"0,0 0-50 16,0 0-26-16,0 0-5 15,0 0 23-15,99 0-7 16,-44-6-1-16,8-1 0 15,4-1-2-15,6-1-5 16,-6 2-3-16,1 4 0 16,-15 0-9-16,0 3 4 15,-12 0-7-15,-5 0 0 16,0 0 1-16,-4 0-2 16,4 0 3-16,0 0 1 0,-5-5 1 15,1-3-5 1,-6 5 5-16,6-2-4 0,-13 2 4 15,3 3-4-15,-13 0 3 16,8 0-1-16,-12 0 2 16,5 0 2-16,-1 0-7 15,3 0 5-15,-7 0-5 16,0 0 10-16,0 0-2 16,-5-2 8-16,0 2-3 15,0 0 6-15,0 0-5 16,0 0-4-16,0 0-2 15,0 0-7-15,0 0 3 16,0 0-2-16,0 0 0 16,0 0-1-16,0 0 4 15,0 0-4-15,0 0 4 0,0 0-3 16,0 0 0-16,0 0 4 16,0 0-4-16,0 0 8 15,0 0-9-15,0 0 7 16,0 0-7-16,0 0 5 15,0 0 0-15,0 0-1 16,0 0 2-16,0 0-5 16,0 0 3-16,0 0-5 15,0 0 3-15,0 0-1 16,0 0 0-16,5 0-2 16,-5 0 2-16,0 0-1 15,0 0 0-15,0 0 2 16,0 0-2-16,0 0 0 15,0 0 2-15,0 0-3 0,0 0 1 16,0 0-1-16,0 0 0 16,0 0 0-16,0 0-1 15,0-3-30-15,0 0-43 16,0-2-58-16,0 0-92 16</inkml:trace>
  <inkml:trace contextRef="#ctx0" brushRef="#br0" timeOffset="99443.49">13054 9018 1077 0,'0'0'173'16,"0"0"-94"-16,0 0 18 15,0 0-56-15,0 0-30 16,0 0-8-16,0 0 6 16,0 0 4-16,89 67-11 0,-57-46-2 15,-8-2-1-15,-2-6-14 16,-1-2-33-16,-11-6-37 16,0-5-84-16,-3 0-146 15,-2 0-409-15</inkml:trace>
  <inkml:trace contextRef="#ctx0" brushRef="#br0" timeOffset="99624.05">13435 8997 836 0,'0'0'262'16,"0"0"-167"-16,0 0 28 16,0 0-51-16,0 0-43 0,-17 112 8 15,-4-56-3 1,6 14-15-16,-11 4-4 0,6-4-6 15,-1-4-9-15,11-12-2 16,3-16-71-16,7-25-222 16</inkml:trace>
  <inkml:trace contextRef="#ctx0" brushRef="#br0" timeOffset="100561.85">13230 9138 1106 0,'0'0'56'15,"0"0"53"-15,0 0-56 16,0 0-44-16,0 0-6 0,0 0 4 16,0 0 3-1,58 83-5-15,-36-69 2 0,4-4-6 16,-2-4-2-16,3-4-2 16,0 1-62-16,-13-3-223 15</inkml:trace>
  <inkml:trace contextRef="#ctx0" brushRef="#br0" timeOffset="104310.62">22744 10831 1087 0,'0'0'146'0,"0"0"-46"16,0 0-23-16,0 0-52 0,0 0-12 15,0 0 17-15,0 0 8 16,89-3-17-16,-48 3 1 16,8 0 1-16,6-3-8 15,8 1 0-15,0-1-7 16,4 1 3-16,1 2-7 15,-11 0 1-15,6 0-4 16,-7 0 2-16,1 0-2 16,1 0 0-16,0 0-1 15,-2 0 3-15,-3 0-6 16,-7 0 6-16,2 0-5 16,-12 0 5-16,0 0-2 15,-9 7-1-15,-8-4 1 0,-2 2 2 16,-3-2-1-1,-2-3 4-15,-2 0-5 0,5 0 10 16,-3 0-2-16,-3 0 5 16,-4 0-1-16,0 0-1 15,-5 0 0-15,0 0-3 16,0 0 3-16,0 0-7 16,0 0 0-16,5 0-3 15,2 0-4-15,-2 0 4 16,0 0-2-16,4 0 0 15,-9 0 2-15,5 0-2 16,-5 0 1-16,0 0-2 0,0 0-20 16,0-3-21-1,-10-5-73-15,-21 8-243 0</inkml:trace>
  <inkml:trace contextRef="#ctx0" brushRef="#br0" timeOffset="105607">23620 9681 1090 0,'0'0'75'16,"0"0"8"-16,0 0 12 15,0 0-49-15,-27-131 1 16,5 72-10-16,3-11-15 16,-7-7-15-16,4-6 0 15,-5 3-4-15,13 8 5 16,4 15 7-16,-2 12-1 15,2 11 0-15,10 6-10 16,-4 13 9-16,-1 6-6 16,5 7 14-16,-7 2-13 0,7 0-1 15,0 0-7 1,0 0-1-16,0 0 0 0,0 0-1 16,0 0 0-16,0 0 0 15,0 0 0-15,16 0 4 16,16 0-2-16,9 0 3 15,12 0 3-15,10 0 1 16,4 0-4-16,10 0 5 16,5-11-6-16,3 0 3 15,-13 4-1-15,-4-1-6 16,-20 5 4-16,-19 3-2 16,-8 0 0-16,-4 0-2 15,-12 0-8-15,0 0-21 16,0 0-15-16,0 0-54 15,-1 5-155-15,-4 3-695 0</inkml:trace>
  <inkml:trace contextRef="#ctx0" brushRef="#br0" timeOffset="106121">24223 8858 514 0,'0'0'459'0,"0"0"-358"0,0 0 25 15,0 0-62-15,0 0-13 16,0 0-12-16,9 115 4 15,-9-81-11-15,0-9-7 16,5-10-14-16,-5-10-11 16,0-5 5-16,0 0-5 15,0-18 13-15,0-17-3 16,-10-8-8-16,-7-7-1 16,-2 2 0-16,2 2-1 15,3 6 1-15,2 19 2 16,7 7-1-16,5 9 20 0,0 5-16 15,5 0-6-15,21 0 0 16,23 8 0-16,1 11 3 16,3 2-2-16,3 0 4 15,-8 1-2-15,-12-1 16 16,-14 6-2-16,-17 5 11 16,-5 5 11-16,-44 12-3 15,-11-4-26-15,-3-10-10 16,22-17-2-16,14-18-44 15,22-2-70-15,17-33-546 16</inkml:trace>
  <inkml:trace contextRef="#ctx0" brushRef="#br0" timeOffset="106925.87">25038 8550 1007 0,'0'0'69'0,"0"0"49"16,0 0-77-16,0 0-13 15,-58 142-24-15,53-86 10 16,5 0 3-16,0-5 3 15,0-9-6-15,12-1-4 16,12-12-2-16,3-5-7 16,4-11-1-16,5-7 5 15,-4-6-4-15,4 0 1 16,-5-11-1-16,-4-15 1 16,-1-12 5-16,-11-2 0 15,1-6-7-15,-11-4 13 0,0-7-5 16,-5 4 9-1,0-1-14-15,0 6 6 0,0 3-3 16,0 2 3-16,-5 9-7 16,0 12 0-16,5 6-2 15,0 10 2-15,-7 6 3 16,-2 0-5-16,-6 14 0 16,-2 10-8-16,-2 14 5 15,-3 4 2-15,5 9 2 16,3 8-2-16,4 8 4 15,-2-3 0-15,7 3 2 16,1 0 7-16,4-8-11 16,0 2 8-16,0-8-9 0,4-7 2 15,13-6-2 1,3-10-2-16,-4-12-2 0,4-10-88 16,1-8-243-16</inkml:trace>
  <inkml:trace contextRef="#ctx0" brushRef="#br0" timeOffset="107954.66">25650 8301 918 0,'0'0'89'0,"0"0"59"16,0 0-74-16,0 0-23 15,-55 142-16-15,43-83 2 16,-3 15 3-16,10 15-6 16,5 10-10-16,0 5-2 15,0 1 5-15,27-4-18 16,4-10 3-16,10-19-10 16,-5-15-2-16,1-23 0 15,-6-18-22-15,-9-16-62 16,-18-2-266-16</inkml:trace>
  <inkml:trace contextRef="#ctx0" brushRef="#br0" timeOffset="110507.88">26328 8721 1152 0,'0'0'53'0,"0"0"64"15,0 0-62-15,0 0-49 16,0 0 12-16,36-125-6 16,-21 95 5-16,-11 3 0 15,8 6 8-15,-12 7-1 16,0 4-10-16,0 2 6 15,0 5-13-15,5 0 2 16,-5 3-7-16,0 0 6 16,0 0-6-16,0 0 3 15,0 0 5-15,0 0 2 16,0 6 4-16,-17 10-15 16,-7 5-1-16,-7 8 2 0,-5 1-4 15,0 5 6-15,-3 2-8 16,3 3 4-16,4-2 0 15,8-6-3-15,7-6-2 16,3-2 4-16,9-4-3 16,5-10 3-16,0 4-5 15,0-6 6-15,24-3-3 16,8 0 3-16,16-5 1 16,-7 3 3-16,9 2 2 15,-1-2-5-15,-8 2 0 16,-5 0 2-16,-5-1-3 15,-14 1 0-15,-7-3 0 16,-5 1 0-16,-5 0 2 16,0-1-2-16,0 3 3 15,0 1 6-15,0 5-1 0,-10 0-6 16,-12 5 0-16,-4 2-2 16,2 3 3-16,-8 3-6 15,-4 4 4-15,10-2-2 16,-1-2 1-16,13-5-2 15,1-3-1-15,9-8 4 16,4 2-4-16,0-1 1 16,0 1 1-16,9-5-1 15,18 1 2-15,4-6 10 16,5 0 1-16,5 0 12 16,8 0-5-16,-8-6-1 15,4-7-9-15,-1-3 3 0,-13 3-11 16,-12 7 4-16,-2 4-4 15,-12 2-6-15,-5 0-35 16,0-3-32-16,0-2-79 16,0 0-709-16</inkml:trace>
  <inkml:trace contextRef="#ctx0" brushRef="#br0" timeOffset="110971.55">26801 8663 866 0,'0'0'200'0,"0"0"-62"16,0 0-30-16,0 0-89 16,0 0 14-16,31 122-6 15,0-76 15-15,1-1-14 16,4-5-4-16,0 0-15 16,0-7-8-16,0-9-1 15,-9-3-7-15,-13-10-36 16,-2-4-76-16,-12-3-96 15,0-4-421-15</inkml:trace>
  <inkml:trace contextRef="#ctx0" brushRef="#br0" timeOffset="111157.94">26801 9037 960 0,'0'0'150'0,"0"0"-25"15,36-102-10-15,0 57-90 16,5-1-16-16,2 6-8 16,-7 8-2-16,-16 11-88 15,-8 15-178-15,-12 6-761 16</inkml:trace>
  <inkml:trace contextRef="#ctx0" brushRef="#br0" timeOffset="111392.54">27259 8973 1125 0,'0'0'144'0,"0"0"-53"15,0 0-15-15,0 0-60 16,5 112-15-16,-1-104-1 16,1-3-66-16,-5-5-178 0,0 0-834 15</inkml:trace>
  <inkml:trace contextRef="#ctx0" brushRef="#br0" timeOffset="111510.84">27215 8818 1058 0,'0'0'110'0,"0"0"-39"16,0 0-58-16,0 0-13 16,0 0-173-16,0 0-869 15</inkml:trace>
  <inkml:trace contextRef="#ctx0" brushRef="#br0" timeOffset="112394.8">27502 8665 1076 0,'0'0'89'15,"0"0"-11"-15,0 0-26 16,32 101-37-16,-13-71-1 15,3-6-12-15,-1-8-2 16,-1-8-4-16,-3-8-50 16,-8 0-35-16,1-2-19 15,2-20-13-15,-12-8 57 16,5 4 48-16,-5 2 16 16,0 11 44-16,0 10 22 15,0 3 76-15,0 13-60 0,-10 25-38 16,-7 10-17-16,8 8-6 15,-3-3 8-15,2-5-2 16,10-10-4-16,0-6-21 16,0-11-2-16,0-12-65 15,10-9-252-15</inkml:trace>
  <inkml:trace contextRef="#ctx0" brushRef="#br0" timeOffset="112748.09">27830 8956 264 0,'0'0'842'0,"0"0"-766"0,0 0 23 15,0 0-67 1,0 0-17-16,0 0 1 0,32 113-16 15,-23-92 0-15,-4-5-58 16,-5-2-157-16,0-9-842 16</inkml:trace>
  <inkml:trace contextRef="#ctx0" brushRef="#br0" timeOffset="112897.6">27908 8831 1058 0,'0'0'82'0,"0"0"37"16,0 0-94-16,0 0-25 0,0 0-79 15,0 107-178 1</inkml:trace>
  <inkml:trace contextRef="#ctx0" brushRef="#br0" timeOffset="113515.83">28255 8761 880 0,'0'0'161'0,"0"0"-154"16,0 110 71-16,12-70-48 0,-3-2-18 15,1-12-9-15,7-4-3 16,-7-9-3-16,-6-10-93 16,-4-3-219-16</inkml:trace>
  <inkml:trace contextRef="#ctx0" brushRef="#br0" timeOffset="113658.65">28204 8884 1060 0,'0'0'43'0,"0"0"30"16,0 0-34-16,0 0-16 16,113 32-18-16,-69-32-5 0,-8 0-130 15,-17 0-779 1</inkml:trace>
  <inkml:trace contextRef="#ctx0" brushRef="#br0" timeOffset="114218.57">28626 8502 742 0,'0'0'264'16,"0"0"-259"-16,0 0 84 15,0 0-61-15,-22 126-13 16,22-81 9-16,10-5-1 0,2-5 12 16,-7-6-17-16,0-10 8 15,0-8-20-15,-5-6 0 16,0-3-4-16,0-2-3 16,0 0 1-16,4 0-15 15,6 0-3-15,7-5 18 16,5 0-1-16,-3 5 2 15,3 3-2-15,-3 21 2 16,3 5 3-16,-5 3 10 16,-8-8 12-16,1 0 22 15,-10-5 2-15,0-3 5 16,-10-2-14-16,-16-9-8 16,-6-5-21-16,1 0-3 0,0-21-9 15,4-12-4 1,13-4-35-16,14 2-58 0,0 11-160 15</inkml:trace>
  <inkml:trace contextRef="#ctx0" brushRef="#br0" timeOffset="114734.97">28901 8566 550 0,'0'0'170'0,"0"0"-122"16,0 0 109-16,140 131-10 15,-87-83-32-15,-7 8 3 16,0 9-20-16,-15-1-31 16,-9 5-24-16,-13 1 2 15,-9-1-25-15,-9 0-5 16,-23-4-11-16,-4-12-4 15,10-18-10-15,4-13-65 16,7-17-197-16</inkml:trace>
  <inkml:trace contextRef="#ctx0" brushRef="#br0" timeOffset="122880.81">18145 11689 790 0,'0'0'199'15,"0"0"-68"-15,0 0-11 16,0 0-22-16,0 0-32 16,0 0-28-16,0 0-8 15,10-6-8-15,21 6 17 0,5 0-22 16,1-5-8-16,-1 3-8 15,-5 2-1-15,-4 0-11 16,-8 0-62-16,3 0-99 16,-18 7-317-16</inkml:trace>
  <inkml:trace contextRef="#ctx0" brushRef="#br0" timeOffset="123292.56">18398 11697 898 0,'0'0'56'0,"0"0"-13"0,0 0 44 16,0 0-46-16,0 0-14 15,0 0-7-15,27 99-10 16,-27-99-10-16,0-11 15 15,0-19 6-15,0-1 14 16,-5-1-2-16,-12-1 4 16,8 9-8-16,-1 9-9 15,10 1-2-15,0 8-4 16,0 4-13-16,0 2 3 16,10 0-7-16,11 0 6 15,11 6-2-15,-8 10 3 16,7 5-1-16,0 0 2 0,-14 6 1 15,-7 5 15 1,-10 11 6-16,0 5 2 0,-36 6-16 16,-5-4-5-16,-3-18-8 15,8-21-1-15,17-11-52 16,19-43-214-16</inkml:trace>
  <inkml:trace contextRef="#ctx0" brushRef="#br0" timeOffset="123858.99">19018 11659 186 0,'0'0'325'0,"0"0"-121"16,0 0 39-16,0 0-87 16,0 0-55-16,0 0 27 15,46-31-44-15,-51 31-62 16,-9-4-10-16,-8 4 0 16,0 0-2-16,8 4-6 15,4 12-4-15,3 2 0 16,7 3-5-16,0 1-11 15,12 0 4-15,19-7 7 16,6-2 2-16,-1-2 3 16,-5-2 0-16,-7 4 0 15,-12 0 1-15,-12 14 3 0,-12 5 1 16,-29 8 1-16,-5-2-6 16,-2-12 0-16,7-12 1 15,15-14-1-15,21-3-18 16,5-29-104-16,17-3-141 15,24-2-548-15</inkml:trace>
  <inkml:trace contextRef="#ctx0" brushRef="#br0" timeOffset="124072.81">19356 11740 1035 0,'0'0'87'0,"0"0"-26"16,-5 118 55-16,0-84-80 16,5-12-36-16,0-12 0 15,0-10-114-15,0-8-266 16</inkml:trace>
  <inkml:trace contextRef="#ctx0" brushRef="#br0" timeOffset="124185.53">19271 11499 815 0,'0'0'65'0,"0"0"-65"16,0 0-90-16,0 0-411 15</inkml:trace>
  <inkml:trace contextRef="#ctx0" brushRef="#br0" timeOffset="124825.63">19580 11956 993 0,'0'0'70'16,"0"0"16"-16,0 0-30 15,0 0-23-15,0 0 17 16,10-104-16-16,-5 75-22 16,-1 7-3-16,1 0-7 15,7 12 0-15,-7 5 0 16,5 5-4-16,-1 0 5 15,8 8-2-15,-2 13 8 16,2 6-4-16,-8 0 3 0,-4 2-6 16,0-5 7-1,-5-8-7-15,0-8 3 0,0-5-4 16,0-3-1-16,0 0 0 16,0-19-7-16,7-10 3 15,-2-1 2-15,0 9 1 16,4 5-1-16,-4 8 2 15,7 8-2-15,3 0-1 16,2 19 1-16,-3 13 2 16,3 3 2-16,-7-1 1 15,-5-4 5-15,-1-9 3 16,-4-7-1-16,5-10-7 16,-5-4 0-16,0 0-2 15,7-20-2-15,-7-13 1 0,5-4 0 16,0 0 0-16,5 7 1 15,-1 3 0-15,3 14-1 16,-2 5 0-16,0 8 0 16,7 5 2-16,-3 22 16 15,3 5-1-15,-7 6-10 16,-1-7-3-16,8-4-4 16,-7-8-4-16,11-8-98 15,-6-11-247-15</inkml:trace>
  <inkml:trace contextRef="#ctx0" brushRef="#br0" timeOffset="125228.18">20193 11940 910 0,'0'0'51'15,"0"0"119"-15,0 0-122 16,0 0-34-16,0 0-7 16,0 0 0-16,21 97-3 15,-21-111 14-15,0-12 17 16,0-15-25-16,-17-1 5 16,-4-6 1-16,6-4 12 0,1 7-10 15,2 3-6 1,7 7-4-16,5 8-4 0,0 3-4 15,17 5 2-15,7 3-4 16,2 5 3-16,6 3-2 16,-1 8 1-16,1 0 0 15,-1 0 0-15,-5 0 0 16,-11 17 2-16,-5 1 19 16,-10 1 10-16,0-1-15 15,0 4-9-15,-25-6-7 16,4-3 0-16,-1-2-65 15,8-8-88-15,4-3-165 16</inkml:trace>
  <inkml:trace contextRef="#ctx0" brushRef="#br0" timeOffset="125559.47">20463 11644 843 0,'0'0'247'0,"0"0"-196"16,0 0 45-16,0 0-30 15,0 0-28-15,17 101-4 16,-17-63-1-16,0 4-16 16,0 1 3-16,0-3-8 15,-12-3 0-15,2-9-9 16,5-10 3-16,0-10 7 0,5-3-7 15,0-5 0-15,0 0-5 16,15 0 7-16,6 0 0 16,11 0 1-16,-1 0-6 15,-12 0-1-15,3 0-2 16,-12 0-28-16,-1-2-69 16,4-11-174-16,-13-1-759 15</inkml:trace>
  <inkml:trace contextRef="#ctx0" brushRef="#br0" timeOffset="125876.06">20697 11844 931 0,'0'0'80'16,"0"0"2"-16,0 0 16 15,0 0-55-15,0 0-10 16,130-11 4-16,-116-15-12 15,-2-2-6-15,-7 10-9 16,-5-3 12-16,0 10-4 16,-9 6-1-16,-13 5 4 15,0 0-8-15,-2 29-1 16,2 6-9-16,1 5 0 16,16 3-2-16,5-8 3 0,0-3 2 15,17-8-5-15,14-6 2 16,-2-9-2-16,14-9-2 15,-6 0-4-15,-1-9-58 16,-10-7-116-16,-11-3-357 16</inkml:trace>
  <inkml:trace contextRef="#ctx0" brushRef="#br0" timeOffset="126187.55">21210 11686 888 0,'0'0'75'15,"0"0"136"-15,0 0-85 0,0 0-47 16,0 0-27-16,0 0-27 16,-108-3-4-16,81 38-9 15,13 2-5-15,9-4-2 16,5-9-5-16,0 0-1 15,19-5-1-15,8-3 2 16,-1-3 2-16,-4-2 0 16,-7 2 9-16,-15-2 15 15,0 8 0-15,-10 2-15 16,-21 3-11-16,-10-3-12 16,2-12-47-16,-2-9-69 15,0-3-249-15</inkml:trace>
  <inkml:trace contextRef="#ctx0" brushRef="#br0" timeOffset="131795.42">13418 9927 1037 0,'0'0'86'16,"0"0"-11"-16,0 0-26 15,0 0-16-15,0 0-10 16,90-113-4-16,-45 76 2 16,8 0-14-16,3-1 4 15,7-2-6-15,-1 0-5 16,1 0 2-16,5 3-2 15,4 2 2-15,0 5-1 16,-4 9-1-16,-10 7-6 0,-12 7 5 16,-3 7-29-1,-17 0 6-15,-1 0-9 0,-9 0-7 16,-11 0-66-16,-5 0-397 16</inkml:trace>
  <inkml:trace contextRef="#ctx0" brushRef="#br0" timeOffset="132396.16">14557 9237 1077 0,'0'0'88'16,"0"0"33"-16,0 0-51 0,0 0-70 15,0 0 21-15,-20 123-16 16,13-69 3-16,7-6-7 16,0-13 4-16,0-9-5 15,0-12-3-15,0-9 3 16,0-5-6-16,0 0-9 15,-5-16 0-15,-4-16 12 16,-1-8 0-16,-2-3 2 16,-3-2 2-16,11-1-1 15,-8-2 0-15,2 0 0 16,5 5 2-16,-5 11 2 16,3 8 1-16,7 10 4 15,-5 12 10-15,5 2 1 16,0 0-11-16,0 0-9 15,0 0-10-15,0 0 9 0,0 0-4 16,0 0-1-16,0 2-16 16,0 4-52-16,0 5-96 15,0 2-371-15</inkml:trace>
  <inkml:trace contextRef="#ctx0" brushRef="#br0" timeOffset="132681.75">14255 9229 906 0,'0'0'205'0,"0"0"-205"15,0 0 71-15,0 0-23 16,157-77-45-16,-102 53-3 16,3 5-24-16,-22 3-179 15</inkml:trace>
  <inkml:trace contextRef="#ctx0" brushRef="#br0" timeOffset="133098.79">14641 9537 984 0,'0'0'79'0,"0"0"1"15,0 0-18-15,0 0-52 16,0 0-7-16,0 0 2 16,-31 5 35-16,31-45 19 15,0-6-16-15,5-4-13 16,4-1-15-16,1 0 1 15,7 6-15-15,-3 7-1 16,3 9 1-16,-7 15-2 16,2 9-1-16,-3 5-7 15,1 0-5-15,7 24 14 16,2 14 1-16,-2 4 5 16,2 9-4-16,3 3-2 15,-7-9-25-15,6-5-60 0,-6-10-55 16,-8-9-101-16,-7-11-327 15</inkml:trace>
  <inkml:trace contextRef="#ctx0" brushRef="#br0" timeOffset="133231.54">14593 9382 910 0,'0'0'216'0,"0"0"-146"15,0 0-61-15,0 0-10 16,0 0 1-16,130 48-15 15,-82-40-165-15,-19-6-472 16</inkml:trace>
  <inkml:trace contextRef="#ctx0" brushRef="#br0" timeOffset="133708.72">14998 9382 770 0,'0'0'148'16,"0"0"-39"-16,0 0 5 15,0 107-79-15,0-86-17 16,0-5-12-16,0-8 2 16,0-5-8-16,0-3 3 15,0 0 2-15,0-11 3 16,-5-16 30-16,-9-5-18 0,-3-5 24 15,2-3-11-15,6-1-11 16,9 1-8-16,0 3-8 16,0 7-6-16,14 4-5 15,13 4-1-15,4 1-5 16,0 7-2-16,1 7-12 16,-8 7-20-16,2 0-22 15,-9 2 6-15,-7 25-22 16,-10 3-18-16,0 7 95 15,-27 0 6-15,1 1 68 16,2-9 15-16,2-5 21 16,5-3-22-16,12-4-16 15,5-1-41-15,5-1-15 16,22-1-2-16,14-6-5 0,12-8-1 16,5 0-2-16,-13 0-28 15,-4 0-111-15,-19-5-180 16</inkml:trace>
  <inkml:trace contextRef="#ctx0" brushRef="#br0" timeOffset="134180.88">15550 9093 976 0,'0'0'114'0,"0"0"12"15,0 0-65-15,0 0-56 0,-108 144 5 16,81-80-6-16,10-2 4 16,13-11-1-16,4-6-7 15,4-13-3-15,28-13 0 16,-1-8 2-16,0-11-10 15,1 0 11-15,-6-22 2 16,-4-8 6-16,-12-4 2 16,-10-1 10-16,0 8 13 15,0 12 6-15,-10 6-14 16,-21 9-25-16,-1 0-44 16,1 19-102-16,4 3-300 15</inkml:trace>
  <inkml:trace contextRef="#ctx0" brushRef="#br0" timeOffset="134542.44">15668 9325 906 0,'0'0'35'0,"0"0"6"16,0 0 41-16,0 0-51 16,121-24-7-16,-99-2 18 0,-8-7-1 15,-4-2 10-15,-10 4 7 16,0 4 6-16,0 11-21 16,-10 8-10-16,-9 8-12 15,-12 16-15-15,-1 24-5 16,1 14 3-16,9 1-3 15,12-1-1-15,10-8 0 16,0-6-3-16,15-8 1 16,26-16-1-16,2-8-16 15,8-8-51-15,-8-3-94 16,-14-21-237-16</inkml:trace>
  <inkml:trace contextRef="#ctx0" brushRef="#br0" timeOffset="134750.95">16136 8921 1084 0,'0'0'90'0,"0"0"-53"15,0 105 6-15,0-33 13 16,0 6-32-16,0 2-6 15,0 2-14-15,0-12-4 16,0-13-27-16,0-20-101 0,8-16-191 16</inkml:trace>
  <inkml:trace contextRef="#ctx0" brushRef="#br0" timeOffset="134895.41">16008 9109 174 0,'0'0'996'0,"0"0"-988"16,0 0 21-16,0 0-1 16,145 0-28-16,-99 0-2 15,-10 0-329-15</inkml:trace>
  <inkml:trace contextRef="#ctx0" brushRef="#br0" timeOffset="176728.61">27517 8649 562 0,'0'0'155'16,"0"0"-84"-16,0 0 55 15,0 0-12-15,0 0-73 0,0 0-25 16,-68 43 10-16,44-11-12 16,2-5 8-16,6-6-5 15,11-3 1-15,5-4-14 16,0-6-8-16,0-2 4 16,0-6 0-16,12 0-7 15,2 0-3-15,3 0 9 16,-7-6-4-16,-1-2 4 15,1 0 2-15,-3 2 2 16,-2 6-3-16,-5 0-3 16,0 6 3-16,0 18 6 15,-12 3-4-15,-2 5 1 16,-1-8-2-16,8-6 0 16,2-7-2-16,5-8 1 15,0-3 0-15,27 0-19 0,-1-19 14 16,10-13-8-16,1 0-7 15,4-6 16-15,-10 9 4 16,-9 8-5-16,-8 10 10 16,-9 11-13-16,-5 0 16 15,0 8 4-15,-10 19-8 16,-11 8 5-16,1 0-1 16,3-6-1-16,13-5 8 15,-1-5-12-15,5-9-1 16,0-5-2-16,5-5 0 15,21 0-3-15,5-15 3 16,6-9 0-16,-6 2 0 0,-9 9 4 16,-13 10-4-16,-9 3 5 15,0 11-2-15,-9 24 33 16,-18 7-21-16,1-1 3 16,11-1-6-16,-2-14 2 15,17-7-14-15,0-16-5 16,0-3-36-16,22-11-102 15,-8-16-411-15</inkml:trace>
  <inkml:trace contextRef="#ctx0" brushRef="#br0" timeOffset="177436.03">27394 8334 602 0,'0'0'247'0,"0"0"-82"16,0 0-53-16,0 0-76 15,0 0-23-15,0 0-2 16,-68 106 12-16,61-68-12 16,7-9 8-16,0 1-16 15,0-11 2-15,17-12-3 0,5-1-4 16,-3-6-1-16,-2 0 3 15,2-13 8-15,8-11-2 16,-13 2 4-16,3 1-10 16,-3 5 2-16,-6 5 1 15,-8 11-6-15,0 0 1 16,0 3-3-16,0 21 5 16,0 8 5-16,0-1 0 15,9-3-4-15,1-4-2 16,12-14 6-16,-8-4-9 15,8-6 7-15,0-6-3 16,-3-21 1-16,-2-4 9 0,-3-2 0 16,3 4-7-16,-7 2 1 15,-5 11 3-15,-1 8-14 16,-4 8-5-16,0 0-51 16,0 8-149-16,0 14-183 15</inkml:trace>
  <inkml:trace contextRef="#ctx0" brushRef="#br0" timeOffset="182863.68">13886 7387 463 0,'0'0'565'15,"0"0"-539"-15,0 0-16 16,0 0 26-16,0 0 17 15,0 0-17-15,0 0-2 16,135 0 2-16,-103-3 1 16,-1 3-2-16,0 0 2 0,1 0-21 15,-1 0 3-15,0 0-12 16,1 0-3-16,4 0-1 16,0 3-2-16,0 2 4 15,0-5-4-15,1 0 4 16,-1 0-3-16,0 0 7 15,0 0-4-15,0 0-1 16,-4 0-1-16,4 0 0 16,-5 0-2-16,-4 0 0 15,4 0 0-15,0 0-1 16,1 0 4-16,4 0-4 16,-5 0 1-16,1 0 0 15,-6 0 0-15,1 0 0 0,-8 0 1 16,3 0 1-16,-13 0-1 15,1 0 4-15,2 0 1 16,3 0 3-16,-11 3-1 16,13 3 2-16,-7-6-1 15,7 0-2-15,-3 0 4 16,1 0-4-16,2 0 4 16,-3 0-8-16,3 0 3 15,-3 0-4-15,-2 0 4 16,-2 0-7-16,0 0 6 15,7 0 3-15,-8 0-1 16,8 0 0-16,-2 0 1 16,-6-4-3-16,8 4-3 0,-7-2 3 15,-5 2-3-15,7 0 1 16,-7 0 0-16,-1 0-2 16,6 0 3-16,2 0-5 15,-2 0 7-15,-5 0-5 16,9 0 3-16,-7-3 1 15,-2 3 0-15,0 0 4 16,0 0-5-16,0 0 0 16,-5 0-4-16,0 0 5 15,0 0-3-15,0 0 2 16,0 0-3-16,0 0-1 16,0 0 0-16,0 0 0 15,0 0 0-15,0 0-1 16,0 0 0-16,0-2-11 0,-5-4-28 15,-17-1-66-15,-19-2-265 16</inkml:trace>
  <inkml:trace contextRef="#ctx0" brushRef="#br0" timeOffset="186083.01">17053 6563 834 0,'0'0'129'15,"0"0"-11"-15,0 0-3 16,0 0-40-16,0 0-34 16,0 0-27-16,0 0 10 0,5 126-12 15,-1-75-6-15,1-8-2 16,7-8-4-16,-2-9 0 15,4-7-6-15,8-11 5 16,-5-8 1-16,-3 0 0 16,1-5 0-16,2-25 1 15,-8-7 8-15,8-6-4 16,-7 5 11-16,-5 7-5 16,-5 17 1-16,0 11 3 15,0 3 3-15,5 6-18 16,-1 23 3-16,13 6-5 15,5 0 2-15,2-11-2 16,12-8-13-16,-4-8 9 16,-1-8 4-16,-4 0 2 15,-6-16 0-15,-6-19 3 0,-3-10 3 16,-3-12-1 0,-9 2-1-16,0 1-1 0,0 11-3 15,0 16-13-15,0 14-102 16,0 13-258-16</inkml:trace>
  <inkml:trace contextRef="#ctx0" brushRef="#br0" timeOffset="186751.13">17692 6770 597 0,'0'0'464'15,"0"0"-379"-15,0 0 37 16,0 0-74-16,0 0-17 15,0 0-16-15,-5-28-8 16,5 28-6-16,0 0 5 16,0 0-5-16,0 22 9 15,5 4 7-15,0 7-14 16,7-1 3-16,-8 3-12 16,6-4 2-16,-5-3-39 0,0-10-6 15,-5-5-13-15,0-2 10 16,0-5 4-16,-5-4 7 15,-10-2-61-15,-6 0 27 16,-1 0 34-16,3 0 41 16,7 0 18-16,2 0 67 15,10 0 12-15,0 0-35 16,0 0-21-16,0 0-21 16,5 0 22-16,21 0 43 15,6 0-19-15,4 0-28 16,5 0-15-16,2-8-11 15,-2 1-9-15,-4-2-6 16,-11 7-4-16,-7 2-69 0,-7 0-180 16</inkml:trace>
  <inkml:trace contextRef="#ctx0" brushRef="#br0" timeOffset="187183.43">18138 6705 963 0,'0'0'174'0,"0"0"-171"16,0 0 22-16,0 0 22 0,0 0-17 15,142 0-17-15,-101 0-11 16,-5 0-2-16,-14 0-53 16,-17 3-121-16,-5 5-337 15</inkml:trace>
  <inkml:trace contextRef="#ctx0" brushRef="#br0" timeOffset="187329.69">18191 6844 965 0,'0'0'188'16,"0"0"-185"-16,0 0 72 16,0 0-23-16,140-13-45 15,-92 2-7-15,-7 1-36 16,-14 7-240-16</inkml:trace>
  <inkml:trace contextRef="#ctx0" brushRef="#br0" timeOffset="187697.29">18767 6716 872 0,'0'0'194'16,"0"0"-188"-16,0 0 39 15,-14 112-21-15,14-93-1 16,14-6-16-16,8-10-6 15,0-3 6-15,-3 0-6 16,-2-24 54-16,-3-5-14 16,-9-9 28-16,-5-5-11 15,0 3-9-15,0 3-15 16,-19 13-8-16,-12 16-5 0,-1 8-21 16,-4 24-17-1,5 26-82-15,-1-2-262 0</inkml:trace>
  <inkml:trace contextRef="#ctx0" brushRef="#br0" timeOffset="187947.88">19028 6877 1198 0,'0'0'64'0,"0"0"35"16,9 114-41-16,4-71-41 0,-13 0-17 16,0-3-5-16,0-5-164 15</inkml:trace>
  <inkml:trace contextRef="#ctx0" brushRef="#br0" timeOffset="188557.48">19636 6670 768 0,'0'0'192'0,"0"0"-24"15,0 0-43-15,0 0-49 16,0 0-40-16,0 0-13 16,16 52 6-16,-11-18-15 15,5-7-6-15,-5-6-1 16,12-5-5-16,-13-8-2 15,6-5-1-15,2-3 1 16,-2 0 0-16,-1-21 1 16,4-4 3-16,-9 6-2 15,-4 9 0-15,5 7-2 16,-5 3 1-16,0 13-1 16,10 17 0-16,-1-1-2 15,8-7 3-15,5-9-2 0,-7-10 0 16,1-3 1-16,-6-5 0 15,0-19 6-15,-5-11 12 16,-1-5 1-16,8-3-3 16,-7 3-4-16,-5 3-6 15,5 13-5-15,-5 7-2 16,0 15-6-16,5 2-46 16,0 5-158-16,2 24-487 15</inkml:trace>
  <inkml:trace contextRef="#ctx0" brushRef="#br0" timeOffset="188962.69">20125 6839 1102 0,'0'0'73'0,"0"0"-27"16,0 0-37-16,0 0-2 0,0 0-2 15,121-8-4-15,-102 8 1 16,-9 8 1-16,-10 11 1 15,0 10 3-15,-15 0 2 16,-11 4 1-16,-1-7-5 16,13-2 47-16,9-8-4 15,5 1-14-15,0-10-26 16,26-4 6-16,11-3 0 16,13 0 2-16,-2 0-12 15,-7-10-4-15,-14 1-13 16,-13 9-132-16,-14 0-535 15</inkml:trace>
  <inkml:trace contextRef="#ctx0" brushRef="#br0" timeOffset="189313.87">20656 6783 1208 0,'0'0'104'0,"0"0"-80"16,0 0-6-16,0 0 22 15,125 0-32-15,-74 0-2 16,-10 0-6-16,-10 0-58 16,-14 0-149-16,-17 0-493 15</inkml:trace>
  <inkml:trace contextRef="#ctx0" brushRef="#br0" timeOffset="189441.68">20781 6951 916 0,'0'0'77'16,"0"0"11"-16,0 0-58 16,140 5-30-16,-109-5-140 15,-11 0-721-15</inkml:trace>
  <inkml:trace contextRef="#ctx0" brushRef="#br0" timeOffset="189746.67">21191 6890 890 0,'0'0'41'16,"0"0"-24"-16,0 0 69 15,0 0-36-15,125 24-17 16,-93-41 17-16,-13-12 7 16,-2-5 30-16,-7-4-3 15,-10 1-24-15,0 7-16 16,-22 12-12-16,-19 18-18 15,-5 0-14-15,-7 31-14 16,2 15-63-16,3 0-170 16</inkml:trace>
  <inkml:trace contextRef="#ctx0" brushRef="#br0" timeOffset="190162.15">21710 6999 1137 0,'0'0'46'0,"0"0"26"0,-41 123-11 15,14-72-61-15,8-11-13 16,-3-2-192-16</inkml:trace>
  <inkml:trace contextRef="#ctx0" brushRef="#br0" timeOffset="190453.99">22158 6892 1185 0,'0'0'80'16,"0"0"-70"-16,0 0-10 15,0 0-22-15,0 0-121 16,0 0-417-16</inkml:trace>
  <inkml:trace contextRef="#ctx0" brushRef="#br0" timeOffset="190591.03">22411 6895 902 0,'0'0'10'15,"0"0"23"-15,0 0-33 16,0 0-16-16,116-24-248 15</inkml:trace>
  <inkml:trace contextRef="#ctx0" brushRef="#br0" timeOffset="190715.22">22703 6906 441 0,'0'0'61'15,"0"0"77"-15,0 0-83 0,0 0-55 16,0 0-193-16</inkml:trace>
  <inkml:trace contextRef="#ctx0" brushRef="#br0" timeOffset="211453.2">5079 8673 937 0,'0'0'65'15,"0"0"-65"-15,0 0 0 16,0 0 2-16,0 0 5 0,161 10-2 16,-107-6-5-1,-9 1-2-15,-8 3-138 0,-16 3-333 16</inkml:trace>
  <inkml:trace contextRef="#ctx0" brushRef="#br0" timeOffset="212113.78">5214 11710 818 0,'0'0'2'0,"0"0"-2"15,0 0 0-15,142 17-36 16,-96-15-242-16</inkml:trace>
  <inkml:trace contextRef="#ctx0" brushRef="#br0" timeOffset="212833.88">5294 13231 894 0,'0'0'18'0,"0"0"-12"16,0 0 15-16,0 0 0 15,154-5-21-15,-106 5-21 16,-7 0-290-16</inkml:trace>
  <inkml:trace contextRef="#ctx0" brushRef="#br0" timeOffset="-214362.9">5137 8644 660 0,'0'0'41'0,"0"0"-20"0,0 0 16 16,0 0-17-16,-135-38-18 16,108 36 7-16,1 2 14 15,2 0 56-15,2 7-34 16,5 10-13-16,3 1-1 16,4 4-22-16,5 2-4 0,-2 2-5 15,7 4 0-15,0 2 0 16,0 2 0-16,0 4 4 15,0 5-2-15,0 5 19 16,12 11-11-16,-2 8 8 16,-6 5-6-16,6 11-1 15,-3 2-10-15,-2-4 6 16,5-2-7-16,-1 2 2 16,8-9 1-16,-7 3 2 15,2-3 13-15,-2 1-5 16,-1-1-1-16,1 0-3 15,2 0 1-15,-7 5-2 16,0 4 1-16,-1-1-2 16,1-3-2-16,2 1-4 15,-2-6 1-15,0 3 1 0,0 0-2 16,0 0-1-16,0 2 0 16,-5 1 0-16,0-1-1 15,0 4 2-15,0 2-2 16,0-3 3-16,0-5-6 15,0-3-5-15,0-8-5 16,12-10-3-16,-12-1 13 16,4 0 4-16,1 0-2 15,0 6 2-15,0 6 0 16,0-1-1-16,2 6-4 0,3-3-1 16,-6-6-4-1,6-5-1-15,-3-5 11 0,-2-3-1 16,5-2-1-16,-5-4-1 15,4 4 2-15,-2-3-12 16,3-1 0-16,-5-5-3 16,-5-2 15-16,5-2 2 15,0-1 1-15,-5-3-2 16,7 3 0-16,-2 0 5 16,-5 0 3-16,0-2-5 15,0-4-1-15,0 3-2 16,0 1 5-16,0-1-7 15,0-2 2-15,0 0 0 16,0 0 6-16,0-1-4 16,0 4 4-16,0-1 0 15,0 1 12-15,0-1-15 0,0-5-1 16,0 0-2-16,0-8 1 16,0 3 1-16,0-3-1 15,0 5 2-15,0 1-3 16,0-1 3-16,-5 3-1 15,5-2-1-15,-7-1 1 16,2-2-2-16,5-6 1 16,-5-2-1-16,5 2 0 15,0 0 5-15,0 6 3 16,0 0-2-16,0 5 1 16,-5-5-7-16,5 2 1 15,0-5 0-15,0 0-1 16,-5-2 2-16,5-4 0 0,-5 4-2 15,5-3 0-15,0 2 0 16,0-2 2-16,0-6-1 16,0-5-1-16,0 0-1 15,0 0-14-15,0 0 5 16,0 0 10-16,0-5 23 16,0-6 1-16,0 5-4 15,0 4 4-15,0 2-18 16,0 0-6-16,0 0-1 15,0 0-1-15,5-5 2 16,0-3 0-16,5-1 2 16,2-4 1-16,2 2-3 15,1 3-2-15,2-2-1 0,4 4 3 16,-6 1 0-16,-1 2 2 16,8 3-1-16,-5-3 2 15,-3-2-1-15,8 3 5 16,-12-1-4-16,4 3-3 15,-2 0 0-15,-2-3-2 16,-5-2-41-16,0-6-61 16,-5-2-186-16</inkml:trace>
  <inkml:trace contextRef="#ctx0" brushRef="#br0" timeOffset="-213574.89">4961 11729 929 0,'0'0'148'0,"0"0"-43"16,0 0-59-16,0 0-43 16,0 0 4-16,0 0 12 15,0 0-12-15,135 2-4 16,-89-2-6-16,-5 0-106 16,-15 0-432-16</inkml:trace>
  <inkml:trace contextRef="#ctx0" brushRef="#br0" timeOffset="-204864.46">7737 17253 967 0,'0'0'130'16,"0"0"-119"-16,0 0 9 0,0 150 13 15,0-92 0-15,4 9 1 16,-4 0 3-16,5 6-11 16,0-12-10-16,-5-2-8 15,5-11-5-15,7-11 2 16,-7-10-3-1,0-11-1-15,-1-8 2 0,1-2-3 16,2-4 0-16,-2 3 25 16,0-2-4-16,10 0 2 15,6-1 10-15,6 1-11 16,4-3-2-16,5 0-4 16,5 0-4-16,5 0-8 0,12 0 3 15,0 0-3-15,0 0-1 16,-12 0 3-16,-10 0-5 15,-10 0-2-15,1 0-16 16,-18 10-55-16,-4 1-122 16,-5-8-510-16</inkml:trace>
  <inkml:trace contextRef="#ctx0" brushRef="#br0" timeOffset="-204361.82">8532 17932 1007 0,'0'0'44'0,"0"0"-11"16,0 0 9-16,10 107-19 16,0-85-7-16,-5-9 8 15,2-8-17-15,-2-5-2 16,-5 0-5-16,0 0 1 16,0-16 1-16,0-10 64 15,-22-9-46-15,3-6 4 0,-3 4-12 16,5 2 2-16,3 6-5 15,9 13 11-15,0 8-12 16,5 8-8-16,0 0-5 16,5 0-4-16,21 0 9 15,6 0 3-15,4 0 0 16,0 0 0-16,-5 5-2 16,-7 6 3-16,-7 2-4 15,-12 6 9-15,-5 13 40 16,-10 10 16-16,-26 12-40 15,-12-5-17-15,2-10-7 16,10-15-1-16,19-21-35 16,12-3-134-16,5-18-887 0</inkml:trace>
  <inkml:trace contextRef="#ctx0" brushRef="#br0" timeOffset="-203798.06">9442 17689 777 0,'0'0'156'15,"0"0"55"-15,0 0-56 16,0 0-69-16,0 0-26 15,0 0-17-15,-94-59-16 16,62 59-13-16,1 0-6 0,4 13-5 16,8 9-3-1,14 2-3-15,5-3-6 0,0 0 5 16,19 1-11-16,25-3 11 16,-3-3-2-16,0-1 4 15,5-1 1-15,-3-1 0 16,-12 6 1-16,-11 3 1 15,-8 7 4-15,-12 3-5 16,0 3 7-16,-17 2 5 16,-24-2 7-16,-12-6-14 15,2-10-3-15,-2-14-2 16,12-5-3-16,10 0-19 16,21-24-59-16,10-5-90 15,10-3-270-15</inkml:trace>
  <inkml:trace contextRef="#ctx0" brushRef="#br0" timeOffset="-203408.66">9738 18028 958 0,'0'0'53'0,"0"0"42"16,0 0-30-16,0 0-61 0,0 0 14 15,0 0 22-15,0-64-20 16,0 24 0-16,0-5-13 16,15 2 14-16,-3 6-17 15,2 7 1-15,1 6-4 16,2 10 0-16,-3 4-2 15,8 10-3-15,-1 0 4 16,4 10 7-16,6 17 5 16,0 3-7-16,-4 5 2 15,-1 2 0-15,1-2-5 16,-8-3 3-16,-2-5-5 16,-7-9-2-16,-6-2-70 0,-4-11-62 15,0-5-144 1</inkml:trace>
  <inkml:trace contextRef="#ctx0" brushRef="#br0" timeOffset="-203262.07">9801 17871 1049 0,'0'0'104'0,"0"0"-79"16,0 0 21-16,0 0 3 15,130 37-29-15,-74-37 0 16,6 0-18-16,-9 0-2 15,-12 0-117-15,-19 0-545 16</inkml:trace>
  <inkml:trace contextRef="#ctx0" brushRef="#br0" timeOffset="-203042.27">10274 17827 924 0,'0'0'285'16,"0"0"-251"-16,19 105 56 16,-12-59-52-16,8-7-38 15,-11-6-6-15,1-12-119 0,-5-10-266 16</inkml:trace>
  <inkml:trace contextRef="#ctx0" brushRef="#br0" timeOffset="-202930.72">10148 17595 770 0,'0'0'0'0,"0"0"-147"15,0 0-199-15</inkml:trace>
  <inkml:trace contextRef="#ctx0" brushRef="#br0" timeOffset="-199497.12">10590 17803 1011 0,'0'0'66'0,"0"0"-17"0,0 0-10 16,0 0-17-16,4 103 14 16,13-61-6-16,-12-7-8 15,5-6-12-15,-3-13-4 16,-2-7-5-16,-5-9-2 15,0 0-7-15,0-6 8 16,-12-23 21-16,-8-12-20 16,-1-1 8-16,1-1-7 15,-1 0-2-15,11 6-1 16,3 5 0-16,7 2 0 16,0 3-5-16,7 9-1 0,17 4-1 15,3 7 2 1,14 4 2-16,-3 3 3 0,3 0-23 15,0 16 17-15,-5 8-6 16,-9 2 13-16,0 7 1 16,-8-1 1-16,-7 5 5 15,-7 3 3-15,-5 6 32 16,0-1 0-16,-22 3 13 16,-9-8-38-16,-1-5 12 15,-9-8-16-15,-5-11-9 16,3-8-4-16,-3-8-2 15,20 0-40-15,6-3-60 16,20-15-62-16,0-7-554 16</inkml:trace>
  <inkml:trace contextRef="#ctx0" brushRef="#br0" timeOffset="-199130.45">11043 18095 956 0,'0'0'79'15,"0"0"3"-15,0 0-27 0,0 0-55 16,0 0 2-16,0 0-2 15,14-51 46-15,-9 11-33 16,7-3-8-16,-7 3 2 16,0 3-5-16,5 10 3 15,2 11-3-15,-3 8 1 16,8 8-6-16,7 3 6 16,8 26-1-16,-1 12 15 15,5 4-7-15,0-3-6 16,-9-1-4-16,-1-7-5 15,-16-4-62-15,-10-4-91 16,0-7-369-16</inkml:trace>
  <inkml:trace contextRef="#ctx0" brushRef="#br0" timeOffset="-199008.67">11074 18017 874 0,'0'0'30'16,"0"0"42"-16,135 0 12 15,-77 3-84-15,-2-3-28 16,-8 3-578-16</inkml:trace>
  <inkml:trace contextRef="#ctx0" brushRef="#br0" timeOffset="-190906.88">1753 2128 1128 0,'0'0'116'0,"0"0"-43"0,0 0-46 16,0 0-19 0,0 0 5-16,0 0 11 0,56 136-16 15,-20-88-1-15,-5 0-5 16,5-5-2-16,3-3-2 16,-3-5 1-16,-4-3-37 15,-13-5-51-15,3-8-64 16,-8-12-155-16,-9-7-298 15</inkml:trace>
  <inkml:trace contextRef="#ctx0" brushRef="#br0" timeOffset="-190712.13">1814 2539 857 0,'0'0'78'0,"0"0"-44"16,31-122 76-16,0 68-78 16,5-4-20-16,8-1-10 15,-3 5-2-15,-5 6-93 16,-22 13-433-16</inkml:trace>
  <inkml:trace contextRef="#ctx0" brushRef="#br0" timeOffset="-189415.07">2344 2665 948 0,'0'0'147'0,"0"0"-120"15,0 0 31-15,0 0-31 0,0 0-1 16,0 0-19-16,-5-85-4 16,5 85-3-16,0 11-8 15,0 18 8-15,17 6 3 16,-2-1 14-16,6 6-17 16,-6-5-2-16,-3-3-17 15,-7-8-65-15,-5-2-69 16,0-9-225-16</inkml:trace>
  <inkml:trace contextRef="#ctx0" brushRef="#br0" timeOffset="-189263.05">2277 2868 628 0,'0'0'477'0,"0"0"-454"16,0 0-14-16,0 0 13 0,0 0 32 15,0 0-25-15,120-13-2 16,-69-3-23-16,2-3-4 15,-7 4-105-15,-3 6-378 16</inkml:trace>
  <inkml:trace contextRef="#ctx0" brushRef="#br0" timeOffset="-186781.24">3649 2532 1165 0,'0'0'100'0,"0"0"-34"0,0 0-26 16,0 0-38-16,0 0 13 16,0 0 1-16,120 0-11 15,-62 0 10-15,5 5-11 16,-3 6-4-16,-2 2 2 16,0-2 1-16,-7-3-3 15,-8-8 0-15,-2 2-2 16,-10-2-3-16,-4 0-9 15,-8 0-2-15,-2-2 8 16,-12-1 4-16,0-2 4 16,-5 2 0-16,0-3 9 15,0-4-2-15,0 5 7 0,0-4 0 16,0 9 8-16,0-2-4 16,0 2 0-16,0 0-18 15,0 8-2-15,0 16 1 16,0 5 1-16,0-1 3 15,5-2-2-15,7-8-2 16,-8-7-1-16,-4-3-9 16,5-8-25-16,-5 0-4 15,0-13 37-15,0-17-6 16,-5-7-1-16,-11-3 10 16,-4-3 0-16,8 8 1 15,3 1 2-15,4 13-2 16,5 4 4-16,0 10-5 15,14 7-2-15,18 0-4 16,16 0 2-16,12 7 4 0,3 10-1 16,-5 1 0-16,-5 3 1 15,-17-2 11-15,-17 0 28 16,-19 0 10-16,0 10-4 16,-31 6 0-16,-25 5-26 15,-11-6-19-15,4-15-27 16,27-19-52-16,31-13-212 15</inkml:trace>
  <inkml:trace contextRef="#ctx0" brushRef="#br0" timeOffset="-185799.66">5626 2168 284 0,'0'0'1002'16,"0"0"-968"-16,0 0-18 16,0 0-3-16,0 0-9 15,0 0 4-15,56 144-1 16,-30-96-5-16,-4-10-2 16,-3-6-52-16,-2-13-72 15,-7-11-112-15,-5-8-336 16</inkml:trace>
  <inkml:trace contextRef="#ctx0" brushRef="#br0" timeOffset="-185646.8">5781 2264 761 0,'0'0'295'15,"0"0"-140"-15,0 0-70 16,0 0-52-16,-15 137 4 16,-6-65 4-16,-6 3-21 15,-4-6-12-15,11-2-8 16,3-19-63-16,17-16-217 15</inkml:trace>
  <inkml:trace contextRef="#ctx0" brushRef="#br0" timeOffset="-185125.52">6063 2556 1032 0,'0'0'90'16,"0"0"-44"-16,0 0 11 15,0 0-25-15,0 0-8 16,0 0-1-16,-5-105 1 16,5 105-3-16,0 0 4 15,5 3-25-15,5 21 4 16,4 13-4-16,-2 1 8 15,-2-3-5-15,-5-1-3 16,-1-4-10-16,-4-1-19 16,0-5 6-16,-9-2 3 0,-13-9 11 15,3-5 9 1,9-8 18-16,-2 0 41 0,12 0-2 16,0 0-15-16,0 0-26 15,12 0-13-15,17 0 1 16,2-8 11-16,1 0-8 15,-1 3-7-15,-4 5-4 16,-18 0-81-16,-9 5-165 16</inkml:trace>
  <inkml:trace contextRef="#ctx0" brushRef="#br0" timeOffset="-174956.64">1710 3975 830 0,'0'0'361'0,"0"0"-322"16,0 0-14-16,0 0 11 15,0 0 6-15,104 129-19 16,-56-81-16-16,2 0-4 16,8-2-3-16,-5-4-24 15,-7-10-45-15,-10 1-85 16,-9-9-154-16,-17 0-284 16</inkml:trace>
  <inkml:trace contextRef="#ctx0" brushRef="#br0" timeOffset="-174775.58">1773 4358 1119 0,'0'0'110'0,"0"0"-95"0,0 0-7 15,72-155 3-15,-5 93-5 16,1 1-6-16,-5 13-31 15,-15 7-186-15</inkml:trace>
  <inkml:trace contextRef="#ctx0" brushRef="#br0" timeOffset="-174039.79">2252 4353 1105 0,'0'0'104'16,"0"0"-79"-16,0 0-25 16,0 0-13-16,0 0 13 15,0 0 2-15,82-4 3 16,-55 13-4-16,-8 7-1 0,-7 2-3 15,-12 1 3 1,0 0 11-16,0 0 11 0,0-3 8 16,0-8 16-16,0-3-6 15,0 1-10-15,0-1-29 16,0 3 1-16,27 0-2 16,2-8 1-16,2 0-1 15,5 0 0-15,-4 0-74 16,-15 0-226-16</inkml:trace>
  <inkml:trace contextRef="#ctx0" brushRef="#br0" timeOffset="-173490.62">3494 4128 1153 0,'0'0'101'0,"0"0"-52"16,0 0 37-16,0 0-86 15,0 0-3-15,0 0 3 0,155 0 2 16,-66 0-2 0,5 0 2-16,-5 0-3 0,-7 0 1 15,-9 0-15-15,-1 2-17 16,8-2 8-16,2 0 24 15,-3 0-1-15,-11 0-73 16,-18-2-26-16,-13 2-106 16,-21 0-404-16</inkml:trace>
  <inkml:trace contextRef="#ctx0" brushRef="#br0" timeOffset="-173065.79">4560 4141 1064 0,'0'0'0'0,"0"0"0"15,0 0 8-15,0 0 7 16,0 0-9-16,0 0-2 15,20 64-1-15,-20-64 0 16,0 0-1-16,0-2 31 16,0-22 19-16,0-6-44 15,0-2 9-15,-5 2 5 16,5 6-2-16,0 9-10 0,0 6-3 16,0 4-7-16,5 3-10 15,7 2 10-15,12 0 10 16,7 0-4-16,5 5-4 15,-4 6 2-15,-1-6 3 16,-19 5 17-16,-12 12 16 16,0 8 39-16,-36 7-28 15,-12 3-36-15,7-3-14 16,9-13-1-16,16-16-30 16,16-8-71-16,16 0-295 15</inkml:trace>
  <inkml:trace contextRef="#ctx0" brushRef="#br0" timeOffset="-172712.08">5583 3871 1198 0,'0'0'75'0,"0"0"-37"15,0 0 11-15,0 0-44 16,22 104-5-16,-1-50 3 15,11-6-2-15,-3 0 0 16,9-5 1-16,-6-8-4 16,-3-6-11-16,-3-8-81 15,-14-4-63-15,-7 1-212 16</inkml:trace>
  <inkml:trace contextRef="#ctx0" brushRef="#br0" timeOffset="-172574.79">5583 4246 984 0,'0'0'74'0,"22"-121"11"16,19 52-3-16,7-1-57 15,-7 9-16-15,0 10-9 16,-15 19-22-16,-16 19-209 16</inkml:trace>
  <inkml:trace contextRef="#ctx0" brushRef="#br0" timeOffset="-172171.01">5911 4227 1225 0,'0'0'0'0,"0"0"-18"16,0 0 18-16,0 0 0 15,0 0 1-15,116-11 2 16,-111 11 1-16,-5 6-3 15,0 12 11-15,-13 9 13 16,-11 2 22-16,-2 4 1 16,4-7 5-16,12-4-2 0,10-4-22 15,0-7-26-15,27-9 0 16,14-2-2-16,5 0-1 16,-10-2-14-16,-5-3-44 15,-31 5-111-15,0 0-526 16</inkml:trace>
  <inkml:trace contextRef="#ctx0" brushRef="#br0" timeOffset="-169894.51">5646 4050 739 0,'0'0'186'0,"0"0"-111"16,0 0 54-16,0 0-76 15,0 0-37-15,0 0-16 16,-56 54-1-16,71-78 1 16,-1-6 3-16,8-5-1 15,-5-2 4-15,-3 10 4 16,-9 12-4-16,0 4 5 16,-5 11 4-16,0 2 65 15,-15 27-27-15,-11 14-49 16,-1 1-4-16,8-5 0 15,7-4 1-15,2-16-1 0,10-11 0 16,0-8-1-16,0 0-11 16,5-11 5-16,17-24 7 15,-3-10 1-15,8-3-1 16,-6 5-4-16,-6 13 0 16,-3 15 4-16,-12 15 0 15,0 8 9-15,-17 34 17 16,-14 20-22-16,-10 5-2 15,0 0-1-15,9-12-1 16,11-12 1-16,11-16 1 16,10-10-2-16,0-17-3 15,10 0-14-15,16-28 2 0,1-17 5 16,9-11 8 0,-5 0-7-16,1-3 9 15,-8 13 0-15,-7 15 0 0,-13 14 1 16,-4 17-1-16,-4 19 48 15,-28 32-24-15,-4 13-22 16,0 3-1-16,0-8-1 16,14-9 0-16,7-9 0 15,15-17 0-15,0-13-2 16,0-11-8-16,32-17-12 16,4-23 11-16,5-8-2 15,-5-2 8-15,0 4 0 16,-9 11 5-16,-17 14 0 15,2 18-1-15,-12 3 1 16,0 29 9-16,-17 17 5 0,-5 2-10 16,3-8 2-16,7-8 0 15,7-10 6-15,5-14-12 16,0-8-1-16,12-11-7 16,12-26 8-16,3-9 5 15,-6-4-3-15,6 1 1 16,-13 9-3-16,-4 11 5 15,-3 12-2-15,-7 17 1 16,0 0 14-16,0 35 24 16,-26 8-39-16,4 0-3 15,-5-3 4-15,13-11-3 16,4-10 14-16,-2-11-11 0,12-8-4 16,0 0 0-1,0-13 0-15,5-17 0 0,12-7 0 16,-7-3 1-1,2 8 0-15,-8 10 0 0,-4 9 0 16,0 7 1-16,0 6 3 16,-26 9 3-16,-10 20-5 15,-5 6-3-15,9-3 0 16,6-8 1-16,16-11 1 16,3-10-2-16,7-3-1 15,0-16-9-15,12-24 6 16,12-14 3-16,3-7 1 15,-1 2 0-15,-11 8 0 0,-3 19 1 16,-12 16-1 0,0 16 3-16,-5 0 12 0,-26 27 0 15,-13 16-14-15,8 7-1 16,0-4 0-16,16-11 1 16,4-11-1-16,16-16-2 15,0-8 1-15,4-8-42 16,28-38-11-16,4-10-91 15,-5-3-267-15</inkml:trace>
  <inkml:trace contextRef="#ctx0" brushRef="#br0" timeOffset="-169361.62">5231 3805 1102 0,'0'0'100'0,"0"0"-26"16,0 0-39-16,0 0-19 16,0 0 19-16,19 103-8 15,-2-70-13-15,-7-12-11 16,7-5-3-16,-3-10-28 15,3-6-61-15,-3 0-26 16,-4-24-81-16,2-11 42 16,-2-3 47-16,-1 4 107 15,-4 1 5-15,7 12 45 16,-7 13 50-16,0 8-14 0,0 0 19 16,0 16-19-1,-5 24-7-15,0 14-9 0,0 12-1 16,-15-1 9-16,-7 1-30 15,-2 1-14-15,-2-5-18 16,9-12-14-16,12-9-2 16,5-20-84-16,0-21-321 15</inkml:trace>
  <inkml:trace contextRef="#ctx0" brushRef="#br0" timeOffset="-152260.77">16045 15635 1054 0,'0'0'72'0,"0"0"26"16,0 0-18-16,0 0-50 16,0 0-19-16,0 0 1 15,0 0-2-15,-5 11-1 16,19-6 8-16,-4-2 0 16,7 2-2-16,-3-2 10 15,3 0-15-15,2 0 3 16,3-1-2-16,5-2 1 15,-1 0-3-15,10 0-4 0,1 0 3 16,4 0-7-16,4 0 7 16,8 0-6-1,-2-2 5-15,-3-1-6 0,-7 0-1 16,0 3 0-16,-5 0 0 16,3 0 1-1,-10 0-1-15,2 0 0 0,6 0 0 16,1 0-1-16,3 0 3 15,0 0-4-15,0 0 4 16,3 0-2-16,1 0 1 16,-4 0-1-16,8 0 0 15,-4 0 0-15,8 0 0 16,-7-5 1-16,7-1-2 16,-2 1 2-16,-5 0-2 15,2 2 3-15,-7 3-2 0,0 0 1 16,-5 0-1-16,8 0 0 15,-8 0 0-15,5 0 0 16,0 0 1-16,7-8 1 16,3 0 2-16,-3 0-4 15,3-3 2-15,-3 6 5 16,-7 0-5-16,0 2-1 16,-5 3 1-16,0 0-1 15,0 0-1-15,8 0 0 16,-8 0 1-16,5 0-1 15,0 0 1-15,0 0 1 16,2 0 0-16,-7 0-2 16,5 0 0-16,-4 0 0 15,-6 0 0-15,0 0 1 16,1 0-1-16,-6 0 0 0,10 0 0 16,-4 0 0-16,4 0 4 15,0 0-1-15,5-8 3 16,0 0-5-16,7-1 4 15,-7 2-5-15,5-1 3 16,-2 5-2-16,-8 0-1 16,-5 0 0-16,0 3 0 15,1 0 1-15,-1-2 0 16,-2 2 3-16,10-2 1 16,2-1 2-16,0 0-4 0,4-2 1 15,-6 2-3 1,2 0 0-16,-10 0 0 0,1 3-1 15,-1-2 3-15,0 0-1 16,-2 2-2-16,3 0 2 16,-6 0 1-16,6 0-2 15,-6-3 5-15,1 3-2 16,-8 0 0-16,3-3-2 16,4 0-1-16,-2 1 0 15,8-1 0-15,-6-3 3 16,1 4-1-16,-1-3 2 15,6-1-5-15,4 1 6 0,-5-1-4 16,0 4 0 0,1-3 3-16,-8 2-4 15,-2-2 1-15,-1 5-1 0,-1 0 1 16,-8 0 1-16,-3 0-1 16,-4 0 1-16,5 0-1 15,-5 0 3-15,7 0-4 16,-3 0 0-16,1 0 0 15,-3 0 2-15,-2 0-3 16,0 0 3-16,-5 0-3 16,0 0 4-16,0 0 0 15,0 0 1-15,0 0-2 16,5 0-3-16,-5 0 2 16,5 0 0-16,-1 0 2 15,-4 0-4-15,0 0 3 0,5 0-1 16,-5 2 0-16,0-2 1 15,0 0 0-15,0 0 1 16,0 0 0-16,0 0 2 16,0 0-2-16,0 0-1 15,0 0 2-15,0 0 0 16,0 0 1-16,0 0 0 16,0 0 1-16,0 0-2 15,0 0 1-15,0 0-4 16,0 0 4-16,0 0-2 15,0 0 1-15,0 3 0 16,0-3 2-16,0 0 1 16,0 3-3-16,0-3 3 0,0 0-4 15,0 0 0 1,0 0-3-16,0 0 3 0,0 0-4 16,0 0 2-1,0 0-2-15,0 0 0 0,0 0 0 16,0 0-5-16,0 0-26 15,0 0-39-15,0 0-39 16,0 0-100-16</inkml:trace>
  <inkml:trace contextRef="#ctx0" brushRef="#br0" timeOffset="-145907.64">18955 14579 557 0,'0'0'231'15,"0"0"-149"-15,0 0 0 16,0 0-28-16,0 0-40 15,0 0 14-15,0 0 26 16,0-80-1-16,0 56 0 16,0-8 2-16,0-1-28 15,0-6-3-15,-9-9-9 16,2-3-9-16,-3-5 2 16,5-1-4-16,0 1 6 0,0 0 12 15,5 5 1 1,-7 3-10-16,7 6 1 0,0 4-1 15,0 3-4-15,-5 6 5 16,5 2-8-16,-4 8 3 16,4 1-6-16,0 4-1 15,0 4 2-15,0 1-4 16,0 4 2-16,0 0 4 16,0 5 3-16,0 0 1 15,0 0 5-15,0 0-9 16,-5 0 1-16,5 0-4 15,0 0 3-15,0 0-2 16,0 0-1-16,0 0-2 16,0 0-1-16,0 0 0 15,0 0 2-15,0 0-4 0,0 0 2 16,0 0-3 0,0 0-11-16,0 0-1 0,0 0-14 15,0 0-20-15,0 0-71 16,0 0-127-16,0 8-340 15</inkml:trace>
  <inkml:trace contextRef="#ctx0" brushRef="#br0" timeOffset="-145073.95">18924 13644 514 0,'0'0'206'16,"0"0"-79"-16,0 0-16 15,0 0 0-15,0 0-36 16,0 0-12-16,-46 18-7 15,46-18-9-15,0 0-4 16,0 0-6-16,0 0-7 0,0 0-15 16,0 0-15-16,0 0 5 15,0 0 3-15,15 0 0 16,6-10 2-16,4-1-7 16,6-3 3-16,12-2-3 15,3-5 8-15,7-6-2 16,3-2-7-16,-3 2 4 15,5 0-5-15,-17 11 2 16,0 8-1-16,-20 3-2 16,-6 5-1-16,-6 0 1 15,-1 0-12-15,-3 0-14 16,4 0-32-16,1 5-115 16,-3-5-379-16</inkml:trace>
  <inkml:trace contextRef="#ctx0" brushRef="#br0" timeOffset="-144607.66">19438 13541 914 0,'0'0'10'16,"0"0"18"-16,0 0 48 0,-10 107-33 15,10-101-42-15,0-1 8 16,0-5-9-16,0 0 0 16,-5 0 30-16,5-18 29 15,-4-9-16-15,4-5 1 16,-5-5 7-16,-3-6-17 15,4-3-4-15,-6 4-6 16,10 12-5-16,0 8-6 16,0 15 10-16,0 4-11 15,0 3-12-15,0 0-3 16,14 0-5-16,13 0 7 16,4 13 2-16,1 1 5 0,-1-1-6 15,-4 5 1 1,-13 4-1-16,-9 13 1 0,-5 5 14 15,-15 5 8-15,-26 1-13 16,5-11-10-16,10-14-21 16,9-21-107-16,17-13-234 15</inkml:trace>
  <inkml:trace contextRef="#ctx0" brushRef="#br0" timeOffset="-144151.23">19968 13269 853 0,'0'0'80'16,"0"0"68"-16,0 0-76 16,0 0-32-16,0 0-20 15,0 0 43-15,22 107-26 16,-17-53-12-16,0 5 9 16,-5-3-21-16,0-8-3 15,0-11-10-15,0-10-17 16,0-14-78-16,0-13-153 15,0 0-478-15</inkml:trace>
  <inkml:trace contextRef="#ctx0" brushRef="#br0" timeOffset="-143960.1">19715 13325 1074 0,'0'0'97'15,"0"0"-85"-15,0 0 23 16,145-32 18-16,-68 11-27 16,7-3-26-16,-11 2-1 15,-11 6-164-15,-30 6-755 16</inkml:trace>
  <inkml:trace contextRef="#ctx0" brushRef="#br0" timeOffset="-143506.6">20292 13541 642 0,'0'0'180'0,"0"0"-114"15,-10 121 74-15,3-86-49 16,2-14-49-16,5-10-17 16,-5-6-3-16,5-5-5 15,0 0-2-15,0-13 2 16,-5-22 25-16,5-10-11 15,0-3-13-15,-5-14-5 16,5 6-2-16,0 0-2 16,0 13-8-16,0 14 2 15,10 13 1-15,0 8-3 16,2 8-2-16,2 0-11 16,8 10 12-16,4 17 8 15,-1 13 1-15,6 3-5 0,-9 0-2 16,4-6-2-16,-11-8-10 15,-3-5-65-15,-8-7-53 16,-4-10-139-16</inkml:trace>
  <inkml:trace contextRef="#ctx0" brushRef="#br0" timeOffset="-143426.21">20292 13541 954 0</inkml:trace>
  <inkml:trace contextRef="#ctx0" brushRef="#br0" timeOffset="-143359.24">20292 13541 954 0,'-104'-45'199'0,"118"45"-196"0,18 0 27 0,21 0 2 16,2 0-20-16,-2 0-12 16,-12-7-68-16,-5-2-300 0</inkml:trace>
  <inkml:trace contextRef="#ctx0" brushRef="#br0" timeOffset="-143093.52">20530 13296 904 0,'0'0'128'0,"0"0"-62"16,0 0-42-16,0 0 19 15,99 128-32-15,-58-72 0 16,3-8-8-16,-3 0-3 16,0-10-1-16,-15-8-6 15,-7-9-109-15,-7-10-193 16</inkml:trace>
  <inkml:trace contextRef="#ctx0" brushRef="#br0" timeOffset="-142891.06">20629 13707 836 0,'0'0'185'16,"0"0"-143"-16,0 0 36 16,53-109-12-16,-21 56-42 15,-13-9-16-15,7 3-7 16,-11 11-1-16,-8 10-53 15,-7 14-148-15,0 11-702 16</inkml:trace>
  <inkml:trace contextRef="#ctx0" brushRef="#br0" timeOffset="-142442.24">20904 13689 866 0,'0'0'36'16,"0"0"14"-16,0 0 98 16,0 0-58-16,0 0-41 15,0 0-2-15,63-104-5 0,-58 56-10 16,7-3-14-16,-3-5-2 16,6 10-3-16,2 6-9 15,-3 8 6-15,3 13-9 16,-7 11 4-16,7 6-5 15,-3 2-3-15,8 13 3 16,-3 22 3-16,12 10 1 16,-9 3-3-16,5 6-2 15,-13-4-8-15,8-7-28 16,-13-5-33-16,-4-14-36 16,-5-9-80-16,0-6-335 0</inkml:trace>
  <inkml:trace contextRef="#ctx0" brushRef="#br0" timeOffset="-142312.58">21061 13475 1032 0,'0'0'29'0,"0"0"13"16,0 0 2-16,135 0-44 16,-99-3-36-16,-9-2-721 15</inkml:trace>
  <inkml:trace contextRef="#ctx0" brushRef="#br0" timeOffset="-141174.6">21852 13438 665 0,'0'0'180'0,"0"0"-111"15,0 0 31-15,0 0 2 16,-36 125-36-16,28-79-9 15,-1-7-13-15,4-9-10 16,5-11-19-16,-5-11-4 0,5-6-9 16,0-2-2-1,0-7 2-15,0-28 11 0,-5-10-1 16,-2-12 4-16,7-7-1 16,-5-3-8-16,5 3-2 15,0 3-2-15,0 9 5 16,0 7-1-16,0 11 11 15,17 2-8-15,-7 10-3 16,7 6-2-16,-8 8-4 16,1 5 6-16,-5 3-6 15,7 0-2-15,2 27 2 16,8 13 5-16,-3 8 3 0,8 6-9 16,-1 2 0-1,1 0 0-15,-3-8 0 0,3-8-1 16,-11-8 0-16,-1-11-5 15,-10-7 1-15,-5-8-20 16,0-4-10-16,0-2-17 16,-5 0-5-16,-14 0-121 15,-3-11-158-15,0-4-201 16</inkml:trace>
  <inkml:trace contextRef="#ctx0" brushRef="#br0" timeOffset="-141119.27">21852 13438 851 0</inkml:trace>
  <inkml:trace contextRef="#ctx0" brushRef="#br0" timeOffset="-141043.16">21852 13438 851 0,'-104'-46'212'0,"114"46"-182"0,26 0 45 0,10 0-23 0,7 0-48 16,-2-8-3-16,2-3-1 15,-12 3-87-15,-5-2-312 16</inkml:trace>
  <inkml:trace contextRef="#ctx0" brushRef="#br0" timeOffset="-140542.74">22262 13400 14 0,'0'0'721'15,"0"0"-607"-15,14 126 13 16,-14-91-16-16,8-11-79 16,-4-11-5-16,-4-8-20 15,0-5 4-15,0 0-4 16,0-10 38-16,0-17 3 15,-17-11-30-15,8-7 11 0,-8-8 1 16,3-4-13-16,-1-4-11 16,-2-3 4-16,3 8-6 15,-3 8 8-15,7 4 7 16,5 13-2-16,5 3-9 16,0 10-8-16,0 5 0 15,15 5-6-15,7 3 6 16,4-1-4-16,-2 6 4 15,7 0 0-15,6 0-2 16,-6 6 2-16,-4 12 0 16,-6 14 3-16,-11 0-3 15,-10 9 16-15,-10-2 5 16,-33 2-1-16,2-4-13 16,0-8-7-16,5-7-5 15,14-14-62-15,17-8-127 0,5 0-552 16</inkml:trace>
  <inkml:trace contextRef="#ctx0" brushRef="#br0" timeOffset="-140058.1">22505 13638 1117 0,'0'0'186'16,"0"0"-126"-16,0 0-34 16,0 0-26-16,0 0-21 15,0 0-263-15</inkml:trace>
  <inkml:trace contextRef="#ctx0" brushRef="#br0" timeOffset="-128705.77">16621 16368 314 0,'0'0'328'0,"0"0"-144"15,0 0-34-15,0 0-16 16,0 0-65-16,0 0-11 0,0 0-10 15,-5-37 2-15,5 37 1 16,0 0 6-16,-5 16-12 16,-2 21-16-16,7 13-20 15,0 4-7-15,0 2-3 16,12-10 1-16,7-9-5 16,8-10-12-16,0-13-2 15,-1-12-6-15,1-2 3 16,-3-22 15-16,-3-17 7 15,-6-9 1-15,2-1-1 16,-8 6 1-16,-4 14 4 16,-5 13-3-16,0 13 0 0,0 3-1 15,12 13-1-15,-2 25 3 16,4 16-5-16,13-1 2 16,9-2-9-16,12-11-34 15,3-14-4-15,2-9 9 16,-7-17 13-16,-5 0 15 15,-15-21 10-15,1-20 2 16,-13-10 19-16,3-2 24 16,-12-1-5-16,0 9-16 15,-5 16-23-15,0 13-1 16,0 16-64-16,5 0-218 16</inkml:trace>
  <inkml:trace contextRef="#ctx0" brushRef="#br0" timeOffset="-128259.1">17521 16769 1174 0,'0'0'24'0,"0"0"-10"16,0 0 2-16,9 139-16 0,-4-110-72 15,-5-7-229-15</inkml:trace>
  <inkml:trace contextRef="#ctx0" brushRef="#br0" timeOffset="-128142.68">17525 16537 807 0,'0'0'0'15,"0"0"-214"-15</inkml:trace>
  <inkml:trace contextRef="#ctx0" brushRef="#br0" timeOffset="-127744.84">17890 16718 898 0,'0'0'78'0,"0"0"-8"16,0 0-44-16,0 0-22 15,0 0 5-15,0 0 22 16,53 126-3-16,-39-97 14 16,1 6 3-16,-3-6 10 15,-12 3-12-15,0-5 0 16,0-6-17-16,-17-7-16 15,-7-11-10-15,-8-3-43 16,1-24-94-16,0-22-167 16,9-2-620-16</inkml:trace>
  <inkml:trace contextRef="#ctx0" brushRef="#br0" timeOffset="-127592.24">17890 16718 487 0,'-54'-11'762'0,"62"11"-697"15,-3 0-11-15,14 0-25 16,7 0-1-16,6-2-19 16,-1-7-9-16,0-1-43 15,-9 5-342-15</inkml:trace>
  <inkml:trace contextRef="#ctx0" brushRef="#br0" timeOffset="-126771.1">18331 16576 900 0,'0'0'113'16,"0"0"-9"-16,0 0-86 16,0 0-10-16,0 0 7 15,0 0-14-15,147 11 5 16,-106-11-6-16,-10 0-49 0,1 0-224 15,-18 0-570-15</inkml:trace>
  <inkml:trace contextRef="#ctx0" brushRef="#br0" timeOffset="-126576.11">18410 16793 874 0,'0'0'76'16,"0"0"23"-16,123-24 13 0,-65 8-82 15,0 3-12 1,-12 2-18-16,-15 11-103 0</inkml:trace>
  <inkml:trace contextRef="#ctx0" brushRef="#br0" timeOffset="-125391.1">19271 16424 389 0,'0'0'222'0,"0"0"1"16,0 0-37-16,0 0-32 16,0 0-61-16,0 0-27 15,0 0-34-15,-9 56-31 16,9-13 6-16,0 2-1 15,17-2 1-15,2 0-5 16,7-8-2-16,1-6 0 16,-3-13-6-16,-2-13-2 15,0-3-20-15,-8-16 14 0,-2-24-2 16,-2-8 16 0,-5-3 11-16,-5 6-8 0,4 15 7 15,-4 14-2-15,0 13 15 16,0 3 6-16,5 24-22 15,12 22-5-15,2 7-2 16,8 1-1-16,9-12-1 16,0-9-28-16,0-18 14 15,-9-12 9-15,-1-3-2 16,-4-21 8-16,-12-24 1 16,4-6 36-16,-6-11-7 15,-4 6-9-15,-4 11-13 0,0 7-7 16,0 17-16-16,0 15-96 15,0 6-184-15</inkml:trace>
  <inkml:trace contextRef="#ctx0" brushRef="#br0" timeOffset="-125049.61">20048 16681 428 0,'0'0'725'16,"0"0"-586"-16,0 0-23 15,0 0-57-15,0 0-41 16,0 0-13-16,5 112-5 16,-5-72-2-16,0-11-62 15,0-10-171-15,0-16-930 16</inkml:trace>
  <inkml:trace contextRef="#ctx0" brushRef="#br0" timeOffset="-124925.8">20021 16504 900 0,'0'0'27'16,"0"0"-27"-16,0 0-339 15</inkml:trace>
  <inkml:trace contextRef="#ctx0" brushRef="#br0" timeOffset="-124538.04">20453 16683 247 0,'0'0'667'0,"0"0"-528"15,0 0-30-15,0 0-48 16,0 0-42-16,0 0-3 0,10 86-3 16,-5-49 11-16,-5-2 7 15,0 5 22-15,0-8-22 16,-10 0-9-16,-12-16-9 16,-4-8-13-16,2-8-16 15,-3-26-102-15,10-20-116 16,8-10-559-16</inkml:trace>
  <inkml:trace contextRef="#ctx0" brushRef="#br0" timeOffset="-124355.73">20453 16683 1144 0,'-104'0'85'0,"104"6"-47"16,20-6 22-16,16 0-18 15,7 0-25-15,3-17-14 16,7-7-3-16,-17 9-144 16,-4-1-700-16</inkml:trace>
  <inkml:trace contextRef="#ctx0" brushRef="#br0" timeOffset="-123813.55">21124 16456 884 0,'0'0'284'16,"0"0"-228"-16,0 0 13 0,0 0-20 16,19 123-27-16,-7-75-13 15,-2-3-6-15,-6-1-3 16,1-10-10-16,-5-9-73 16,7-15-118-16,-7-10-445 15</inkml:trace>
  <inkml:trace contextRef="#ctx0" brushRef="#br0" timeOffset="-123625.72">20993 16630 1023 0,'0'0'184'0,"0"0"-176"0,0 0 14 15,0 0 17-15,114-19-25 16,-66 8-5-16,-2 1-9 15,-15 5-46-15,-4 5-227 16,-18 0-685-16</inkml:trace>
  <inkml:trace contextRef="#ctx0" brushRef="#br0" timeOffset="-123106.03">21673 16600 1119 0,'0'0'36'0,"0"0"10"15,-31 140 8-15,31-98-33 0,0-7-4 16,0-11 12 0,0-13-16-16,0-8-12 0,7-3-1 15,-2-14 0-15,0-24 23 16,0-12 10-16,0-11-19 15,-5-1-10-15,0-7 0 16,4 1-1-16,1 7-2 16,2 8-1-16,-2 15-1 15,0 14 1-15,0 10 4 16,-5 14-4-16,5 0-3 16,7 17 3-16,2 15 0 15,3 8 7-15,7 8-1 16,3 5-2-16,4 6-3 15,-4-5 2-15,-8-6-5 0,3-6 2 16,-13-12-29-16,-4-11-79 16,-5-3-13-16,0-16-172 15</inkml:trace>
  <inkml:trace contextRef="#ctx0" brushRef="#br0" timeOffset="-122944.14">21591 16761 576 0,'0'0'577'16,"0"0"-558"-16,0 0 67 15,0 0 26-15,119-8-71 16,-71 0-25-16,-7 0-16 0,-5 0-16 16,-9 8-205-16</inkml:trace>
  <inkml:trace contextRef="#ctx0" brushRef="#br0" timeOffset="-122124.1">22185 16306 855 0,'0'0'69'0,"0"0"76"16,0 0-18-16,0 0-48 15,0 0-42-15,0 0-25 16,-27 102-11-16,27-51 1 0,0 0-1 16,10-9 3-16,7-7-2 15,-3-13-2-15,8-12-1 16,-8-10-3-16,3 0 3 16,-7-21 1-16,-1-16 1 15,-4-4 1-15,-5-1 2 16,0 12 1-16,0 14-2 15,0 14 7-15,0 2 5 16,0 26 0-16,0 20-11 16,12 7-4-16,3-2 1 0,7-11-3 15,4-14 0 1,-7-6-1-16,8-18 3 0,-5-2 0 16,-8-22 4-16,3-17 32 15,-7-15 4-15,-6 1-23 16,-4 2-6-16,0 13-11 15,0 14-10-15,0 21-78 16,0 3-129-16,0 20-943 16</inkml:trace>
  <inkml:trace contextRef="#ctx0" brushRef="#br0" timeOffset="-121802.55">22653 16675 1106 0,'0'0'122'15,"0"0"-10"-15,0 0-30 0,0 0-65 16,0 0-17 0,4 115-3-16,-4-82-74 0,0-12-127 15,0-8-602-15</inkml:trace>
  <inkml:trace contextRef="#ctx0" brushRef="#br0" timeOffset="-121689.83">22653 16486 952 0,'0'0'45'16,"0"0"-45"-16,0 0-123 15</inkml:trace>
  <inkml:trace contextRef="#ctx0" brushRef="#br0" timeOffset="-121323.77">22886 16659 870 0,'0'0'236'0,"0"0"-172"16,0 0 40-16,0 0-71 15,0 0-24-15,0 0-8 16,37 118 3-16,-28-94-2 15,-4 0 34-15,0-8 1 16,-5-5-14-16,0-3 3 16,0-3-15-16,0-5-5 15,-19 0-6-15,-3-3-36 16,-9-23-74-16,4-7-92 16,8-4-249-16</inkml:trace>
  <inkml:trace contextRef="#ctx0" brushRef="#br0" timeOffset="-121173.7">22886 16659 982 0,'-67'-29'180'0,"77"29"-122"0,16 0 12 16,-2 0-29-16,8-3-28 16,4-7 1-16,-10 2-14 15,-4-1-154-15,-17 9-529 16</inkml:trace>
  <inkml:trace contextRef="#ctx0" brushRef="#br0" timeOffset="-116063.79">18285 17146 219 0,'0'0'158'0,"0"0"-131"16,0 0-27-16,0 0 0 16,0 0-198-16,0 0 1 15</inkml:trace>
  <inkml:trace contextRef="#ctx0" brushRef="#br0" timeOffset="-93881.62">7503 14002 1113 0,'0'0'173'0,"0"0"-130"0,0 0 8 15,0 0-37-15,0 0-8 16,0 0 1-16,0 0 15 16,108-11-8-16,-62 11-12 15,7 0 6-15,0 0-1 16,7 0 1-16,10 0 4 15,7 0-4-15,5 0-1 16,13 0-6-16,3 0 2 16,1 0-3-16,0 0 1 15,-5 0 0-15,-7 0-1 16,-7 0 1-16,-8 0-1 16,-9 0 0-16,-5 0 1 15,-8 0 1-15,3 8 3 0,-12 3 4 16,0-4-1-16,0 2 2 15,3-1-4-15,-3-5 4 16,4-1 0-16,4-2 2 16,-3 0-1-16,-10 0-2 15,0 0 2-15,-5 0-7 16,-9 2 2-16,-3-2-3 16,-2 0-2-16,-7 0 1 15,2 0 2-15,-7 0 2 16,-1 0 0-16,6 0 2 15,-5 0-2-15,0 0 1 16,2 0 1-16,-7 0-1 0,0 0 0 16,5 0-5-1,-5 0 3-15,0 0-5 0,0 0 6 16,0 0-5-16,0 0 5 16,0 0-6-16,0 0 4 15,0 0-4-15,0 0 0 16,0 4 0-16,0-4-17 15,0 2-40-15,0 6-94 16,-17 3-1110-16</inkml:trace>
  <inkml:trace contextRef="#ctx0" brushRef="#br1" timeOffset="106590.23">17521 7475 1007 0,'0'0'148'16,"0"0"-118"-16,0 0-8 16,0 0 33-16,0 0 18 0,118-10-19 15,-56 10-24 1,1 0-7-16,9 0-3 0,3 0-2 15,-2 5-3-15,-1 5-8 16,5-1 3-16,12-1-4 16,5-3 3-16,5-5-6 15,0 0 1-15,0 0-4 16,-7-5 1-16,-3-6 1 16,5 5-1-16,0 4 1 15,-7 2 1-15,7 0 11 16,5 0-6-16,0 0 6 15,0 0 4-15,4 0-13 16,-4 0-5-16,0 0 4 16,-5 0-4-16,-7 0 1 0,2 0-1 15,0 0 0-15,-12 0 2 16,1 0-1-16,-11-3-2 16,1 1 1-16,-6 2 0 15,1 0 0-15,0 0 0 16,9 0 0-16,-4 0 0 15,4 0 0-15,3 0 0 16,-8 0 1-16,1 0-1 16,-13 0 4-16,8 0-1 15,-5 2 0-15,0 1 0 16,4-1-3-16,-6-2 4 16,7 0-3-16,-10 0 5 15,-3 0-4-15,-6 0 5 0,-8 0-2 16,-5 0 5-1,-2-5 1-15,-7 3-4 0,4 2 0 16,-4 0-3-16,-3 0 3 16,3 0-7-16,-7 0 8 15,2-3-3-15,-8 0 8 16,1 1-5-16,2-4 1 16,-2 6-3-16,-1-3-4 15,3 3 1-15,-2 0-2 16,0 0 1-16,-1 0-1 15,-2 0 2-15,3 0-2 16,-5 0 6-16,-5 0 0 0,0 0 1 16,0 0 1-16,0 0-5 15,0 0 4-15,5 0-6 16,0 0 0-16,2 0 1 16,-2 0-2-16,-1 0-1 15,-4 0 5-15,0 0 0 16,0 0 2-16,0 0 3 15,0 0-6-15,5 0 4 16,-5 0-7-16,0 0 2 16,0 0-3-16,0 0 3 15,0 0 0-15,0 0-1 16,0 0 1-16,0 0-3 16,0 0 0-16,0 0 0 0,0 0-6 15,0 0-43 1,0 0-43-16,-21 0-91 0</inkml:trace>
  <inkml:trace contextRef="#ctx0" brushRef="#br1" timeOffset="117158.84">24857 8251 651 0,'0'0'135'0,"0"0"-82"0,0 0 56 16,-111 115-34-16,79-62-32 15,8 6-11-15,-7 10-13 16,4 12-11-16,-4 2 4 16,5 5-3-16,6-3 3 15,3 0-9-15,13-2 7 16,4-2-9-16,0-3-1 16,21-12 2-16,11-1-2 15,4-4 4-15,10-2-4 16,7-3 7-16,-3-3-5 15,3-4 8-15,-2-7-10 16,2-10 5-16,-7-5 2 0,2-8-4 16,-2-8 9-1,-10-11-2-15,0 0 24 0,1 0-20 16,-6-27 7-16,5-8-4 16,0-8-5-16,-4-3-10 15,-6-2 6-15,-4-5-2 16,-8-3-3-16,-2-5 11 15,-7-7-6-15,0-4 2 16,-5-2-8-16,0-1 3 16,0-3-5-16,5 1 4 15,0-6-4-15,-1-8 0 16,-4-5 1-16,0-9 3 16,0-2-6-16,0 6 5 0,-24 5 1 15,-2 10-4 1,-6 19 6-16,-9 17 3 0,-7 22 24 15,-14 26-11-15,-20 8-10 16,-17 49-12-16,-10 31-7 16,-7 24-27-16,8 21-61 15,14 13-50-15,12 1-325 16</inkml:trace>
  <inkml:trace contextRef="#ctx0" brushRef="#br1" timeOffset="130930.07">1056 2470 1009 0,'0'0'177'0,"0"0"-177"16,0 0 1-16,0 0-1 16,0 0 14-16,123 0-2 15,-70 0-4-15,0 0-3 16,-2 0-5-16,-15 0-48 16,-14 8-230-16</inkml:trace>
  <inkml:trace contextRef="#ctx0" brushRef="#br1" timeOffset="131506.91">1107 4417 963 0,'0'0'160'15,"0"0"-160"-15,0 0 0 16,0 0 6-16,0 0 3 15,178-14-3-15,-110 3-4 16,-1 3-4-16,1-2-34 16,-22 7-210-16</inkml:trace>
  <inkml:trace contextRef="#ctx0" brushRef="#br1" timeOffset="132143.82">1223 5866 389 0,'0'0'682'0,"0"0"-625"16,0 0-30-16,0 0-14 15,0 0-7-15,0 0 17 16,171-11-16-16,-94-5-7 0,8 2-2 16,-18 1-156-16,-16 8-542 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047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5.68611" units="1/deg"/>
          <inkml:channelProperty channel="T" name="resolution" value="1" units="1/dev"/>
        </inkml:channelProperties>
      </inkml:inkSource>
      <inkml:timestamp xml:id="ts0" timeString="2021-11-08T22:36:51.61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6359 7280 1231 0,'0'0'43'15,"0"0"53"-15,0 0-62 16,0 0-27-16,0 0-5 16,0 0 26-16,0 0 6 0,0 0-8 15,145-10 0 1,-104 6-6-16,0 2-4 0,7 2-5 16,-7 0 1-16,0 0-3 15,3 0 0-15,-3 0-6 16,0 0 3-16,5 0-3 15,-3 0-1-15,3 0 2 16,0 2-2-16,2 4 4 16,3-6-4-16,-3 3 2 15,2 2-3-15,-1-5 0 16,-8 3-1-16,5-3 0 16,-3 0 1-16,3 0-1 15,2 0 0-15,-7 0 2 16,0 0 1-16,0 0-3 15,-5 0 5-15,0 0-5 0,3 0-1 16,-3 0 1-16,-5 0 0 16,-2 0-1-16,-2 0 1 15,4 0 0-15,-4 0 2 16,-6 0-5-16,4 0 6 16,-4 0-3-16,1 0 1 15,2 0 2-15,-2 0 2 16,0 0 2-16,-8 0 3 15,3 0-4-15,-7 0 5 16,-6 0-4-16,1 0 3 16,-5 0-2-16,0 0 3 15,0 0 3-15,0 0-5 0,0 0 1 16,0 0-5-16,0-3 0 16,0-5-5-16,-5-3-16 15,-21-2-99-15,-15 2-312 16</inkml:trace>
  <inkml:trace contextRef="#ctx0" brushRef="#br0" timeOffset="3638.97">9499 5296 843 0,'0'0'182'0,"0"0"-87"15,0 0-22-15,0 0-62 16,0 0-8-16,0 0 38 16,5 46 15-16,-5-11-28 15,5 10-7-15,0 3-8 16,0 5-4-16,0 1-6 16,2-6-3-16,-7-8-1 15,0-11-22-15,5-7-71 16,-5-11-160-16,0-11-480 15</inkml:trace>
  <inkml:trace contextRef="#ctx0" brushRef="#br0" timeOffset="3988.4">9379 5836 851 0,'0'0'263'0,"0"0"-221"16,0 0-34-16,0 0 2 0,0 0 29 16,0 0-17-16,108 3 0 15,-64 0-19-15,-8-3-1 16,-5 0-2-16,-7 0-8 16,-7 0-72-16,-7 0-83 15,-5 0-185-15</inkml:trace>
  <inkml:trace contextRef="#ctx0" brushRef="#br0" timeOffset="4366.28">9389 5836 976 0,'0'0'82'15,"0"0"1"-15,0 0-66 16,0 0-17-16,0 0 14 16,0 0 8-16,36 115-7 15,-15-75 4-15,1-3-17 16,-3-4-2-16,3-7 1 0,-7-4-1 15,1-11 2-15,-6-6-2 16,-5-5 4-16,7 0 24 16,2-21 45-16,-4-14-2 15,2-6-31-15,-2-1-18 16,7-3-10-16,-12 5-11 16,4-1-1-16,-4 15-63 15,-5 7-235-15</inkml:trace>
  <inkml:trace contextRef="#ctx0" brushRef="#br0" timeOffset="5504.57">10927 5411 742 0,'0'0'253'0,"0"0"-176"0,0 0-46 16,0 0 7-16,12 115 6 16,-12-64-9-16,0 2-6 15,0 1-4-15,0-1-4 16,0-2-4-16,0-8-5 16,0-1-11-16,0-7-1 15,0-8-26-15,-5-11-117 16,-7-16-274-16</inkml:trace>
  <inkml:trace contextRef="#ctx0" brushRef="#br0" timeOffset="5789.04">10792 6002 920 0,'0'0'13'0,"0"0"108"15,0 0-52-15,116 0-48 16,-70 0-10-16,-5 0-11 15,-3 0 0-15,-9 0-65 0,-7 2-184 16,-12 4-388-16</inkml:trace>
  <inkml:trace contextRef="#ctx0" brushRef="#br0" timeOffset="6134.24">10836 5994 794 0,'0'0'277'0,"0"0"-238"15,0 0-26-15,0 0 34 16,0 0-19-16,45 107-5 15,-28-75-4-15,2-5 0 16,3-3-1-16,-7-5-6 16,2-9 4-16,-13-7-6 15,6-3 1-15,-5 0 17 16,12-19 26-16,2-15-13 16,3-12-28-16,-8-2-13 15,8 7-1-15,-12 12-85 16,2 16-285-16</inkml:trace>
  <inkml:trace contextRef="#ctx0" brushRef="#br0" timeOffset="6952.85">12227 5446 805 0,'0'0'208'15,"0"0"-98"-15,0 0-72 16,0 0 22-16,7 123 2 0,-7-64-32 15,0 5-13-15,5-8-7 16,-5-3-7-16,0-7-3 16,0-6-2-16,0-8-66 15,0-8-120-15,0-13-518 16</inkml:trace>
  <inkml:trace contextRef="#ctx0" brushRef="#br0" timeOffset="7269">12077 6028 722 0,'0'0'287'15,"0"0"-283"-15,0 0 41 16,0 0-1-16,0 0-17 16,119 11 2-16,-81-11-15 15,-2 0-10-15,-4 0-4 0,-13 0-18 16,-2 0-156-1,-12 6-316-15</inkml:trace>
  <inkml:trace contextRef="#ctx0" brushRef="#br0" timeOffset="7651.63">12123 6074 735 0,'0'0'179'0,"0"0"-100"16,0 0-51-16,0 0 7 15,0 0 14-15,0 0-16 16,49 96 14-16,-30-69-21 15,-2 0 8-15,-3-5 5 16,3-7-10-16,-7-6-13 16,-5-9 4-16,4 0-5 15,-2 0-6-15,3-11 42 16,-5-16-8-16,5 0-15 16,2-2-18-16,-8 5 1 15,1 5-10-15,-5 11-1 16,5 3-5-16,0 5-63 15,-5 0-153-15,12 0-675 0</inkml:trace>
  <inkml:trace contextRef="#ctx0" brushRef="#br0" timeOffset="9418.79">9463 5211 862 0,'0'0'170'16,"0"0"-44"-16,0 0-35 15,0 0-20-15,0 0-23 0,10-113-14 16,-10 87-10-1,0 2-7-15,0 2-3 0,0 11-3 16,0 4 2-16,0 3-7 16,0 4 2-16,0 0-6 15,0 0 3-15,0 0-4 16,0 0-2-16,0 0 0 16,14 0 1-16,8 0 1 15,9 0 2-15,10 0 6 16,8 0 1-16,6 0 0 15,13 0-4-15,11 0-1 16,8 0-1-16,2 0-2 16,1 0 0-16,-13 0 0 15,0 4-2-15,2-2 2 0,-11 1-2 16,4-1 1-16,6 1-1 16,-6-3 0-16,0 0 0 15,3 0 0-15,-3 0 2 16,1 0-2-16,-1 0 0 15,0 0 0-15,-4 0 0 16,-1 0 0-16,1-3 0 16,-10 1 0-16,0-1 0 15,-8 3-1-15,-1-6 0 16,-4 4 2-16,-4-1-1 16,8-2 0-16,-8 2-1 15,4-2 1-15,-1 5 0 16,-3 0-1-16,0 0 2 0,-5 0-3 15,0 0 4 1,3 0-4-16,-3 0 4 0,0 0-4 16,0 0 2-16,0-6-1 15,5 4-4-15,-9-3 3 16,-1 2-5-16,-4 0 0 16,-1-2 7-16,-2 3 0 15,-2-4-2-15,0 6 3 16,-3-5-2-16,3 5 2 15,-8 0 0-15,3 0-1 16,-7 0 1-16,-1 0-2 16,3 0 2-16,3 0-2 15,-10 0 1-15,7 0 0 0,-12 0 0 16,5 0 0-16,-5 0 6 16,0 0 8-16,0 0 1 15,0 7-12-15,0 12 12 16,0 0-7-16,-5-5-3 15,-2-4-5-15,2 1-16 16,0-1-67-16,-10-4-256 16</inkml:trace>
  <inkml:trace contextRef="#ctx0" brushRef="#br0" timeOffset="9984.78">10674 4379 920 0,'0'0'133'0,"0"0"11"16,0 0-66-16,0 0-58 0,0 0 43 15,0 0-12-15,94 110-23 16,-58-62-17-16,5 0-4 16,0-8-6-16,-5-2 0 15,8-7-1-15,-15-3-41 16,-8-8-43-16,-4-9-65 16,-12-5-107-16,-5-6-523 15</inkml:trace>
  <inkml:trace contextRef="#ctx0" brushRef="#br0" timeOffset="10185.59">10684 4815 935 0,'0'0'165'16,"0"0"-110"-16,98-115 24 15,-44 61-39-15,1-1-33 16,3 1-7-16,-12 8-44 16,-15 20-241-16</inkml:trace>
  <inkml:trace contextRef="#ctx0" brushRef="#br0" timeOffset="12006.28">13464 5620 404 0,'0'0'642'15,"0"0"-557"-15,0 0-36 16,0 0-29-16,0 0 28 16,0 0-10-16,17 128-14 15,-12-80 0-15,0 5-4 0,0 1-5 16,-5-8 1-16,7-9-8 16,-2-10-6-16,-1-14-2 15,1-13-52-15,-5 0-109 16,0-13-244-16</inkml:trace>
  <inkml:trace contextRef="#ctx0" brushRef="#br0" timeOffset="12253.55">13435 6069 841 0,'0'0'193'0,"0"0"-62"15,0 0-70-15,0 0-37 16,123-19-9-16,-91 19-10 16,-6 0-5-16,1 0-2 15,-8 0-57-15,-7 0-94 16,-7 0-124-16</inkml:trace>
  <inkml:trace contextRef="#ctx0" brushRef="#br0" timeOffset="12585.6">13440 6066 882 0,'0'0'78'0,"0"0"-8"15,0 0 13-15,0 0-41 16,0 0-1-16,77 113-13 16,-62-87-12-16,2-2-3 15,-8-5-8-15,3-6 7 0,-7-4-9 16,5-9 5-1,-5 0-6-15,4-6 29 0,3-21 36 16,8-13-21-16,-4-8-25 16,-1 0-11-16,2 8-7 15,-3 7-3-15,-2 18-49 16,-12 6-174-16</inkml:trace>
  <inkml:trace contextRef="#ctx0" brushRef="#br0" timeOffset="13635.42">13139 5227 882 0,'0'0'172'16,"0"0"-30"-16,0 0-54 0,0 0-59 15,0 0-8-15,0 0-2 16,-8-88 5-16,8 60-4 16,0-1 4-16,0 3 0 15,8 4-14-15,-8 6 2 16,0 8-2-16,0 6 4 16,0-2-9-16,0 4 0 15,0 0 1-15,0 0-2 16,0 0-4-16,4 0-2 15,6 0 2-15,17 0 3 16,-1 6-1-16,10-6 0 16,10 0-2-16,7 0 0 15,10 0 1-15,-3-8-1 0,3 0 0 16,-10 5-1-16,-12 1 4 16,-10 2-4-16,-4 0 2 15,-18 0 0-15,1 0-1 16,-10 0 2-16,7 0-2 15,-7 0 2-15,5 0 2 16,-5 15 5-16,5 4 9 16,0 6-13-16,0 1 4 15,-1 1-5-15,9 2 3 16,-9-10-4-16,1 0-1 16,0-3-2-16,0-6 0 15,-5 7-7-15,0-10-65 16,0-7-196-16</inkml:trace>
  <inkml:trace contextRef="#ctx0" brushRef="#br0" timeOffset="14289.69">13230 4401 1097 0,'0'0'94'0,"0"0"14"15,0 0-56-15,0 0-51 16,0 0 8-16,0 0 14 16,63 109-20-16,-41-82-1 15,4-3-2-15,-11-11-32 16,6-5-41-16,-6-8-32 15,2 0-42-15,-3-15-32 16,-2-13-79-16,-2 2 184 16,-5-3 74-16,4 10 83 15,-4 5 52-15,2 12 20 0,-2 2-43 16,-5 0 26-16,0 21-77 16,0 14 66-16,0 10-51 15,-5 9-21-15,-16 2-23 16,6-3-15-16,-2-7-17 15,17-11 0-15,0-19-78 16,0-16-340-16</inkml:trace>
  <inkml:trace contextRef="#ctx0" brushRef="#br0" timeOffset="46636.32">20926 11419 562 0,'0'0'540'0,"0"0"-466"16,0 0 50-16,0 0-60 15,0 0-39-15,0 0-6 16,9-112-10-16,-9 82-1 0,5 4 3 16,3 2 1-16,-4 8 9 15,-4 7-3-15,0 7-6 16,0 2-1-16,0 0-3 15,0 0-8-15,0 18 2 16,0 15-2-16,5 6 3 16,0 7-3-16,0-3 3 15,4-3-6-15,4-5 2 16,-4-6-5-16,-4-5-18 16,-5-3-7-16,5-7-27 15,-5-6-60-15,0-3-70 16,0-5-281-16</inkml:trace>
  <inkml:trace contextRef="#ctx0" brushRef="#br0" timeOffset="46809.05">20781 11683 857 0,'0'0'178'15,"0"0"-132"-15,0 0 66 16,0 0 0-16,128-24-47 15,-70 9-21-15,0-1-22 16,0 2-18-16,-13 4-4 16,-8 1-32-16,-28 7-182 15</inkml:trace>
  <inkml:trace contextRef="#ctx0" brushRef="#br0" timeOffset="49424.55">21529 11366 181 0,'0'0'284'0,"0"0"-98"0,0 0 23 16,0 0-41-16,0 0-56 15,0 0-29-15,-5-35-21 16,5 35-11-16,0 2-26 15,0 25-16-15,0 10 19 16,0 11-9-16,0 6-12 16,0-1 0-16,0-7-1 15,0-3-6-15,0-14 0 0,0-7 3 16,5-14-6 0,-5-6 3-16,0-2-1 0,0-13-8 15,0-19 6-15,0-11 6 16,0 0-6-16,-15-5 4 15,3 5-1-15,7 3 0 16,1 3-2-16,4 10-1 16,0 6 3-16,0 10 0 15,0 3-3-15,0 8 2 16,0 0-2-16,4 0-8 16,1 0 7-16,12 0 4 15,-7 19 4-15,4 5 1 16,3 8-5-16,-7 2 4 15,2 4 1-15,2 0-4 16,-4-7 2-16,12-4-6 0,-13-8 3 16,8-6 0-16,-7-4 0 15,-5-9-1-15,-1 0 0 16,1 0 1-16,2-6 14 16,-2-13 18-16,0-5-4 15,0 0-12-15,0 0-4 16,-5 0-10-16,12 0-2 15,-7 3 0-15,4 2-30 16,8-2-57-16,-7 2-114 16,-1 6-417-16</inkml:trace>
  <inkml:trace contextRef="#ctx0" brushRef="#br0" timeOffset="49838.16">21852 11590 428 0,'0'0'131'0,"0"0"43"16,0 0-79-16,0 0-31 15,0 0-29-15,130 30 20 0,-115-55 34 16,6 1-22 0,-11-8 2-16,0-3 14 0,-6 0-7 15,-4 6-28-15,0 3-12 16,0 7-14-16,-9 10 2 16,-6 9-18-16,-6 0 0 15,-6 17-6-15,-4 23 0 16,-1 8-3-16,13-2-5 15,2-4 8-15,17-10-7 16,0-2 4-16,22-12-15 16,9-7 3-16,10-5-8 15,-5-6-15-15,1-3-48 16,-1-18-69-16,-15 2-367 16</inkml:trace>
  <inkml:trace contextRef="#ctx0" brushRef="#br0" timeOffset="50122.64">22153 11438 815 0,'0'0'61'16,"0"0"23"-16,0 0 5 15,20 114-35-15,-3-90-16 16,2-7 1-16,3-6-17 0,-8-4 0 16,3-7-2-16,-3 0 14 15,3-13 12-15,-2-11 2 16,-11-5-13-16,4-3-27 16,-8-1-8-16,0 4-20 15,0 5-125-15,0 8-287 16</inkml:trace>
  <inkml:trace contextRef="#ctx0" brushRef="#br0" timeOffset="50873.52">22387 11547 766 0,'0'0'81'0,"0"0"3"16,0 0 19-16,41 115-50 16,-31-96-17-16,2-8-15 15,-7-3-4-15,0-8 4 16,-1 0 6-16,-4-11 28 15,0-19 3-15,0-5-27 0,0-2-13 16,0-8-3-16,0 0-2 16,0-1-10-16,0 6 9 15,10 11-11-15,7 7 5 16,-3 6-6-16,3 8-1 16,3 3-8-16,6 5 6 15,-4 0 2-15,4 0-25 16,-11 5-13-16,-1 8-20 15,-6 0 25-15,-8 4 15 16,0 1 19-16,-8 4 4 16,-16 2 1-16,7-5 5 15,3-1 33-15,2 1 9 0,7-3-13 16,5 0-8 0,0 0-17-16,17 0 8 0,2-5-11 15,12-3 1-15,1-8-11 16,4 0-1-16,-9 0-8 15,-1 0-63-15,-16-3-55 16,-1-10-23-16,-9 2-49 16,0 6 26-16,0 2 172 15,0 3 132-15,0 0 30 16,0 11-101-16,8 10-16 16,1-5 6-16,6-2-19 15,6-6-2-15,1-5 15 16,-7-3 8-16,1 0-14 15,-1-20 9-15,2-9-5 16,-3-8-16-16,-14 0-4 0,0-1-1 16,0 0-1-16,-9 12-10 15,-18 10-2-15,-9 16-6 16,0 0-3-16,0 40-8 16,-1 10-19-16,6 7-40 15,14-7-85-15,17-15-315 16</inkml:trace>
  <inkml:trace contextRef="#ctx0" brushRef="#br0" timeOffset="51443.77">23031 11486 815 0,'0'0'61'0,"0"0"65"16,0 0-28-16,0 0-45 15,0 0-31-15,0 0 23 0,15 31 21 16,-15-6-20-16,0-1-10 16,0-3-21-16,-5-4-1 15,5-4-8-15,-5-6-1 16,5-3-5-16,0-4 0 16,0 0-3-16,0 0-3 15,0-11 6-15,5-13 0 16,12-8 2-16,-3 2 0 15,3 3 3-15,-7 6 1 16,-5 11 1-16,-5 4-5 16,4 6-2-16,1 8-1 15,2 21 1-15,-2 6 7 0,5 2-7 16,7-2 5 0,-3-5-2-16,8-6 2 0,-8-11 1 15,3-8 8-15,-2-5 5 16,-6 0 2-16,3-10 13 15,-7-17-10-15,5-8-16 16,-5 3-8-16,-5 5-26 16,0 3-52-16,0 3-122 15,0 13-467-15</inkml:trace>
  <inkml:trace contextRef="#ctx0" brushRef="#br0" timeOffset="51659.94">23386 11513 924 0,'0'0'328'0,"0"0"-305"15,0 0 50-15,0 0-41 16,9 122-21-16,-4-87-11 15,-5-8-45-15,0-17-121 16,5-10-459-16</inkml:trace>
  <inkml:trace contextRef="#ctx0" brushRef="#br0" timeOffset="51771.48">23395 11261 764 0,'0'0'91'0,"0"0"-91"16,0 0-186-16</inkml:trace>
  <inkml:trace contextRef="#ctx0" brushRef="#br0" timeOffset="52043.18">23535 11700 1030 0,'0'0'70'0,"0"0"65"16,0 0-57-16,0 0-49 15,157 66-7-15,-111-79 0 16,-10-22 15-16,-5-7 13 16,-14-1-7-16,-12-3-6 15,-5 4-7-15,-17 4-17 16,-19 14-5-16,-10 14-8 15,-7 10-9-15,-2 7-49 16,2 20-139-16,-1 5-904 16</inkml:trace>
  <inkml:trace contextRef="#ctx0" brushRef="#br0" timeOffset="54059.97">19091 8997 138 0,'0'0'86'15,"0"0"-66"-15,0 0 5 16,0 0-10-16,0 0-15 16,0 0-65-16,0-8-154 15</inkml:trace>
  <inkml:trace contextRef="#ctx0" brushRef="#br0" timeOffset="56537.45">20349 7646 788 0,'0'0'137'16,"0"0"-58"-16,0 0-12 15,0 0-38-15,0 0 57 16,0 0-20-16,0 0-5 15,68 163-28-15,-49-85-11 0,-2 15 3 16,-2 9-4 0,-3 3 2-16,-3-4-18 0,6-2 9 15,2 0-10-15,-3-5 2 16,8-11-6-16,-3-14 0 16,12-7 1-16,-4-18 0 15,4-11-2-15,1-12-2 16,-6-18-9-16,-6-3-67 15,-8-19-82-15,-12-21-480 16</inkml:trace>
  <inkml:trace contextRef="#ctx0" brushRef="#br0" timeOffset="57578.46">20516 9034 933 0,'0'0'193'16,"0"0"-59"-16,0 0-42 16,0 0-45-16,0 0-25 15,0 0-3-15,31-6 16 16,-2-1-11-16,19-1-11 15,-2-6-7-15,2-2-3 16,-2-2-3-16,-14 4 0 0,-6 6-18 16,-16 5-62-16,-5 3-117 15,-5 0-104-15,-5 0-624 16</inkml:trace>
  <inkml:trace contextRef="#ctx0" brushRef="#br0" timeOffset="57920.66">20509 9042 931 0,'0'0'180'16,"0"0"-83"-1,0 0-50-15,0 0-43 0,0 0 37 16,0 0 7-16,57 123-21 15,-30-77-3-15,0-6-21 16,-3-8 2-16,2-8-4 16,-4-11 0-16,-8-5 1 15,-2-8-1-15,-2 0-1 16,-5-8 7-16,12-22 47 16,-8-12-21-16,1-9-7 15,7-5-16-15,-7 5 2 16,4 6-10-16,-14 7-2 15,7 17-4-15,-2 8-54 0,0 5-145 16,0 8-531-16</inkml:trace>
  <inkml:trace contextRef="#ctx0" brushRef="#br0" timeOffset="58479.53">21034 8296 799 0,'0'0'119'16,"0"0"-2"-16,0 0-35 16,0 0-73-16,0 0 55 15,17 123-14-15,-17-56-16 16,0 3-5-16,0-4-7 16,0-10-5-16,0-10-12 15,5-19 0-15,-5-12-5 16,0-9 4-16,0-6-1 15,0 0-1-15,0-2 0 16,0-26 29-16,5-7-22 0,-5 1-4 16,10 5 4-16,2 2-9 15,2 14 0-15,3 7 0 16,-3 6-8-16,13 6 1 16,-1 23 7-16,3 6 2 15,-2 2-1-15,-1-2 0 16,-11-3 2-16,2 0 0 15,-17-8-2-15,0-3 20 16,0-2 11-16,-32-3-2 16,1-10-7-16,-10-6-18 15,5 0 3-15,9-24-8 16,6-14-11-16,16-10-31 0,5-8-56 16,5 5-198-1</inkml:trace>
  <inkml:trace contextRef="#ctx0" brushRef="#br0" timeOffset="58830.37">21514 8633 941 0,'0'0'218'0,"0"0"-156"16,0 0-36-16,0 0-24 15,0 0 30-15,0 0-12 16,82 8-9-16,-46-8-11 16,1 0 0-16,-6 0-22 15,-5 0-67-15,-21 0-149 16,-5 0-645-16</inkml:trace>
  <inkml:trace contextRef="#ctx0" brushRef="#br0" timeOffset="59037.57">21534 8903 922 0,'0'0'78'0,"0"0"7"16,0 0-15-16,120 0-54 15,-74 0-16-15,-5 0-45 16,-5 0-209-16</inkml:trace>
  <inkml:trace contextRef="#ctx0" brushRef="#br0" timeOffset="59409.56">22231 8836 1028 0,'0'0'46'16,"0"0"-46"-16,0 0-2 16,0 0 2-16,0 0 0 15,151 51-11-15,-110-78 11 16,-4-5 36-16,-11-11 60 16,-16-7 3-16,-10 2-10 15,0 5-34-15,-10 16-23 16,-26 16-16-16,-7 11-16 0,-8 29-6 15,-2 23-78-15,12 3-238 16</inkml:trace>
  <inkml:trace contextRef="#ctx0" brushRef="#br0" timeOffset="72638.02">15811 9050 1113 0,'0'0'136'0,"0"0"-111"16,0 0-14-16,0 0 31 0,67 118-13 15,-26-62-25-15,10-3 1 16,-3-2-5-16,-7-6 1 16,0-10-3-16,-10-5-22 15,-4-6-30-15,-10-6-47 16,-17-4-78-16,0-6-232 15</inkml:trace>
  <inkml:trace contextRef="#ctx0" brushRef="#br0" timeOffset="72821.1">15878 9547 1071 0,'0'0'130'16,"0"0"-60"-16,46-104 21 0,-5 53-59 15,12 3-22-15,-2 3-8 16,-3 7-2-16,-17 14-47 16,-4 8-132-16,-13 8-444 15</inkml:trace>
  <inkml:trace contextRef="#ctx0" brushRef="#br0" timeOffset="73276.41">16469 9465 616 0,'0'0'317'16,"0"0"-283"-16,0 0 76 0,-24 104-71 15,24-83-29-15,19-5-7 16,8-8-3-16,-1-8 0 16,-6 0 0-16,6-5 18 15,-9-19 22-15,-7-5 28 16,-10-4 10-16,0 4-3 16,-5 2-25-16,-27 14-15 15,-13 10-16-15,-8 3-10 16,0 18-9-16,12 7-47 15,14 2-122-15,27-14-600 16</inkml:trace>
  <inkml:trace contextRef="#ctx0" brushRef="#br0" timeOffset="74623.98">20017 10183 866 0,'0'0'103'0,"0"0"21"16,0 0-49-16,0 0-47 16,0 0-12-16,0 0 1 15,0 0 8-15,0 0-6 16,-12 116 0-16,12-82-14 15,16-7 1-15,-1-11-6 16,2 0 0-16,-3-13-4 16,3-3-4-16,-7 0 8 15,4-19 0-15,3-10 9 16,-2 0-2-16,-8 12 2 16,-2 4-1-16,-5 13 6 15,0 0 15-15,4 24-23 16,-4 13 2-16,10 1-8 15,7-9 0-15,-3-5-1 0,8-15 0 16,-3-7-5-16,8-2 5 16,-10-6 0-16,-3-20 1 15,-4-9 7-15,-3-5 11 16,3 14 5-16,-10-4-7 16,0 14-15-16,0 8-1 15,0 8-51-15,0 0-172 16</inkml:trace>
  <inkml:trace contextRef="#ctx0" brushRef="#br0" timeOffset="75044.32">20453 10507 404 0,'0'0'478'0,"0"0"-438"16,0 0 52-16,0 0-45 16,27 117-24-16,2-106-10 15,2-8-8-15,5-3 18 16,-5-5 5-16,-4-24 32 16,-5-6 17-16,-13-6 5 15,-4 4-24-15,-5 5-4 16,0 11-25-16,-26 15-10 15,-3 6-19-15,-3 13-12 16,-4 28-119-16,5 1-405 16</inkml:trace>
  <inkml:trace contextRef="#ctx0" brushRef="#br0" timeOffset="76362.06">16211 11427 247 0,'0'0'341'16,"0"0"-124"-16,0 0-31 15,0 0-55-15,0 0-24 16,0 0-26-16,-12-6-31 0,12 6-23 16,0 0-16-16,0 0-4 15,7 0-5-15,17 9 13 16,8-4-10-16,16 0 4 15,7-2 0-15,3-1-3 16,5 1-5-16,-12 0 2 16,-3-3-3-16,-7 3 1 15,-10-3 0-15,-9 0-1 16,-8 0 0-16,-4 0-28 16,-3 2-68-16,-7-2-81 15,0 0-470-15</inkml:trace>
  <inkml:trace contextRef="#ctx0" brushRef="#br0" timeOffset="77218.56">19751 11914 922 0,'0'0'157'15,"0"0"-47"-15,0 0-57 16,0 0-50-16,0 0 21 15,0 0 13-15,73-4-13 0,-37 2 7 16,10 2-1-16,2 0-12 16,-7 0-10-16,-5 0-7 15,-9 0-1-15,-6 0-33 16,-16 0-141-16,-5 8-423 16</inkml:trace>
  <inkml:trace contextRef="#ctx0" brushRef="#br0" timeOffset="78184.08">16136 14122 663 0,'0'0'217'16,"0"0"-67"0,0 0-21-16,0 0-58 0,0 0-31 15,0 0 0-15,138-40-20 16,-83 40-2-16,8 3-17 15,0 5 0-15,-1-3-1 16,-11 3-8-16,-3 6-104 16,-16-4-143-16,-18 6-531 15</inkml:trace>
  <inkml:trace contextRef="#ctx0" brushRef="#br0" timeOffset="79054.67">19657 14464 766 0,'0'0'100'0,"0"0"-3"16,0 0-9-16,0 0-31 15,0 0 15-15,0 0-17 16,90 3-1-16,-54-3-29 15,5 0-9-15,0 0-10 0,7 0-6 16,-12 0-12-16,-5 0-140 16,-21 0-663-16</inkml:trace>
  <inkml:trace contextRef="#ctx0" brushRef="#br0" timeOffset="82257.39">21138 13924 841 0,'0'0'132'0,"0"0"14"0,0 0-32 15,0 0-40 1,0 0-50-16,0 0-20 0,0 0 2 16,0 134-5-16,0-94-1 15,12-3 0-15,7-10-4 16,3-6 2-16,5-10 1 16,4-11-6-16,-2 0 6 15,2-8-4-15,1-24 4 16,-6-2 1-16,-4-10-1 15,-8-1-3-15,3-3 8 16,-7 3 3-16,-10 2-4 16,0 8 7-16,0 6 2 15,0 5 9-15,0 5-13 16,-10 6 6-16,-7 7-1 16,8 6-4-16,-1 0 1 0,-7 0-6 15,3 21-2-15,-3 6 0 16,2 8 0-16,3 5-2 15,-2 8 2-15,-3 8 1 16,7 6-2-16,1 2-1 16,4 6 0-16,5-4 2 15,0 7-2-15,0-9 0 16,9-5 3-16,6-9-6 16,-3-13 1-16,2-9-10 15,-2-18-54-15,-7-7-129 16,-5-3-678-16</inkml:trace>
  <inkml:trace contextRef="#ctx0" brushRef="#br0" timeOffset="86234.22">22730 12823 713 0,'0'0'88'0,"0"0"-9"0,0 0 10 16,0 0-5-1,0 0-24-15,0 0-14 0,0 0 4 16,125-9-6-16,-94 4-8 16,15 0-17-16,7 0-2 15,8-4-7-15,1 4-5 16,1-1-4-16,0 2 1 16,-5-5-3-16,-8 4 4 15,-6-1-2-15,-8 2 1 16,-5 1-1-16,-12-3-1 15,-2 6 0-15,-7 0 10 16,0 0 3-16,-6 0 4 16,4 0-8-16,-8 0 10 15,5 0-16-15,-1 0 1 16,1 0-4-16,0 0-3 0,7 0-49 16,-2-13-97-16,-1 5-251 15</inkml:trace>
  <inkml:trace contextRef="#ctx0" brushRef="#br0" timeOffset="86692.7">23629 12694 1013 0,'0'0'152'0,"0"0"-88"16,0 0 7-16,0 0-48 15,-41 120-10-15,41-87 9 16,0-12-12-16,0-7-7 16,0-10-1-16,0-4-4 15,0 0 3-15,0-2-1 16,0-22 26-16,-17-8-1 15,8-6-20-15,-1 1 0 16,-2 2 4-16,12 6-9 16,0 8 0-16,0 7 0 15,12 4 0-15,12 7-10 16,8 3 9-16,4 0 1 0,0 11 0 16,7 7 1-16,-11 4 1 15,-13-4 0-15,-2 6 6 16,-17 3 32-16,-17 8 18 15,-29 7-5-15,-26 2-17 16,-3-2-26-16,20-10-10 16,18-16-27-16,37-16-55 15,20 0-275-15</inkml:trace>
  <inkml:trace contextRef="#ctx0" brushRef="#br0" timeOffset="92642.57">9249 8777 428 0,'0'0'71'16,"0"0"6"-16,0 0-20 15,0 0-23-15,0 0-13 16,-87 148 44-16,65-90-5 16,-4 9-11-16,-1 0-5 15,8 5-4-15,14 0-19 16,5-5 0-16,0-5-16 15,24-7 8-15,19-11-5 16,8-7-6-16,12-16-4 16,14-10-5-16,3-11 6 15,-3 0-5-15,5-8 3 16,2-21-29-16,-7-6-17 0,-4-8 41 16,-3-3-4-16,-20 1 12 15,-4 0 0-15,-7-3 33 16,-8-4-4-16,-12 2 2 15,-2-3 19-15,-7-6 0 16,-10 3-5-16,0-8-8 16,-5-12-10-16,-31-3 3 15,0-2-15-15,-17 12-4 16,0 23 3-16,2 24 6 16,-7 22 7-16,-5 11-22 15,1 40-5-15,1 18-45 16,3 12-18-16,10 7-59 15,12-8-246-15</inkml:trace>
  <inkml:trace contextRef="#ctx0" brushRef="#br0" timeOffset="93924.27">10746 8804 475 0,'0'0'61'15,"0"0"72"-15,0 0-25 16,0 0-51-16,-94 128-27 15,80-74 12-15,-3 12-17 16,-2 10-8-16,7 9-11 16,2 3 3-16,10-2-3 15,0-11-4-15,5-16 2 16,26-14-4-16,10-15-2 16,12-15-8-16,10-15 7 15,4 0-5-15,10-21-1 0,8-17-24 16,2-7-7-1,-3-8 11-15,-12-6-7 0,-14-5 17 16,-12-3 19-16,-14 0 8 16,-18-2 43-16,-2 2 4 15,-12-5 6-15,0-1-4 16,-31-5-9-16,-10 4-6 16,-17 4-3-16,-10 20 0 15,-9 20 6-15,-2 25 4 16,-3 5-14-16,2 35-19 15,8 21-16-15,21 16-38 16,8 8-34-16,23 6-103 16,8-3-609-16</inkml:trace>
  <inkml:trace contextRef="#ctx0" brushRef="#br0" timeOffset="94573.42">12109 8737 470 0,'0'0'258'0,"0"0"-233"0,-68 115 79 15,51-56-39-15,3 10-46 16,9 12-10-16,5-1-7 15,0 0 4-15,10-16-6 16,36-21 0-16,7-16-8 16,19-19 4-16,12-8 1 15,3-19 1-15,2-24-4 16,-16-5 6-16,-10-13 0 16,-10-1 21-16,-17-2-1 15,-22 2 43-15,-9 1 29 0,-5 8-26 16,-14-1-19-1,-27 8 27-15,-22 15-33 0,-12 17-20 16,-2 14-14-16,0 27-7 16,4 24-6-16,16 18-82 15,20 1-173-15</inkml:trace>
  <inkml:trace contextRef="#ctx0" brushRef="#br0" timeOffset="95389.5">13278 9028 384 0,'0'0'88'16,"-16"159"-80"-16,16-82 83 16,7-7-11-16,17-14-34 15,12-19-26-15,17-10 33 16,5-14-16-16,5-11 32 16,4-2-8-16,1-4 13 15,-13-23-37-15,-2-5-21 16,-2-6 2-16,-8-10-2 15,-2-3 0-15,-9-11-2 0,-13 1 14 16,-2 0-9-16,-17-6 22 16,0-2-13-16,-10-4-2 15,-26 1-11-15,-17 10 5 16,-5 20-9-16,-5 20-4 16,8 22 3-16,-3 22-8 15,5 37-2-15,17 13-46 16,5 3-82-16,16-8-431 15</inkml:trace>
  <inkml:trace contextRef="#ctx0" brushRef="#br0" timeOffset="97223.54">9451 10978 590 0,'0'0'185'15,"0"0"-68"-15,0 0 14 16,0 0-38-16,0 0-2 0,-130-86 2 16,94 108-34-16,-10 20-39 15,5 12-15-15,5 16 1 16,4 4-5-16,11 12 0 15,21-3-1-15,0 0 0 16,31-6-2-16,20-15-3 16,24-14-54-16,7-19-47 15,12-21 0-15,9-8-22 16,-4-8 66-16,0-29-38 16,-10-14 48-16,-21-10 39 15,-18-17 13-15,-18-5 73 16,-15-11 81-16,-17-2-32 15,0-5-43-15,-32 1-4 16,-21 17-29-16,-14 22-2 0,-10 29 6 16,-8 32-3-16,3 14-38 15,3 36-9-15,18 23-32 16,18 1-141-16,28 4-369 16</inkml:trace>
  <inkml:trace contextRef="#ctx0" brushRef="#br0" timeOffset="97839.88">10710 10897 914 0,'0'0'114'16,"0"0"-34"-16,-152 72 10 15,116-7-44-15,12 23-17 16,12 11-21-16,12 11-8 15,12-1 1-15,34-10-1 16,12-18-1-16,14-18-4 0,15-19-12 16,24-23-14-16,7-21-1 15,7-8-6-15,-11-35-23 16,-20-19-2-16,-27-10 13 16,-23-11 50-16,-25-2 11 15,-19-6 125-15,-5-6-39 16,-48 1-12-16,-24 2-26 15,-17 20-17-15,-20 23 1 16,6 32-17-16,-3 19-1 16,19 38-25-16,18 20-14 15,33 12-57-15,31 2-163 16,10-2-463-16</inkml:trace>
  <inkml:trace contextRef="#ctx0" brushRef="#br0" timeOffset="98390.5">12420 10938 1058 0,'0'0'44'16,"-113"31"21"-16,60 15 39 15,7 13-58-15,10 13-33 16,9 9-7-16,22 6-1 16,5-1-4-16,15-8-2 15,43-14-4-15,14-19-25 16,17-26-45-16,10-19 22 15,0 0 9-15,-17-40 10 0,-15-16 18 16,-18-16 16-16,-25-11 45 16,-24-11 31-16,-5 3 3 15,-46 1-6-15,-28 7-14 16,-25 16-14-16,-21 19-25 16,2 37-12-16,-3 13-4 15,18 57-4-15,23 26-60 16,35 12-147-16,23 2-777 15</inkml:trace>
  <inkml:trace contextRef="#ctx0" brushRef="#br0" timeOffset="99606.73">13814 11093 941 0,'0'0'178'15,"0"0"-73"-15,0 0-31 16,0 0-42-16,0 0 4 0,0 0-20 16,0 107 15-16,-5-59-12 15,-7-6 1-15,7-7-11 16,-4-11 10-16,9-11 3 15,0-13-17-15,9 0-5 16,23-20 0-16,25-23 42 16,11-14-8-16,9-2-20 15,-5 6-5-15,-9 16-8 16,-10 18-1-16,-33 19-24 16,-20 8-113-16,0 40-532 15</inkml:trace>
  <inkml:trace contextRef="#ctx0" brushRef="#br0" timeOffset="107657.57">25096 7010 279 0,'0'0'734'0,"0"0"-666"0,0 0-20 15,0 0-34-15,-5 118-5 16,-3-68-8-16,-1 1 16 16,4 0-4-16,0 0 17 15,5 2-5-15,0-2-1 16,0 3-12-16,0-4-4 16,5-7-8-16,9-8 1 15,8-8-3-15,5-8-1 16,-1-9 1-16,-2-10 4 15,3 0 11-15,-5 0-1 0,-3-8 7 16,-2-13-6-16,4-12 19 16,-11-6-13-16,0-10-10 15,-5-4 6-15,-5-3-8 16,0-9 3-16,0-4-9 16,0-6 8-16,0 0-7 15,0 8 1-15,0 17 0 16,-5 15-2-16,0 16 2 15,0 11 1-15,0 8 4 16,-7 0-7-16,-2 22 5 16,-8 20-4-16,3 20-4 15,-3 15 5-15,-4 9-1 16,11 10-2-16,-7 0 0 16,8 9 0-16,2-7 1 15,12-9-2-15,0-12 6 0,7-20-10 16,8-12 5-1,11-21-6-15,-11-13-98 0,1-11-294 16</inkml:trace>
  <inkml:trace contextRef="#ctx0" brushRef="#br0" timeOffset="110490.33">25735 7106 742 0,'0'0'219'15,"0"0"-74"-15,0 0-76 16,0 0-47-16,0 0-4 16,0 0-8-16,-41 86 10 15,36-54 0-15,5 8-1 16,-7 5 0-16,7 6-14 15,0 10 12-15,0 7-14 0,0 4 4 16,0 2-2 0,0-1-1-16,12-9-2 0,2-11-1 15,8-12-1-15,4-12-2 16,-6-21 0-16,1-8-77 16,-11 0-95-16,-10-21-892 15</inkml:trace>
  <inkml:trace contextRef="#ctx0" brushRef="#br0" timeOffset="111660.72">26082 7299 836 0,'0'0'272'0,"0"0"-224"0,0 0-14 16,0 0 43-16,111 109-28 16,-75-55-37-16,10 2-2 15,-5-2-7-15,2-9-6 16,-11-5-18-16,-13-8-36 15,-7-5-38-15,-12-8-150 16,0-8-224-16</inkml:trace>
  <inkml:trace contextRef="#ctx0" brushRef="#br0" timeOffset="111825.63">26113 7831 839 0,'0'0'205'0,"0"0"-88"0,0 0-15 15,63-137-34-15,-22 76-31 16,7 0-19-16,-7-3-18 16,0 5-4-16,-19 11-158 15,-17 13-857-15</inkml:trace>
  <inkml:trace contextRef="#ctx0" brushRef="#br0" timeOffset="112277.64">26540 7170 894 0,'0'0'124'0,"0"0"-40"0,0 0-57 16,0 0 22-16,0 0-25 16,99 118 9-16,-53-72-15 15,7-1 30-15,-7 8-9 16,2 4 11-16,-17 6-19 16,-16 7 4-16,-15-3-18 15,0-3-6-15,-10-8-6 16,-16-16-5-16,-1-16-3 15,8-15-103-15,2-9-274 16</inkml:trace>
  <inkml:trace contextRef="#ctx0" brushRef="#br0" timeOffset="112763.78">27264 7497 946 0,'0'0'198'0,"0"0"-148"15,0 0-16-15,0 0-22 16,0 0 7-16,113 0-11 16,-60-3-1-16,-7-2-7 15,-10-1-26-15,-5 3-82 16,-9 1-110-16,-17 2-318 15</inkml:trace>
  <inkml:trace contextRef="#ctx0" brushRef="#br0" timeOffset="112992.14">27201 7727 788 0,'0'0'356'0,"0"0"-318"16,0 0 63-16,0 0 4 16,135 2-57-16,-84-2-26 15,6 0-12-15,-8-5-7 16,-13 2-3-16,-12 3-75 16,-12 0-141-16,-12 0-838 15</inkml:trace>
  <inkml:trace contextRef="#ctx0" brushRef="#br0" timeOffset="114174.34">28262 7296 1044 0,'0'0'109'0,"0"0"-64"15,0 0 63-15,0 0-46 16,0 0-25-16,0-104-6 15,0 104-6-15,0 0-17 16,0 13-7-16,0 17 4 16,14 10 7-16,8 8-8 15,-7 2 1-15,11 4-5 16,-4-1 1-16,-8-5-1 16,3 1-1-16,-17-9-12 0,0-5-34 15,0-4-18 1,-21-3-68-16,-16-10-56 0,1-10-94 15,0 1-15-15,9-9-156 16,1 0 454-16,16 0 270 16,5 2 10-16,-2 1 9 15,7-1-166-15,0-2-6 16,17 6-6-16,10-4 9 16,4 1-43-16,10-3-24 15,5 0-18-15,2 0-10 16,3 0-16-16,-3 0-7 15,-7 0-2-15,-10 0-36 16,-11 6-177-16,-13 9-925 16</inkml:trace>
  <inkml:trace contextRef="#ctx0" brushRef="#br0" timeOffset="114824.29">29523 7462 692 0,'0'0'251'15,"0"0"-249"-15,0 0 62 16,8 131 9-16,-4-85-17 0,6-4-15 16,-5-10-2-16,7-8-22 15,-7-10-12-15,0-12 2 16,-5-2-7-16,0 0 13 16,0-11 30-16,0-18-10 15,-17-6-33-15,2-13 5 16,-2-5 0-16,8-6-4 15,-1 3 0-15,10 2 0 16,0 14 4-16,0 6-1 16,5 4 1-16,17 11-3 15,-8 6-4-15,13 5 1 16,-8 8-1-16,12 0-6 16,1 0 8-16,-1 16 6 0,0 8-4 15,-9 6 8 1,-8-4 7-16,-14 6 19 0,0 1-10 15,-4-2 2-15,-28-1-16 16,-4-3-12-16,5-12-9 16,-1-9-73-16,6-6-122 15,16-2-806-15</inkml:trace>
  <inkml:trace contextRef="#ctx0" brushRef="#br0" timeOffset="115134.6">30066 7152 824 0,'0'0'151'0,"0"0"-75"16,0 0 93-16,0 0-122 16,0 0-37-16,0 0 11 15,-31 163 5-15,9-86 3 16,-9 11-7-16,-1 1 21 16,1-6-1-16,7-14-25 15,7-10-17-15,17-16-11 0,0-22-92 16,9-18-336-16</inkml:trace>
  <inkml:trace contextRef="#ctx0" brushRef="#br0" timeOffset="115702.5">30580 7384 426 0,'0'0'558'0,"0"0"-493"15,0 0-6-15,0 0-33 16,0 0 8-16,45 124-13 15,-18-80 1-15,4 2-7 16,1-5 3-16,-1-7-13 16,0-2-5-16,-9-5-19 0,-7-6-58 15,-15-8-158-15,0-4-319 16</inkml:trace>
  <inkml:trace contextRef="#ctx0" brushRef="#br0" timeOffset="115860.2">30548 7766 853 0,'0'0'151'0,"0"0"1"15,135-127-50-15,-77 73-54 16,-7 8-38-16,-13 9-10 16,-23 10-45-16,-10 8-280 15</inkml:trace>
  <inkml:trace contextRef="#ctx0" brushRef="#br0" timeOffset="116407.89">31069 7456 888 0,'0'0'58'0,"0"0"115"16,0 0-69-16,0 0-88 0,0 0-15 15,0 0 37-15,41 6 5 16,-19 7-6-16,2 3-20 15,7-3 10-15,-4 4-17 16,4-1 0-16,-4-8-8 16,-13-1-1-16,-2-1 1 15,-12-3 1-15,0 5 6 16,0 3 4-16,-17 13 15 16,-9 11-19-16,-15 7-1 15,10-2-7-15,-1-2 0 16,18-12-2-16,9-2-1 15,5-8-30-15,5-10-112 0,9-6-260 16</inkml:trace>
  <inkml:trace contextRef="#ctx0" brushRef="#br0" timeOffset="117759.03">31802 7425 950 0,'0'0'84'0,"0"0"-47"0,0 0 26 16,-26 133-22-16,21-77-18 16,5-5-6-16,0-5 11 15,10-11-13-15,16-15-6 16,5-3-7-16,1-17-2 15,4 0 0-15,0-13 15 16,-4-20 8-16,-6-4 0 16,-7-11 18-16,-2 0-4 15,-12-4 5-15,-5 4-15 16,0 3-6-16,-26 11-11 16,-11 12-10-16,-4 22 0 0,-12 0-7 15,-5 43-58 1,-2 8-142-16,7 10-673 0</inkml:trace>
  <inkml:trace contextRef="#ctx0" brushRef="#br0" timeOffset="118824.7">25074 8866 757 0,'0'0'39'16,"0"0"29"-16,-5 138 11 16,27-95-51-16,2-5 5 15,7-12-16-15,1-7-4 16,4-11-12-16,0-8 3 16,-5 0-1-16,5-27 36 15,3-15 9-15,-3-12-16 16,-4-5-13-16,-13 0 8 15,-2 6-5-15,-12 5 4 0,-5 8-6 16,0 5 9 0,0 14-1-16,-10 4-8 0,-2 12 1 15,2 5-15-15,-7 0-2 16,3 29-3 0,-1 15 1-16,-2 12 1 0,3 13-1 15,2 6 0-15,-3 6 1 16,3 1-2-16,12 1-1 15,0 3 0-15,0-11-1 16,17-6 0-16,-2-16 0 16,6-15-27-16,1-11-85 15,-12-20-106-15,-1-7-730 16</inkml:trace>
  <inkml:trace contextRef="#ctx0" brushRef="#br0" timeOffset="119356.02">25952 8921 683 0,'0'0'50'0,"0"0"-2"0,-29 137 39 16,29-81-20-16,0 3-33 16,0-3 34-16,0 0-26 15,19-10-32-15,3-9-9 16,4-10-1-16,10-8-32 16,1-8-91-16,-1-6-191 15</inkml:trace>
  <inkml:trace contextRef="#ctx0" brushRef="#br0" timeOffset="119709.66">26306 9085 807 0,'0'0'151'0,"0"0"-144"0,0 0 48 16,73 120-9-16,-42-72-12 15,0 0-9-15,5 0-7 16,1-10-17-16,-1-9-2 16,-5-7-2-16,-9-6-73 15,-8-14-42-15,-6-2-145 16,-8 0-103-16</inkml:trace>
  <inkml:trace contextRef="#ctx0" brushRef="#br0" timeOffset="119842.68">26400 9400 704 0,'0'0'188'16,"0"0"9"-16,0 0-108 0,0 0-66 16,0 0 20-16,73-134-20 15,-32 97-14-15,-5 5-9 16,-5 8-55-16,-19 5-526 16</inkml:trace>
  <inkml:trace contextRef="#ctx0" brushRef="#br0" timeOffset="120741.77">26863 8901 704 0,'0'0'132'0,"0"0"29"16,0 0-29-16,0 0-48 15,0 0-35-15,0 0-34 16,-5 20 6-16,25 13 29 15,11 2-28-15,0-1 0 16,10 6-7-16,8 6-7 16,-8 10 1-16,0 0-4 15,-10 0 2-15,-14 1-4 16,-17-7 3-16,0-4-5 16,0-11-1-16,0-11-53 15,-17-16-161-15,3-8-827 0</inkml:trace>
  <inkml:trace contextRef="#ctx0" brushRef="#br0" timeOffset="121127.31">27529 9176 984 0,'0'0'13'0,"0"0"25"16,0 0 41-16,0 0-35 16,140 11-43-16,-99-6-1 15,0 6-6-15,-15-3-154 0,-9-1-365 16</inkml:trace>
  <inkml:trace contextRef="#ctx0" brushRef="#br0" timeOffset="121328.61">27524 9358 965 0,'0'0'32'16,"0"0"76"-16,0 0-23 0,145 0-54 16,-104 0-19-16,0 0-12 15,-15 5-77-15,-9 5-295 16</inkml:trace>
  <inkml:trace contextRef="#ctx0" brushRef="#br0" timeOffset="122125.62">28583 9010 945 0,'0'0'111'16,"0"0"-14"-16,0 0-39 15,0 0-31-15,-82 139-17 16,77-85-5-16,5-6-4 16,0-5 8-16,19-12-9 15,13-7-4-15,9-7-1 16,2-15 3-16,-7-2-1 15,0-8 3-15,-4-18 5 16,-6-14 3-16,-11-6 3 0,-10-5 26 16,-5-2 17-16,0-1-18 15,-5 1-5-15,-27 10-14 16,-9 11-6-16,0 15-7 16,-12 17-4-16,7 17-7 15,-2 25-93-15,12 6-146 16</inkml:trace>
  <inkml:trace contextRef="#ctx0" brushRef="#br0" timeOffset="123108.71">29936 9104 685 0,'0'0'130'16,"0"0"-18"-16,0 0 38 16,0 0-80-16,-94 128-34 0,84-80 2 15,10-3 1-15,0 1-13 16,0-9 4-16,0-2-4 16,5-11-11-16,0-8-2 15,-1-10-12-15,1-6-1 16,-5 0-2-16,0-20 2 15,0-17 18-15,0-13-8 16,0-12-5-16,0-5-1 16,0-3-2-16,0-2 0 15,0 6-4-15,0 10 5 16,0 16-6-16,12 10 3 16,-2 12 0-16,12 7-9 0,-3 5 5 15,3 4-4-15,4 2-2 16,-2 0 9-16,3 10 0 15,-10 14 0-15,-8 3 2 16,-9 10 10-16,0 9 4 16,-26 4 20-16,-15 7-15 15,-7-9-19-15,11-8-1 16,6-16-38-16,17-24-100 16,4 0-257-16</inkml:trace>
  <inkml:trace contextRef="#ctx0" brushRef="#br0" timeOffset="123455.49">30341 8908 726 0,'0'0'170'15,"0"0"-82"-15,0 0 34 0,0 0-26 16,-17 137-13-16,-2-62-30 15,-8 10-15-15,-4 4-12 16,9-10-22-16,3-9-4 16,14-22-47-16,0-24-137 15,-2-21-795-15</inkml:trace>
  <inkml:trace contextRef="#ctx0" brushRef="#br0" timeOffset="123961.89">30840 9063 735 0,'0'0'198'0,"0"0"-70"15,0 0-17-15,0 0-81 16,-17 105 5-16,34-57 18 15,2 0-16-15,8-3-13 0,4-12 3 16,1-4-19 0,-6-10-8-16,1-3-1 0,-8-6-26 15,-7-5-106-15,-12-1-136 16,0-4-602-16</inkml:trace>
  <inkml:trace contextRef="#ctx0" brushRef="#br0" timeOffset="124109.43">30782 9414 872 0,'0'0'97'15,"89"-113"21"-15,-38 49-29 16,7 0-65-16,-5 11-24 16,-12 9-18-16,-22 20-418 15</inkml:trace>
  <inkml:trace contextRef="#ctx0" brushRef="#br0" timeOffset="125236.44">31614 9100 289 0,'0'0'339'16,"0"0"-152"-16,0 0-39 16,0 0-22-16,0 0-74 15,0 0-13-15,0-2-17 16,0 2 4-16,0 0-1 15,0 0 12-15,0 0 3 16,-9 22 5-16,-13 12-23 0,-10 9-17 16,-4 2 2-1,0-2-6-15,10-8 3 0,6-8-3 16,8-14 3-16,7-7-4 16,5-1-2-16,0-5-5 15,0 2 7-15,17-2 1 16,-2 3 5-16,2 3 13 15,-3-1-7-15,1 3 2 16,1 0-8-16,-1 0 1 16,7-3 1-16,-1 0-7 15,-6-5 2-15,7 0-2 16,-3 0 0-16,3-5-1 16,-8 0-26-16,-7 0-126 0,-7 5-302 15</inkml:trace>
  <inkml:trace contextRef="#ctx0" brushRef="#br0" timeOffset="125609.21">31479 9628 753 0,'0'0'256'16,"0"0"-233"-16,0 0 19 16,0 0 40-16,0 0-40 15,0 0-25-15,109 10-9 16,-78-10-8-16,0 0-30 16,-9 0-312-16</inkml:trace>
  <inkml:trace contextRef="#ctx0" brushRef="#br0" timeOffset="126174.83">32092 9056 574 0,'0'0'433'0,"0"0"-412"15,-56 120 70 1,39-64-35-16,17-5-10 0,0-9-15 15,0-7 5-15,27-8-14 16,-1-17-1-16,6-4-7 16,-1-6-6-16,0-8 0 15,-6-21 7-15,-4-12 12 16,-6-7 12-16,2 0 1 16,-17 0-10-16,0 0-2 15,-17 8-12-15,-7 8-4 16,-20 18-12-16,-2 14 0 15,1 16-10-15,13 30-49 0,6 4-72 16,21 4-193 0</inkml:trace>
  <inkml:trace contextRef="#ctx0" brushRef="#br0" timeOffset="128509.22">28349 2374 567 0,'0'0'44'0,"0"0"3"16,0 0-1-16,0 0 20 15,0 0 0-15,0 0 16 16,0 0-42-16,-10 134 23 16,25-79-8-16,6 26 13 15,-4 23-30-15,3 27-4 0,-4 19-6 16,4 8-18-16,-8 5-1 15,2 5-7-15,1 12-2 16,2-4 6-16,-3 6-7 16,3 2 5-16,-3-10-5 15,-2-1 1-15,3-7-3 16,-5-8-5-16,-3-19-31 16,2-10 16-16,-4-20-36 15,0-15-64-15,7-16-118 16,-12-23-362-16</inkml:trace>
  <inkml:trace contextRef="#ctx0" brushRef="#br0" timeOffset="129509.37">26113 4770 626 0,'121'5'16'0,"9"-3"-7"16,10-2 0-16,0 0-9 16,17-5 19-16,4-16-13 15,15-3 53-15,0 0 6 16,12-3-4-16,0 8 0 15,-7 6-8-15,-5 8-28 16,-9 5-11-16,-10 0 7 0,-1 0-14 16,-1 0 21-16,6 0-17 15,10 0 21-15,-4 0-10 16,4-17-1-16,-5 1-12 16,1 1 8-16,-6 1 4 15,-4 6-7-15,-7 6 5 16,-3 2-12-16,-7 0 9 15,0 0-14-15,-1 0 9 16,9 0-9-16,-9 0 4 16,-3 0-4-16,-6 0 0 15,-12-6 3-15,-7 1-3 16,-24-1-2-16,-15 6 5 16,-24 0-10-16,-28 0 4 15,-8 11-20-15,-12 5-92 16,-17 3-94-16,-24-6-751 0</inkml:trace>
  <inkml:trace contextRef="#ctx0" brushRef="#br0" timeOffset="131959.32">28515 3550 688 0,'0'0'132'15,"0"0"28"-15,0 0-38 16,0 0-42-16,0 0-32 15,0 0 6-15,0 0-12 16,0 0 9-16,0 0-20 16,0 0 1-16,0 0-8 15,0 0-14-15,0 0 0 16,0 0-7-16,0 0 2 0,0 0-1 16,5 0 0-1,7 3 2-15,15 0 7 0,-3-1 2 16,2-2-7-16,10 0 8 15,5 0-9-15,8 0 8 16,-3 0-12-16,7 0 11 16,2 0-14-16,8 0 11 15,-1 0-11-15,1 0 6 16,0-2-3-16,-5-4-1 16,-8 6-2-16,8-2 3 15,0 2-1-15,-2 0 0 16,6 0 0-16,6 0-1 15,-1 0 3-15,-4 0-1 16,0 0-3-16,-5 0 4 0,-3-3-1 16,-2 1-2-16,-7-2 2 15,-3 4-1-15,-2-2 0 16,-4 2 0-16,-1 0-2 16,5 0 0-16,-5 0 0 15,0 0 3-15,3 0-4 16,6 0 5-16,-4-3-4 15,8 3 4-15,-3-2-5 16,-1-1 3-16,-1 3-2 16,2 0 0-16,-1 0 1 15,4 0-3-15,-8 0 6 16,-5 0-7-16,5 0 6 16,-3 0-6-16,3 0 7 15,-9 0-6-15,4 0 2 16,-5 0 0-16,1 0-1 0,-1 0 2 15,-7 0-2-15,3 0 3 16,-6 0-4-16,6 0 8 16,-8 0-12-16,8 0 8 15,-6-3-2-15,-1 0 1 16,1 1 0-16,-6-1 0 16,2 3 4-16,-8-3-7 15,1 3 6-15,-3 0-2 16,-7-2 1-16,0 2-1 15,0 0-2-15,0 0 3 0,0 0-2 16,0-5 1-16,0-1-4 16,0-2-55-16,-12-5-123 15,-19 2-1052-15</inkml:trace>
  <inkml:trace contextRef="#ctx0" brushRef="#br0" timeOffset="134741.94">28407 3617 186 0,'0'0'352'0,"0"0"-223"16,0 0-2-16,0 0-41 15,0 0-25-15,0 0-31 16,-5-24 12-16,5 22-16 15,0 2 22-15,0 0-13 16,0 0 15-16,0 0-11 16,0 0-6-16,0 0-7 15,0 0-15-15,0 0-1 16,0-4-8-16,0 2 2 0,0 2 2 16,0-3-5-1,0 3 1-15,0 0-2 0,0 0 0 16,0 0 2-16,0 0-2 15,0 0 0-15,0 0 6 16,0 0-6-16,0 0 12 16,0 0-7-16,0 0 11 15,0 0-10-15,0 0 11 16,0-2-1-16,0 2-12 16,0 0 19-16,0 0-17 15,0 0 16-15,0 0-22 16,0 0 2-16,5 2 1 15,-5 14-1-15,5 6 4 16,-5 2-3-16,4 6 8 0,-4 4-10 16,0 1 9-16,0 3-10 15,0 1 6-15,0-4-3 16,5 5 0-16,2-8-3 16,3 3 1-16,-5-3-1 15,5-3 3-15,-10 4-5 16,7-7 4-16,2 4 0 15,-9-6-1-15,5 0-2 16,0 3 1-16,-5-1 0 16,5-2 1-16,-5 3 0 15,0 0 2-15,0-3-3 16,0 0 2-16,0 0 2 16,0-3-1-16,0 1-2 0,0-3 1 15,0-1-1 1,0 1 0-16,0-3-1 0,5 0 1 15,2-5-3-15,-2-3 10 16,-5 0-12-16,5 0 8 16,-5-3-3-16,0 0 2 15,0-2-3-15,0 5 0 16,0 3 1-16,0 0 3 16,0-1-1-16,0 1-4 15,0-3 5-15,0 2-5 16,0-4 3-16,0-1-1 15,0 3 1-15,0-5-2 16,4 3 0-16,-4-4 1 16,0-2-4-16,0 0 8 0,0 0-6 15,0 0 6-15,0 0-3 16,0 0-1-16,0 0 5 16,0 0 2-16,0 0-4 15,0 0 2-15,0 0-6 16,0 0 7-16,0 0-3 15,0 0 1-15,0 0-5 16,0-5 5-16,0 2-2 16,0-2 1-16,0-1 2 15,0 6-4-15,0 0 7 16,-9 0-8-16,4-2 3 16,-7 2 0-16,7-3-6 15,-5 3 4-15,1 0-2 0,-3 0 0 16,2 0 1-16,0 0-2 15,-2 0 5-15,3 0-8 16,4 0 8-16,-5 0-6 16,3 0 5-16,-3 0-4 15,6 0 1-15,-6 0 0 16,-2 0-1-16,2-2 3 16,1 2-1-16,-8 0 1 15,2 0 1-15,-2 0 0 16,-2 0-3-16,-3 0 1 15,1 0-1-15,6 0 0 16,-11 0 0-16,6 0-1 0,-1 0 8 16,-1 0-13-1,3 0 12-15,-8-4-6 0,5 2 2 16,-9 2-2-16,7 0 0 16,-3 0 1-16,1 0-4 15,-1 0 6-15,1 0-6 16,2 0 7-16,-3 0-6 15,1 0 6-15,-1 0-8 16,3 0 4-16,2 0 0 16,1 0 0-16,1 0 0 15,-1 2-2-15,6-2 6 16,-2 0-8-16,-4 0 9 16,-4 0-6-16,4 0 2 15,-6 0-2-15,3 0 0 0,-2 0 1 16,-1 0-1-16,5 0 5 15,3 0-10-15,-3 0 12 16,-4-2-10-16,6-1 8 16,4 3-7-16,-4-8 4 15,-6 8-1-15,4-5 0 16,-4 3 1-16,6-4-3 16,-6 3 5-16,4-2-7 15,-2 2 10-15,2 1-11 16,-4-1 8-16,6 3-3 15,-1-6 1-15,-1 4-1 16,3 2 0-16,-8 0 2 16,5 0-7-16,3 0 10 0,-3 0-10 15,8 2 9-15,-3 4-6 16,3-1 2-16,-3-2 0 16,2 5 0-16,-2-6 1 15,3 4-4-15,-8 2 7 16,-4 6-8-16,2-4 8 15,-3 4-7-15,1-4 6 16,-6 1-5-16,13-1 2 16,-8-1 0-16,6-1-2 15,-1-3 5-15,3 3-6 16,2-3 7-16,-7 3-6 16,-3 6 5-16,-4 1-6 15,-5 2 3-15,-13 7 0 0,-11-2 0 16,-3-4 1-1,1 1-1-15,4-12 4 0,7 2-8 16,-2-4 9-16,12-2-9 16,10-3 8-16,9 0-5 15,8 0 1-15,-3 0 0 16,7 0-1-16,0 0 2 16,-7 0-4-16,-2 0 6 15,2 0-5-15,-4 0 5 16,6 0-5-16,1 0 4 15,2 0-2-15,7 0 0 16,0 0 0-16,-5 0 4 0,10 0-4 16,-7 0 5-1,2 0-2-15,0 0-1 0,5 0 0 16,-4 0-2-16,4 0 2 16,0 0-2-16,0 0 0 15,0 0 2-15,-5-3-6 16,5 0 9-16,0 3-6 15,0 0 4-15,0 0-5 16,-5-2 6-16,5 2-2 16,0 0-2-16,0 0 1 15,0 0-3-15,0 0 2 16,0 0-4-16,0 0-1 16,0 0-3-16,0 0-62 0,0-3-100 15,5-3-760 1</inkml:trace>
  <inkml:trace contextRef="#ctx0" brushRef="#br0" timeOffset="136328.24">1119 17242 973 0,'0'0'0'0,"0"0"-855"16</inkml:trace>
  <inkml:trace contextRef="#ctx0" brushRef="#br1" timeOffset="144662.76">25506 4767 876 0,'0'0'84'0,"0"0"72"16,0 0-61-16,0 0-22 15,0 0-8-15,0 0-6 16,0 0-22-16,-15 0-3 15,15 0-13-15,0 0 2 16,0 0-10-16,0 0 3 16,0 0-8-16,10 0 2 15,4 0 10-15,13 0-8 16,-1 0 1-16,6-8-7 16,-1 5 6-16,5-2-9 0,0 2 2 15,0-3-3-15,5 4 4 16,-4-1-1-16,11 1-4 15,-7-4 3-15,0 4-4 16,7 2 2-16,-7 0 0 16,5 0 0-16,2 0-2 15,-7 0 2-15,0 0-2 16,3 0 0-16,-8 0 1 16,0 0 2-16,0 0 1 15,-5-3-4-15,6-3 5 16,4 4-4-16,-5-6 2 15,0 3-2-15,0-4 2 16,8 2-3-16,-13 4 2 0,-2-2-2 16,2 2 3-16,-4-3-4 15,-1 1 4-15,6 3-5 16,-6-4 5-16,-7 6-2 16,3-3-1-16,0 3 0 15,-3 0-1-15,3 0 2 16,4 0 0-16,-6 0 1 15,1 0 1-15,-1 0-2 16,1 0 1-16,1 0-1 16,-3 0-1-16,8 0 0 15,-5 0 1-15,9 0-1 16,-12 0 3-16,8 0-3 16,-1 0 3-16,-6 0-4 15,6 0 3-15,-4 0 0 0,4 0-2 16,-2 0 0-1,3 0 1-15,-1 0 0 0,1 0 1 16,4-2-2-16,-7-1 4 16,-2 3-1-16,5 0-3 15,-8 0 1-15,8 0-1 16,-6 0 2-16,-1 0-2 16,1 0 0-16,6 0 3 15,-6 0-5-15,-1 0 4 16,1 0-1-16,-6 0 0 15,7 0 1-15,-3 0-2 16,3 0 2-16,-1 0-2 0,-1 0 1 16,1-3-1-16,6-2 1 15,-8 5-1-15,8-5 3 16,-1 2-5-16,1 0 3 16,-8 1-1-16,3 2 0 15,-1-3 2-15,-6 3-5 16,-1 0 6-16,-2 0-5 15,3 0 4-15,-3 0-4 16,2-3 4-16,3 3-2 16,-2-2 0-16,6-1 0 15,-6 1-1-15,7-2 2 16,-3 2-3-16,-2 2 4 16,-3-3-3-16,3 3 3 15,-2 0-3-15,-6-2 1 0,8 2 0 16,-7-3 0-1,7 0 0-15,-8 3-1 0,8 0 4 16,-12-2-6-16,5-1 7 16,-10 3-4-16,5 0 0 15,-5 0 0-15,0 0 0 16,0 0 2-16,4 0-2 16,1 0-1-16,7 0-1 15,-7 0 4-15,5 0-3 16,2 0 3-16,-3 0-4 15,-4 0 4-15,0 0-2 16,5 0 0-16,-3 0 0 16,3 0-1-16,-1 0 3 0,-4 0-5 15,7 0 6-15,-7 0-4 16,5 0 3-16,-10 0-4 16,4 0 2-16,4 0 0 15,-4 0 0-15,6 0 1 16,-5 0-3-16,5 0 4 15,-3 3-4-15,-2-1 4 16,-1-2-4-16,1 3 2 16,0-3 0-16,0 3 0 15,7-1 1-15,-2-2-2 16,-6 3 3-16,1-1-4 16,0 2 4-16,-5-4-2 15,0 0 2-15,0 0 0 0,0 0 5 16,0 0 13-16,0 0-6 15,0 0-6-15,0 0-7 16,0 0 1-16,0 0-4 16,0 0 3-16,0 0-1 15,0 0 0-15,0 0 0 16,0 0 3-16,0 0 0 16,0 0 6-16,0 0-4 15,0 0 6-15,0 0-9 16,0 0 6-16,0 0-8 15,0-9 3-15,0 1-3 16,0 1 0-16,0-4 0 0,0 0 1 16,0-2-3-16,0-1 5 15,0-2-6-15,0 0 6 16,0 0-6-16,0-3 5 16,0 0-3-16,0 4 1 15,0-4 0-15,0 0 0 16,0 0 2-16,0-2-4 15,0 0 5-15,0-1-6 16,0-2 6-16,0 3-4 16,0-3 1-16,0 0 0 15,0 0 0-15,0 2 1 16,0 4-2-16,0-1 3 16,0 3-3-16,0 0 3 0,0 2-3 15,0-2 1 1,0 1 0-16,0-2-1 0,0-1 2 15,0 1-2-15,0 1 2 16,0 1-2-16,0 1 3 16,0 4-3-16,0-4 4 15,0 4-3-15,0-1 0 16,0-2 0-16,0-4-1 16,0 1 3-16,-5-3-4 15,5-2 4-15,-5 2-2 16,5-5 1-16,-4 0-2 15,4 3 1-15,0-1 0 16,0 6 0-16,0 3 0 16,0 0 0-16,-5 2 2 0,5 0-4 15,0 6 4-15,0-3-4 16,-5 0 4-16,5 0-3 16,0-3 1-16,0 6 0 15,-5-6 0-15,5 8 1 16,0 1-3-16,0-1 5 15,0 0-6-15,0 3 7 16,0 0-7-16,0 0 4 16,0 0-1-16,0 0 0 15,0 0 1-15,0 0-2 16,0 0 4-16,0 0-3 16,0 0 2-16,0 0-3 15,0 0 1-15,0 0 0 0,-7 0-2 16,7 0 0-16,0 0 1 15,0 0 2-15,0 0-3 16,0 0 4-16,0 0-1 16,0 0 1-16,0 0-2 15,0 0 0-15,0 0 0 16,0 0 0-16,0 0-2 16,0 0 1-16,0 0-1 15,0 0 1-15,0 0 2 16,0 0-5-16,0 0 3 15,0 0 0-15,0 0-3 16,0 0 0-16,0 0 0 0,0 0 1 16,12 0 1-16,-2 0 4 15,-1 0-3-15,8 0 4 16,-7 0-5-16,-1 0 3 16,8 0-1-16,-2 0 0 15,-3 0 2-15,2 0-5 16,8 0 7-16,-7 0-6 15,1 0 5-15,-1 0-4 16,2 0 2-16,-3 0-2 16,3 0 1-16,-2 0 0 15,6 0 0-15,-1 0 1 16,1 0-2-16,-1 0 3 16,1 0-3-16,1 0 3 15,-8-2-4-15,8-1 2 16,-3 3 0-16,-2-2 0 0,5 2 0 15,-3-4 0-15,3-3 2 16,-3 1-4-16,-2 1 5 16,-2 3-7-16,6-7 5 15,1 7-1-15,2-4 0 16,3-1 0-16,-6 1-1 16,6-2 3-16,-8 5-4 15,3-2 5-15,-3 2-6 16,-2 0 5-16,10 3-4 15,-13-2 2-15,8 2 0 0,-8-3 0 16,13 1 1 0,-5 2-2-16,2-3 2 15,2 0-2-15,6 0 4 16,-6 1-6-16,5 2 4 0,-4 0-2 16,-3 0 1-16,3 0 0 15,-1 0 0-15,-4 0 1 16,14 0-2-16,-17 0 3 15,8 0-3-15,4 0 4 16,-4 0-6-16,-1 0 5 16,-2 0-2-16,3 0 0 15,-5 0 1-15,-8 0-3 16,8 0 5-16,-13 0-7 16,8 5 8-16,-2-5-6 15,2 6 4-15,2-6-2 0,3 0 0 16,-3 2 0-16,7-2-1 15,-4 0 3-15,5 3-4 16,-13-3 4-16,13 0-2 16,-8 0 2-16,3 0-4 15,4 0 3-15,-7 2-1 16,8 1 0-16,0-3 1 16,-6 0 0-16,3 0 0 15,-2 3 0-15,0-3 1 16,-8 0-4-16,3 0 5 15,-2 0-3-15,6 0 0 16,-6 0 0-16,6 0-1 16,-6 0 1-16,7 0 0 15,-8 0 3-15,8 0-5 0,0 0 5 16,-8 2-4-16,13-2 2 16,-8 3-1-16,7-3 0 15,6 3 0-15,-6 0 0 16,6-3 1-16,-6 2-2 15,-2-2 2-15,3 0 0 16,-1 0 2-16,-4 0-6 16,-3 0 6-16,3 0-3 15,-3 0 0-15,8 0 0 16,-10 0-1-16,-3 0 2 16,3 0-2-16,-2 0 3 15,1 0-4-15,-1 0 2 16,2 0 0-16,2 0 0 0,3 0 1 15,-3 0-3-15,-2 0 5 16,9 0-7-16,-11 0 8 16,2 0-6-16,-8 0 4 15,6 0-3-15,-3 0 1 16,-2 0 0-16,-6 0 0 16,6 0 0-16,7 0-1 15,-7 0 3-15,6 0-3 16,-6 0 3-16,5 0-3 15,-3 0 1-15,-3 0 0 0,-4 0 0 16,0 0 0 0,-5 0-1-16,7 0 2 0,-2 0-2 15,0 0 3-15,-5 0-3 16,5 0 3-16,-1 0-4 16,1 0 2-16,7 0 0 15,-12 0 0-15,0 0 1 16,0 0-2-16,0 0 3 15,0 0-1-15,0 0 1 16,0 0 1-16,0 0-3 16,0 0 6-16,0 0-3 15,0 0-1-15,0 0 1 16,0 0-3-16,0 0 2 16,0 0 0-16,0 0-2 15,0 0 2-15,0 0-4 0,0 0-1 16,0 0-19-16,5 0-27 15,-5 0-26-15,0 0-35 16,-31 0-141-16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100e910f814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g100e910f814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2" name="Google Shape;22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" name="Google Shape;240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100e910f81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100e910f81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2" name="Google Shape;252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0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1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3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3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4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5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5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5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5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5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8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8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9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customXml" Target="../ink/ink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5.png"/><Relationship Id="rId7" Type="http://schemas.openxmlformats.org/officeDocument/2006/relationships/customXml" Target="../ink/ink1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7.png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customXml" Target="../ink/ink12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31.png"/><Relationship Id="rId7" Type="http://schemas.openxmlformats.org/officeDocument/2006/relationships/customXml" Target="../ink/ink13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3.png"/><Relationship Id="rId7" Type="http://schemas.openxmlformats.org/officeDocument/2006/relationships/customXml" Target="../ink/ink14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5.png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7.png"/><Relationship Id="rId7" Type="http://schemas.openxmlformats.org/officeDocument/2006/relationships/customXml" Target="../ink/ink16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1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customXml" Target="../ink/ink1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pfl.ch/research/domains/bluebrain/" TargetMode="External"/><Relationship Id="rId7" Type="http://schemas.openxmlformats.org/officeDocument/2006/relationships/hyperlink" Target="https://www.youtube.com/watch?v=aircAruvnKk&amp;list=PLZHQObOWTQDNU6R1_67000Dx_ZCJB-3pi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owardsdatascience.com/mcculloch-pitts-model-5fdf65ac5dd1" TargetMode="External"/><Relationship Id="rId5" Type="http://schemas.openxmlformats.org/officeDocument/2006/relationships/hyperlink" Target="https://www.leansystems.co/blog/machine-learning-vs-mathematical-modelling" TargetMode="External"/><Relationship Id="rId4" Type="http://schemas.openxmlformats.org/officeDocument/2006/relationships/hyperlink" Target="https://www.britannica.com/technology/Moores-law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4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customXml" Target="../ink/ink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0.png"/><Relationship Id="rId4" Type="http://schemas.openxmlformats.org/officeDocument/2006/relationships/image" Target="../media/image15.png"/><Relationship Id="rId9" Type="http://schemas.openxmlformats.org/officeDocument/2006/relationships/customXml" Target="../ink/ink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950128" y="2274838"/>
            <a:ext cx="6291600" cy="197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Redes Neurais Artificiais: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600" b="1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Introdução ao deep learning</a:t>
            </a:r>
            <a:endParaRPr sz="3600" b="1" i="0" u="none" strike="noStrike" cap="none">
              <a:solidFill>
                <a:schemeClr val="accen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0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167" name="Google Shape;167;p10"/>
          <p:cNvPicPr preferRelativeResize="0"/>
          <p:nvPr/>
        </p:nvPicPr>
        <p:blipFill rotWithShape="1">
          <a:blip r:embed="rId3">
            <a:alphaModFix/>
          </a:blip>
          <a:srcRect l="24624" t="23250" r="22799" b="16704"/>
          <a:stretch/>
        </p:blipFill>
        <p:spPr>
          <a:xfrm>
            <a:off x="1660549" y="1510215"/>
            <a:ext cx="7560840" cy="4854855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69BD0BB-79A8-41B4-811B-19CA260B3CCC}"/>
                  </a:ext>
                </a:extLst>
              </p14:cNvPr>
              <p14:cNvContentPartPr/>
              <p14:nvPr/>
            </p14:nvContentPartPr>
            <p14:xfrm>
              <a:off x="380160" y="759240"/>
              <a:ext cx="10149480" cy="57726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69BD0BB-79A8-41B4-811B-19CA260B3CC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0800" y="749880"/>
                <a:ext cx="10168200" cy="5791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173" name="Google Shape;173;p11"/>
          <p:cNvPicPr preferRelativeResize="0"/>
          <p:nvPr/>
        </p:nvPicPr>
        <p:blipFill rotWithShape="1">
          <a:blip r:embed="rId3">
            <a:alphaModFix/>
          </a:blip>
          <a:srcRect l="23517" t="30141" r="21693" b="15718"/>
          <a:stretch/>
        </p:blipFill>
        <p:spPr>
          <a:xfrm>
            <a:off x="1412046" y="1820186"/>
            <a:ext cx="7128792" cy="39604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11"/>
          <p:cNvPicPr preferRelativeResize="0"/>
          <p:nvPr/>
        </p:nvPicPr>
        <p:blipFill rotWithShape="1">
          <a:blip r:embed="rId3">
            <a:alphaModFix/>
          </a:blip>
          <a:srcRect l="23515" t="30139" r="21696" b="15721"/>
          <a:stretch/>
        </p:blipFill>
        <p:spPr>
          <a:xfrm>
            <a:off x="1564446" y="1972586"/>
            <a:ext cx="7128792" cy="396044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69C0E869-10E3-4F10-90A5-994669A6953E}"/>
                  </a:ext>
                </a:extLst>
              </p14:cNvPr>
              <p14:cNvContentPartPr/>
              <p14:nvPr/>
            </p14:nvContentPartPr>
            <p14:xfrm>
              <a:off x="402840" y="854640"/>
              <a:ext cx="11205360" cy="53528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69C0E869-10E3-4F10-90A5-994669A6953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3480" y="845280"/>
                <a:ext cx="11224080" cy="5371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2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180" name="Google Shape;180;p12"/>
          <p:cNvPicPr preferRelativeResize="0"/>
          <p:nvPr/>
        </p:nvPicPr>
        <p:blipFill rotWithShape="1">
          <a:blip r:embed="rId3">
            <a:alphaModFix/>
          </a:blip>
          <a:srcRect l="26838" t="22266" r="25014" b="11782"/>
          <a:stretch/>
        </p:blipFill>
        <p:spPr>
          <a:xfrm>
            <a:off x="4750610" y="1346946"/>
            <a:ext cx="6264695" cy="48245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12"/>
          <p:cNvPicPr preferRelativeResize="0"/>
          <p:nvPr/>
        </p:nvPicPr>
        <p:blipFill rotWithShape="1">
          <a:blip r:embed="rId4">
            <a:alphaModFix/>
          </a:blip>
          <a:srcRect l="27197" t="33194" r="49483" b="38965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2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83" name="Google Shape;183;p12"/>
          <p:cNvPicPr preferRelativeResize="0"/>
          <p:nvPr/>
        </p:nvPicPr>
        <p:blipFill rotWithShape="1">
          <a:blip r:embed="rId6">
            <a:alphaModFix/>
          </a:blip>
          <a:srcRect l="24626" t="23249" r="22797" b="16704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5F52B87-95E1-4D41-9C7F-5F08F0242C00}"/>
                  </a:ext>
                </a:extLst>
              </p14:cNvPr>
              <p14:cNvContentPartPr/>
              <p14:nvPr/>
            </p14:nvContentPartPr>
            <p14:xfrm>
              <a:off x="2124360" y="1176120"/>
              <a:ext cx="8832600" cy="51786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5F52B87-95E1-4D41-9C7F-5F08F0242C0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15000" y="1166760"/>
                <a:ext cx="8851320" cy="51973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189" name="Google Shape;189;p13"/>
          <p:cNvPicPr preferRelativeResize="0"/>
          <p:nvPr/>
        </p:nvPicPr>
        <p:blipFill rotWithShape="1">
          <a:blip r:embed="rId3">
            <a:alphaModFix/>
          </a:blip>
          <a:srcRect l="24624" t="14390" r="23353" b="23594"/>
          <a:stretch/>
        </p:blipFill>
        <p:spPr>
          <a:xfrm>
            <a:off x="4717390" y="1461715"/>
            <a:ext cx="6768752" cy="45365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3"/>
          <p:cNvPicPr preferRelativeResize="0"/>
          <p:nvPr/>
        </p:nvPicPr>
        <p:blipFill rotWithShape="1">
          <a:blip r:embed="rId4">
            <a:alphaModFix/>
          </a:blip>
          <a:srcRect l="27197" t="33194" r="49483" b="38965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13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192" name="Google Shape;192;p13"/>
          <p:cNvPicPr preferRelativeResize="0"/>
          <p:nvPr/>
        </p:nvPicPr>
        <p:blipFill rotWithShape="1">
          <a:blip r:embed="rId6">
            <a:alphaModFix/>
          </a:blip>
          <a:srcRect l="24626" t="23249" r="22797" b="16704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32BF026C-C32F-466C-B5D9-54664E68EBC2}"/>
                  </a:ext>
                </a:extLst>
              </p14:cNvPr>
              <p14:cNvContentPartPr/>
              <p14:nvPr/>
            </p14:nvContentPartPr>
            <p14:xfrm>
              <a:off x="720720" y="1130760"/>
              <a:ext cx="9828000" cy="46119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32BF026C-C32F-466C-B5D9-54664E68EBC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11360" y="1121400"/>
                <a:ext cx="9846720" cy="4630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100e910f814_1_5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198" name="Google Shape;198;g100e910f814_1_5"/>
          <p:cNvPicPr preferRelativeResize="0"/>
          <p:nvPr/>
        </p:nvPicPr>
        <p:blipFill rotWithShape="1">
          <a:blip r:embed="rId3">
            <a:alphaModFix/>
          </a:blip>
          <a:srcRect l="24071" t="18328" r="22246" b="34421"/>
          <a:stretch/>
        </p:blipFill>
        <p:spPr>
          <a:xfrm>
            <a:off x="4017825" y="1621200"/>
            <a:ext cx="8048076" cy="426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00e910f814_1_5"/>
          <p:cNvPicPr preferRelativeResize="0"/>
          <p:nvPr/>
        </p:nvPicPr>
        <p:blipFill rotWithShape="1">
          <a:blip r:embed="rId4">
            <a:alphaModFix/>
          </a:blip>
          <a:srcRect l="27197" t="33194" r="49483" b="38965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g100e910f814_1_5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01" name="Google Shape;201;g100e910f814_1_5"/>
          <p:cNvPicPr preferRelativeResize="0"/>
          <p:nvPr/>
        </p:nvPicPr>
        <p:blipFill rotWithShape="1">
          <a:blip r:embed="rId6">
            <a:alphaModFix/>
          </a:blip>
          <a:srcRect l="24626" t="23249" r="22797" b="16704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92D25A8F-4EF8-49BC-94DE-BD42BEDEEAD3}"/>
                  </a:ext>
                </a:extLst>
              </p14:cNvPr>
              <p14:cNvContentPartPr/>
              <p14:nvPr/>
            </p14:nvContentPartPr>
            <p14:xfrm>
              <a:off x="2199240" y="1279080"/>
              <a:ext cx="9405360" cy="41054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92D25A8F-4EF8-49BC-94DE-BD42BEDEEAD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189880" y="1269720"/>
                <a:ext cx="9424080" cy="4124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4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207" name="Google Shape;207;p14"/>
          <p:cNvPicPr preferRelativeResize="0"/>
          <p:nvPr/>
        </p:nvPicPr>
        <p:blipFill rotWithShape="1">
          <a:blip r:embed="rId3">
            <a:alphaModFix/>
          </a:blip>
          <a:srcRect l="24070" t="22266" r="23906" b="26547"/>
          <a:stretch/>
        </p:blipFill>
        <p:spPr>
          <a:xfrm>
            <a:off x="5004574" y="1746133"/>
            <a:ext cx="6768752" cy="374441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14"/>
          <p:cNvPicPr preferRelativeResize="0"/>
          <p:nvPr/>
        </p:nvPicPr>
        <p:blipFill rotWithShape="1">
          <a:blip r:embed="rId4">
            <a:alphaModFix/>
          </a:blip>
          <a:srcRect l="27197" t="33194" r="49483" b="38965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09" name="Google Shape;209;p14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10" name="Google Shape;210;p14"/>
          <p:cNvPicPr preferRelativeResize="0"/>
          <p:nvPr/>
        </p:nvPicPr>
        <p:blipFill rotWithShape="1">
          <a:blip r:embed="rId6">
            <a:alphaModFix/>
          </a:blip>
          <a:srcRect l="24626" t="23249" r="22797" b="16704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79D82F64-E666-4B65-AAEA-60A5DFA66E4F}"/>
                  </a:ext>
                </a:extLst>
              </p14:cNvPr>
              <p14:cNvContentPartPr/>
              <p14:nvPr/>
            </p14:nvContentPartPr>
            <p14:xfrm>
              <a:off x="696240" y="1308960"/>
              <a:ext cx="10677240" cy="34693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79D82F64-E666-4B65-AAEA-60A5DFA66E4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86880" y="1299600"/>
                <a:ext cx="10695960" cy="34880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5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216" name="Google Shape;216;p15"/>
          <p:cNvPicPr preferRelativeResize="0"/>
          <p:nvPr/>
        </p:nvPicPr>
        <p:blipFill rotWithShape="1">
          <a:blip r:embed="rId3">
            <a:alphaModFix/>
          </a:blip>
          <a:srcRect l="24624" t="24235" r="23906" b="26546"/>
          <a:stretch/>
        </p:blipFill>
        <p:spPr>
          <a:xfrm>
            <a:off x="4754763" y="1648692"/>
            <a:ext cx="6696743" cy="3600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15"/>
          <p:cNvPicPr preferRelativeResize="0"/>
          <p:nvPr/>
        </p:nvPicPr>
        <p:blipFill rotWithShape="1">
          <a:blip r:embed="rId4">
            <a:alphaModFix/>
          </a:blip>
          <a:srcRect l="27197" t="33194" r="49483" b="38965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18" name="Google Shape;218;p15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19" name="Google Shape;219;p15"/>
          <p:cNvPicPr preferRelativeResize="0"/>
          <p:nvPr/>
        </p:nvPicPr>
        <p:blipFill rotWithShape="1">
          <a:blip r:embed="rId6">
            <a:alphaModFix/>
          </a:blip>
          <a:srcRect l="24626" t="23249" r="22797" b="16704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E0FCB38-F7E9-4B06-A186-1BDD57A30258}"/>
                  </a:ext>
                </a:extLst>
              </p14:cNvPr>
              <p14:cNvContentPartPr/>
              <p14:nvPr/>
            </p14:nvContentPartPr>
            <p14:xfrm>
              <a:off x="5682240" y="1192320"/>
              <a:ext cx="5239080" cy="23065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E0FCB38-F7E9-4B06-A186-1BDD57A3025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672880" y="1182960"/>
                <a:ext cx="5257800" cy="2325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6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225" name="Google Shape;225;p16"/>
          <p:cNvPicPr preferRelativeResize="0"/>
          <p:nvPr/>
        </p:nvPicPr>
        <p:blipFill rotWithShape="1">
          <a:blip r:embed="rId3">
            <a:alphaModFix/>
          </a:blip>
          <a:srcRect l="24624" t="23250" r="22799" b="11782"/>
          <a:stretch/>
        </p:blipFill>
        <p:spPr>
          <a:xfrm>
            <a:off x="4798866" y="1399365"/>
            <a:ext cx="6840761" cy="475252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16"/>
          <p:cNvPicPr preferRelativeResize="0"/>
          <p:nvPr/>
        </p:nvPicPr>
        <p:blipFill rotWithShape="1">
          <a:blip r:embed="rId4">
            <a:alphaModFix/>
          </a:blip>
          <a:srcRect l="27197" t="33194" r="49483" b="38965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6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28" name="Google Shape;228;p16"/>
          <p:cNvPicPr preferRelativeResize="0"/>
          <p:nvPr/>
        </p:nvPicPr>
        <p:blipFill rotWithShape="1">
          <a:blip r:embed="rId6">
            <a:alphaModFix/>
          </a:blip>
          <a:srcRect l="24626" t="23249" r="22797" b="16704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4116FAD9-AADC-4862-938A-FB7CFED9F42E}"/>
                  </a:ext>
                </a:extLst>
              </p14:cNvPr>
              <p14:cNvContentPartPr/>
              <p14:nvPr/>
            </p14:nvContentPartPr>
            <p14:xfrm>
              <a:off x="11382840" y="2413080"/>
              <a:ext cx="226800" cy="35816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4116FAD9-AADC-4862-938A-FB7CFED9F42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1373480" y="2403720"/>
                <a:ext cx="245520" cy="3600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234" name="Google Shape;234;p17"/>
          <p:cNvPicPr preferRelativeResize="0"/>
          <p:nvPr/>
        </p:nvPicPr>
        <p:blipFill rotWithShape="1">
          <a:blip r:embed="rId3">
            <a:alphaModFix/>
          </a:blip>
          <a:srcRect l="25731" t="23249" r="23352" b="13751"/>
          <a:stretch/>
        </p:blipFill>
        <p:spPr>
          <a:xfrm>
            <a:off x="4598392" y="1450541"/>
            <a:ext cx="6624735" cy="46085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35" name="Google Shape;235;p17"/>
          <p:cNvPicPr preferRelativeResize="0"/>
          <p:nvPr/>
        </p:nvPicPr>
        <p:blipFill rotWithShape="1">
          <a:blip r:embed="rId4">
            <a:alphaModFix/>
          </a:blip>
          <a:srcRect l="27197" t="33194" r="49483" b="38965"/>
          <a:stretch/>
        </p:blipFill>
        <p:spPr>
          <a:xfrm>
            <a:off x="872875" y="1346950"/>
            <a:ext cx="3034149" cy="2036600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7"/>
          <p:cNvSpPr txBox="1"/>
          <p:nvPr/>
        </p:nvSpPr>
        <p:spPr>
          <a:xfrm>
            <a:off x="625996" y="3383546"/>
            <a:ext cx="3752100" cy="8712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6">
            <a:alphaModFix/>
          </a:blip>
          <a:srcRect l="24626" t="23249" r="22797" b="16704"/>
          <a:stretch/>
        </p:blipFill>
        <p:spPr>
          <a:xfrm>
            <a:off x="443351" y="4192450"/>
            <a:ext cx="4054575" cy="260347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DA085403-E874-4321-A64B-03E43080B562}"/>
                  </a:ext>
                </a:extLst>
              </p14:cNvPr>
              <p14:cNvContentPartPr/>
              <p14:nvPr/>
            </p14:nvContentPartPr>
            <p14:xfrm>
              <a:off x="1052280" y="1307880"/>
              <a:ext cx="10306440" cy="45136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DA085403-E874-4321-A64B-03E43080B56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042920" y="1298520"/>
                <a:ext cx="10325160" cy="4532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8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- Perceptron</a:t>
            </a:r>
            <a:endParaRPr/>
          </a:p>
        </p:txBody>
      </p:sp>
      <p:pic>
        <p:nvPicPr>
          <p:cNvPr id="243" name="Google Shape;243;p18"/>
          <p:cNvPicPr preferRelativeResize="0"/>
          <p:nvPr/>
        </p:nvPicPr>
        <p:blipFill rotWithShape="1">
          <a:blip r:embed="rId3">
            <a:alphaModFix/>
          </a:blip>
          <a:srcRect l="24624" t="21282" r="25014" b="14735"/>
          <a:stretch/>
        </p:blipFill>
        <p:spPr>
          <a:xfrm>
            <a:off x="2103428" y="1287658"/>
            <a:ext cx="6552728" cy="468052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4BB9E57-F999-4236-86FF-1FE7F079558A}"/>
                  </a:ext>
                </a:extLst>
              </p14:cNvPr>
              <p14:cNvContentPartPr/>
              <p14:nvPr/>
            </p14:nvContentPartPr>
            <p14:xfrm>
              <a:off x="1256400" y="1670040"/>
              <a:ext cx="4452480" cy="37224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4BB9E57-F999-4236-86FF-1FE7F079558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47040" y="1660680"/>
                <a:ext cx="4471200" cy="3741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Tópicos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90" name="Google Shape;90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/>
          </a:p>
          <a:p>
            <a:pPr marL="228600" lvl="0" indent="-21526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O neurônio artificial.</a:t>
            </a:r>
            <a:endParaRPr sz="2800"/>
          </a:p>
          <a:p>
            <a:pPr marL="228600" lvl="0" indent="-21526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Redes neurais artificiais.</a:t>
            </a:r>
            <a:endParaRPr/>
          </a:p>
          <a:p>
            <a:pPr marL="228600" lvl="0" indent="-21526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Perceptron.</a:t>
            </a:r>
            <a:endParaRPr/>
          </a:p>
          <a:p>
            <a:pPr marL="228600" lvl="0" indent="-21526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Aprendizado por correção de erro – o algoritmo </a:t>
            </a:r>
            <a:r>
              <a:rPr lang="pt-BR" sz="2800" i="1"/>
              <a:t>backpropagation.</a:t>
            </a:r>
            <a:endParaRPr/>
          </a:p>
          <a:p>
            <a:pPr marL="228600" lvl="0" indent="-215265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pt-BR" sz="2800"/>
              <a:t>Keras</a:t>
            </a:r>
            <a:r>
              <a:rPr lang="pt-BR"/>
              <a:t>/Tensorflow, exemplo com MNIST.</a:t>
            </a:r>
            <a:endParaRPr sz="2800"/>
          </a:p>
          <a:p>
            <a:pPr marL="22860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  <a:p>
            <a:pPr marL="22860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8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g100e910f814_0_5" descr="red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42300" y="1177550"/>
            <a:ext cx="7003475" cy="5295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g100e910f814_0_5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- Múltiplas camadas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"/>
          <p:cNvSpPr txBox="1">
            <a:spLocks noGrp="1"/>
          </p:cNvSpPr>
          <p:nvPr>
            <p:ph type="title"/>
          </p:nvPr>
        </p:nvSpPr>
        <p:spPr>
          <a:xfrm>
            <a:off x="1240872" y="3315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Referências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255" name="Google Shape;255;p19"/>
          <p:cNvSpPr txBox="1">
            <a:spLocks noGrp="1"/>
          </p:cNvSpPr>
          <p:nvPr>
            <p:ph type="body" idx="1"/>
          </p:nvPr>
        </p:nvSpPr>
        <p:spPr>
          <a:xfrm>
            <a:off x="361775" y="1448120"/>
            <a:ext cx="114684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[1] </a:t>
            </a:r>
            <a:r>
              <a:rPr lang="pt-BR" sz="2000" u="sng">
                <a:solidFill>
                  <a:schemeClr val="hlink"/>
                </a:solidFill>
                <a:hlinkClick r:id="rId3"/>
              </a:rPr>
              <a:t>https://www.epfl.ch/research/domains/bluebrain/</a:t>
            </a:r>
            <a:endParaRPr sz="2000"/>
          </a:p>
          <a:p>
            <a:pPr marL="0" lvl="0" indent="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[2] </a:t>
            </a:r>
            <a:r>
              <a:rPr lang="pt-BR" sz="2000" u="sng">
                <a:solidFill>
                  <a:schemeClr val="accent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https://www.britannica.com/technology/Moores-law</a:t>
            </a:r>
            <a:endParaRPr sz="2000">
              <a:solidFill>
                <a:schemeClr val="accent1"/>
              </a:solidFill>
            </a:endParaRPr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[3] </a:t>
            </a:r>
            <a:r>
              <a:rPr lang="pt-BR" sz="2000" u="sng">
                <a:solidFill>
                  <a:schemeClr val="hlink"/>
                </a:solidFill>
                <a:hlinkClick r:id="rId5"/>
              </a:rPr>
              <a:t>https://www.leansystems.co/blog/machine-learning-vs-mathematical-modelling</a:t>
            </a:r>
            <a:endParaRPr sz="2000" i="1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[4] </a:t>
            </a:r>
            <a:r>
              <a:rPr lang="pt-BR" sz="2000" u="sng">
                <a:solidFill>
                  <a:schemeClr val="hlink"/>
                </a:solidFill>
                <a:hlinkClick r:id="rId6"/>
              </a:rPr>
              <a:t>https://towardsdatascience.com/mcculloch-pitts-model-5fdf65ac5dd1</a:t>
            </a:r>
            <a:endParaRPr sz="200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pt-BR" sz="2000"/>
              <a:t>[5] </a:t>
            </a:r>
            <a:r>
              <a:rPr lang="pt-BR" sz="2000" u="sng">
                <a:solidFill>
                  <a:schemeClr val="hlink"/>
                </a:solidFill>
                <a:hlinkClick r:id="rId7"/>
              </a:rPr>
              <a:t>https://www.youtube.com/watch?v=aircAruvnKk&amp;list=PLZHQObOWTQDNU6R1_67000Dx_ZCJB-3pi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15070" y="1512207"/>
            <a:ext cx="4827652" cy="4980668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Calibri"/>
              <a:buNone/>
            </a:pPr>
            <a:r>
              <a:rPr lang="pt-BR" sz="4000" b="1">
                <a:solidFill>
                  <a:schemeClr val="accent1"/>
                </a:solidFill>
              </a:rPr>
              <a:t>Panorama: Inteligência Artificial, Aprendizado de Máquina e Deep Learning.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8A16075-1EFB-4DB0-B28B-1C674FB28B6B}"/>
                  </a:ext>
                </a:extLst>
              </p14:cNvPr>
              <p14:cNvContentPartPr/>
              <p14:nvPr/>
            </p14:nvContentPartPr>
            <p14:xfrm>
              <a:off x="5225760" y="3845160"/>
              <a:ext cx="2208960" cy="143640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8A16075-1EFB-4DB0-B28B-1C674FB28B6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216400" y="3835800"/>
                <a:ext cx="2227680" cy="145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"/>
          <p:cNvSpPr txBox="1">
            <a:spLocks noGrp="1"/>
          </p:cNvSpPr>
          <p:nvPr>
            <p:ph type="title"/>
          </p:nvPr>
        </p:nvSpPr>
        <p:spPr>
          <a:xfrm>
            <a:off x="1240872" y="3315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Motivação: Cérebro X Computador digital</a:t>
            </a:r>
            <a:endParaRPr/>
          </a:p>
        </p:txBody>
      </p:sp>
      <p:sp>
        <p:nvSpPr>
          <p:cNvPr id="102" name="Google Shape;10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</a:pPr>
            <a:r>
              <a:rPr lang="pt-BR" sz="4000"/>
              <a:t>Entendimento e atuação no mundo [3]</a:t>
            </a: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Método Científico:  Observações – Modelo – Validação</a:t>
            </a:r>
            <a:endParaRPr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Nosso Cérebro: Observações – Experimentação – Aprendizado</a:t>
            </a:r>
            <a:endParaRPr/>
          </a:p>
          <a:p>
            <a:pPr marL="22860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Machine Learning: Dados – Treinamento – Inferência</a:t>
            </a:r>
            <a:endParaRPr/>
          </a:p>
          <a:p>
            <a:pPr marL="22860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081683CD-A57B-4596-9EEB-98FAB4317EBE}"/>
                  </a:ext>
                </a:extLst>
              </p14:cNvPr>
              <p14:cNvContentPartPr/>
              <p14:nvPr/>
            </p14:nvContentPartPr>
            <p14:xfrm>
              <a:off x="3700080" y="3307320"/>
              <a:ext cx="6333840" cy="12967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081683CD-A57B-4596-9EEB-98FAB4317EB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690720" y="3297960"/>
                <a:ext cx="6352560" cy="13154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5"/>
          <p:cNvSpPr txBox="1">
            <a:spLocks noGrp="1"/>
          </p:cNvSpPr>
          <p:nvPr>
            <p:ph type="title"/>
          </p:nvPr>
        </p:nvSpPr>
        <p:spPr>
          <a:xfrm>
            <a:off x="1240872" y="33156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Motivação: Cérebro X Computador digital</a:t>
            </a:r>
            <a:endParaRPr/>
          </a:p>
        </p:txBody>
      </p:sp>
      <p:sp>
        <p:nvSpPr>
          <p:cNvPr id="108" name="Google Shape;108;p5"/>
          <p:cNvSpPr txBox="1"/>
          <p:nvPr/>
        </p:nvSpPr>
        <p:spPr>
          <a:xfrm>
            <a:off x="6096000" y="1825625"/>
            <a:ext cx="533539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3.052 Bilhões transistores.</a:t>
            </a:r>
            <a:endParaRPr/>
          </a:p>
          <a:p>
            <a:pPr marL="228600" marR="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Frequência O GHz.</a:t>
            </a:r>
            <a:endParaRPr/>
          </a:p>
          <a:p>
            <a:pPr marL="228600" marR="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 de moore </a:t>
            </a:r>
            <a:r>
              <a:rPr lang="pt-BR"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[2]</a:t>
            </a: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228600" marR="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 e determinístico.</a:t>
            </a:r>
            <a:endParaRPr/>
          </a:p>
          <a:p>
            <a:pPr marL="228600" marR="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Memória.</a:t>
            </a:r>
            <a:endParaRPr/>
          </a:p>
          <a:p>
            <a:pPr marL="228600" marR="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Sequencia de instruções baseadas em lógica booleana.</a:t>
            </a:r>
            <a:endParaRPr/>
          </a:p>
          <a:p>
            <a:pPr marL="228600" marR="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652943" y="1825625"/>
            <a:ext cx="533539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marR="0" lvl="0" indent="-228600" algn="just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86 Bilhões de neurônios </a:t>
            </a:r>
            <a:r>
              <a:rPr lang="pt-BR" sz="2400" b="0" i="0" u="none" strike="noStrike" cap="non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rPr>
              <a:t>[1]</a:t>
            </a:r>
            <a:endParaRPr/>
          </a:p>
          <a:p>
            <a:pPr marL="228600" marR="0" lvl="0" indent="-228600" algn="just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Frequência O,.. – 70 Hz (28 Hz)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Altamente paralelo.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linear.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Adaptável.</a:t>
            </a:r>
            <a:endParaRPr/>
          </a:p>
          <a:p>
            <a:pPr marL="228600" marR="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Tolerância a falhas e falta de informação.</a:t>
            </a:r>
            <a:endParaRPr/>
          </a:p>
          <a:p>
            <a:pPr marL="228600" marR="0" lvl="0" indent="-762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228600" marR="0" lvl="0" indent="-508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08350FC-A112-43D8-AC17-D4B50E28F01A}"/>
                  </a:ext>
                </a:extLst>
              </p14:cNvPr>
              <p14:cNvContentPartPr/>
              <p14:nvPr/>
            </p14:nvContentPartPr>
            <p14:xfrm>
              <a:off x="1562760" y="2486160"/>
              <a:ext cx="6509880" cy="154512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08350FC-A112-43D8-AC17-D4B50E28F0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53400" y="2476800"/>
                <a:ext cx="6528600" cy="15638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 x Cerebro</a:t>
            </a:r>
            <a:endParaRPr b="1">
              <a:solidFill>
                <a:schemeClr val="accent1"/>
              </a:solidFill>
            </a:endParaRPr>
          </a:p>
        </p:txBody>
      </p:sp>
      <p:pic>
        <p:nvPicPr>
          <p:cNvPr id="115" name="Google Shape;115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7119" y="1372767"/>
            <a:ext cx="7620000" cy="4914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6" name="Google Shape;116;p6"/>
          <p:cNvPicPr preferRelativeResize="0"/>
          <p:nvPr/>
        </p:nvPicPr>
        <p:blipFill rotWithShape="1">
          <a:blip r:embed="rId4">
            <a:alphaModFix/>
          </a:blip>
          <a:srcRect l="17374" t="7169" r="33086"/>
          <a:stretch/>
        </p:blipFill>
        <p:spPr>
          <a:xfrm>
            <a:off x="8357119" y="2103052"/>
            <a:ext cx="3465094" cy="3454330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ABC52B32-3E00-4D7B-892A-DEE788D662E3}"/>
                  </a:ext>
                </a:extLst>
              </p14:cNvPr>
              <p14:cNvContentPartPr/>
              <p14:nvPr/>
            </p14:nvContentPartPr>
            <p14:xfrm>
              <a:off x="362880" y="1794960"/>
              <a:ext cx="7681320" cy="47350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ABC52B32-3E00-4D7B-892A-DEE788D662E3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53520" y="1785600"/>
                <a:ext cx="7700040" cy="4753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Redes Neurais Artificiais – História</a:t>
            </a:r>
            <a:endParaRPr b="1">
              <a:solidFill>
                <a:schemeClr val="accent1"/>
              </a:solidFill>
            </a:endParaRPr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1"/>
          </p:nvPr>
        </p:nvSpPr>
        <p:spPr>
          <a:xfrm>
            <a:off x="838200" y="143973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MacCulloch-Pitts 1943. </a:t>
            </a:r>
            <a:r>
              <a:rPr lang="pt-BR">
                <a:solidFill>
                  <a:schemeClr val="accent1"/>
                </a:solidFill>
              </a:rPr>
              <a:t>[4]</a:t>
            </a:r>
            <a:endParaRPr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Perceptron de 1 camada (1958). </a:t>
            </a:r>
            <a:endParaRPr>
              <a:solidFill>
                <a:schemeClr val="accen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pt-BR"/>
              <a:t>Backpropagation (1986).</a:t>
            </a: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  <a:p>
            <a:pPr marL="228600" lvl="0" indent="-50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pSp>
        <p:nvGrpSpPr>
          <p:cNvPr id="123" name="Google Shape;123;p7"/>
          <p:cNvGrpSpPr/>
          <p:nvPr/>
        </p:nvGrpSpPr>
        <p:grpSpPr>
          <a:xfrm>
            <a:off x="1156202" y="3232778"/>
            <a:ext cx="7875097" cy="3162518"/>
            <a:chOff x="2209" y="1507"/>
            <a:chExt cx="4002" cy="1675"/>
          </a:xfrm>
        </p:grpSpPr>
        <p:pic>
          <p:nvPicPr>
            <p:cNvPr id="124" name="Google Shape;124;p7" descr="Neurônio"/>
            <p:cNvPicPr preferRelativeResize="0"/>
            <p:nvPr/>
          </p:nvPicPr>
          <p:blipFill rotWithShape="1">
            <a:blip r:embed="rId3">
              <a:alphaModFix/>
            </a:blip>
            <a:srcRect l="4347" t="9480" r="6668" b="26093"/>
            <a:stretch/>
          </p:blipFill>
          <p:spPr>
            <a:xfrm>
              <a:off x="2209" y="1507"/>
              <a:ext cx="4002" cy="16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5" name="Google Shape;125;p7"/>
            <p:cNvSpPr/>
            <p:nvPr/>
          </p:nvSpPr>
          <p:spPr>
            <a:xfrm>
              <a:off x="4917" y="2073"/>
              <a:ext cx="590" cy="544"/>
            </a:xfrm>
            <a:prstGeom prst="rect">
              <a:avLst/>
            </a:prstGeom>
            <a:gradFill>
              <a:gsLst>
                <a:gs pos="0">
                  <a:srgbClr val="808080"/>
                </a:gs>
                <a:gs pos="50000">
                  <a:srgbClr val="F8F8F8"/>
                </a:gs>
                <a:gs pos="100000">
                  <a:srgbClr val="808080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7"/>
            <p:cNvSpPr txBox="1"/>
            <p:nvPr/>
          </p:nvSpPr>
          <p:spPr>
            <a:xfrm>
              <a:off x="4962" y="2136"/>
              <a:ext cx="499" cy="3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l="-1241"/>
              </a:stretch>
            </a:blip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latin typeface="Calibri"/>
                  <a:ea typeface="Calibri"/>
                  <a:cs typeface="Calibri"/>
                  <a:sym typeface="Calibri"/>
                </a:rPr>
                <a:t> </a:t>
              </a:r>
              <a:endParaRPr/>
            </a:p>
          </p:txBody>
        </p:sp>
      </p:grpSp>
      <p:sp>
        <p:nvSpPr>
          <p:cNvPr id="127" name="Google Shape;127;p7"/>
          <p:cNvSpPr txBox="1"/>
          <p:nvPr/>
        </p:nvSpPr>
        <p:spPr>
          <a:xfrm>
            <a:off x="6392410" y="1325460"/>
            <a:ext cx="6313267" cy="158181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15970322-9D58-43BE-A089-5C2001943076}"/>
                  </a:ext>
                </a:extLst>
              </p14:cNvPr>
              <p14:cNvContentPartPr/>
              <p14:nvPr/>
            </p14:nvContentPartPr>
            <p14:xfrm>
              <a:off x="1112040" y="1117440"/>
              <a:ext cx="10922400" cy="497664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15970322-9D58-43BE-A089-5C200194307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02680" y="1108080"/>
                <a:ext cx="10941120" cy="4995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8" descr="https://lh5.googleusercontent.com/2SdP_0g_GkuYTY30EKlZSk3Np-KHC8d1lCWzbH7HbCUrhspiCGs9CFea0f7uP7yF2NeFjXNHy7geHPz6jBQRa_vzc3Ii5R4W8rIyxqnN7xG5ENOKkzWjxjSf9WB23KNHT9AddLL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18849" y="1690688"/>
            <a:ext cx="7618997" cy="4722405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8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accent1"/>
                </a:solidFill>
              </a:rPr>
              <a:t>Neurônio Digital</a:t>
            </a:r>
            <a:endParaRPr/>
          </a:p>
        </p:txBody>
      </p:sp>
      <p:sp>
        <p:nvSpPr>
          <p:cNvPr id="134" name="Google Shape;134;p8"/>
          <p:cNvSpPr txBox="1"/>
          <p:nvPr/>
        </p:nvSpPr>
        <p:spPr>
          <a:xfrm>
            <a:off x="2875547" y="6461480"/>
            <a:ext cx="3826042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TCC do Júnior</a:t>
            </a:r>
            <a:endParaRPr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FE5A081F-25F3-4E32-A4AB-C84CA6F0B913}"/>
                  </a:ext>
                </a:extLst>
              </p14:cNvPr>
              <p14:cNvContentPartPr/>
              <p14:nvPr/>
            </p14:nvContentPartPr>
            <p14:xfrm>
              <a:off x="508680" y="592560"/>
              <a:ext cx="7915680" cy="593568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FE5A081F-25F3-4E32-A4AB-C84CA6F0B91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99320" y="583200"/>
                <a:ext cx="7934400" cy="59544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9"/>
          <p:cNvSpPr txBox="1">
            <a:spLocks noGrp="1"/>
          </p:cNvSpPr>
          <p:nvPr>
            <p:ph type="title"/>
          </p:nvPr>
        </p:nvSpPr>
        <p:spPr>
          <a:xfrm>
            <a:off x="970547" y="184652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</a:pPr>
            <a:r>
              <a:rPr lang="pt-BR" b="1">
                <a:solidFill>
                  <a:schemeClr val="lt1"/>
                </a:solidFill>
              </a:rPr>
              <a:t>Neurônio Digital</a:t>
            </a:r>
            <a:endParaRPr/>
          </a:p>
        </p:txBody>
      </p:sp>
      <p:grpSp>
        <p:nvGrpSpPr>
          <p:cNvPr id="140" name="Google Shape;140;p9"/>
          <p:cNvGrpSpPr/>
          <p:nvPr/>
        </p:nvGrpSpPr>
        <p:grpSpPr>
          <a:xfrm>
            <a:off x="593099" y="2560282"/>
            <a:ext cx="4351337" cy="2119313"/>
            <a:chOff x="249" y="1847"/>
            <a:chExt cx="2741" cy="1335"/>
          </a:xfrm>
        </p:grpSpPr>
        <p:sp>
          <p:nvSpPr>
            <p:cNvPr id="141" name="Google Shape;141;p9"/>
            <p:cNvSpPr/>
            <p:nvPr/>
          </p:nvSpPr>
          <p:spPr>
            <a:xfrm>
              <a:off x="938" y="2433"/>
              <a:ext cx="363" cy="36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v</a:t>
              </a:r>
              <a:endParaRPr/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1619" y="2432"/>
              <a:ext cx="362" cy="363"/>
            </a:xfrm>
            <a:prstGeom prst="rect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="1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φ(v)</a:t>
              </a:r>
              <a:endParaRPr/>
            </a:p>
          </p:txBody>
        </p:sp>
        <p:sp>
          <p:nvSpPr>
            <p:cNvPr id="143" name="Google Shape;143;p9"/>
            <p:cNvSpPr txBox="1"/>
            <p:nvPr/>
          </p:nvSpPr>
          <p:spPr>
            <a:xfrm>
              <a:off x="249" y="243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pt-BR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44" name="Google Shape;144;p9"/>
            <p:cNvSpPr txBox="1"/>
            <p:nvPr/>
          </p:nvSpPr>
          <p:spPr>
            <a:xfrm>
              <a:off x="279" y="2882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x</a:t>
              </a:r>
              <a:r>
                <a:rPr lang="pt-BR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45" name="Google Shape;145;p9"/>
            <p:cNvSpPr txBox="1"/>
            <p:nvPr/>
          </p:nvSpPr>
          <p:spPr>
            <a:xfrm>
              <a:off x="335" y="184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cxnSp>
          <p:nvCxnSpPr>
            <p:cNvPr id="146" name="Google Shape;146;p9"/>
            <p:cNvCxnSpPr>
              <a:stCxn id="145" idx="2"/>
              <a:endCxn id="141" idx="1"/>
            </p:cNvCxnSpPr>
            <p:nvPr/>
          </p:nvCxnSpPr>
          <p:spPr>
            <a:xfrm>
              <a:off x="485" y="2147"/>
              <a:ext cx="600" cy="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7" name="Google Shape;147;p9"/>
            <p:cNvCxnSpPr>
              <a:stCxn id="143" idx="3"/>
              <a:endCxn id="141" idx="1"/>
            </p:cNvCxnSpPr>
            <p:nvPr/>
          </p:nvCxnSpPr>
          <p:spPr>
            <a:xfrm>
              <a:off x="549" y="2580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9"/>
            <p:cNvCxnSpPr>
              <a:stCxn id="144" idx="3"/>
              <a:endCxn id="141" idx="1"/>
            </p:cNvCxnSpPr>
            <p:nvPr/>
          </p:nvCxnSpPr>
          <p:spPr>
            <a:xfrm rot="10800000" flipH="1">
              <a:off x="579" y="2732"/>
              <a:ext cx="300" cy="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9"/>
            <p:cNvCxnSpPr>
              <a:stCxn id="141" idx="3"/>
              <a:endCxn id="142" idx="1"/>
            </p:cNvCxnSpPr>
            <p:nvPr/>
          </p:nvCxnSpPr>
          <p:spPr>
            <a:xfrm>
              <a:off x="1301" y="2615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0" name="Google Shape;150;p9"/>
            <p:cNvSpPr txBox="1"/>
            <p:nvPr/>
          </p:nvSpPr>
          <p:spPr>
            <a:xfrm>
              <a:off x="2390" y="2492"/>
              <a:ext cx="6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y= φ(v)</a:t>
              </a:r>
              <a:endParaRPr/>
            </a:p>
          </p:txBody>
        </p:sp>
        <p:cxnSp>
          <p:nvCxnSpPr>
            <p:cNvPr id="151" name="Google Shape;151;p9"/>
            <p:cNvCxnSpPr>
              <a:stCxn id="142" idx="3"/>
              <a:endCxn id="150" idx="1"/>
            </p:cNvCxnSpPr>
            <p:nvPr/>
          </p:nvCxnSpPr>
          <p:spPr>
            <a:xfrm>
              <a:off x="1981" y="2614"/>
              <a:ext cx="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2" name="Google Shape;152;p9"/>
            <p:cNvSpPr txBox="1"/>
            <p:nvPr/>
          </p:nvSpPr>
          <p:spPr>
            <a:xfrm>
              <a:off x="579" y="2680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aseline="-25000" dirty="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w2</a:t>
              </a:r>
              <a:endParaRPr dirty="0"/>
            </a:p>
          </p:txBody>
        </p:sp>
        <p:sp>
          <p:nvSpPr>
            <p:cNvPr id="153" name="Google Shape;153;p9"/>
            <p:cNvSpPr txBox="1"/>
            <p:nvPr/>
          </p:nvSpPr>
          <p:spPr>
            <a:xfrm>
              <a:off x="633" y="2397"/>
              <a:ext cx="300" cy="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pt-BR" sz="1800" baseline="-250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w1</a:t>
              </a:r>
              <a:endParaRPr/>
            </a:p>
          </p:txBody>
        </p:sp>
      </p:grpSp>
      <p:sp>
        <p:nvSpPr>
          <p:cNvPr id="154" name="Google Shape;154;p9"/>
          <p:cNvSpPr txBox="1"/>
          <p:nvPr/>
        </p:nvSpPr>
        <p:spPr>
          <a:xfrm>
            <a:off x="5592864" y="1762291"/>
            <a:ext cx="6313267" cy="158181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5" name="Google Shape;155;p9"/>
          <p:cNvSpPr txBox="1"/>
          <p:nvPr/>
        </p:nvSpPr>
        <p:spPr>
          <a:xfrm>
            <a:off x="593111" y="1657789"/>
            <a:ext cx="554038" cy="3095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575649" y="1937189"/>
            <a:ext cx="623887" cy="3429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7" name="Google Shape;157;p9"/>
          <p:cNvSpPr txBox="1"/>
          <p:nvPr/>
        </p:nvSpPr>
        <p:spPr>
          <a:xfrm>
            <a:off x="1026499" y="1638739"/>
            <a:ext cx="3371850" cy="641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Valor desejado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Valor obtido na saída da rede</a:t>
            </a:r>
            <a:endParaRPr/>
          </a:p>
        </p:txBody>
      </p:sp>
      <p:sp>
        <p:nvSpPr>
          <p:cNvPr id="158" name="Google Shape;158;p9"/>
          <p:cNvSpPr txBox="1"/>
          <p:nvPr/>
        </p:nvSpPr>
        <p:spPr>
          <a:xfrm>
            <a:off x="2826826" y="4483513"/>
            <a:ext cx="4042823" cy="166057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l="-1356" t="-21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59" name="Google Shape;159;p9"/>
          <p:cNvSpPr txBox="1"/>
          <p:nvPr/>
        </p:nvSpPr>
        <p:spPr>
          <a:xfrm>
            <a:off x="8417630" y="5583495"/>
            <a:ext cx="2520950" cy="9271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0" name="Google Shape;160;p9"/>
          <p:cNvSpPr txBox="1"/>
          <p:nvPr/>
        </p:nvSpPr>
        <p:spPr>
          <a:xfrm>
            <a:off x="8417630" y="4828845"/>
            <a:ext cx="2012950" cy="7762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61" name="Google Shape;161;p9"/>
          <p:cNvSpPr/>
          <p:nvPr/>
        </p:nvSpPr>
        <p:spPr>
          <a:xfrm>
            <a:off x="8417629" y="4385392"/>
            <a:ext cx="2913389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Regra de Widrow-Hoff</a:t>
            </a:r>
            <a:endParaRPr sz="1800" i="1">
              <a:solidFill>
                <a:srgbClr val="000000"/>
              </a:solidFill>
              <a:latin typeface="Cambria Math"/>
              <a:ea typeface="Cambria Math"/>
              <a:cs typeface="Cambria Math"/>
              <a:sym typeface="Cambria Math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" name="Tinta 1">
                <a:extLst>
                  <a:ext uri="{FF2B5EF4-FFF2-40B4-BE49-F238E27FC236}">
                    <a16:creationId xmlns:a16="http://schemas.microsoft.com/office/drawing/2014/main" id="{C0387624-9B87-4D47-8F32-3A00EC655106}"/>
                  </a:ext>
                </a:extLst>
              </p14:cNvPr>
              <p14:cNvContentPartPr/>
              <p14:nvPr/>
            </p14:nvContentPartPr>
            <p14:xfrm>
              <a:off x="963720" y="2360880"/>
              <a:ext cx="9643320" cy="3999960"/>
            </p14:xfrm>
          </p:contentPart>
        </mc:Choice>
        <mc:Fallback>
          <p:pic>
            <p:nvPicPr>
              <p:cNvPr id="2" name="Tinta 1">
                <a:extLst>
                  <a:ext uri="{FF2B5EF4-FFF2-40B4-BE49-F238E27FC236}">
                    <a16:creationId xmlns:a16="http://schemas.microsoft.com/office/drawing/2014/main" id="{C0387624-9B87-4D47-8F32-3A00EC65510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954360" y="2351520"/>
                <a:ext cx="9662040" cy="4018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354</Words>
  <Application>Microsoft Office PowerPoint</Application>
  <PresentationFormat>Widescreen</PresentationFormat>
  <Paragraphs>83</Paragraphs>
  <Slides>21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21</vt:i4>
      </vt:variant>
    </vt:vector>
  </HeadingPairs>
  <TitlesOfParts>
    <vt:vector size="26" baseType="lpstr">
      <vt:lpstr>Arial</vt:lpstr>
      <vt:lpstr>Poppins</vt:lpstr>
      <vt:lpstr>Calibri</vt:lpstr>
      <vt:lpstr>Cambria Math</vt:lpstr>
      <vt:lpstr>Tema do Office</vt:lpstr>
      <vt:lpstr>Apresentação do PowerPoint</vt:lpstr>
      <vt:lpstr>Tópicos</vt:lpstr>
      <vt:lpstr>Panorama: Inteligência Artificial, Aprendizado de Máquina e Deep Learning.</vt:lpstr>
      <vt:lpstr>Motivação: Cérebro X Computador digital</vt:lpstr>
      <vt:lpstr>Motivação: Cérebro X Computador digital</vt:lpstr>
      <vt:lpstr>Neurônio Digital x Cerebro</vt:lpstr>
      <vt:lpstr>Redes Neurais Artificiais – História</vt:lpstr>
      <vt:lpstr>Neurônio Digital</vt:lpstr>
      <vt:lpstr>Neurônio Digital</vt:lpstr>
      <vt:lpstr>Neurônio Digital - Perceptron</vt:lpstr>
      <vt:lpstr>Neurônio Digital - Perceptron</vt:lpstr>
      <vt:lpstr>Neurônio Digital - Perceptron</vt:lpstr>
      <vt:lpstr>Neurônio Digital - Perceptron</vt:lpstr>
      <vt:lpstr>Neurônio Digital - Perceptron</vt:lpstr>
      <vt:lpstr>Neurônio Digital - Perceptron</vt:lpstr>
      <vt:lpstr>Neurônio Digital - Perceptron</vt:lpstr>
      <vt:lpstr>Neurônio Digital - Perceptron</vt:lpstr>
      <vt:lpstr>Neurônio Digital - Perceptron</vt:lpstr>
      <vt:lpstr>Neurônio Digital - Perceptron</vt:lpstr>
      <vt:lpstr>Neurônio Digital - Múltiplas camadas</vt:lpstr>
      <vt:lpstr>Referências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Gustavo Voltani von Atzingen</dc:creator>
  <cp:lastModifiedBy>Gustavo Voltani von Atzingen</cp:lastModifiedBy>
  <cp:revision>1</cp:revision>
  <dcterms:created xsi:type="dcterms:W3CDTF">2020-03-07T03:28:33Z</dcterms:created>
  <dcterms:modified xsi:type="dcterms:W3CDTF">2021-11-08T22:56:53Z</dcterms:modified>
</cp:coreProperties>
</file>