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M.DEVASRI</a:t>
            </a:r>
          </a:p>
          <a:p>
            <a:r>
              <a:rPr lang="en-US" sz="2000" b="1">
                <a:solidFill>
                  <a:schemeClr val="accent1">
                    <a:lumMod val="75000"/>
                  </a:schemeClr>
                </a:solidFill>
                <a:latin typeface="Arial"/>
                <a:cs typeface="Arial"/>
              </a:rPr>
              <a:t>VIVEKANANDHA </a:t>
            </a:r>
            <a:r>
              <a:rPr lang="en-US" sz="2000" b="1" dirty="0">
                <a:solidFill>
                  <a:schemeClr val="accent1">
                    <a:lumMod val="75000"/>
                  </a:schemeClr>
                </a:solidFill>
                <a:latin typeface="Arial"/>
                <a:cs typeface="Arial"/>
              </a:rPr>
              <a:t>COLLEGE OF TECHNOLOGY FOR WOMEN</a:t>
            </a:r>
          </a:p>
          <a:p>
            <a:r>
              <a:rPr lang="en-US" sz="2000" b="1" dirty="0">
                <a:solidFill>
                  <a:schemeClr val="accent1">
                    <a:lumMod val="75000"/>
                  </a:schemeClr>
                </a:solidFill>
                <a:latin typeface="Arial"/>
                <a:cs typeface="Arial"/>
              </a:rPr>
              <a:t>CIVIL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err="1"/>
              <a:t>IMDb</a:t>
            </a:r>
            <a:endParaRPr lang="en-IN" sz="2400" dirty="0"/>
          </a:p>
          <a:p>
            <a:pPr marL="305435" indent="-305435"/>
            <a:r>
              <a:rPr lang="en-IN" sz="2400" dirty="0"/>
              <a:t>TMDB</a:t>
            </a:r>
          </a:p>
          <a:p>
            <a:pPr marL="305435" indent="-305435"/>
            <a:r>
              <a:rPr lang="en-IN" sz="2400" dirty="0" err="1"/>
              <a:t>Kaggle</a:t>
            </a:r>
            <a:endParaRPr lang="en-IN" sz="2400" dirty="0"/>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c0fa2617-96bd-425d-8578-e93563fe37c5"/>
    <ds:schemaRef ds:uri="http://schemas.microsoft.com/office/infopath/2007/PartnerControls"/>
    <ds:schemaRef ds:uri="http://schemas.microsoft.com/office/2006/documentManagement/types"/>
    <ds:schemaRef ds:uri="http://www.w3.org/XML/1998/namespace"/>
    <ds:schemaRef ds:uri="http://purl.org/dc/elements/1.1/"/>
    <ds:schemaRef ds:uri="http://schemas.microsoft.com/office/2006/metadata/properties"/>
    <ds:schemaRef ds:uri="http://purl.org/dc/dcmitype/"/>
    <ds:schemaRef ds:uri="9162bd5b-4ed9-4da3-b376-05204580ba3f"/>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73</TotalTime>
  <Words>924</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MOVIE RATING</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Madhurambika Sekar</cp:lastModifiedBy>
  <cp:revision>40</cp:revision>
  <dcterms:created xsi:type="dcterms:W3CDTF">2021-05-26T16:50:10Z</dcterms:created>
  <dcterms:modified xsi:type="dcterms:W3CDTF">2024-04-09T16:50:06Z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