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F8EFB235-6718-44AA-8C94-D973371DF44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2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1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3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835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71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20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56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26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F8EFB235-6718-44AA-8C94-D973371DF44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3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9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F8EFB235-6718-44AA-8C94-D973371DF44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6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6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2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0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0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9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3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B235-6718-44AA-8C94-D973371DF44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50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user%20guide/%20index.html" TargetMode="External"/><Relationship Id="rId2" Type="http://schemas.openxmlformats.org/officeDocument/2006/relationships/hyperlink" Target="http://www.kaggle.com/datas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tplotlib.org/stable/contents.html" TargetMode="External"/><Relationship Id="rId4" Type="http://schemas.openxmlformats.org/officeDocument/2006/relationships/hyperlink" Target="http://seaborn.pydata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828800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NAAN MUDHALVAN DATASCIENCE FUDAMANETAL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PROJECT TITLE: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FIFA WORLD CUP 2022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48006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M. MATHAN KUMAR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SACS M.A.V.M.M. ENGINEERING COLLEGE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III</a:t>
            </a:r>
            <a:r>
              <a:rPr lang="en-US" baseline="30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 YR MECH DEPT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503920" cy="2971800"/>
          </a:xfrm>
        </p:spPr>
        <p:txBody>
          <a:bodyPr/>
          <a:lstStyle/>
          <a:p>
            <a:r>
              <a:rPr lang="en-US" dirty="0"/>
              <a:t>It proved that and we have determined the FIFA World cup 2022 was done and analyze fully by </a:t>
            </a:r>
            <a:r>
              <a:rPr lang="en-US" dirty="0" err="1"/>
              <a:t>visualstudio</a:t>
            </a:r>
            <a:r>
              <a:rPr lang="en-US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http://www.kaggle.com/datasets</a:t>
            </a:r>
            <a:endParaRPr lang="en-US" dirty="0"/>
          </a:p>
          <a:p>
            <a:r>
              <a:rPr lang="en-US" dirty="0">
                <a:hlinkClick r:id="rId3"/>
              </a:rPr>
              <a:t>http://pandas.pydata.org/pandas-docs/stable/user guide/ index.html</a:t>
            </a:r>
            <a:endParaRPr lang="en-US" dirty="0"/>
          </a:p>
          <a:p>
            <a:r>
              <a:rPr lang="en-US" dirty="0">
                <a:hlinkClick r:id="rId4"/>
              </a:rPr>
              <a:t>http://seaborn.pydata.org/</a:t>
            </a:r>
            <a:endParaRPr lang="en-US" dirty="0"/>
          </a:p>
          <a:p>
            <a:r>
              <a:rPr lang="en-US" dirty="0">
                <a:hlinkClick r:id="rId5"/>
              </a:rPr>
              <a:t>http://matplotlib.org/stable/contents.html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124200"/>
            <a:ext cx="18053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Project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438400"/>
            <a:ext cx="8503920" cy="3660648"/>
          </a:xfrm>
        </p:spPr>
        <p:txBody>
          <a:bodyPr/>
          <a:lstStyle/>
          <a:p>
            <a:r>
              <a:rPr lang="en-US" dirty="0"/>
              <a:t>Our goal is to complete the task below based off the article and see if you reach a similar conclusion. determine the </a:t>
            </a:r>
            <a:r>
              <a:rPr lang="en-US" dirty="0" err="1"/>
              <a:t>fifa</a:t>
            </a:r>
            <a:r>
              <a:rPr lang="en-US" dirty="0"/>
              <a:t> world cup 2022 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86000"/>
            <a:ext cx="8503920" cy="3813048"/>
          </a:xfrm>
        </p:spPr>
        <p:txBody>
          <a:bodyPr/>
          <a:lstStyle/>
          <a:p>
            <a:r>
              <a:rPr lang="en-US" dirty="0"/>
              <a:t>By Utilizing the pandas and visualization skills to determine the </a:t>
            </a:r>
            <a:r>
              <a:rPr lang="en-US" dirty="0" err="1"/>
              <a:t>fifa</a:t>
            </a:r>
            <a:r>
              <a:rPr lang="en-US" dirty="0"/>
              <a:t> world cup 2022 analysis by visual studio.</a:t>
            </a:r>
          </a:p>
          <a:p>
            <a:r>
              <a:rPr lang="en-US" dirty="0"/>
              <a:t>The world cup data will be separated and explored by the given csv datasets.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System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/>
          <a:lstStyle/>
          <a:p>
            <a:r>
              <a:rPr lang="en-US" sz="2000" dirty="0"/>
              <a:t>Building the proposed solution would involve a combination of data processing, pyth0n programming and visualization skills</a:t>
            </a:r>
            <a:r>
              <a:rPr lang="en-US" sz="2400" dirty="0"/>
              <a:t>.</a:t>
            </a:r>
          </a:p>
          <a:p>
            <a:r>
              <a:rPr lang="en-US" sz="2000" b="1" dirty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Hardware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Adequate RAM to handle the size of the dataset and computational requirements.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- An </a:t>
            </a:r>
            <a:r>
              <a:rPr lang="en-US" sz="1800" dirty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>
                <a:solidFill>
                  <a:schemeClr val="tx1"/>
                </a:solidFill>
              </a:rPr>
              <a:t>windows,linux,macOS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System approach –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09800"/>
            <a:ext cx="8503920" cy="3889248"/>
          </a:xfrm>
        </p:spPr>
        <p:txBody>
          <a:bodyPr>
            <a:normAutofit/>
          </a:bodyPr>
          <a:lstStyle/>
          <a:p>
            <a:r>
              <a:rPr lang="en-US" sz="2000" dirty="0"/>
              <a:t>Library Requirements:</a:t>
            </a:r>
          </a:p>
          <a:p>
            <a:r>
              <a:rPr lang="en-US" sz="2000" dirty="0"/>
              <a:t>Data processing and analysis: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</a:rPr>
              <a:t>Pandas : </a:t>
            </a:r>
            <a:r>
              <a:rPr lang="en-US" sz="1800" dirty="0">
                <a:solidFill>
                  <a:schemeClr val="tx1"/>
                </a:solidFill>
              </a:rPr>
              <a:t>For data manipulation and analysis.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Numpy</a:t>
            </a:r>
            <a:r>
              <a:rPr lang="en-US" sz="1800" b="1" dirty="0">
                <a:solidFill>
                  <a:schemeClr val="tx1"/>
                </a:solidFill>
              </a:rPr>
              <a:t> : </a:t>
            </a:r>
            <a:r>
              <a:rPr lang="en-US" sz="1800" dirty="0">
                <a:solidFill>
                  <a:schemeClr val="tx1"/>
                </a:solidFill>
              </a:rPr>
              <a:t>For numerical operations on data.</a:t>
            </a:r>
            <a:endParaRPr lang="en-US" sz="2300" dirty="0">
              <a:solidFill>
                <a:schemeClr val="tx1"/>
              </a:solidFill>
            </a:endParaRPr>
          </a:p>
          <a:p>
            <a:r>
              <a:rPr lang="en-US" sz="2000" dirty="0"/>
              <a:t>Data visualization: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Matplotlib</a:t>
            </a:r>
            <a:r>
              <a:rPr lang="en-US" sz="1800" b="1" dirty="0">
                <a:solidFill>
                  <a:schemeClr val="tx1"/>
                </a:solidFill>
              </a:rPr>
              <a:t> and </a:t>
            </a:r>
            <a:r>
              <a:rPr lang="en-US" sz="1800" b="1" dirty="0" err="1">
                <a:solidFill>
                  <a:schemeClr val="tx1"/>
                </a:solidFill>
              </a:rPr>
              <a:t>seaborn</a:t>
            </a:r>
            <a:r>
              <a:rPr lang="en-US" sz="1800" dirty="0">
                <a:solidFill>
                  <a:schemeClr val="tx1"/>
                </a:solidFill>
              </a:rPr>
              <a:t>: For creating visualizations to understand data patterns.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Plotly</a:t>
            </a:r>
            <a:r>
              <a:rPr lang="en-US" sz="1800" b="1" dirty="0">
                <a:solidFill>
                  <a:schemeClr val="tx1"/>
                </a:solidFill>
              </a:rPr>
              <a:t> or </a:t>
            </a:r>
            <a:r>
              <a:rPr lang="en-US" sz="1800" b="1" dirty="0" err="1">
                <a:solidFill>
                  <a:schemeClr val="tx1"/>
                </a:solidFill>
              </a:rPr>
              <a:t>Bokeh</a:t>
            </a:r>
            <a:r>
              <a:rPr lang="en-US" sz="1800" dirty="0">
                <a:solidFill>
                  <a:schemeClr val="tx1"/>
                </a:solidFill>
              </a:rPr>
              <a:t>: Interactive visualization libraries for more complex visualizations.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sz="2500" b="1" dirty="0"/>
              <a:t>Algorithm selection</a:t>
            </a:r>
          </a:p>
          <a:p>
            <a:pPr>
              <a:buNone/>
            </a:pPr>
            <a:r>
              <a:rPr lang="en-US" sz="2000" b="1" dirty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Explore the movie rating structure,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/>
              <a:t>Problem formulation:</a:t>
            </a:r>
          </a:p>
          <a:p>
            <a:r>
              <a:rPr lang="en-US" sz="1800" dirty="0"/>
              <a:t>Define the problem: Predict optimal booking times, likelihood of special requests based on historical data.</a:t>
            </a:r>
          </a:p>
          <a:p>
            <a:pPr>
              <a:buNone/>
            </a:pPr>
            <a:r>
              <a:rPr lang="en-US" sz="2000" b="1" dirty="0"/>
              <a:t>Algorithm selection:</a:t>
            </a:r>
          </a:p>
          <a:p>
            <a:r>
              <a:rPr lang="en-US" sz="1800" dirty="0"/>
              <a:t>Regression tasks(e.g., predicting daily rates)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500" b="1" dirty="0"/>
              <a:t>Data input:</a:t>
            </a:r>
          </a:p>
          <a:p>
            <a:pPr>
              <a:buNone/>
            </a:pPr>
            <a:r>
              <a:rPr lang="en-US" sz="2000" b="1" dirty="0"/>
              <a:t>Data collection: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Gather historical data including booking dates ,special </a:t>
            </a:r>
            <a:r>
              <a:rPr lang="en-US" sz="1800" dirty="0" err="1">
                <a:solidFill>
                  <a:schemeClr val="tx1"/>
                </a:solidFill>
              </a:rPr>
              <a:t>requests,and</a:t>
            </a:r>
            <a:r>
              <a:rPr lang="en-US" sz="1800" dirty="0">
                <a:solidFill>
                  <a:schemeClr val="tx1"/>
                </a:solidFill>
              </a:rPr>
              <a:t> relevant details.</a:t>
            </a:r>
          </a:p>
          <a:p>
            <a:pPr>
              <a:buNone/>
            </a:pPr>
            <a:r>
              <a:rPr lang="en-US" sz="2000" b="1" dirty="0"/>
              <a:t>D</a:t>
            </a:r>
            <a:r>
              <a:rPr lang="en-US" sz="2000" b="1" dirty="0">
                <a:solidFill>
                  <a:schemeClr val="tx1"/>
                </a:solidFill>
              </a:rPr>
              <a:t>ata cleaning: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Handle missing values, outliners, and any inconsistencies in the dataset.</a:t>
            </a:r>
          </a:p>
          <a:p>
            <a:r>
              <a:rPr lang="en-US" sz="1800" dirty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/>
              <a:t>Feature Engineering: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Create new features or modify existing ones based on domain knowledge.</a:t>
            </a:r>
          </a:p>
          <a:p>
            <a:r>
              <a:rPr lang="en-US" sz="1800" dirty="0"/>
              <a:t>Extract meaningful information from date variables, such as day-of-week or month.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4000"/>
            <a:ext cx="8503920" cy="48768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400" b="1" dirty="0"/>
              <a:t>Training process:</a:t>
            </a:r>
          </a:p>
          <a:p>
            <a:pPr>
              <a:buNone/>
            </a:pPr>
            <a:r>
              <a:rPr lang="en-US" sz="2000" b="1" dirty="0"/>
              <a:t>Data splitting:</a:t>
            </a:r>
          </a:p>
          <a:p>
            <a:r>
              <a:rPr lang="en-US" sz="1800" dirty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/>
              <a:t>Feature scaling:</a:t>
            </a:r>
          </a:p>
          <a:p>
            <a:r>
              <a:rPr lang="en-US" sz="1800" dirty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/>
              <a:t>Modeling training:</a:t>
            </a:r>
          </a:p>
          <a:p>
            <a:r>
              <a:rPr lang="en-US" sz="1800" dirty="0"/>
              <a:t>Use the selected algorithm to train the model on the all sites scores dataset.</a:t>
            </a:r>
          </a:p>
          <a:p>
            <a:r>
              <a:rPr lang="en-US" sz="1800" dirty="0"/>
              <a:t>Adjust </a:t>
            </a:r>
            <a:r>
              <a:rPr lang="en-US" sz="1800" dirty="0" err="1"/>
              <a:t>hyperparameters</a:t>
            </a:r>
            <a:r>
              <a:rPr lang="en-US" sz="1800" dirty="0"/>
              <a:t> to optimize model performance.</a:t>
            </a:r>
          </a:p>
          <a:p>
            <a:pPr>
              <a:buNone/>
            </a:pPr>
            <a:r>
              <a:rPr lang="en-US" sz="2000" b="1" dirty="0"/>
              <a:t>Model evaluation:</a:t>
            </a:r>
          </a:p>
          <a:p>
            <a:r>
              <a:rPr lang="en-US" sz="1800" dirty="0"/>
              <a:t>Evaluate the model on the dataset using appropriate metrics(e.g., Mean Squared Error for </a:t>
            </a:r>
            <a:r>
              <a:rPr lang="en-US" sz="1800" dirty="0" err="1"/>
              <a:t>regression,accuracy,precision</a:t>
            </a:r>
            <a:r>
              <a:rPr lang="en-US" sz="1800" dirty="0"/>
              <a:t>, recall for classification).</a:t>
            </a:r>
          </a:p>
          <a:p>
            <a:r>
              <a:rPr lang="en-US" sz="1800" dirty="0"/>
              <a:t>Fine-tune the model if necessary.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RESULT</a:t>
            </a:r>
          </a:p>
        </p:txBody>
      </p:sp>
      <p:pic>
        <p:nvPicPr>
          <p:cNvPr id="1038" name="Picture 1037">
            <a:extLst>
              <a:ext uri="{FF2B5EF4-FFF2-40B4-BE49-F238E27FC236}">
                <a16:creationId xmlns:a16="http://schemas.microsoft.com/office/drawing/2014/main" id="{9D39E9A3-DE94-FF7A-E31C-FD3675728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09800"/>
            <a:ext cx="7848600" cy="1774336"/>
          </a:xfrm>
          <a:prstGeom prst="rect">
            <a:avLst/>
          </a:prstGeom>
        </p:spPr>
      </p:pic>
      <p:pic>
        <p:nvPicPr>
          <p:cNvPr id="1040" name="Picture 1039">
            <a:extLst>
              <a:ext uri="{FF2B5EF4-FFF2-40B4-BE49-F238E27FC236}">
                <a16:creationId xmlns:a16="http://schemas.microsoft.com/office/drawing/2014/main" id="{89E2D391-1DD7-D4A6-A32B-6A8272CD6A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146504"/>
            <a:ext cx="3352800" cy="2280557"/>
          </a:xfrm>
          <a:prstGeom prst="rect">
            <a:avLst/>
          </a:prstGeom>
        </p:spPr>
      </p:pic>
      <p:pic>
        <p:nvPicPr>
          <p:cNvPr id="1042" name="Picture 1041">
            <a:extLst>
              <a:ext uri="{FF2B5EF4-FFF2-40B4-BE49-F238E27FC236}">
                <a16:creationId xmlns:a16="http://schemas.microsoft.com/office/drawing/2014/main" id="{CA40C6A0-3AEF-5013-52E8-BC68DA1E18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4130953"/>
            <a:ext cx="3245498" cy="23212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385</TotalTime>
  <Words>584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</vt:lpstr>
      <vt:lpstr>Berlin</vt:lpstr>
      <vt:lpstr>NAAN MUDHALVAN DATASCIENCE FUDAMANETAL PROJECT</vt:lpstr>
      <vt:lpstr>Project statement</vt:lpstr>
      <vt:lpstr>Problem solution</vt:lpstr>
      <vt:lpstr>System approach</vt:lpstr>
      <vt:lpstr>System approach – CONT.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swathi</cp:lastModifiedBy>
  <cp:revision>33</cp:revision>
  <dcterms:created xsi:type="dcterms:W3CDTF">2024-04-02T14:26:54Z</dcterms:created>
  <dcterms:modified xsi:type="dcterms:W3CDTF">2024-04-17T07:39:02Z</dcterms:modified>
</cp:coreProperties>
</file>