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114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98E41-BAA9-4711-ADDD-C2ECF92EC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4957C0-1FC9-4F1F-8B78-737CED49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A8EC5-E2AF-40F7-855D-C9E425E6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7D4DF-D7EC-4163-8EB5-6BB5F91F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F19B0-7CF7-481A-B392-82DA3FF4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3ED68-40C2-435E-B3F2-4F017A02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E4508D-2D74-4C06-AC0F-89F980F9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2AC1E-9036-4318-8FBD-46A2E86A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95CC5-3197-4235-8F61-A6BA5E76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44090-7E3E-4F2A-8164-BE67A330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3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752986-CC17-4A3A-AEED-72798737F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FF41F5-B145-4368-8CEF-714F9A2EC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CD348-775F-4952-BB87-D99647BF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0C74A-4E5B-4C86-BF11-AA3564A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AEE4A-825E-42FA-9B32-08B6741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ECB91-A606-4B3A-A75A-843F8D3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4E629-5034-4954-B86D-B637171D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4EFA7-B0BB-4ACB-B817-23F8B40E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3858F-BE44-4E10-82AB-4060C1D7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E3947-E529-481E-BE52-5B4E9BA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86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D42CD-6B86-4207-9A66-935A8023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D9AA94-4340-4514-BE61-70DAACD3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AFAB0-40FB-4134-9BB7-227D4C41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31899-2869-4743-A1B0-949693D9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E7875-3E85-49B9-81DF-9B0D6518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2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6D33A-6E58-4CEB-9EEE-D135428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66992-AB47-4991-B12A-755DAFD8C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DD486B-080E-4F7F-A5B3-2AE6C372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1B83AC-BD63-4167-8ACA-6E384FD1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60A974-47F4-4992-B1B8-5EE5B0EF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08A3F-BAF6-4C6C-AD09-4251EB1A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7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F3762-6B97-42AA-AA46-DEF5D914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24164D-797F-4FD0-9CEA-BF74820D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307628-C2CC-4F5C-9B5E-9F1AB433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39EBBD-6E58-4B7A-B5BE-431FEF2FB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BF300A-FE5B-435D-98DB-AB517C742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C5CA0F-B8A0-4F26-B02C-5810D3C4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EC603C-C874-4833-88C1-20D455A0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5C03B1-E362-4FB9-BA2B-7EF53B43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41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853E2-7A11-4188-8682-F28D4B22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2985B3-A8F3-4FE4-A8AB-D72E6D45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59C738-12F2-4CCE-A5B9-ECCD7FA0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85A52F-8F4D-4750-AE89-9D0B8249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7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60FFFD-5481-4986-87CC-7890A656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1E68B5-C91D-4AB4-9A47-4503565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8501E-0643-4A6B-AE2B-D57419E4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3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8AA15-9F05-4F4B-9A1A-43E782F0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F72C5-6437-4EB9-BEB5-4BD43769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FD2470-021B-40E9-A012-F2A3466E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223DB-9325-4D3B-9154-9BB8EDE2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240E7C-6438-490D-B9A3-FCCEDE7C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C27356-8B7D-4404-A4EC-E09D6C7D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9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E15E4-23BE-421D-9860-A99F9C59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29B9C1-1712-41EE-81A2-22445E70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E6475C-FB2F-41FC-931D-E2BA5A7BA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B228A-D0CF-422E-8B15-E35B30DE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1F7E52-2CEE-4683-9EE7-203CF042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D4DA7-5BDD-45B2-B7C9-600482EE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14D3C5-776B-40A4-9ADB-C3B958AD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AF495-756F-4C49-9A67-0EF75740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5CD4F-5FF9-4D95-A559-047573A2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BE46-2EA6-47F2-8D61-EF93376FDBA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13D8DC-B8DC-4FB5-8A47-9D9BAE7AF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E7878-B0C0-440C-8B73-363843F5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815DDE3-4911-409A-B111-AD74D54A703A}"/>
              </a:ext>
            </a:extLst>
          </p:cNvPr>
          <p:cNvGrpSpPr>
            <a:grpSpLocks noChangeAspect="1"/>
          </p:cNvGrpSpPr>
          <p:nvPr/>
        </p:nvGrpSpPr>
        <p:grpSpPr>
          <a:xfrm>
            <a:off x="1105989" y="899302"/>
            <a:ext cx="7160358" cy="2981612"/>
            <a:chOff x="0" y="890592"/>
            <a:chExt cx="12192000" cy="507681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2D7647A-F405-4E97-9B20-84BF9258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0592"/>
              <a:ext cx="12192000" cy="507681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60CC46-1780-42C6-B803-557983B42289}"/>
                </a:ext>
              </a:extLst>
            </p:cNvPr>
            <p:cNvSpPr txBox="1"/>
            <p:nvPr/>
          </p:nvSpPr>
          <p:spPr>
            <a:xfrm>
              <a:off x="1756466" y="2541861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7654EF8-9593-41D5-BF24-8A1747F18AD6}"/>
                </a:ext>
              </a:extLst>
            </p:cNvPr>
            <p:cNvSpPr txBox="1"/>
            <p:nvPr/>
          </p:nvSpPr>
          <p:spPr>
            <a:xfrm>
              <a:off x="2006553" y="2911196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9867D5A-A8C0-4A0B-8EA5-31616CA5A302}"/>
                </a:ext>
              </a:extLst>
            </p:cNvPr>
            <p:cNvSpPr txBox="1"/>
            <p:nvPr/>
          </p:nvSpPr>
          <p:spPr>
            <a:xfrm>
              <a:off x="2076647" y="3280527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D2DD38F-24C4-4A72-AF4E-216FA76C476A}"/>
                </a:ext>
              </a:extLst>
            </p:cNvPr>
            <p:cNvSpPr txBox="1"/>
            <p:nvPr/>
          </p:nvSpPr>
          <p:spPr>
            <a:xfrm>
              <a:off x="4316507" y="2290085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14B9CA2-E160-4287-92A1-5CBB3787B63A}"/>
                </a:ext>
              </a:extLst>
            </p:cNvPr>
            <p:cNvSpPr txBox="1"/>
            <p:nvPr/>
          </p:nvSpPr>
          <p:spPr>
            <a:xfrm>
              <a:off x="4816679" y="2290085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A5CF6D-62FB-4C7E-B0F2-A2E75A98F265}"/>
                </a:ext>
              </a:extLst>
            </p:cNvPr>
            <p:cNvSpPr txBox="1"/>
            <p:nvPr/>
          </p:nvSpPr>
          <p:spPr>
            <a:xfrm>
              <a:off x="5076645" y="2281805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3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FF58ABF1-1D7D-4810-B1A5-665DBAF47E49}"/>
              </a:ext>
            </a:extLst>
          </p:cNvPr>
          <p:cNvGrpSpPr/>
          <p:nvPr/>
        </p:nvGrpSpPr>
        <p:grpSpPr>
          <a:xfrm>
            <a:off x="1297577" y="931817"/>
            <a:ext cx="4032069" cy="3457304"/>
            <a:chOff x="1297577" y="931817"/>
            <a:chExt cx="4032069" cy="3457304"/>
          </a:xfrm>
        </p:grpSpPr>
        <p:pic>
          <p:nvPicPr>
            <p:cNvPr id="5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C4EDD267-370C-4DAF-8772-ABFDFB1F2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1169" r="1466" b="1273"/>
            <a:stretch/>
          </p:blipFill>
          <p:spPr>
            <a:xfrm>
              <a:off x="1297577" y="931817"/>
              <a:ext cx="4032069" cy="345730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99B0D97-EF2D-4FF5-B1EE-FB62ECE0B77A}"/>
                </a:ext>
              </a:extLst>
            </p:cNvPr>
            <p:cNvSpPr txBox="1"/>
            <p:nvPr/>
          </p:nvSpPr>
          <p:spPr>
            <a:xfrm>
              <a:off x="2760617" y="1313209"/>
              <a:ext cx="444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72DC99F-3A2A-4AA1-A982-CEECC5B8AE33}"/>
                </a:ext>
              </a:extLst>
            </p:cNvPr>
            <p:cNvSpPr txBox="1"/>
            <p:nvPr/>
          </p:nvSpPr>
          <p:spPr>
            <a:xfrm>
              <a:off x="2407920" y="3167390"/>
              <a:ext cx="444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F19469D-E5BE-499D-8A60-D20618010CCD}"/>
                </a:ext>
              </a:extLst>
            </p:cNvPr>
            <p:cNvSpPr txBox="1"/>
            <p:nvPr/>
          </p:nvSpPr>
          <p:spPr>
            <a:xfrm>
              <a:off x="2512422" y="2031371"/>
              <a:ext cx="444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2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05DCCF-260F-47D6-8436-065CC92A3194}"/>
              </a:ext>
            </a:extLst>
          </p:cNvPr>
          <p:cNvGrpSpPr/>
          <p:nvPr/>
        </p:nvGrpSpPr>
        <p:grpSpPr>
          <a:xfrm>
            <a:off x="949359" y="1654629"/>
            <a:ext cx="6204027" cy="3074126"/>
            <a:chOff x="949359" y="1654629"/>
            <a:chExt cx="6204027" cy="3074126"/>
          </a:xfrm>
        </p:grpSpPr>
        <p:pic>
          <p:nvPicPr>
            <p:cNvPr id="5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9FEC9D52-1507-4B0E-9238-6E0EDCE7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59" y="1654629"/>
              <a:ext cx="6204027" cy="307412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7DE5DDB-29A3-4A00-B359-EF88B47C5027}"/>
                </a:ext>
              </a:extLst>
            </p:cNvPr>
            <p:cNvSpPr txBox="1"/>
            <p:nvPr/>
          </p:nvSpPr>
          <p:spPr>
            <a:xfrm>
              <a:off x="6544011" y="2534024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E60BAF6-A00F-47F5-A99A-8EAC97E81785}"/>
                </a:ext>
              </a:extLst>
            </p:cNvPr>
            <p:cNvSpPr txBox="1"/>
            <p:nvPr/>
          </p:nvSpPr>
          <p:spPr>
            <a:xfrm flipH="1">
              <a:off x="5136777" y="2472088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DC4A64D-3515-43AF-AEDF-58E73627EE4A}"/>
                </a:ext>
              </a:extLst>
            </p:cNvPr>
            <p:cNvSpPr txBox="1"/>
            <p:nvPr/>
          </p:nvSpPr>
          <p:spPr>
            <a:xfrm>
              <a:off x="1437116" y="2943669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1E042C39-1422-43B2-AB46-0DB5A20FEEF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265271" y="2733698"/>
              <a:ext cx="0" cy="290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7524317-10B7-4CDD-BC87-283DC68DD07F}"/>
                </a:ext>
              </a:extLst>
            </p:cNvPr>
            <p:cNvSpPr txBox="1"/>
            <p:nvPr/>
          </p:nvSpPr>
          <p:spPr>
            <a:xfrm>
              <a:off x="5441464" y="2472088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33B1428-9B80-4183-8F5C-C20D50DD923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569958" y="2733698"/>
              <a:ext cx="0" cy="290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7661EDB-BC80-4642-9FB5-9C7AAA5FD05E}"/>
                </a:ext>
              </a:extLst>
            </p:cNvPr>
            <p:cNvSpPr txBox="1"/>
            <p:nvPr/>
          </p:nvSpPr>
          <p:spPr>
            <a:xfrm>
              <a:off x="5907516" y="2472088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91EC4BEB-52FD-4BEC-96A6-8C3CA2E154A8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036010" y="2733698"/>
              <a:ext cx="0" cy="290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56B5570-6F1F-4CE8-9A98-0FB2475A68B4}"/>
                </a:ext>
              </a:extLst>
            </p:cNvPr>
            <p:cNvSpPr txBox="1"/>
            <p:nvPr/>
          </p:nvSpPr>
          <p:spPr>
            <a:xfrm>
              <a:off x="6233122" y="2472088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6</a:t>
              </a:r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D758965-1A1D-4356-A292-A46420EC2B8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6361616" y="2733698"/>
              <a:ext cx="0" cy="290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02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858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Bony</dc:creator>
  <cp:lastModifiedBy>Audrey Bony</cp:lastModifiedBy>
  <cp:revision>3</cp:revision>
  <dcterms:created xsi:type="dcterms:W3CDTF">2020-11-14T12:59:24Z</dcterms:created>
  <dcterms:modified xsi:type="dcterms:W3CDTF">2020-11-14T16:10:42Z</dcterms:modified>
</cp:coreProperties>
</file>