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0591-F871-404F-BB11-0611A48AE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23EDE7-3CCF-4711-A9E2-1F542B97C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C1075-8053-4EE6-BB0A-E37CB0B3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5C11F7-B925-45F7-BEE6-3C23AA1B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0949A7-45E1-45F1-B5A7-75027156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61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8F6D7-BB78-4F41-9F29-6DCCD620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0B9C16-3C9B-47BB-ADC3-FCFED54BE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EE4905-D048-431F-ABFB-1DB3C32F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C08B8-68F8-4BB8-A041-F5AB0B5E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05DF67-946B-4A7F-A128-B294FC65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45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477764-6184-4060-B850-C512957A8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F25DD-9BF9-4DFE-AB5E-5E2A6E503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BCF80-6153-454A-AAFB-B3F01A0E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8E1B2-59F6-4313-90E5-3CFDC8B2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27225-1F09-4F5B-AB46-18E79C09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7CDCE-2B76-45EC-84A6-B0294FEB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527E2-833A-4783-BF0A-EFEA6736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ED015B-0AF5-41B3-AFB2-BAF056B6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917BF-1393-4292-AB5A-7194D420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60AFA-8775-49C5-A34F-9C5EE9EF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17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FE0A4-E24E-4DD7-8530-02CEAC95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1C0D0A-766F-495D-BE31-693231C0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9295C-6DC7-4FAF-91B9-8541E659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B12E53-CCEA-491D-80A8-4629E365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AD93EC-3CAF-4E37-BC15-227E26C5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60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73827-F27C-4DE6-908A-83A9DE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093601-0061-413D-A11B-07BC622DB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3A1EF4-49F5-4B40-AABC-03126E855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A1F894-812A-430C-A47C-D14F00B9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E83417-4023-42AD-ACEA-C52C2419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84BAF2-87A8-4E1D-887E-8DA7B24E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80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A954-902C-4A8C-852E-17D211E9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C9677E-3AAB-4778-9FDB-9837454F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671B21-799C-4D40-AB9F-45608774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3DE398-56B6-469D-812B-F8E73A280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20B9CD-1587-4B13-BB96-6BE3BA8C0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5CC1CB-B2DC-4CDD-BFDD-BAFAE024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99EECF-B2A8-4882-BDDF-352635A3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68ED46-50D9-4BF8-A23B-E5E5EE19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52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1D1BF-91F4-4D33-9933-E98C15F2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A7CB70-592A-423F-85C3-DB388A2E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B42573-138B-4BAB-A3E7-14173D14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E970A4-EC64-4705-83F5-A1AF09F1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70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DEDEF8-5CDC-4BD8-BB57-88A4BD10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54AC42-A089-490B-ABCC-A34769AF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336B30-056F-4FDC-B157-5CF3429D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9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3D2BD-164D-4B31-BF32-21EB44FC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8B8949-7A77-458F-BBDC-5EC76B3B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1E50A5-4E27-4BF2-9543-1A745CEE9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77A3D2-ABAE-4AD5-998D-874F4225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59079F-A0BE-4F01-92B2-F8AF505A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F15247-988A-47D1-9794-60B3CEA1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27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930B6-71B6-4F17-8FCB-3D865F83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8D138B-CDE0-43B7-BDE1-8E5D06705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396B89-FEE0-4BC3-9B93-16C43C034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F3B79A-E6A7-4815-BFAA-7509D9C5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2E4111-87D1-4B08-AAA9-09EFCC3B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58FF5-698C-41C8-B302-87145C51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83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712650-F47D-4712-89E3-33DB6794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2B6007-44F6-466F-BE5A-4A3DE969B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113A2-0A39-4BA5-84A4-E6FCFAB8A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DE4E-7C21-43E9-995C-0D7DDD1C9272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CED322-4661-4476-A876-E0A0F3F49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F9B0C-ADC5-4CB8-8DCC-3EBC0CE59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7469-82D1-4F01-A816-15671C1EA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0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22CD4304-B120-442B-9E02-5444D8087CDC}"/>
              </a:ext>
            </a:extLst>
          </p:cNvPr>
          <p:cNvGrpSpPr/>
          <p:nvPr/>
        </p:nvGrpSpPr>
        <p:grpSpPr>
          <a:xfrm>
            <a:off x="0" y="443139"/>
            <a:ext cx="12192000" cy="5971722"/>
            <a:chOff x="0" y="443139"/>
            <a:chExt cx="12192000" cy="597172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94A3495-5FBA-4C17-A0DA-7ACEED6FC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43139"/>
              <a:ext cx="12192000" cy="597172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5433E07-F880-4298-B3E3-77C4EBE9175D}"/>
                </a:ext>
              </a:extLst>
            </p:cNvPr>
            <p:cNvSpPr txBox="1"/>
            <p:nvPr/>
          </p:nvSpPr>
          <p:spPr>
            <a:xfrm>
              <a:off x="11069052" y="1896797"/>
              <a:ext cx="324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4D8E92A-600A-4DBD-B9EB-2299667854EF}"/>
                </a:ext>
              </a:extLst>
            </p:cNvPr>
            <p:cNvSpPr txBox="1"/>
            <p:nvPr/>
          </p:nvSpPr>
          <p:spPr>
            <a:xfrm>
              <a:off x="10732170" y="1179095"/>
              <a:ext cx="397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FE7F5C5-744B-4D7C-8DE9-AE31D19B5DE5}"/>
                </a:ext>
              </a:extLst>
            </p:cNvPr>
            <p:cNvSpPr txBox="1"/>
            <p:nvPr/>
          </p:nvSpPr>
          <p:spPr>
            <a:xfrm>
              <a:off x="11570370" y="1179095"/>
              <a:ext cx="397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51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8F9491A-DFE4-4BE2-9226-02DB4DF1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" y="232542"/>
            <a:ext cx="8046235" cy="30280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ABC489-1E4C-49B9-A76B-CC01384A8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" y="3597444"/>
            <a:ext cx="7880827" cy="17531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17AF83-3401-4281-87E8-F9B469C94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8" y="571366"/>
            <a:ext cx="6164179" cy="21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2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5BA41C-1C79-43AA-912B-EA40C38B7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89" y="630656"/>
            <a:ext cx="5638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9D242D05-43F7-4DE8-A470-1B445DAA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544"/>
            <a:ext cx="12192000" cy="58849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DAB4038-D744-40DE-BF15-CAD0A4F9A427}"/>
              </a:ext>
            </a:extLst>
          </p:cNvPr>
          <p:cNvSpPr txBox="1"/>
          <p:nvPr/>
        </p:nvSpPr>
        <p:spPr>
          <a:xfrm>
            <a:off x="11209420" y="1812576"/>
            <a:ext cx="46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BC9C4B-9F51-450C-B7FF-52453A91C3FC}"/>
              </a:ext>
            </a:extLst>
          </p:cNvPr>
          <p:cNvSpPr txBox="1"/>
          <p:nvPr/>
        </p:nvSpPr>
        <p:spPr>
          <a:xfrm>
            <a:off x="10463461" y="2762890"/>
            <a:ext cx="46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0292D0-CAAB-413C-9734-3ABAE290DEFB}"/>
              </a:ext>
            </a:extLst>
          </p:cNvPr>
          <p:cNvSpPr txBox="1"/>
          <p:nvPr/>
        </p:nvSpPr>
        <p:spPr>
          <a:xfrm>
            <a:off x="11588415" y="2762890"/>
            <a:ext cx="46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73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08890D-4AEB-447F-BE2C-53C2597BB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609600"/>
            <a:ext cx="56769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7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764726DA-3DB0-444F-A31D-9783E03E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9826"/>
            <a:ext cx="12192000" cy="16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8850B57-7A41-4FB0-8C9F-ECE00174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962"/>
            <a:ext cx="12192000" cy="54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1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A6B6401-6869-4870-A6B5-DDEB9FA19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571750"/>
            <a:ext cx="8496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8C53EE3-81A5-4C49-B898-9250BC4D3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548640"/>
            <a:ext cx="1018032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5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3111F6C-4B38-4008-BAFE-54639962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43" y="3636493"/>
            <a:ext cx="4974857" cy="30215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77A654-00C9-4F5A-825C-D68906B70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6" y="312821"/>
            <a:ext cx="8500328" cy="41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7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</Words>
  <Application>Microsoft Office PowerPoint</Application>
  <PresentationFormat>Grand écran</PresentationFormat>
  <Paragraphs>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Bony</dc:creator>
  <cp:lastModifiedBy>Audrey Bony</cp:lastModifiedBy>
  <cp:revision>5</cp:revision>
  <dcterms:created xsi:type="dcterms:W3CDTF">2020-11-18T14:50:53Z</dcterms:created>
  <dcterms:modified xsi:type="dcterms:W3CDTF">2020-11-18T20:39:48Z</dcterms:modified>
</cp:coreProperties>
</file>