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8" r:id="rId3"/>
    <p:sldId id="269" r:id="rId4"/>
    <p:sldId id="260" r:id="rId5"/>
    <p:sldId id="264" r:id="rId6"/>
    <p:sldId id="263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4"/>
    <a:srgbClr val="0000E6"/>
    <a:srgbClr val="0000A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710D-D980-4ADD-8758-346F39E89AA2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ECB4-C604-4C88-9799-10B681FC91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7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des graph amplitudes et </a:t>
            </a:r>
            <a:r>
              <a:rPr lang="en-GB" dirty="0" err="1"/>
              <a:t>spectro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7ECB4-C604-4C88-9799-10B681FC91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6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8A941-968B-4019-BFAC-AD68EA79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A9F8E-9734-486A-BBAD-8B26556B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01F08-F0C4-4124-9151-1E8EB44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9E3FB-7DC0-4835-97F6-4FAA4B4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41150-4A32-4EAA-8B85-3CAC2297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FC5C-F6A0-4EB3-9CAB-D1C209C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1DFC9-E666-4E30-81AE-10F56F74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2CDD-EFE4-4E96-AAB0-24B2FF93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7111D-7B34-4B1A-8F79-C93802AD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28304-60C3-489C-86D8-BD9313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B01AB4-5893-4BC4-8F46-B4D65EBB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6A96B-C6BF-471D-83B7-402EAB27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FC7F9-1B24-4F8E-9B6A-68D54FA1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47DD6-06F3-494B-997B-B388291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A88DC-85E6-4844-B086-34AFC1C1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E3C6-D5F6-468E-8416-EDE9B62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6F876-6F59-4D31-8BCC-3E49615F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5E1B0-1774-44EE-8CD5-C23C173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31F32-2F37-4FE8-93E6-6608569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1F77A-7323-4D20-A487-51671194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A34B-5A2A-4CC0-A1E5-CD2EA76F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5F51A-D496-4482-811B-D57E7E9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3A0A3-4046-4A0E-A0C8-1D439A8F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94EC1-EF80-467E-A0DB-A956E8CF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493D-BA79-4536-8C9F-11765D8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2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CCF8-254D-46D9-A5FD-E2745EA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079D0-C5FF-494C-8C89-7C95FE1C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2429E-39AA-46B1-B0C3-DF8CEABE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3B2A4-30FD-4085-9E28-D79F3D38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6B06-931A-46E9-A9D8-B30926A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9876F-CDEC-4E17-B5E2-BD4101E6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D6920-29C4-4759-9B6F-88FFE64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95278-C781-4BAA-99ED-2772EB3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5D995E-37ED-40C0-B44F-B56015BA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CC7A9-C2C6-464F-8579-8FC0C57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9663C5-282E-495C-AE92-90BB05AB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1664AD-5031-4A85-908A-7DC7926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05F18E-C137-442B-AFEC-2982CB38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023C63-0B8E-4172-ADF3-5511645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A0D7-5C4D-4E02-9B0B-27443E60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9B461F-7EE0-4FDC-987D-5805C65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71DA7-94CA-410C-8153-98113A0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255B20-4A0E-46CF-8284-45B93A6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1A2DA7-D935-49B6-ABAA-D2FC3E3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361F5E-ECAD-40EC-AD71-73EA0A9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C30D-F56E-4D52-B8D7-F9DC8A60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6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BC96-57C4-4963-A02E-50FCC0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7ED0-4E6D-491D-9765-8DD5992D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4947-3672-4CB6-9486-3B120847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41C2E0-D70B-474B-8CA3-CC40667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178ED-D40E-4B86-980F-769FF63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67F51-2E2D-4605-80C4-24EABAB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DA555-B693-48B5-B432-9D421E8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68133-27A0-4D8D-A984-37CEB9C0B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9B612-D905-43EC-8685-B3E6C695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40581-D05C-44B9-A172-9D632BF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0F566-9C29-4BD4-AFD9-ADEFB61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C941C-688D-4F0C-A104-D854F00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05EDE-E69A-4DF1-9B01-0209351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E9D51-A40B-4193-954E-8AED6B8D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42028-9FBA-4682-909A-ACF97713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3389E-9F71-4E15-A192-AB9293EB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9536B-53D3-4063-B844-89D95044F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40" y="0"/>
            <a:ext cx="554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05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0929C85-3824-4CE9-BBC5-6D46ACF2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04" y="6083743"/>
            <a:ext cx="2819902" cy="6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60" y="6083743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2456570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-30168" y="6211669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</p:spTree>
    <p:extLst>
      <p:ext uri="{BB962C8B-B14F-4D97-AF65-F5344CB8AC3E}">
        <p14:creationId xmlns:p14="http://schemas.microsoft.com/office/powerpoint/2010/main" val="40102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20"/>
            <a:ext cx="554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001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060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0929C85-3824-4CE9-BBC5-6D46ACF2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404" y="6134120"/>
            <a:ext cx="2408691" cy="5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95" y="6139585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5746525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3985972" y="6286456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</p:spTree>
    <p:extLst>
      <p:ext uri="{BB962C8B-B14F-4D97-AF65-F5344CB8AC3E}">
        <p14:creationId xmlns:p14="http://schemas.microsoft.com/office/powerpoint/2010/main" val="4202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29351"/>
          <a:stretch/>
        </p:blipFill>
        <p:spPr bwMode="auto">
          <a:xfrm>
            <a:off x="297917" y="6358"/>
            <a:ext cx="7921143" cy="6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001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060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316" y="5811654"/>
            <a:ext cx="1655135" cy="4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5746525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5512980" y="6203320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  <p:pic>
        <p:nvPicPr>
          <p:cNvPr id="1026" name="Picture 2" descr="BAGAP research unit -">
            <a:extLst>
              <a:ext uri="{FF2B5EF4-FFF2-40B4-BE49-F238E27FC236}">
                <a16:creationId xmlns:a16="http://schemas.microsoft.com/office/drawing/2014/main" id="{731D9DD7-49DC-4CDC-AAF4-9390A8DC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23" y="6369591"/>
            <a:ext cx="285750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Listening recordings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1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5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80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146</Words>
  <Application>Microsoft Office PowerPoint</Application>
  <PresentationFormat>Grand écran</PresentationFormat>
  <Paragraphs>27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Abadi</vt:lpstr>
      <vt:lpstr>Aharoni</vt:lpstr>
      <vt:lpstr>Arial</vt:lpstr>
      <vt:lpstr>Calibri</vt:lpstr>
      <vt:lpstr>Calibri Light</vt:lpstr>
      <vt:lpstr>Thème Office</vt:lpstr>
      <vt:lpstr>Cats acoustic data Project</vt:lpstr>
      <vt:lpstr>Cats acoustic data Project</vt:lpstr>
      <vt:lpstr>Cats acoustic data Project</vt:lpstr>
      <vt:lpstr>I- Data – Presentation</vt:lpstr>
      <vt:lpstr>I- Data – Visualisation</vt:lpstr>
      <vt:lpstr>I- Data – Listening recordings</vt:lpstr>
      <vt:lpstr>I- Data manipulation – Filtering frequencies</vt:lpstr>
      <vt:lpstr>I- Data manipulation – Filtering frequencies</vt:lpstr>
      <vt:lpstr>II- Creation of a new data set  a. Methodology</vt:lpstr>
      <vt:lpstr>II- Creation of a new data set  a.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acoustic data Project</dc:title>
  <dc:creator>Audrey Bony</dc:creator>
  <cp:lastModifiedBy>Audrey Bony</cp:lastModifiedBy>
  <cp:revision>13</cp:revision>
  <dcterms:created xsi:type="dcterms:W3CDTF">2021-01-27T09:49:50Z</dcterms:created>
  <dcterms:modified xsi:type="dcterms:W3CDTF">2021-01-27T14:23:45Z</dcterms:modified>
</cp:coreProperties>
</file>