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4" r:id="rId8"/>
    <p:sldId id="263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4"/>
    <a:srgbClr val="0000E6"/>
    <a:srgbClr val="0000A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8A941-968B-4019-BFAC-AD68EA79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A9F8E-9734-486A-BBAD-8B26556B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01F08-F0C4-4124-9151-1E8EB443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19E3FB-7DC0-4835-97F6-4FAA4B4C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41150-4A32-4EAA-8B85-3CAC2297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BFC5C-F6A0-4EB3-9CAB-D1C209C8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1DFC9-E666-4E30-81AE-10F56F74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12CDD-EFE4-4E96-AAB0-24B2FF93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7111D-7B34-4B1A-8F79-C93802AD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28304-60C3-489C-86D8-BD931356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96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B01AB4-5893-4BC4-8F46-B4D65EBB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A6A96B-C6BF-471D-83B7-402EAB270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FC7F9-1B24-4F8E-9B6A-68D54FA1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47DD6-06F3-494B-997B-B3882910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A88DC-85E6-4844-B086-34AFC1C1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61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DE3C6-D5F6-468E-8416-EDE9B625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6F876-6F59-4D31-8BCC-3E49615F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5E1B0-1774-44EE-8CD5-C23C173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31F32-2F37-4FE8-93E6-66085699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1F77A-7323-4D20-A487-51671194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DA34B-5A2A-4CC0-A1E5-CD2EA76F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5F51A-D496-4482-811B-D57E7E9F9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C3A0A3-4046-4A0E-A0C8-1D439A8F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94EC1-EF80-467E-A0DB-A956E8CF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493D-BA79-4536-8C9F-11765D80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2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CCF8-254D-46D9-A5FD-E2745EA9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079D0-C5FF-494C-8C89-7C95FE1C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C2429E-39AA-46B1-B0C3-DF8CEABE2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3B2A4-30FD-4085-9E28-D79F3D38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6B06-931A-46E9-A9D8-B30926A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9876F-CDEC-4E17-B5E2-BD4101E6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D6920-29C4-4759-9B6F-88FFE644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795278-C781-4BAA-99ED-2772EB3C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5D995E-37ED-40C0-B44F-B56015BA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2CC7A9-C2C6-464F-8579-8FC0C57D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9663C5-282E-495C-AE92-90BB05ABD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1664AD-5031-4A85-908A-7DC7926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05F18E-C137-442B-AFEC-2982CB38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023C63-0B8E-4172-ADF3-5511645E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38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1A0D7-5C4D-4E02-9B0B-27443E60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9B461F-7EE0-4FDC-987D-5805C65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971DA7-94CA-410C-8153-98113A00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255B20-4A0E-46CF-8284-45B93A61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0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1A2DA7-D935-49B6-ABAA-D2FC3E3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361F5E-ECAD-40EC-AD71-73EA0A9B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C30D-F56E-4D52-B8D7-F9DC8A60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6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8BC96-57C4-4963-A02E-50FCC02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07ED0-4E6D-491D-9765-8DD5992D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614947-3672-4CB6-9486-3B120847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41C2E0-D70B-474B-8CA3-CC406671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C178ED-D40E-4B86-980F-769FF63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67F51-2E2D-4605-80C4-24EABAB7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DA555-B693-48B5-B432-9D421E8B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C68133-27A0-4D8D-A984-37CEB9C0B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D9B612-D905-43EC-8685-B3E6C695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40581-D05C-44B9-A172-9D632BF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0F566-9C29-4BD4-AFD9-ADEFB611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C941C-688D-4F0C-A104-D854F00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3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05EDE-E69A-4DF1-9B01-02093517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4E9D51-A40B-4193-954E-8AED6B8D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A42028-9FBA-4682-909A-ACF97713A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D4FD-6ED6-468E-AA02-CE7F6BF1F09E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3389E-9F71-4E15-A192-AB9293EB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9536B-53D3-4063-B844-89D95044F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FBEC-FD8C-48E6-AEC4-846090743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6" t="8026" r="36869" b="2395"/>
          <a:stretch/>
        </p:blipFill>
        <p:spPr>
          <a:xfrm>
            <a:off x="6891292" y="305618"/>
            <a:ext cx="5080987" cy="61433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4896620"/>
            <a:ext cx="9144000" cy="1655762"/>
          </a:xfrm>
        </p:spPr>
        <p:txBody>
          <a:bodyPr/>
          <a:lstStyle/>
          <a:p>
            <a:pPr algn="l"/>
            <a:r>
              <a:rPr lang="fr-FR"/>
              <a:t>Bony Audrey</a:t>
            </a:r>
          </a:p>
          <a:p>
            <a:pPr algn="l"/>
            <a:r>
              <a:rPr lang="fr-FR"/>
              <a:t>Lagroy de Croutte de Saint Martin Anne-Victoire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39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15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68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II- Creation of a new data set</a:t>
            </a:r>
            <a:b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</a:br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	a. Methodology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9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0" t="9091" r="1390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Bony Audrey</a:t>
            </a:r>
          </a:p>
          <a:p>
            <a:pPr algn="l"/>
            <a:r>
              <a:rPr lang="fr-FR" sz="2000" dirty="0" err="1"/>
              <a:t>Lagroy</a:t>
            </a:r>
            <a:r>
              <a:rPr lang="fr-FR" sz="2000" dirty="0"/>
              <a:t> de </a:t>
            </a:r>
            <a:r>
              <a:rPr lang="fr-FR" sz="2000" dirty="0" err="1"/>
              <a:t>Croutte</a:t>
            </a:r>
            <a:r>
              <a:rPr lang="fr-FR" sz="2000" dirty="0"/>
              <a:t> de Saint Martin Anne-Victoire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77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  <a:endParaRPr lang="en-GB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4896620"/>
            <a:ext cx="9144000" cy="1655762"/>
          </a:xfrm>
        </p:spPr>
        <p:txBody>
          <a:bodyPr/>
          <a:lstStyle/>
          <a:p>
            <a:pPr algn="l"/>
            <a:r>
              <a:rPr lang="fr-FR"/>
              <a:t>Bony Audrey</a:t>
            </a:r>
          </a:p>
          <a:p>
            <a:pPr algn="l"/>
            <a:r>
              <a:rPr lang="fr-FR"/>
              <a:t>Lagroy de Croutte de Saint Martin Anne-Victoire</a:t>
            </a:r>
            <a:endParaRPr lang="fr-FR" dirty="0"/>
          </a:p>
        </p:txBody>
      </p:sp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889" b="56222" l="31500" r="59938">
                        <a14:foregroundMark x1="42438" y1="13667" x2="46313" y2="16222"/>
                        <a14:foregroundMark x1="46313" y1="16222" x2="42875" y2="12778"/>
                        <a14:foregroundMark x1="42875" y1="12778" x2="42688" y2="12444"/>
                        <a14:foregroundMark x1="45938" y1="10889" x2="46000" y2="11000"/>
                        <a14:foregroundMark x1="37188" y1="40000" x2="33438" y2="43000"/>
                        <a14:foregroundMark x1="33438" y1="43000" x2="30938" y2="48444"/>
                        <a14:foregroundMark x1="30938" y1="48444" x2="31250" y2="55556"/>
                        <a14:foregroundMark x1="31250" y1="55556" x2="35375" y2="58556"/>
                        <a14:foregroundMark x1="35375" y1="58556" x2="48313" y2="59556"/>
                        <a14:foregroundMark x1="48313" y1="59556" x2="50370" y2="57790"/>
                        <a14:foregroundMark x1="51612" y1="48839" x2="44813" y2="45222"/>
                        <a14:foregroundMark x1="44813" y1="45222" x2="41813" y2="39667"/>
                        <a14:foregroundMark x1="41813" y1="39667" x2="37625" y2="39889"/>
                        <a14:foregroundMark x1="37625" y1="39889" x2="37438" y2="40111"/>
                        <a14:foregroundMark x1="39313" y1="39333" x2="42938" y2="44556"/>
                        <a14:foregroundMark x1="42938" y1="44556" x2="43188" y2="51778"/>
                        <a14:foregroundMark x1="43188" y1="51778" x2="35250" y2="55222"/>
                        <a14:foregroundMark x1="35250" y1="55222" x2="32875" y2="49222"/>
                        <a14:foregroundMark x1="32875" y1="49222" x2="34563" y2="42556"/>
                        <a14:foregroundMark x1="34563" y1="42556" x2="39125" y2="39000"/>
                        <a14:foregroundMark x1="31813" y1="47222" x2="31813" y2="54444"/>
                        <a14:foregroundMark x1="31813" y1="54444" x2="35875" y2="57889"/>
                        <a14:foregroundMark x1="35875" y1="57889" x2="44500" y2="57444"/>
                        <a14:foregroundMark x1="44500" y1="57444" x2="48563" y2="57556"/>
                        <a14:foregroundMark x1="48563" y1="57556" x2="45625" y2="50667"/>
                        <a14:foregroundMark x1="45625" y1="50667" x2="32500" y2="46667"/>
                        <a14:foregroundMark x1="32500" y1="46667" x2="31500" y2="47556"/>
                        <a14:foregroundMark x1="47375" y1="17333" x2="51188" y2="18889"/>
                        <a14:foregroundMark x1="51188" y1="18889" x2="47625" y2="17444"/>
                        <a14:backgroundMark x1="52812" y1="43444" x2="53000" y2="51222"/>
                        <a14:backgroundMark x1="53000" y1="51222" x2="57125" y2="53444"/>
                        <a14:backgroundMark x1="57125" y1="53444" x2="56063" y2="46000"/>
                        <a14:backgroundMark x1="56063" y1="46000" x2="52438" y2="43889"/>
                        <a14:backgroundMark x1="51188" y1="57889" x2="51125" y2="58222"/>
                        <a14:backgroundMark x1="52063" y1="50444" x2="52000" y2="57444"/>
                        <a14:backgroundMark x1="52000" y1="57444" x2="52312" y2="50444"/>
                        <a14:backgroundMark x1="52312" y1="50444" x2="52250" y2="5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83" t="8026" r="36869" b="41618"/>
          <a:stretch/>
        </p:blipFill>
        <p:spPr>
          <a:xfrm>
            <a:off x="7640713" y="867233"/>
            <a:ext cx="3870665" cy="34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hat, mur, intérieur, assis&#10;&#10;Description générée automatiquement">
            <a:extLst>
              <a:ext uri="{FF2B5EF4-FFF2-40B4-BE49-F238E27FC236}">
                <a16:creationId xmlns:a16="http://schemas.microsoft.com/office/drawing/2014/main" id="{37F0C857-D3C8-4874-99FA-2C5E41E8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5" t="8026" r="36869" b="41666"/>
          <a:stretch/>
        </p:blipFill>
        <p:spPr>
          <a:xfrm>
            <a:off x="7032259" y="714653"/>
            <a:ext cx="3757012" cy="3450130"/>
          </a:xfrm>
          <a:prstGeom prst="rect">
            <a:avLst/>
          </a:prstGeom>
          <a:ln w="254000">
            <a:solidFill>
              <a:schemeClr val="accent4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sz="6600" dirty="0"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46" y="2693218"/>
            <a:ext cx="6262862" cy="989860"/>
          </a:xfrm>
        </p:spPr>
        <p:txBody>
          <a:bodyPr anchor="b"/>
          <a:lstStyle/>
          <a:p>
            <a:pPr algn="l">
              <a:lnSpc>
                <a:spcPct val="100000"/>
              </a:lnSpc>
            </a:pPr>
            <a:r>
              <a:rPr lang="fr-FR" dirty="0">
                <a:latin typeface="+mj-lt"/>
              </a:rPr>
              <a:t>Bony Audrey</a:t>
            </a:r>
          </a:p>
          <a:p>
            <a:pPr algn="l">
              <a:lnSpc>
                <a:spcPct val="100000"/>
              </a:lnSpc>
            </a:pPr>
            <a:r>
              <a:rPr lang="fr-FR" dirty="0" err="1">
                <a:latin typeface="+mj-lt"/>
              </a:rPr>
              <a:t>Lagroy</a:t>
            </a:r>
            <a:r>
              <a:rPr lang="fr-FR" dirty="0">
                <a:latin typeface="+mj-lt"/>
              </a:rPr>
              <a:t> de </a:t>
            </a:r>
            <a:r>
              <a:rPr lang="fr-FR" dirty="0" err="1">
                <a:latin typeface="+mj-lt"/>
              </a:rPr>
              <a:t>Croutte</a:t>
            </a:r>
            <a:r>
              <a:rPr lang="fr-FR" dirty="0">
                <a:latin typeface="+mj-lt"/>
              </a:rPr>
              <a:t> de Saint Martin Anne-Victoire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5A97D6-D4BA-4104-B996-73EB0BC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604" y="6082165"/>
            <a:ext cx="3211093" cy="7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31D1C0-5BB4-49AE-9148-AE5D21F971E4}"/>
              </a:ext>
            </a:extLst>
          </p:cNvPr>
          <p:cNvSpPr txBox="1"/>
          <p:nvPr/>
        </p:nvSpPr>
        <p:spPr>
          <a:xfrm>
            <a:off x="0" y="6458858"/>
            <a:ext cx="38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February</a:t>
            </a:r>
            <a:r>
              <a:rPr lang="fr-FR" dirty="0"/>
              <a:t> 4th, 2021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6E4F91-ED38-48DF-9B56-5A7B05C48E3B}"/>
              </a:ext>
            </a:extLst>
          </p:cNvPr>
          <p:cNvSpPr txBox="1"/>
          <p:nvPr/>
        </p:nvSpPr>
        <p:spPr>
          <a:xfrm>
            <a:off x="0" y="6098403"/>
            <a:ext cx="505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Master’s</a:t>
            </a:r>
            <a:r>
              <a:rPr lang="fr-FR" dirty="0"/>
              <a:t> Data Science for </a:t>
            </a:r>
            <a:r>
              <a:rPr lang="fr-FR" dirty="0" err="1"/>
              <a:t>Biology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BA2C9F-7A7B-4A77-8904-D4EF7DA9AD44}"/>
              </a:ext>
            </a:extLst>
          </p:cNvPr>
          <p:cNvSpPr txBox="1"/>
          <p:nvPr/>
        </p:nvSpPr>
        <p:spPr>
          <a:xfrm>
            <a:off x="0" y="5516836"/>
            <a:ext cx="521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Supervisors</a:t>
            </a:r>
            <a:r>
              <a:rPr lang="fr-FR" dirty="0"/>
              <a:t> : Amandine </a:t>
            </a:r>
            <a:r>
              <a:rPr lang="fr-FR" dirty="0" err="1"/>
              <a:t>Shmutz</a:t>
            </a:r>
            <a:r>
              <a:rPr lang="fr-FR" dirty="0"/>
              <a:t> (Mars), François Husson (</a:t>
            </a:r>
            <a:r>
              <a:rPr lang="fr-FR" dirty="0" err="1"/>
              <a:t>Agrocampus</a:t>
            </a:r>
            <a:r>
              <a:rPr lang="fr-FR" dirty="0"/>
              <a:t> Ouest)</a:t>
            </a:r>
          </a:p>
        </p:txBody>
      </p:sp>
      <p:pic>
        <p:nvPicPr>
          <p:cNvPr id="11" name="Picture 4" descr="MARS Logo - PNG and Vector - Logo Download">
            <a:extLst>
              <a:ext uri="{FF2B5EF4-FFF2-40B4-BE49-F238E27FC236}">
                <a16:creationId xmlns:a16="http://schemas.microsoft.com/office/drawing/2014/main" id="{9053A4F7-FD3C-44F2-AD99-0515010E6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349" y="6182217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0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by Cat Free PNG Image">
            <a:extLst>
              <a:ext uri="{FF2B5EF4-FFF2-40B4-BE49-F238E27FC236}">
                <a16:creationId xmlns:a16="http://schemas.microsoft.com/office/drawing/2014/main" id="{8F6E25D7-E6A2-4728-95F5-5244E45D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40" y="0"/>
            <a:ext cx="5545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8C58AC-C03E-42CF-9389-0267E626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46" y="305618"/>
            <a:ext cx="7940429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GB" sz="7200" dirty="0">
                <a:ln w="19050">
                  <a:solidFill>
                    <a:schemeClr val="bg1">
                      <a:alpha val="95000"/>
                    </a:schemeClr>
                  </a:solidFill>
                </a:ln>
                <a:solidFill>
                  <a:srgbClr val="0000A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Cats acoustic data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1BC457-8950-4EB8-AC30-F82B7E8D2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05" y="2710585"/>
            <a:ext cx="9144000" cy="775835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Bony Audrey</a:t>
            </a:r>
          </a:p>
          <a:p>
            <a:pPr algn="l">
              <a:spcBef>
                <a:spcPts val="0"/>
              </a:spcBef>
            </a:pP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Lagroy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Croutte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Saint Martin Anne-Victoire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0929C85-3824-4CE9-BBC5-6D46ACF2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04" y="6083743"/>
            <a:ext cx="2819902" cy="6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S Logo - PNG and Vector - Logo Download">
            <a:extLst>
              <a:ext uri="{FF2B5EF4-FFF2-40B4-BE49-F238E27FC236}">
                <a16:creationId xmlns:a16="http://schemas.microsoft.com/office/drawing/2014/main" id="{E4C1C337-716D-4897-9018-9FE8C25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60" y="6083743"/>
            <a:ext cx="1990725" cy="5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EA6CC3E-09AB-4F72-B9A5-C992F715D8B4}"/>
              </a:ext>
            </a:extLst>
          </p:cNvPr>
          <p:cNvSpPr txBox="1"/>
          <p:nvPr/>
        </p:nvSpPr>
        <p:spPr>
          <a:xfrm>
            <a:off x="2456570" y="4243950"/>
            <a:ext cx="38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000074"/>
                </a:solidFill>
              </a:rPr>
              <a:t>February</a:t>
            </a:r>
            <a:r>
              <a:rPr lang="fr-FR" sz="2000" b="1" dirty="0">
                <a:solidFill>
                  <a:srgbClr val="000074"/>
                </a:solidFill>
              </a:rPr>
              <a:t> 4th,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8D8D85-53A8-4A5A-A520-D362C9397012}"/>
              </a:ext>
            </a:extLst>
          </p:cNvPr>
          <p:cNvSpPr txBox="1"/>
          <p:nvPr/>
        </p:nvSpPr>
        <p:spPr>
          <a:xfrm>
            <a:off x="-30168" y="6211669"/>
            <a:ext cx="383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Supervisors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Amandine 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Shmutz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(Mars) </a:t>
            </a:r>
          </a:p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Husson (</a:t>
            </a:r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Agrocampus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Ouest)</a:t>
            </a:r>
          </a:p>
        </p:txBody>
      </p:sp>
    </p:spTree>
    <p:extLst>
      <p:ext uri="{BB962C8B-B14F-4D97-AF65-F5344CB8AC3E}">
        <p14:creationId xmlns:p14="http://schemas.microsoft.com/office/powerpoint/2010/main" val="401020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05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t"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– Listening recordings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95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1A79-01AC-420E-BF7B-81486485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A1"/>
                </a:solidFill>
                <a:latin typeface="Abadi" panose="020B0604020104020204" pitchFamily="34" charset="0"/>
              </a:rPr>
              <a:t>I- Data manipulation – Filtering frequencies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97862-E0AD-4C75-9C1D-90CFF8A8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315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153</Words>
  <Application>Microsoft Office PowerPoint</Application>
  <PresentationFormat>Grand écran</PresentationFormat>
  <Paragraphs>28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Abadi</vt:lpstr>
      <vt:lpstr>Aharoni</vt:lpstr>
      <vt:lpstr>Arial</vt:lpstr>
      <vt:lpstr>Calibri</vt:lpstr>
      <vt:lpstr>Calibri Light</vt:lpstr>
      <vt:lpstr>Thème Office</vt:lpstr>
      <vt:lpstr>Cats acoustic data Project</vt:lpstr>
      <vt:lpstr>Cats acoustic data Project</vt:lpstr>
      <vt:lpstr>Cats acoustic data Project</vt:lpstr>
      <vt:lpstr>Cats acoustic data Project</vt:lpstr>
      <vt:lpstr>Cats acoustic data Project</vt:lpstr>
      <vt:lpstr>I- Data – Presentation</vt:lpstr>
      <vt:lpstr>I- Data – Visualisation</vt:lpstr>
      <vt:lpstr>I- Data – Listening recordings</vt:lpstr>
      <vt:lpstr>I- Data manipulation – Filtering frequencies</vt:lpstr>
      <vt:lpstr>I- Data manipulation – Filtering frequencies</vt:lpstr>
      <vt:lpstr>II- Creation of a new data set  a. Methodology</vt:lpstr>
      <vt:lpstr>II- Creation of a new data set  a.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acoustic data Project</dc:title>
  <dc:creator>Audrey Bony</dc:creator>
  <cp:lastModifiedBy>Audrey Bony</cp:lastModifiedBy>
  <cp:revision>8</cp:revision>
  <dcterms:created xsi:type="dcterms:W3CDTF">2021-01-27T09:49:50Z</dcterms:created>
  <dcterms:modified xsi:type="dcterms:W3CDTF">2021-01-27T10:37:59Z</dcterms:modified>
</cp:coreProperties>
</file>