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86" r:id="rId6"/>
    <p:sldId id="275" r:id="rId7"/>
    <p:sldId id="281" r:id="rId8"/>
    <p:sldId id="262" r:id="rId9"/>
    <p:sldId id="274" r:id="rId10"/>
  </p:sldIdLst>
  <p:sldSz cx="13004800" cy="97536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056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A79-DEAE-8048-949F-B16592B4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93762" y="9040813"/>
            <a:ext cx="2925760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xx November 2020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ANIMA, IETF109, virtual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Helvetica Neue"/>
              <a:buNone/>
            </a:pPr>
            <a:fld id="{00000000-1234-1234-1234-123412341234}" type="slidenum">
              <a:rPr lang="nl-NL"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nl-NL" sz="12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 idx="4294967295"/>
          </p:nvPr>
        </p:nvSpPr>
        <p:spPr>
          <a:xfrm>
            <a:off x="1269950" y="1629237"/>
            <a:ext cx="10464900" cy="2150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nl-NL" sz="8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Constrained</a:t>
            </a:r>
            <a:r>
              <a:rPr lang="nl-NL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voucher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4294967295"/>
          </p:nvPr>
        </p:nvSpPr>
        <p:spPr>
          <a:xfrm>
            <a:off x="651524" y="4692700"/>
            <a:ext cx="11448739" cy="1516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dirty="0"/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nl-NL" sz="3200" dirty="0"/>
              <a:t>Michael </a:t>
            </a:r>
            <a:r>
              <a:rPr lang="nl-NL" sz="3200" dirty="0" err="1"/>
              <a:t>Richardson</a:t>
            </a:r>
            <a:r>
              <a:rPr lang="nl-NL" sz="3200" dirty="0"/>
              <a:t>, 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Peter van der Stok,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Panos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Kampanakis</a:t>
            </a:r>
            <a:endParaRPr lang="nl-NL"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2742966" y="7396213"/>
            <a:ext cx="7130100" cy="102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IETF 109 -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Helvetica Neue"/>
                <a:cs typeface="Calibri"/>
                <a:sym typeface="Calibri"/>
              </a:rPr>
              <a:t>ANIMA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Working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2BE69-4DB4-4811-905D-F818D7212C2C}"/>
              </a:ext>
            </a:extLst>
          </p:cNvPr>
          <p:cNvSpPr/>
          <p:nvPr/>
        </p:nvSpPr>
        <p:spPr>
          <a:xfrm>
            <a:off x="2213406" y="3651243"/>
            <a:ext cx="8577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latin typeface="Courier New" panose="02070309020205020404" pitchFamily="49" charset="0"/>
                <a:ea typeface="Times New Roman" panose="02020603050405020304" pitchFamily="18" charset="0"/>
              </a:rPr>
              <a:t>Draft-anima-constrained-voucher-09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Constrained</a:t>
            </a:r>
            <a:r>
              <a:rPr lang="nl-NL" dirty="0"/>
              <a:t> voucher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447826" y="3084171"/>
            <a:ext cx="119138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BRSKI uses EST, HTTP and TLS</a:t>
            </a:r>
          </a:p>
          <a:p>
            <a:endParaRPr lang="nl-NL" sz="3200" dirty="0">
              <a:latin typeface="+mn-lt"/>
            </a:endParaRPr>
          </a:p>
          <a:p>
            <a:r>
              <a:rPr lang="nl-NL" sz="3200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his draft proposes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constrained voucher additions to voucher and use of SIDs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Extends coap-</a:t>
            </a:r>
            <a:r>
              <a:rPr lang="en-US" sz="3200" dirty="0" err="1">
                <a:latin typeface="+mn-lt"/>
              </a:rPr>
              <a:t>est</a:t>
            </a:r>
            <a:r>
              <a:rPr lang="en-US" sz="3200" dirty="0">
                <a:latin typeface="+mn-lt"/>
              </a:rPr>
              <a:t> draft with 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 extensions to EST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CoAP, CBOR, CMS, and COSE</a:t>
            </a:r>
          </a:p>
          <a:p>
            <a:pPr lvl="6"/>
            <a:r>
              <a:rPr lang="nl-NL" sz="3200" dirty="0">
                <a:latin typeface="+mn-lt"/>
              </a:rPr>
              <a:t>                 t</a:t>
            </a:r>
            <a:r>
              <a:rPr lang="en-US" sz="3200" dirty="0">
                <a:latin typeface="+mn-lt"/>
              </a:rPr>
              <a:t>o support voucher transport for constrained devices </a:t>
            </a:r>
          </a:p>
          <a:p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1BA240F5-36F5-4FEC-9B84-88187F31EEA7}"/>
              </a:ext>
            </a:extLst>
          </p:cNvPr>
          <p:cNvSpPr txBox="1"/>
          <p:nvPr/>
        </p:nvSpPr>
        <p:spPr>
          <a:xfrm>
            <a:off x="327351" y="7596716"/>
            <a:ext cx="1251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EST: Enrollment over Secure Transport                                      COSE: CBOR Signing and Encryption  (RFC 8152)</a:t>
            </a:r>
          </a:p>
          <a:p>
            <a:r>
              <a:rPr lang="en-US" sz="1800" dirty="0"/>
              <a:t>BRSKI: Bootstrapping of Remote Secure Key Infrastructures     CMS: Cryptographic message Syntax (RFC 5652)</a:t>
            </a:r>
          </a:p>
          <a:p>
            <a:r>
              <a:rPr lang="en-US" sz="1800" dirty="0"/>
              <a:t>SID:  YANG Schema Item </a:t>
            </a:r>
            <a:r>
              <a:rPr lang="en-US" sz="1800" dirty="0" err="1"/>
              <a:t>iDentifier</a:t>
            </a:r>
            <a:r>
              <a:rPr lang="en-US" sz="1800" dirty="0"/>
              <a:t>                                             CBOR: Concise Binary Object Representation (RFC 7049</a:t>
            </a:r>
          </a:p>
        </p:txBody>
      </p:sp>
    </p:spTree>
    <p:extLst>
      <p:ext uri="{BB962C8B-B14F-4D97-AF65-F5344CB8AC3E}">
        <p14:creationId xmlns:p14="http://schemas.microsoft.com/office/powerpoint/2010/main" val="7945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Modifications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223912" y="2317817"/>
            <a:ext cx="1255697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rt =“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” extends rt=“</a:t>
            </a:r>
            <a:r>
              <a:rPr lang="en-US" sz="3200" dirty="0" err="1">
                <a:latin typeface="+mn-lt"/>
              </a:rPr>
              <a:t>est</a:t>
            </a:r>
            <a:r>
              <a:rPr lang="en-US" sz="3200" dirty="0">
                <a:latin typeface="+mn-lt"/>
              </a:rPr>
              <a:t>” of </a:t>
            </a:r>
            <a:r>
              <a:rPr lang="en-US" sz="3200" dirty="0" err="1">
                <a:latin typeface="+mn-lt"/>
              </a:rPr>
              <a:t>est-coaps</a:t>
            </a:r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The use of /.well-known/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 will be supported like /.well-known/</a:t>
            </a:r>
            <a:r>
              <a:rPr lang="en-US" sz="3200" dirty="0" err="1">
                <a:latin typeface="+mn-lt"/>
              </a:rPr>
              <a:t>est</a:t>
            </a:r>
            <a:endParaRPr lang="en-US" sz="3200" dirty="0">
              <a:latin typeface="+mn-lt"/>
            </a:endParaRPr>
          </a:p>
          <a:p>
            <a:endParaRPr lang="nl-NL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All </a:t>
            </a:r>
            <a:r>
              <a:rPr lang="en-US" sz="3200" dirty="0" err="1">
                <a:latin typeface="+mn-lt"/>
              </a:rPr>
              <a:t>cose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cbor</a:t>
            </a:r>
            <a:r>
              <a:rPr lang="en-US" sz="3200" dirty="0">
                <a:latin typeface="+mn-lt"/>
              </a:rPr>
              <a:t> examples have been copied from running implementations  running a full 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 enrollment scenario: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Client &lt;&gt; Registrar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      /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/</a:t>
            </a:r>
            <a:r>
              <a:rPr lang="en-US" sz="3200" dirty="0" err="1">
                <a:latin typeface="+mn-lt"/>
              </a:rPr>
              <a:t>rv</a:t>
            </a:r>
            <a:endParaRPr lang="en-US" sz="3200" dirty="0">
              <a:latin typeface="+mn-lt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      /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/vs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Registrar &lt;&gt; MASA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     /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/</a:t>
            </a:r>
            <a:r>
              <a:rPr lang="en-US" sz="3200" dirty="0" err="1">
                <a:latin typeface="+mn-lt"/>
              </a:rPr>
              <a:t>rv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     /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/ra</a:t>
            </a:r>
          </a:p>
          <a:p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527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223911" y="3145131"/>
            <a:ext cx="1287377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Is </a:t>
            </a:r>
            <a:r>
              <a:rPr lang="en-US" sz="3600" dirty="0" err="1">
                <a:latin typeface="+mn-lt"/>
              </a:rPr>
              <a:t>cms</a:t>
            </a:r>
            <a:r>
              <a:rPr lang="en-US" sz="3600" dirty="0">
                <a:latin typeface="+mn-lt"/>
              </a:rPr>
              <a:t>/</a:t>
            </a:r>
            <a:r>
              <a:rPr lang="en-US" sz="3600" dirty="0" err="1">
                <a:latin typeface="+mn-lt"/>
              </a:rPr>
              <a:t>cbor</a:t>
            </a:r>
            <a:r>
              <a:rPr lang="en-US" sz="3600" dirty="0">
                <a:latin typeface="+mn-lt"/>
              </a:rPr>
              <a:t> signing useful next to </a:t>
            </a:r>
            <a:r>
              <a:rPr lang="en-US" sz="3600" dirty="0" err="1">
                <a:latin typeface="+mn-lt"/>
              </a:rPr>
              <a:t>cose</a:t>
            </a:r>
            <a:r>
              <a:rPr lang="en-US" sz="3600" dirty="0">
                <a:latin typeface="+mn-lt"/>
              </a:rPr>
              <a:t>/</a:t>
            </a:r>
            <a:r>
              <a:rPr lang="en-US" sz="3600" dirty="0" err="1">
                <a:latin typeface="+mn-lt"/>
              </a:rPr>
              <a:t>cbor</a:t>
            </a:r>
            <a:r>
              <a:rPr lang="en-US" sz="3600" dirty="0">
                <a:latin typeface="+mn-lt"/>
              </a:rPr>
              <a:t> signing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+mn-lt"/>
              </a:rPr>
              <a:t>Use of proximity-registrar-subject-public-key-info</a:t>
            </a:r>
            <a:endParaRPr lang="en-US" sz="3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Do we need a coap version of MASA?</a:t>
            </a:r>
          </a:p>
          <a:p>
            <a:r>
              <a:rPr lang="en-US" sz="3600" dirty="0">
                <a:latin typeface="+mn-lt"/>
              </a:rPr>
              <a:t>      + </a:t>
            </a:r>
            <a:r>
              <a:rPr lang="en-US" sz="3200" dirty="0">
                <a:latin typeface="+mn-lt"/>
              </a:rPr>
              <a:t>Beware: MASA should support </a:t>
            </a:r>
            <a:r>
              <a:rPr lang="en-US" sz="3200" dirty="0" err="1">
                <a:latin typeface="+mn-lt"/>
              </a:rPr>
              <a:t>cose-cbor</a:t>
            </a:r>
            <a:r>
              <a:rPr lang="en-US" sz="3200" dirty="0">
                <a:latin typeface="+mn-lt"/>
              </a:rPr>
              <a:t> signed vouchers</a:t>
            </a:r>
          </a:p>
          <a:p>
            <a:r>
              <a:rPr lang="en-US" sz="3200" dirty="0">
                <a:latin typeface="+mn-lt"/>
              </a:rPr>
              <a:t>             which are directly sent back to pledge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4BD23-29DF-4247-A383-2AC588231C9E}"/>
              </a:ext>
            </a:extLst>
          </p:cNvPr>
          <p:cNvSpPr txBox="1"/>
          <p:nvPr/>
        </p:nvSpPr>
        <p:spPr>
          <a:xfrm>
            <a:off x="292870" y="7431800"/>
            <a:ext cx="12098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Thanks to weekly discussions in BRSKI design team on Thursday</a:t>
            </a:r>
          </a:p>
        </p:txBody>
      </p:sp>
    </p:spTree>
    <p:extLst>
      <p:ext uri="{BB962C8B-B14F-4D97-AF65-F5344CB8AC3E}">
        <p14:creationId xmlns:p14="http://schemas.microsoft.com/office/powerpoint/2010/main" val="225436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223912" y="3145131"/>
            <a:ext cx="125569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Good progress since </a:t>
            </a:r>
            <a:r>
              <a:rPr lang="en-US" sz="3200" dirty="0" err="1">
                <a:latin typeface="+mn-lt"/>
              </a:rPr>
              <a:t>brski</a:t>
            </a:r>
            <a:r>
              <a:rPr lang="en-US" sz="3200" dirty="0">
                <a:latin typeface="+mn-lt"/>
              </a:rPr>
              <a:t> document is ready for publication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Examples need to be consolidated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Additional explanatory text needed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5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869" y="426745"/>
            <a:ext cx="8706405" cy="1100215"/>
          </a:xfrm>
        </p:spPr>
        <p:txBody>
          <a:bodyPr/>
          <a:lstStyle/>
          <a:p>
            <a:r>
              <a:rPr lang="nl-NL" sz="4800" dirty="0"/>
              <a:t>Draft relations</a:t>
            </a:r>
            <a:endParaRPr lang="en-US" sz="480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09834E-03C0-4D5C-841B-74474A1C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21775"/>
              </p:ext>
            </p:extLst>
          </p:nvPr>
        </p:nvGraphicFramePr>
        <p:xfrm>
          <a:off x="594804" y="1818969"/>
          <a:ext cx="11887199" cy="618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50">
                  <a:extLst>
                    <a:ext uri="{9D8B030D-6E8A-4147-A177-3AD203B41FA5}">
                      <a16:colId xmlns:a16="http://schemas.microsoft.com/office/drawing/2014/main" val="3370024"/>
                    </a:ext>
                  </a:extLst>
                </a:gridCol>
                <a:gridCol w="1518069">
                  <a:extLst>
                    <a:ext uri="{9D8B030D-6E8A-4147-A177-3AD203B41FA5}">
                      <a16:colId xmlns:a16="http://schemas.microsoft.com/office/drawing/2014/main" val="4225981060"/>
                    </a:ext>
                  </a:extLst>
                </a:gridCol>
                <a:gridCol w="3279423">
                  <a:extLst>
                    <a:ext uri="{9D8B030D-6E8A-4147-A177-3AD203B41FA5}">
                      <a16:colId xmlns:a16="http://schemas.microsoft.com/office/drawing/2014/main" val="2917319217"/>
                    </a:ext>
                  </a:extLst>
                </a:gridCol>
                <a:gridCol w="4995757">
                  <a:extLst>
                    <a:ext uri="{9D8B030D-6E8A-4147-A177-3AD203B41FA5}">
                      <a16:colId xmlns:a16="http://schemas.microsoft.com/office/drawing/2014/main" val="2262664772"/>
                    </a:ext>
                  </a:extLst>
                </a:gridCol>
              </a:tblGrid>
              <a:tr h="799079">
                <a:tc>
                  <a:txBody>
                    <a:bodyPr/>
                    <a:lstStyle/>
                    <a:p>
                      <a:r>
                        <a:rPr lang="en-US" sz="2400" dirty="0"/>
                        <a:t>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1597"/>
                  </a:ext>
                </a:extLst>
              </a:tr>
              <a:tr h="1196040">
                <a:tc>
                  <a:txBody>
                    <a:bodyPr/>
                    <a:lstStyle/>
                    <a:p>
                      <a:r>
                        <a:rPr lang="en-US" sz="2400" dirty="0"/>
                        <a:t>BRSKI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HTTP/TLS</a:t>
                      </a:r>
                    </a:p>
                    <a:p>
                      <a:r>
                        <a:rPr lang="en-US" sz="2400" dirty="0"/>
                        <a:t>EST </a:t>
                      </a:r>
                    </a:p>
                    <a:p>
                      <a:r>
                        <a:rPr lang="en-US" sz="24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 with Voucher requests </a:t>
                      </a:r>
                    </a:p>
                    <a:p>
                      <a:r>
                        <a:rPr lang="en-US" sz="2400" dirty="0"/>
                        <a:t>MASA</a:t>
                      </a:r>
                    </a:p>
                    <a:p>
                      <a:r>
                        <a:rPr lang="en-US" sz="2400" dirty="0"/>
                        <a:t>Circuit 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34847"/>
                  </a:ext>
                </a:extLst>
              </a:tr>
              <a:tr h="828028">
                <a:tc>
                  <a:txBody>
                    <a:bodyPr/>
                    <a:lstStyle/>
                    <a:p>
                      <a:r>
                        <a:rPr lang="en-US" sz="2400" dirty="0"/>
                        <a:t>EST-</a:t>
                      </a:r>
                      <a:r>
                        <a:rPr lang="en-US" sz="2400" dirty="0" err="1"/>
                        <a:t>coaps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CoAP/DTLS</a:t>
                      </a:r>
                    </a:p>
                    <a:p>
                      <a:r>
                        <a:rPr lang="en-US" sz="2400" dirty="0"/>
                        <a:t>EST</a:t>
                      </a:r>
                    </a:p>
                    <a:p>
                      <a:r>
                        <a:rPr lang="en-US" sz="2400" dirty="0"/>
                        <a:t>multipart-</a:t>
                      </a:r>
                      <a:r>
                        <a:rPr lang="en-US" sz="2400" dirty="0" err="1"/>
                        <a:t>ct</a:t>
                      </a:r>
                      <a:r>
                        <a:rPr lang="en-US" sz="2400" dirty="0"/>
                        <a:t>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 with coap/</a:t>
                      </a:r>
                      <a:r>
                        <a:rPr lang="en-US" sz="2400" dirty="0" err="1"/>
                        <a:t>dtls</a:t>
                      </a:r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47320"/>
                  </a:ext>
                </a:extLst>
              </a:tr>
              <a:tr h="828028">
                <a:tc>
                  <a:txBody>
                    <a:bodyPr/>
                    <a:lstStyle/>
                    <a:p>
                      <a:r>
                        <a:rPr lang="en-US" sz="2400" dirty="0"/>
                        <a:t>Voucher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YANG/JSON</a:t>
                      </a:r>
                    </a:p>
                    <a:p>
                      <a:r>
                        <a:rPr lang="en-US" sz="2400" dirty="0"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BRSKI with voucher spec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17493"/>
                  </a:ext>
                </a:extLst>
              </a:tr>
              <a:tr h="1196040">
                <a:tc>
                  <a:txBody>
                    <a:bodyPr/>
                    <a:lstStyle/>
                    <a:p>
                      <a:r>
                        <a:rPr lang="en-US" sz="2400" dirty="0"/>
                        <a:t>Constrained voucher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YANG/CBOR</a:t>
                      </a:r>
                    </a:p>
                    <a:p>
                      <a:r>
                        <a:rPr lang="en-US" sz="2400" dirty="0"/>
                        <a:t>Voucher</a:t>
                      </a:r>
                    </a:p>
                    <a:p>
                      <a:r>
                        <a:rPr lang="en-US" sz="2400" dirty="0"/>
                        <a:t>COSE/CMS/CBOR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Voucher with 2 fields</a:t>
                      </a:r>
                    </a:p>
                    <a:p>
                      <a:r>
                        <a:rPr lang="en-US" sz="2400" dirty="0"/>
                        <a:t>BRSKI with COSE/CBOR and SID</a:t>
                      </a:r>
                    </a:p>
                    <a:p>
                      <a:r>
                        <a:rPr lang="en-US" sz="2400" dirty="0"/>
                        <a:t>BRSKI with CMS/CBOR and 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07101"/>
                  </a:ext>
                </a:extLst>
              </a:tr>
              <a:tr h="97749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Constrained Join-proxy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ANIMA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CBOR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multipart-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BRSKI with constrained join proxy and EST-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coaps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 idx="4294967295"/>
          </p:nvPr>
        </p:nvSpPr>
        <p:spPr>
          <a:xfrm>
            <a:off x="1269950" y="1629237"/>
            <a:ext cx="10464900" cy="2150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nl-NL" sz="8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Constrained</a:t>
            </a:r>
            <a:r>
              <a:rPr lang="nl-NL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dirty="0" err="1"/>
              <a:t>join</a:t>
            </a:r>
            <a:r>
              <a:rPr lang="nl-NL" dirty="0"/>
              <a:t> proxy</a:t>
            </a:r>
            <a:endParaRPr lang="nl-NL" sz="8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4294967295"/>
          </p:nvPr>
        </p:nvSpPr>
        <p:spPr>
          <a:xfrm>
            <a:off x="651524" y="4692700"/>
            <a:ext cx="11448739" cy="1516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dirty="0"/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nl-NL" sz="3200" dirty="0"/>
              <a:t>Michael </a:t>
            </a:r>
            <a:r>
              <a:rPr lang="nl-NL" sz="3200" dirty="0" err="1"/>
              <a:t>Richardson</a:t>
            </a:r>
            <a:r>
              <a:rPr lang="nl-NL" sz="3200" dirty="0"/>
              <a:t>, 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Peter van der Stok,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Panos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Kampanakis</a:t>
            </a:r>
            <a:endParaRPr lang="nl-NL"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2742966" y="7396213"/>
            <a:ext cx="7130100" cy="102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IETF 109 -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Helvetica Neue"/>
                <a:cs typeface="Calibri"/>
                <a:sym typeface="Calibri"/>
              </a:rPr>
              <a:t>ANIMA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Working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2BE69-4DB4-4811-905D-F818D7212C2C}"/>
              </a:ext>
            </a:extLst>
          </p:cNvPr>
          <p:cNvSpPr/>
          <p:nvPr/>
        </p:nvSpPr>
        <p:spPr>
          <a:xfrm>
            <a:off x="651524" y="3651243"/>
            <a:ext cx="12034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ea typeface="Times New Roman" panose="02020603050405020304" pitchFamily="18" charset="0"/>
              </a:rPr>
              <a:t>draft-vanderstok-anima-constrained-join-proxy-04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99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proxy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IETF109,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88777" y="3084171"/>
            <a:ext cx="129160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n-lt"/>
              </a:rPr>
              <a:t>BRSKI uses HTTP and TLS</a:t>
            </a:r>
          </a:p>
          <a:p>
            <a:endParaRPr lang="nl-NL" sz="3200" dirty="0">
              <a:latin typeface="+mn-lt"/>
            </a:endParaRPr>
          </a:p>
          <a:p>
            <a:r>
              <a:rPr lang="nl-NL" sz="3200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his draft proposes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Replacement of circuit proxy, using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CoAP and DTLS </a:t>
            </a:r>
            <a:r>
              <a:rPr lang="nl-NL" sz="3200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o support connection between</a:t>
            </a:r>
          </a:p>
          <a:p>
            <a:pPr lvl="6"/>
            <a:r>
              <a:rPr lang="en-US" sz="3200" dirty="0">
                <a:latin typeface="+mn-lt"/>
              </a:rPr>
              <a:t>                                                       Pledge and Domain Registrar 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Based on </a:t>
            </a:r>
            <a:r>
              <a:rPr lang="en-US" sz="3200" dirty="0" err="1">
                <a:latin typeface="+mn-lt"/>
              </a:rPr>
              <a:t>kumar</a:t>
            </a:r>
            <a:r>
              <a:rPr lang="en-US" sz="3200" dirty="0">
                <a:latin typeface="+mn-lt"/>
              </a:rPr>
              <a:t>-dice-</a:t>
            </a:r>
            <a:r>
              <a:rPr lang="en-US" sz="3200" dirty="0" err="1">
                <a:latin typeface="+mn-lt"/>
              </a:rPr>
              <a:t>dtls</a:t>
            </a:r>
            <a:r>
              <a:rPr lang="en-US" sz="3200" dirty="0">
                <a:latin typeface="+mn-lt"/>
              </a:rPr>
              <a:t>-relay </a:t>
            </a: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1BA240F5-36F5-4FEC-9B84-88187F31EEA7}"/>
              </a:ext>
            </a:extLst>
          </p:cNvPr>
          <p:cNvSpPr txBox="1"/>
          <p:nvPr/>
        </p:nvSpPr>
        <p:spPr>
          <a:xfrm>
            <a:off x="327351" y="8005089"/>
            <a:ext cx="1251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EST: Enrollment over Secure Transport (RFC7030)</a:t>
            </a:r>
          </a:p>
          <a:p>
            <a:r>
              <a:rPr lang="en-US" sz="1800" dirty="0"/>
              <a:t>BRSKI: Bootstrapping of Remote Secure Key Infrastructures </a:t>
            </a:r>
          </a:p>
        </p:txBody>
      </p:sp>
    </p:spTree>
    <p:extLst>
      <p:ext uri="{BB962C8B-B14F-4D97-AF65-F5344CB8AC3E}">
        <p14:creationId xmlns:p14="http://schemas.microsoft.com/office/powerpoint/2010/main" val="110138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2" y="0"/>
            <a:ext cx="11099799" cy="2158999"/>
          </a:xfrm>
        </p:spPr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November 2020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ANIMA, IETF109, virtual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E7B75-CAAB-4572-B21F-EA3753834E62}"/>
              </a:ext>
            </a:extLst>
          </p:cNvPr>
          <p:cNvSpPr txBox="1"/>
          <p:nvPr/>
        </p:nvSpPr>
        <p:spPr>
          <a:xfrm>
            <a:off x="513807" y="2682240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Two versions: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Stateful one: currently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Stateless one: </a:t>
            </a:r>
          </a:p>
          <a:p>
            <a:r>
              <a:rPr lang="en-US" sz="4400" dirty="0"/>
              <a:t>           + needs some fine tuning</a:t>
            </a:r>
          </a:p>
          <a:p>
            <a:pPr lvl="3"/>
            <a:r>
              <a:rPr lang="en-US" sz="4400" dirty="0"/>
              <a:t>           + change to specification needed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9F976F-51CA-478E-9897-D7351CD7FAE8}"/>
              </a:ext>
            </a:extLst>
          </p:cNvPr>
          <p:cNvSpPr txBox="1"/>
          <p:nvPr/>
        </p:nvSpPr>
        <p:spPr>
          <a:xfrm>
            <a:off x="1672048" y="6867063"/>
            <a:ext cx="10110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Looking forward to WG adoption</a:t>
            </a:r>
          </a:p>
        </p:txBody>
      </p:sp>
    </p:spTree>
    <p:extLst>
      <p:ext uri="{BB962C8B-B14F-4D97-AF65-F5344CB8AC3E}">
        <p14:creationId xmlns:p14="http://schemas.microsoft.com/office/powerpoint/2010/main" val="373234862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510</Words>
  <Application>Microsoft Office PowerPoint</Application>
  <PresentationFormat>Custom</PresentationFormat>
  <Paragraphs>123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Helvetica Neue</vt:lpstr>
      <vt:lpstr>Calibri</vt:lpstr>
      <vt:lpstr>Arial</vt:lpstr>
      <vt:lpstr>White</vt:lpstr>
      <vt:lpstr>Constrained voucher</vt:lpstr>
      <vt:lpstr>Constrained voucher</vt:lpstr>
      <vt:lpstr>Modifications</vt:lpstr>
      <vt:lpstr>Discussion</vt:lpstr>
      <vt:lpstr>Conclusion</vt:lpstr>
      <vt:lpstr>Draft relations</vt:lpstr>
      <vt:lpstr>Constrained join proxy</vt:lpstr>
      <vt:lpstr>Constrained join proxy</vt:lpstr>
      <vt:lpstr>Current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DNS-SD and IoT</dc:title>
  <dc:creator>peter van der stok</dc:creator>
  <cp:lastModifiedBy>peter van der stok</cp:lastModifiedBy>
  <cp:revision>79</cp:revision>
  <dcterms:modified xsi:type="dcterms:W3CDTF">2020-11-07T10:58:33Z</dcterms:modified>
</cp:coreProperties>
</file>