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1.jpeg" ContentType="image/jpeg"/>
  <Override PartName="/ppt/media/image19.jpeg" ContentType="image/jpeg"/>
  <Override PartName="/ppt/media/image18.jpeg" ContentType="image/jpeg"/>
  <Override PartName="/ppt/media/image16.jpeg" ContentType="image/jpeg"/>
  <Override PartName="/ppt/media/image10.jpeg" ContentType="image/jpeg"/>
  <Override PartName="/ppt/media/image13.jpeg" ContentType="image/jpeg"/>
  <Override PartName="/ppt/media/image20.png" ContentType="image/png"/>
  <Override PartName="/ppt/media/image17.png" ContentType="image/png"/>
  <Override PartName="/ppt/media/image6.jpeg" ContentType="image/jpeg"/>
  <Override PartName="/ppt/media/image5.jpeg" ContentType="image/jpe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2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2.png" ContentType="image/png"/>
  <Override PartName="/ppt/media/image1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image" Target="../media/image18.jpeg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image" Target="../media/image21.jpe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hyperlink" Target="mailto:contact2auturbo@gmail.com" TargetMode="External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2" descr=""/>
          <p:cNvPicPr/>
          <p:nvPr/>
        </p:nvPicPr>
        <p:blipFill>
          <a:blip r:embed="rId1"/>
          <a:stretch/>
        </p:blipFill>
        <p:spPr>
          <a:xfrm>
            <a:off x="343080" y="125640"/>
            <a:ext cx="1158120" cy="115812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3934440" y="119664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DejaVu Sans"/>
              </a:rPr>
              <a:t>AuTURBO 2019</a:t>
            </a:r>
            <a:endParaRPr b="0" lang="en-US" sz="6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ROS Programming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228280" y="4725000"/>
            <a:ext cx="6398280" cy="11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정 려운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2" descr=""/>
          <p:cNvPicPr/>
          <p:nvPr/>
        </p:nvPicPr>
        <p:blipFill>
          <a:blip r:embed="rId1"/>
          <a:stretch/>
        </p:blipFill>
        <p:spPr>
          <a:xfrm>
            <a:off x="343080" y="125640"/>
            <a:ext cx="1158840" cy="115884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1737360" y="382680"/>
            <a:ext cx="10209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 1&lt;-&gt;2 bridge </a:t>
            </a: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돌려보기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188720" y="3383280"/>
            <a:ext cx="9784080" cy="30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[1] $ sudo apt-get install ros-crystal-ros1-bridge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[1] $ r1 &amp;&amp; roscore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[2] $ r2 &amp;&amp; ros2 run ros1_bridge dynamic_bridge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[3] $ r1 &amp;&amp; rosrun roscpp_tutorials listener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[4] $ r2 &amp;&amp; ros2 run demo_nodes_cpp talker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[5] $ r1 &amp;&amp; rostopic ~~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[6] $ r2 &amp;&amp; ros2 topic ~~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[7] $ r1 &amp;&amp; rosnode ~~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[8] $ r2 &amp;&amp; ros2 node ~~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6063480" y="2210760"/>
            <a:ext cx="611640" cy="45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2651760" y="1725120"/>
            <a:ext cx="2584440" cy="1383840"/>
          </a:xfrm>
          <a:prstGeom prst="rect">
            <a:avLst/>
          </a:prstGeom>
          <a:ln>
            <a:noFill/>
          </a:ln>
        </p:spPr>
      </p:pic>
      <p:sp>
        <p:nvSpPr>
          <p:cNvPr id="105" name="CustomShape 4"/>
          <p:cNvSpPr/>
          <p:nvPr/>
        </p:nvSpPr>
        <p:spPr>
          <a:xfrm rot="10800000">
            <a:off x="6377400" y="2664360"/>
            <a:ext cx="611640" cy="45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7295760" y="1864800"/>
            <a:ext cx="1097280" cy="109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2" descr=""/>
          <p:cNvPicPr/>
          <p:nvPr/>
        </p:nvPicPr>
        <p:blipFill>
          <a:blip r:embed="rId1"/>
          <a:stretch/>
        </p:blipFill>
        <p:spPr>
          <a:xfrm>
            <a:off x="343080" y="125640"/>
            <a:ext cx="1158840" cy="11588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1737360" y="382680"/>
            <a:ext cx="10209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만든 소스를 수정하여 </a:t>
            </a: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 1&lt;-&gt;2 bridge </a:t>
            </a: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돌려보기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188720" y="3383280"/>
            <a:ext cx="9784080" cy="30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[1] $ r1 &amp;&amp; roscore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[2] $ r2 &amp;&amp; ros2 run ros1_bridge dynamic_bridge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[3] $ r1 &amp;&amp; rosrun foo_pkg_ros1 sender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[4] $ r2 &amp;&amp; ros2 run foo_pkg_ros2 receiver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6063480" y="2210760"/>
            <a:ext cx="611640" cy="45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2651760" y="1725120"/>
            <a:ext cx="2584440" cy="1383840"/>
          </a:xfrm>
          <a:prstGeom prst="rect">
            <a:avLst/>
          </a:prstGeom>
          <a:ln>
            <a:noFill/>
          </a:ln>
        </p:spPr>
      </p:pic>
      <p:sp>
        <p:nvSpPr>
          <p:cNvPr id="112" name="CustomShape 4"/>
          <p:cNvSpPr/>
          <p:nvPr/>
        </p:nvSpPr>
        <p:spPr>
          <a:xfrm rot="10800000">
            <a:off x="6377400" y="2664360"/>
            <a:ext cx="611640" cy="45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7295760" y="1864800"/>
            <a:ext cx="1097280" cy="109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2" descr=""/>
          <p:cNvPicPr/>
          <p:nvPr/>
        </p:nvPicPr>
        <p:blipFill>
          <a:blip r:embed="rId1"/>
          <a:stretch/>
        </p:blipFill>
        <p:spPr>
          <a:xfrm>
            <a:off x="343080" y="125640"/>
            <a:ext cx="1158840" cy="115884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1737360" y="382680"/>
            <a:ext cx="10209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Turtlesim ROS2 </a:t>
            </a: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돌려보기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16" name="Picture 2" descr=""/>
          <p:cNvPicPr/>
          <p:nvPr/>
        </p:nvPicPr>
        <p:blipFill>
          <a:blip r:embed="rId2"/>
          <a:stretch/>
        </p:blipFill>
        <p:spPr>
          <a:xfrm>
            <a:off x="6532560" y="1285200"/>
            <a:ext cx="2182320" cy="2304360"/>
          </a:xfrm>
          <a:prstGeom prst="rect">
            <a:avLst/>
          </a:prstGeom>
          <a:ln>
            <a:noFill/>
          </a:ln>
        </p:spPr>
      </p:pic>
      <p:pic>
        <p:nvPicPr>
          <p:cNvPr id="117" name="Picture 4" descr=""/>
          <p:cNvPicPr/>
          <p:nvPr/>
        </p:nvPicPr>
        <p:blipFill>
          <a:blip r:embed="rId3"/>
          <a:stretch/>
        </p:blipFill>
        <p:spPr>
          <a:xfrm>
            <a:off x="3098880" y="1615680"/>
            <a:ext cx="2394360" cy="164340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1188720" y="4453920"/>
            <a:ext cx="9784080" cy="24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[1] $ sudo apt-get install libcanberra-gtk-module libcanberra-gtk3-module qt4-default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[1] $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패키지를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colcon_ws/src/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에 옮긴 후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cd ~/colcon_ws/ &amp;&amp; colcon build --symlink-install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[2] $ r2 &amp;&amp; ros2 run turtlesim turtlesim_node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[3] $ r2 &amp;&amp; ros2 run turtlesim turtle_teleop_key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[4] $ r2 &amp;&amp; ros2 topic ~~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[5] $ r2 &amp;&amp; ros2 node ~~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5721120" y="2210760"/>
            <a:ext cx="611640" cy="45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2" descr=""/>
          <p:cNvPicPr/>
          <p:nvPr/>
        </p:nvPicPr>
        <p:blipFill>
          <a:blip r:embed="rId1"/>
          <a:stretch/>
        </p:blipFill>
        <p:spPr>
          <a:xfrm>
            <a:off x="343080" y="125640"/>
            <a:ext cx="1158840" cy="115884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1737360" y="382680"/>
            <a:ext cx="10209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숙제</a:t>
            </a: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]</a:t>
            </a: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Turtlesim ROS2 </a:t>
            </a: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돌아가게 만들기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22" name="Picture 2" descr=""/>
          <p:cNvPicPr/>
          <p:nvPr/>
        </p:nvPicPr>
        <p:blipFill>
          <a:blip r:embed="rId2"/>
          <a:stretch/>
        </p:blipFill>
        <p:spPr>
          <a:xfrm>
            <a:off x="6532560" y="1285200"/>
            <a:ext cx="2182320" cy="2304360"/>
          </a:xfrm>
          <a:prstGeom prst="rect">
            <a:avLst/>
          </a:prstGeom>
          <a:ln>
            <a:noFill/>
          </a:ln>
        </p:spPr>
      </p:pic>
      <p:pic>
        <p:nvPicPr>
          <p:cNvPr id="123" name="Picture 4" descr=""/>
          <p:cNvPicPr/>
          <p:nvPr/>
        </p:nvPicPr>
        <p:blipFill>
          <a:blip r:embed="rId3"/>
          <a:stretch/>
        </p:blipFill>
        <p:spPr>
          <a:xfrm>
            <a:off x="3098880" y="1615680"/>
            <a:ext cx="2394360" cy="164340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1188720" y="4453920"/>
            <a:ext cx="9784080" cy="24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[1] $ r2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&amp;&amp; cd ~/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colcon_w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s/src/ &amp;&amp;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 clone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https://git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hub.com/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sukha-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cn/turtlesi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ros2.git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수정 후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]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[1] $ r2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&amp;&amp; ros2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turtlesim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turtle_tel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eop_key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[2] $ r2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&amp;&amp; ros2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turtlesim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turtlesim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_node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5721120" y="2210760"/>
            <a:ext cx="611640" cy="45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2" descr=""/>
          <p:cNvPicPr/>
          <p:nvPr/>
        </p:nvPicPr>
        <p:blipFill>
          <a:blip r:embed="rId1"/>
          <a:stretch/>
        </p:blipFill>
        <p:spPr>
          <a:xfrm>
            <a:off x="343080" y="125640"/>
            <a:ext cx="1158120" cy="115812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37360" y="382680"/>
            <a:ext cx="29095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Folder structure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94640" y="1082880"/>
            <a:ext cx="563256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4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ROS1</a:t>
            </a:r>
            <a:endParaRPr b="0" lang="en-US" sz="20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100800" y="1431720"/>
            <a:ext cx="609480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catkin_ws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├─────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build 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빌드된 파일들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├─────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devel : catkin make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를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cmake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로 변형한 파일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├─────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install 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설치된 파일들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└─────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src : catkin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빌드할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package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들이 있는 폴더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└─────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foo_pkg : ros package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├─────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src : ros node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└─────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bar.cpp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node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소스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├─────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msg : ros topic message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└─────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baz.msg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message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소스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├─────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CmakeLists.txt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catkin make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참고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list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└─────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package.xml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package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의존성 참고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Line 4"/>
          <p:cNvSpPr/>
          <p:nvPr/>
        </p:nvSpPr>
        <p:spPr>
          <a:xfrm>
            <a:off x="6297120" y="1491480"/>
            <a:ext cx="360" cy="5184000"/>
          </a:xfrm>
          <a:prstGeom prst="line">
            <a:avLst/>
          </a:prstGeom>
          <a:ln w="76320"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5"/>
          <p:cNvSpPr/>
          <p:nvPr/>
        </p:nvSpPr>
        <p:spPr>
          <a:xfrm>
            <a:off x="6421680" y="1427040"/>
            <a:ext cx="566424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colcon_ws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├─────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build 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빌드된 파일들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├─────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 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빌드 로그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├─────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install 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설치된 파일들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└─────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src : catkin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빌드할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package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들이 있는 폴더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└─────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foo_pkg : ros package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├─────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src : ros node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└─────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bar.cpp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node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소스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├─────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msg : ros topic message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└─────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baz.msg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message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소스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├─────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CmakeLists.txt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colcon build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참고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list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└─────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package.xml</a:t>
            </a:r>
            <a:endParaRPr b="0" lang="en-US" sz="18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package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의존성 참고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6397560" y="1078200"/>
            <a:ext cx="563256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4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ROS2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2" descr=""/>
          <p:cNvPicPr/>
          <p:nvPr/>
        </p:nvPicPr>
        <p:blipFill>
          <a:blip r:embed="rId1"/>
          <a:stretch/>
        </p:blipFill>
        <p:spPr>
          <a:xfrm>
            <a:off x="343080" y="125640"/>
            <a:ext cx="1158120" cy="115812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1737360" y="382680"/>
            <a:ext cx="29095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CMakeLists.txt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494640" y="1082880"/>
            <a:ext cx="563256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4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ROS1</a:t>
            </a:r>
            <a:endParaRPr b="0" lang="en-US" sz="20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100800" y="1431720"/>
            <a:ext cx="60948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4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cmake_minimum_required(VERSION 2.8.3)</a:t>
            </a: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project(foo_pkg)</a:t>
            </a: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find_package(catkin REQUIRED COMPONENTS</a:t>
            </a: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rclcpp</a:t>
            </a: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std_msgs</a:t>
            </a: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message_generation</a:t>
            </a: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add_message_files(DIRECTORY msg FILES baz.msg)</a:t>
            </a: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generate_messages(DEPENDENCIES std_msgs)</a:t>
            </a: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catkin_package(CATKIN_DEPENDS std_msgs rclcpp message_runtime)</a:t>
            </a: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add_executable(bar src/bar.cpp)</a:t>
            </a: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target_link_libraries(bar ${catkin_LIBRARIES})</a:t>
            </a: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add_dependencies(bar foo_pkg_gencpp)</a:t>
            </a: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install(TARGETS bar</a:t>
            </a: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ARCHIVE DESTINATION ${CATKIN_PACKAGE_LIB_DESTINATION}</a:t>
            </a: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LIBRARY DESTINATION ${CATKIN_PACKAGE_LIB_DESTINATION}</a:t>
            </a: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RUNTIME DESTINATION ${CATKIN_PACKAGE_BIN_DESTINATION}</a:t>
            </a: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2" name="Line 4"/>
          <p:cNvSpPr/>
          <p:nvPr/>
        </p:nvSpPr>
        <p:spPr>
          <a:xfrm>
            <a:off x="6297120" y="1491480"/>
            <a:ext cx="360" cy="5184000"/>
          </a:xfrm>
          <a:prstGeom prst="line">
            <a:avLst/>
          </a:prstGeom>
          <a:ln w="76320"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5"/>
          <p:cNvSpPr/>
          <p:nvPr/>
        </p:nvSpPr>
        <p:spPr>
          <a:xfrm>
            <a:off x="6397560" y="1427040"/>
            <a:ext cx="5664240" cy="48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4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cmake_minimum_required(VERSION 3.5)</a:t>
            </a: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project(foo_pkg)</a:t>
            </a: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if(NOT CMAKE_CXX_STANDARD)</a:t>
            </a:r>
            <a:endParaRPr b="0" lang="en-US" sz="10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set(CMAKE_CXX_STANDARD 14)</a:t>
            </a:r>
            <a:endParaRPr b="0" lang="en-US" sz="10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endif()</a:t>
            </a:r>
            <a:endParaRPr b="0" lang="en-US" sz="10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if(CMAKE_COMPILER_IS_GNUCXX OR CMAKE_CXX_COMPILER_ID MATCHES "Clang")</a:t>
            </a:r>
            <a:endParaRPr b="0" lang="en-US" sz="10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add_compile_options(-Wall -Wextra -Wpedantic)</a:t>
            </a:r>
            <a:endParaRPr b="0" lang="en-US" sz="10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endif()</a:t>
            </a:r>
            <a:endParaRPr b="0" lang="en-US" sz="10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find_package(ament_cmake REQUIRED) </a:t>
            </a: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find_package(rclcpp REQUIRED)</a:t>
            </a: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find_package(std_msgs REQUIRED)</a:t>
            </a: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find_package(rosidl_default_generators REQUIRED)</a:t>
            </a: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find_package(rmw REQUIRED)</a:t>
            </a: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rosidl_generate_interfaces(foo_pkg "msg/baz.msg" DEPENDENCIES std_msgs)</a:t>
            </a: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ament_package()</a:t>
            </a: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add_executable(bar src/bar.cpp)</a:t>
            </a: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get_available_rmw_implementations(rmw_implementations2)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foreach(rmw_implementation ${rmw_implementations2})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find_package("${rmw_implementation}" REQUIRED)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get_rmw_typesupport(typesupport_impls "${rmw_implementation}" LANGUAGE "cpp")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foreach(typesupport_impl ${typesupport_impls})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rosidl_target_interfaces(bar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foo_pkg_ros2 ${typesupport_impl}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endforeach()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Endforeach()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ament_target_dependencies(bar "rclcpp"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"std_msgs")</a:t>
            </a: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install(TARGETS bar DESTINATION lib/${PROJECT_NAME})</a:t>
            </a: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6397560" y="1078200"/>
            <a:ext cx="563256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4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ROS2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2" descr=""/>
          <p:cNvPicPr/>
          <p:nvPr/>
        </p:nvPicPr>
        <p:blipFill>
          <a:blip r:embed="rId1"/>
          <a:stretch/>
        </p:blipFill>
        <p:spPr>
          <a:xfrm>
            <a:off x="343080" y="125640"/>
            <a:ext cx="1158120" cy="1158120"/>
          </a:xfrm>
          <a:prstGeom prst="rect">
            <a:avLst/>
          </a:prstGeom>
          <a:ln>
            <a:noFill/>
          </a:ln>
        </p:spPr>
      </p:pic>
      <p:sp>
        <p:nvSpPr>
          <p:cNvPr id="56" name="CustomShape 1"/>
          <p:cNvSpPr/>
          <p:nvPr/>
        </p:nvSpPr>
        <p:spPr>
          <a:xfrm>
            <a:off x="1737360" y="382680"/>
            <a:ext cx="29095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package.xml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494640" y="1082880"/>
            <a:ext cx="563256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4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ROS1</a:t>
            </a:r>
            <a:endParaRPr b="0" lang="en-US" sz="20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100800" y="1431720"/>
            <a:ext cx="6094800" cy="50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&lt;?xml version="1.0"?&gt;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&lt;package&gt;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&lt;name&gt;foo_pkg&lt;/name&gt;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&lt;version&gt;0.0.1&lt;/version&gt;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&lt;description&gt;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This is AuTURBO foo_pkg for ROS1.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&lt;/description&gt;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&lt;maintainer email="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contact2auturbo@gmail.com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"&gt;AuTURBO&lt;/maintainer&gt;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&lt;license&gt;Apache License 2.0&lt;/license&gt;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&lt;buildtool_depend&gt;catkin&lt;/buildtool_depend&gt;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&lt;build_depend&gt;roscpp&lt;/build_depend&gt;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&lt;build_depend&gt;genmsg&lt;/build_depend&gt;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&lt;build_depend&gt;genidlcpp&lt;/build_depend&gt;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&lt;build_depend&gt;message_generation&lt;/build_depend&gt;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&lt;build_depend&gt;std_msgs&lt;/build_depend&gt;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&lt;run_depend&gt;rclcpp&lt;/run_depend&gt;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&lt;run_depend&gt;genmsg&lt;/run_depend&gt;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&lt;run_depend&gt;genidlcpp&lt;/run_depend&gt;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&lt;run_depend&gt;message_runtime&lt;/run_depend&gt;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&lt;run_depend&gt;std_msgs&lt;/run_depend&gt;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&lt;/package&gt;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" name="Line 4"/>
          <p:cNvSpPr/>
          <p:nvPr/>
        </p:nvSpPr>
        <p:spPr>
          <a:xfrm>
            <a:off x="6297120" y="1491480"/>
            <a:ext cx="360" cy="5184000"/>
          </a:xfrm>
          <a:prstGeom prst="line">
            <a:avLst/>
          </a:prstGeom>
          <a:ln w="76320"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5"/>
          <p:cNvSpPr/>
          <p:nvPr/>
        </p:nvSpPr>
        <p:spPr>
          <a:xfrm>
            <a:off x="6421680" y="1427040"/>
            <a:ext cx="5664240" cy="53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&lt;?xml version="1.0"?&gt;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&lt;package format="3"&gt;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&lt;name&gt;foo_pkg&lt;/name&gt;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&lt;version&gt;0.0.1&lt;/version&gt;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&lt;description&gt;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This is AuTURBO foo_pkg for ROS2.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&lt;/description&gt;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&lt;maintainer email="contact2auturbo@gmail.com"&gt;AuTURBO&lt;/maintainer&gt;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&lt;license&gt;Apache License 2.0&lt;/license&gt;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&lt;buildtool_depend&gt;ament_cmake&lt;/buildtool_depend&gt;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&lt;build_depend&gt;rclcpp&lt;/build_depend&gt;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&lt;build_depend&gt;rmw&lt;/build_depend&gt;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&lt;build_depend&gt;rosidl_default_generators&lt;/build_depend&gt;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&lt;build_depend&gt;std_msgs&lt;/build_depend&gt;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&lt;exec_depend&gt;rclcpp&lt;/exec_depend&gt;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&lt;exec_depend&gt;rmw&lt;/exec_depend&gt;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&lt;exec_depend&gt;rosidl_default_runtime&lt;/exec_depend&gt;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&lt;exec_depend&gt;std_msgs&lt;/exec_depend&gt;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&lt;member_of_group&gt;rosidl_interface_packages&lt;/member_of_group&gt;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&lt;export&gt; &lt;build_type&gt;ament_cmake&lt;/build_type&gt; &lt;/export&gt;</a:t>
            </a:r>
            <a:endParaRPr b="0" lang="en-US" sz="14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&lt;/package&gt;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" name="CustomShape 6"/>
          <p:cNvSpPr/>
          <p:nvPr/>
        </p:nvSpPr>
        <p:spPr>
          <a:xfrm>
            <a:off x="6397560" y="1078200"/>
            <a:ext cx="563256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4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ROS2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2" descr=""/>
          <p:cNvPicPr/>
          <p:nvPr/>
        </p:nvPicPr>
        <p:blipFill>
          <a:blip r:embed="rId1"/>
          <a:stretch/>
        </p:blipFill>
        <p:spPr>
          <a:xfrm>
            <a:off x="343080" y="125640"/>
            <a:ext cx="1158120" cy="1158120"/>
          </a:xfrm>
          <a:prstGeom prst="rect">
            <a:avLst/>
          </a:prstGeom>
          <a:ln>
            <a:noFill/>
          </a:ln>
        </p:spPr>
      </p:pic>
      <p:sp>
        <p:nvSpPr>
          <p:cNvPr id="63" name="CustomShape 1"/>
          <p:cNvSpPr/>
          <p:nvPr/>
        </p:nvSpPr>
        <p:spPr>
          <a:xfrm>
            <a:off x="1737360" y="382680"/>
            <a:ext cx="29095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 Node – sender.cpp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494640" y="1082880"/>
            <a:ext cx="563256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4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ROS1</a:t>
            </a:r>
            <a:endParaRPr b="0" lang="en-US" sz="20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100800" y="1431720"/>
            <a:ext cx="6094800" cy="456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#include "ros/ros.h" 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#include "foo_pkg_ros1/Baz.h"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int main(int argc, char *argv[])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ros::init(argc, argv, "sender");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ros::NodeHandle n;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ros::Publisher pub_number = n.advertise&lt;foo_pkg_ros1::Baz&gt;("/number", 1);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foo_pkg_ros1::Baz msg_num;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int publish_count = 0; 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ros::Rate loop_rate(10);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while (ros::ok())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{ 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publish_count++;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msg_num.data = publish_count;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ROS_INFO("Publishing number : %d", msg_num.data);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pub_number.publish(msg_num);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ros::spinOnce();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loop_rate.sleep();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ros::shutdown();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return 0;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6" name="Line 4"/>
          <p:cNvSpPr/>
          <p:nvPr/>
        </p:nvSpPr>
        <p:spPr>
          <a:xfrm>
            <a:off x="6297120" y="1491480"/>
            <a:ext cx="360" cy="5184000"/>
          </a:xfrm>
          <a:prstGeom prst="line">
            <a:avLst/>
          </a:prstGeom>
          <a:ln w="76320"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5"/>
          <p:cNvSpPr/>
          <p:nvPr/>
        </p:nvSpPr>
        <p:spPr>
          <a:xfrm>
            <a:off x="6421680" y="1427040"/>
            <a:ext cx="5664240" cy="138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#include "rclcpp/rclcpp.hpp"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#include "foo_pkg_ros2/msg/baz.hpp"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#include &lt;iostream&gt;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#include &lt;chrono&gt;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using namespace std::chrono_literals;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int main(int argc, char * argv[])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rclcpp::init(argc, argv);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auto node = rclcpp::Node::make_shared("sender");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auto pub_number = node-&gt;create_publisher&lt;foo_pkg_ros2::msg::Baz&gt;("/number", 1);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auto msg_num = std::make_shared&lt;foo_pkg_ros2::msg::Baz&gt;();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auto publish_count = 0;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rclcpp::WallRate loop_rate(10ms);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while (rclcpp::ok())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publish_count++;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msg_num-&gt;data = publish_count;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RCLCPP_INFO(node-&gt;get_logger(), "Publishing number : %d", msg_num-&gt;data);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pub_number-&gt;publish(msg_num);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rclcpp::spin_some(node);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loop_rate.sleep();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rclcpp::shutdown();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return 0;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8" name="CustomShape 6"/>
          <p:cNvSpPr/>
          <p:nvPr/>
        </p:nvSpPr>
        <p:spPr>
          <a:xfrm>
            <a:off x="6397560" y="1078200"/>
            <a:ext cx="563256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4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ROS2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12" descr=""/>
          <p:cNvPicPr/>
          <p:nvPr/>
        </p:nvPicPr>
        <p:blipFill>
          <a:blip r:embed="rId1"/>
          <a:stretch/>
        </p:blipFill>
        <p:spPr>
          <a:xfrm>
            <a:off x="343080" y="125640"/>
            <a:ext cx="1158120" cy="1158120"/>
          </a:xfrm>
          <a:prstGeom prst="rect">
            <a:avLst/>
          </a:prstGeom>
          <a:ln>
            <a:noFill/>
          </a:ln>
        </p:spPr>
      </p:pic>
      <p:sp>
        <p:nvSpPr>
          <p:cNvPr id="70" name="CustomShape 1"/>
          <p:cNvSpPr/>
          <p:nvPr/>
        </p:nvSpPr>
        <p:spPr>
          <a:xfrm>
            <a:off x="1737360" y="382680"/>
            <a:ext cx="29095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 Node – receiver.cpp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494640" y="1082880"/>
            <a:ext cx="563256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4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ROS1</a:t>
            </a:r>
            <a:endParaRPr b="0" lang="en-US" sz="20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2" name="Line 3"/>
          <p:cNvSpPr/>
          <p:nvPr/>
        </p:nvSpPr>
        <p:spPr>
          <a:xfrm>
            <a:off x="6297120" y="1491480"/>
            <a:ext cx="360" cy="5184000"/>
          </a:xfrm>
          <a:prstGeom prst="line">
            <a:avLst/>
          </a:prstGeom>
          <a:ln w="76320"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4"/>
          <p:cNvSpPr/>
          <p:nvPr/>
        </p:nvSpPr>
        <p:spPr>
          <a:xfrm>
            <a:off x="6397560" y="1078200"/>
            <a:ext cx="563256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4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" name="CustomShape 5"/>
          <p:cNvSpPr/>
          <p:nvPr/>
        </p:nvSpPr>
        <p:spPr>
          <a:xfrm>
            <a:off x="100800" y="1425600"/>
            <a:ext cx="6094800" cy="456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#include "ros/ros.h" 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#include "foo_pkg_ros1/Baz.h"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void callback_function(const foo_pkg_ros1::Baz msg_num)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ROS_INFO("Received : %d", msg_num.data);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int main(int argc, char *argv[])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ros::init(argc, argv, "receiver");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ros::NodeHandle n;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ros::Subscriber sub_number = n.subscribe&lt;foo_pkg_ros1::Baz&gt;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("/number", 1, callback_function);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ros::spin();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ros::shutdown();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return 0;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5" name="CustomShape 6"/>
          <p:cNvSpPr/>
          <p:nvPr/>
        </p:nvSpPr>
        <p:spPr>
          <a:xfrm>
            <a:off x="6421680" y="1427040"/>
            <a:ext cx="5664240" cy="138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#include "rclcpp/rclcpp.hpp"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#include "foo_pkg_ros2/msg/baz.hpp"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rclcpp::Node::SharedPtr node = nullptr;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void callback_function(const foo_pkg_ros2::msg::Baz::SharedPtr msg_num)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RCLCPP_INFO(node-&gt;get_logger(), "Received : %d", msg_num-&gt;data);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int main(int argc, char * argv[])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rclcpp::init(argc, argv);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node = rclcpp::Node::make_shared("receiver");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rmw_qos_profile_t custom_qos_profile = rmw_qos_profile_default;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custom_qos_profile.depth = 1;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auto sub_number = node-&gt;create_subscription&lt;foo_pkg_ros2::msg::Baz&gt;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("/number", callback_function, custom_qos_profile);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rclcpp::spin(node);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rclcpp::shutdown();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return 0;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12" descr=""/>
          <p:cNvPicPr/>
          <p:nvPr/>
        </p:nvPicPr>
        <p:blipFill>
          <a:blip r:embed="rId1"/>
          <a:stretch/>
        </p:blipFill>
        <p:spPr>
          <a:xfrm>
            <a:off x="343080" y="125640"/>
            <a:ext cx="1158120" cy="115812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737360" y="382680"/>
            <a:ext cx="29095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 Message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94640" y="1082880"/>
            <a:ext cx="563256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4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ROS1</a:t>
            </a:r>
            <a:endParaRPr b="0" lang="en-US" sz="20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9" name="Line 3"/>
          <p:cNvSpPr/>
          <p:nvPr/>
        </p:nvSpPr>
        <p:spPr>
          <a:xfrm>
            <a:off x="6297120" y="1491480"/>
            <a:ext cx="360" cy="5184000"/>
          </a:xfrm>
          <a:prstGeom prst="line">
            <a:avLst/>
          </a:prstGeom>
          <a:ln w="76320"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4"/>
          <p:cNvSpPr/>
          <p:nvPr/>
        </p:nvSpPr>
        <p:spPr>
          <a:xfrm>
            <a:off x="6397560" y="1078200"/>
            <a:ext cx="563256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4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100800" y="1425600"/>
            <a:ext cx="6094800" cy="456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int32 data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2" name="CustomShape 6"/>
          <p:cNvSpPr/>
          <p:nvPr/>
        </p:nvSpPr>
        <p:spPr>
          <a:xfrm>
            <a:off x="6421680" y="1427040"/>
            <a:ext cx="5664240" cy="138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int32 data</a:t>
            </a: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12" descr=""/>
          <p:cNvPicPr/>
          <p:nvPr/>
        </p:nvPicPr>
        <p:blipFill>
          <a:blip r:embed="rId1"/>
          <a:stretch/>
        </p:blipFill>
        <p:spPr>
          <a:xfrm>
            <a:off x="343080" y="125640"/>
            <a:ext cx="1158120" cy="115812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1737360" y="382680"/>
            <a:ext cx="102024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예제 돌아가게 만들고 또 돌려보기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81680" y="1985400"/>
            <a:ext cx="5461560" cy="24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[1] $ r1 &amp;&amp; cd ~/catkin_ws &amp;&amp; catkin_make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[1] $ roscore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[2] $ r1 &amp;&amp; rospack profile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[2] $ r1 &amp;&amp; rosrun foo_pkg_ros1 sender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[3] $ r1 &amp;&amp; rosrun foo_pkg_ros1 receiver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" name="Line 3"/>
          <p:cNvSpPr/>
          <p:nvPr/>
        </p:nvSpPr>
        <p:spPr>
          <a:xfrm>
            <a:off x="6297480" y="1491480"/>
            <a:ext cx="360" cy="5184000"/>
          </a:xfrm>
          <a:prstGeom prst="line">
            <a:avLst/>
          </a:prstGeom>
          <a:ln w="76320"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6516720" y="1985400"/>
            <a:ext cx="5461560" cy="24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[1] $ r2 &amp;&amp; cd ~/colcon_ws &amp;&amp; colcon build --symlink-install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[1] $ r2 &amp;&amp; ros2 run foo_pkg_ros2 sender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[2] $ r2 &amp;&amp; ros2 run foo_pkg_ros2 receiver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494640" y="1082880"/>
            <a:ext cx="563256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4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ROS1</a:t>
            </a:r>
            <a:endParaRPr b="0" lang="en-US" sz="20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9" name="CustomShape 6"/>
          <p:cNvSpPr/>
          <p:nvPr/>
        </p:nvSpPr>
        <p:spPr>
          <a:xfrm>
            <a:off x="6397560" y="1078200"/>
            <a:ext cx="563256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4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ROS2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12" descr=""/>
          <p:cNvPicPr/>
          <p:nvPr/>
        </p:nvPicPr>
        <p:blipFill>
          <a:blip r:embed="rId1"/>
          <a:stretch/>
        </p:blipFill>
        <p:spPr>
          <a:xfrm>
            <a:off x="343080" y="125640"/>
            <a:ext cx="1158120" cy="11581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1737360" y="382680"/>
            <a:ext cx="29095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 Node – sender.cpp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94640" y="1082880"/>
            <a:ext cx="334584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4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ROS2 – unripe</a:t>
            </a:r>
            <a:endParaRPr b="0" lang="en-US" sz="20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3" name="Line 3"/>
          <p:cNvSpPr/>
          <p:nvPr/>
        </p:nvSpPr>
        <p:spPr>
          <a:xfrm>
            <a:off x="4023000" y="1491480"/>
            <a:ext cx="360" cy="5184000"/>
          </a:xfrm>
          <a:prstGeom prst="line">
            <a:avLst/>
          </a:prstGeom>
          <a:ln w="76320"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8138160" y="1078200"/>
            <a:ext cx="389196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4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ROS2 – lambda func.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91440" y="1427040"/>
            <a:ext cx="3749040" cy="533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#include "rclcpp/rclcpp.hpp"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#include "foo_pkg_ros2/msg/baz.hpp"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#include &lt;chrono&gt;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using namespace std::chrono_literals;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int main(int argc, char * argv[])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rclcpp::init(argc, argv);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auto node = rclcpp::Node::make_shared("sender");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auto pub_number = node-&gt;create_publisher</a:t>
            </a:r>
            <a:br/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&lt;foo_pkg_ros2::msg::Baz&gt;("/number", 1);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auto msg_num = std::make_shared</a:t>
            </a:r>
            <a:br/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&lt;foo_pkg_ros2::msg::Baz&gt;();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auto publish_count = 0;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rclcpp::WallRate loop_rate(10ms);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while (rclcpp::ok())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publish_count++;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msg_num-&gt;data = publish_count;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pub_number-&gt;publish(msg_num);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rclcpp::spin_some(node);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loop_rate.sleep();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rclcpp::shutdown();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return 0;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6" name="Line 6"/>
          <p:cNvSpPr/>
          <p:nvPr/>
        </p:nvSpPr>
        <p:spPr>
          <a:xfrm>
            <a:off x="8046720" y="1508400"/>
            <a:ext cx="360" cy="5184000"/>
          </a:xfrm>
          <a:prstGeom prst="line">
            <a:avLst/>
          </a:prstGeom>
          <a:ln w="76320"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7"/>
          <p:cNvSpPr/>
          <p:nvPr/>
        </p:nvSpPr>
        <p:spPr>
          <a:xfrm>
            <a:off x="4206240" y="1427040"/>
            <a:ext cx="3749040" cy="533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#include "rclcpp/rclcpp.hpp"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#include "foo_pkg_ros2/msg/baz.hpp"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#include &lt;chrono&gt;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using namespace std::chrono_literals;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class Sender : public rclcpp::Node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public: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Sender() : Node("sender"), publish_count(0)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pub_number = this-&gt;create_publisher</a:t>
            </a:r>
            <a:br/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&lt;foo_pkg_ros2::msg::Baz&gt;("/number", 1);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timer_ = this-&gt;create_wall_timer</a:t>
            </a:r>
            <a:br/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(10ms, std::bind(&amp;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Sender::callback, this));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private: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void callback()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auto msg_num = foo_pkg_ros2::msg::Baz();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msg_num.data = publish_count++;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pub_number-&gt;publish(msg_num);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rclcpp::TimerBase::SharedPtr timer_;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rclcpp::Publisher&lt;foo_pkg_ros2::msg::Baz&gt;</a:t>
            </a:r>
            <a:br/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::SharedPtr pub_number;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size_t publish_count;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int main(int argc, char * argv[])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rclcpp::init(argc, argv);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rclcpp::spin(std::make_shared&lt;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Sender&gt;());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rclcpp::shutdown();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return 0;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8" name="CustomShape 8"/>
          <p:cNvSpPr/>
          <p:nvPr/>
        </p:nvSpPr>
        <p:spPr>
          <a:xfrm>
            <a:off x="8229600" y="1427040"/>
            <a:ext cx="3749040" cy="533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#include "rclcpp/rclcpp.hpp"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#include "foo_pkg_ros2/msg/baz.hpp"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#include &lt;chrono&gt;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using namespace std::chrono_literals;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class Sender : public rclcpp::Node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public: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Sender() : Node("sender"), publish_count(0)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publisher_ = this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-&gt;create_publisher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&lt;foo_pkg_ros2::msg::Baz&gt;("/number", 1);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auto callback =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[this]() -&gt; void {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auto msg_num = foo_pkg_ros2::msg::Baz();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msg_num.data = publish_count++;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this-&gt;publisher_-&gt;publish(msg_num);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timer_ = this-&gt;create_wall_timer(10ms, callback);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private: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rclcpp::TimerBase::SharedPtr timer_;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rclcpp::Publisher&lt;foo_pkg_ros2::msg::Baz&gt;::SharedPtr publisher_;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size_t publish_count;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int main(int argc, char * argv[])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rclcpp::init(argc, argv);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rclcpp::spin(std::make_shared&lt;Sender&gt;());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rclcpp::shutdown();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return 0;</a:t>
            </a:r>
            <a:endParaRPr b="0" lang="en-US" sz="105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4389120" y="1082880"/>
            <a:ext cx="334584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4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ROS2 – member func.</a:t>
            </a:r>
            <a:endParaRPr b="0" lang="en-US" sz="20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14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3054</TotalTime>
  <Application>LibreOffice/6.0.7.3$Linux_X86_64 LibreOffice_project/00m0$Build-3</Application>
  <Words>2820</Words>
  <Paragraphs>533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2018-10-17T01:45:29Z</dcterms:created>
  <dc:creator>정려운/선임연구원/컨버전스센터 로봇선행(연)Interaction팀(ryuwoon.jung@lge.com)</dc:creator>
  <dc:description/>
  <dc:language>en-US</dc:language>
  <cp:lastModifiedBy/>
  <dcterms:modified xsi:type="dcterms:W3CDTF">2019-03-06T16:52:32Z</dcterms:modified>
  <cp:revision>482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30</vt:i4>
  </property>
</Properties>
</file>