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124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6" y="5517232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4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3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URBO 2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98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2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476671"/>
            <a:ext cx="6995120" cy="82215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3794" y="1821654"/>
            <a:ext cx="8217902" cy="43045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8" y="3867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9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0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8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8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dobe Song Std L" pitchFamily="18" charset="-128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jpeg"/><Relationship Id="rId10" Type="http://schemas.openxmlformats.org/officeDocument/2006/relationships/image" Target="../media/image23.jpeg"/><Relationship Id="rId4" Type="http://schemas.openxmlformats.org/officeDocument/2006/relationships/image" Target="../media/image18.jpeg"/><Relationship Id="rId9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AuTURBO</a:t>
            </a:r>
            <a:r>
              <a:rPr lang="en-US" altLang="ko-KR" dirty="0" smtClean="0"/>
              <a:t> 2018</a:t>
            </a:r>
            <a:br>
              <a:rPr lang="en-US" altLang="ko-KR" dirty="0" smtClean="0"/>
            </a:br>
            <a:r>
              <a:rPr lang="en-US" altLang="ko-KR" dirty="0" smtClean="0"/>
              <a:t>Orientation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979712" y="4725144"/>
            <a:ext cx="6400800" cy="1104528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 smtClean="0"/>
              <a:t>정 </a:t>
            </a:r>
            <a:r>
              <a:rPr lang="ko-KR" altLang="en-US" dirty="0" err="1" smtClean="0"/>
              <a:t>려운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2018.04.04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7406" y="56491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산업 로봇</a:t>
            </a:r>
            <a:endParaRPr lang="ko-KR" altLang="en-US" dirty="0"/>
          </a:p>
        </p:txBody>
      </p:sp>
      <p:pic>
        <p:nvPicPr>
          <p:cNvPr id="1032" name="Picture 8" descr="자율주행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23" y="2591760"/>
            <a:ext cx="2835531" cy="24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 hardwar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82" y="5246300"/>
            <a:ext cx="674561" cy="70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pen source software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0" b="12218"/>
          <a:stretch/>
        </p:blipFill>
        <p:spPr bwMode="auto">
          <a:xfrm>
            <a:off x="2314796" y="5235075"/>
            <a:ext cx="641356" cy="7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s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5" b="24305"/>
          <a:stretch/>
        </p:blipFill>
        <p:spPr bwMode="auto">
          <a:xfrm>
            <a:off x="2432300" y="1936584"/>
            <a:ext cx="1047705" cy="29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pencv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34" y="2082522"/>
            <a:ext cx="566425" cy="69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azebo ros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7" y="3369625"/>
            <a:ext cx="625568" cy="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ensor flow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39" y="4722118"/>
            <a:ext cx="841214" cy="7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499992" y="3665549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4" descr="google autonomous car에 대한 이미지 검색결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5" t="16001" r="15577" b="14000"/>
          <a:stretch/>
        </p:blipFill>
        <p:spPr bwMode="auto">
          <a:xfrm>
            <a:off x="6235300" y="1838703"/>
            <a:ext cx="1704703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관련 이미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69060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433710" y="1628800"/>
            <a:ext cx="4066281" cy="460851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92777" y="35668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차량 로봇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24785" y="5373216"/>
            <a:ext cx="4029693" cy="1095079"/>
          </a:xfrm>
          <a:prstGeom prst="roundRect">
            <a:avLst>
              <a:gd name="adj" fmla="val 3372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기</a:t>
            </a:r>
            <a:r>
              <a:rPr lang="en-US" altLang="ko-KR" dirty="0" smtClean="0">
                <a:solidFill>
                  <a:schemeClr val="tx1"/>
                </a:solidFill>
              </a:rPr>
              <a:t>, 2</a:t>
            </a:r>
            <a:r>
              <a:rPr lang="ko-KR" altLang="en-US" dirty="0" smtClean="0">
                <a:solidFill>
                  <a:schemeClr val="tx1"/>
                </a:solidFill>
              </a:rPr>
              <a:t>기 멤버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5168494" y="4747618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6200000">
            <a:off x="6634628" y="4747617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6200000">
            <a:off x="3782506" y="4747617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01393" y="1628800"/>
            <a:ext cx="5997250" cy="2817025"/>
            <a:chOff x="1601393" y="1628800"/>
            <a:chExt cx="5997250" cy="28170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786" y="2137114"/>
              <a:ext cx="1210072" cy="1613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1" r="14116"/>
            <a:stretch/>
          </p:blipFill>
          <p:spPr bwMode="auto">
            <a:xfrm>
              <a:off x="4888945" y="2137114"/>
              <a:ext cx="1325587" cy="1613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0" t="45638" r="19560" b="27506"/>
            <a:stretch/>
          </p:blipFill>
          <p:spPr bwMode="auto">
            <a:xfrm>
              <a:off x="6386796" y="2137114"/>
              <a:ext cx="1211847" cy="1613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Image may contain: 1 person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8" t="7614" r="27813" b="23021"/>
            <a:stretch/>
          </p:blipFill>
          <p:spPr bwMode="auto">
            <a:xfrm>
              <a:off x="1601393" y="2137114"/>
              <a:ext cx="1142963" cy="1613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645467" y="1628800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팀 매니저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93385" y="1628800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프로젝트 매니저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1828" y="3861048"/>
              <a:ext cx="10775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김기훈 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차량 </a:t>
              </a:r>
              <a:r>
                <a:rPr lang="ko-KR" altLang="en-US" sz="1600" dirty="0" smtClean="0"/>
                <a:t>로봇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7817" y="3861050"/>
              <a:ext cx="10775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백진철 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차량 </a:t>
              </a:r>
              <a:r>
                <a:rPr lang="ko-KR" altLang="en-US" sz="1600" dirty="0" smtClean="0"/>
                <a:t>로봇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3951" y="3861050"/>
              <a:ext cx="10775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조동운 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산업 </a:t>
              </a:r>
              <a:r>
                <a:rPr lang="ko-KR" altLang="en-US" sz="1600" dirty="0" smtClean="0"/>
                <a:t>로봇</a:t>
              </a:r>
              <a:endParaRPr lang="ko-KR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4128" y="386104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정려운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결산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20264" y="1628800"/>
            <a:ext cx="7506344" cy="4909737"/>
            <a:chOff x="820264" y="1628800"/>
            <a:chExt cx="7506344" cy="490973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41" y="1628800"/>
              <a:ext cx="2799618" cy="157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BA48AD75-2DD2-4F21-8796-DA9434E95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28583" y="3094541"/>
              <a:ext cx="1578540" cy="21047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3C03078F-6276-437A-B057-04DF36A66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661" y="1628800"/>
              <a:ext cx="2095551" cy="1571664"/>
            </a:xfrm>
            <a:prstGeom prst="rect">
              <a:avLst/>
            </a:prstGeom>
          </p:spPr>
        </p:pic>
        <p:pic>
          <p:nvPicPr>
            <p:cNvPr id="6" name="Picture 8" descr="Image may contain: 1 person, screen and indoo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86" b="2914"/>
            <a:stretch/>
          </p:blipFill>
          <p:spPr bwMode="auto">
            <a:xfrm>
              <a:off x="820264" y="3357630"/>
              <a:ext cx="2806295" cy="157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github.com/ROBOTIS-GIT/ROBOTIS-Documents/raw/master/wiki-images/AutoRace/autorace_pics/autorace_rbiz_challenge_2017_robots_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40" y="5085184"/>
              <a:ext cx="5143271" cy="145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cafeptthumb-phinf.pstatic.net/MjAxNzA0MDZfMTEx/MDAxNDkxNDQyNjYyMTk1.2jJrVj12R6Krmpn22R1MHK-G2PdXJsBFT2WI-bsrskYg.GfGGCHh8JwO-d3W8iOents_CQ5RYC1QI0xWi6obXK30g.JPEG.redragonfly3/IMG_3246.JPG?type=w74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864" y="1628800"/>
              <a:ext cx="2095552" cy="157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afeptthumb-phinf.pstatic.net/MjAxNzA0MjdfMjEz/MDAxNDkzMjc3NDYzODkw.xXiR7jusluogaFgU8THv58H0sqNFZBMsCLs1LYn-bvYg.Rvo2505xx-rvgF9IkjBuATarhZtJwGcsyvY1zww3UHgg.JPEG.redragonfly3/KakaoTalk_20170427_161133420.jpg?type=w740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81" b="26691"/>
            <a:stretch/>
          </p:blipFill>
          <p:spPr bwMode="auto">
            <a:xfrm>
              <a:off x="6220863" y="3357631"/>
              <a:ext cx="2105745" cy="1598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afeptthumb-phinf.pstatic.net/MjAxNzA1MTJfMjQz/MDAxNDk0NTk0MjI4NDAy.a_Z0mzha3xU42f0nSF7Vb1P8MHQwoubgB5mbsZ5re_og.lKXDmPZUqXHKbOprUDNQP4S1R-XAZaJfuTh8B3nL2Fsg.JPEG.redragonfly3/IMG_4986.JPG?type=w740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64" t="5648" r="1" b="43025"/>
            <a:stretch/>
          </p:blipFill>
          <p:spPr bwMode="auto">
            <a:xfrm>
              <a:off x="6225965" y="5085184"/>
              <a:ext cx="2085350" cy="145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17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일</a:t>
            </a:r>
            <a:r>
              <a:rPr lang="ko-KR" altLang="en-US" dirty="0"/>
              <a:t>정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2018/04/04 – </a:t>
            </a:r>
            <a:r>
              <a:rPr lang="ko-KR" altLang="en-US" sz="2400" dirty="0" smtClean="0"/>
              <a:t>오리엔테이션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내용 전달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인사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배정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2018/04/11 – ROS </a:t>
            </a:r>
            <a:r>
              <a:rPr lang="ko-KR" altLang="en-US" sz="2400" dirty="0" smtClean="0"/>
              <a:t>강의 </a:t>
            </a:r>
            <a:r>
              <a:rPr lang="en-US" altLang="ko-KR" sz="2400" dirty="0" smtClean="0"/>
              <a:t>1 (ROS </a:t>
            </a:r>
            <a:r>
              <a:rPr lang="ko-KR" altLang="en-US" sz="2400" dirty="0" smtClean="0"/>
              <a:t>전체 구조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2018/04/18 – ROS </a:t>
            </a:r>
            <a:r>
              <a:rPr lang="ko-KR" altLang="en-US" sz="2400" dirty="0" smtClean="0"/>
              <a:t>강의 </a:t>
            </a:r>
            <a:r>
              <a:rPr lang="en-US" altLang="ko-KR" sz="2400" dirty="0" smtClean="0"/>
              <a:t>2 (ROS Topic/Service/Action)</a:t>
            </a:r>
          </a:p>
          <a:p>
            <a:r>
              <a:rPr lang="en-US" altLang="ko-KR" sz="2400" dirty="0" smtClean="0"/>
              <a:t>2018/04/25 – ROS </a:t>
            </a:r>
            <a:r>
              <a:rPr lang="ko-KR" altLang="en-US" sz="2400" dirty="0" smtClean="0"/>
              <a:t>강의 </a:t>
            </a:r>
            <a:r>
              <a:rPr lang="en-US" altLang="ko-KR" sz="2400" dirty="0"/>
              <a:t>3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ROS</a:t>
            </a:r>
            <a:r>
              <a:rPr lang="ko-KR" altLang="en-US" sz="2400" dirty="0" smtClean="0"/>
              <a:t>↔</a:t>
            </a:r>
            <a:r>
              <a:rPr lang="en-US" altLang="ko-KR" sz="2400" dirty="0" err="1" smtClean="0"/>
              <a:t>OpenCV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en-US" altLang="ko-KR" sz="2400" dirty="0" smtClean="0"/>
              <a:t>2018/05/02 – ROS </a:t>
            </a:r>
            <a:r>
              <a:rPr lang="ko-KR" altLang="en-US" sz="2400" dirty="0" smtClean="0"/>
              <a:t>강의 </a:t>
            </a:r>
            <a:r>
              <a:rPr lang="en-US" altLang="ko-KR" sz="2400" dirty="0"/>
              <a:t>4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(ROS</a:t>
            </a:r>
            <a:r>
              <a:rPr lang="ko-KR" altLang="en-US" sz="2400" dirty="0" smtClean="0"/>
              <a:t>↔</a:t>
            </a:r>
            <a:r>
              <a:rPr lang="en-US" altLang="ko-KR" sz="2400" dirty="0" err="1" smtClean="0"/>
              <a:t>TensorFlow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2018/05/09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ROS </a:t>
            </a:r>
            <a:r>
              <a:rPr lang="ko-KR" altLang="en-US" sz="2400" dirty="0" smtClean="0"/>
              <a:t>강의 </a:t>
            </a:r>
            <a:r>
              <a:rPr lang="en-US" altLang="ko-KR" sz="2400" dirty="0"/>
              <a:t>5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(ROS</a:t>
            </a:r>
            <a:r>
              <a:rPr lang="ko-KR" altLang="en-US" sz="2400" dirty="0" smtClean="0"/>
              <a:t>↔</a:t>
            </a:r>
            <a:r>
              <a:rPr lang="en-US" altLang="ko-KR" sz="2400" dirty="0" smtClean="0"/>
              <a:t>Gazebo)</a:t>
            </a:r>
            <a:endParaRPr lang="en-US" altLang="ko-KR" sz="2400" dirty="0" smtClean="0"/>
          </a:p>
          <a:p>
            <a:r>
              <a:rPr lang="en-US" altLang="ko-KR" sz="2400" dirty="0" smtClean="0"/>
              <a:t>2018/05/16 – ROS </a:t>
            </a:r>
            <a:r>
              <a:rPr lang="ko-KR" altLang="en-US" sz="2400" dirty="0" smtClean="0"/>
              <a:t>강의 </a:t>
            </a:r>
            <a:r>
              <a:rPr lang="en-US" altLang="ko-KR" sz="2400" dirty="0" smtClean="0"/>
              <a:t>6 (ROS</a:t>
            </a:r>
            <a:r>
              <a:rPr lang="ko-KR" altLang="en-US" sz="2400" dirty="0" smtClean="0"/>
              <a:t>↔미정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en-US" altLang="ko-KR" sz="2400" dirty="0" smtClean="0"/>
              <a:t>2018/05/23 – ROS </a:t>
            </a:r>
            <a:r>
              <a:rPr lang="ko-KR" altLang="en-US" sz="2400" dirty="0" smtClean="0"/>
              <a:t>강의 </a:t>
            </a:r>
            <a:r>
              <a:rPr lang="en-US" altLang="ko-KR" sz="2400" dirty="0" smtClean="0"/>
              <a:t>7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ROS</a:t>
            </a:r>
            <a:r>
              <a:rPr lang="ko-KR" altLang="en-US" sz="2400" dirty="0" smtClean="0"/>
              <a:t>↔</a:t>
            </a:r>
            <a:r>
              <a:rPr lang="en-US" altLang="ko-KR" sz="2400" dirty="0" smtClean="0"/>
              <a:t>Java, Android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2018/05/28 – </a:t>
            </a:r>
            <a:r>
              <a:rPr lang="ko-KR" altLang="en-US" sz="2400" dirty="0" smtClean="0"/>
              <a:t>예비일</a:t>
            </a:r>
            <a:endParaRPr lang="en-US" altLang="ko-KR" sz="2400" dirty="0" smtClean="0"/>
          </a:p>
          <a:p>
            <a:r>
              <a:rPr lang="en-US" altLang="ko-KR" sz="2400" dirty="0" smtClean="0"/>
              <a:t>2018/06/06 ~ 07/25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 smtClean="0"/>
              <a:t>8</a:t>
            </a:r>
            <a:r>
              <a:rPr lang="ko-KR" altLang="en-US" sz="2400" b="1" dirty="0"/>
              <a:t>주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/>
              <a:t>– *</a:t>
            </a:r>
            <a:r>
              <a:rPr lang="ko-KR" altLang="en-US" sz="2400" b="1" dirty="0" err="1" smtClean="0"/>
              <a:t>프로젝트별</a:t>
            </a:r>
            <a:r>
              <a:rPr lang="ko-KR" altLang="en-US" sz="2400" b="1" dirty="0" smtClean="0"/>
              <a:t> 연구 기간 </a:t>
            </a:r>
            <a:r>
              <a:rPr lang="en-US" altLang="ko-KR" sz="2400" b="1" dirty="0" smtClean="0"/>
              <a:t>1</a:t>
            </a:r>
            <a:endParaRPr lang="en-US" altLang="ko-KR" sz="2400" b="1" dirty="0"/>
          </a:p>
          <a:p>
            <a:r>
              <a:rPr lang="en-US" altLang="ko-KR" sz="2400" dirty="0" smtClean="0"/>
              <a:t>2018/08/01 ~ 08/08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주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/>
              <a:t>– *</a:t>
            </a:r>
            <a:r>
              <a:rPr lang="ko-KR" altLang="en-US" sz="2400" b="1" dirty="0" smtClean="0"/>
              <a:t>결과물 중간 발표 주간 </a:t>
            </a:r>
            <a:r>
              <a:rPr lang="en-US" altLang="ko-KR" sz="2400" b="1" dirty="0" smtClean="0"/>
              <a:t>1</a:t>
            </a:r>
          </a:p>
          <a:p>
            <a:r>
              <a:rPr lang="en-US" altLang="ko-KR" sz="2400" dirty="0" smtClean="0"/>
              <a:t>2018/08/22 ~ 10/10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/>
              <a:t>8</a:t>
            </a:r>
            <a:r>
              <a:rPr lang="ko-KR" altLang="en-US" sz="2400" b="1" dirty="0" smtClean="0"/>
              <a:t>주</a:t>
            </a:r>
            <a:r>
              <a:rPr lang="en-US" altLang="ko-KR" sz="2400" b="1" dirty="0" smtClean="0"/>
              <a:t>)</a:t>
            </a:r>
            <a:r>
              <a:rPr lang="en-US" altLang="ko-KR" sz="2400" dirty="0" smtClean="0"/>
              <a:t> – *</a:t>
            </a:r>
            <a:r>
              <a:rPr lang="ko-KR" altLang="en-US" sz="2400" b="1" dirty="0" err="1" smtClean="0"/>
              <a:t>프로젝트별</a:t>
            </a:r>
            <a:r>
              <a:rPr lang="ko-KR" altLang="en-US" sz="2400" b="1" dirty="0" smtClean="0"/>
              <a:t> 연구 기간 </a:t>
            </a:r>
            <a:r>
              <a:rPr lang="en-US" altLang="ko-KR" sz="2400" b="1" dirty="0" smtClean="0"/>
              <a:t>2</a:t>
            </a:r>
          </a:p>
          <a:p>
            <a:r>
              <a:rPr lang="en-US" altLang="ko-KR" sz="2400" dirty="0" smtClean="0"/>
              <a:t>2018/10/17 ~ 10/24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/>
              <a:t>2</a:t>
            </a:r>
            <a:r>
              <a:rPr lang="ko-KR" altLang="en-US" sz="2400" b="1" dirty="0" smtClean="0"/>
              <a:t>주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/>
              <a:t>– *</a:t>
            </a:r>
            <a:r>
              <a:rPr lang="ko-KR" altLang="en-US" sz="2400" b="1" dirty="0" smtClean="0"/>
              <a:t>결과물 중간 발표 주간 </a:t>
            </a:r>
            <a:r>
              <a:rPr lang="en-US" altLang="ko-KR" sz="2400" b="1" dirty="0" smtClean="0"/>
              <a:t>2</a:t>
            </a:r>
          </a:p>
          <a:p>
            <a:r>
              <a:rPr lang="en-US" altLang="ko-KR" sz="2400" dirty="0" smtClean="0"/>
              <a:t>2018/10/31 ~ – </a:t>
            </a:r>
            <a:r>
              <a:rPr lang="ko-KR" altLang="en-US" sz="2400" dirty="0" smtClean="0"/>
              <a:t>동계 기획 후 안내</a:t>
            </a:r>
            <a:endParaRPr lang="en-US" altLang="ko-KR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8890" y="6381328"/>
            <a:ext cx="439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국내 대회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해외 대회 </a:t>
            </a:r>
            <a:r>
              <a:rPr lang="en-US" altLang="ko-KR" b="1" dirty="0" smtClean="0"/>
              <a:t>(Taiwan, Spain)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33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준비</a:t>
            </a:r>
            <a:endParaRPr lang="ko-KR" altLang="en-US" dirty="0"/>
          </a:p>
        </p:txBody>
      </p:sp>
      <p:pic>
        <p:nvPicPr>
          <p:cNvPr id="6" name="Picture 2" descr="노트북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13738" r="42219" b="5794"/>
          <a:stretch/>
        </p:blipFill>
        <p:spPr bwMode="auto">
          <a:xfrm>
            <a:off x="1259631" y="1943062"/>
            <a:ext cx="3183735" cy="19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OS_Robot_Programm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/>
          <a:stretch/>
        </p:blipFill>
        <p:spPr bwMode="auto">
          <a:xfrm>
            <a:off x="5724128" y="1700808"/>
            <a:ext cx="1988192" cy="24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33416" y="4247318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예습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0170" y="424731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Ubuntu 16.04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설치된 노트북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3024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https://community.robotsource.org/</a:t>
            </a:r>
            <a:br>
              <a:rPr lang="en-US" altLang="ko-KR" sz="1600" dirty="0" smtClean="0"/>
            </a:br>
            <a:r>
              <a:rPr lang="ko-KR" altLang="en-US" sz="1600" dirty="0" smtClean="0"/>
              <a:t>에서 가입 후 다운로드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116298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http://emanual.robotis.com/</a:t>
            </a:r>
            <a:br>
              <a:rPr lang="en-US" altLang="ko-KR" sz="1600" dirty="0" smtClean="0"/>
            </a:br>
            <a:r>
              <a:rPr lang="ko-KR" altLang="en-US" sz="1600" dirty="0" smtClean="0"/>
              <a:t>→</a:t>
            </a:r>
            <a:r>
              <a:rPr lang="en-US" altLang="ko-KR" sz="1600" dirty="0" smtClean="0"/>
              <a:t>platform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turtlebot3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PC setup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4207" y="6021288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안 해오시면 악 소리 날 겁니다 </a:t>
            </a:r>
            <a:r>
              <a:rPr lang="ko-KR" altLang="en-US" sz="2400" b="1" dirty="0" err="1" smtClean="0"/>
              <a:t>ㅋㅋㅋ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35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질의응답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하드웨어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보드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임베디드</a:t>
            </a:r>
            <a:r>
              <a:rPr lang="ko-KR" altLang="en-US" sz="2400" dirty="0" smtClean="0"/>
              <a:t> 레벨 개발을 하는가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일로 생각 안하고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즐기고 싶다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초짜인데</a:t>
            </a:r>
            <a:r>
              <a:rPr lang="ko-KR" altLang="en-US" sz="2400" dirty="0" smtClean="0"/>
              <a:t> 괜찮은가</a:t>
            </a:r>
            <a:endParaRPr lang="en-US" altLang="ko-KR" sz="2400" dirty="0" smtClean="0"/>
          </a:p>
          <a:p>
            <a:r>
              <a:rPr lang="ko-KR" altLang="en-US" sz="2400" dirty="0" smtClean="0"/>
              <a:t>사용할 수 있는 로봇이 있는가</a:t>
            </a:r>
            <a:r>
              <a:rPr lang="en-US" altLang="ko-KR" sz="2400" dirty="0" smtClean="0"/>
              <a:t>?</a:t>
            </a:r>
          </a:p>
          <a:p>
            <a:r>
              <a:rPr lang="en-US" altLang="ko-KR" sz="2400" dirty="0" smtClean="0"/>
              <a:t>TurtleBot3 </a:t>
            </a:r>
            <a:r>
              <a:rPr lang="en-US" altLang="ko-KR" sz="2400" dirty="0" err="1" smtClean="0"/>
              <a:t>AutoRace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와 관련이 있는가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자율주행 연구 외의 주제를 선정할 수 있는가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같이 머리 </a:t>
            </a:r>
            <a:r>
              <a:rPr lang="ko-KR" altLang="en-US" sz="2400" dirty="0" err="1" smtClean="0"/>
              <a:t>맡대고</a:t>
            </a:r>
            <a:r>
              <a:rPr lang="ko-KR" altLang="en-US" sz="2400" dirty="0" smtClean="0"/>
              <a:t> 같은 에러를 갖고 고민했으면</a:t>
            </a:r>
            <a:r>
              <a:rPr lang="en-US" altLang="ko-KR" sz="2400" dirty="0" smtClean="0"/>
              <a:t>…</a:t>
            </a:r>
          </a:p>
          <a:p>
            <a:r>
              <a:rPr lang="ko-KR" altLang="en-US" sz="2400" dirty="0" smtClean="0"/>
              <a:t>모임의 목표가 무엇인가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1800" dirty="0" smtClean="0"/>
              <a:t>등등</a:t>
            </a:r>
            <a:r>
              <a:rPr lang="en-US" altLang="ko-KR" sz="1800" dirty="0" smtClean="0"/>
              <a:t>…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78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추가 질문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7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3356992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https://github.com/AuTURBO/documents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8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281</Words>
  <Application>Microsoft Office PowerPoint</Application>
  <PresentationFormat>화면 슬라이드 쇼(4:3)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스토리보드 레이아웃</vt:lpstr>
      <vt:lpstr>AuTURBO 2018 Orientation</vt:lpstr>
      <vt:lpstr>목표</vt:lpstr>
      <vt:lpstr>구성</vt:lpstr>
      <vt:lpstr>결산</vt:lpstr>
      <vt:lpstr>일정</vt:lpstr>
      <vt:lpstr>준비</vt:lpstr>
      <vt:lpstr>질의응답</vt:lpstr>
      <vt:lpstr>추가 질문</vt:lpstr>
      <vt:lpstr>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Platform</dc:creator>
  <cp:lastModifiedBy>Platform</cp:lastModifiedBy>
  <cp:revision>29</cp:revision>
  <dcterms:created xsi:type="dcterms:W3CDTF">2018-04-03T04:47:17Z</dcterms:created>
  <dcterms:modified xsi:type="dcterms:W3CDTF">2018-04-04T07:04:16Z</dcterms:modified>
</cp:coreProperties>
</file>