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16.jpeg" ContentType="image/jpe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스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터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제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목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스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타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일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편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집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4EFBFEB-2255-43BF-B4B0-847B7FAAD018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2/19/19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3F1247-612B-40B8-8A6B-721447A7E9E0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hyperlink" Target="https://github.com/AuTURBO/documents" TargetMode="External"/><Relationship Id="rId3" Type="http://schemas.openxmlformats.org/officeDocument/2006/relationships/hyperlink" Target="https://github.com/AuTURBO/auturbo_robot_development_tools" TargetMode="External"/><Relationship Id="rId4" Type="http://schemas.openxmlformats.org/officeDocument/2006/relationships/hyperlink" Target="https://index.ros.org/doc/ros2/Installation/Linux-Development-Setup/" TargetMode="External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hyperlink" Target="https://github.com/klintan/ros2_usb_camera.git" TargetMode="External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60280" cy="116028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3934440" y="1196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AuTURBO 2019</a:t>
            </a:r>
            <a:br/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Settings for development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228280" y="4725000"/>
            <a:ext cx="6400440" cy="1104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정 려운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60280" cy="11602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1737360" y="382680"/>
            <a:ext cx="1022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</a:rPr>
              <a:t>설치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94640" y="1541160"/>
            <a:ext cx="11666880" cy="48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준비물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컴퓨터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(Ubuntu 18.04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설치 추천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슬라이드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강의 시작 전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hlinkClick r:id="rId2"/>
              </a:rPr>
              <a:t>https://github.com/AuTURBO/documents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에 업로드함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ROS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서적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필수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X) </a:t>
            </a:r>
            <a:endParaRPr b="0" lang="en-US" sz="20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ROS1 (http://www.robotis.com/service/download.php?no=719)</a:t>
            </a:r>
            <a:endParaRPr b="0" lang="en-US" sz="20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ROS2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는 현재 없음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설치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ROS1 Melodic &amp; ROS2 Crystal (2019.02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월 기준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Ubuntu 18.04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인 경우</a:t>
            </a:r>
            <a:endParaRPr b="0" lang="en-US" sz="20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hlinkClick r:id="rId3"/>
              </a:rPr>
              <a:t>https://github.com/AuTURBO/auturbo_robot_development_tools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Readme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참고</a:t>
            </a:r>
            <a:endParaRPr b="0" lang="en-US" sz="20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Ubuntu 16.04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인 경우</a:t>
            </a:r>
            <a:endParaRPr b="0" lang="en-US" sz="20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hlinkClick r:id="rId4"/>
              </a:rPr>
              <a:t>https://index.ros.org/doc/ros2/Installation/Linux-Development-Setup/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참고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ROS1 &amp; ROS2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간단하게 스위칭 하며 쓸 수 있으니 걱정 말고 모두 설치 할 것 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60280" cy="116028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1503360" y="382680"/>
            <a:ext cx="5860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</a:rPr>
              <a:t>ROS1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</a:rPr>
              <a:t>및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</a:rPr>
              <a:t>ROS2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</a:rPr>
              <a:t>의 사용 목적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82880" y="1541160"/>
            <a:ext cx="120092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ROS1 :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기존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ROS1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으로 개발된 자원들을 사용하거나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, ROS1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자원을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ROS2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으로 포팅 할 때 참고하기 위해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ROS2 :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현재 및 향후 트렌드를 따라 개발을 진행하기 위해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6126480" y="2377440"/>
            <a:ext cx="0" cy="416304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3328200" y="4831920"/>
            <a:ext cx="509040" cy="38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5c295"/>
          </a:solidFill>
          <a:ln w="12600">
            <a:solidFill>
              <a:srgbClr val="65c29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438480" y="2926080"/>
            <a:ext cx="2891520" cy="32770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65c29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199080" y="4490280"/>
            <a:ext cx="509040" cy="38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6bd"/>
          </a:solidFill>
          <a:ln w="12600">
            <a:solidFill>
              <a:srgbClr val="00b6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6309360" y="3017520"/>
            <a:ext cx="2891520" cy="32770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00b6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3840480" y="3657600"/>
            <a:ext cx="1761840" cy="19969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f8aa9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 rot="10800000">
            <a:off x="3838680" y="4480560"/>
            <a:ext cx="509040" cy="38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8aa97"/>
          </a:solidFill>
          <a:ln w="12600">
            <a:solidFill>
              <a:srgbClr val="f8aa9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9723600" y="3657600"/>
            <a:ext cx="1761840" cy="19969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8497b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077720" y="4129920"/>
            <a:ext cx="1416960" cy="14169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731520" y="4389120"/>
            <a:ext cx="1097280" cy="9601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1033920" y="2931840"/>
            <a:ext cx="1526400" cy="8172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5"/>
          <a:stretch/>
        </p:blipFill>
        <p:spPr>
          <a:xfrm>
            <a:off x="6977520" y="3017520"/>
            <a:ext cx="1526400" cy="81720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6"/>
          <a:stretch/>
        </p:blipFill>
        <p:spPr>
          <a:xfrm>
            <a:off x="1920240" y="4937760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7"/>
          <a:stretch/>
        </p:blipFill>
        <p:spPr>
          <a:xfrm>
            <a:off x="1980720" y="3749040"/>
            <a:ext cx="1128240" cy="11282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8"/>
          <a:stretch/>
        </p:blipFill>
        <p:spPr>
          <a:xfrm>
            <a:off x="9921600" y="4165920"/>
            <a:ext cx="1416960" cy="141696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9"/>
          <a:stretch/>
        </p:blipFill>
        <p:spPr>
          <a:xfrm>
            <a:off x="6575400" y="4389120"/>
            <a:ext cx="1097280" cy="96012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10"/>
          <a:stretch/>
        </p:blipFill>
        <p:spPr>
          <a:xfrm>
            <a:off x="7764120" y="4937760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11"/>
          <a:stretch/>
        </p:blipFill>
        <p:spPr>
          <a:xfrm>
            <a:off x="7824600" y="3749040"/>
            <a:ext cx="1128240" cy="112824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12"/>
          <a:stretch/>
        </p:blipFill>
        <p:spPr>
          <a:xfrm>
            <a:off x="4389120" y="3674160"/>
            <a:ext cx="675000" cy="67500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13"/>
          <a:stretch/>
        </p:blipFill>
        <p:spPr>
          <a:xfrm>
            <a:off x="10297800" y="3638520"/>
            <a:ext cx="675000" cy="675000"/>
          </a:xfrm>
          <a:prstGeom prst="rect">
            <a:avLst/>
          </a:prstGeom>
          <a:ln>
            <a:noFill/>
          </a:ln>
        </p:spPr>
      </p:pic>
      <p:sp>
        <p:nvSpPr>
          <p:cNvPr id="70" name="CustomShape 11"/>
          <p:cNvSpPr/>
          <p:nvPr/>
        </p:nvSpPr>
        <p:spPr>
          <a:xfrm>
            <a:off x="3474720" y="2926080"/>
            <a:ext cx="1280160" cy="548640"/>
          </a:xfrm>
          <a:prstGeom prst="wedgeRoundRectCallout">
            <a:avLst>
              <a:gd name="adj1" fmla="val -38222"/>
              <a:gd name="adj2" fmla="val 136226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ros1_bridge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12"/>
          <p:cNvSpPr/>
          <p:nvPr/>
        </p:nvSpPr>
        <p:spPr>
          <a:xfrm>
            <a:off x="9326880" y="3017520"/>
            <a:ext cx="1280160" cy="548640"/>
          </a:xfrm>
          <a:prstGeom prst="wedgeRoundRectCallout">
            <a:avLst>
              <a:gd name="adj1" fmla="val -38222"/>
              <a:gd name="adj2" fmla="val 136226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Porting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60280" cy="116028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1527120" y="382680"/>
            <a:ext cx="1442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</a:rPr>
              <a:t>테스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</a:rPr>
              <a:t>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94640" y="1541160"/>
            <a:ext cx="1166688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ROS1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상에서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USB Cam test ($ r1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입력하여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ros1 mode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설정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[1]$ sudo apt-get install ros-melodic-usb-cam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[1]$ rosrun usb_cam usb_cam_node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[2]$ rosrun rqt_image_view rqt_image_view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[3]$ rosrun rviz rviz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ROS2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상에서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USB Cam test ($r2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입력하여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ros2 mode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설정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[1]$ cd ~/colcon_ws/src &amp;&amp;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hlinkClick r:id="rId2"/>
              </a:rPr>
              <a:t>https://github.com/klintan/ros2_usb_camera.git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[1]$ ros2 run usb_camera usb_camera_node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[2]$ ros2 run rqt_image_view rqt_image_view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[3]$ ros2 run rviz2 rviz2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rqt tools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들이 안 깔려 있을 시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$ sudo apt-get install ros-crystal-rqt*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2018-10-17T01:45:29Z</dcterms:created>
  <dc:creator>정려운/선임연구원/컨버전스센터 로봇선행(연)Interaction팀(ryuwoon.jung@lge.com)</dc:creator>
  <dc:description/>
  <dc:language>en-US</dc:language>
  <cp:lastModifiedBy/>
  <dcterms:modified xsi:type="dcterms:W3CDTF">2019-02-19T21:59:54Z</dcterms:modified>
  <cp:revision>121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