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23728" y="412467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086" y="5517232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40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73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335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URBO 20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598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727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1680" y="476671"/>
            <a:ext cx="6995120" cy="82215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3794" y="1821654"/>
            <a:ext cx="8217902" cy="4304509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88" y="386744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1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891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10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7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90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25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48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48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0AEFC-B951-423E-887B-B5663AE0C25F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68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Adobe Song Std L" pitchFamily="18" charset="-128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7.jpe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9.jpeg"/><Relationship Id="rId10" Type="http://schemas.openxmlformats.org/officeDocument/2006/relationships/image" Target="../media/image23.jpeg"/><Relationship Id="rId4" Type="http://schemas.openxmlformats.org/officeDocument/2006/relationships/image" Target="../media/image18.jpeg"/><Relationship Id="rId9" Type="http://schemas.openxmlformats.org/officeDocument/2006/relationships/image" Target="../media/image2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dirty="0" err="1" smtClean="0"/>
              <a:t>AuTURBO</a:t>
            </a:r>
            <a:r>
              <a:rPr lang="en-US" altLang="ko-KR" dirty="0" smtClean="0"/>
              <a:t> 2018</a:t>
            </a:r>
            <a:br>
              <a:rPr lang="en-US" altLang="ko-KR" dirty="0" smtClean="0"/>
            </a:br>
            <a:r>
              <a:rPr lang="en-US" altLang="ko-KR" dirty="0" smtClean="0"/>
              <a:t>Orientation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979712" y="4725144"/>
            <a:ext cx="6400800" cy="1104528"/>
          </a:xfrm>
        </p:spPr>
        <p:txBody>
          <a:bodyPr>
            <a:normAutofit lnSpcReduction="10000"/>
          </a:bodyPr>
          <a:lstStyle/>
          <a:p>
            <a:pPr algn="r"/>
            <a:r>
              <a:rPr lang="ko-KR" altLang="en-US" dirty="0" smtClean="0"/>
              <a:t>정 </a:t>
            </a:r>
            <a:r>
              <a:rPr lang="ko-KR" altLang="en-US" dirty="0" err="1" smtClean="0"/>
              <a:t>려운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2018.04.04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764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97406" y="564918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산업 로봇</a:t>
            </a:r>
            <a:endParaRPr lang="ko-KR" altLang="en-US" dirty="0"/>
          </a:p>
        </p:txBody>
      </p:sp>
      <p:pic>
        <p:nvPicPr>
          <p:cNvPr id="1032" name="Picture 8" descr="자율주행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823" y="2591760"/>
            <a:ext cx="2835531" cy="245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pen hardware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582" y="5246300"/>
            <a:ext cx="674561" cy="70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open source software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0" b="12218"/>
          <a:stretch/>
        </p:blipFill>
        <p:spPr bwMode="auto">
          <a:xfrm>
            <a:off x="2314796" y="5235075"/>
            <a:ext cx="641356" cy="73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os에 대한 이미지 검색결과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65" b="24305"/>
          <a:stretch/>
        </p:blipFill>
        <p:spPr bwMode="auto">
          <a:xfrm>
            <a:off x="2432300" y="1936584"/>
            <a:ext cx="1047705" cy="29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opencv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234" y="2082522"/>
            <a:ext cx="566425" cy="69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azebo ros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27" y="3369625"/>
            <a:ext cx="625568" cy="89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ensor flow에 대한 이미지 검색결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839" y="4722118"/>
            <a:ext cx="841214" cy="70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499992" y="3665549"/>
            <a:ext cx="716182" cy="53501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4" descr="google autonomous car에 대한 이미지 검색결과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5" t="16001" r="15577" b="14000"/>
          <a:stretch/>
        </p:blipFill>
        <p:spPr bwMode="auto">
          <a:xfrm>
            <a:off x="6235300" y="1838703"/>
            <a:ext cx="1704703" cy="172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관련 이미지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969060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모서리가 둥근 직사각형 22"/>
          <p:cNvSpPr/>
          <p:nvPr/>
        </p:nvSpPr>
        <p:spPr>
          <a:xfrm>
            <a:off x="433710" y="1628800"/>
            <a:ext cx="4066281" cy="4608512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492777" y="356689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차량 로봇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6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524785" y="5373216"/>
            <a:ext cx="4029693" cy="1095079"/>
          </a:xfrm>
          <a:prstGeom prst="roundRect">
            <a:avLst>
              <a:gd name="adj" fmla="val 33720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외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기</a:t>
            </a:r>
            <a:r>
              <a:rPr lang="en-US" altLang="ko-KR" dirty="0" smtClean="0">
                <a:solidFill>
                  <a:schemeClr val="tx1"/>
                </a:solidFill>
              </a:rPr>
              <a:t>, 2</a:t>
            </a:r>
            <a:r>
              <a:rPr lang="ko-KR" altLang="en-US" dirty="0" smtClean="0">
                <a:solidFill>
                  <a:schemeClr val="tx1"/>
                </a:solidFill>
              </a:rPr>
              <a:t>기 멤버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16</a:t>
            </a:r>
            <a:r>
              <a:rPr lang="ko-KR" altLang="en-US" b="1" dirty="0" smtClean="0">
                <a:solidFill>
                  <a:schemeClr val="tx1"/>
                </a:solidFill>
              </a:rPr>
              <a:t>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 rot="16200000">
            <a:off x="5168494" y="4747618"/>
            <a:ext cx="716182" cy="53501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16200000">
            <a:off x="6634628" y="4747617"/>
            <a:ext cx="716182" cy="53501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16200000">
            <a:off x="3782506" y="4747617"/>
            <a:ext cx="716182" cy="53501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601393" y="1628800"/>
            <a:ext cx="5997250" cy="2817025"/>
            <a:chOff x="1601393" y="1628800"/>
            <a:chExt cx="5997250" cy="28170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4786" y="2137114"/>
              <a:ext cx="1210072" cy="1613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31" r="14116"/>
            <a:stretch/>
          </p:blipFill>
          <p:spPr bwMode="auto">
            <a:xfrm>
              <a:off x="4888945" y="2137114"/>
              <a:ext cx="1325587" cy="1613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580" t="45638" r="19560" b="27506"/>
            <a:stretch/>
          </p:blipFill>
          <p:spPr bwMode="auto">
            <a:xfrm>
              <a:off x="6386796" y="2137114"/>
              <a:ext cx="1211847" cy="1613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8" name="Picture 6" descr="Image may contain: 1 person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68" t="7614" r="27813" b="23021"/>
            <a:stretch/>
          </p:blipFill>
          <p:spPr bwMode="auto">
            <a:xfrm>
              <a:off x="1601393" y="2137114"/>
              <a:ext cx="1142963" cy="1613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645467" y="1628800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/>
                <a:t>팀 매니저</a:t>
              </a:r>
              <a:endParaRPr lang="ko-KR" alt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93385" y="1628800"/>
              <a:ext cx="16930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/>
                <a:t>프로젝트 매니저</a:t>
              </a:r>
              <a:endParaRPr lang="ko-KR" alt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01828" y="3861048"/>
              <a:ext cx="10775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/>
                <a:t>김기훈 님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차량 로봇</a:t>
              </a:r>
              <a:endParaRPr lang="ko-KR" alt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87817" y="3861050"/>
              <a:ext cx="10775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/>
                <a:t>백진철 님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차량 로봇</a:t>
              </a:r>
              <a:endParaRPr lang="ko-KR" alt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53951" y="3861050"/>
              <a:ext cx="10775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/>
                <a:t>조동운 님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산업 로봇</a:t>
              </a:r>
              <a:endParaRPr lang="ko-KR" alt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84128" y="3861047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err="1" smtClean="0"/>
                <a:t>정려운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62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결산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820264" y="1628800"/>
            <a:ext cx="7506344" cy="4909737"/>
            <a:chOff x="820264" y="1628800"/>
            <a:chExt cx="7506344" cy="4909737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941" y="1628800"/>
              <a:ext cx="2799618" cy="157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그림 14">
              <a:extLst>
                <a:ext uri="{FF2B5EF4-FFF2-40B4-BE49-F238E27FC236}">
                  <a16:creationId xmlns="" xmlns:a16="http://schemas.microsoft.com/office/drawing/2014/main" id="{BA48AD75-2DD2-4F21-8796-DA9434E95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128583" y="3094541"/>
              <a:ext cx="1578540" cy="210472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="" xmlns:a16="http://schemas.microsoft.com/office/drawing/2014/main" id="{3C03078F-6276-437A-B057-04DF36A66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4661" y="1628800"/>
              <a:ext cx="2095551" cy="1571664"/>
            </a:xfrm>
            <a:prstGeom prst="rect">
              <a:avLst/>
            </a:prstGeom>
          </p:spPr>
        </p:pic>
        <p:pic>
          <p:nvPicPr>
            <p:cNvPr id="6" name="Picture 8" descr="Image may contain: 1 person, screen and indoor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086" b="2914"/>
            <a:stretch/>
          </p:blipFill>
          <p:spPr bwMode="auto">
            <a:xfrm>
              <a:off x="820264" y="3357630"/>
              <a:ext cx="2806295" cy="1578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s://github.com/ROBOTIS-GIT/ROBOTIS-Documents/raw/master/wiki-images/AutoRace/autorace_pics/autorace_rbiz_challenge_2017_robots_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940" y="5085184"/>
              <a:ext cx="5143271" cy="1453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cafeptthumb-phinf.pstatic.net/MjAxNzA0MDZfMTEx/MDAxNDkxNDQyNjYyMTk1.2jJrVj12R6Krmpn22R1MHK-G2PdXJsBFT2WI-bsrskYg.GfGGCHh8JwO-d3W8iOents_CQ5RYC1QI0xWi6obXK30g.JPEG.redragonfly3/IMG_3246.JPG?type=w740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0864" y="1628800"/>
              <a:ext cx="2095552" cy="1571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cafeptthumb-phinf.pstatic.net/MjAxNzA0MjdfMjEz/MDAxNDkzMjc3NDYzODkw.xXiR7jusluogaFgU8THv58H0sqNFZBMsCLs1LYn-bvYg.Rvo2505xx-rvgF9IkjBuATarhZtJwGcsyvY1zww3UHgg.JPEG.redragonfly3/KakaoTalk_20170427_161133420.jpg?type=w740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81" b="26691"/>
            <a:stretch/>
          </p:blipFill>
          <p:spPr bwMode="auto">
            <a:xfrm>
              <a:off x="6220863" y="3357631"/>
              <a:ext cx="2105745" cy="1598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cafeptthumb-phinf.pstatic.net/MjAxNzA1MTJfMjQz/MDAxNDk0NTk0MjI4NDAy.a_Z0mzha3xU42f0nSF7Vb1P8MHQwoubgB5mbsZ5re_og.lKXDmPZUqXHKbOprUDNQP4S1R-XAZaJfuTh8B3nL2Fsg.JPEG.redragonfly3/IMG_4986.JPG?type=w740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64" t="5648" r="1" b="43025"/>
            <a:stretch/>
          </p:blipFill>
          <p:spPr bwMode="auto">
            <a:xfrm>
              <a:off x="6225965" y="5085184"/>
              <a:ext cx="2085350" cy="1453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8175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일</a:t>
            </a:r>
            <a:r>
              <a:rPr lang="ko-KR" altLang="en-US" dirty="0"/>
              <a:t>정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400" dirty="0" smtClean="0"/>
              <a:t>2018/04/04 – </a:t>
            </a:r>
            <a:r>
              <a:rPr lang="ko-KR" altLang="en-US" sz="2400" dirty="0" smtClean="0"/>
              <a:t>오리엔테이션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내용 전달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인사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배정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/>
              <a:t>2018/04/11 – ROS </a:t>
            </a:r>
            <a:r>
              <a:rPr lang="ko-KR" altLang="en-US" sz="2400" dirty="0" smtClean="0"/>
              <a:t>강의 </a:t>
            </a:r>
            <a:r>
              <a:rPr lang="en-US" altLang="ko-KR" sz="2400" dirty="0" smtClean="0"/>
              <a:t>1 (ROS </a:t>
            </a:r>
            <a:r>
              <a:rPr lang="ko-KR" altLang="en-US" sz="2400" dirty="0" smtClean="0"/>
              <a:t>전체 구조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/>
              <a:t>2018/04/18 – ROS </a:t>
            </a:r>
            <a:r>
              <a:rPr lang="ko-KR" altLang="en-US" sz="2400" dirty="0" smtClean="0"/>
              <a:t>강의 </a:t>
            </a:r>
            <a:r>
              <a:rPr lang="en-US" altLang="ko-KR" sz="2400" dirty="0" smtClean="0"/>
              <a:t>2 (ROS Topic/Service/Action)</a:t>
            </a:r>
          </a:p>
          <a:p>
            <a:r>
              <a:rPr lang="en-US" altLang="ko-KR" sz="2400" dirty="0" smtClean="0"/>
              <a:t>2018/04/25 – ROS </a:t>
            </a:r>
            <a:r>
              <a:rPr lang="ko-KR" altLang="en-US" sz="2400" dirty="0" smtClean="0"/>
              <a:t>강의 </a:t>
            </a:r>
            <a:r>
              <a:rPr lang="en-US" altLang="ko-KR" sz="2400" dirty="0"/>
              <a:t>3</a:t>
            </a:r>
            <a:r>
              <a:rPr lang="en-US" altLang="ko-KR" sz="2400" dirty="0" smtClean="0"/>
              <a:t> (ROS</a:t>
            </a:r>
            <a:r>
              <a:rPr lang="ko-KR" altLang="en-US" sz="2400" dirty="0" smtClean="0"/>
              <a:t>↔</a:t>
            </a:r>
            <a:r>
              <a:rPr lang="en-US" altLang="ko-KR" sz="2400" dirty="0" err="1" smtClean="0"/>
              <a:t>OpenCV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/>
              <a:t>2018/05/02 – ROS </a:t>
            </a:r>
            <a:r>
              <a:rPr lang="ko-KR" altLang="en-US" sz="2400" dirty="0" smtClean="0"/>
              <a:t>강의 </a:t>
            </a:r>
            <a:r>
              <a:rPr lang="en-US" altLang="ko-KR" sz="2400" dirty="0"/>
              <a:t>4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(ROS</a:t>
            </a:r>
            <a:r>
              <a:rPr lang="ko-KR" altLang="en-US" sz="2400" dirty="0" smtClean="0"/>
              <a:t>↔</a:t>
            </a:r>
            <a:r>
              <a:rPr lang="en-US" altLang="ko-KR" sz="2400" dirty="0" err="1" smtClean="0"/>
              <a:t>TensorFlow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r>
              <a:rPr lang="en-US" altLang="ko-KR" sz="2400" dirty="0" smtClean="0"/>
              <a:t>2018/05/09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– ROS </a:t>
            </a:r>
            <a:r>
              <a:rPr lang="ko-KR" altLang="en-US" sz="2400" dirty="0" smtClean="0"/>
              <a:t>강의 </a:t>
            </a:r>
            <a:r>
              <a:rPr lang="en-US" altLang="ko-KR" sz="2400" dirty="0"/>
              <a:t>5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(ROS</a:t>
            </a:r>
            <a:r>
              <a:rPr lang="ko-KR" altLang="en-US" sz="2400" dirty="0" smtClean="0"/>
              <a:t>↔</a:t>
            </a:r>
            <a:r>
              <a:rPr lang="en-US" altLang="ko-KR" sz="2400" dirty="0" smtClean="0"/>
              <a:t>Gazebo)</a:t>
            </a:r>
          </a:p>
          <a:p>
            <a:r>
              <a:rPr lang="en-US" altLang="ko-KR" sz="2400" dirty="0" smtClean="0"/>
              <a:t>2018/05/16 – ROS </a:t>
            </a:r>
            <a:r>
              <a:rPr lang="ko-KR" altLang="en-US" sz="2400" dirty="0" smtClean="0"/>
              <a:t>강의 </a:t>
            </a:r>
            <a:r>
              <a:rPr lang="en-US" altLang="ko-KR" sz="2400" dirty="0" smtClean="0"/>
              <a:t>6 (</a:t>
            </a:r>
            <a:r>
              <a:rPr lang="en-US" altLang="ko-KR" sz="2400" b="1" dirty="0" smtClean="0"/>
              <a:t>ROS</a:t>
            </a:r>
            <a:r>
              <a:rPr lang="ko-KR" altLang="en-US" sz="2400" b="1" dirty="0" smtClean="0"/>
              <a:t>↔</a:t>
            </a:r>
            <a:r>
              <a:rPr lang="en-US" altLang="ko-KR" sz="2400" dirty="0" smtClean="0"/>
              <a:t>*</a:t>
            </a:r>
            <a:r>
              <a:rPr lang="en-US" altLang="ko-KR" sz="2400" b="1" dirty="0" smtClean="0"/>
              <a:t>TurtleBot3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/>
              <a:t>2018/05/23 – ROS </a:t>
            </a:r>
            <a:r>
              <a:rPr lang="ko-KR" altLang="en-US" sz="2400" dirty="0" smtClean="0"/>
              <a:t>강의 </a:t>
            </a:r>
            <a:r>
              <a:rPr lang="en-US" altLang="ko-KR" sz="2400" dirty="0" smtClean="0"/>
              <a:t>7 (ROS</a:t>
            </a:r>
            <a:r>
              <a:rPr lang="ko-KR" altLang="en-US" sz="2400" dirty="0" smtClean="0"/>
              <a:t>↔</a:t>
            </a:r>
            <a:r>
              <a:rPr lang="en-US" altLang="ko-KR" sz="2400" dirty="0" smtClean="0"/>
              <a:t>Java, Android)</a:t>
            </a:r>
          </a:p>
          <a:p>
            <a:r>
              <a:rPr lang="en-US" altLang="ko-KR" sz="2400" dirty="0" smtClean="0"/>
              <a:t>2018/05/28 – </a:t>
            </a:r>
            <a:r>
              <a:rPr lang="ko-KR" altLang="en-US" sz="2400" dirty="0" smtClean="0"/>
              <a:t>예비일</a:t>
            </a:r>
            <a:endParaRPr lang="en-US" altLang="ko-KR" sz="2400" dirty="0" smtClean="0"/>
          </a:p>
          <a:p>
            <a:r>
              <a:rPr lang="en-US" altLang="ko-KR" sz="2400" dirty="0" smtClean="0"/>
              <a:t>2018/06/06 ~ 07/25 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약 </a:t>
            </a:r>
            <a:r>
              <a:rPr lang="en-US" altLang="ko-KR" sz="2400" b="1" dirty="0" smtClean="0"/>
              <a:t>8</a:t>
            </a:r>
            <a:r>
              <a:rPr lang="ko-KR" altLang="en-US" sz="2400" b="1" dirty="0"/>
              <a:t>주</a:t>
            </a:r>
            <a:r>
              <a:rPr lang="en-US" altLang="ko-KR" sz="2400" b="1" dirty="0" smtClean="0"/>
              <a:t>) </a:t>
            </a:r>
            <a:r>
              <a:rPr lang="en-US" altLang="ko-KR" sz="2400" dirty="0" smtClean="0"/>
              <a:t>– **</a:t>
            </a:r>
            <a:r>
              <a:rPr lang="ko-KR" altLang="en-US" sz="2400" b="1" dirty="0" err="1" smtClean="0"/>
              <a:t>프로젝트별</a:t>
            </a:r>
            <a:r>
              <a:rPr lang="ko-KR" altLang="en-US" sz="2400" b="1" dirty="0" smtClean="0"/>
              <a:t> 연구 기간 </a:t>
            </a:r>
            <a:r>
              <a:rPr lang="en-US" altLang="ko-KR" sz="2400" b="1" dirty="0" smtClean="0"/>
              <a:t>1</a:t>
            </a:r>
            <a:endParaRPr lang="en-US" altLang="ko-KR" sz="2400" b="1" dirty="0"/>
          </a:p>
          <a:p>
            <a:r>
              <a:rPr lang="en-US" altLang="ko-KR" sz="2400" dirty="0" smtClean="0"/>
              <a:t>2018/08/01 ~ 08/08 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약 </a:t>
            </a: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주</a:t>
            </a:r>
            <a:r>
              <a:rPr lang="en-US" altLang="ko-KR" sz="2400" b="1" dirty="0" smtClean="0"/>
              <a:t>) </a:t>
            </a:r>
            <a:r>
              <a:rPr lang="en-US" altLang="ko-KR" sz="2400" dirty="0" smtClean="0"/>
              <a:t>– **</a:t>
            </a:r>
            <a:r>
              <a:rPr lang="ko-KR" altLang="en-US" sz="2400" b="1" dirty="0" smtClean="0"/>
              <a:t>결과물 중간 발표 주간 </a:t>
            </a:r>
            <a:r>
              <a:rPr lang="en-US" altLang="ko-KR" sz="2400" b="1" dirty="0" smtClean="0"/>
              <a:t>1</a:t>
            </a:r>
          </a:p>
          <a:p>
            <a:r>
              <a:rPr lang="en-US" altLang="ko-KR" sz="2400" dirty="0" smtClean="0"/>
              <a:t>2018/08/22 ~ 10/10 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약 </a:t>
            </a:r>
            <a:r>
              <a:rPr lang="en-US" altLang="ko-KR" sz="2400" b="1" dirty="0"/>
              <a:t>8</a:t>
            </a:r>
            <a:r>
              <a:rPr lang="ko-KR" altLang="en-US" sz="2400" b="1" dirty="0" smtClean="0"/>
              <a:t>주</a:t>
            </a:r>
            <a:r>
              <a:rPr lang="en-US" altLang="ko-KR" sz="2400" b="1" dirty="0" smtClean="0"/>
              <a:t>)</a:t>
            </a:r>
            <a:r>
              <a:rPr lang="en-US" altLang="ko-KR" sz="2400" dirty="0" smtClean="0"/>
              <a:t> – **</a:t>
            </a:r>
            <a:r>
              <a:rPr lang="ko-KR" altLang="en-US" sz="2400" b="1" dirty="0" err="1" smtClean="0"/>
              <a:t>프로젝트별</a:t>
            </a:r>
            <a:r>
              <a:rPr lang="ko-KR" altLang="en-US" sz="2400" b="1" dirty="0" smtClean="0"/>
              <a:t> 연구 기간 </a:t>
            </a:r>
            <a:r>
              <a:rPr lang="en-US" altLang="ko-KR" sz="2400" b="1" dirty="0" smtClean="0"/>
              <a:t>2</a:t>
            </a:r>
          </a:p>
          <a:p>
            <a:r>
              <a:rPr lang="en-US" altLang="ko-KR" sz="2400" dirty="0" smtClean="0"/>
              <a:t>2018/10/17 ~ 10/24 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약 </a:t>
            </a:r>
            <a:r>
              <a:rPr lang="en-US" altLang="ko-KR" sz="2400" b="1" dirty="0"/>
              <a:t>2</a:t>
            </a:r>
            <a:r>
              <a:rPr lang="ko-KR" altLang="en-US" sz="2400" b="1" dirty="0" smtClean="0"/>
              <a:t>주</a:t>
            </a:r>
            <a:r>
              <a:rPr lang="en-US" altLang="ko-KR" sz="2400" b="1" dirty="0" smtClean="0"/>
              <a:t>) </a:t>
            </a:r>
            <a:r>
              <a:rPr lang="en-US" altLang="ko-KR" sz="2400" dirty="0" smtClean="0"/>
              <a:t>– **</a:t>
            </a:r>
            <a:r>
              <a:rPr lang="ko-KR" altLang="en-US" sz="2400" b="1" dirty="0" smtClean="0"/>
              <a:t>결과물 중간 발표 주간 </a:t>
            </a:r>
            <a:r>
              <a:rPr lang="en-US" altLang="ko-KR" sz="2400" b="1" dirty="0" smtClean="0"/>
              <a:t>2</a:t>
            </a:r>
          </a:p>
          <a:p>
            <a:r>
              <a:rPr lang="en-US" altLang="ko-KR" sz="2400" dirty="0" smtClean="0"/>
              <a:t>2018/10/31 ~ – </a:t>
            </a:r>
            <a:r>
              <a:rPr lang="ko-KR" altLang="en-US" sz="2400" dirty="0" smtClean="0"/>
              <a:t>동계 기획 후 안내</a:t>
            </a:r>
            <a:endParaRPr lang="en-US" altLang="ko-KR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364088" y="6237312"/>
            <a:ext cx="3527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* </a:t>
            </a:r>
            <a:r>
              <a:rPr lang="ko-KR" altLang="en-US" sz="1400" b="1" dirty="0" smtClean="0"/>
              <a:t>상황에 따라 바뀔 수도 있음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** </a:t>
            </a:r>
            <a:r>
              <a:rPr lang="ko-KR" altLang="en-US" sz="1400" b="1" dirty="0" smtClean="0"/>
              <a:t>국내 대회 </a:t>
            </a:r>
            <a:r>
              <a:rPr lang="en-US" altLang="ko-KR" sz="1400" b="1" dirty="0" smtClean="0"/>
              <a:t>/ </a:t>
            </a:r>
            <a:r>
              <a:rPr lang="ko-KR" altLang="en-US" sz="1400" b="1" dirty="0" smtClean="0"/>
              <a:t>해외 대회 </a:t>
            </a:r>
            <a:r>
              <a:rPr lang="en-US" altLang="ko-KR" sz="1400" b="1" dirty="0" smtClean="0"/>
              <a:t>(Taiwan, Spain)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3390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준비</a:t>
            </a:r>
            <a:endParaRPr lang="ko-KR" altLang="en-US" dirty="0"/>
          </a:p>
        </p:txBody>
      </p:sp>
      <p:pic>
        <p:nvPicPr>
          <p:cNvPr id="6" name="Picture 2" descr="노트북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" t="13738" r="42219" b="5794"/>
          <a:stretch/>
        </p:blipFill>
        <p:spPr bwMode="auto">
          <a:xfrm>
            <a:off x="1259631" y="1943062"/>
            <a:ext cx="3183735" cy="198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OS_Robot_Programmi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83"/>
          <a:stretch/>
        </p:blipFill>
        <p:spPr bwMode="auto">
          <a:xfrm>
            <a:off x="5724128" y="1700808"/>
            <a:ext cx="1988192" cy="247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33416" y="4247318"/>
            <a:ext cx="116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ROS </a:t>
            </a:r>
            <a:r>
              <a:rPr lang="ko-KR" altLang="en-US" dirty="0" smtClean="0"/>
              <a:t>예습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60170" y="4247318"/>
            <a:ext cx="338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Ubuntu 16.04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설치된 노트북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83024" y="4895390"/>
            <a:ext cx="347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https://community.robotsource.org/</a:t>
            </a:r>
            <a:br>
              <a:rPr lang="en-US" altLang="ko-KR" sz="1600" dirty="0" smtClean="0"/>
            </a:br>
            <a:r>
              <a:rPr lang="ko-KR" altLang="en-US" sz="1600" dirty="0" smtClean="0"/>
              <a:t>에서 가입 후 다운로드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1116298" y="4895390"/>
            <a:ext cx="347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http://emanual.robotis.com/</a:t>
            </a:r>
            <a:br>
              <a:rPr lang="en-US" altLang="ko-KR" sz="1600" dirty="0" smtClean="0"/>
            </a:br>
            <a:r>
              <a:rPr lang="ko-KR" altLang="en-US" sz="1600" dirty="0" smtClean="0"/>
              <a:t>→</a:t>
            </a:r>
            <a:r>
              <a:rPr lang="en-US" altLang="ko-KR" sz="1600" dirty="0" smtClean="0"/>
              <a:t>platform</a:t>
            </a:r>
            <a:r>
              <a:rPr lang="ko-KR" altLang="en-US" sz="1600" dirty="0" smtClean="0"/>
              <a:t>→</a:t>
            </a:r>
            <a:r>
              <a:rPr lang="en-US" altLang="ko-KR" sz="1600" dirty="0" smtClean="0"/>
              <a:t>turtlebot3</a:t>
            </a:r>
            <a:r>
              <a:rPr lang="ko-KR" altLang="en-US" sz="1600" dirty="0" smtClean="0"/>
              <a:t>→</a:t>
            </a:r>
            <a:r>
              <a:rPr lang="en-US" altLang="ko-KR" sz="1600" dirty="0" smtClean="0"/>
              <a:t>PC setup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834207" y="6021288"/>
            <a:ext cx="5455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안 해오시면 악 소리 날 겁니다 </a:t>
            </a:r>
            <a:r>
              <a:rPr lang="ko-KR" altLang="en-US" sz="2400" b="1" dirty="0" err="1" smtClean="0"/>
              <a:t>ㅋㅋㅋ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350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질의응답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하드웨어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보드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임베디드</a:t>
            </a:r>
            <a:r>
              <a:rPr lang="ko-KR" altLang="en-US" sz="2400" dirty="0" smtClean="0"/>
              <a:t> 레벨 개발을 하는가</a:t>
            </a:r>
            <a:r>
              <a:rPr lang="en-US" altLang="ko-KR" sz="2400" dirty="0" smtClean="0"/>
              <a:t>?</a:t>
            </a:r>
          </a:p>
          <a:p>
            <a:r>
              <a:rPr lang="ko-KR" altLang="en-US" sz="2400" dirty="0" smtClean="0"/>
              <a:t>일로 생각 안하고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즐기고 싶다</a:t>
            </a:r>
            <a:endParaRPr lang="en-US" altLang="ko-KR" sz="2400" dirty="0" smtClean="0"/>
          </a:p>
          <a:p>
            <a:r>
              <a:rPr lang="ko-KR" altLang="en-US" sz="2400" dirty="0" err="1" smtClean="0"/>
              <a:t>초짜인데</a:t>
            </a:r>
            <a:r>
              <a:rPr lang="ko-KR" altLang="en-US" sz="2400" dirty="0" smtClean="0"/>
              <a:t> 괜찮은가</a:t>
            </a:r>
            <a:endParaRPr lang="en-US" altLang="ko-KR" sz="2400" dirty="0" smtClean="0"/>
          </a:p>
          <a:p>
            <a:r>
              <a:rPr lang="ko-KR" altLang="en-US" sz="2400" dirty="0" smtClean="0"/>
              <a:t>사용할 수 있는 로봇이 있는가</a:t>
            </a:r>
            <a:r>
              <a:rPr lang="en-US" altLang="ko-KR" sz="2400" dirty="0" smtClean="0"/>
              <a:t>?</a:t>
            </a:r>
          </a:p>
          <a:p>
            <a:r>
              <a:rPr lang="en-US" altLang="ko-KR" sz="2400" dirty="0" smtClean="0"/>
              <a:t>TurtleBot3 </a:t>
            </a:r>
            <a:r>
              <a:rPr lang="en-US" altLang="ko-KR" sz="2400" dirty="0" err="1" smtClean="0"/>
              <a:t>AutoRace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와 관련이 있는가</a:t>
            </a:r>
            <a:r>
              <a:rPr lang="en-US" altLang="ko-KR" sz="2400" dirty="0" smtClean="0"/>
              <a:t>?</a:t>
            </a:r>
          </a:p>
          <a:p>
            <a:r>
              <a:rPr lang="ko-KR" altLang="en-US" sz="2400" dirty="0" smtClean="0"/>
              <a:t>자율주행 연구 외의 주제를 선정할 수 있는가</a:t>
            </a:r>
            <a:r>
              <a:rPr lang="en-US" altLang="ko-KR" sz="2400" dirty="0" smtClean="0"/>
              <a:t>?</a:t>
            </a:r>
          </a:p>
          <a:p>
            <a:r>
              <a:rPr lang="ko-KR" altLang="en-US" sz="2400" dirty="0" smtClean="0"/>
              <a:t>같이 머리 </a:t>
            </a:r>
            <a:r>
              <a:rPr lang="ko-KR" altLang="en-US" sz="2400" dirty="0" err="1" smtClean="0"/>
              <a:t>맡대고</a:t>
            </a:r>
            <a:r>
              <a:rPr lang="ko-KR" altLang="en-US" sz="2400" dirty="0" smtClean="0"/>
              <a:t> 같은 에러를 갖고 고민했으면</a:t>
            </a:r>
            <a:r>
              <a:rPr lang="en-US" altLang="ko-KR" sz="2400" dirty="0" smtClean="0"/>
              <a:t>…</a:t>
            </a:r>
          </a:p>
          <a:p>
            <a:r>
              <a:rPr lang="ko-KR" altLang="en-US" sz="2400" dirty="0" smtClean="0"/>
              <a:t>모임의 목표가 무엇인가</a:t>
            </a:r>
            <a:r>
              <a:rPr lang="en-US" altLang="ko-KR" sz="2400" dirty="0" smtClean="0"/>
              <a:t>?</a:t>
            </a:r>
          </a:p>
          <a:p>
            <a:r>
              <a:rPr lang="ko-KR" altLang="en-US" sz="1800" dirty="0" smtClean="0"/>
              <a:t>등등</a:t>
            </a:r>
            <a:r>
              <a:rPr lang="en-US" altLang="ko-KR" sz="1800" dirty="0" smtClean="0"/>
              <a:t>…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7784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 smtClean="0"/>
              <a:t>추가 질문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75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 smtClean="0"/>
              <a:t>자료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39752" y="3356992"/>
            <a:ext cx="449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https://github.com/AuTURBO/documents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580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스토리보드 레이아웃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288</Words>
  <Application>Microsoft Office PowerPoint</Application>
  <PresentationFormat>화면 슬라이드 쇼(4:3)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Office 테마</vt:lpstr>
      <vt:lpstr>스토리보드 레이아웃</vt:lpstr>
      <vt:lpstr>AuTURBO 2018 Orientation</vt:lpstr>
      <vt:lpstr>목표</vt:lpstr>
      <vt:lpstr>구성</vt:lpstr>
      <vt:lpstr>결산</vt:lpstr>
      <vt:lpstr>일정</vt:lpstr>
      <vt:lpstr>준비</vt:lpstr>
      <vt:lpstr>질의응답</vt:lpstr>
      <vt:lpstr>추가 질문</vt:lpstr>
      <vt:lpstr>자료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Platform</dc:creator>
  <cp:lastModifiedBy>Platform</cp:lastModifiedBy>
  <cp:revision>31</cp:revision>
  <dcterms:created xsi:type="dcterms:W3CDTF">2018-04-03T04:47:17Z</dcterms:created>
  <dcterms:modified xsi:type="dcterms:W3CDTF">2018-04-04T00:55:35Z</dcterms:modified>
</cp:coreProperties>
</file>