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7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9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1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C5D4-F9B3-4DAE-9EDF-1689B5ACF216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810C-E24F-4BFD-A345-752B78DFD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0pigUC3L-VQ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ì¤íìì¤ ìíí¸ì¨ì´ &amp; íëì¨ì´: ë¡ë´ ê¸°ì  ê³µì  ì¹´í (ì¤ë¡ì¹´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22" y="117160"/>
            <a:ext cx="11734256" cy="61371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1275" y="172995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오로카</a:t>
            </a:r>
            <a:r>
              <a:rPr lang="ko-KR" alt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메이커데이</a:t>
            </a:r>
            <a:r>
              <a:rPr lang="ko-KR" alt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2018</a:t>
            </a:r>
            <a:endParaRPr lang="ko-KR" altLang="en-US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227" y="955589"/>
            <a:ext cx="507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▷</a:t>
            </a:r>
            <a:r>
              <a:rPr lang="ko-KR" altLang="en-US" b="1" dirty="0" err="1" smtClean="0"/>
              <a:t>팀명</a:t>
            </a:r>
            <a:r>
              <a:rPr lang="en-US" altLang="ko-KR" b="1" dirty="0" smtClean="0"/>
              <a:t>: </a:t>
            </a:r>
            <a:r>
              <a:rPr lang="en-US" altLang="ko-KR" b="1" dirty="0" err="1"/>
              <a:t>AuTURBO</a:t>
            </a:r>
            <a:r>
              <a:rPr lang="en-US" altLang="ko-KR" b="1" dirty="0"/>
              <a:t> - Industrial Mobile </a:t>
            </a:r>
            <a:r>
              <a:rPr lang="en-US" altLang="ko-KR" b="1" dirty="0" smtClean="0"/>
              <a:t>Robot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27" y="2875795"/>
            <a:ext cx="11654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▷</a:t>
            </a:r>
            <a:r>
              <a:rPr lang="ko-KR" altLang="en-US" b="1" dirty="0" err="1" smtClean="0"/>
              <a:t>팀소개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dirty="0"/>
              <a:t>Turtlebot3</a:t>
            </a:r>
            <a:r>
              <a:rPr lang="ko-KR" altLang="en-US" dirty="0"/>
              <a:t>이라는 모바일로봇을 기반으로 </a:t>
            </a:r>
            <a:r>
              <a:rPr lang="en-US" altLang="ko-KR" dirty="0" smtClean="0"/>
              <a:t>ROS</a:t>
            </a:r>
            <a:r>
              <a:rPr lang="ko-KR" altLang="en-US" dirty="0" smtClean="0"/>
              <a:t>공부와 </a:t>
            </a:r>
            <a:r>
              <a:rPr lang="ko-KR" altLang="en-US" dirty="0"/>
              <a:t>관련된 </a:t>
            </a:r>
            <a:r>
              <a:rPr lang="ko-KR" altLang="en-US" dirty="0" smtClean="0"/>
              <a:t>개발을 지속적으로 </a:t>
            </a:r>
            <a:r>
              <a:rPr lang="ko-KR" altLang="en-US" dirty="0"/>
              <a:t>해보자는 취지에서 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err="1"/>
              <a:t>Auturbo</a:t>
            </a:r>
            <a:r>
              <a:rPr lang="ko-KR" altLang="en-US" dirty="0"/>
              <a:t>에서는 팀원들과 프로젝트 </a:t>
            </a:r>
            <a:r>
              <a:rPr lang="ko-KR" altLang="en-US" dirty="0" smtClean="0"/>
              <a:t>매니저들이 다양한 </a:t>
            </a:r>
            <a:r>
              <a:rPr lang="ko-KR" altLang="en-US" dirty="0"/>
              <a:t>프로젝트들이 진행 중입니다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그 중 </a:t>
            </a:r>
            <a:r>
              <a:rPr lang="en-US" altLang="ko-KR" dirty="0"/>
              <a:t>Industrial Mobile </a:t>
            </a:r>
            <a:r>
              <a:rPr lang="en-US" altLang="ko-KR" dirty="0" smtClean="0"/>
              <a:t>Robot</a:t>
            </a:r>
            <a:r>
              <a:rPr lang="ko-KR" altLang="en-US" dirty="0" smtClean="0"/>
              <a:t>팀은 </a:t>
            </a:r>
            <a:r>
              <a:rPr lang="en-US" altLang="ko-KR" dirty="0" smtClean="0"/>
              <a:t>Turtlebot3 </a:t>
            </a:r>
            <a:r>
              <a:rPr lang="en-US" altLang="ko-KR" dirty="0"/>
              <a:t>waffle</a:t>
            </a:r>
            <a:r>
              <a:rPr lang="ko-KR" altLang="en-US" dirty="0"/>
              <a:t>에 직접 제작한 </a:t>
            </a:r>
            <a:r>
              <a:rPr lang="en-US" altLang="ko-KR" dirty="0"/>
              <a:t>4</a:t>
            </a:r>
            <a:r>
              <a:rPr lang="ko-KR" altLang="en-US" dirty="0"/>
              <a:t>축 </a:t>
            </a:r>
            <a:r>
              <a:rPr lang="en-US" altLang="ko-KR" dirty="0"/>
              <a:t>Manipulator</a:t>
            </a:r>
            <a:r>
              <a:rPr lang="ko-KR" altLang="en-US" dirty="0"/>
              <a:t>를 </a:t>
            </a:r>
            <a:r>
              <a:rPr lang="ko-KR" altLang="en-US" dirty="0" smtClean="0"/>
              <a:t>탑재하여 </a:t>
            </a:r>
            <a:r>
              <a:rPr lang="ko-KR" altLang="en-US" dirty="0" err="1" smtClean="0"/>
              <a:t>물류자동화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시스템을 </a:t>
            </a:r>
            <a:r>
              <a:rPr lang="ko-KR" altLang="en-US" dirty="0"/>
              <a:t>위한 </a:t>
            </a:r>
            <a:r>
              <a:rPr lang="ko-KR" altLang="en-US" dirty="0" smtClean="0"/>
              <a:t>물류이동로봇 개발을 목표로 하고 있습니다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3610" y="790832"/>
            <a:ext cx="11664779" cy="5931244"/>
          </a:xfrm>
          <a:prstGeom prst="roundRect">
            <a:avLst>
              <a:gd name="adj" fmla="val 49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/>
          <a:stretch/>
        </p:blipFill>
        <p:spPr>
          <a:xfrm>
            <a:off x="5428950" y="907667"/>
            <a:ext cx="2372947" cy="1990386"/>
          </a:xfrm>
          <a:prstGeom prst="rect">
            <a:avLst/>
          </a:prstGeom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406" y="4213373"/>
            <a:ext cx="3017809" cy="22633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03078F-6276-437A-B057-04DF36A66F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21" y="4223267"/>
            <a:ext cx="3004616" cy="22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ì¤íìì¤ ìíí¸ì¨ì´ &amp; íëì¨ì´: ë¡ë´ ê¸°ì  ê³µì  ì¹´í (ì¤ë¡ì¹´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322" y="117160"/>
            <a:ext cx="11734256" cy="61371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1275" y="172995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오로카</a:t>
            </a:r>
            <a:r>
              <a:rPr lang="ko-KR" alt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메이커데이</a:t>
            </a:r>
            <a:r>
              <a:rPr lang="ko-KR" alt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휴먼편지체" pitchFamily="18" charset="-127"/>
                <a:ea typeface="휴먼편지체" pitchFamily="18" charset="-127"/>
              </a:rPr>
              <a:t>2018</a:t>
            </a:r>
            <a:endParaRPr lang="ko-KR" altLang="en-US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487" y="1107989"/>
            <a:ext cx="533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 smtClean="0"/>
              <a:t>▷</a:t>
            </a:r>
            <a:r>
              <a:rPr lang="ko-KR" altLang="en-US" b="1" dirty="0" err="1" smtClean="0"/>
              <a:t>작품명</a:t>
            </a:r>
            <a:r>
              <a:rPr lang="en-US" altLang="ko-KR" b="1" dirty="0"/>
              <a:t>: </a:t>
            </a:r>
            <a:r>
              <a:rPr lang="en-US" altLang="ko-KR" dirty="0"/>
              <a:t>Turtlebot3를 </a:t>
            </a:r>
            <a:r>
              <a:rPr lang="en-US" altLang="ko-KR" dirty="0" err="1" smtClean="0"/>
              <a:t>이용한</a:t>
            </a:r>
            <a:r>
              <a:rPr lang="en-US" altLang="ko-KR" dirty="0"/>
              <a:t> </a:t>
            </a:r>
            <a:r>
              <a:rPr lang="en-US" altLang="ko-KR" dirty="0" err="1" smtClean="0"/>
              <a:t>물류운반미션</a:t>
            </a:r>
            <a:r>
              <a:rPr lang="en-US" altLang="ko-KR" dirty="0" smtClean="0"/>
              <a:t> </a:t>
            </a:r>
            <a:r>
              <a:rPr lang="en-US" altLang="ko-KR" dirty="0" err="1"/>
              <a:t>수행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32487" y="2440102"/>
            <a:ext cx="11589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▷작품소개</a:t>
            </a:r>
            <a:r>
              <a:rPr lang="en-US" altLang="ko-KR" b="1" dirty="0" smtClean="0"/>
              <a:t>:</a:t>
            </a:r>
          </a:p>
          <a:p>
            <a:r>
              <a:rPr lang="en-US" altLang="ko-KR" dirty="0"/>
              <a:t>Turtlebot3</a:t>
            </a:r>
            <a:r>
              <a:rPr lang="ko-KR" altLang="en-US" dirty="0"/>
              <a:t>을 이용하여 </a:t>
            </a:r>
            <a:r>
              <a:rPr lang="ko-KR" altLang="en-US" dirty="0" smtClean="0"/>
              <a:t>물류 자동화 </a:t>
            </a:r>
            <a:r>
              <a:rPr lang="ko-KR" altLang="en-US" dirty="0"/>
              <a:t>시스템 구현을 위한 물류이동 로봇 </a:t>
            </a:r>
            <a:r>
              <a:rPr lang="ko-KR" altLang="en-US" dirty="0" smtClean="0"/>
              <a:t>프로그램을 개발하였습니다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Gazebo simulation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ROS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move_base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패키지를 이용한 </a:t>
            </a:r>
            <a:r>
              <a:rPr lang="ko-KR" altLang="en-US" dirty="0" err="1" smtClean="0"/>
              <a:t>자율주행과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slam &amp; mapping</a:t>
            </a:r>
            <a:r>
              <a:rPr lang="ko-KR" altLang="en-US" dirty="0" smtClean="0"/>
              <a:t>을 통한 주변환경</a:t>
            </a:r>
            <a:endParaRPr lang="en-US" altLang="ko-KR" dirty="0" smtClean="0"/>
          </a:p>
          <a:p>
            <a:r>
              <a:rPr lang="ko-KR" altLang="en-US" dirty="0" smtClean="0"/>
              <a:t>과 물건 감지가 가능하며 </a:t>
            </a:r>
            <a:r>
              <a:rPr lang="ko-KR" altLang="en-US" dirty="0" smtClean="0"/>
              <a:t>실제 </a:t>
            </a:r>
            <a:r>
              <a:rPr lang="ko-KR" altLang="en-US" dirty="0"/>
              <a:t>탑재 가능한 </a:t>
            </a:r>
            <a:r>
              <a:rPr lang="en-US" altLang="ko-KR" dirty="0" smtClean="0"/>
              <a:t>Manipulator</a:t>
            </a:r>
            <a:r>
              <a:rPr lang="ko-KR" altLang="en-US" dirty="0" smtClean="0"/>
              <a:t> </a:t>
            </a:r>
            <a:r>
              <a:rPr lang="ko-KR" altLang="en-US" dirty="0"/>
              <a:t>제작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moveit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Picking </a:t>
            </a:r>
            <a:r>
              <a:rPr lang="en-US" altLang="ko-KR" dirty="0"/>
              <a:t>task </a:t>
            </a:r>
            <a:r>
              <a:rPr lang="ko-KR" altLang="en-US" dirty="0" smtClean="0"/>
              <a:t>구현 중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3610" y="790832"/>
            <a:ext cx="11664779" cy="5931244"/>
          </a:xfrm>
          <a:prstGeom prst="roundRect">
            <a:avLst>
              <a:gd name="adj" fmla="val 49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55963" y="3670409"/>
            <a:ext cx="16828560" cy="63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298" y="3899717"/>
            <a:ext cx="3064935" cy="247568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092" y="3899717"/>
            <a:ext cx="1779242" cy="2475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0pigUC3L-VQ"/>
          <p:cNvPicPr>
            <a:picLocks noRot="1" noChangeAspect="1"/>
          </p:cNvPicPr>
          <p:nvPr>
            <a:videoFile r:link="rId1"/>
          </p:nvPr>
        </p:nvPicPr>
        <p:blipFill rotWithShape="1">
          <a:blip r:embed="rId6"/>
          <a:srcRect t="14049" b="13806"/>
          <a:stretch/>
        </p:blipFill>
        <p:spPr>
          <a:xfrm>
            <a:off x="432487" y="3899717"/>
            <a:ext cx="5748953" cy="24756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89505" y="6417933"/>
            <a:ext cx="13324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err="1" smtClean="0"/>
              <a:t>Manipulater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제작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7241424" y="6409666"/>
            <a:ext cx="1439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Gazebo simulation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2554459" y="6417933"/>
            <a:ext cx="15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3D slam &amp; mapping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445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130</Words>
  <Application>Microsoft Office PowerPoint</Application>
  <PresentationFormat>와이드스크린</PresentationFormat>
  <Paragraphs>15</Paragraphs>
  <Slides>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휴먼편지체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Prime</dc:creator>
  <cp:lastModifiedBy>Windows 사용자</cp:lastModifiedBy>
  <cp:revision>29</cp:revision>
  <dcterms:created xsi:type="dcterms:W3CDTF">2016-10-16T02:06:02Z</dcterms:created>
  <dcterms:modified xsi:type="dcterms:W3CDTF">2018-12-20T15:10:24Z</dcterms:modified>
</cp:coreProperties>
</file>