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6.jpeg" ContentType="image/jpe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github.com/AuTURBO/documents" TargetMode="External"/><Relationship Id="rId3" Type="http://schemas.openxmlformats.org/officeDocument/2006/relationships/hyperlink" Target="https://github.com/AuTURBO/auturbo_robot_development_tools" TargetMode="External"/><Relationship Id="rId4" Type="http://schemas.openxmlformats.org/officeDocument/2006/relationships/hyperlink" Target="https://index.ros.org/doc/ros2/Installation/Linux-Development-Setup/" TargetMode="External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hyperlink" Target="https://github.com/klintan/ros2_usb_camera.git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920" cy="11599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934440" y="119664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AuTURBO 2019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Settings for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8280" y="4725000"/>
            <a:ext cx="640008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정 려운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920" cy="1159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2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520" cy="48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컴퓨터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(Ubuntu 18.04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추천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슬라이드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강의 시작 전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https://github.com/AuTURBO/documents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에 업로드함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서적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필수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 </a:t>
            </a:r>
            <a:endParaRPr b="0" lang="en-US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(http://www.robotis.com/service/download.php?no=719)</a:t>
            </a:r>
            <a:endParaRPr b="0" lang="en-US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현재 없음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Melodic &amp; ROS2 Crystal (2019.02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월 기준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Ubuntu 18.04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 경우</a:t>
            </a:r>
            <a:endParaRPr b="0" lang="en-US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https://github.com/AuTURBO/auturbo_robot_development_tools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Readme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참고</a:t>
            </a:r>
            <a:endParaRPr b="0" lang="en-US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Ubuntu 16.04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 경우</a:t>
            </a:r>
            <a:endParaRPr b="0" lang="en-US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https://index.ros.org/doc/ros2/Installation/Linux-Development-Setup/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참고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&amp; 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간단하게 스위칭 하며 쓸 수 있으니 걱정 말고 모두 설치 할 것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920" cy="11599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503360" y="382680"/>
            <a:ext cx="5859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및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사용 목적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82880" y="1541160"/>
            <a:ext cx="1200888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개발된 자원들을 사용하거나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ROS1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자원을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포팅 할 때 참고하기 위해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및 향후 트렌드를 따라 개발을 진행하기 위해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6126480" y="2377440"/>
            <a:ext cx="360" cy="4163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3328200" y="4831920"/>
            <a:ext cx="508680" cy="3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5c295"/>
          </a:solidFill>
          <a:ln w="12600">
            <a:solidFill>
              <a:srgbClr val="65c29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438480" y="2926080"/>
            <a:ext cx="2891160" cy="32767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65c29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9199080" y="4490280"/>
            <a:ext cx="508680" cy="3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6bd"/>
          </a:solidFill>
          <a:ln w="12600">
            <a:solidFill>
              <a:srgbClr val="00b6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6309360" y="3017520"/>
            <a:ext cx="2891160" cy="32767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00b6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3840480" y="3657600"/>
            <a:ext cx="1761480" cy="19965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f8aa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 rot="10800000">
            <a:off x="4347720" y="4860720"/>
            <a:ext cx="508680" cy="3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aa97"/>
          </a:solidFill>
          <a:ln w="12600">
            <a:solidFill>
              <a:srgbClr val="f8aa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9723600" y="3657600"/>
            <a:ext cx="1761480" cy="19965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849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077720" y="4129920"/>
            <a:ext cx="1416600" cy="14166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31520" y="4389120"/>
            <a:ext cx="1096920" cy="9597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1033920" y="2931840"/>
            <a:ext cx="1526040" cy="8168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6977520" y="3017520"/>
            <a:ext cx="1526040" cy="8168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1920240" y="4937760"/>
            <a:ext cx="1096920" cy="10969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1980720" y="3749040"/>
            <a:ext cx="1127880" cy="11278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8"/>
          <a:stretch/>
        </p:blipFill>
        <p:spPr>
          <a:xfrm>
            <a:off x="9921600" y="4165920"/>
            <a:ext cx="1416600" cy="14166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9"/>
          <a:stretch/>
        </p:blipFill>
        <p:spPr>
          <a:xfrm>
            <a:off x="6575400" y="4389120"/>
            <a:ext cx="1096920" cy="9597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10"/>
          <a:stretch/>
        </p:blipFill>
        <p:spPr>
          <a:xfrm>
            <a:off x="7764120" y="4937760"/>
            <a:ext cx="1096920" cy="10969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11"/>
          <a:stretch/>
        </p:blipFill>
        <p:spPr>
          <a:xfrm>
            <a:off x="7824600" y="3749040"/>
            <a:ext cx="1127880" cy="11278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2"/>
          <a:stretch/>
        </p:blipFill>
        <p:spPr>
          <a:xfrm>
            <a:off x="4389120" y="3674160"/>
            <a:ext cx="674640" cy="6746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3"/>
          <a:stretch/>
        </p:blipFill>
        <p:spPr>
          <a:xfrm>
            <a:off x="10297800" y="3638520"/>
            <a:ext cx="674640" cy="674640"/>
          </a:xfrm>
          <a:prstGeom prst="rect">
            <a:avLst/>
          </a:prstGeom>
          <a:ln>
            <a:noFill/>
          </a:ln>
        </p:spPr>
      </p:pic>
      <p:sp>
        <p:nvSpPr>
          <p:cNvPr id="67" name="CustomShape 11"/>
          <p:cNvSpPr/>
          <p:nvPr/>
        </p:nvSpPr>
        <p:spPr>
          <a:xfrm>
            <a:off x="3474720" y="2926080"/>
            <a:ext cx="1279800" cy="54828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ros1_bridge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9326880" y="3017520"/>
            <a:ext cx="1279800" cy="54828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Porting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920" cy="11599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1527120" y="382680"/>
            <a:ext cx="1442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테스트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94640" y="1541160"/>
            <a:ext cx="11666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USB Cam test ($ r1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mode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설정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sudo apt-get install ros-melodic-usb-cam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roscore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[2]$ rosrun usb_cam usb_cam_node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[3]$ rosrun rqt_image_view rqt_image_view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[4]$ rosrun rviz rviz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USB Cam test ($r2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mode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설정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cd ~/colcon_ws/src &amp;&amp; git clone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https://github.com/klintan/ros2_usb_camera.git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ros2 run usb_camera usb_camera_node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[2]$ ros2 run rqt_image_view rqt_image_view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[3]$ ros2 run rviz2 rviz2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rqt tools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들이 안 깔려 있을 시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$ sudo apt-get install ros-crystal-rqt*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2018-10-17T01:45:29Z</dcterms:created>
  <dc:creator>정려운/선임연구원/컨버전스센터 로봇선행(연)Interaction팀(ryuwoon.jung@lge.com)</dc:creator>
  <dc:description/>
  <dc:language>en-US</dc:language>
  <cp:lastModifiedBy/>
  <dcterms:modified xsi:type="dcterms:W3CDTF">2019-02-20T17:58:30Z</dcterms:modified>
  <cp:revision>122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