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0" r:id="rId9"/>
    <p:sldId id="285" r:id="rId10"/>
    <p:sldId id="286" r:id="rId11"/>
    <p:sldId id="287" r:id="rId12"/>
    <p:sldId id="288" r:id="rId13"/>
    <p:sldId id="289" r:id="rId14"/>
    <p:sldId id="290" r:id="rId15"/>
    <p:sldId id="292" r:id="rId16"/>
    <p:sldId id="291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</p:sldIdLst>
  <p:sldSz cx="10080625" cy="7559675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6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A52C-3AEA-4402-9F44-BA646EDE3B52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0FAFA-4C61-4F31-8D25-07503907A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4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0FAFA-4C61-4F31-8D25-07503907A93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4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그림 36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그림 37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7920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605E9999-BCC5-4896-92E1-4279C0E98F7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unchan0677/Tensorflow_in_RO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me/5b4t7Me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naver.me/FogVll2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1"/>
          <p:cNvPicPr/>
          <p:nvPr/>
        </p:nvPicPr>
        <p:blipFill>
          <a:blip r:embed="rId2"/>
          <a:stretch/>
        </p:blipFill>
        <p:spPr>
          <a:xfrm>
            <a:off x="884376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359640" y="769320"/>
            <a:ext cx="921564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AuTURBO 2018 – training Week 5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36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ctr">
              <a:lnSpc>
                <a:spcPct val="100000"/>
              </a:lnSpc>
            </a:pPr>
            <a:r>
              <a:rPr lang="en-US" sz="7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Embeded Tensorflow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ko-KR" altLang="en-US" sz="3200" smtClean="0"/>
              <a:t>주소인식을 위해 만들어진 데이터 베이스</a:t>
            </a:r>
            <a:endParaRPr lang="en-US" altLang="ko-KR" sz="3200" smtClean="0"/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n-US" altLang="ko-KR" sz="3200" smtClean="0"/>
              <a:t>28×28 </a:t>
            </a:r>
            <a:r>
              <a:rPr lang="ko-KR" altLang="en-US" sz="3200"/>
              <a:t>크기의 </a:t>
            </a:r>
            <a:r>
              <a:rPr lang="en-US" altLang="ko-KR" sz="3200"/>
              <a:t>0~9</a:t>
            </a:r>
            <a:r>
              <a:rPr lang="ko-KR" altLang="en-US" sz="3200"/>
              <a:t>사이의 숫자 </a:t>
            </a:r>
            <a:r>
              <a:rPr lang="ko-KR" altLang="en-US" sz="3200" smtClean="0"/>
              <a:t>이미지</a:t>
            </a:r>
            <a:r>
              <a:rPr lang="en-US" altLang="ko-KR" sz="3200" smtClean="0"/>
              <a:t>, </a:t>
            </a:r>
            <a:r>
              <a:rPr lang="ko-KR" altLang="en-US" sz="3200" smtClean="0"/>
              <a:t>레이블</a:t>
            </a:r>
            <a:endParaRPr lang="en-US" altLang="ko-KR" sz="3200" smtClean="0"/>
          </a:p>
          <a:p>
            <a:pPr marL="457200" indent="-457200">
              <a:lnSpc>
                <a:spcPct val="100000"/>
              </a:lnSpc>
              <a:buFontTx/>
              <a:buChar char="-"/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n-US" altLang="ko-KR" sz="3200" smtClean="0"/>
              <a:t>55,000</a:t>
            </a:r>
            <a:r>
              <a:rPr lang="ko-KR" altLang="en-US" sz="3200"/>
              <a:t>개의 학습 </a:t>
            </a:r>
            <a:r>
              <a:rPr lang="ko-KR" altLang="en-US" sz="3200" smtClean="0"/>
              <a:t>데이터</a:t>
            </a:r>
            <a:endParaRPr lang="en-US" altLang="ko-KR" sz="3200" smtClean="0"/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n-US" altLang="ko-KR" sz="3200"/>
              <a:t>10,000</a:t>
            </a:r>
            <a:r>
              <a:rPr lang="ko-KR" altLang="en-US" sz="3200"/>
              <a:t>개의 테스트 데이터</a:t>
            </a:r>
            <a:endParaRPr lang="en-US" sz="3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n-US" altLang="ko-KR" sz="3200" smtClean="0"/>
              <a:t>5,000</a:t>
            </a:r>
            <a:r>
              <a:rPr lang="ko-KR" altLang="en-US" sz="3200"/>
              <a:t>개의 검증 </a:t>
            </a:r>
            <a:r>
              <a:rPr lang="ko-KR" altLang="en-US" sz="3200" smtClean="0"/>
              <a:t>데이터</a:t>
            </a:r>
          </a:p>
        </p:txBody>
      </p:sp>
      <p:pic>
        <p:nvPicPr>
          <p:cNvPr id="6146" name="Picture 2" descr="https://tensorflowkorea.gitbooks.io/tensorflow-kr/content/g3doc/images/MN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3347789"/>
            <a:ext cx="60579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2373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MNIST(NLP)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ko-KR" altLang="en-US" sz="3200" smtClean="0"/>
              <a:t>선언</a:t>
            </a:r>
            <a:endParaRPr lang="en-US" altLang="ko-KR" sz="3200" smtClean="0"/>
          </a:p>
          <a:p>
            <a:pPr>
              <a:lnSpc>
                <a:spcPct val="100000"/>
              </a:lnSpc>
            </a:pPr>
            <a:r>
              <a:rPr lang="en-US" altLang="ko-KR" sz="3200" smtClean="0"/>
              <a:t>import tensorflow as tf</a:t>
            </a:r>
          </a:p>
          <a:p>
            <a:pPr>
              <a:lnSpc>
                <a:spcPct val="100000"/>
              </a:lnSpc>
            </a:pPr>
            <a:r>
              <a:rPr lang="en-US" altLang="ko-KR" sz="3200" smtClean="0"/>
              <a:t>import matplotlib.pyplot as plt</a:t>
            </a:r>
          </a:p>
          <a:p>
            <a:pPr>
              <a:lnSpc>
                <a:spcPct val="100000"/>
              </a:lnSpc>
            </a:pPr>
            <a:endParaRPr lang="en-US" altLang="ko-KR" sz="3200" smtClean="0"/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n-US" altLang="ko-KR" sz="3200" smtClean="0"/>
              <a:t>Dataset </a:t>
            </a:r>
            <a:r>
              <a:rPr lang="ko-KR" altLang="en-US" sz="3200" smtClean="0"/>
              <a:t>불러오기</a:t>
            </a:r>
            <a:endParaRPr lang="en-US" altLang="ko-KR" sz="3200" smtClean="0"/>
          </a:p>
          <a:p>
            <a:r>
              <a:rPr lang="en-US" altLang="ko-KR" sz="2400"/>
              <a:t>from tensorflow.examples.tutorials.mnist import input_data</a:t>
            </a:r>
          </a:p>
          <a:p>
            <a:r>
              <a:rPr lang="en-US" altLang="ko-KR" sz="2400" smtClean="0"/>
              <a:t>mnist </a:t>
            </a:r>
            <a:r>
              <a:rPr lang="en-US" altLang="ko-KR" sz="2400"/>
              <a:t>= input_data.read_data_sets("MNIST_data/", one_hot=True)</a:t>
            </a:r>
          </a:p>
          <a:p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z="3200" smtClean="0"/>
              <a:t>- </a:t>
            </a:r>
            <a:r>
              <a:rPr lang="ko-KR" altLang="en-US" sz="3200" smtClean="0"/>
              <a:t>데이터 확인하기</a:t>
            </a:r>
            <a:endParaRPr lang="en-US" altLang="ko-KR" sz="3200" smtClean="0"/>
          </a:p>
          <a:p>
            <a:r>
              <a:rPr lang="en-US" altLang="ko-KR" sz="3200" smtClean="0"/>
              <a:t>img = mnist.train.images[0].reshape(28,28)</a:t>
            </a:r>
          </a:p>
          <a:p>
            <a:r>
              <a:rPr lang="en-US" altLang="ko-KR" sz="3200" smtClean="0"/>
              <a:t>plt.imshow(img, cmap=‘gray’)</a:t>
            </a:r>
            <a:endParaRPr lang="ko-KR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2245684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3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MNIST(NLP)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 sz="2000" smtClean="0"/>
              <a:t>- </a:t>
            </a:r>
            <a:r>
              <a:rPr lang="ko-KR" altLang="en-US" sz="2000" smtClean="0"/>
              <a:t>러닝관련 기본설정</a:t>
            </a:r>
            <a:endParaRPr lang="en-US" altLang="ko-KR" sz="2000" smtClean="0"/>
          </a:p>
          <a:p>
            <a:r>
              <a:rPr lang="en-US" altLang="ko-KR" sz="2000" smtClean="0"/>
              <a:t>learning_rate </a:t>
            </a:r>
            <a:r>
              <a:rPr lang="en-US" altLang="ko-KR" sz="2000"/>
              <a:t>= 0.001</a:t>
            </a:r>
          </a:p>
          <a:p>
            <a:r>
              <a:rPr lang="en-US" altLang="ko-KR" sz="2000"/>
              <a:t>training_epochs = 15</a:t>
            </a:r>
          </a:p>
          <a:p>
            <a:r>
              <a:rPr lang="en-US" altLang="ko-KR" sz="2000"/>
              <a:t>batch_size = 100</a:t>
            </a:r>
          </a:p>
          <a:p>
            <a:endParaRPr lang="en-US" altLang="ko-KR" sz="2000"/>
          </a:p>
          <a:p>
            <a:r>
              <a:rPr lang="en-US" altLang="ko-KR" sz="2000"/>
              <a:t>X = tf.placeholder(tf.float32, [None, 784])</a:t>
            </a:r>
          </a:p>
          <a:p>
            <a:r>
              <a:rPr lang="en-US" altLang="ko-KR" sz="2000"/>
              <a:t>Y = tf.placeholder(tf.float32, [None, 10])</a:t>
            </a:r>
          </a:p>
          <a:p>
            <a:endParaRPr lang="en-US" altLang="ko-KR" sz="2000" smtClean="0"/>
          </a:p>
          <a:p>
            <a:r>
              <a:rPr lang="en-US" altLang="ko-KR" sz="2000" smtClean="0"/>
              <a:t>- </a:t>
            </a:r>
            <a:r>
              <a:rPr lang="ko-KR" altLang="en-US" sz="2000" smtClean="0"/>
              <a:t>웨이트및 바이스 저장 변수</a:t>
            </a:r>
            <a:endParaRPr lang="en-US" altLang="ko-KR" sz="2000"/>
          </a:p>
          <a:p>
            <a:r>
              <a:rPr lang="en-US" altLang="ko-KR" sz="2000"/>
              <a:t>W = tf.Variable(tf.random_normal([784, 10]))</a:t>
            </a:r>
          </a:p>
          <a:p>
            <a:r>
              <a:rPr lang="en-US" altLang="ko-KR" sz="2000"/>
              <a:t>b = tf.Variable(tf.random_normal([10]))</a:t>
            </a:r>
          </a:p>
          <a:p>
            <a:endParaRPr lang="en-US" altLang="ko-KR" sz="2000" smtClean="0"/>
          </a:p>
          <a:p>
            <a:r>
              <a:rPr lang="en-US" altLang="ko-KR" sz="2000" smtClean="0"/>
              <a:t>- </a:t>
            </a:r>
            <a:r>
              <a:rPr lang="ko-KR" altLang="en-US" sz="2000" smtClean="0"/>
              <a:t>최적의 코스트 계산</a:t>
            </a:r>
            <a:endParaRPr lang="en-US" altLang="ko-KR" sz="2000"/>
          </a:p>
          <a:p>
            <a:r>
              <a:rPr lang="en-US" altLang="ko-KR" sz="2000"/>
              <a:t>hypothesis = tf.matmul(X, W) + </a:t>
            </a:r>
            <a:r>
              <a:rPr lang="en-US" altLang="ko-KR" sz="2000" smtClean="0"/>
              <a:t>b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 smtClean="0"/>
              <a:t>cost </a:t>
            </a:r>
            <a:r>
              <a:rPr lang="en-US" altLang="ko-KR" sz="2000"/>
              <a:t>= tf.reduce_mean(tf.nn.softmax_cross_entropy_with_logits</a:t>
            </a:r>
            <a:r>
              <a:rPr lang="en-US" altLang="ko-KR" sz="2000" smtClean="0"/>
              <a:t>( </a:t>
            </a:r>
          </a:p>
          <a:p>
            <a:r>
              <a:rPr lang="en-US" altLang="ko-KR" sz="2000"/>
              <a:t>	</a:t>
            </a:r>
            <a:r>
              <a:rPr lang="en-US" altLang="ko-KR" sz="2000" smtClean="0"/>
              <a:t>					logits=hypothesis</a:t>
            </a:r>
            <a:r>
              <a:rPr lang="en-US" altLang="ko-KR" sz="2000"/>
              <a:t>, labels=Y))</a:t>
            </a:r>
          </a:p>
          <a:p>
            <a:r>
              <a:rPr lang="en-US" altLang="ko-KR" sz="2000"/>
              <a:t>optimizer = tf.train.AdamOptimizer(learning_rate=learning_rate).minimize(cost)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3935831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MNIST(NLP)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 smtClean="0"/>
              <a:t>- </a:t>
            </a:r>
            <a:r>
              <a:rPr lang="ko-KR" altLang="en-US" smtClean="0"/>
              <a:t>초기화</a:t>
            </a:r>
            <a:endParaRPr lang="en-US" altLang="ko-KR"/>
          </a:p>
          <a:p>
            <a:r>
              <a:rPr lang="en-US" altLang="ko-KR"/>
              <a:t>sess = tf.Session()</a:t>
            </a:r>
          </a:p>
          <a:p>
            <a:r>
              <a:rPr lang="en-US" altLang="ko-KR"/>
              <a:t>sess.run(tf.global_variables_initializer())</a:t>
            </a:r>
          </a:p>
          <a:p>
            <a:endParaRPr lang="en-US" altLang="ko-KR"/>
          </a:p>
          <a:p>
            <a:r>
              <a:rPr lang="en-US" altLang="ko-KR" smtClean="0"/>
              <a:t>- </a:t>
            </a:r>
            <a:r>
              <a:rPr lang="ko-KR" altLang="en-US" smtClean="0"/>
              <a:t>학습</a:t>
            </a:r>
            <a:endParaRPr lang="en-US" altLang="ko-KR"/>
          </a:p>
          <a:p>
            <a:r>
              <a:rPr lang="en-US" altLang="ko-KR"/>
              <a:t>for epoch in range(training_epochs):</a:t>
            </a:r>
          </a:p>
          <a:p>
            <a:r>
              <a:rPr lang="en-US" altLang="ko-KR"/>
              <a:t>    avg_cost = 0</a:t>
            </a:r>
          </a:p>
          <a:p>
            <a:r>
              <a:rPr lang="en-US" altLang="ko-KR"/>
              <a:t>    total_batch = int(mnist.train.num_examples / batch_size)</a:t>
            </a:r>
          </a:p>
          <a:p>
            <a:endParaRPr lang="en-US" altLang="ko-KR"/>
          </a:p>
          <a:p>
            <a:r>
              <a:rPr lang="en-US" altLang="ko-KR"/>
              <a:t>    for i in range(total_batch):</a:t>
            </a:r>
          </a:p>
          <a:p>
            <a:r>
              <a:rPr lang="en-US" altLang="ko-KR"/>
              <a:t>        batch_xs, batch_ys = mnist.train.next_batch(batch_size)</a:t>
            </a:r>
          </a:p>
          <a:p>
            <a:r>
              <a:rPr lang="en-US" altLang="ko-KR"/>
              <a:t>        feed_dict = {X: batch_xs, Y: batch_ys}</a:t>
            </a:r>
          </a:p>
          <a:p>
            <a:r>
              <a:rPr lang="en-US" altLang="ko-KR"/>
              <a:t>        c, _ = sess.run([cost, optimizer], feed_dict=feed_dict)</a:t>
            </a:r>
          </a:p>
          <a:p>
            <a:r>
              <a:rPr lang="en-US" altLang="ko-KR"/>
              <a:t>        avg_cost += c / total_batch</a:t>
            </a:r>
          </a:p>
          <a:p>
            <a:endParaRPr lang="en-US" altLang="ko-KR"/>
          </a:p>
          <a:p>
            <a:r>
              <a:rPr lang="en-US" altLang="ko-KR"/>
              <a:t>    print('Epoch:', '%04d' % (epoch + 1), 'cost =', '{:.9f}'.format(avg_cost))</a:t>
            </a:r>
          </a:p>
          <a:p>
            <a:endParaRPr lang="en-US" altLang="ko-KR"/>
          </a:p>
          <a:p>
            <a:r>
              <a:rPr lang="en-US" altLang="ko-KR"/>
              <a:t>print('Learning Finished!')</a:t>
            </a:r>
          </a:p>
        </p:txBody>
      </p:sp>
    </p:spTree>
    <p:extLst>
      <p:ext uri="{BB962C8B-B14F-4D97-AF65-F5344CB8AC3E}">
        <p14:creationId xmlns:p14="http://schemas.microsoft.com/office/powerpoint/2010/main" val="6955906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MNIST(NLP)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 smtClean="0"/>
              <a:t>- </a:t>
            </a:r>
            <a:r>
              <a:rPr lang="ko-KR" altLang="en-US" smtClean="0"/>
              <a:t>테스트이미지를 이용한 최종 </a:t>
            </a:r>
            <a:r>
              <a:rPr lang="en-US" altLang="ko-KR"/>
              <a:t>Accuracy</a:t>
            </a:r>
          </a:p>
          <a:p>
            <a:r>
              <a:rPr lang="en-US" altLang="ko-KR" smtClean="0"/>
              <a:t>correct_prediction </a:t>
            </a:r>
            <a:r>
              <a:rPr lang="en-US" altLang="ko-KR"/>
              <a:t>= tf.equal(tf.argmax(hypothesis, 1), tf.argmax(Y, 1))</a:t>
            </a:r>
          </a:p>
          <a:p>
            <a:r>
              <a:rPr lang="en-US" altLang="ko-KR"/>
              <a:t>accuracy = tf.reduce_mean(tf.cast(correct_prediction, tf.float32))</a:t>
            </a:r>
          </a:p>
          <a:p>
            <a:r>
              <a:rPr lang="en-US" altLang="ko-KR"/>
              <a:t>print('Accuracy:', sess.run(accuracy, feed_dict={ X: mnist.test.images, </a:t>
            </a:r>
            <a:endParaRPr lang="en-US" altLang="ko-KR" smtClean="0"/>
          </a:p>
          <a:p>
            <a:r>
              <a:rPr lang="en-US" altLang="ko-KR"/>
              <a:t>	</a:t>
            </a:r>
            <a:r>
              <a:rPr lang="en-US" altLang="ko-KR" smtClean="0"/>
              <a:t>				      Y</a:t>
            </a:r>
            <a:r>
              <a:rPr lang="en-US" altLang="ko-KR"/>
              <a:t>: mnist.test.labels}))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68103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MNIST(CNN)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ko-KR" altLang="en-US" sz="2400" smtClean="0"/>
              <a:t>선언</a:t>
            </a:r>
            <a:endParaRPr lang="en-US" altLang="ko-KR" sz="2400" smtClean="0"/>
          </a:p>
          <a:p>
            <a:pPr>
              <a:lnSpc>
                <a:spcPct val="100000"/>
              </a:lnSpc>
            </a:pPr>
            <a:r>
              <a:rPr lang="en-US" altLang="ko-KR" sz="2400" smtClean="0"/>
              <a:t>import tensorflow as tf</a:t>
            </a:r>
          </a:p>
          <a:p>
            <a:pPr>
              <a:lnSpc>
                <a:spcPct val="100000"/>
              </a:lnSpc>
            </a:pPr>
            <a:r>
              <a:rPr lang="en-US" altLang="ko-KR" sz="2400" smtClean="0"/>
              <a:t>import matplotlib.pyplot as plt</a:t>
            </a:r>
          </a:p>
          <a:p>
            <a:pPr>
              <a:lnSpc>
                <a:spcPct val="100000"/>
              </a:lnSpc>
            </a:pPr>
            <a:r>
              <a:rPr lang="en-US" altLang="ko-KR" sz="2400" smtClean="0"/>
              <a:t>import random</a:t>
            </a:r>
          </a:p>
          <a:p>
            <a:pPr>
              <a:lnSpc>
                <a:spcPct val="100000"/>
              </a:lnSpc>
            </a:pPr>
            <a:endParaRPr lang="en-US" altLang="ko-KR" sz="2400" smtClean="0"/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n-US" altLang="ko-KR" sz="2400" smtClean="0"/>
              <a:t>Dataset </a:t>
            </a:r>
            <a:r>
              <a:rPr lang="ko-KR" altLang="en-US" sz="2400" smtClean="0"/>
              <a:t>불러오기</a:t>
            </a:r>
            <a:endParaRPr lang="en-US" altLang="ko-KR" sz="2400" smtClean="0"/>
          </a:p>
          <a:p>
            <a:pPr>
              <a:lnSpc>
                <a:spcPct val="100000"/>
              </a:lnSpc>
            </a:pPr>
            <a:r>
              <a:rPr lang="en-US" altLang="ko-KR" sz="2400" smtClean="0"/>
              <a:t>tf.set_random_seed(777)</a:t>
            </a:r>
          </a:p>
          <a:p>
            <a:r>
              <a:rPr lang="en-US" altLang="ko-KR" sz="2400"/>
              <a:t>from tensorflow.examples.tutorials.mnist import input_data</a:t>
            </a:r>
          </a:p>
          <a:p>
            <a:r>
              <a:rPr lang="en-US" altLang="ko-KR" sz="2400" smtClean="0"/>
              <a:t>mnist </a:t>
            </a:r>
            <a:r>
              <a:rPr lang="en-US" altLang="ko-KR" sz="2400"/>
              <a:t>= input_data.read_data_sets("MNIST_data/", one_hot=True)</a:t>
            </a:r>
          </a:p>
          <a:p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 </a:t>
            </a:r>
            <a:r>
              <a:rPr lang="ko-KR" altLang="en-US" sz="2400" smtClean="0"/>
              <a:t>데이터 확인하기</a:t>
            </a:r>
            <a:endParaRPr lang="en-US" altLang="ko-KR" sz="2400" smtClean="0"/>
          </a:p>
          <a:p>
            <a:r>
              <a:rPr lang="en-US" altLang="ko-KR" sz="2400" smtClean="0"/>
              <a:t>img = mnist.train.images[0].reshape(28,28)</a:t>
            </a:r>
          </a:p>
          <a:p>
            <a:r>
              <a:rPr lang="en-US" altLang="ko-KR" sz="2400" smtClean="0"/>
              <a:t>plt.imshow(img, cmap=‘gray’)</a:t>
            </a:r>
            <a:endParaRPr lang="ko-KR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4528262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MNIST(CNN)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 smtClean="0"/>
              <a:t>- </a:t>
            </a:r>
            <a:r>
              <a:rPr lang="ko-KR" altLang="en-US" smtClean="0"/>
              <a:t>상수 정의</a:t>
            </a:r>
            <a:endParaRPr lang="en-US" altLang="ko-KR" smtClean="0"/>
          </a:p>
          <a:p>
            <a:r>
              <a:rPr lang="en-US" altLang="ko-KR" smtClean="0"/>
              <a:t>learning_rate </a:t>
            </a:r>
            <a:r>
              <a:rPr lang="en-US" altLang="ko-KR"/>
              <a:t>= 0.001</a:t>
            </a:r>
          </a:p>
          <a:p>
            <a:r>
              <a:rPr lang="en-US" altLang="ko-KR"/>
              <a:t>training_epochs = </a:t>
            </a:r>
            <a:r>
              <a:rPr lang="en-US" altLang="ko-KR" smtClean="0"/>
              <a:t>1000</a:t>
            </a:r>
            <a:endParaRPr lang="en-US" altLang="ko-KR"/>
          </a:p>
          <a:p>
            <a:r>
              <a:rPr lang="en-US" altLang="ko-KR"/>
              <a:t>batch_size = 100</a:t>
            </a:r>
          </a:p>
          <a:p>
            <a:endParaRPr lang="en-US" altLang="ko-KR" smtClean="0"/>
          </a:p>
          <a:p>
            <a:r>
              <a:rPr lang="en-US" altLang="ko-KR" smtClean="0"/>
              <a:t>- </a:t>
            </a:r>
            <a:r>
              <a:rPr lang="ko-KR" altLang="en-US" smtClean="0"/>
              <a:t>데이터 매핑</a:t>
            </a:r>
            <a:endParaRPr lang="en-US" altLang="ko-KR"/>
          </a:p>
          <a:p>
            <a:r>
              <a:rPr lang="en-US" altLang="ko-KR"/>
              <a:t>X = tf.placeholder(tf.float32, [None, 784])</a:t>
            </a:r>
          </a:p>
          <a:p>
            <a:r>
              <a:rPr lang="en-US" altLang="ko-KR"/>
              <a:t>X_img = tf.reshape(X, [-1, 28, 28, 1])   # img 28x28x1 (black/white)</a:t>
            </a:r>
          </a:p>
          <a:p>
            <a:r>
              <a:rPr lang="en-US" altLang="ko-KR"/>
              <a:t>Y = tf.placeholder(tf.float32, [None, 10])</a:t>
            </a:r>
          </a:p>
          <a:p>
            <a:endParaRPr lang="en-US" altLang="ko-KR" smtClean="0"/>
          </a:p>
          <a:p>
            <a:r>
              <a:rPr lang="en-US" altLang="ko-KR" smtClean="0"/>
              <a:t>- weight </a:t>
            </a:r>
            <a:r>
              <a:rPr lang="ko-KR" altLang="en-US" smtClean="0"/>
              <a:t>변수 초기화</a:t>
            </a:r>
            <a:endParaRPr lang="en-US" altLang="ko-KR" smtClean="0"/>
          </a:p>
          <a:p>
            <a:r>
              <a:rPr lang="en-US" altLang="ko-KR" smtClean="0"/>
              <a:t>W1 </a:t>
            </a:r>
            <a:r>
              <a:rPr lang="en-US" altLang="ko-KR"/>
              <a:t>= tf.Variable(tf.random_normal([3, 3, 1, 32], stddev=0.01))</a:t>
            </a:r>
          </a:p>
          <a:p>
            <a:endParaRPr lang="en-US" altLang="ko-KR" smtClean="0"/>
          </a:p>
          <a:p>
            <a:r>
              <a:rPr lang="en-US" altLang="ko-KR" smtClean="0"/>
              <a:t>- </a:t>
            </a:r>
            <a:r>
              <a:rPr lang="ko-KR" altLang="en-US" smtClean="0"/>
              <a:t>입력 </a:t>
            </a:r>
            <a:r>
              <a:rPr lang="en-US" altLang="ko-KR" smtClean="0"/>
              <a:t>Convolution</a:t>
            </a:r>
          </a:p>
          <a:p>
            <a:r>
              <a:rPr lang="en-US" altLang="ko-KR" smtClean="0"/>
              <a:t>#</a:t>
            </a:r>
            <a:r>
              <a:rPr lang="en-US" altLang="ko-KR"/>
              <a:t>    Conv     -&gt; (?, 28, 28, 32</a:t>
            </a:r>
            <a:r>
              <a:rPr lang="en-US" altLang="ko-KR" smtClean="0"/>
              <a:t>), #</a:t>
            </a:r>
            <a:r>
              <a:rPr lang="en-US" altLang="ko-KR"/>
              <a:t>    Pool     -&gt; (?, 14, 14, 32)</a:t>
            </a:r>
          </a:p>
          <a:p>
            <a:r>
              <a:rPr lang="en-US" altLang="ko-KR"/>
              <a:t>L1 = tf.nn.conv2d(X_img, W1, strides=[1, 1, 1, 1], padding='SAME')</a:t>
            </a:r>
          </a:p>
          <a:p>
            <a:r>
              <a:rPr lang="en-US" altLang="ko-KR"/>
              <a:t>L1 = tf.nn.relu(L1)</a:t>
            </a:r>
          </a:p>
          <a:p>
            <a:r>
              <a:rPr lang="en-US" altLang="ko-KR"/>
              <a:t>L1 = tf.nn.max_pool(L1, ksize=[1, 2, 2, 1], strides=[1, 2, 2, 1], padding='SAME')</a:t>
            </a:r>
          </a:p>
        </p:txBody>
      </p:sp>
    </p:spTree>
    <p:extLst>
      <p:ext uri="{BB962C8B-B14F-4D97-AF65-F5344CB8AC3E}">
        <p14:creationId xmlns:p14="http://schemas.microsoft.com/office/powerpoint/2010/main" val="19391841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MNIST(CNN)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 smtClean="0"/>
              <a:t>- Weight </a:t>
            </a:r>
            <a:r>
              <a:rPr lang="ko-KR" altLang="en-US" smtClean="0"/>
              <a:t>초기</a:t>
            </a:r>
            <a:r>
              <a:rPr lang="ko-KR" altLang="en-US"/>
              <a:t>화</a:t>
            </a:r>
            <a:endParaRPr lang="en-US" altLang="ko-KR"/>
          </a:p>
          <a:p>
            <a:r>
              <a:rPr lang="en-US" altLang="ko-KR"/>
              <a:t>W2 = tf.Variable(tf.random_normal([3, 3, 32, 64], stddev=0.01))</a:t>
            </a:r>
          </a:p>
          <a:p>
            <a:endParaRPr lang="en-US" altLang="ko-KR" smtClean="0"/>
          </a:p>
          <a:p>
            <a:r>
              <a:rPr lang="en-US" altLang="ko-KR" smtClean="0"/>
              <a:t>- hidden convolution </a:t>
            </a:r>
          </a:p>
          <a:p>
            <a:r>
              <a:rPr lang="en-US" altLang="ko-KR"/>
              <a:t>-</a:t>
            </a:r>
            <a:r>
              <a:rPr lang="en-US" altLang="ko-KR"/>
              <a:t>    Conv      -&gt;(?, 14, 14, </a:t>
            </a:r>
            <a:r>
              <a:rPr lang="en-US" altLang="ko-KR" smtClean="0"/>
              <a:t>64),	Pool</a:t>
            </a:r>
            <a:r>
              <a:rPr lang="en-US" altLang="ko-KR"/>
              <a:t>      -&gt;(?, 7, 7, 64)</a:t>
            </a:r>
          </a:p>
          <a:p>
            <a:r>
              <a:rPr lang="en-US" altLang="ko-KR"/>
              <a:t>L2 = tf.nn.conv2d(L1, W2, strides=[1, 1, 1, 1], padding='SAME')</a:t>
            </a:r>
          </a:p>
          <a:p>
            <a:r>
              <a:rPr lang="en-US" altLang="ko-KR"/>
              <a:t>L2 = tf.nn.relu(L2)</a:t>
            </a:r>
          </a:p>
          <a:p>
            <a:r>
              <a:rPr lang="en-US" altLang="ko-KR"/>
              <a:t>L2 = tf.nn.max_pool(L2, ksize=[1, 2, 2, 1], strides=[1, 2, 2, 1], padding='SAME')</a:t>
            </a:r>
          </a:p>
          <a:p>
            <a:r>
              <a:rPr lang="en-US" altLang="ko-KR"/>
              <a:t>L2_flat = tf.reshape(L2, [-1, 7 * 7 * 64])</a:t>
            </a:r>
          </a:p>
          <a:p>
            <a:endParaRPr lang="en-US" altLang="ko-KR"/>
          </a:p>
          <a:p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en-US" altLang="ko-KR"/>
              <a:t>Final FC 7x7x64 inputs -&gt; 10 outputs</a:t>
            </a:r>
          </a:p>
          <a:p>
            <a:r>
              <a:rPr lang="en-US" altLang="ko-KR"/>
              <a:t>W3 = tf.get_variable("W3", shape=[7 * 7 * 64, 10], </a:t>
            </a:r>
            <a:r>
              <a:rPr lang="en-US" altLang="ko-KR" smtClean="0"/>
              <a:t>									initializer=tf.contrib.layers.xavier_initializer</a:t>
            </a:r>
            <a:r>
              <a:rPr lang="en-US" altLang="ko-KR"/>
              <a:t>())</a:t>
            </a:r>
          </a:p>
          <a:p>
            <a:r>
              <a:rPr lang="en-US" altLang="ko-KR"/>
              <a:t>b = tf.Variable(tf.random_normal([10]))</a:t>
            </a:r>
          </a:p>
          <a:p>
            <a:r>
              <a:rPr lang="en-US" altLang="ko-KR"/>
              <a:t>logits = tf.matmul(L2_flat, W3) + </a:t>
            </a:r>
            <a:r>
              <a:rPr lang="en-US" altLang="ko-KR" smtClean="0"/>
              <a:t>b</a:t>
            </a:r>
          </a:p>
          <a:p>
            <a:endParaRPr lang="en-US" altLang="ko-KR"/>
          </a:p>
          <a:p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en-US" altLang="ko-KR"/>
              <a:t>define cost/loss &amp; optimizer</a:t>
            </a:r>
          </a:p>
          <a:p>
            <a:r>
              <a:rPr lang="en-US" altLang="ko-KR"/>
              <a:t>cost = tf.reduce_mean(tf.nn.softmax_cross_entropy_with_logits(logits=logits, labels=Y))</a:t>
            </a:r>
          </a:p>
          <a:p>
            <a:r>
              <a:rPr lang="en-US" altLang="ko-KR"/>
              <a:t>optimizer = tf.train.AdamOptimizer(learning_rate=learning_rate).minimize(cost</a:t>
            </a:r>
            <a:r>
              <a:rPr lang="en-US" altLang="ko-KR" smtClean="0"/>
              <a:t>)</a:t>
            </a:r>
            <a:br>
              <a:rPr lang="en-US" altLang="ko-KR" smtClean="0"/>
            </a:b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463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MNIST(CNN)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 smtClean="0"/>
              <a:t>- </a:t>
            </a:r>
            <a:r>
              <a:rPr lang="ko-KR" altLang="en-US" smtClean="0"/>
              <a:t>초기화</a:t>
            </a:r>
            <a:endParaRPr lang="en-US" altLang="ko-KR"/>
          </a:p>
          <a:p>
            <a:r>
              <a:rPr lang="en-US" altLang="ko-KR"/>
              <a:t>sess = tf.Session()</a:t>
            </a:r>
          </a:p>
          <a:p>
            <a:r>
              <a:rPr lang="en-US" altLang="ko-KR"/>
              <a:t>sess.run(tf.global_variables_initializer())</a:t>
            </a:r>
          </a:p>
          <a:p>
            <a:endParaRPr lang="en-US" altLang="ko-KR" smtClean="0"/>
          </a:p>
          <a:p>
            <a:r>
              <a:rPr lang="en-US" altLang="ko-KR" smtClean="0"/>
              <a:t>- </a:t>
            </a:r>
            <a:r>
              <a:rPr lang="ko-KR" altLang="en-US" smtClean="0"/>
              <a:t>학습</a:t>
            </a:r>
            <a:endParaRPr lang="en-US" altLang="ko-KR"/>
          </a:p>
          <a:p>
            <a:r>
              <a:rPr lang="en-US" altLang="ko-KR"/>
              <a:t>print('Learning started</a:t>
            </a:r>
            <a:r>
              <a:rPr lang="en-US" altLang="ko-KR" smtClean="0"/>
              <a:t>.')</a:t>
            </a:r>
            <a:endParaRPr lang="en-US" altLang="ko-KR"/>
          </a:p>
          <a:p>
            <a:r>
              <a:rPr lang="en-US" altLang="ko-KR"/>
              <a:t>for epoch in range(training_epochs):</a:t>
            </a:r>
          </a:p>
          <a:p>
            <a:r>
              <a:rPr lang="en-US" altLang="ko-KR"/>
              <a:t>    avg_cost = 0</a:t>
            </a:r>
          </a:p>
          <a:p>
            <a:r>
              <a:rPr lang="en-US" altLang="ko-KR"/>
              <a:t>    total_batch = int(mnist.train.num_examples / batch_size</a:t>
            </a:r>
            <a:r>
              <a:rPr lang="en-US" altLang="ko-KR" smtClean="0"/>
              <a:t>)</a:t>
            </a:r>
            <a:r>
              <a:rPr lang="en-US" altLang="ko-KR"/>
              <a:t/>
            </a:r>
            <a:br>
              <a:rPr lang="en-US" altLang="ko-KR"/>
            </a:br>
            <a:endParaRPr lang="en-US" altLang="ko-KR"/>
          </a:p>
          <a:p>
            <a:r>
              <a:rPr lang="en-US" altLang="ko-KR"/>
              <a:t>    for i in range(total_batch):</a:t>
            </a:r>
          </a:p>
          <a:p>
            <a:r>
              <a:rPr lang="en-US" altLang="ko-KR"/>
              <a:t>        batch_xs, batch_ys = mnist.train.next_batch(batch_size)</a:t>
            </a:r>
          </a:p>
          <a:p>
            <a:r>
              <a:rPr lang="en-US" altLang="ko-KR"/>
              <a:t>        feed_dict = {X: batch_xs, Y: batch_ys}</a:t>
            </a:r>
          </a:p>
          <a:p>
            <a:r>
              <a:rPr lang="en-US" altLang="ko-KR"/>
              <a:t>        c, _ = sess.run([cost, optimizer], feed_dict=feed_dict)</a:t>
            </a:r>
          </a:p>
          <a:p>
            <a:r>
              <a:rPr lang="en-US" altLang="ko-KR"/>
              <a:t>        avg_cost += c / total_batch</a:t>
            </a:r>
          </a:p>
          <a:p>
            <a:endParaRPr lang="en-US" altLang="ko-KR"/>
          </a:p>
          <a:p>
            <a:r>
              <a:rPr lang="en-US" altLang="ko-KR"/>
              <a:t>    print('Epoch:', '%04d' % (epoch + 1), 'cost =', '{:.9f}'.format(avg_cost</a:t>
            </a:r>
            <a:r>
              <a:rPr lang="en-US" altLang="ko-KR" smtClean="0"/>
              <a:t>))</a:t>
            </a:r>
          </a:p>
          <a:p>
            <a:r>
              <a:rPr lang="en-US" altLang="ko-KR"/>
              <a:t>print('Learning Finished</a:t>
            </a:r>
            <a:r>
              <a:rPr lang="en-US" altLang="ko-KR" smtClean="0"/>
              <a:t>!')</a:t>
            </a:r>
          </a:p>
          <a:p>
            <a:r>
              <a:rPr lang="en-US" altLang="ko-KR" smtClean="0"/>
              <a:t>save_path = saver.save(sess, "model/model.ckpt")</a:t>
            </a:r>
          </a:p>
        </p:txBody>
      </p:sp>
    </p:spTree>
    <p:extLst>
      <p:ext uri="{BB962C8B-B14F-4D97-AF65-F5344CB8AC3E}">
        <p14:creationId xmlns:p14="http://schemas.microsoft.com/office/powerpoint/2010/main" val="1931463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MNIST(CNN)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ko-KR" altLang="en-US"/>
              <a:t>테스트이미지를 이용한 최종 </a:t>
            </a:r>
            <a:r>
              <a:rPr lang="en-US" altLang="ko-KR"/>
              <a:t>Accuracy</a:t>
            </a:r>
          </a:p>
          <a:p>
            <a:r>
              <a:rPr lang="en-US" altLang="ko-KR" smtClean="0"/>
              <a:t>correct_prediction </a:t>
            </a:r>
            <a:r>
              <a:rPr lang="en-US" altLang="ko-KR"/>
              <a:t>= tf.equal(tf.argmax(logits, 1), tf.argmax(Y, 1))</a:t>
            </a:r>
          </a:p>
          <a:p>
            <a:r>
              <a:rPr lang="en-US" altLang="ko-KR"/>
              <a:t>accuracy = tf.reduce_mean(tf.cast(correct_prediction, tf.float32))</a:t>
            </a:r>
          </a:p>
          <a:p>
            <a:r>
              <a:rPr lang="en-US" altLang="ko-KR"/>
              <a:t>print('Accuracy:', sess.run(accuracy, feed_dict={X: mnist.test.images, </a:t>
            </a:r>
            <a:endParaRPr lang="en-US" altLang="ko-KR" smtClean="0"/>
          </a:p>
          <a:p>
            <a:r>
              <a:rPr lang="en-US" altLang="ko-KR"/>
              <a:t>	</a:t>
            </a:r>
            <a:r>
              <a:rPr lang="en-US" altLang="ko-KR" smtClean="0"/>
              <a:t>				     Y</a:t>
            </a:r>
            <a:r>
              <a:rPr lang="en-US" altLang="ko-KR"/>
              <a:t>: mnist.test.labels</a:t>
            </a:r>
            <a:r>
              <a:rPr lang="en-US" altLang="ko-KR" smtClean="0"/>
              <a:t>}))</a:t>
            </a:r>
          </a:p>
        </p:txBody>
      </p:sp>
    </p:spTree>
    <p:extLst>
      <p:ext uri="{BB962C8B-B14F-4D97-AF65-F5344CB8AC3E}">
        <p14:creationId xmlns:p14="http://schemas.microsoft.com/office/powerpoint/2010/main" val="688468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4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Tensorflow install(CPU version)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36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sudo apt-get install python-pip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sudo pip install --upgrade pip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sudo pip install tensorflow==</a:t>
            </a: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1.4.0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MNIST(ROS </a:t>
            </a:r>
            <a:r>
              <a:rPr lang="ko-KR" alt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연동</a:t>
            </a: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- </a:t>
            </a:r>
            <a:r>
              <a:rPr lang="ko-KR" altLang="en-US" smtClean="0"/>
              <a:t>선언</a:t>
            </a:r>
            <a:endParaRPr lang="en-US" altLang="ko-KR" smtClean="0"/>
          </a:p>
          <a:p>
            <a:r>
              <a:rPr lang="en-US" altLang="ko-KR" smtClean="0"/>
              <a:t>import rospy</a:t>
            </a:r>
          </a:p>
          <a:p>
            <a:r>
              <a:rPr lang="en-US" altLang="ko-KR" smtClean="0"/>
              <a:t>from sensor_msgs.msg import Image</a:t>
            </a:r>
          </a:p>
          <a:p>
            <a:r>
              <a:rPr lang="en-US" altLang="ko-KR" smtClean="0"/>
              <a:t>from std_msgs.msg import Int16</a:t>
            </a:r>
          </a:p>
          <a:p>
            <a:r>
              <a:rPr lang="en-US" altLang="ko-KR" smtClean="0"/>
              <a:t>from cv_bridge import CvBridge</a:t>
            </a:r>
          </a:p>
          <a:p>
            <a:r>
              <a:rPr lang="en-US" altLang="ko-KR" smtClean="0"/>
              <a:t>import cv2</a:t>
            </a:r>
          </a:p>
          <a:p>
            <a:r>
              <a:rPr lang="en-US" altLang="ko-KR" smtClean="0"/>
              <a:t>import numpy as np</a:t>
            </a:r>
          </a:p>
          <a:p>
            <a:r>
              <a:rPr lang="en-US" altLang="ko-KR" smtClean="0"/>
              <a:t>import tensorflow as tf</a:t>
            </a:r>
          </a:p>
        </p:txBody>
      </p:sp>
      <p:pic>
        <p:nvPicPr>
          <p:cNvPr id="10242" name="Picture 2" descr="https://camo.githubusercontent.com/39d9ad676ba2acc6ce5c3ae2fc1902309fff247e/68747470733a2f2f71696974612d696d6167652d73746f72652e73332e616d617a6f6e6177732e636f6d2f302f3133343336382f30316261383038632d323836372d353030382d373733642d3835666431313436346561392e706e67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4" y="1331564"/>
            <a:ext cx="5112568" cy="295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84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MNIST(ROS </a:t>
            </a:r>
            <a:r>
              <a:rPr lang="ko-KR" alt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연동</a:t>
            </a: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 smtClean="0"/>
              <a:t>- </a:t>
            </a:r>
            <a:r>
              <a:rPr lang="ko-KR" altLang="en-US" smtClean="0"/>
              <a:t>함수선언</a:t>
            </a:r>
            <a:endParaRPr lang="en-US" altLang="ko-KR" smtClean="0"/>
          </a:p>
          <a:p>
            <a:r>
              <a:rPr lang="en-US" altLang="ko-KR" smtClean="0"/>
              <a:t>def </a:t>
            </a:r>
            <a:r>
              <a:rPr lang="en-US" altLang="ko-KR" smtClean="0"/>
              <a:t>weight_variable(shape):</a:t>
            </a:r>
          </a:p>
          <a:p>
            <a:r>
              <a:rPr lang="en-US" altLang="ko-KR" smtClean="0"/>
              <a:t>  initial = tf.truncated_normal(shape, stddev=0.1)</a:t>
            </a:r>
          </a:p>
          <a:p>
            <a:r>
              <a:rPr lang="en-US" altLang="ko-KR" smtClean="0"/>
              <a:t>  return tf.Variable(initial)</a:t>
            </a:r>
          </a:p>
          <a:p>
            <a:endParaRPr lang="en-US" altLang="ko-KR" smtClean="0"/>
          </a:p>
          <a:p>
            <a:r>
              <a:rPr lang="en-US" altLang="ko-KR" smtClean="0"/>
              <a:t>def bias_variable(shape):</a:t>
            </a:r>
          </a:p>
          <a:p>
            <a:r>
              <a:rPr lang="en-US" altLang="ko-KR" smtClean="0"/>
              <a:t>  initial = tf.constant(0.1, shape=shape)</a:t>
            </a:r>
          </a:p>
          <a:p>
            <a:r>
              <a:rPr lang="en-US" altLang="ko-KR" smtClean="0"/>
              <a:t>  return tf.Variable(initial)</a:t>
            </a:r>
          </a:p>
          <a:p>
            <a:endParaRPr lang="en-US" altLang="ko-KR" smtClean="0"/>
          </a:p>
          <a:p>
            <a:r>
              <a:rPr lang="en-US" altLang="ko-KR" smtClean="0"/>
              <a:t>def conv2d(x, W):</a:t>
            </a:r>
          </a:p>
          <a:p>
            <a:r>
              <a:rPr lang="en-US" altLang="ko-KR" smtClean="0"/>
              <a:t>  return tf.nn.conv2d(x, W, strides=[1, 1, 1, 1], padding='SAME')</a:t>
            </a:r>
          </a:p>
          <a:p>
            <a:endParaRPr lang="en-US" altLang="ko-KR" smtClean="0"/>
          </a:p>
          <a:p>
            <a:r>
              <a:rPr lang="en-US" altLang="ko-KR" smtClean="0"/>
              <a:t>def max_pool_2x2(x):</a:t>
            </a:r>
          </a:p>
          <a:p>
            <a:r>
              <a:rPr lang="en-US" altLang="ko-KR" smtClean="0"/>
              <a:t>  return tf.nn.max_pool(x, ksize=[1, 2, 2, 1], strides=[1, 2, 2, 1], padding='SAME')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20816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MNIST(ROS </a:t>
            </a:r>
            <a:r>
              <a:rPr lang="ko-KR" alt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연동</a:t>
            </a: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61520" y="1762253"/>
            <a:ext cx="9071280" cy="5401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 sz="1600" smtClean="0"/>
              <a:t>- CNN </a:t>
            </a:r>
            <a:r>
              <a:rPr lang="ko-KR" altLang="en-US" sz="1600" smtClean="0"/>
              <a:t>정의</a:t>
            </a:r>
            <a:endParaRPr lang="en-US" altLang="ko-KR" sz="1600" smtClean="0"/>
          </a:p>
          <a:p>
            <a:r>
              <a:rPr lang="en-US" altLang="ko-KR" sz="1600" smtClean="0"/>
              <a:t>def </a:t>
            </a:r>
            <a:r>
              <a:rPr lang="en-US" altLang="ko-KR" sz="1600" smtClean="0"/>
              <a:t>makeCNN(x,keep_prob):</a:t>
            </a:r>
          </a:p>
          <a:p>
            <a:r>
              <a:rPr lang="en-US" altLang="ko-KR" sz="1600" smtClean="0"/>
              <a:t>    W_conv1 = weight_variable([5, 5, 1, 32])</a:t>
            </a:r>
          </a:p>
          <a:p>
            <a:r>
              <a:rPr lang="en-US" altLang="ko-KR" sz="1600" smtClean="0"/>
              <a:t>    b_conv1 = bias_variable([32])</a:t>
            </a:r>
          </a:p>
          <a:p>
            <a:r>
              <a:rPr lang="en-US" altLang="ko-KR" sz="1600" smtClean="0"/>
              <a:t>    h_conv1 = tf.nn.relu(conv2d(x, W_conv1) + b_conv1)</a:t>
            </a:r>
          </a:p>
          <a:p>
            <a:r>
              <a:rPr lang="en-US" altLang="ko-KR" sz="1600" smtClean="0"/>
              <a:t>    h_pool1 = max_pool_2x2(h_conv1)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    W_conv2 = weight_variable([3, 3, 32, 64])</a:t>
            </a:r>
          </a:p>
          <a:p>
            <a:r>
              <a:rPr lang="en-US" altLang="ko-KR" sz="1600" smtClean="0"/>
              <a:t>    b_conv2 = bias_variable([64])</a:t>
            </a:r>
          </a:p>
          <a:p>
            <a:r>
              <a:rPr lang="en-US" altLang="ko-KR" sz="1600" smtClean="0"/>
              <a:t>    h_conv2 = tf.nn.relu(conv2d(h_pool1, W_conv2) + b_conv2)</a:t>
            </a:r>
          </a:p>
          <a:p>
            <a:r>
              <a:rPr lang="en-US" altLang="ko-KR" sz="1600" smtClean="0"/>
              <a:t>    h_pool2 = max_pool_2x2(h_conv2)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    W_fc1 = weight_variable([7 * 7 * 64, 1024])</a:t>
            </a:r>
          </a:p>
          <a:p>
            <a:r>
              <a:rPr lang="en-US" altLang="ko-KR" sz="1600" smtClean="0"/>
              <a:t>    b_fc1 = bias_variable([1024])</a:t>
            </a:r>
          </a:p>
          <a:p>
            <a:r>
              <a:rPr lang="en-US" altLang="ko-KR" sz="1600" smtClean="0"/>
              <a:t>    h_pool2_flat = tf.reshape(h_pool2, [-1, 7 * 7 * 64])</a:t>
            </a:r>
          </a:p>
          <a:p>
            <a:r>
              <a:rPr lang="en-US" altLang="ko-KR" sz="1600" smtClean="0"/>
              <a:t>    h_fc1 = tf.nn.relu(tf.matmul(h_pool2_flat, W_fc1) + b_fc1)</a:t>
            </a:r>
          </a:p>
          <a:p>
            <a:r>
              <a:rPr lang="en-US" altLang="ko-KR" sz="1600" smtClean="0"/>
              <a:t>    h_fc1_drop = tf.nn.dropout(h_fc1, keep_prob)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    W_fc2 = weight_variable([1024, 10])</a:t>
            </a:r>
          </a:p>
          <a:p>
            <a:r>
              <a:rPr lang="en-US" altLang="ko-KR" sz="1600" smtClean="0"/>
              <a:t>    b_fc2 = bias_variable([10])</a:t>
            </a:r>
          </a:p>
          <a:p>
            <a:r>
              <a:rPr lang="en-US" altLang="ko-KR" sz="1600" smtClean="0"/>
              <a:t>    y_conv = tf.nn.softmax(tf.matmul(h_fc1_drop, W_fc2) + b_fc2)</a:t>
            </a:r>
          </a:p>
          <a:p>
            <a:r>
              <a:rPr lang="en-US" altLang="ko-KR" sz="1600" smtClean="0"/>
              <a:t> </a:t>
            </a:r>
          </a:p>
          <a:p>
            <a:r>
              <a:rPr lang="en-US" altLang="ko-KR" sz="1600" smtClean="0"/>
              <a:t>    return y_conv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1682166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MNIST(ROS </a:t>
            </a:r>
            <a:r>
              <a:rPr lang="ko-KR" alt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연동</a:t>
            </a: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 smtClean="0"/>
              <a:t>- </a:t>
            </a:r>
            <a:r>
              <a:rPr lang="ko-KR" altLang="en-US" smtClean="0"/>
              <a:t>클래스 선언</a:t>
            </a:r>
            <a:endParaRPr lang="en-US" altLang="ko-KR" smtClean="0"/>
          </a:p>
          <a:p>
            <a:r>
              <a:rPr lang="en-US" altLang="ko-KR" smtClean="0"/>
              <a:t>class </a:t>
            </a:r>
            <a:r>
              <a:rPr lang="en-US" altLang="ko-KR" smtClean="0"/>
              <a:t>RosTensorFlow():</a:t>
            </a:r>
          </a:p>
          <a:p>
            <a:r>
              <a:rPr lang="en-US" altLang="ko-KR" smtClean="0"/>
              <a:t>    def __init__(self):</a:t>
            </a:r>
          </a:p>
          <a:p>
            <a:r>
              <a:rPr lang="en-US" altLang="ko-KR" smtClean="0"/>
              <a:t>        self._cv_bridge = CvBridge()</a:t>
            </a:r>
          </a:p>
          <a:p>
            <a:endParaRPr lang="en-US" altLang="ko-KR" smtClean="0"/>
          </a:p>
          <a:p>
            <a:r>
              <a:rPr lang="en-US" altLang="ko-KR" smtClean="0"/>
              <a:t>        self.x = tf.placeholder(tf.float32, [None,28,28,1], name="x")</a:t>
            </a:r>
          </a:p>
          <a:p>
            <a:r>
              <a:rPr lang="en-US" altLang="ko-KR" smtClean="0"/>
              <a:t>        self.keep_prob = tf.placeholder("float")</a:t>
            </a:r>
          </a:p>
          <a:p>
            <a:r>
              <a:rPr lang="en-US" altLang="ko-KR" smtClean="0"/>
              <a:t>        self.y_conv = makeCNN(self.x,self.keep_prob)</a:t>
            </a:r>
          </a:p>
          <a:p>
            <a:endParaRPr lang="en-US" altLang="ko-KR" smtClean="0"/>
          </a:p>
          <a:p>
            <a:r>
              <a:rPr lang="en-US" altLang="ko-KR" smtClean="0"/>
              <a:t>        self._saver = tf.train.Saver()</a:t>
            </a:r>
          </a:p>
          <a:p>
            <a:r>
              <a:rPr lang="en-US" altLang="ko-KR" smtClean="0"/>
              <a:t>        self._session = tf.InteractiveSession()</a:t>
            </a:r>
          </a:p>
          <a:p>
            <a:r>
              <a:rPr lang="en-US" altLang="ko-KR" smtClean="0"/>
              <a:t>        </a:t>
            </a:r>
          </a:p>
          <a:p>
            <a:r>
              <a:rPr lang="en-US" altLang="ko-KR" smtClean="0"/>
              <a:t>        init_op = tf.global_variables_initializer()</a:t>
            </a:r>
          </a:p>
          <a:p>
            <a:r>
              <a:rPr lang="en-US" altLang="ko-KR" smtClean="0"/>
              <a:t>        self._session.run(init_op)</a:t>
            </a:r>
          </a:p>
          <a:p>
            <a:endParaRPr lang="en-US" altLang="ko-KR" smtClean="0"/>
          </a:p>
          <a:p>
            <a:r>
              <a:rPr lang="en-US" altLang="ko-KR" smtClean="0"/>
              <a:t>        self._saver.restore(self._session, "model/model.ckpt")</a:t>
            </a:r>
          </a:p>
          <a:p>
            <a:endParaRPr lang="en-US" altLang="ko-KR" smtClean="0"/>
          </a:p>
          <a:p>
            <a:r>
              <a:rPr lang="en-US" altLang="ko-KR" smtClean="0"/>
              <a:t>        self._sub = rospy.Subscriber('image', Image, self.callback, queue_size=1)</a:t>
            </a:r>
          </a:p>
          <a:p>
            <a:r>
              <a:rPr lang="en-US" altLang="ko-KR" smtClean="0"/>
              <a:t>        self._pub = rospy.Publisher('result', Int16, queue_size=1)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82166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MNIST(ROS </a:t>
            </a:r>
            <a:r>
              <a:rPr lang="ko-KR" alt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연동</a:t>
            </a: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 smtClean="0"/>
              <a:t>- </a:t>
            </a:r>
            <a:r>
              <a:rPr lang="ko-KR" altLang="en-US" smtClean="0"/>
              <a:t>영상처리</a:t>
            </a:r>
            <a:r>
              <a:rPr lang="en-US" altLang="ko-KR" smtClean="0"/>
              <a:t>  </a:t>
            </a:r>
          </a:p>
          <a:p>
            <a:r>
              <a:rPr lang="en-US" altLang="ko-KR" smtClean="0"/>
              <a:t>    </a:t>
            </a:r>
            <a:r>
              <a:rPr lang="en-US" altLang="ko-KR" smtClean="0"/>
              <a:t>def callback(self, image_msg):</a:t>
            </a:r>
          </a:p>
          <a:p>
            <a:r>
              <a:rPr lang="en-US" altLang="ko-KR" smtClean="0"/>
              <a:t>        cv_image = self._cv_bridge.imgmsg_to_cv2(image_msg, "bgr8")</a:t>
            </a:r>
          </a:p>
          <a:p>
            <a:r>
              <a:rPr lang="en-US" altLang="ko-KR" smtClean="0"/>
              <a:t>        cv_image_gray = cv2.cvtColor(cv_image, cv2.COLOR_RGB2GRAY)</a:t>
            </a:r>
          </a:p>
          <a:p>
            <a:r>
              <a:rPr lang="en-US" altLang="ko-KR" smtClean="0"/>
              <a:t>        ret,cv_image_binary = cv2.threshold(cv_image_gray,128,255, 							cv2.THRESH_BINARY_INV)</a:t>
            </a:r>
          </a:p>
          <a:p>
            <a:r>
              <a:rPr lang="en-US" altLang="ko-KR" smtClean="0"/>
              <a:t>        cv_image_28 = cv2.resize(cv_image_binary,(28,28))</a:t>
            </a:r>
          </a:p>
          <a:p>
            <a:r>
              <a:rPr lang="en-US" altLang="ko-KR" smtClean="0"/>
              <a:t>        np_image = np.reshape(cv_image_28,(1,28,28,1))</a:t>
            </a:r>
          </a:p>
          <a:p>
            <a:r>
              <a:rPr lang="en-US" altLang="ko-KR" smtClean="0"/>
              <a:t>        predict_num = self._session.run(self.y_conv, 								feed_dict={self.x:np_image,self.keep_prob:1.0})</a:t>
            </a:r>
          </a:p>
          <a:p>
            <a:r>
              <a:rPr lang="en-US" altLang="ko-KR" smtClean="0"/>
              <a:t>        answer = np.argmax(predict_num,1)</a:t>
            </a:r>
          </a:p>
          <a:p>
            <a:r>
              <a:rPr lang="en-US" altLang="ko-KR" smtClean="0"/>
              <a:t>        rospy.loginfo('%d' % answer)</a:t>
            </a:r>
          </a:p>
          <a:p>
            <a:r>
              <a:rPr lang="en-US" altLang="ko-KR" smtClean="0"/>
              <a:t>        self._pub.publish(answer)</a:t>
            </a:r>
          </a:p>
          <a:p>
            <a:endParaRPr lang="en-US" altLang="ko-KR" smtClean="0"/>
          </a:p>
          <a:p>
            <a:r>
              <a:rPr lang="en-US" altLang="ko-KR" smtClean="0"/>
              <a:t>    def main(self):</a:t>
            </a:r>
          </a:p>
          <a:p>
            <a:r>
              <a:rPr lang="en-US" altLang="ko-KR" smtClean="0"/>
              <a:t>        rospy.spin()</a:t>
            </a:r>
          </a:p>
          <a:p>
            <a:endParaRPr lang="en-US" altLang="ko-KR" smtClean="0"/>
          </a:p>
          <a:p>
            <a:r>
              <a:rPr lang="en-US" altLang="ko-KR" smtClean="0"/>
              <a:t>if __name__ == '__main__':</a:t>
            </a:r>
          </a:p>
          <a:p>
            <a:r>
              <a:rPr lang="en-US" altLang="ko-KR" smtClean="0"/>
              <a:t>    rospy.init_node('rostensorflow')</a:t>
            </a:r>
          </a:p>
          <a:p>
            <a:r>
              <a:rPr lang="en-US" altLang="ko-KR" smtClean="0"/>
              <a:t>    tensor = RosTensorFlow()</a:t>
            </a:r>
          </a:p>
          <a:p>
            <a:r>
              <a:rPr lang="en-US" altLang="ko-KR" smtClean="0"/>
              <a:t>    tensor.main()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79050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MNIST(ROS</a:t>
            </a:r>
            <a:r>
              <a:rPr lang="ko-KR" alt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연동</a:t>
            </a: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altLang="ko-KR" smtClean="0"/>
              <a:t>-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roscore</a:t>
            </a:r>
          </a:p>
          <a:p>
            <a:pPr marL="342900" indent="-342900">
              <a:buAutoNum type="arabicPeriod"/>
            </a:pPr>
            <a:r>
              <a:rPr lang="en-US" altLang="ko-KR"/>
              <a:t>rosrun </a:t>
            </a:r>
            <a:r>
              <a:rPr lang="en-US" altLang="ko-KR"/>
              <a:t>usb_cam </a:t>
            </a:r>
            <a:r>
              <a:rPr lang="en-US" altLang="ko-KR" smtClean="0"/>
              <a:t>usb_cam_node</a:t>
            </a:r>
          </a:p>
          <a:p>
            <a:pPr marL="342900" indent="-342900">
              <a:buFontTx/>
              <a:buAutoNum type="arabicPeriod"/>
            </a:pPr>
            <a:r>
              <a:rPr lang="en-US" altLang="ko-KR"/>
              <a:t>rqt_image_view</a:t>
            </a:r>
          </a:p>
          <a:p>
            <a:pPr marL="342900" indent="-342900">
              <a:buAutoNum type="arabicPeriod"/>
            </a:pPr>
            <a:r>
              <a:rPr lang="en-US" altLang="ko-KR" smtClean="0"/>
              <a:t>rosrun mnist_recognition classify.py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75582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Tensorflow install(GPU version)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360" y="1769039"/>
            <a:ext cx="9071280" cy="53951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 </a:t>
            </a:r>
            <a:r>
              <a:rPr lang="en-US" sz="2000" b="0" u="sng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cuda </a:t>
            </a:r>
            <a:r>
              <a:rPr lang="en-US" sz="2000" b="0" u="sng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8.0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Download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2. </a:t>
            </a:r>
            <a:r>
              <a:rPr lang="en-US" sz="2000" b="0" u="sng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4"/>
              </a:rPr>
              <a:t>cudnn </a:t>
            </a:r>
            <a:r>
              <a:rPr lang="en-US" sz="2000" b="0" u="sng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4"/>
              </a:rPr>
              <a:t>6.0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Download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cd ~/Download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chmod +x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cuda_8.0.44_linux.run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./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cuda_8.0.44_linux.run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2000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accept 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→ enter 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n → enter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y → enter → enter →y →  password → enter  → y → enter → n →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enter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tar xvfz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cudnn-8.0-linux-x64-v5.1.tgz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sudo mv cuda/include/* /usr/local/cuda/include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sudo mv cuda/lib64/* /usr/local/cuda/lib64 </a:t>
            </a:r>
            <a:endParaRPr lang="en-US" sz="2000" b="0" strike="noStrike" spc="-1" smtClean="0"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r>
              <a:rPr lang="en-US" sz="2000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echo “</a:t>
            </a:r>
            <a:r>
              <a:rPr lang="en-US" altLang="ko-KR" sz="2000"/>
              <a:t>export LD_LIBRARY_PATH=${LD_LIBRARY_PATH}:/</a:t>
            </a:r>
            <a:r>
              <a:rPr lang="en-US" altLang="ko-KR" sz="2000" smtClean="0"/>
              <a:t>usr/local/cuda/lib64” &gt;&gt; ~/.bashrc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echo “export CUDA_HOME=/usr/local/cuda” &gt;&gt; ~/.bashrc   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sudo apt-get install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python-pip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sudo pip install --upgrade pip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~$ sudo 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pip 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install tensorflow-GPU==</a:t>
            </a:r>
            <a:r>
              <a:rPr lang="en-US" sz="20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1.4.0</a:t>
            </a:r>
            <a:endParaRPr lang="en-US" sz="2000" b="0" strike="noStrike" spc="-1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Tensorflow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360" y="1769040"/>
            <a:ext cx="4463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tensor </a:t>
            </a: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= </a:t>
            </a:r>
            <a:r>
              <a:rPr lang="ko-KR" altLang="en-US" sz="3200" smtClean="0"/>
              <a:t>데이터를 </a:t>
            </a:r>
            <a:r>
              <a:rPr lang="ko-KR" altLang="en-US" sz="3200"/>
              <a:t>표현</a:t>
            </a: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5112359" y="1763640"/>
            <a:ext cx="4968265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flow </a:t>
            </a: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= </a:t>
            </a:r>
            <a:r>
              <a:rPr lang="ko-KR" alt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연산은 </a:t>
            </a:r>
            <a:r>
              <a:rPr lang="en-US" altLang="ko-KR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graph</a:t>
            </a:r>
            <a:r>
              <a:rPr lang="ko-KR" alt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표현</a:t>
            </a:r>
            <a:r>
              <a:rPr lang="ko-KR" alt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Tensorflow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360" y="1769040"/>
            <a:ext cx="4463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tensor </a:t>
            </a: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= ?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5112360" y="1763640"/>
            <a:ext cx="4463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flow </a:t>
            </a: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= ?</a:t>
            </a:r>
          </a:p>
          <a:p>
            <a:pPr>
              <a:lnSpc>
                <a:spcPct val="100000"/>
              </a:lnSpc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8" y="3275781"/>
            <a:ext cx="36099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45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Tensorflow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360" y="1769040"/>
            <a:ext cx="4463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tensor </a:t>
            </a: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= ?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5112360" y="1763640"/>
            <a:ext cx="4463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flow </a:t>
            </a: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= ?</a:t>
            </a:r>
          </a:p>
          <a:p>
            <a:pPr>
              <a:lnSpc>
                <a:spcPct val="100000"/>
              </a:lnSpc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8" y="3275781"/>
            <a:ext cx="36099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23" y="3140956"/>
            <a:ext cx="3263229" cy="278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340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tensorflow </a:t>
            </a:r>
            <a:r>
              <a:rPr lang="ko-KR" altLang="en-US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코드작성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import tensorflow as tf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hello = tf.constant(“Hello world”)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sess = tf.Session()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 sess.run(hello)</a:t>
            </a: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9113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ko-KR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변수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constant : </a:t>
            </a:r>
            <a:r>
              <a:rPr lang="ko-KR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연산가능</a:t>
            </a:r>
            <a:endParaRPr lang="en-US" sz="24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</a:t>
            </a:r>
            <a:r>
              <a:rPr lang="en-US" altLang="ko-KR" sz="2400" smtClean="0"/>
              <a:t>1 = tf.constant([[</a:t>
            </a:r>
            <a:r>
              <a:rPr lang="en-US" altLang="ko-KR" sz="2400"/>
              <a:t>3.</a:t>
            </a:r>
            <a:r>
              <a:rPr lang="en-US" altLang="ko-KR" sz="2400" smtClean="0"/>
              <a:t>, </a:t>
            </a:r>
            <a:r>
              <a:rPr lang="en-US" altLang="ko-KR" sz="2400"/>
              <a:t>3</a:t>
            </a:r>
            <a:r>
              <a:rPr lang="en-US" altLang="ko-KR" sz="2400" smtClean="0"/>
              <a:t>.][4., 4.], dtype=tf.float32)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altLang="ko-KR" sz="2400" smtClean="0"/>
              <a:t>product = tf.matmul(const1, const1)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variable : </a:t>
            </a:r>
            <a:r>
              <a:rPr lang="ko-KR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초기화 필요</a:t>
            </a:r>
            <a:endParaRPr lang="en-US" sz="24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var1</a:t>
            </a:r>
            <a:r>
              <a:rPr lang="en-US" altLang="ko-KR" sz="2400" smtClean="0"/>
              <a:t> = tf.</a:t>
            </a:r>
            <a:r>
              <a:rPr lang="en-US" altLang="ko-KR" sz="2400"/>
              <a:t>V</a:t>
            </a:r>
            <a:r>
              <a:rPr lang="en-US" altLang="ko-KR" sz="2400" smtClean="0"/>
              <a:t>ariable([[3., 3.][4., 4.], dtype=tf.float32)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altLang="ko-KR" sz="2400" smtClean="0"/>
              <a:t>product = var1 * var1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altLang="ko-KR" sz="2400"/>
              <a:t>	</a:t>
            </a:r>
            <a:r>
              <a:rPr lang="en-US" altLang="ko-KR" sz="2400" smtClean="0"/>
              <a:t>init = tf.global_variables_initializer()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altLang="ko-KR" sz="2400"/>
              <a:t>	</a:t>
            </a:r>
            <a:r>
              <a:rPr lang="en-US" altLang="ko-KR" sz="2400" smtClean="0"/>
              <a:t>sess.run(init)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placeholder : </a:t>
            </a:r>
            <a:r>
              <a:rPr lang="ko-KR" altLang="en-US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다른 변수를 그래프로 매핑</a:t>
            </a:r>
            <a:r>
              <a:rPr lang="en-US" altLang="ko-KR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(feed_dict)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altLang="ko-KR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lang="en-US" altLang="ko-KR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mat1 = </a:t>
            </a:r>
            <a:r>
              <a:rPr lang="en-US" altLang="ko-KR" sz="2400" smtClean="0"/>
              <a:t>[[3., 3.][4., 4.]]</a:t>
            </a:r>
            <a:endParaRPr lang="en-US" altLang="ko-KR" sz="24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ph1 = tf.placeholder(dtype=tf.float32)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 = ph1 * ph1</a:t>
            </a:r>
            <a:endParaRPr lang="en-US" sz="24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feed_dict={ph1: mat1}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sess.run(product, feed_dict=feed_dict)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3"/>
          <p:cNvPicPr/>
          <p:nvPr/>
        </p:nvPicPr>
        <p:blipFill>
          <a:blip r:embed="rId2"/>
          <a:stretch/>
        </p:blipFill>
        <p:spPr>
          <a:xfrm>
            <a:off x="8843400" y="63360"/>
            <a:ext cx="1123200" cy="94212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MNIST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333720" y="1762253"/>
            <a:ext cx="9071280" cy="5185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sudo pip install jupyter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sudo pip install matplotlib</a:t>
            </a:r>
          </a:p>
          <a:p>
            <a:pPr>
              <a:lnSpc>
                <a:spcPct val="100000"/>
              </a:lnSpc>
            </a:pPr>
            <a:r>
              <a:rPr lang="en-US" sz="3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~$ jupyter notebook</a:t>
            </a:r>
          </a:p>
          <a:p>
            <a:pPr>
              <a:lnSpc>
                <a:spcPct val="100000"/>
              </a:lnSpc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2" name="Picture 2" descr="D:\2018AuTURBO\not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8" y="3635821"/>
            <a:ext cx="6624736" cy="319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1277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3015</TotalTime>
  <Words>964</Words>
  <Application>Microsoft Office PowerPoint</Application>
  <PresentationFormat>사용자 지정</PresentationFormat>
  <Paragraphs>358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AuTURBO 2018 – training Week 5</dc:title>
  <dc:subject/>
  <dc:creator>gun</dc:creator>
  <dc:description/>
  <cp:lastModifiedBy>gun</cp:lastModifiedBy>
  <cp:revision>71</cp:revision>
  <dcterms:created xsi:type="dcterms:W3CDTF">2018-04-24T17:41:49Z</dcterms:created>
  <dcterms:modified xsi:type="dcterms:W3CDTF">2018-05-02T05:33:44Z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사용자 지정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