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61" r:id="rId15"/>
    <p:sldId id="258" r:id="rId16"/>
    <p:sldId id="259" r:id="rId17"/>
    <p:sldId id="260" r:id="rId18"/>
  </p:sldIdLst>
  <p:sldSz cx="12192000" cy="685800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0:50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355 24 216 0,'-22'-12'82'0,"22"16"-64"0,0 0-7 0,0-4-6 15,4 7-5-15,-4 9 0 16,14 4 0-16,-1 4 0 0,0 3 0 15,0 5 0-15,-4 3 0 0,-9 5 2 16,-4 7 3-16,-14 5 0 16,-13 3 0-16,-9 0 3 15,-4 0 5-15,-5-3 13 16,0-5 8-16,0-7-5 16,14-9 0-16,4-7-3 15,8-4 1-15,1-5-15 16,18-7-5-16,4-8-9 15,13-8-3-15,14-3 2 16,8-1 3-16,10-4 1 16,12 4 2-16,-3 0-2 15,3 4-1-15,-8 0 1 0,4 1 1 16,-8 3-3 0,-5-4 0-16,-5 4-6 0,1 0 0 15,-5-4-10-15,-9 4-4 16,-4 4-7-16,0 0 0 15,-5 0 6-15,-4 0 3 16,-9 4-6-16,-4 8-2 16,-10 11 6-16,1 5 2 15,-14 4 12-15,-13 7 3 16,-4 5 4-16,-1 3 0 16,1 8 15-16,0 4 7 15,21-3 1-15,1-9 0 16,22-7-6-16,9-13-2 0,13-11 15 15,9-16 7-15,0-12-7 16,-4-12-3-16,4-7-7 16,-13-1-3-16,-9-3-5 15,-14-1-2-15,-17 5-2 16,4 7 0-16,-13 8-15 16,-4 4-8-16,4 4-43 15,9 8-20-15,8 4-69 16</inkml:trace>
  <inkml:trace contextRef="#ctx0" brushRef="#br0" timeOffset="450">848 27 260 0,'-31'-27'96'0,"26"27"-75"0,5 0-5 0,0 12-9 16,5 11-7-16,-1 17 0 16,5 23 13-16,-4 36 6 15,12 27-9-15,-3 4-1 0,-1 20-2 16,0 8-1-16,1-4-1 16,-1-8-3-16,5-8 1 15,0-11-15-15,-1-17-7 16,-3-19-32-16,-1-24-15 0,0-63-108 31,1-32 87-31,-1-27 215 31,-9-87-44-15,1 24-6-16,-5 19-32 16,9 20-16-16,-5 16-14 15,5 12-5-15,9 7-7 16,4 9-5-16,5 7-2 0,13 8 2 15,-5 4 2-15,5 5-16 16,-4 3-4-16,12 4-29 16,-8 4-11-16,-8 4-42 15,-15 4-20 1,-3 3 63-16</inkml:trace>
  <inkml:trace contextRef="#ctx0" brushRef="#br0" timeOffset="617">1288 987 244 0,'-54'4'90'0,"19"-8"-70"0,-27 0 17 0,44 4 4 15,-9-4-15-15,-4 0-5 16,13 0-10-16,1 0-5 16,8 4-3-16,9 0-5 0,9 8-1 15,13 4-1-15,9 0 3 16,4 3-29-16,1 5-12 16,-1 0-47-1,1 4-58-15,0-1 43 16</inkml:trace>
  <inkml:trace contextRef="#ctx0" brushRef="#br0" timeOffset="857">1039 1800 272 0,'-84'43'101'0,"48"-7"-78"0,0 11 9 16,28-31-3-16,-1 4-13 15,9-4-2-15,9-5 18 16,4-3 9-16,5-8-21 15,-1-8 2-15,-3 1 2 0,-10-5-9 16,5 0-3-16,-9 0-5 16,-9 0 0-16,5 0-9 15,-5 1 0-15,0 3-38 16,0 0-13-16,31-12-112 16,18-8 14-1</inkml:trace>
  <inkml:trace contextRef="#ctx0" brushRef="#br0" timeOffset="1516">2074 517 296 0,'-27'-28'112'0,"18"24"-87"0,0 0 0 0,9 4-7 15,0 0-20-15,0 0-3 16,9 0 0-16,9-3 2 16,9-1 2-16,4 0 1 0,4 0 2 15,-4 0-1-15,0 0-1 16,-4 0 3-16,-9 0 0 16,-18 4 12-1,-9 16-13-15,-13 7-2 16,4 9-1-16,-9 0 0 15,-4-1 7-15,13 5 6 16,1-5-2-16,3-3 2 16,10-8-9-16,4-1-4 0,9-7 2 15,9 0 1-15,8-4 2 16,19-8 0-16,-1 0 0 16,5 0 0-16,-5 0-2 15,10 0 1-15,-10 0-37 16,-4 0-15-16,-13 8-92 15</inkml:trace>
  <inkml:trace contextRef="#ctx0" brushRef="#br0" timeOffset="1742">1772 1121 312 0,'-58'-47'115'0,"53"47"-89"0,10 0-17 0,4 0-11 15,9-8-3-15,13 0 2 16,13-8 3-16,0-4 2 16,5-3-1-16,14-1-3 0,-6 0 1 15,10 8 3-15,-14 1 1 16,9 3 1-16,-17 4 0 16,-5 4-29-16,-5 0-12 15,-4 8-84 1</inkml:trace>
  <inkml:trace contextRef="#ctx0" brushRef="#br0" timeOffset="2102">2025 1468 304 0,'-27'0'115'0,"36"4"-89"0,-5-12-17 15,5 8-11-15,9-4-3 16,13 1 4-16,14-1-3 16,8 4 1-16,0 4 1 15,-4 3 1-15,-18 9 3 0,0 4 1 0,-17 4 3 16,-10 3 30-16,-4 9 15 15,-4-5-8-15,-1 1-4 16,-4-8-23-16,18-5-10 16,4-3-4-16,19-8-2 15,12-8-11-15,9-12-3 16,23-15-72-16,17-13-33 16,5 5-25-1</inkml:trace>
  <inkml:trace contextRef="#ctx0" brushRef="#br0" timeOffset="15883">861 2108 88 0,'-9'-8'35'0,"9"4"-27"0,0 0 16 0,0 4 4 16,0 0 0-16,0-4 1 15,0 0-5-15,0 4-1 16,0 0-12-16,-4 0 4 0,-1-4 3 0,-3 4-6 16,3 0-2-16,-4 0-3 15,0 8-2-15,-4 0-6 16,0 8 1-16,-1 4 0 15,1-1 2-15,0 9-1 16,-1 4-1-16,-3 7 1 16,12 0 1-16,1 9-1 15,8-5-1-15,10-3-2 16,3-5 1-16,14-7 3 16,9-8 1-16,9-12 3 15,0-16 1-15,13-12-3 16,-4-12-1-16,-9-7 16 15,-9-1 8-15,-14-7 8 16,-8 8 5-16,-18-1-10 16,-13 1-3-16,-18-1-14 0,-9 9-5 15,-9 3-5-15,-9 12 0 16,9 4-2-16,5 0 2 16,8 8-15-16,10 4-7 15,13 4-83-15,17 4-37 16,14-8 11-1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5.1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53 537 340 0,'-44'-31'129'0,"44"31"-100"0,-9-4 13 0,9 0 2 16,4 4-27-16,14-8-9 15,4 0-5-15,18-8-19 16,0 0 9-16,13-11-39 15,1 3 26-15,3-15-51 16,1 7 40-16,-4-19-18 16,-10 3 29-16,-4-3 22 15,-5 8 0-15,-8-1 40 16,-5 13-23-16,-4 3 21 16,0 8-24-16,-5 8 18 15,5 16-19-15,-5 36 21 16,1 3-21-16,-10 36 15 0,5 4-17 15,-9 28 4-15,0-1-10 16,-5 12-29-16,1-3 12 0,0-5-174 16,4-15 100-16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05.0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45 154 236 0,'-18'0'88'0,"18"4"-69"0,-4 12-7 15,4 0-9-15,-5 8 20 16,-3 11 11-16,3 12 6 16,1 13 0-16,4-1-21 15,4 4-5-15,5-8 0 0,4-7-8 16,9-9-1-16,5-7-3 16,4-5 1-16,0-11 0 15,5-8 3-15,-1-12-8 16,1-8-3-16,-5-7-30 15,0-9-13-15,-4-12-17 16,-1-7-7-16,1-8 14 16,-5-8 10-16,5-5 28 0,-5-3 12 15,-4 4 19-15,0 12 10 16,-5 12 14-16,0 11 6 16,1 12-27-16,-1 16-9 15,0 16 23-15,-4 8 15 16,0 15-8-16,0 17-3 15,4 15-5-15,5 16 0 16,0-8-11-16,4 0-4 16,5-8-5-16,-1-12-2 15,1-3-3-15,0-9-2 16,-5-8 3-16,0-11 0 16,-4-4-1-16,-5-4 1 0,-4-8 9 15,0-8 7-15,-5-12-12 16,1-12-4-16,-1-8-2 15,1-3-1-15,-1-5 2 16,0 1 1-16,5 0-1 16,5 3-2-16,-1 0-2 15,9 5 1-15,9-1-1 16,5 5 0-16,4-1-5 16,9 0 0-16,-1 5-35 15,10-5-14-15,0 8-42 16,0 1-18-16,-5 3 4 15</inkml:trace>
  <inkml:trace contextRef="#ctx0" brushRef="#br0" timeOffset="420">1799 12 252 0,'-4'-12'96'0,"8"8"-75"0,-4 8-10 0,0-4-8 15,5 12-3-15,-5 0 4 16,4 8 5-16,1 0 2 15,-1 7-5-15,0 1-2 0,1 7 0 16,4 1-9-16,-5-1-4 16,5-3-20-16,-4-4-8 15,-5-1 8-15,0-3 6 16,0 0 9-16,0-5 7 0,0 1 6 16,-5 4 3-16,1 3 17 15,-5 9 8-15,-5 3-1 16,6 9 2-16,-6-1 1 15,-3-3 2-15,-1-1-3 16,0 0 0-16,-4 1-1 16,0-5 1-16,4-7-2 15,5-4 1-15,4-9 7 16,0-3 3-16,4-4-8 16,10-8-3-16,17-12-11 15,18-8-4-15,9-8-9 16,13-3-1-16,13-1-1 15,5 1 2-15,0-1-28 16,9 4-9-16,0 1-43 16,0-1-17-16,0-8-71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00.2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546 521 96 0,'-44'32'38'0,"21"-9"-29"0,-17 17-1 16,23-20 0-16,-10 15 8 15,-4 12 7-15,0 13-1 16,0 11-1-16,0 0-11 15,4-4-6-15,5-8-3 16,4-8-1-16,5-11 0 0,4-8 2 16,0-9 1-16,4-3 3 15,1-12 1-15,4-20-17 16,4-12-5-16,5-7 7 0,0-9 4 16,5 1 5-16,3 3 2 15,1 1 3-15,4 3 1 16,5 4-1-16,4 9-1 15,5 3-3-15,4 4-2 16,4 8 1-16,0 0-1 16,1 4 0-16,-1 8 2 15,-4 4-6-15,-4 12 1 16,-5 7-70 0</inkml:trace>
  <inkml:trace contextRef="#ctx0" brushRef="#br0" timeOffset="391">71 1603 272 0,'-49'-44'104'0,"40"32"-81"0,-4 1-8 16,13 11-9-16,4-4-11 16,9-12 1-16,10-4 0 15,12-7-1-15,10-1 4 16,12 0-2-16,6 1 1 0,8 7 2 15,-5 0 0-15,-4 4 0 16,-4 5 0-16,-9 3-18 16,-9 4-8-16,-5 0 0 0,-8 4 1 15,-9 0 16-15,-5 0 9 16,-8 4 4-16,-5-4 1 16,-5 8-6-16,-4-1-1 15,0 1-2-15,-4 0 3 16,0 4-2-16,-1 4 1 15,6 4 11-15,-1 3 3 16,4 5-3-16,5 7-1 16,0 1-4-16,9 7-1 15,0-3-1-15,0-1 1 16,0-7-40-16,0-4-16 16,4-9-29-1</inkml:trace>
  <inkml:trace contextRef="#ctx0" brushRef="#br0" timeOffset="661">1003 351 228 0,'-8'-43'88'0,"8"47"-69"0,8 12-9 15,1-1-8-15,0 17-6 16,5 19 2-16,-1 13 7 15,-4 14 5-15,0 21-5 16,4 12 8-16,-4 7 4 0,4-7-5 16,0-5-2-16,5-3-5 15,4-4-2-15,5-5-1 16,0-3 1-16,-5-4-2 16,0-12 2-16,0-12-51 0,-4-12-19 15,0-7-38 1</inkml:trace>
  <inkml:trace contextRef="#ctx0" brushRef="#br0" timeOffset="797">1567 486 208 0,'-17'-91'79'0,"8"71"-61"0,0 0-1 0,9 20-2 0</inkml:trace>
  <inkml:trace contextRef="#ctx0" brushRef="#br0" timeOffset="992">1536 367 323 0,'0'28'-8'0,"0"11"3"15,0 1 18-15,0 3 9 0,5-3 1 16,4-5-2-16,0-3-7 16,4-5-4-16,5-7-3 15,4-4-2-15,9-8-1 16,4-4 2-16,5-4-3 15,9 0 0-15,0-4-1 16,-4 0-2-16,-5 0-8 16,-5 4-5-16,-8 4-64 15,-14 8-70 1,-22 11 34-16</inkml:trace>
  <inkml:trace contextRef="#ctx0" brushRef="#br0" timeOffset="1248">1305 1184 280 0,'-8'-15'107'0,"8"18"-83"0,13 5-9 0,0 0-9 16,14 0-6-16,8-8 0 16,10-4 0-16,8-4 2 15,5-4-1-15,0-3-1 0,4-1 1 16,-5-4 1-16,-3 4 1 15,-5 5-4-15,-9 3-1 0,-9 0-37 16,-5 4-14-16,-4 0-13 16,-4 0-2-16,-9 8-7 15,-9 4-3 1,-9 4 43-16</inkml:trace>
  <inkml:trace contextRef="#ctx0" brushRef="#br0" timeOffset="1427">1683 1354 196 0,'-22'40'74'0,"17"-17"-58"0,5 13 16 16,5-20 4-16,8 3-3 16,5 1 3-16,4 4-7 15,14-5-3-15,8-7-14 16,0-12-5-16,10-8-1 0,3-11-1 16,10-13 2-16,0 0-39 0,4-3-16 15,0-5-73 1,18-19-43-16,4-12 75 15</inkml:trace>
  <inkml:trace contextRef="#ctx0" brushRef="#br0" timeOffset="2013">3251 565 184 0,'-23'-32'68'0,"6"40"-52"0,-19 8-10 0,23-5-5 16,-9 9-3-16,-14 8 3 15,-8 11 6-15,-14 13 4 16,0 7-6-16,5-4 10 0,0 0 7 16,8-15-5-16,5-5-2 15,9-7-6-15,9-8-1 16,4-8-5-16,5-8 0 15,4-8-3-15,9-4-1 16,9-4-1-16,4 0-2 0,5-4 0 16,4 4 3-16,5 4-2 15,4 1 1-15,4 3-36 16,5 0-16-16,0 0-37 16</inkml:trace>
  <inkml:trace contextRef="#ctx0" brushRef="#br0" timeOffset="2237">3450 0 200 0,'-4'0'77'0,"0"20"-60"0,-1 47 4 16,5-24-3-16,0 48-9 15,-4 8-3-15,-1 11-1 0,1 17-1 16,4 11-2-16,-5-4 1 15,1-4 2-15,-1-7 2 0,5-5 1 16,0-3-4-16,5-13-1 16,4-15-67-1,4-20-71-15,5-43 27 16</inkml:trace>
  <inkml:trace contextRef="#ctx0" brushRef="#br0" timeOffset="2463">3886 525 208 0,'22'-59'79'0,"-9"67"-61"0,23 19-10 0,-14-11-6 0,5 4 2 16,-1 4 7-16,-4 7 10 16,-8 13 7-16,-14 11-15 15,-14 12 2-15,-17 12-1 0,-13 8-7 16,-9-12-2-16,-5-8-30 15,5-16-10-15,8-15-49 16,10-24-48 0,8-28 42-16</inkml:trace>
  <inkml:trace contextRef="#ctx0" brushRef="#br0" timeOffset="2763">4010 91 180 0,'22'-36'68'0,"-17"40"-52"0,8 12 6 0,0 4 1 15,1 15-3-15,8 24 3 16,5 13-7-16,-1 3 1 16,5 0-10-16,-4-4 9 0,0-8 4 15,-1-4-4-15,1-8 1 16,-5-7-8-16,-9-13-3 16,1-7 14-16,-1-12 7 15,5-20-10-15,0-8-4 16,-1-4-11-16,6 1-1 15,-1-1-3-15,-5 4 0 16,6 0 2-16,8 1 0 16,4-1-3-16,1 0 2 0,-1 0-15 15,1 8-4-15,-1 4-36 16,-3 4-14-16,-10 8-54 16</inkml:trace>
  <inkml:trace contextRef="#ctx0" brushRef="#br0" timeOffset="2988">3983 1354 312 0,'-53'36'115'0,"44"7"-89"0,14 20-8 15,8-27-9-15,9-5-9 16,9-3 0-16,14-8 4 0,8-16 2 15,14-16-2-15,8-16-3 0,14-7 2 16,4-9-13-16,-4 1-6 16,4-5-68-16,9-15-32 15,-8-16 10 1</inkml:trace>
  <inkml:trace contextRef="#ctx0" brushRef="#br0" timeOffset="3276">5516 217 256 0,'-45'-12'96'0,"45"16"-75"0,5 8-12 16,3 0-9-16,6 12-2 15,4 7 6-15,4 9 13 16,-4 3 7-16,-5 4-12 16,-4 1-2-16,-9 3-3 0,-5 4-1 15,-8 5 1-15,-5 3-24 16,-4-4-10-16,4-12-73 16,5-11-56-1,4-16 58-15</inkml:trace>
  <inkml:trace contextRef="#ctx0" brushRef="#br0" timeOffset="3455">5804 261 208 0,'27'-20'79'0,"4"32"-61"0,18 0-3 0,-23-1-6 16,1 5-10-16,0 8 1 15,-1 7 0-15,-3 5 2 16,-6 3-1-16,-8 9 2 0,-9-1 0 15,-13 4-26-15,-18 5-9 16,-14 3-55 0</inkml:trace>
  <inkml:trace contextRef="#ctx0" brushRef="#br0" timeOffset="3649">5418 1117 160 0,'-102'48'63'0,"40"-29"-49"0,-14-3 22 16,45-8 10-16,-5 0-6 15,5-4 1-15,5-4-12 16,8-4-5-16,14-8-14 15,21-12-11-15,23-15-2 0,22-8 3 16,23-9 4-16,21-3-1 16,19 8-2-16,17 3 0 15,-13 5 1-15,-5 7-30 16,-9 13-11-16,-17 11-51 16,-18 8-53-1,-18 12 45-15</inkml:trace>
  <inkml:trace contextRef="#ctx0" brushRef="#br0" timeOffset="4040">5986 1247 240 0,'-97'8'90'0,"61"0"-70"0,-8 0 8 0,35-4-2 16,0 0-16-16,4 0-6 16,10-4-2-16,13-4 0 15,17-12-1-15,10-11 4 0,3-5 1 16,10 0-2-16,0 1-3 15,0 3 0-15,-5 5 1 16,-4 3-3-16,-14 4 0 16,-8 8-4-16,-9 4 1 15,-14 12 4-15,-13 12 2 16,-8 11 0-16,-10 5-2 0,-4 3 1 16,0 5-1-16,0 3 11 15,0 5 7-15,-1 3 4 16,6 4 2-16,8-4-7 15,9 1 0-15,9-9-4 16,5-4 0-16,8-11-3 16,9-4 1-16,9-13-4 15,9-11-2-15,5-12 0 16,3-11 1-16,6-5-32 16,-5-4-14-16,-9 1-53 15,-14 3-23-15,-17 4-8 16</inkml:trace>
  <inkml:trace contextRef="#ctx0" brushRef="#br0" timeOffset="4191">6168 1425 292 0,'-8'-28'110'0,"12"25"-86"0,23-5-9 0,-5 0-10 15,13-4-35-15,10-4-12 16,4 0-28-16,4 1-11 15,5-5 0-15,4-12-1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3.5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187 264 236 0,'-9'-35'90'0,"5"31"-70"0,-1 4 2 16,5 0-6-16,0 0-11 16,5 8-3-16,4 0 12 0,-5 0 7 15,0 4-10-15,1-1 5 0,-5 9 2 16,0 4-4-16,-5-1 0 15,-8 9-2-15,-5-4 2 16,-4-1-1-16,-5-3 0 16,1-4 4-16,4-4 1 15,-1-5-5-15,6-3-3 16,3 0-5-16,5-4-2 16,9-4-3-16,14 0-3 15,4 0-1-15,4 4 0 16,0 4 0-16,0 8 0 15,-4 3 3-15,-5 9 0 0,-4 4-2 16,0 3 2 0,-5-3 1-16,1-1 0 0,-1-11 0 15,1-4 2-15,-5-4 1 16,4-4 3-16,-4-8-1 16,5-4 2-16,4-8-4 15,-5-4-2-15,0-4-18 16,-4 1-9-16,0-9-28 15,5-4-13-15,4-3-25 16,4-9-7-16,9-15 0 16</inkml:trace>
  <inkml:trace contextRef="#ctx0" brushRef="#br0" timeOffset="331">538 16 192 0,'26'-12'74'0,"-12"20"-58"0,4 23 23 15,-10-11 7-15,6 20-2 0,-1 15 1 16,-4 8 0-16,0 8-1 15,0 4-24-15,0 4-1 0,4 4 2 16,0-8-10-16,-4-4-3 16,0-12-3-16,0-15-1 15,-5-13 4-15,1-7 5 16,-10-28 8 0,-4-16-11-16,1-15-5 15,3-13-6-15,10-3 0 16,-1 8 1-16,5 3 2 15,4 5-3-15,1 3-2 0,3 4-1 16,6 9 3 0,-1 3-2-16,4 4 1 0,10 8 0 15,4 0 0-15,4 4-7 16,1 4-2-16,-1 0-27 16,-4 8-13-16,-4 0-39 15,-10 3-16-15,-12 5-23 16</inkml:trace>
  <inkml:trace contextRef="#ctx0" brushRef="#br0" timeOffset="557">458 1074 340 0,'-62'31'129'0,"53"-15"-100"0,9 16 0 0,9-17-5 16,8 5-3-16,10 0 4 15,9 4 0-15,17-5 2 16,5-7-15-16,4-12-5 0,4-8-2 16,6-7-6-16,3-5 1 15,1 0-27-15,-1-4-11 16,1-3-43-16,3-17-16 16,1-15-46-1</inkml:trace>
  <inkml:trace contextRef="#ctx0" brushRef="#br0" timeOffset="1411">1990 47 288 0,'9'-47'107'0,"-5"47"-83"0,1 8-9 16,-1 0-11-16,5 8-5 16,0-1 0-16,0 5 5 15,-5 0 5-15,-4 0-5 16,-4 3 18-16,-14 1 7 0,-17 7 1 15,-19 5 0-15,-8 0-15 16,0-1-4-16,4-3 8 16,9-13 5-16,1 1-4 15,16-8 1-15,10 0-10 16,4-4-4-16,5-4-4 16,13-4 0-16,13-8-4 15,19-4 0-15,12 0 1 0,14 0 2 16,4 0-3-16,9 5-2 15,4-1 2-15,1 4 2 16,-5 0 0-16,-4 0 2 16,-10 4-4-16,-12 0-2 15,-10 4-3-15,-13 4 1 16,-17 3 1-16,-14 13 2 16,-13 8 1-16,-14 7 3 15,5 1-1-15,-4-5 2 16,8-3-7-16,5-9 1 15,9-3 1-15,-1-4 3 16,10-4 0-16,8-4 2 16,10-8 0-16,8-12 3 0,4-4-3 15,5-8-2-15,1 1 0 16,-10-1-1-16,-4 4 0 16,-10 5 2-16,-8-5-21 15,-17 12-9-15,-19 8-28 16,-31 8-12-16,-17 8-17 15,-14 11-5-15,5 13 27 16,9 3 12-16,4 8 31 16,0 5 14-16,18 3 33 15,13-12 16-15,13-3 6 16,19-5 3-16,12-3-2 16,14-9-1-16,9-3-16 15,22-12-6-15,22-12-11 16,22-4-3-16,23-12-7 0,-5-4-2 15,0 1-2-15,-4-5-2 16,-5 4-2-16,-8-3 1 16,-14 3-6-16,-14 0 0 15,-8 4 3-15,-13 4 2 16,-10 5 2-16,-8 3 0 16,-5 8-5-16,-13 11-1 15,-8 13 16-15,-6 19 10 16,1 1 5-16,0 7 3 15,-1 4-9-15,10 4-4 16,-1 4-8-16,5-3-5 16,5-9-4-16,-1-4 1 15,1-11-59-15,-5-1-24 0,-5-15-84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1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0 225 208 0,'0'-8'79'0,"9"16"-61"0,0 16-5 0,0-8-5 16,0 8-7-16,0 3-1 15,-5 1 1-15,5 7-1 16,0-3 0-16,0-1-3 0,0-3 0 16,4-4-67-16,5-4-47 15,4-13 39-15</inkml:trace>
  <inkml:trace contextRef="#ctx0" brushRef="#br0" timeOffset="553">480 150 236 0,'0'-19'90'0,"5"23"-70"0,3 11-1 16,1 1-6-16,5 8 4 15,-1 7 4-15,0 13 6 16,5 7 4-16,-5 8-17 15,1-3 5-15,-5-1 2 0,-9 0-7 16,-5-7-3-16,-8-5-4 16,-14 0 0-16,-4-7-4 15,-4-8 0-15,-1-9 3 0,0-7 3 16,1-12-4-16,-1-8-3 16,5-11-1-16,5-9-1 15,8-4-3-15,5 5 2 16,4 3-1-16,4 8-2 15,10 4 0-15,12 8 3 16,6 12-7-16,8 8 1 16,0 12 12-16,0 3 6 15,0 5-1-15,-4 7 2 16,-5 5-5-16,-9 3-2 16,-13 4 0-16,-9 4-1 15,-8-3 6-15,-10 3 4 16,-9-8 1-16,-4-3 4 15,0-9-5-15,5-3 0 0,4-9 0 16,9-7 2-16,4-4-7 16,5-4-1-16,4-5-6 15,9-7-2-15,13-3-2 16,9-9 0-16,14 0 2 16,8 0 0-16,9-4-3 15,5 0 2-15,4-3-19 16,0-1-7-16,-4-4-21 15,-4-3-8-15,-6-5-23 16,1-7-10-16,-4-9-54 16</inkml:trace>
  <inkml:trace contextRef="#ctx0" brushRef="#br0" timeOffset="868">977 454 212 0,'0'-31'79'0,"0"31"-61"0,5-4-5 0,4 8-7 15,4-4 5-15,0 4 7 16,1 0-3-16,-1 0 2 16,-4 3-10-16,0 1 20 0,-5 0 9 15,-4 4-5-15,-4 0-3 16,-1 4-10-16,1 3-3 16,0-3-9-16,-1 0-4 15,1 0 1-15,4 4 2 16,0-5-2-16,4 1 0 0,5 0-1 15,4 0-2-15,5-4 3 16,9-4 0-16,8-8 3 16,14-8 1-16,0-4-3 15,0-4-3-15,0 0-29 16,-9 0-14-16,-5 1-40 16,-8-5-18-16,-1-8-22 15</inkml:trace>
  <inkml:trace contextRef="#ctx0" brushRef="#br0" timeOffset="1213">1577 28 236 0,'4'-28'88'0,"-4"28"-69"0,0 4-9 16,5 8-10-16,4 0 8 0,0 8 6 16,0 3 13-16,-1 13 8 15,1 11-18-15,0 13 10 0,0 11 4 16,4 8-3-16,1-4-2 15,-1-4-10-15,0 0-5 16,-4-8-4-16,0-4-2 16,-4-12-3-16,-1-7 1 15,-4-9 11-15,0-11 6 16,-4-8-4-16,-5-12 1 16,0-8-10-16,0-12-4 15,4-7-2-15,5-9-1 16,0 1-3-16,5-1 2 15,4 5-1-15,4-1 0 0,18-4-9 16,5 5-5-16,13-1-30 16,8 1-10-16,10 3-31 15,13-3-12-15,4-5-27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0.8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13 253 212 0,'-9'-32'79'0,"9"36"-61"0,18 0-10 0,-5 0-6 0,9 4 13 15,5 4 10-15,4 7 1 16,0 5 2-16,-4 4-16 16,-5 7 2-16,-4 5 2 0,-5-1-4 15,-13 8 1-15,-9 5-6 16,-17 3-2-16,-10 4-42 16,-4-3-20-16,0-9-66 15,0-12-29 1,5-19 77-16</inkml:trace>
  <inkml:trace contextRef="#ctx0" brushRef="#br0" timeOffset="256">288 359 216 0,'5'-4'82'0,"8"4"-64"0,14-4 0 0,-10 4-6 15,1 0 5-15,4 0 4 16,1 8 8-16,-6 4 5 16,1 4-18-16,0 7 4 0,-5 9 3 15,-4 0-10-15,-9 3-2 16,-4 5-7-16,-10-1-1 16,-3 5-1-16,-10 3 1 0,-4 0-46 15,0 1-18-15,0-5-76 16</inkml:trace>
  <inkml:trace contextRef="#ctx0" brushRef="#br0" timeOffset="794">564 655 264 0,'-9'-16'101'0,"9"16"-78"0,9-4-9 15,-1 1-8-15,6-5 3 16,8-8 5-16,5-8 11 16,8-3 5-16,1-9-16 15,4-3-6-15,-5 3-1 0,1 4-4 0,-10 1-2 16,-3 3-20-16,-6 1-10 16,1-5-7-16,-5 0-4 15,-4 1 18-15,0-1 8 16,-4-3 9-16,-1 3 3 15,1 4 2-15,-5 5 2 16,0 3 12-16,0 4 8 16,0 4-7-16,0 1-3 15,4 3-12-15,-4 4-2 16,4 0 2-16,1 0 4 16,-5 0 5-16,0 0 5 15,0 4-2-15,0 0 3 0,0 0-4 16,0 0 1-16,0 0-7 15,4 8-1-15,1 8 11 16,-1 11 5-16,5 21 1 16,0 19-1-16,4 16-6 15,1-4-1-15,3 3-6 16,1 5-2-16,0 4-2 16,0 0 0-16,-5-8-2 15,-4-12 2-15,0-4 0 16,-5-16 1-16,-4-15-24 15,0-5-12-15,-4-7-38 16,-1-8-16-16,1-24-54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09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420 238 204 0,'-49'-31'77'0,"31"35"-60"0,-13 8 10 0,18-5 1 16,-5 9 1-16,-4 8 2 0,-5 11 3 16,-4 9 2-16,-4 3-20 15,-5 5 6-15,0-1 5 0,4 0-6 16,9-3-2-16,10-5-14 15,3-7-2-15,14-5-3 16,9-3 2-16,13-9 1 16,9-11 3-16,9-8-27 15,14-8-13-15,8-3-41 16,5-5-17-16,4 0-37 16</inkml:trace>
  <inkml:trace contextRef="#ctx0" brushRef="#br0" timeOffset="300">917 361 272 0,'-35'-24'101'0,"17"20"-78"0,-4 0 4 0,13 8-1 16,-5 4-8-16,1 8-1 16,-9 3 4-16,0 9 3 15,4 0-12-15,5-1 0 0,4 1-1 16,9-4-6-16,9-1-1 15,13-7 2-15,13-8 1 16,14-16-3-16,9-8-1 16,4-7 1-16,0-9 2 15,-13 1-5-15,-9 7-1 16,-13 4 2-16,-14 4 1 0,-13 8-17 16,-18 12-7-16,-13 8-28 15,-4 8-9-15,-1-4-22 16,5-4-8-16,4-5-16 15</inkml:trace>
  <inkml:trace contextRef="#ctx0" brushRef="#br0" timeOffset="990">1228 80 164 0,'58'-27'63'0,"-36"27"-49"0,18 8 25 15,-18 0 7-15,5 3-1 16,4 13 0-16,4 8-5 15,1 11 0-15,4 4-22 0,4 5 3 16,-8-5 0-16,-5 1-5 0,-4-5 1 16,-5-8-12-16,-4-3-3 15,-5-12 7-15,-4 0 5 16,0-9 9-16,-9-11 3 16,0-4-13-16,-5-7-8 15,5-13-3-15,0-8-2 16,5-3 0-16,4-5 0 15,4-3 0-15,5-1 0 16,8-3-3-16,14 4 0 16,5 7-12-16,4 1-2 15,-1 7-14-15,6 4-3 16,8 5-15-16,0 3-4 0,5 4-3 16,-5 4 0-16,-9 8 15 15,-4 4 10-15,-9 0 18 16,-9 4 10-16,-4 8 9 15,-10 3 7-15,-3 5 17 16,-1 4 10-16,-4 3-5 16,0-3-1-16,4 0-8 15,0-5-4-15,5-3-6 16,4-8 0-16,5-8-7 16,9-12-3-16,-1-8-1 15,10-12 1-15,-5-7-3 16,0-1 0-16,-9 1-3 15,-9 7-1-15,-4 1 1 16,-14 3 2-16,-8 4-8 0,-10 4-1 16,-8 8 2-16,-5 5 0 15,-8 6 0-15,-5 9 4 16,-5 12 13-16,10 15 7 16,-1 9-1-16,5 15 2 15,9-4-2-15,9-4-2 16,13-3-2-16,9-9-1 15,17-3-3-15,10-13 1 16,17-7-4-16,27-12 1 16,13-12-10-16,23-8-3 15,8-12-50-15,14-7-21 16,17-16-96-16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08.5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9 431 124 0,'-9'-20'49'0,"9"24"-38"0,9 0-10 0,5 4-4 16,-1 0 10-16,5 8 7 15,4 7 9-15,0 9 3 16,5 7 0-16,4 13-1 16,0 3-14-16,0 12-7 0,-4-8-2 0,-1-3 0 15,-8-5 3-15,-5-4-2 16,1-7-2-16,-1-9 17 16,-8-7 8-16,-5-4 6 15,0-5 4-15,-5-3-18 16,-4-4-8-16,5-8 0 15,-1-4 3-15,5-8-9 16,9-11-5-16,13-17-2 16,5-7 2-16,13-12-2 15,9-4 1-15,13-1 2 16,5 5 0-16,4 0-3 16,0 12 0-16,0 3 2 15,0 9 2-15,-4 7-2 0,-1 8 0 16,-8 4-1-16,-5 5 0 15,-4 3 2-15,-9 4 0 16,-9 0 0-16,-4 0 2 16,-5 0 8-16,-4 0 5 15,-5 0 8-15,-4 0 3 16,-5 0-9-16,-4 0-5 16,-4 0-10-16,-1 0-3 15,1 0-3-15,0 0 3 16,-5 0 0-16,0 4 1 15,0 0-3-15,-4 4 2 16,-5 8-1-16,0 8 0 16,-4 16 2-16,0 11 2 0,8 8-1 15,5 0-1-15,9-7 1 16,9-5-1-16,5-11 2 16,12-16 1-16,19-20 1 15,8-20 2-15,5-23-3 16,-1-5 0-16,-3 1-1 15,-5 4 1-15,-23 3-2 16,-8 1 2-16,-14 3-2 16,-12 9-1-16,-15 11 1 15,-17 12-1-15,-22 12-14 16,0 4-5-16,0 4-28 16,17 4-10-16,14-1-43 15,18 1-62-15,22 0 44 16</inkml:trace>
  <inkml:trace contextRef="#ctx0" brushRef="#br0" timeOffset="376">2452 28 268 0,'-36'-35'101'0,"19"39"-78"0,-14 11-9 0,17-7-8 16,-8 8 7-16,-5 8 8 16,-8 7 10-16,-14 13 3 0,-9 3-18 15,1 4 0-15,-1 1 0 0,9-5-4 16,13-3 1-16,10-5-13 16,12-3-4-16,14-5 4 15,18-3 1-15,18-4 1 16,13-5-2-16,4-3 1 15,5-4 1-15,-1 4-3 16,-8-1 0-16,-9 1-1 16,-13 4 0-16,-23 4 6 15,-17 11 2-15,-14 5-2 16,-8-1-1-16,-10-11-25 16,1-8-11-16,8-5-25 15,45-23-110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6.4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27 249 172 0,'-22'-24'66'0,"22"20"-52"0,-5 0 6 16,5 4-1-16,9 0-11 15,5-4-4-15,8-4 1 16,0-4 4-16,5-3-5 15,-1-5 5-15,5 0 3 0,0 0-6 16,1 1-1-16,-1 3-1 0,0 0 2 16,0 0-5-16,-5 1-1 15,-3 3 0-15,-6 4 2 16,-3 0 8-16,-5 4 5 16,-9 0-1-16,-5 12 0 15,-8 4-11-15,-9 8-1 16,-5 11 2-16,0 9 5 15,1 3-1-15,4-4 1 16,4-3-3-16,4-4 1 16,6-9-6-16,3-3-1 15,10-4 2-15,8-8 1 16,9-12 1-16,14-4 0 16,4 0 0-16,4-4 0 0,0 4-2 15,-4 0 1-15,-4 4-4 16,-5 0 0-16,-4 4-1 15,-5 4-2-15,-4 4 0 16,-5 8 3-16,-4 8-2 16,-5 11 1-16,-4 13 8 15,-9-1 6-15,-8 8-2 16,-14 5 0-16,-14 7-4 16,-4 12-1-16,-4 3 5 15,4-10 4-15,5-9-1 16,8-12 2-16,10-8-4 15,3-7 1-15,6-8-3 16,8-9 0-16,4-11-5 16,14-8-1-16,13-16-1 0,18-7-2 15,18-17-2-15,18 1 1 16,8-1 1-16,14-7 2 16,8 0-1-16,5 7 2 15,0 5-2-15,-13 3-1 16,-9 4 1-16,-9 5-1 15,-14 3 2-15,-12 4 1 16,-14 4-10-16,-9 4-5 16,-5 1-23-16,-8 3-10 15,-9 8-31-15,-18 7-15 16,-22 13-35 0</inkml:trace>
  <inkml:trace contextRef="#ctx0" brushRef="#br0" timeOffset="347">644 1236 252 0,'-9'-8'96'0,"14"12"-75"0,22 4-5 16,-10-8-9-16,10-4-7 15,4-4 0-15,5 8 0 16,-5 4 2-16,0 4-1 15,-9 3 6-15,-9 9 5 0,-8 4 11 16,-10 7 6-16,-4 1-4 16,1-4-1-16,-1-5-2 0,4-3 1 15,1-4-7-15,-1-4 1 16,5-4-10-16,9-4-2 16,5-12-3-16,12-4 1 15,5-4-2-15,5-4-1 16,-1 1-28-16,5-5-14 15,0-4-27-15,5-11-9 16,-1-13-45 0,0-15-23-16,5-4 71 15</inkml:trace>
  <inkml:trace contextRef="#ctx0" brushRef="#br0" timeOffset="675">1546 553 180 0,'4'-28'68'0,"1"28"-52"0,4 0-3 0,-9 0-3 0,4 8 6 15,1 0 7-15,-1 4 8 16,-4 0 3-16,0 3-18 16,0 1 0-16,0 0 0 0,0 4-6 15,4-5-3-15,1 1-4 16,4 4-3-16,4 0 5 16,0-1 1-16,5 5 2 15,0 0 0-15,0 0-2 16,-1 3 1-16,-3 1-4 15,-5-5-2-15,0-3 0 16,-1-4-1-16,-3-4 2 16,-1 0 1-16,1-4 1 0,-1-4 2 15,-4-4-3-15,9 0 0 16,4-4-1-16,10-8-2 16,-1 0-32-16,0 0-16 15,-4 0-34-15,0-4-13 16,-5-3-4-1</inkml:trace>
  <inkml:trace contextRef="#ctx0" brushRef="#br0" timeOffset="1112">1946 640 208 0,'-5'-16'77'0,"5"12"-60"0,0 4 6 0,0 0-1 16,9 0-17-16,4-4-4 0,5 0-1 15,13 0 1-15,0 0 0 16,5 0-9-16,-1 0-3 0,1 4-23 15,-5 8-8-15,-4 0 9 16,-5 4 6-16,-9 0 11 16,-4-1 8-16,-5 1 22 15,-4 0 13-15,0-4 18 16,-4 0 6-16,0-4-15 16,4-4-7-16,0 0-15 15,4-8-4-15,0-4-17 16,5-12-8-16,0-7-3 15,5-13 0-15,-1-3 8 16,0-4 5-16,1-1-1 16,-1 9 2-16,-4 8 11 15,0 11 4-15,-1 16 2 0,1 16 0 16,0 19 19-16,5 25 9 16,-1 3 1-16,0 4-1 15,5 4-20-15,0 8-8 16,0 1-6-16,-1-1-2 15,-3-4-3-15,-1-8 1 16,-4-4-13-16,-5-7-3 16,1-1-65-16,-5-8-25 15,0-15-25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9.4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4 376 0,'-4'0'140'0,"-1"0"-109"0,1-4-4 0,-1 4-11 15,1 4-45-15,-5 4-18 16,0 4-106-16,-4 7-48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9.6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55 120 0,'-40'-59'46'0,"31"63"-35"0,14 12-54 16,4-32-28-16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5.4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48 324 0,'-22'-43'123'0,"22"43"-95"0,13-4-8 16,0 0-14-1,9 8-7-15,18 4-1 16,5 7 0-16,4 9 8 16,0 8-3-16,-14 7 25 15,-4 5-15-15,-31 3 18 16,-4 0-17-16,-32 5-47 16,1-1 17-16,-10 0-160 15,10-7 98-15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9.9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0 158 464 0,'31'-146'173'0,"-31"138"-135"0,5 4-10 16,13 20-145 0,-5 8-28-16,-4-1-17 15,-22-11-2-15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17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31 233 248 0,'-5'-19'93'0,"-4"30"-72"0,5 21-8 16,4-8-10-16,0 11-59 15,-5 5-25-15,1 3-8 16,0-3 1-16</inkml:trace>
  <inkml:trace contextRef="#ctx0" brushRef="#br0" timeOffset="569">328 95 236 0,'-4'-39'90'0,"4"47"-70"0,4 3-9 0,5 1-11 16,4 8 10-16,5 4 7 16,0 7 12-16,4 9 5 15,0 3-18-15,-4 5 0 0,0 3 0 16,-9 4-4-16,-9 0 1 16,-9 1-4-16,-9 3 0 15,-8-8-5-15,-10-7-1 0,0-9 1 16,-8-7 0-1,0-8 9-15,4-9 3 0,0-7-5 16,4-4-2-16,10-8-5 16,3-7-3-16,10-5 0 15,13-4-1-15,9 4-3 16,9 5 2-16,8 7-4 16,5 8 1-16,5 12 0 15,4 7-1-15,0 9 4 16,0 4 0-16,-9 3 1 15,-9 1 0-15,-9 7 2 16,-13 4 3-16,-8 9 2 16,-6-1 1-16,-4 0 2 15,-4 1 4-15,0-9 1 16,0 0 0-16,0-3-3 0,4-13-2 16,5-7 2-16,4-8 5 15,0-4-7-15,4-5-1 16,10-7-7-16,13-11-2 15,17-13 0-15,14-8 2 16,13-3-1-16,9-5-1 16,9 5-8-16,0-1-5 15,0 1-24-15,-5 3-11 16,1 5-44-16,-9-5-18 16,-5 0-37-1</inkml:trace>
  <inkml:trace contextRef="#ctx0" brushRef="#br0" timeOffset="1229">950 403 212 0,'-18'-39'79'0,"23"39"-61"0,-1 4-12 16,5 3-7-16,9 5-5 15,4 4 3-15,0 4 17 16,0 4 11-16,-4 3-13 15,-5 5 14-15,1 7 6 0,-10 1 1 16,-4-1 3-16,5-3-18 16,-1-5-6-16,1-7-5 15,3 0-2-15,10-9-1 16,9-3 0-16,13-12 0 0,9-4 2 16,0-4-1-16,-1-7 0 15,-8-5-30-15,-9-4-12 16,-4-11-20-16,-5-9-5 15,-4-7-10-15,-5-12-3 16,1-4-5 0,3-8 162 15,1-8-40-31,0 24-7 16,4 23 1-16,0 20-1 15,1 20 7-15,-1 12 4 16,0 16-25-16,5 23 6 0,-1 20 1 15,5 8-2-15,0 0 2 0,1-4-10 16,-6-12 0-16,-4-12-11 16,-4-8-4-16,-4-11 2 15,-1-9 1-15,-9-7 11 16,-4-8 6-16,-4-8-12 16,-5-8-4-16,-4-12-4 15,4-15-3-15,0-13 1 16,4-11-1-16,5 0-3 15,5 3 0-15,4 5 2 16,4 4 2-16,9 7-2 16,9 8 0-16,9 5-1 15,14 3-2-15,3 4 3 16,10 0 2-16,4 5-27 0,9 3-9 16,-9 4-32-16,-9 4-10 15,-9 0-38 1,-13-4-57-16,0-4 52 15</inkml:trace>
  <inkml:trace contextRef="#ctx0" brushRef="#br0" timeOffset="1665">2824 0 232 0,'0'-7'88'0,"0"7"-69"0,9 11-9 0,0-3-8 15,4 4 7-15,1 8 6 16,-1 4-3-16,0 3-2 15,1 5-5-15,-1-1-4 0,-4 5 2 0,-5-1 0 16,-8 1 3-16,-5-1-23 16,-4-3-10-16,-5-4 8 15,0-5 6-15,0-3 5 16,0 4 6-16,5-1 10 16,0 1 4-16,-1 0 14 15,6 3 6-15,-1 9 1 16,0 0 2-16,4 3-2 15,1-3 2-15,0-1-10 16,-1-3-3-16,1-5-2 16,4-3 0-16,0-4-3 15,0-5 0-15,0-3 4 16,0-4 3-16,0 0-8 16,0-8-4-16,0 0-3 0,0 0-1 15,13 0-7-15,9-4 0 16,9-4-1-16,9-4 2 15,5-3-28-15,3 3-9 16,10-4-45-16,9 8-18 16,8 0-24-16,5 4-9 15,9 4 24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4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 70 288 0,'-27'-56'110'0,"18"52"-86"0,5-3 5 0,4 7-5 15,0 0-21-15,13 0-5 16,9-4 6-16,18 4 6 0,5 8-4 15,4 7-1-15,-1 9-1 0,-8 4-2 16,-8 3-2-16,-15 1 14 16,-17 7 7-16,-13 9-4 15,-14 3-2-15,-4 0-6 16,0 1-4-16,4-9-5 16,5 0 0-16,9 1-68 15,9 11-32-15,12 4-42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4.3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61 420 0,'-49'-31'156'0,"36"19"-121"0,-5 0-10 0,13 8-13 16,1 0-125-16,4 4-48 15,9 12 15-15,13-8 10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1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1149 144 0,'-8'-12'55'0,"3"8"-43"0,1 0 19 16,4 4 5-16,-5 4-12 15,1 0-1-15,-5 8 4 16,-4 7 3-16,-1 5-16 16,5 4-1-16,5 3-2 0,4 1-9 15,13-5 0-15,5-7 2 16,13-8 2-16,5-12 0 16,4-12-1-16,4-8-1 15,-4-7 2-15,-9 3-3 16,-13 4-2-16,-9 1 0 15,-14 3 1-15,-13 8-3 0,-13 4 0 16,-9 4-23 0,-4 4-10-16,4 0-44 15</inkml:trace>
  <inkml:trace contextRef="#ctx0" brushRef="#br0" timeOffset="421">618 343 148 0,'0'-12'55'0,"0"32"-43"0,5 24 25 0,-1-21 11 16,5 17 2-16,0 23 3 0,0 24-16 16,4 11-5-16,5 1-19 15,4 0-1-15,0-8-1 0,0-5-4 16,1-7 1-16,-6-11-5 15,-3-17 0-15,-1-12 1 16,-4-11 0-16,-5-12 11 16,-4-16 5-16,-4-16-13 15,-1-12-3-15,-3-3-3 16,3-5 1-16,1 1-1 16,-1 3-1-16,5 4-2 15,0 5 1-15,5-1 1 16,4 0 0-16,-1 5-3 15,10 3 0-15,4 0 2 16,5 0 0-16,13 4 3 16,4 1 3-16,5-1-18 0,0 8-5 15,-9 4-38-15,-9 8-17 16,-13 8-63 0</inkml:trace>
  <inkml:trace contextRef="#ctx0" brushRef="#br0" timeOffset="691">396 1824 240 0,'-27'35'90'0,"27"-15"-70"0,9 8 19 0,0-17 5 0,9 1-3 16,4-4 0-16,9-4-18 15,14-4-6-15,8-8-11 16,9-4-2-16,0-7 2 0,5-9-3 16,0 0-2-16,4-11-22 15,4-1-11-15,-4-7-24 16,0-4-10-16,-4-5-28 16,-5-7-46-1,-9 4 44-15</inkml:trace>
  <inkml:trace contextRef="#ctx0" brushRef="#br0" timeOffset="1293">1435 797 236 0,'-17'-20'88'0,"12"17"-69"0,1-9 24 0,-1 8 5 15,5-4-14-15,0 0-5 16,0 4-21-16,5 0-7 15,8-4-2-15,9 0 0 0,5-4 1 16,8-3 0-16,5-1 2 16,-4 0-3-16,-1 4 0 15,-8 0 1-15,-5 4 0 16,-4 1 0-16,-5 3 0 16,-21 15 0-16,-10 13 2 15,-4 12 1-15,-1-1-4 16,-3 5-1-16,-1 3 1 15,5 1 0-15,4-1-2 16,5 0 0-16,4-11 2 16,9-4 0-16,9-1 1 15,9-7 2-15,8-4-1 16,10 0-1-16,4-5 1 16,4 5 1-16,0 0-1 15,-4 0-1-15,-4 0 1 16,-9 3-1-16,-10-3 0 15,-12 4 0-15,-10 4 2 16,-8-1 1-16,-9 1-1 16,0-4 1-16,-1-1 4 0,6-3 4 15,-1-4-2-15,5-4 2 16,4 0-2-16,4-4 2 16,10-8-6-16,8-8-3 15,14-4-1-15,13-4-1 16,4 1 0-16,5 3 0 15,0 4-5-15,0 0 1 16,-5 4-27-16,-8 0-11 16,-1 1-23-16,-8-5-8 15,-5-4-11 1,-4-12-38-16,-1-19 34 16</inkml:trace>
  <inkml:trace contextRef="#ctx0" brushRef="#br0" timeOffset="1471">2199 477 200 0,'-9'-15'77'0,"9"15"-60"0,5 12 8 16,-1 3 2-16,1 13 21 16,4 19 14-16,-1 24-19 15,1 20-7-15,5 0-22 16,-1 0-4-16,0 4 0 0,-4 7-4 16,0 5 2-16,-5 3-5 15,1-7-2-15,-1-12-55 16,1-8-26-16,4-16-66 15</inkml:trace>
  <inkml:trace contextRef="#ctx0" brushRef="#br0" timeOffset="1907">2568 541 184 0,'4'-60'71'0,"5"49"-55"0,4-5 4 0,1 12 0 15,8 0 3-15,9 0 6 16,9 4-7-16,0 4-3 16,0 4-11-16,0 4-5 0,-4 3 0 15,-10 5-2-15,-13 16 2 0,-17 15 13 16,-18 16 9-16,-23 8-6 15,-8 0-1-15,-9-8 1 16,4-8 0-16,9-15-4 16,9-9-1-16,9-7 0 15,9-12 2-15,13-12-12 16,27-20-1-16,18-12-5 16,12-7 0-16,10 3 2 15,0 5 0-15,4 11-5 16,0 4 1-16,0 12 2 15,1 12 1-15,-6 0 1 16,-3 11 2-16,-6 1-8 16,-3 4-1-16,-10-1-49 15,1 1-20-15,-14-8-68 16</inkml:trace>
  <inkml:trace contextRef="#ctx0" brushRef="#br0" timeOffset="2192">3456 0 192 0,'5'8'74'0,"8"31"-58"0,5 36 34 0,-5-27 9 16,0 15-3-16,5 4 2 15,0 4-22-15,0 12-7 16,-1 12-17-16,1-1-1 0,-5 1 0 0,-4-4-4 15,0 0-2-15,-9-5-2 16,0-3 0-16,0-8 0 16,5-8 3-16,-1-11-16 15,5-13-6-15,9-11-32 16,4-13-14-16,9-15-71 16,5-11-49-1,-1-13 75-15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5.9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 8 132 0,'-17'-8'49'0,"12"8"-38"0,-8 4 6 16,8 4-1-16,-3 8 4 16,-6 8 2-16,1 11 0 15,4 1 1-15,5-1-13 0,4-7-6 0,4 0-2 16,9-9 2-16,10-7 2 15,12-4 0-15,5-12 1 16,4-12-2-16,1-11 2 16,-10-9-2-16,-8-3 0 15,-14 7 10-15,-8 4 7 16,-18 9-13-16,-14 11-5 16,-9 12-10-16,-4 8-4 15,5-1-54-15,8-7-22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6.1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18 196 0,'-13'-24'74'0,"13"24"-58"0,4 12-6 16,1 4-8-16,-1 12 23 15,1 19 15-15,-1 20-3 16,5 4-1-16,0 20-20 16,0 16-3-16,0 11 0 0,0 4-5 15,-1-7 0-15,6 3-2 16,-1 13-1-16,0-13-45 16,1-7-20-16,3-17-67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9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0 196 0,'18'20'74'0,"0"-8"-58"0,4 7 12 15,-13-7 2-15,0 4-3 16,-5 4 4-16,-4 3-8 16,-9 9-2-16,-4 3-12 15,0 1 1-15,-1-4 1 0,1-5-4 16,4-7-2-16,0-4-2 15,5-4 0-15,4-1-7 16,4 1 1-16,10 0 1 0,3 4 3 16,6 4 0-1,-1 7-1-15,-5 5-2 0,-8 7-1 16,-13 9 21-16,-9 3 10 16,-5 0 0-16,-4-7 0 15,4-9 2-15,0-7 1 16,5-8-10-16,4-5-5 15,27-11-7 1,22-8-6-16,26-3 1 16,19-5-3-16,8 0-1 15,0 0-48-15,5 0-20 16,4-4-50-16,-4-7-20 16,-1-13 11-16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9.7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0 228 0,'5'4'85'0,"13"15"-66"0,4 21 19 0,-9-13 3 16,5 1-6-16,0 4 0 15,-1 3-14-15,1 5-5 16,-5 3-9-16,-4 0-3 0,0-3 2 16,-4-5 1-16,-5-7 1 15,0-4 4-15,0-8 3 16,-5-5-2-16,5-7 2 0,0-4-8 15,9-11-2-15,13-17-5 16,18-4-1-16,18 1-1 16,18-9 0-16,8 1 0 15,0-1-2-15,5 5-6 16,-5 3-2-16,-8 5 5 16,-14 7 3-16,-13 4 3 15,-13 4 1-15,-5 0 0 16,-18 8-3-1,-13 4 2-15,0 4-4 16,-4 8 1-16,-5 8 2 16,-5 4 1-16,5 7-2 15,1 1 2-15,8-1 1 16,8 1 0-16,10 0 4 0,13-5 2 16,9-11 4-16,9-12 1 15,4-12-3-15,-4-8-3 16,-9-7 0-16,-9-1 1 15,-17-4 1-15,-19-3 1 16,-17 3-4-16,-18 8-3 16,-13 8-14-16,-1 12-6 15,10 4-56-15,13 4-26 16,22 0-41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0.1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240 12 292 0,'-9'-12'110'0,"5"12"-86"0,-5 0 5 16,5 4-3-16,-10 8-4 15,-12 8 2-15,-10 15-7 16,-4 12-2-16,0 5-9 0,9-1-2 0,9 0 0 16,17-3-7-16,14-1 0 15,14-7 3-15,12-1 2 16,9-3 0-16,1-5 1 15,-5-3-2-15,-5-4 2 16,-8-5-4-16,-31 9 5 16,-19 7 2-1,-21 1-12-15,-9-8-5 16,8-13-39-16,10-7-18 16,21-16-74-1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5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0 340 0,'0'4'129'0,"5"27"-100"0,8 29 18 0,-8-17 18 15,3-3-38-15,1 58 12 16,0 9-24-16,0 43 9 15,4-4-14-15,1 20 13 16,3-20-14-16,-8 8 3 16,5-24-8-16,-14-4 2 15,4-19-3-15,-4-20 9 16,0-16-6-16,0-28 1 16,0-7-4-16,0-36-4 15,0-8 0-15,0-32-1 16,9 9 0-16,-5-13 2 15,5 9 0-15,0-9-5 16,5 13 3-16,3-9-34 16,10 13 19-16,17-5-78 15,5 8 53-15,22 1-166 16,5 7 116-16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0.4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0 256 0,'17'23'96'0,"6"9"-75"0,3 51 32 16,-12-32 8-16,-1 16-20 0,0 20-8 16,1 20-18-16,-5 19-7 15,-5 0-5-15,0-7 0 0,-4-1 0 16,5 4-32-16,-1-7-13 15,14-12-113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1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364 540 148 0,'-31'12'57'0,"22"7"-44"0,-4 9 14 0,13-16 5 16,0 4-1-16,9-1 2 15,9 1-1-15,4-8 2 16,9-4-18-16,4-8 4 0,1-8 3 15,-5-7 3-15,-9-1 4 0,-8-4-10 16,-14 0-4-16,-14 1-7 16,-12-1-1-16,-14 8-12 15,-14 8-2-15,-8 12-32 16,-4 12-15-16,17-4-79 16,-18 20-45-1,9 3 78-15</inkml:trace>
  <inkml:trace contextRef="#ctx0" brushRef="#br0" timeOffset="166">0 1010 240 0,'9'7'90'0,"0"-3"-70"0,17-4 19 15,-8 0 3-15,9-8-9 16,13-3-2-16,22-9-15 16,14-8-7-16,12 1-6 15,6-5 0-15,-6 4 0 0,1-3-48 0,-4-1-19 16,-14 1-47-1,-14-9-41-15,-12-3 60 16</inkml:trace>
  <inkml:trace contextRef="#ctx0" brushRef="#br0" timeOffset="331">924 15 256 0,'-18'-20'96'0,"23"24"-75"0,3 16 10 0,1 3-2 15,5 25 13-15,-1 15 11 16,0 12-24-16,5 24-11 15,0 15-11-15,0 12-4 0,-5-3 3 0,0-1 1 16,1 8 1 0,3-3-95-16,10-9-40 0,8-39-16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7.8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338 434 140 0,'-18'-28'52'0,"9"28"-41"0,-13 8-4 15,13 0-5-15,-9 4 9 16,-8 8 5-16,-10 3-4 15,-4 9 1-15,0 7-8 16,9-3-5-16,4-5-1 0,5-7 10 0,4-4 5 16,5-4 3-16,4-4 1 15,9-9-11-15,9-3-7 16,9-7 8-16,13-1 4 16,9-4-5-16,9 4-2 15,13 4-1-15,-4 0 0 16,-5 0-22-16,0 4-8 15,-8-4-71 1</inkml:trace>
  <inkml:trace contextRef="#ctx0" brushRef="#br0" timeOffset="375">653 0 152 0,'0'15'57'0,"5"13"-44"0,3 39 18 15,-3-31 6-15,-1 15-4 16,1 8 1-16,-1 8-17 16,1 0-5-16,-1 12-8 15,-4 8-1-15,-4 4 1 0,-10 0 11 16,-8-4 5-16,-5-8 7 16,-8-8 4-16,-5-8 0 15,0-16 3-15,4-15-3 16,5-9-1-16,9-7-11 15,4-4-4-15,14-8-8 16,17-8-5-16,1 0-4 0,26-8 1 16,13 0-1-16,5 9 0 15,4 3-3-15,-9 7 1 16,-4 5 0-16,-14 0 2 16,-8 8 1-16,-5 0 1 15,-8-1-25-15,-5 1-8 16,-1-4-43-16,1-4-16 15,0-12-45 1</inkml:trace>
  <inkml:trace contextRef="#ctx0" brushRef="#br0" timeOffset="646">1190 414 220 0,'-8'-12'82'0,"8"20"-64"0,0-4-2 15,0-4-5-15,4 8 7 16,0 0 10 0,10 4-10-16,4-4-9 15,4-4-1-15,0-4 1 0,0-4 4 16,-4-4 4-16,-5-4 0 16,-4-4 1-16,-9 0-7 15,-9 1-2-15,-9 3-7 16,-8 8-4-16,-19 12-26 15,-3 7-11-15,-1 9-38 16,4 8-15-16,5 3-12 16</inkml:trace>
  <inkml:trace contextRef="#ctx0" brushRef="#br0" timeOffset="796">1039 975 180 0,'18'43'68'0,"-9"-31"-52"0,4 4 17 0,-4-12 6 16,5 4-5-16,-1-8 1 15,9-4-16-15,9-12-6 16,14-12-8-16,12-11-2 0,6 3 1 16,3 5-35-16,-8-1-17 15,-5 0-66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26.6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36 166 180 0,'-14'-4'68'0,"10"4"-52"0,-9 0 3 0,8 0-1 16,5 0-9-16,0 0-1 0,0 0-6 16,9 0-4-16,4 4 1 15,5 0 2-15,4 3 2 0,5 5-4 16,-5 4-1-16,0 8-2 15,-4 11 3-15,-9 13 13 16,-9 7 9-16,-4 4-1 16,-5 0-2-16,-5 1 7 15,5-13 4-15,1-8-13 16,3-3-4-16,5-8-8 16,13-9-3-16,14-11 6 15,13-4 5-15,13-8-6 16,10 4-1-16,-1-4-1 0,-5 0 2 15,-3 0-65-15,-14 0-27 16,-5-4-39 0</inkml:trace>
  <inkml:trace contextRef="#ctx0" brushRef="#br0" timeOffset="315">364 347 176 0,'-31'-35'66'0,"22"35"-52"0,5-4 10 0,4 4 0 15,4 0-17-15,10-8-5 16,12-4 0-16,14-4 0 16,9 0 0-16,9-3-2 0,0-5 1 15,-5-4-17-15,-9 1-6 0,-8-5-7 16,-10 4-2-16,-8 1 14 16,-9 3 10-16,-4 4 29 15,-5 5 15-15,-5 3 2 16,1 8 1-16,-1 8-18 15,1 8-5-15,-1 7 0 16,1 13 3-16,4 7-10 16,0 13-3-16,4 7-3 15,1 8 0-15,4 4 0 16,-5-4 0-16,1 0-46 16,-5 0-22-16,0-11-47 15</inkml:trace>
  <inkml:trace contextRef="#ctx0" brushRef="#br0" timeOffset="573">440 868 156 0,'4'8'57'0,"5"4"-44"0,0 16 32 0,0-13 10 15,0 9-7-15,4 4-4 16,0 3-13-16,10-3-7 16,3 0-14-16,14-9 0 0,0-11 1 15,5-16-2-15,12-11 0 16,10-9-8-16,4-8-2 0,9 1-88 16,9-5-38-16,8-3 9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2.4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191 158 128 0,'-9'-20'49'0,"14"28"-38"0,-1 16-5 16,1-8-6-16,4 3 14 16,4 5 8-16,5 8 2 15,-1-5 1-15,6 1-6 16,-1-4-1-16,0-1-10 15,0-3-1-15,-4 0 3 0,-5-4-4 16,-4-5 2-16,-4-3 1 16,-1 0 2-16,-4-8-1 15,0 0 1-15,0 0-4 16,0-4-2-16,-4-4-2 16,4-4-3-16,0-3 1 15,0-9-1-15,0 0 0 0,4 1 2 16,5-1-6-16,4 4-1 15,9 4-1 1,1 5 2-16,3 7-1 0,1 4 1 16,-5 11 3-16,-9 5 0 15,-13 12 1-15,-13 3 2 16,-18 5-1-16,-13 7 2 16,-5 1-2-16,-4-1-1 15,-5-3 1-15,-4-1 1 16,-1-3-1-16,10-5-1 15,9-7 23-15,8-4 11 16,10-4-13-16,12-9-4 16,19-7-10-16,21-7-5 0,19-9-1 15,12-4 1-15,15-4-3 16,7 5-2-16,-3 3 2 16,-1 4 2-16,-12 4 0 15,-10 4-1-15,-13 0-2 16,-9 0 1-16,-4 0-1 15,-10 4 0-15,-8 4 6 16,-4 4 5-16,-10 4-3 16,-4 4 2-16,1 4-5 15,-6 7-2-15,1 9 0 16,-5 3 1-16,-4 1-17 16,4 3-6-16,0-3-19 15,1-5-7-15,-6-3 9 16,-3-5 5-16,-5-7 17 0,0-4 10 15,-1 0 2-15,6-5 0 16,4 5 22-16,4-4 10 16,0 0-2-16,5 0-3 15,8 0 4-15,5-1 5 16,14 1 5-16,12-4 2 16,14-4-10-16,18-4-5 15,9-4-12-15,13 0-3 16,0-8-5-16,-5-3-3 15,1-1-64-15,-5-4-28 16,-5-12-60 0</inkml:trace>
  <inkml:trace contextRef="#ctx0" brushRef="#br0" timeOffset="676">1022 359 220 0,'-18'-8'85'0,"18"8"-66"0,4 0-6 16,1 4-4-16,8-4 1 16,9-8 3-16,9 1-4 15,14-5-3-15,-1 4-3 16,-4 0-3-16,-4 4 1 0,-5 0-4 16,-9 4 2-16,-4 4 3 15,-5 8 3-15,-8 4 15 16,-10 7 10-16,-8 1-14 0,-5 4-4 15,-4-1-5 1,-5 9 0-16,-4 3 0 0,0 9 1 16,0-1 0-16,0 0 2 15,0-7 1-15,13-9 3 16,0-7 4-16,5-4 3 16,4-8-5-16,5-4-1 15,-1-8-12-15,10-12-1 16,8-12-7-16,9-4 1 15,5 1 4-15,8-1 4 16,-4 1-3-16,0 3-3 16,5 4-2-16,0 8 0 15,-1 4 3-15,-8 8 2 0,-1 8-2 16,-8 8 0 0,-5 8 1-16,-4 7 2 0,-4 5-3 15,-10-5 0-15,1-3-4 16,-1-4-1-16,1-8 7 15,0-5 4-15,-1-11-5 16,1-11-1-16,4-9-3 16,9-4 0-16,8-3 0 15,1 3 3-15,9 4-2 16,-5 0 1-16,5 5-3 16,-5 7 1-16,0 0 0 15,-4 4 2-15,-1 4-1 16,-3 4 1-16,-5 4 2 15,0 0 2-15,-5-1-19 16,0-3-6-16,5 0-28 0,0-8-12 16,9-11-7-16,4-9-2 15,9-8 0 1,0-3 0-16,0-1 40 16,-4 1 74-16,-5 7 40 15</inkml:trace>
  <inkml:trace contextRef="#ctx0" brushRef="#br0" timeOffset="796">1848 426 323 0,'17'12'98'15,"-3"20"-54"-15,-5 27-1 0,-9 20-4 16,0 12-19-16,4-4-6 16,5-4-9-16,4 3-2 15,5-11-67-15,9-7-32 0,4-17-48 16</inkml:trace>
  <inkml:trace contextRef="#ctx0" brushRef="#br0" timeOffset="1893">2221 419 272 0,'-14'-8'104'0,"19"12"-81"0,-5-8 1 16,0 4-5-16,0 0-20 0,9 4-3 16,4-4 3-16,9 0 5 15,14-4-2-15,4 0-1 0,0 4 0 16,-5-4-4-16,-4 4 2 16,-4 0 1-16,-9 0 2 15,-18 4 1 1,-14 8-1-16,-8 3-2 15,0 5 7-15,-5 8 3 16,1-1-1-16,-1 9 2 16,0 3-6-16,5 1-3 15,0 3-1-15,4-3-1 16,5-5 0-16,4-7 2 16,0-4 1-16,5-9 1 0,-1-3 13 15,1-4 8-15,4-8-1 16,4-8-2-16,10-15-10 15,8-9-5-15,0-4-7 16,9 5 0-16,-4 3-2 16,-5 5-2-16,0 7 0 15,0 4 3-15,1 4-5 16,-1 4 2-16,0 8 2 16,0 8 3-16,0 4 0 15,1 3 2-15,-6 1-31 16,1 0-11-16,-4-4-2 15,-6-5 1-15,-8-11 25 16,0-3 13-16,-4-9 5 16,0 0 2-16,-1-4 10 0,1 0 5 15,4 0-6-15,4-3-1 16,9-1-9-16,10-4-5 16,8 1 0-16,0-1 0 15,4 0 1-15,-4 1 2 16,0-5-1-16,-4-4 2 15,-9 5-2-15,-9-1-1 16,0 4 1-16,-5 9 1 16,1 3 12-16,-5 4 8 15,0 8-16-15,-5 12-4 16,-4 11-3-16,0 5 0 16,-4 4 1-16,0 11 2 0,-5 8-3 15,0 9 0-15,-4 3-37 16,0-4-16-16,0-4-2 15,-5-7 3-15,0-5 21 16,1-7 12-16,-1-9 12 16,5-7 5-16,0 0 36 15,8-5 17-15,1-3-19 16,4 0-8-16,5 4-4 16,4 0 1-16,0-1 3 15,4 5 3-15,0-4-10 16,1 0-4-16,-5-4-3 15,0-4-1-15,0-1 13 16,0-7 6-16,0 0-9 16,13-4-3-16,9-7-11 0,10-5-3 15,3 0-6-15,5 4 1 16,0 4 0-16,0 8 2 16,0 4 1-16,-5 4 1 15,-8 0-3-15,-9 0 2 16,-9 4 1-16,-14 0 2 15,-4-1-14-15,1 1-5 16,-1-4-40-16,0-4-17 16</inkml:trace>
  <inkml:trace contextRef="#ctx0" brushRef="#br0" timeOffset="2327">3109 482 240 0,'-40'-28'90'0,"31"20"-70"0,0-4 19 16,9 8 5-16,0 0-19 16,0 4-6-16,5-4-16 15,8-3-5-15,14-1 1 16,8 0 0-16,10 0 3 0,-1-4-1 15,-4 0 2-15,-9 4-2 16,-9 4 2-16,-4-4 13 16,-5 5 9-16,-8-1-14 0,-14 4-8 15,-9 7-6-15,-8 5-1 16,-1 4 3-16,-4 0 0 16,4 4 5-16,5-1 2 15,4 1 0-15,0 0-1 16,10-4-3-16,-1-1-2 15,9-3 3-15,4-4 0 16,14-4 3-16,13-4 3 16,18-4-4-16,4 0-1 15,0 4 0-15,5 0 0 16,-9 0-24-16,0 4-9 16,-14 4-65-16,-12 8-29 15,-23 4 0-15</inkml:trace>
  <inkml:trace contextRef="#ctx0" brushRef="#br0" timeOffset="2553">2807 979 204 0,'-31'-28'77'0,"26"25"-60"0,10-1 6 16,8 0 1-16,14-8 0 15,13-4 5-15,9-4-9 16,17-7-2-16,19-1-10 15,8 0-5-15,0 1 0 0,-8 3 0 16,-14 0 1-16,-5 5-2 16,-17-1-2-16,-9 4 3 15,-9 4 0-15,-4 4-41 0,-9 4-17 16,-10 4-62 0</inkml:trace>
  <inkml:trace contextRef="#ctx0" brushRef="#br0" timeOffset="2912">3185 1054 184 0,'-36'0'71'0,"32"4"-55"0,4-4-5 0,17 0 25 15,10-4-4-15,13 0-9 16,9 0-6-16,9 4-10 16,-5 4-1-16,-4 4 4 0,-9 0-11 15,-9 0-1-15,-18 4 25 16,-17 3 13-16,-10 1-2 16,-12 4 0-16,-10-4-6 15,9 0-3-15,10-5-9 16,3 1-5-16,10-4-11 15,13 0-2-15,17 0 4 16,19-4 4-16,4-4-32 16,8-4-12-16,6-4-56 15,3-4-25-15,1 0-8 16</inkml:trace>
  <inkml:trace contextRef="#ctx0" brushRef="#br0" timeOffset="3155">4002 600 276 0,'-45'-24'104'0,"36"21"-81"0,0 3 12 0,9 0-2 15,0 0-18-15,0 0-6 16,14 3-8-16,8-3-1 16,14 0 0-16,4 0 2 0,4-3 1 15,-13-1-1-15,-4 4-2 0,-18-4 12 31,-23 4-10-31,-12 4 0 0,-6 0-41 16,1-1-19-16,9-3-28 16,27-11-55-1</inkml:trace>
  <inkml:trace contextRef="#ctx0" brushRef="#br0" timeOffset="3333">4384 51 252 0,'8'-51'96'0,"-12"51"-75"0,4 4-5 15,0 4-7-15,4 16 42 16,1 23 24-16,-5 20-10 16,0 8-3-16,4 16-35 15,5 15-7-15,5 13-5 0,3-5-6 16,1-7-3-16,-5-8 1 16,1 3 2-16,4-3-81 0,-1-4-36 15,1-28-76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41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28 0,'9'-16'13'0,"4"12"-10"0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9.0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431 489 192 0,'0'-11'71'0,"0"7"-55"0,0 0 15 16,0 4 5-16,0 0-7 16,0 0 0-16,0 0-7 15,0 0-2-15,0 0-11 16,0 0-1-16,0 0-1 0,-9 8 8 15,-13 3 4-15,-9 9-7 0,-18 0-2 16,-13 0-8-16,8 3-2 16,-3-3 2-16,12-4 1 15,10-4 7-15,8-4 6 16,5 0-6-16,4-4-3 16,18-4-2-16,18-4-1 15,-5 4-5-15,18 0-1 16,5 4-2-16,-1-1 3 15,5 5-16-15,-4 0-3 16,-1 0-45-16,-4 4-20 16,-4 0-44-1</inkml:trace>
  <inkml:trace contextRef="#ctx0" brushRef="#br0" timeOffset="209">697 0 188 0,'0'-12'71'0,"0"24"-55"0,0 24 17 16,5-1 5-16,-5 24 22 15,0 16 14-15,0 4-22 16,0 8-9-16,0 8-26 16,4 11-11-16,1 5-2 0,4-8-1 15,-5-9 3-15,0-7-65 16,-4-4-29-16,-4-12-64 15</inkml:trace>
  <inkml:trace contextRef="#ctx0" brushRef="#br0" timeOffset="644">906 501 204 0,'-22'-31'77'0,"22"31"-60"0,0 4-3 0,9-4-5 16,4 0-7-16,18-4 1 0,0 0 7 16,14-4 3-16,-1 4-6 15,-13 4-4-15,0 0 0 0,-4-4 4 16,-9 4 4-16,-9 0 13 15,-18 4 10-15,-5 4-20 16,-17 8-8-16,0 3-4 16,0 5-2-16,-13 0 0 15,13 3 2-15,0 1-1 16,8-4-1-16,1-8-2 16,9-1 1-16,4-3 3 15,0-4 3-15,9 0 4 16,0-8 2-16,9 0-1 15,9 0 1-15,4-4-6 0,5 4-1 16,4-4-13-16,0 4-7 16,13-4-51-16,-13 0-21 15,9 0-28 1</inkml:trace>
  <inkml:trace contextRef="#ctx0" brushRef="#br0" timeOffset="975">1497 16 192 0,'-9'-4'71'0,"9"12"-55"0,0 31 24 0,0-3 9 15,0 27 17-15,-5 12 11 16,1 4-17-16,4 8-6 0,-4 0-31 16,4-5-9-16,0-3-6 0,-9-11-2 15,9-17-1-15,0-12-1 16,0-7 2-16,-5-12 3 15,-4-16 2-15,9-16-5 16,0-16-4-16,0-11-1 16,0-5 1-16,9 1-1 15,-4 3-1-15,12 5-2 16,-3 3 1-16,12 5-4 16,1 3 1-16,4 8 0 15,0 4 2-15,0 8-32 16,0 8-12-16,-4 12-34 15,-9 8-13-15,-14 15-56 16</inkml:trace>
  <inkml:trace contextRef="#ctx0" brushRef="#br0" timeOffset="1245">1155 1153 332 0,'-22'-12'123'0,"22"12"-95"0,8 0-2 0,1 0-7 16,14-4-6-16,8-4 3 15,13 4-7-15,5 4-1 16,0 4-4-16,-5 4-3 0,-13 0 2 16,-4 0 0-16,-9 0 1 0,-18 3 2 15,-5 1 1-15,-8 0-3 16,0-4-3-16,-1 0-44 15,10 0-21-15,4-8-76 16,18-8-48 0,13-16 85-16</inkml:trace>
  <inkml:trace contextRef="#ctx0" brushRef="#br0" timeOffset="1650">2119 450 276 0,'13'-4'104'0,"0"4"-81"0,5 8-2 16,-9 0-4-16,-5-4-13 0,-4 4 0 16,0 0 0-16,0-1 0 15,-13 5-2-15,-9-4 5 0,-9 0 5 16,-9 0-2-16,13-4 2 16,-4 0 2-16,13 0 3 15,0 0-9-15,10-4-2 16,16 0-4-16,19 4-2 15,13 0-2-15,0 4 1 16,0 3-10-16,0 5-5 16,-9 0 1-16,-4 8 1 15,-18 3 6-15,-18 13 5 16,-5 3 2-16,-17 5 1 16,13-1 19-16,-8-8 12 0,13-3-9 15,-5-8-2-15,13-5-10 16,-4-3-4-16,18-8 1 15,5-12 0-15,8-8 1 16,4-8 0-16,-8-4-24 16,13-3-9-16,-17-9-50 15,-1-3-19-15,5-9-41 16</inkml:trace>
  <inkml:trace contextRef="#ctx0" brushRef="#br0" timeOffset="1981">2700 158 228 0,'5'0'85'0,"-5"12"-66"0,13 27 32 16,-8-11 9-16,-5 11-2 15,8 13 3-15,-8-1-12 0,0 4-5 16,-8 8-25-16,8 12-5 0,-5 0 0 16,5-4-8-16,0-7-1 15,0-13 1-15,0-12 1 16,0-7 1-16,-4-8 0 15,4-9 2-15,-9-15 1 16,9-11-8-16,0-13-1 16,0-12-4-16,13 1 0 15,-8-1 0-15,8 5-2 16,13 3 0-16,6 4 3 16,-1 5-2-16,9 3 1 0,-9 4-11 15,-9 8-5-15,9 4-28 16,-18 12-10-16,-13 16-39 15,-17 11-18-15,-19 1-27 16</inkml:trace>
  <inkml:trace contextRef="#ctx0" brushRef="#br0" timeOffset="2358">2367 1200 284 0,'-9'-12'107'0,"9"8"-83"0,9 8 17 16,-9-4 4-16,0 0-2 16,0 0 4-16,0 0-24 15,0 0-8-15,5 8-10 0,8 4 7 0,-9 4 7 16,10 0-8-16,-5-1-1 16,-5 1-6-16,1-4-1 15,-1-4 1-15,-4 0 2 16,4 0 1-16,-4-8 1 15,0 0 0-15,14-4 0 16,8-8-7-16,22 0 0 16,1 0-3-16,-1 4 0 15,14 8-3-15,-9 4 1 16,-5 8 0-16,-13 0 2 16,0 4-1-16,-8 0 1 0,-19 3 6 15,-17 1 2 1,-14 0-18-16,-4-1-9 0,0-3-97 15,13-8-42-15,5-8 4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37.3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35 406 184 0,'0'-11'68'0,"0"15"-52"0,0 0-12 0,0-1-9 16,-5 13 20-16,-4 12 14 16,1 11 1-16,-1 13 0 15,4 3-16-15,10-4 4 0,4-3 3 16,4-9-3-16,9-3 0 16,5-9-8-16,8-7-2 15,5-12 0-15,0-8 2 16,-4-8-16-16,-1-4-6 15,-8-8-36-15,-5-11-16 16,0-13-33-16,5-11-32 16,-5-8 54-16,-4-12 74 15,0-4 43-15,-5 0 36 16,-4 8 12-16,0 16-26 16,0 11-9-1,4 32-25-15,5 28-18 16,0 16 16-16,-1 19 10 0,5 24-8 15,5 24-3-15,0 4-6 16,-1-5-4-16,-3-7-5 16,-6-12-2-16,-3-12-4 15,-1-20-1-15,-4-7 10 16,-9-12 5-16,-5-13-2 16,-3-7 2-16,-6-12-11 0,1-4-3 15,0-3-6-15,4-5-1 16,4-8 1-16,10-8 2 15,8-11-3-15,9-12 0 16,9 3 1-16,9 5 0 16,0 0-7-16,5 3 0 15,8 5-6-15,0 3-2 16,5 9 9-16,0 3 2 16,-9 4 4-16,-9 1 0 15,-5 3-3-15,-8 4 2 16,-5 4 3-16,-9 0 1 15,-4 0-4-15,-4 0-1 16,-1 0-2-16,-8 4 0 0,-5 4 0 16,-9 8 0-16,-4 4-2 15,-5 12 1-15,0 4 1 16,1 7 2-16,-1 1-1 16,5 3-1-16,4-3 0 15,9-1 0-15,5-3 3 16,8-5 2-16,10-3 2 15,12-4 1-15,10-4 0 16,8-5 0-16,1-3-11 16,-1-4-3-16,-4-4-41 15,-13 0-17-15,-10 0-31 16,-17 0-13-16,-8 0 5 16</inkml:trace>
  <inkml:trace contextRef="#ctx0" brushRef="#br0" timeOffset="180">1132 762 192 0,'-27'-16'71'0,"27"8"-55"0,0 4 13 0,5 0 4 16,8-4-21-16,9-4-6 16,14-3-7-16,8-5-1 15,9 0 2-15,5 0-22 0,0-3-10 16,-5-5-31 0,-4 0-40-16,-5-3 25 15,-8-5 204 16,-5-39-34-31,-4 12-2 16,-5 12-27-16,-4 11-16 16</inkml:trace>
  <inkml:trace contextRef="#ctx0" brushRef="#br0" timeOffset="1021">1705 229 483 0,'17'20'12'0,"-3"7"-1"0,-5 17 8 16,-1 19 3-16,-3 16-7 16,-1 4-4-16,1 0 5 15,-1-8 1-15,-4-12-6 16,0-12-2-16,0-8-5 15,0-15-3-15,0-4 6 16,0-5 3-16,0-3-3 16,5-8 1-16,8-8-5 15,9-8 0-15,14-11-6 16,4-9 0-16,0-8-12 16,4-11-6-16,5-4 7 15,-5-5 3-15,-4 1 7 16,-4 0 2-16,-10 11 2 0,-3 9 0 15,-6 7 0-15,-3 9 0 16,-5 3-9-16,-9 16 0 16,0 16 7-1,0 11 6-15,4 5 4 16,5 3-1-16,0 1 1 16,0-1-3-16,4-3 0 15,5-4-1-15,4-9 2 16,0-3-1-16,0-4 2 15,1-12-15-15,-1-8-5 16,0-12-15-16,0-11-5 0,-4-9 4 16,9-7 2-1,-5-8 11-15,5-5 7 0,-5-3 6 16,0 4 4-16,-4 8 13 16,-5 7 6-16,0 13-2 15,-4 7 2-15,5 16-18 16,-6 20-8-16,1 12 20 15,9 11 9-15,-9 9 3 16,0 11-1-16,4 4-7 16,-4 4-1-16,4-4-10 15,-4-7-2-15,0-9-3 16,-4-7-2-16,-1-13 7 16,0-3 3-16,-4-20 1 15,9-8-5 1,5-11-2-16,3-9-4 0,1-4-1 15,4 1-8-15,5-1-4 16,4 1-26-16,0-1-13 16,5 0-19-16,-1 1-8 15,-4 3 12-15,0 5 5 16,-4 3 31-16,-5 0 16 16,-4 4 16-16,-5 4 8 15,1 1 13-15,-5 3 8 16,13 4-6-16,-4 4-2 15,8 4 2-15,1 7 2 16,-5 5-9-16,-4 4-5 16,-5 0-7-16,-8 7-2 15,-10 5 3-15,-13 4 1 0,-8-1-10 16,-5-3-3-16,0-5-48 16,8-11-21-16,6-16-39 15</inkml:trace>
  <inkml:trace contextRef="#ctx0" brushRef="#br0" timeOffset="1202">3383 102 220 0,'45'-86'82'0,"-36"78"-64"0,-5 0 20 15,1 8 5-15,3 8-4 16,6 15-1-16,-5 21 1 16,8 15 0-16,-3 12-21 15,-5 12-4-15,-1 20 0 0,1 3-6 16,-4 1-2-16,4-12-1 15,-5-13 1-15,14-7-67 0,-5-15-30 16,14-13-65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9:57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448 1303 108 0,'-9'-4'41'0,"9"20"-32"0,5 23-5 0,-1-11-4 0,5 11-1 15,0 13 2-15,4 11 22 16,5 8 12-16,4 8-16 16,5 15-7-16,0 17-8 15,-1 7-4-15,1-3 1 16,-5-5 1-16,-4 9 3 0,0-5 0 16,-1-3 2-16,-3-8-44 15,-1-21-56 1,0-11 12-16</inkml:trace>
  <inkml:trace contextRef="#ctx0" brushRef="#br0" timeOffset="466">577 1678 180 0,'13'-119'68'0,"-4"108"-52"0,18-1-10 0,-5 16-7 16,14 7-2-16,8 9 1 16,9 8 10-16,1 7 7 15,3 5-7-15,10-1 13 0,-5 5 6 16,0 7-10-16,1 8-2 16,-6 12-7-16,-8 8-3 0,-9 0-2 15,-18 4 0-15,-17-4 0 16,-19 4 1-16,-17 8-13 15,-18 7-7-15,-13 1-29 16,-22-4-13-16,-14-24-23 16,-8-16 26-1,3-19 64-15,6-13 37 16,8-11 20-16,9-12-4 16,9-4-2-16,13-4-19 15,14 1-7-15,13-5-20 16,22-4-13-16,13-8-6 0,23-7-1 15,17-9 4-15,27-3 1 16,27-1 1-16,4 1-3 16,9-4 2-16,9 3 3 15,9 5 1-15,-5 7-50 0,-8 4-20 16,-14 9-46 0</inkml:trace>
  <inkml:trace contextRef="#ctx0" brushRef="#br0" timeOffset="931">1754 2215 252 0,'-18'-44'96'0,"9"40"-75"0,0 4-10 0,9 0-10 16,0 8-4-16,-4 4 1 0,0 8 2 15,-5 7 0-15,-5 5 0 16,1 4-3-16,0-5 2 0,-1 5-1 15,5-1 0-15,5 5 2 16,4 3 0-16,4-3 0 16,5-1 2-16,5-3-1 15,3-9-1-15,1-3 3 16,9-16 2-16,4-12 0 16,0-16 2-16,5-4-4 15,-5-3 0-15,-5-1 1 16,-3 0 0-16,-6 1-5 15,-8-1 1-15,-4 5 6 16,-1-1 4-16,-4 8 8 16,0 4 3-16,0 4-10 15,4 0-7-15,1 4-9 0,4 8-2 16,4 8 3-16,9 4 4 16,5 4 1-16,0 0 2 15,8-1 0-15,5 5 1 16,5-4-2-16,-10-5 1 15,1-3-42-15,-1-4-16 16,-4-4-21-16,-4-8-6 16,-5-4 1-1</inkml:trace>
  <inkml:trace contextRef="#ctx0" brushRef="#br0" timeOffset="1667">2416 2254 200 0,'-14'-71'74'0,"14"51"-58"0,-4-3 18 0,4 19 6 16,0 0-25-16,0 4-8 0,4 8-1 15,5 7 0-15,0 9-2 16,0 12 13-16,4 7 5 0,1 1-8 16,-1-1-3-16,0-8-5 15,1-3-1-15,-1-4-1 16,-4-9 0-16,0-3 20 16,-5-4 11-16,-4-12-9 15,9-4-5-15,0-8-12 16,0-4-6-16,4-3-5 15,0-1 1-15,5 0 1 16,0-3 2-16,4-1-3 16,5 0-2-16,4-3-20 15,4 3-8-15,5-4-6 0,0 1 0 16,0-5 9-16,-4 0 4 16,-5 1 10-16,0-1 6 15,0 1 3-15,-4-1 3 16,-5 5 1-16,-4 3 1 15,-5 8 0-15,0-4 0 16,-4 12-5-16,0 8-1 16,0 12 11-16,0 24 9 15,0 23 4-15,0 20 2 16,4 12-7-16,0 19 0 16,1 24 1-16,-1 13 1 15,5-1-4-15,4 8 1 16,0 0-3-16,0-8 0 0,1-12-3 15,3-20-1-15,-8-15-1 16,0-16 0-16,-5-20-5 16,-4-16 1-16,0-11 6 15,-9-16 6-15,-5-24-6 16,1-36-1-16,0-47-14 16,-5-35-7-16,-5-40 2 15,1-35 3-15,0 7-1 16,4 5 3-16,0 7 7 15,9 28 3-15,0 32-4 16,9 27-2-16,4 28-1 16,9 19 2-16,1 25-3 15,8 23 2-15,0 19 7 16,-5 21 4-16,-3 11 1 0,-10 8 3 16,-9 4-1-1,-13 8 0-15,-8 8-5 0,-10 0-3 16,-9-12-16-16,-3-8-5 15,-1-15-56-15,4-21-23 16,9-19-13 0</inkml:trace>
  <inkml:trace contextRef="#ctx0" brushRef="#br0" timeOffset="2058">4143 2163 168 0,'-4'-35'66'0,"-5"23"-52"0,-4-8 1 16,4 12-4-16,-5-3 8 15,-8-1 5-15,-9 0 5 16,-9 4 2-16,-9 4-16 16,0 12 6-16,-4 12 3 0,0 15-8 15,-5 9-2-15,9 3-6 16,9 0 0-16,14-7-5 15,8-9 0-15,9-3-1 16,13-8-2-16,14-20 3 16,13-16 2-16,14-16-2 15,8-11 0-15,9 3-1 16,0 9 1-16,-4 15-4 0,0 8 0 16,-5 8 1-16,0 12 2 15,-4 8-1-15,-4 3 2 16,-1 5 0-16,0 0 1 15,10-1-33-15,8-3-13 16,13-8-83 0,28-16-47-16,12-20 81 15</inkml:trace>
  <inkml:trace contextRef="#ctx0" brushRef="#br0" timeOffset="2643">5751 1658 272 0,'-31'-43'104'0,"31"47"-81"0,0 0-6 16,13 27-9-1,5 9 5-15,0 7-1 16,4 12 2-16,0 8-8 15,0 12 3-15,1 4 1 0,-1-4-5 16,-5-8-1-16,-3-12 0 16,-5-11 2-16,0-13 6 15,-1-7 4-15,-3-4 14 16,4-28 3-16,4-20-19 16,9-19-5-1,9-13-5-15,5 1-7 0,8 4 0 16,10 3-1-16,-1 9-1 15,5-1 4-15,-1 9 0 16,6 3-2-16,-6 8 2 16,1 9 1-16,-5 7 0 15,-4 12-5-15,-9 7-1 16,-4 17 3-16,-1-1 1 16,-4 5 2-16,0-4 0 15,0-5-3-15,5-3 2 16,0-12 5-16,-1-12 2 15,1-16 0-15,-1-12 1 16,1-7 2-16,-10-1 5 16,-8 1-6-16,-13-1-2 0,-14 9-6 15,-14 7 0-15,-17 4-11 16,-13 8-3-16,-5 8-31 16,5 0-12-16,9 0-20 15,26 0-73 1,18 0 0-1,22 0 64-15</inkml:trace>
  <inkml:trace contextRef="#ctx0" brushRef="#br0" timeOffset="3137">7279 494 244 0,'-27'-40'90'0,"27"44"-70"0,0 20-9 0,4-5-11 16,5 21-6-16,5 35 4 16,3 20 16-16,1 7 11 15,4 13-13-15,5 15 12 0,0 8 3 16,-1 4 1-16,-3-19 1 15,-1-9-14-15,0-7-4 0,-4-13-3 16,-5-15 0 0,-4-15-2-16,0-13 1 0,-5-16 16 15,1-15 7-15,-5-4-13 16,9-32-7-16,4-7-9 16,14-5-3-16,4 0-2 15,0 5 0-15,4 7-2 16,5 4 1-16,0 8 3 15,0 8 1-15,0 8 1 16,-4 8 0-16,-14 7-3 16,-9 9 2-16,-8 3 1 15,-14 1 0-15,-9 3-7 16,-9-3 0-16,1-5-28 16,-1-11-12-16,9-8-13 15,5-9-5-15,4-11-20 16,14-11-51-16,8-13 32 15</inkml:trace>
  <inkml:trace contextRef="#ctx0" brushRef="#br0" timeOffset="3376">8105 1855 164 0,'57'-27'63'0,"-39"27"-49"0,-4 0 9 0,-6 4 1 16,1 0 12-16,0 4 7 16,0 3 2-16,0 5 0 15,4 0-25-15,1 4-1 0,3-4 2 16,6-1-1-16,8-11 3 15,9-12-4-15,8-11 0 16,6-5-6-16,-5-8 0 16,-9 5-8-16,-14-5-1 0,-12 5 0 15,-23 7 2-15,-18 12-14 16,-17 8-7-16,-14 12-32 16,0 0-15-16,9-1-25 15,14-3-8-15,21 0-20 16</inkml:trace>
  <inkml:trace contextRef="#ctx0" brushRef="#br0" timeOffset="4054">9060 604 276 0,'-9'0'104'0,"0"36"-81"0,0 46-6 0,4-30-9 15,-3 27-4-15,-1 8 2 16,0 7-5-16,0 9 0 16,0 8-1-16,5 3 6 0,-5-15 6 15,0-9-4-15,-4-7 0 16,-1-4-13-16,1-12-6 16,0-11-35-16,4-17-13 15,-5-15 7-15,-3-16 3 16,-1-12 1-1,-4-16 38-15,-9-8 43 16,-5-11 22-16,-4-8 13 16,-4-1-19-16,4 1-7 0,4 3-24 15,9 5-7-15,10 7 0 0,12 1-9 16,23-1-3-16,22-7-3 16,31-1 3-16,22 1 0 15,14-1 3-15,17 5-1 16,1-1 2-16,3 9-4 15,-21 7-2-15,-23 0 2 16,-17 8 0-16,-18 0 18 16,-9 5 9-16,-22-5 28 15,-14 0-26 1,-13 4-12-16,-9 0-10 16,-4 4-3-16,-9 4-7 15,-4 0 1-15,-1 4 3 16,5 4 4-16,0 0-6 0,4 4-3 15,5 0 3-15,9 7 0 16,4 5-1-16,4 12 2 16,5 15 1-16,9 8 2 15,0 8-1-15,4 4 2 16,1-4-4-16,4-4-2 16,-1 1-9-16,1-5-3 15,0-4-8-15,0-4 0 16,-1-7-8-16,1-5-1 15,-5 1-6-15,1-13-4 16,-1 1-19-16,-4-4-9 16,0-4-20-1</inkml:trace>
  <inkml:trace contextRef="#ctx0" brushRef="#br0" timeOffset="4412">10414 1571 248 0,'-27'-39'93'0,"-4"43"-72"0,-22 19-6 0,31 1-6 16,-14 16 7-16,-13 7 7 16,-8 8 11-16,-1 8 3 15,5 0-19-15,13 1 3 0,9-1 2 16,13-8-8-16,13-8-3 16,19-11-5-16,17-4 0 15,18-17-2-15,8-7 2 16,15-12-46-16,3-8-18 15,5-3-58 1,9-1-66-16,-9-4 54 16</inkml:trace>
  <inkml:trace contextRef="#ctx0" brushRef="#br0" timeOffset="4743">10938 1623 252 0,'-44'-72'93'0,"17"69"-72"0,-17 6-4 15,26 5-7-15,-9 8-6 16,-4 8 2-16,-9 11 14 16,0 5 7-16,5-5-13 15,4 1 7-15,8-5 3 0,10 1-8 16,9-4-2-16,13-1-8 15,8 1-2-15,6 0-2 16,3-1-2-16,-4 1 3 0,-4-8 0 16,-22 7 10-1,-19 9-3-15,-21 3 2 16,-18 1-29-16,-5-5-13 16,5-11-38-16,13-8-15 15</inkml:trace>
  <inkml:trace contextRef="#ctx0" brushRef="#br0" timeOffset="5464">12182 1263 156 0,'0'-19'57'0,"-9"15"-44"0,-13 0 3 16,8 4 0-16,-8 8-1 15,-13 7 0-15,-10 17 10 16,-4 7 4-16,0 13-15 16,1 3 14-16,8 4 8 0,8 0-10 15,15-7-3-15,17-9-7 16,9-3-2-16,17-9-4 15,14-11 1-15,18-8-4 16,4-4-2-16,9-8-2 16,-9 0-3-16,-4-8-28 0,-5-4-11 15,-8-4-36-15,-10-11-13 16,-4-13-19 0</inkml:trace>
  <inkml:trace contextRef="#ctx0" brushRef="#br0" timeOffset="6139">12528 426 244 0,'0'12'90'0,"13"28"-70"0,1 39 10 0,-5-24 2 16,4 40-14-16,5 11-2 0,-1 13-7 15,6 15-1-15,-6 4-5 16,1-8 11-16,0-19 6 0,-9-12 3 15,-5-17 1-15,1-10-16 16,-5-21-6-16,0-12 6 16,4-11 4-16,5-16-3 15,9-20-1-15,13-32-4 16,9-19-3-16,4-8-3 16,-4 8 1-16,0 12-1 15,-9 11-2-15,5 24-2 16,-1 16 1-1,-8 16 1-15,0 11 2 16,-1 9 3-16,1 3 0 16,0-3 2-16,-1-5-2 0,-4-3 2 15,-4-1-37 1,0-7-15-16,0-4-17 0,4-12-7 16,5-8 26-16,13-8 13 15,4-4 16-15,5-4 9 16,0-7-7-16,-5-1-2 15,0-4 11-15,-12 1 6 16,-10-5 24-16,-9 4 12 16,-8 1 2-16,-5 3 2 15,-14 4-8-15,-4 9-2 16,-13 11-10-16,-4 11-1 16,-5 9 4-16,4 4 4 0,5 3-6 15,9-3 1-15,9 0-10 16,8-4-2-16,14-5-3 15,13-7 1-15,18-12 0 16,14-4 3-16,3-3-3 16,6-1-2-16,-6 4-5 15,5 8 0-15,1 0 2 16,-1 4 1-16,-4 0-4 16,-5 4-1-16,-9-4-39 15,-8-4-17-15,-10-4-13 16,-3-12-4-16,-1-16-41 15</inkml:trace>
  <inkml:trace contextRef="#ctx0" brushRef="#br0" timeOffset="6334">14269 434 228 0,'-13'40'88'0,"8"7"-69"0,-4 56 0 0,9-40-4 15,5 28-11-15,4 7-2 16,8 1-15-16,6 0-6 16,-1 0 10-16,-4-13-16 0,-5-11-5 15,0-15-39 1,-4-21-32-16,-9-23 38 16</inkml:trace>
  <inkml:trace contextRef="#ctx0" brushRef="#br0" timeOffset="7266">14522 0 252 0,'-4'43'96'0,"8"32"-75"0,5 72 3 16,0-80-2-16,4 31-12 15,5 29-3-15,9 15-7 16,-5-8 0-16,0 8 0 15,0-4 2-15,-4-11 3 0,0-13-2 16,-5-27-2-16,-4-20-14 16,0-16-6-16,0-15-8 15,9-20-3-15,-1-12-9 16,5-4 0-16,-4 0 21 0,-4-4 10 16,-1 0 10-16,-4 0 4 15,0 0 20-15,0 4 9 16,-5-4 0-16,5 0 0 15,4-4-16-15,9-4-4 16,14-8-7-16,8-3-3 16,10-5 2-16,-1-3 0 15,5-1-3-15,-1 0-3 16,-3 5 0-16,-5 3 1 16,-5 0 1-16,-9 5 1 15,-8 3 0-15,-5 0 0 0,-8-4-2 16,-10 5 1-1,-4-1-4-15,-9 0 0 0,-4 4-1 16,-5 4 0-16,-4 8 0 16,-5 8-2-16,1 12 3 15,-1 11 2-15,0 21 9 16,5 11 3-16,4 4 0 16,9 4 2-16,9-4-2 15,9-4 2-15,5-11-8 16,3-9-2-16,10-7-3 15,4-13 1-15,0-7 2 16,9-12 4-16,5-16-4 16,-1-19-3-16,0-21-19 15,5-15-6-15,0-8 4 0,-4-4 4 16,-1 8 9-16,-4 8 5 16,-9 16 0-16,-9 3 0 15,-4 13-4-15,0 15-1 16,-5 12 9-16,0 12 5 15,-4 12 8-15,0 15 4 16,0 9-6-16,0 3-1 16,4 0-5-16,1-7-3 15,3-9-2-15,1-3-3 16,0-12 7-16,9-12 5 16,4-20-6-16,4-16-1 15,1-7-3-15,4-1 1 16,-5 5-2-16,-4 3-1 15,-9 9-2-15,1 7-1 0,-6 8-1 16,1 8 3-16,-4 8 0 16,3 8 1-16,-3 3-3 15,3 9 2-15,1 0 3 16,0-1 1-16,-5 1-37 16,9-4-16-16,1-5-26 15,12-3-10-15,10-8-1 16,8-8-33-1,5-4 32-15</inkml:trace>
  <inkml:trace contextRef="#ctx0" brushRef="#br0" timeOffset="8136">17076 1338 164 0,'-18'-47'63'0,"0"19"-49"0,-13-7 18 0,18 19 7 16,-9 0-9-16,-5 0-2 15,-4 1-8-15,-5 3 0 16,1 8-11-16,-1 8-1 0,1 8 2 15,-1 3 3-15,14 1 4 16,4 0-7-16,9 4-1 16,18-4-1-16,13-5 2 15,10-3-3-15,8 0 1 16,4-16-5-16,-4 0 0 16,0-3 1-16,-5-5 0 15,-8 0-2-15,-5 4 1 16,-4 0-2-16,-5 4-1 15,-4 0-6-15,0 12-1 0,-4 4-2 16,-5 16 3-16,0 19 8 16,0 28 4-16,0 16 8 15,0 4 5-15,0 4-7 16,4 15-2-16,0 5 5 16,1 7 2-16,4-3 0 15,-9-21 0-15,-5-15-9 16,-8-4-3-16,-9-12 3 15,-9-11 5-15,-9-13-3 16,-5-15 0-16,1-13-2 16,-5-11 0-16,0-12-4 15,5-3-1-15,-1-13-3 16,5-16-1-16,5-3 1 0,8-4 0 16,9-5 0-16,10-3 2 15,8 0-10-15,13 0-4 16,18 3-3-16,18 1 1 15,13 8 3-15,18 3 5 16,13 1-6-16,9-1 0 16,5 5 2-16,0-5 1 15,-5 5 6-15,-5-5 1 16,-8-3 2-16,-9-5 0 16,-4-3 0-16,-10-8 0 15,-8-4-7-15,-9 3 0 16,-9 1 3-16,-14 4 2 15,-8 0 2-15,-13 7 2 16,-10 9-3-16,-8 7-2 0,-14 5 2 16,-8 15 0-16,-10 12-2 15,-4 12 0-15,-4 7-1 16,0 13 0-16,4 15 7 16,9 20 3-16,9 12 5 15,13 4 6-15,14-8-5 16,17-4-2-16,23-12-5 15,17-7-4-15,18-9-3 16,18-15-1-16,17-12-47 16,14-5-21-16,9 1-2 15,-5-8 3-15,1-4 29 16,-1 0 14-16,-4 0 15 16,-13 4 7-16,-19-4 6 0,-12 0 2 15,-18-4 10-15,-14-4 3 16,-8-3-95-1</inkml:trace>
  <inkml:trace contextRef="#ctx0" brushRef="#br0" timeOffset="13646">7678 4579 228 0,'-22'-71'85'0,"13"44"-66"0,-13-25-14 15,13 25-10-15,-13-21-24 16,-9-11-7-16,-13 0 28 16,-10 0 14-16,-4 7 0 15,1 9 22-15,3 11 10 0,10 9-10 16,9 15-6-16,3 20-18 15,10 23-5-15,4 32 0 16,10 12 0-16,8 8 12 16,8 12 7-16,6 15-3 15,4 5 0-15,4-5-9 16,0-11-2-16,0-12 0 16,0-9 0-16,1-14-2 0,-10-17-2 15,0-12 5-15,-17-19 6 16,-10-12-4-1,-3-12-3-15,-6-4 0 16,1-4 10-16,0 0 8 16,0-3-5-16,0-1-2 15,4-4-8-15,5 0-5 16,8-3-4-16,10-5 1 16,12-3-21-16,14-9-8 15,9 1-27-15,14-5-9 16,12 5-7-16,14-5-2 15,5 1-12 1</inkml:trace>
  <inkml:trace contextRef="#ctx0" brushRef="#br0" timeOffset="13752">7985 4473 224 0,'-5'-20'85'0,"-8"8"-66"0,-18-4 3 16,13 12-1-16,-8 0-13 16,-6 1-4-16,-8 3-43 15,-4 3-19-15,0 5-36 16,-1 8-15-16</inkml:trace>
  <inkml:trace contextRef="#ctx0" brushRef="#br0" timeOffset="13933">7954 4939 204 0,'62'51'77'0,"-44"-23"-60"0,-1 19 30 16,-8-27 12-16,0 7-23 0,0 5-8 15,-4 3-15-15,-1 1-4 16,-4-1-5-16,0-3-3 0,0-8 2 15,0-9-33-15,18-22-96 32,13-13-41-32,18-12 63 15</inkml:trace>
  <inkml:trace contextRef="#ctx0" brushRef="#br0" timeOffset="14141">8753 4216 280 0,'-66'-35'107'0,"17"62"-83"0,-27 36-3 0,45-19-7 0,-13 15 9 15,-10 20 10-15,6 16-2 16,12-1-1-16,18 9-16 16,23-12 0-16,17-8 0 0,27-16-3 15,26-8-1-15,27-8-24 16,18-11-8-16,14-12-90 15,8-9-41-15</inkml:trace>
  <inkml:trace contextRef="#ctx0" brushRef="#br0" timeOffset="12851">4738 4710 240 0,'0'-24'90'0,"0"28"-70"0,9 20-9 0,-4-1-9 0,-1 25 13 15,5 19 10-15,0 4-4 16,4 8-1-16,5 4-12 16,4 0 4-16,9-5 1 0,0-6-2 15,0-13 1-15,1-8-5 16,-1-15-2-16,0-21 0 16,4-19 1-16,10-23-1 15,8-21 2-15,5-7-4 16,-5 8-2-16,-4 7-3 15,-5 13 1-15,-8 11-4 16,-1 8-1-16,-4 12 0 16,5 16 4-16,-5 7 10 15,5 5 6-15,-1-1 3 0,1-3-1 16,8-8 5-16,0-12 3 16,10-16-3-16,3-16-3 15,1-7-8-15,-5-9-2 16,-8-7-2-16,-10-20-1 15,-8-12-3-15,-14-8 1 16,-17-4-2-16,-14 8-1 16,-13 8-8-16,-9 8-3 15,-9 20-38-15,-4 15-16 16,0 12-41-16,-1 12-18 16,14 8 2-1</inkml:trace>
  <inkml:trace contextRef="#ctx0" brushRef="#br0" timeOffset="13017">6724 4571 316 0,'0'-43'118'0,"-14"35"-92"0,1-4-3 16,8 8-8-16,-3 0-14 15,-10-4 0-15,-13 8-47 16,-14 8-22-16,-17 12-56 15,-22 8-24-15</inkml:trace>
  <inkml:trace contextRef="#ctx0" brushRef="#br0" timeOffset="13166">6302 5025 184 0,'71'44'68'0,"-49"-28"-52"0,13 15 21 0,-12-15 6 15,3 4-19-15,5 3-6 16,0 5-9-16,1 8-4 15,-1-1-2-15,-5 1-44 0,-4-5-20 16,-4-7-40 0</inkml:trace>
  <inkml:trace contextRef="#ctx0" brushRef="#br0" timeOffset="10689">75 5010 148 0,'-22'-60'55'16,"13"56"-43"-16,-4 1-3 0,8 3-3 0,1 0 1 15,-1-4 6-15,1 0 15 16,0 0 9-16,-1 0-19 16,1 4 1-16,4-4 0 0,26-8-18 15,14-4 0 1,9-4-2-16,9-3 1 16,9 3 0-16,8 4-3 15,5 4 2-15,0 8-1 16,0 8 0-16,-9 8 2 15,-9 12 0-15,-13 3 4 16,-9 13 5-16,-13-1 4 16,-14 5 2-16,-18 3-6 0,-12 5-3 15,-14 7-1-15,-5 4 1 16,-13 8-23-16,-9 4-10 16,-4 8-40-16,0-8-15 15,4-8-6 1,-4-12 140 15,-22-15 14-31,13-13 16 16,17-7-21-16,10-4-12 15,13-4-30-15,13-4-12 16,14-8-5-16,22-8-2 0,17-16 0 0,14-11 0 16,18-9 0-16,17-3 2 15,14-1 1-15,4 9-1 16,-5 7-2-16,-3 5 1 15,-5 7 1-15,-14 12-41 16,-8 12-16-16,-10 8-23 16,-17 12-9-16,-9 7-2 15</inkml:trace>
  <inkml:trace contextRef="#ctx0" brushRef="#br0" timeOffset="10899">1030 5811 164 0,'-44'24'63'0,"26"-9"-49"0,-18 5 18 16,23-12 5-16,-5 0-10 15,5 0-1-15,4-4-13 16,0 0-3-16,5 0-6 0,4-4-7 16,0 0-3-16,4 4 3 0,5 4 3 15,0-1-1-15,-5 5 0 16,-4 8 1-16,-4 4 2 16,-5 7-1-16,0 1 2 15,0 3-4-15,0-11 0 16,5-8-50-16,0-4-23 15,12-16-15 1</inkml:trace>
  <inkml:trace contextRef="#ctx0" brushRef="#br0" timeOffset="11109">1248 5586 244 0,'-14'-12'90'0,"14"20"-70"0,5-8-5 16,-5 0-8-16,9-4-3 15,4-4 2-15,14-12 11 16,4-11 4-16,9-5-11 16,-5 1 1-16,-8 11 0 0,-9 4-9 15,-5 5 0-15,-13 3-2 16,-9 24 0-16,-13 7-47 16,-5 5-18-16,1-4-49 15</inkml:trace>
  <inkml:trace contextRef="#ctx0" brushRef="#br0" timeOffset="11425">1665 4650 180 0,'9'-31'68'0,"-9"35"-52"0,9 12 1 0,0 3 0 16,0 25 6-16,4 23 8 15,0 16-3-15,-4 4-2 16,5 7-14-16,-1 9-5 0,5-8-1 15,-1-12 8-15,-3-8 5 16,-1-20-5-16,-4-12-1 16,0-7 15-16,0-20 17 15,0-24-12 1,-1-16-20-16,1-8-10 0,5-7-6 16,-1 3 2-1,5-3 0-15,4 7 3 0,0 5-6 16,5 7 1-16,-1 4-41 15,1 8-18-15,0 12-45 16,-1 16-21-16,-3 8 22 16</inkml:trace>
  <inkml:trace contextRef="#ctx0" brushRef="#br0" timeOffset="11649">1887 6083 272 0,'-31'-51'104'0,"22"43"-81"0,9 4-10 16,0 4-10-16,14-4-5 0,8 0 1 15,9 0-2-15,0 0 2 16,-4 4 1-16,-5 0-3 0,-4 0 2 16,-1 0 1-16,-3 4 2 15,-5 4-1-15,-9 0-1 16,-5 4-59-16,-4-4-27 15,0-8-10 1</inkml:trace>
  <inkml:trace contextRef="#ctx0" brushRef="#br0" timeOffset="11920">2571 5199 284 0,'-13'-31'107'0,"17"31"-83"0,1 7-14 15,-1 1-9-15,5 4-5 16,0 0 2-16,4 0 8 16,5-4 4-16,9-8-5 15,4-8 19-15,9-8 9 0,0-8-9 16,-5-7-3-16,-4-1-12 16,-9 5-4-16,-13 3-1 15,-13 4 2-15,-18 12-14 16,-23 16-7-16,-21 12-39 15,-14 15-17-15,0 9-25 16,0-1-48 0,9 1 41-16</inkml:trace>
  <inkml:trace contextRef="#ctx0" brushRef="#br0" timeOffset="12206">2194 5562 212 0,'44'32'82'0,"-13"-16"-64"0,18-4 15 0,-18-5 2 15,18-3-14-15,18-8-4 16,12-3-8-16,10-9-4 15,5-12-2-15,-1-11-5 0,-4-9 1 16,-9-3-30-16,-5 0-12 16,-8-13-16-16,-10-11-3 15,-3-15-20 1,-10-9 195 15,1 0-63-31,-14 36-12 0,-9 35 10 16,-4 44 3-16,-5 32-6 15,-4 23-4-15,-5 27-23 16,1 25-9-16,-1-1-4 0,5 0-1 16,0-7 0-16,4-1-49 15,9-7-19-15,14-20-83 16</inkml:trace>
  <inkml:trace contextRef="#ctx0" brushRef="#br0" timeOffset="15612">9437 4153 252 0,'-18'-32'93'0,"18"36"-72"16,0 8-15-16,0 8-10 0,0 27 5 15,-4 20 9-15,-5 12 1 16,-4 20 2-16,4 12-7 15,0 3-4-15,0-7-1 0,5-13-1 16,-1-11 2-16,1-16 1 16,-1-15 1-16,5-13 0 15,5-23 4 1,4-20-2-16,4-28-5 16,5-23-1-16,-1-20 0 15,-3-4 0-15,-5 8-3 0,0 12 2 16,-5 12 7-16,0 7 4 15,19 24-14 1,3 16 9-16,5 16 3 16,5 20-4-16,8 7 0 15,1 8 0-15,-1 1 0 16,0-5 0-16,1-3 2 16,-5-13-8-16,-9-3-3 15,-9-9-22-15,0-26-34 16,1-25 8-1,-1-27 3-15,0-16 3 16,0-4 12 0,0-20 6-16,1-11 17 0,-1 3 38 15,-4 16 19-15,-5 20 3 16,-4 16 3 0,0 39-26-16,-9 28-14 15,0 27-3-15,-5 13 1 0,-4 11-5 16,0 12 0-16,1 12 0 15,3-4 2-15,1 0-12 16,4-16-5-16,9-12-11 16,4-12-3-16,5-11 8 15,4-12 7-15,0-8 5 16,0 3 0-16,0-7-1 16,-4 0 1-16,0 4 1 15,-5-4 2-15,-4-4 21 16,0 0 9-16,9-8 2 15,4-4 2-15,9-8-16 0,14-8-7 16,-5-7-5-16,0-1-4 16,-1-3 1-16,-3 3 1 15,-5 4-1-15,-9 5 2 16,-4 3 0-16,-5 4 1 16,-8 4-2-16,-5 5-2 15,-9 7-4-15,-4 11-2 16,-1 9 0-16,1 8 4 15,0 7 10-15,4 5 6 16,9 3-4-16,9-3-3 16,8-5-4-16,10-3 0 0,9-5 2 15,8-11 2 1,5-12-17-16,0-12-7 0,4-11-36 16,-4-17-14-16,-5-15-42 15</inkml:trace>
  <inkml:trace contextRef="#ctx0" brushRef="#br0" timeOffset="15973">11329 3888 228 0,'0'4'85'0,"4"16"-66"0,1 39 21 16,-5-7 4-16,0 27-7 16,-5 8-2-16,1 11-15 15,0 17-7-15,4 7-8 16,0-4-4-16,4-11 0 0,0-20 1 15,1-20 1-15,-1-16-17 0,-4-11-5 16,-4-16 4-16,-1-21 4 16,-3-22-9-16,-6-17-4 15,-4-11 15-15,-4-5 6 16,-4 5 4-16,-5 4 2 16,-5 3 0-16,0 5 3 15,1-5 12-15,8 13 8 16,5 3-2-16,9 4 0 15,17 0-15-15,18-3-6 16,18-5-4-16,18 4-1 16,13 5 2-16,9 7 2 15,9 8-28-15,0 4-9 16,4 8-38-16,-9 0-16 0,1 7-19 16</inkml:trace>
  <inkml:trace contextRef="#ctx0" brushRef="#br0" timeOffset="16499">11937 4567 196 0,'0'-15'74'0,"0"23"-58"0,-4 15 14 0,4-3 3 16,0 16-10-16,4 11-4 15,5 8-8-15,0-4-3 16,4-7-4-16,5-9-3 0,0-7 2 15,9-12 15-15,8-16 9 16,14-16-10-16,0-8-4 16,-5-3-8-16,-4 3-4 15,-9 8-5-15,-8 4 0 16,-1 8 0-16,-4 4-1 16,-1 8 4-16,1 4 0 0,4 0 12 15,0-4 5-15,10-4 3 16,12-12 3-16,14-16-8 15,4-7-3-15,-4-1 0 16,-1-3 0-16,-17-1-8 16,-9 8-1-16,-13 1 0 15,-13 3 1-15,-14 8-17 16,-13 5-5-16,-10 3-42 16,-3 4-17-16,8 4-24 15,5-4-47 1,22-4 44-16</inkml:trace>
  <inkml:trace contextRef="#ctx0" brushRef="#br0" timeOffset="16710">13172 4571 144 0,'31'16'55'0,"-31"-4"-43"0,-4 12 43 0,-1-8 16 16,-4 3-7-16,0 5-2 16,-4 4-29-16,4-9-12 15,0-3-13-15,5-4 5 0,-1-4 4 16,14-8 4-16,5-16 2 15,8-16-10-15,0-3-5 16,-9 3-5-16,-8 5 0 16,-10-1-37-16,-12 4-15 15,-10 5-48-15,-9 3-18 16,1 0-6-16</inkml:trace>
  <inkml:trace contextRef="#ctx0" brushRef="#br0" timeOffset="16950">13470 4335 224 0,'35'39'85'0,"-22"-7"-66"0,5 11 23 16,-9-19 8-16,0 7-15 15,0 13-3-15,4 3-18 16,0 4-7-16,-4-3-4 16,0-5 2-16,0-15 1 0,0-8 20 15,4-13 9-15,14-14-13 16,9-9-5-16,3-8-10 15,1 0-3-15,0-3-13 16,5 7-4-16,-10 0-36 16,1 1-13-16,-1-5-23 0,-3-4-8 15,-1-7-20 1</inkml:trace>
  <inkml:trace contextRef="#ctx0" brushRef="#br0" timeOffset="17354">14260 3691 200 0,'-9'0'77'0,"5"36"-60"0,-5 19 32 0,4-20 11 16,-3 36-13-16,-1 32-4 15,4 16-23-15,1-5-8 16,4 8-7-16,9 1-2 0,0-13 3 16,4-15-3-16,-4-8 0 0,0-24-1 15,0-20 1-15,-5-7-11 16,-4-12-2-16,4-20-46 15,5-16-20-15,14-16-8 16,12-11 1-16,9-13 39 16,5-3 27-1,0 0 21-15,-9 7 44 16,-9 9 19-16,-9 11-17 16,-8 5-8-16,-14 7-21 15,-14 12-6-15,-17 8-9 16,-13 8 20-16,-9 7 10 0,-1 5-3 15,10 0 0-15,13 0-14 16,13-1-6-16,18 1-6 0,27 0 0 16,30-13-2-16,28-7 0 15,26-4-30-15,18 4-10 16,-1-4-91 0,6 0-75-16,-1-4 71 15</inkml:trace>
  <inkml:trace contextRef="#ctx0" brushRef="#br0" timeOffset="18481">15468 3644 304 0,'-4'-52'112'0,"4"60"-87"0,9 12-11 16,-1 0-12-16,6 11-5 15,3 5 3-15,1-1 3 16,0 1 3-16,-5-4-3 16,-4-9-4-16,-9-3-2 0,-9-4 15 15,-8 0 8-15,-6-1-5 16,-8-3-1-16,0-4-2 0,5 0 0 16,3-4 2-16,1 0 4 15,9-4-10-15,-1 0-4 16,6 0-6-16,16-4-3 15,6 0 2 1,8 0 2-16,0 0 3 16,0 0-3-16,1 4 0 15,-6 0 1-15,1 0 0 16,-5 0 0-16,-4 0 0 16,0 0 0-16,-9 0 2 15,0 0-3-15,-9 8 0 16,-8 4-1-16,-10 8 0 0,-9 11 2 15,-4 13 2-15,5-1-1 16,-1 0-1-16,10 1-2 16,4-9-1-16,8-3-3 15,5-4 1-15,14-9 7 16,8-7 4-16,18-8-1 16,9-8 0-16,5 4-6 15,-1 0 1-15,-8 0-7 16,-5 4-3-16,-9 0 10 15,-9 4 4-15,-17 4 1 16,-14 8 0-16,-13-1-3 16,-5 5-2-16,1-4 1 15,-1-4 1-15,10-5 5 16,3 1 4-16,10-4-6 0,0 0-3 16,8 0-1-16,14-8-1 15,-4 0 2-15,30-8 1 16,23-8-8-16,0-4-4 15,-1-7-22-15,1-9-10 16,0-11-14-16,0-16-5 16,-5-12-1-16,0-8 0 15,0-12 31-15,-4 8 17 16,-13 16 36-16,-10 16 15 16,-3 19-12-16,-6 21-4 0,-3 23 1 15,-5 19 5-15,-9 21 2 16,-5 30 4-16,-4 21-5 15,0 12-3-15,5-13-12 16,4-7-6-16,0-12-5 16,4-12 0-16,1-15 0 15,-5-13 3-15,0-11 17 16,0-16 9-16,-5-16-18 16,5-12-10-16,0-12-3 15,0-19-2-15,0-5 1 16,0 5 0-16,0 4-3 15,0 7 0-15,5 9-1 16,4 7 3-16,9 0 0 16,4 8 1-16,4 4-3 15,1 4 2-15,0 4-17 16,-1 0-5-16,-3 8-40 0,-1 0-14 16,-13 4-57-1</inkml:trace>
  <inkml:trace contextRef="#ctx0" brushRef="#br0" timeOffset="18720">15766 4745 356 0,'-36'16'132'0,"36"8"-103"0,9 15-10 0,4-15-11 16,10 7-6-16,12-3 3 0,9-4 0 15,10-12 0-15,3-16-3 16,1-12-21-16,0-12-8 0,-5-15-15 16,-4-9-4-16,4-3-2 15,1-16 0-15,-1-24-50 16,9-15-28 0,0 3 61-16</inkml:trace>
  <inkml:trace contextRef="#ctx0" brushRef="#br0" timeOffset="18901">16774 3904 168 0,'4'8'63'0,"10"4"-49"0,8 12 27 16,-9-9 8-16,5 17-9 16,4 15-1-16,-4 5-13 15,-5 3-4-15,-4 0-13 16,-9 1-1-16,-13-9-1 0,-10-4 1 0,-8-3 0 16,-9-5-4-16,0-3-1 15,9-8-23-15,0-9-12 16,5-3-41-16,3-4-18 15,15-8-14 1</inkml:trace>
  <inkml:trace contextRef="#ctx0" brushRef="#br0" timeOffset="19547">16907 4240 232 0,'-18'-40'88'0,"14"29"-69"0,-1-1 11 0,5 12-2 0,5-4-21 15,8-4-8-15,9 0 0 16,18-4 1-16,5 0 1 16,-1 4-1-16,-4 4 1 0,-4 8-37 15,-10 4-13-15,-4 8-6 16,-8 8 0-16,-5 11 24 16,-9 5 11-1,-5-1 10-15,-8 1 9 16,-5-5 5-16,-4-3 23 15,0-9 10-15,0-3 11 16,4-4 8-16,4-4-10 16,6-4-6-16,3-8-22 15,10-8-16-15,8-8-6 0,9-12 1 16,5-11 1-16,-1-4 2 0,-3-9 0 16,-1 1-5-16,0-4 1 15,-4-1 2-15,0 9 3 16,-5 0-2-16,0 3 0 15,-4 13 5-15,0 3 2 16,-5 8 9-16,1 4 4 16,-1 5-14-16,1 3-6 15,-1 0-6-15,-4 8 1 16,0 4 10-16,0 12 7 16,0 7 4-16,-4 21 0 15,-1 23 6-15,-4 16 1 16,0 4-3-16,-4 3 1 15,0 9-5-15,0 4-1 0,4-1-11 16,9-11-1-16,4-8 0 16,5-16 3-16,0-20 0 15,4-7 2-15,9-20 0 16,5-20 3-16,0-12-5 16,-5-8-1-16,0 4 0 15,-26-15 0-15,-19 3-7 16,-8 0 0-16,-18 5-23 15,-8-1-8-15,-1 0-38 16,5 1-14-16,13-5-54 16</inkml:trace>
  <inkml:trace contextRef="#ctx0" brushRef="#br0" timeOffset="19815">18199 3794 296 0,'5'-8'112'0,"8"12"-87"0,27 16-11 0,-13-5-10 16,8 17 11-16,10 15 12 15,-1 20 9-15,1 28 3 16,-6-4-21-16,-7-4-4 0,-19 0-2 15,-18 7-5-15,-35 5 1 0,-39 0-14 16,-24 3-3-16,-12-15-58 16,4-20-25-16,4-11-57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3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0 272 0,'9'16'104'0,"-9"39"-81"0,0 36-4 15,0-40-8-15,0 9-40 16,-5 7-13-16,-4 8-63 15,1-8-27-15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6.2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40 296 0,'-27'-32'110'0,"27"32"-86"0,0-4 9 0,0 0-3 15,0 8-18-15,14-4-5 16,3 0-4-16,14 0-3 16,5 0 1-16,4 0-1 15,0 4 0-15,-5-4 6 16,1 4-3-16,-9 0 6 16,-1 0-6-16,-8 4 14 15,-5 4-9-15,-13 7 14 16,5 5-13-16,-19 16 5 15,6-1-9-15,-28 12 2 16,5-3-4-16,-18-1 5 16,9 0-5-16,-4-3 6 15,8-9-6-15,5-7 8 16,9 0-7-16,4-13 5 16,14-3-5-16,13-16 2 15,8 0-3-15,14-15-4 16,9 3 0-16,5-8-10 15,-5 4 6-15,4 1-31 16,-4 3 20-16,0 0-42 16,0 8 33-16,-4-4-56 0,-1 4 45 15,-8-3-110-15,-1 3 82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2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1102 148 0,'-31'19'55'0,"22"9"-43"0,0 12-3 16,9-21-5-16,5 5-2 15,4 4 1-15,4-5 1 16,5-3 0-16,8-8-2 16,10-12 16-16,4-12 8 0,9-8-16 15,-1-7-4-15,-3-9-5 16,-1-7 1-16,-13 3 1 15,-4 5 3-15,-9 7 1 16,-9 4 1-16,-9 1-7 16,-5 3-2-16,-8 0 0 15,-9 4 2-15,-9 1-2 16,-5-5 0-16,1 4 1 0,-1 0 2 16,5 5-12-16,9 3-6 15,4 0-44 1,5 4-47-16,8 0 29 15</inkml:trace>
  <inkml:trace contextRef="#ctx0" brushRef="#br0" timeOffset="165">521 652 184 0,'44'-24'68'0,"-30"16"-52"0,3-4 12 0,-8 8 3 16,9-4-12-16,0 1-1 15,4-1-8-15,9-4-4 0,13 0-3 16,10 0-3-16,3 0 3 0,6 8 0 15,-6 0 1-15,-3 8-38 16,-10 4-14-16,-8 8-51 16</inkml:trace>
  <inkml:trace contextRef="#ctx0" brushRef="#br0" timeOffset="630">1072 881 196 0,'-23'12'74'0,"23"-9"-58"0,-4-6 18 15,4 3 4-15,0 0-22 16,4-4-8-16,5-12-11 16,9-8-3-16,9-11 3 15,4-5-8-15,4-3-2 0,1-1 2 16,-1-3 2-16,1 0-2 0,-1-9 0 16,1 5 3-16,-5 4 5 15,-4 7 0-15,-10 12 1 16,1 9-3-16,-5-1 1 15,-4 8 0-15,-4 8-1 16,-5 16 1-16,-5 12 3 16,1 11 6-16,-1 9 5 15,1 11 8-15,0 28 6 16,-1 31-2-16,1 9 1 16,-1 15-1-16,5 12 1 15,0 4-9-15,9-16-3 16,9-20 0-16,4-11 3 0,9-20-8 15,9-12-1-15,5-20 1 16,-1-19 3-16,5-17 0 16,0-15 0-16,-9-12-3 15,0-7 1-15,-14-9-2 16,-8 0 0-16,-18 1-6 16,-18 7 1-16,-26 4-20 15,-18 8-7-15,-9 8-50 16,4 4-20-16,9-16-14 15</inkml:trace>
  <inkml:trace contextRef="#ctx0" brushRef="#br0" timeOffset="976">2648 348 204 0,'-31'-4'77'0,"0"39"-60"0,-31 21-7 0,35-29-6 16,-22 13-4-16,-13 11 2 16,-13 16-1-16,-1 4-1 15,5-4 1-15,9-7 18 0,13-17 10 16,13-11 14-16,5-9 6 15,9-7-26-15,9-4-11 0,17-20-10 16,10-8-5 0,12-4 2-16,10 1-2 15,4 3 1-15,4 4-16 16,1 0-8-16,-1 4-41 16,-4-4-18-16,0 5-17 15</inkml:trace>
  <inkml:trace contextRef="#ctx0" brushRef="#br0" timeOffset="1321">2968 0 160 0,'9'56'60'0,"-5"15"-47"0,1 39 4 0,-5-55-3 15,0 5-7-15,0 7-2 16,0 4-2-16,0-8-3 15,0-12 1-15,0-11 5 0,0-9 4 16,0-11 32-16,-5-12 15 16,1-12-32-16,-1-8-12 15,1-4-10-15,4-3-3 16,4-5-3-16,5 0 2 16,0 5 1-16,4-5 0 15,1 8 6-15,-1-4 4 16,5 5-5-16,4-1-3 15,5 4-1-15,4 4-1 0,9 4-3 16,4-4 2-16,5 8 3 16,0 4 3-16,0 8-73 15,-5 4-30-15,-4 7-9 16</inkml:trace>
  <inkml:trace contextRef="#ctx0" brushRef="#br0" timeOffset="1576">3128 1311 260 0,'-36'20'96'0,"32"-4"-75"0,4 3-5 16,9-7-7-16,4 0-4 0,9-4 4 15,9-12 0-15,5-12 0 16,4-12-5-16,-5-7 10 0,-8 3 8 15,-9 1-2-15,-9 3 0 16,-9 4-13-16,-9 9-7 16,-5 3-29-16,-3 4-13 15,-1 4-63 1,5-4-56-16,17-20 54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5.2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0 152 0,'26'4'57'0,"-8"12"-44"0,13 23 23 0,-13-11 6 15,13 19-5-15,5 12-2 16,4 0-11-16,0 1-4 16,0-1-12-16,-5 4-5 0,-4-4 0 15,-13 4 0-15,-14 1 3 16,-21-5 12-16,-14 4 8 16,-14-4-11-16,-4-11-6 15,9-13 10-15,0-7 6 16,5-13-6-16,-1-7-1 15,5-8-8-15,5-8-4 16,8-7-3-16,4-5 0 0,10 0-4 16,4 4 0-16,4 5-6 15,10 11 0-15,4 11 3 16,4 13 2-16,0 12-3 16,-4 7 1-16,-5 4 4 15,-4 1 2-15,-9-1 0 16,-9 4-2-16,-4 1 1 15,-5-1-1-15,-4-7 0 16,0-5 0-16,4-7 4 16,4-9 5-16,1-3 1 15,4-4 2-15,5-4-2 16,-1-4 1-16,23-16 0 16,9-8-8-1,22-8-1-15,13-3-2 0,9 3 0 16,4 8 0-16,5 4 2 15,0 0-17-15,0 1-6 16,-4-1-17-16,-1-4-4 16,1-4 5-16,-14-4 3 15,-4-3-6-15,-5-13 1 16,-9-15 12-16,-8-8 8 16,-14 0 12-16,-13 4 4 15,-9 7 11-15,-13 9 5 16,-10 11 0-16,-8 5 2 15,-4 15 3-15,-1 12 1 16,1 12-2-16,8 11 0 0,5 1-5 16,9 0-2-1,8-1 5-15,10 1 2 0,12-4 3 16,19-8 2-16,13-12-10 16,8-8-2-16,1-8-6 15,-5-4-1-15,-4-3-1 16,-13-1 1-16,-10 4 0 15,-3-4 1-15,-6 5-5 16,-8-1 1-16,-4 0-7 16,-5-3 0-16,-5-1 1 15,1-4 1-15,-1 5 3 16,1-1 3-16,0 4-2 16,-1 4 0-16,1 4-1 15,4 1 0-15,0 3-3 16,0 4 1-16,9 0 0 15,4 0 2-15,18 0 5 0,18-4 3 16,9-4-2-16,8 4-3 16,1 4 0-16,-5 0 1 15,-13 8-39-15,-18 4-14 16,-13 8 5-16,-18 4 4 16,-9 3 14-16,-5 1 4 15,-3 0 15-15,-1 0 5 16,0-5 3-16,-4-3 1 15,4 0 11-15,5-4 5 16,0 0 16-16,4-5 7 0,0-3-12 16,4 0-5-1,10-8-13-15,4-7-6 0,8-9-2 16,6-8 1-16,-1-3-8 16,0-9-3-16,-4 1-6 15,-5-9-2-15,0 1 5 16,-4 3 5-16,0 9 4 15,-4 7 4-15,8 24-16 16,0 24 29 0,5 8 13-16,0 15 4 15,4 20 3-15,0 28-13 16,5 12-3-16,-5 3-8 16,0-7-2-16,-4-4-2 15,4-8-1-15,-13-8-41 16,0-12-15-16,0-12-41 0,4-12-15 15,18-11 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6.0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48 127 284 0,'-26'-64'107'0,"21"64"-83"0,5-7-7 16,0 7-7-16,14 0-11 16,8-4 0-16,9 0-1 15,9-4 0-15,0-4 2 16,4 0-3-16,1 4 2 0,-5 4 3 16,0 4 1-16,-5 4-1 15,-8 8-2-15,-5 8-2 16,-9 3 1-16,-8 9 7 15,-10 4 4-15,-8-1 1 16,-9 5 1-16,0-1-6 16,-5-7-2-16,9-9-2 0,0-3 1 15,5-4 18-15,4-8 10 16,5-4-11-16,4-8-3 16,9-8-11-16,8 0-4 15,6-4-4-15,3 0 1 16,5 1-1-16,5 3 0 15,4 4 0-15,4 0 0 16,-4 4-18-16,-4 8-9 16,-10 4-14-16,-8 8-6 15,-18 11 16-15,-18 13 8 16,-8 7 11-16,-10 8 5 0,-8 5 5 16,-9 3 2-16,-1-8-1 15,-4-4 2-15,-8-7 14 16,-1-5 8-16,5-7 3 15,9-8 1-15,13-5 1 16,9-3 1-16,9-4-6 16,35-12-4-1,22-8-13-15,19-4-4 16,17-4-1-16,9 5 2 16,4 7 4-16,0 8-4 15,-4 7-3-15,-9 5 1 16,-13 4 2-16,-5 4 0 15,-17-1-1-15,-9 1 1 0,-14 0 1 16,-9-1-8 0,-12 1-1-16,-10 0-56 0,0-8-25 15,0-9-37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6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21 264 0,'89'-32'99'0,"-53"44"-77"0,17 24 13 0,-22-9 1 15,5 21-21-15,-1 19-8 16,-8 12-3-16,-14-4 1 0,-17-4-2 16,-23-4-8-16,-22-4-2 0,-22-8-43 15,-4-11-19-15,-1-16-49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26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0 380 0,'31'91'143'0,"-9"-16"-112"0,18 95 1 15,-13-75-9-15,17 27-12 0,1 32-1 16,-1 4-42-16,-8-20-15 16,-14-19 23-16,-18-29-65 15,-13-19-24-15,-13-23-6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55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2 380 100 0,'0'-28'38'0,"0"32"-29"0,5 0-5 0,3 4-5 16,6 4-3-16,8 7 3 15,5 13 9-15,4 7 4 16,0 13 1-16,0 11 0 15,0 12-5-15,0-4-3 0,0 0-5 16,-9-4 0-16,-4 0 0 16,-5-8 2-16,1-7-1 15,-5-9-1-15,0-7 1 0,-5-9 27 16,0-7 14-16,1-12-10 16,-5-8-6-16,4-16-20 15,5-7-6-15,9-13 1 16,4-7 1-16,9-9-3 15,9-3-1-15,5-4-2 16,8-4 3-16,9-1 0 16,5 5 3-16,-5 4-3 15,0 8-2-15,0 3 2 16,-4 9 2-16,-5 7 0 0,-4 4-1 16,-4 5-2-16,-5 3-1 15,-5 4 2-15,-8 0 2 16,-5 0-2-16,-4 4 0 15,-1 1 3-15,-3 3 3 16,-5 0 0-16,-5 0 0 16,1 0 1-16,-5 4 1 15,0 0-3-15,0 0-3 16,0 0-3-16,0 0-1 16,-9 19-5-1,-5 25 4-15,-3 19 4 16,-1 8 1-16,4 0 2 15,10-4-2-15,4-11-1 0,4-9 1 16,5-8 1-16,5-7 1 16,3-8 3-16,10-13 12 15,9-14 6-15,4-25-12 16,0-16-5-16,0-11-2 16,-14-4-1-16,-12 0 4 15,-10 4 5-15,-8 7-7 16,-14 5-1-16,-9 7-5 15,-13 9-1-15,0 7-1 16,5 8 0-16,4 4-47 16,8 8-21-16,14 8-42 15</inkml:trace>
  <inkml:trace contextRef="#ctx0" brushRef="#br0" timeOffset="436">2383 16 168 0,'-40'-27'63'0,"22"35"-49"0,-18 11-6 0,23-7-7 16,-9 4 15-16,-9 8 9 15,-9 7 3-15,-9 5 1 0,-9 3-16 16,5 5-1-16,0-1 1 0,8 1-7 16,10-5-1-16,8-3-3 15,9-5-2-15,14-3 1 16,13-4 1-16,17-9-1 16,19 1 2-16,17 0-2 15,5 4-1-15,-1 3-2 16,-4 1 1-16,-8 4-1 15,-14-1 0-15,-9-3 4 16,-18 8 1-16,-13 3 12 16,-13 1 5-16,-14-1-10 15,-17-7-3-15,-5-5-3 16,0-7 0-16,4-4-22 16,10-4-10-16,17 0-70 15,18-8-55-15,27 4 53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3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0 200 0,'-4'-4'74'0,"-1"11"-58"0,14 21-6 15,0-8-8-15,0 19 3 16,0 21 6-16,0 15 17 16,0 7 7-16,0 5-18 15,-1 12 4-15,1 4 0 0,0 7-11 16,0-15-3-16,0-8-5 16,0-16 1-16,4-12-31 15,5-12-13-15,9-7-78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4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18 541 280 0,'-18'-35'107'0,"18"39"-83"0,9 0-16 0,5 0-11 16,8-4-4-16,9 0 3 16,18-4 5-16,13-4 4 15,18 0-2-15,13 0 11 0,5-4 8 16,8-8-9-16,5 8-2 15,1 5-5-15,-6 3-1 16,-8 0-3-16,-14 0-2 16,-8 0-35-16,-14-4-16 15,-13 0-51 1,-9 0-43-16,-9 0 55 16</inkml:trace>
  <inkml:trace contextRef="#ctx0" brushRef="#br0" timeOffset="210">1435 44 252 0,'9'-44'93'0,"0"48"-72"0,17 0-8 15,-3 4-10-15,12 0 2 16,14 8 6-16,0 4 10 16,-5 3 5-16,-8 9-14 15,-10 3 4-15,-12 5 4 0,-19 3-7 16,-17 13-2-16,-18 15-6 15,-13 8-4-15,-1 0-47 16,10-20-21-16,13-20-63 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5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1 244 0,'9'-16'90'0,"-5"24"-70"0,9 15-7 16,1-7-8-16,3 8-5 16,1 4 0-16,0 3 0 15,0 5 0-15,-5 3 0 16,0 1 8-16,-4-1 5 0,0-3 0 0,-4-1 0 16,-5-3-3-16,0-9-1 15,0-3 10-15,0-8 5 16,0-4-1-16,0-12-2 15,4-12-11-15,9-8-6 16,10-3-3-16,-1-1-1 16,9 1-3-16,0 3 0 15,0 0 2-15,5 1 0 16,4-1-2-16,4 4 2 16,9 0-1-16,-8 9 0 15,-5-1 2-15,-5 8 0 16,-4 4-3-16,-4 8 0 15,0 7-1-15,-5 9 0 0,0 4 5 16,0-1 1-16,0-3 0 16,5 0 1-16,9-8 7 15,3-9 3-15,6-14 2 16,-5-9 4-16,-5-4-7 16,-4-4-2-16,-8 1-1 15,-10-1 1-15,-9 0-5 16,-12 8-1-16,-19 5-9 15,-22 3-2-15,-13 8-38 16,-5 8-15-16,10 3-32 16,12-3-12-16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5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327 8 212 0,'-18'-8'79'0,"14"4"-61"0,-1 12-5 0,-4 0-5 0,-4 4 4 16,-9 4 7-16,-14 8 5 15,-8 3 3-15,-1 1-14 16,1-1 3-16,8-3 2 0,10 0-13 16,8-4-2-16,9-1-2 15,14 1-1-15,17 0 0 16,13 4 0-16,10 7 4 15,4 1 5-15,-9 3-5 16,-5 5 0-16,-13-1 0 16,-13 1 2-16,-13 3 1 15,-14 0 3-15,-9-11-5 16,5-8-3-16,0-5-21 16,9-11-10-16,13-12-109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6.4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47 276 0,'18'-43'104'0,"-18"43"-81"0,9-4 14 0,-9 4 30 16,4 8-39-16,1 11 41 16,-1 9-41-16,-4 51 29 15,0 4-34-15,-9 51 9 16,5-4-20-16,-9 24-2 16,8-12-6-16,1 8-20 15,4-27 8-15,-5-9-118 16,10-15 70-16,-5-24-171 15,9-16 128-15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6.0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39 252 0,'-26'-35'93'0,"30"31"-72"0,0 0-6 16,10 8-6-1,3 7 1-15,6 9 10 16,8 8 7-16,4 7-14 16,5 9-5-16,-4 3-1 0,-5 4-4 15,-9 5 0-15,-13-1-1 16,-13 4 1-16,-10-3 11 16,-8-9 8-16,-9-12 13 15,0-7 8-15,4-8-3 16,5-4-2-16,0-5-6 0,8-3-2 15,6 0-15-15,16-16-11 16,24-11-5 0,21-13 0-16,22 4 2 15,10 5-22-15,17 3-8 16,9 0-54-16,13 8-24 16,18 1-63-1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7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43 192 0,'-8'-39'71'0,"3"35"-55"0,10 4-7 15,-5 0-7-15,13 0-6 16,0 0 3-16,9 4-2 16,1 3-1-16,8 9 3 15,0 8 0-15,0 8 1 0,0 7 4 16,-9 8 2-16,-4 1-2 16,-14-1-3-16,-8 0 2 15,-14 5 0-15,-8-1-17 16,-6-3-7-16,1-1-56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7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75 228 0,'13'-48'88'0,"-8"52"-69"0,-1 8-7 0,1-4-9 16,3 8-4-16,1 3 0 15,0 1-2-15,0 4 2 0,0 7 1 16,0 5 13-16,0 3 6 0,0 9-7 16,-5 3-4-16,5 0-3 15,-5-7-1-15,1-5-5 16,-1-11 1-16,1-8 4 15,-5-1 5-15,4-7 4 16,-4-12 2-16,9-8-11 16,4-19-1-16,1-17-19 15,-1-11-4-15,5-4 1 16,0-4 3-16,-1 3 3 16,1 9 1-16,0 8 4 15,-5 3 5-15,0 9 2 16,1 3 1-16,-5 4-7 15,4 12-3-15,0 12 17 0,5 20 6 16,-5 20 8-16,1 23 4 16,4 16-2-16,-1 8-2 15,1-4-9-15,0 3-5 16,0 1-2-16,-5 0-1 16,5 0-2-16,4-8 1 15,-4-8-13-15,-1-8-3 16,1-12-104-1,4-23-55-15,1-28 78 16</inkml:trace>
  <inkml:trace contextRef="#ctx0" brushRef="#br0" timeOffset="406">1270 118 184 0,'0'-28'68'0,"-4"28"-52"0,4 0 6 16,0 0-1-16,0 0 2 15,0 0 3-15,0 0-11 16,0 4-6-16,-9 8-6 16,-9 16 4-16,-9 15 3 0,-8 16-10 15,-10 8-4-15,-3-3 8 16,-1-9 4-16,4-8 1 15,5-7 2-15,9-9 16 0,9-11 9 16,4-4-12-16,5-4-5 16,4-4-12-16,5-4-5 15,4-4-4-15,0 0-1 16,13 0-3-16,5 0 1 16,4 0 3-16,5 4 3 15,-1-1-2-15,5 1 0 16,0 4-17-16,0 0-8 15,-4 0-26-15,-5 0-10 16,-4-4-31 0,0 0-38-16,0-8 46 15</inkml:trace>
  <inkml:trace contextRef="#ctx0" brushRef="#br0" timeOffset="721">1306 528 196 0,'13'-27'74'0,"-13"7"-58"0,0 8 14 15,4 8 1-15,1-8-18 16,-1 1-5-16,5-5-7 15,4-4-2-15,5-4 1 16,0-7 0-16,0-5 2 0,0-3-8 16,4-1-1-16,0 1 6 15,-4-1 2-15,-1 9-2 16,-3 3 1-16,-5 5 15 16,0 3 10-16,-5 4-2 15,0 4 1-15,1-4-13 16,-1 8-7-16,-4 5-9 15,0 3-5-15,5 7 10 0,4 13 4 16,0 8 7-16,-1 11 6 16,1 9-7-16,0 7-3 15,0 0 0-15,0 4 0 16,-5-3-28-16,-4-9-10 16,-4-4-40-16,-1-3-15 15,-3-1-19 1</inkml:trace>
  <inkml:trace contextRef="#ctx0" brushRef="#br0" timeOffset="888">1328 939 280 0,'-31'40'104'0,"22"-13"-81"0,4 13-4 0,10-25-8 0,4 5-7 16,4 4 0-16,5-8 2 15,4-8 3-15,5-8-4 16,8-8-7-16,10-8-4 0,3-12-59 15,10-11-24-15,0-9-19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39.3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57 162 240 0,'-44'-16'90'0,"35"16"-70"0,5 0-5 16,4 0-6-16,0 0 12 0,0 0 10 15,0 0 2-15,0-4 1 16,0 4-19-16,0 0-5 0,0 0 1 16,0 0-9-16,0 0-3 15,0 0 0-15,0-4 0 16,0 4-2-16,4-4 2 15,5 0 3-15,0-4 1 16,4 1-4-16,5-5 1 16,0 0-2-16,4 0 0 15,5 0 2-15,4 0 2 16,0 1-3-16,0 3-2 16,-4 0 2-16,-5 0 2 15,-5 4 0-15,-3 0 2 0,-1 0-2 16,-4 0-1-16,-5 0 1 15,-4 4-1-15,-8 8 0 16,-10 8 0-16,-13 11-3 16,-5 9 0-16,1 3 2 15,-1 1 0-15,5-5 1 16,4-3 0-16,10 0-3 16,3-9 0-16,5-3-1 15,9 0 3-15,9-1 0 16,5-3 1-16,3 8 0 15,6-4 2-15,-1-1-1 16,0 1-1-16,-4 0 1 16,-9 0-1-16,-5-1 0 0,-8 1 2 15,-5 4-1-15,-5-4 2 16,1-1 0-16,0-3 3 16,0-4 12-16,4-4 6 15,0-4-8-15,4 0-2 16,1-4-8-16,17-8-4 15,14 0-1 1,4-4-1-16,4 0 0 16,5 0-27-16,0 5-9 15,0-1-13-15,-4-4-5 16,-5-8 3-16,0-12 4 16,0-11 2-16,5-20 0 15,-1-12 8-15,-4-4 5 0,0 12 53 16,-8 12 24-16,-6 11 15 15,-3 9 6-15,-5 23-54 16,-5 20 7 0,-4 15-1-16,-4 21 1 15,-5 15 1-15,0 8-8 16,0 0-3-16,0-4-3 16,5 0-1-16,-1-3-1 15,-4-5 2-15,5-4-12 16,-10-3-5-16,-3 3-48 15,-5-8-19-15,-1-7-39 16</inkml:trace>
  <inkml:trace contextRef="#ctx0" brushRef="#br0" timeOffset="183">368 876 232 0,'-9'4'88'0,"9"0"-69"0,-8 16 15 0,8-4 1 15,0 4-7-15,0 7-2 16,8 1 3-16,6-4 2 15,8 3-17-15,9-11 3 0,9-4 1 16,13-12-8-16,5-16-1 16,13-12-5-16,9-7-3 15,9-5-55-15,13 1-24 16,5 3-71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43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47 396 0,'-5'-44'148'0,"10"41"-115"0,-5 3-9 15,31 7-264 1,0-7 42-16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0:40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720 667 212 0,'-9'-28'79'0,"0"28"-61"0,4 0-7 0,5 0-7 16,-8 4-4-16,-6 4 0 16,-12 8 17-16,-6 4 9 15,-7 7-13-15,-6 5 8 0,-4 7 3 16,-8 9-10-16,-6-1-3 15,-3-3-7-15,-1-9-3 16,9-3 17-16,10-9 8 16,8-7 4-16,8-4 2 15,10-4-11-15,5 0-5 16,3-8-12-16,10 0-2 16,13-4-4-16,4 0-2 15,9 0 5-15,5 0 1 0,8 0-3 16,5 4 1-16,0 0 0 15,5 4 0-15,4 4-7 16,-5 0-3-16,0 0-21 16,-4 4-7-16,-4-1-25 15,-5 1-8-15,-4 0-44 16,-5-4-27 0,0-4 68-16</inkml:trace>
  <inkml:trace contextRef="#ctx0" brushRef="#br0" timeOffset="706">871 438 208 0,'0'-8'79'0,"9"8"-61"0,-5 8-12 0,0 4-7 16,1 8 25-16,4 15 16 16,0 13 16-16,-1 19 5 15,1 20-32-15,0 3-3 0,0 5-4 16,0 4-10-16,0 3-4 15,0-3-8-15,0-12 0 16,0-12 2-16,-1-20 1 16,-3-11 3-16,-1-13 1 15,1-11 12-15,-5-20 7 16,4-12-13-16,1-12-5 16,-1-7-5-16,-4-1 0 15,0-3-4-15,5 3 0 16,-1-3 1-16,5 3 0 0,4 0-3 15,9 1 0-15,5-5-18 16,9 5-9-16,4-1-13 16,8-3-6-16,10-1-2 15,9-3 1-15,-1-1 19 16,5 5 8-16,-8-5 12 16,-6 5 7-16,1-1 3 15,0 5 1-15,0 3 0 16,-5 4 0-16,0 8-3 15,-4 5 2-15,0 3 1 16,-9 4 2-16,-5 4-1 16,-13 4-1-16,-4 0 18 15,-13 7 8-15,-14 9 2 16,-18 8 1-16,-13 3-16 16,-4-3-6-16,-1 0 0 0,1-5 2 15,8-7 5-15,5 0 1 16,9-4-4-16,4-4-1 15,5 0-13-15,4-4-3 16,5 3 1-16,-1 5 2 16,1 0 0-16,-1 4-1 15,1 4 3-15,0-5 2 16,-1 1-2-16,5-4 0 16,9-4 5-16,4-4 5 15,14-4-3-15,8-8-1 16,5-4-5-16,0-8-2 15,-4-11-28-15,-1-13-10 0,-8-11-24 16,9-12-8-16,-5-8-38 16</inkml:trace>
  <inkml:trace contextRef="#ctx0" brushRef="#br0" timeOffset="1081">2301 31 196 0,'17'-31'74'0,"-12"35"-58"0,-1 4-4 15,5 4-4-15,0 15 15 16,0 21 12-16,-5 11 2 15,1 12 0-15,-1 12-20 16,1 12-1-16,-1 11 0 0,1 5-8 16,-5-17-2-16,8-11-4 15,-3-16 1-15,-1-15 0 16,1-13 1-16,-1-7 22 16,-4-9 12-16,0-15-6 0,0-16-3 15,0-19-17-15,0-17-8 16,0-7-2-16,0-4-2 15,5 3-3-15,-5 9 2 16,4 11 1-16,-4 5 2 16,5 7-6-16,-1 4 1 15,5 4-1-15,4 1 2 16,5 3 1-16,4 4 1 16,9 4 0-16,5 4 0 15,4 4-18-15,4 7-5 16,-4 5-18-16,-9 8-4 15,-4 3-11-15,-5 5-5 16,-9 7-42-16,-4 1-39 16,-9-5 54-16</inkml:trace>
  <inkml:trace contextRef="#ctx0" brushRef="#br0" timeOffset="1306">2323 1389 272 0,'-40'56'104'0,"35"-29"-81"0,5 9 5 16,9-20-4-16,0-1 8 16,9 1 7-16,4-8-1 15,9-12 0-15,5-8-21 16,-1-11-4-16,-4-9-1 0,-13 1-7 16,-9-5-1-16,-18 4-9 15,-22 5-2-15,-13 7-36 0,-18 4-14 16,-5 4-48-16,5 1-21 15,8-1 9 1</inkml:trace>
  <inkml:trace contextRef="#ctx0" brushRef="#br0" timeOffset="1710">1746 91 272 0,'-5'0'101'0,"10"19"-78"0,8 21-7 16,-4-20-6-16,0 7-11 15,0 1 0-15,-1 0 1 16,-3-5 0-16,-5 1 0 15,-5-4 2-15,-3-1 3 0,-6-3-2 16,-4 0-2-16,-4 0 0 16,0-4 1-16,0-1 16 15,-5-3 9-15,5-4 14 16,9 0 7-16,4-4-12 16,0 4-4-16,4-4-19 15,5 0-8-15,14-4-3 0,8-4-2 16,5-3-3-16,13-1 2 15,13 0-32-15,13 4-15 16,14 8-36-16,18 8-12 16,26 4-37-1</inkml:trace>
  <inkml:trace contextRef="#ctx0" brushRef="#br0" timeOffset="2311">2798 505 176 0,'-40'-31'66'0,"36"31"-52"0,4 0-8 16,0 0-7-16,13 4 0 16,5-4 5-16,4 0 11 15,5 0 6-15,17-4-11 16,0 0-1-16,5-4-2 0,-4 0-1 16,12 0-1-16,-8 0-6 15,-9 4-1-15,-4 0 5 16,-10 0 5-16,-8 0 9 0,4 0 4 15,-8 4 5-15,-5 0 1 16,-9 0-12-16,-5 0-6 16,-8 0-9-16,-5 4 0 15,-9 0 0-15,-4 8 0 16,-4 4-3-16,-1 8 2 16,1 3 3-16,-1 1 1 15,1-1-4-15,4 1 1 16,13-4 2-16,0-4 1 15,5-1-1-15,4-3-2 16,9-4 12-16,9-4 4 0,9 0 3 16,13-8 3-16,9-4-12 15,13-4-6-15,5 0-2 16,8 4 0-16,-4 0-3 16,-8 0 0-16,3 4-4 15,-12 0-1-15,-5 0-30 16,-9 4-12-16,-9 0-28 15,0 0-12-15</inkml:trace>
  <inkml:trace contextRef="#ctx0" brushRef="#br0" timeOffset="2808">2758 1247 192 0,'-13'-11'71'0,"8"11"-55"0,1-4 13 0,4 4 2 15,0 0-7-15,0 0 0 16,0 0-4-16,0 0-3 15,0 0-9-15,0 0-1 0,0 0 3 16,0 0-2-16,0 0 3 16,0 0 0-16,0 0 3 15,0 0-3-15,0 0 1 0,4 0-1 16,5-4 1-16,13-4-6 16,5-4-2-16,9-4 0 15,17-8 2-15,-4 5-1 16,8-5 0-16,1 0-6 15,4 1-1-15,1 3 1 16,-1-4 0-16,-5 4 3 16,-3 1 1-16,4-1-4 15,-5 4-1-15,-13 0 1 16,4 1 0-16,-4 3 1 16,-9 4 2-16,-4 0-3 15,-5 0 0-15,-4 4-45 16,-9 16-72-1,-9 4 10-15,-5 7-2 16</inkml:trace>
  <inkml:trace contextRef="#ctx0" brushRef="#br0" timeOffset="3333">3153 1484 148 0,'-17'0'55'0,"17"0"-43"0,-9 4 14 15,4 0 4-15,1-4 11 16,-5-4 7-16,0 4-8 16,0-4-2-16,0 0-21 15,5 0-1-15,-1 0-2 0,5-4-7 16,9 1-4-16,0-5-5 16,18 4 1-16,4 0 1 15,4 4 2-15,5 4-3 16,-4 8 0-16,-1 0-1 15,-3 4 0-15,-10 3 0 0,4 1-2 16,-12 0 3-16,-10 4 2 16,-4 7 0-16,0 1-1 15,-9 4 5-15,-4-5 4 16,0 1 4-16,-1-4 2 16,5-5 0-16,1-3 4 15,-1-4-9-15,9 0-3 16,13-4-2-16,5 0 1 15,26-5-1-15,9-3 0 16,14 0-80-16,9 0-34 16,-1 4-34-1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3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36 192 0,'-5'-36'71'0,"10"40"-55"0,3 20-7 0,1-9-7 16,0 17-3-16,0 8 0 16,4 7 18-16,1 12 9 15,-1 12-13-15,0 16 2 0,1 12-1 16,3-1 1-16,-3 1 1 16,-1 0-4-16,-4 7 0 15,0 1-5-15,0 3-2 16,0 5-33-16,-5-12-14 15,5-5-72 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3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5 396 0,'-4'-4'148'0,"13"4"-115"0,13 20-73 15,-9-8-42-15,1 4-68 16,-1 3-23-16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4.3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0 232 0,'8'-4'88'0,"15"24"-69"0,21 15-5 0,-22-15-7 15,14 8-10-15,-1 7 2 16,5 9-1-16,-4 7 0 16,-5 4 2-16,-4 4 6 0,-5 5 6 15,-9 3-4-15,-4 4-2 16,-9 0-3-16,-4-12 0 16,-1-8 26-16,-4-11 14 15,0-13-9-15,0-11-2 16,1-8-17-16,3-16-6 15,10-12-9-15,8-11 0 16,9-13-2-16,9-3 0 16,9 8 0-16,5 3 0 15,3 4 0-15,1 9 0 16,0 3 0-16,0 8 0 0,4 8 0 16,-8 12-2-16,-5 4 0 15,0 8 3-15,-5 7 0 16,1 1 1-16,-5 0 0 15,0-9 2-15,4-7 16 16,5-12 9-16,5-16-6 16,4-7 1-16,-5-9-11 15,-4-7-2-15,-9-5-1 16,-18 1 2-16,-13 3-3 16,-13 5-2-16,-18 7-5 15,-4 8-2-15,-5 13-30 16,-5 11-12-16,10 7-41 15,8 5-18-15,23 8-34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4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512 39 204 0,'-23'-39'77'0,"10"47"-60"0,-13 8-9 0,17-8-7 15,-9 3-5-15,-9 1 2 16,-4 4 21-16,-9 4 11 0,-9 11-14 16,-8 17 11-16,-1 3 4 0,5 8-16 15,8-3-6-15,10-5-6 16,12-8-3-16,19-7 1 15,17-13 1-15,18-3-1 16,23-4 2-16,12-4-4 16,5 0 0-16,-8 3 1 15,-15 5 0-15,-8 0-3 16,-13 0 2-16,-18 7 3 16,-14 1 3-16,-17 4-4 15,-4-5-1-15,-1-7-38 16,5-8-16-16,13-12-61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3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340 127 220 0,'-35'-12'82'0,"35"12"-64"0,-40 16 15 0,22-1 24 16,5 9-32-16,-23 27 19 16,5 5-27-16,-13 34 5 15,8 1-13-15,-4 24 3 16,13-9-7-16,10 13 4 16,12-13-5-16,19-11 2 15,8-16-3-15,22-28 7 16,9-11-6-16,23-48 5 15,-1-8-5-15,1-39 16 16,-5 0-12-16,-18-24 21 16,-8 8-16-16,-27-20 7 15,-5 20-12-15,-26-8-2 16,-5 19-4-16,-22 9-13 16,4 16 7-16,-8 11-83 15,13 16 48-15,0 8-162 16,13 12 112-16</inkml:trace>
  <inkml:trace contextRef="#ctx0" brushRef="#br0" timeOffset="211">713 506 364 0,'-49'-36'134'0,"49"36"-104"0,-4 0 20 0,4-4 6 15,9 4-33-15,9-8-9 16,4 0-10-16,18-8-15 16,9 1 7-16,13-1-81 15,-4 4 47-15,4 8-158 16,-9 4 110-16</inkml:trace>
  <inkml:trace contextRef="#ctx0" brushRef="#br0" timeOffset="557">860 865 356 0,'-27'4'132'0,"27"-4"-103"0,5 0 5 0,3-8-1 16,10 4-21-16,27-20 1 16,8 4-9-16,18-15-26 15,5 3 11-15,-5-19-57 16,-5 8 38-16,-13-28-48 15,-4 3 44-15,-13-18-7 16,-5 11 24-16,-9-12 35 16,-4 16-9-16,-9-4 39 15,4 23-27-15,-4 9 28 16,0 19-28-16,0 20 33 16,0 12-30-16,-9 40 27 15,4 15-29-15,-4 47 13 16,0 1-20-16,-4 35 2 0,4-8-9 0,-9 20 1 15,4-16-5 1,-4 0-46-16,5-19 23 0,0-1-191 16,4-19 116-16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5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463 296 204 0,'-31'-24'77'0,"18"24"-60"0,-10 8-5 15,10 4-6-15,-14 8 0 16,-8 11 6-16,-14 9 16 16,-4 3 9-16,-1 4-19 15,6 5 8-15,3-5 4 0,10 0-14 16,12 1-4-16,10-5-7 16,13-3-2-16,9-5 1 15,13-7 0-15,18-4-18 16,9-13-7-16,13-7-37 15,0-8-14-15,9-7-45 16</inkml:trace>
  <inkml:trace contextRef="#ctx0" brushRef="#br0" timeOffset="285">1000 379 216 0,'-26'-44'82'0,"8"44"-64"0,-4 4 0 0,13 4-3 15,-9 8-11-15,-4 8-2 16,-5 7 12-16,1 1 7 16,8-5-10-16,5-3 5 0,8-4 2 15,5-1-4-15,9-3 2 16,9-8-5-16,8-8 1 16,19-12-5-16,-10-11-2 0,1-9 0 15,-10 0-1-15,-8 5-2 16,-4 3 1-16,-10 0-2 15,-8 5-1-15,-10 7-39 16,-4 8-19-16,-8 8-45 16,-1 0-47-1</inkml:trace>
  <inkml:trace contextRef="#ctx0" brushRef="#br0" timeOffset="870">1356 8 168 0,'49'-12'66'0,"-27"16"-52"0,9 4 14 16,-18 3 5-16,0 5-2 0,1 8 2 16,-1 3-1-16,0 9 2 15,-4 11-18-15,0 5 4 0,-9 3 1 16,-4 4-7-16,-5-7-1 16,0-9-7-16,5-8-2 15,-1-7 4-15,1-8 3 16,-1-4 13-16,5-8 8 15,5-16-17-15,8-16-6 16,5-16-8-16,8-3-2 16,5 4 1-16,9-1 2 15,5 5-10-15,4-1-4 16,8 0-8-16,6 9 0 16,3 3 11-16,-4 8 5 0,1 12 0 15,-10 8 3-15,-9 8 1 16,-4 8 0-16,-4 8-3 15,-1 3 0-15,-4 5 2 16,-4-5 0-16,0 1 1 16,-1-8 0-16,1-5 2 15,0-7 1-15,-1-12 1 16,1-12 0-16,4-11 0 16,0-13 0-16,-9-3-2 15,-8-1 1-15,-5 5-2 16,-9 7-1-16,-9 8-4 15,-5 12-2-15,-12 16 0 16,-5 8 2-16,-9 12 2 0,4 7 1 16,5 5 9-1,4-5 7-15,14 5-3 0,4-5 1 16,18 1-8-16,9-5-1 16,17-7 2-16,27-12 1 15,32-8-23-15,26-8-11 16,17-8-106-1,14-16-80-15,0-11 77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39.3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595 1193 88 0,'-62'-24'33'0,"18"28"-26"0,-14-8 3 16,36 4 1-16,-14 0 15 16,-4-4 10-16,-4 0 4 15,-1 4 3-15,1 4 0 16,4 4 1-16,4 8-24 15,1 11-5-15,4 17-1 0,0 3 5 16,8-4 3-16,10 1-9 16,4-5-5-16,9-7 8 15,9-8 4-15,9-9-6 0,9-11-1 16,12-12-3-16,19-23-1 16,9-20-5-16,4-17-1 15,0-14-1-15,-4-17 1 16,-1-31-31-16,5-36-13 15,-9 0 14-15,-4-8 7 16,-9 12 10-16,-9 24 7 16,-13 36 15-16,-5 27 7 15,-4 31-16-15,-5 32-6 16,-9 28 1-16,-4 20 0 16,-9 19 4-16,1 24 3 15,-6 20 4-15,5 19 5 16,1-7 1-16,-1 3 3 0,4 4-6 15,1-3 1-15,8-5-8 16,5-11-3-16,4-16 3 16,1-12 1-16,-1-16 0 15,5-11 1-15,0-9-4 16,4-7 0-16,4-8 3 16,10-8 1-16,4-12-1 15,13-32 1-15,5-11-6 16,-5-9-1-16,-4-7 0 15,-9 0 2-15,-4 4-8 16,-10 11-3-16,-8 9 2 16,-5 3 2-16,-4 12-2 15,-9 8 2-15,-9 12 1 16,-8 12 2-16,-10 12-1 0,0 15 1 16,1 13 2-16,3 7 0 15,6 4 4-15,12-4 5 16,5-3-3-16,9-9-1 15,9-4 2-15,4-7 0 16,9-12-3-16,9-13-1 16,5-7-1-16,3-8 1 15,6-7-13-15,-5-9-6 16,-5-8-22-16,-4-7-9 16,-5-5 5-16,1 1 3 15,4-1 17-15,-9 1 11 16,-4-1 7-16,-5 5 5 0,-4 3 4 15,-5 5 2-15,0 7 14 16,-4 4 9-16,0 4-12 16,-5 0-4-16,1 8-14 15,-5 4-2-15,4 16 0 16,1 12 1-16,-1 19 7 16,5 16 4-16,4 5-1 15,1 7 2-15,-1 11-2 16,0 21 0-16,1 11-3 15,4 1 1-15,-5-9 0 16,0 1 3-16,0-1-3 16,1-3-2-16,-5-4-2 15,0-9 0-15,-1-19-2 16,1-11 2-16,-4-17 2 0,-1-12 2 16,-4-15 1-16,-4-20 0 15,-1-23-13-15,-4-33-6 16,5-31-11-16,0-39-1 15,4-36 3-15,8-8 2 16,10-11 8-16,4 3 4 16,1 32 6-16,-1 32 2 15,0 31 0-15,9 24-2 16,0 23 3-16,5 20 0 16,-1 16 10-16,-4 12 6 15,-8 8-4-15,-6 4 0 16,-3 7-7-16,-14 1 0 0,-14 3-1 15,-17 9 1-15,-18 11-2 16,-13 4-1-16,-4 0-3 16,3-7-2-16,10-13-17 15,9-7-6-15,8-17 0 16,14-11 1-16,13-11-25 16,22-17-9-16,10-4 27 15,8 1 12-15,9-1 10 16,4 0 3-16,5 5 3 15,4 3 2-15,5 0 9 16,-5 4 5-16,1-3 6 16,-1-1 4-16,0-4-4 15,-4-7-3-15,0-1-6 16,-5-3 0-16,-4-5-7 0,-4 1-1 16,-10-1 0-16,-3 1 2 15,-10 3-1-15,-4 1 2 16,-9 3-2-16,0 4 0 15,-9 5-3-15,0-1-2 16,-4 8 3-16,-1 8 2 16,-3 8-4-16,-1 8-1 15,-4 20 6-15,-1 7 6 16,1 17 0-16,5 7 1 16,8 4-5-16,9-8-3 15,9-3-2-15,8-9 0 16,-3-7 0-16,12-13 3 15,5-7-1-15,9-12 2 0,5-12-4 16,-1-16 0-16,1-15-1 16,3-12 1-16,-8-5-2 15,-9 5 2-15,-4 12-4 16,-5 7 0-16,-4 8-4 16,-5 8 1-16,1 16-3 15,-5 16 2-15,-1 12 1 16,1 11 2-16,0 9 3 15,0-5 2-15,4-3-1 16,1-5 1-16,4-7-2 16,-1-4 2-16,6-9 0 15,3-11 3-15,10-16-1 16,8-11 0-16,5-13-3 16,0-3-2-16,0 3-2 15,-5 9 1-15,-8 7-1 0,-5 4 0 16,-5 8 0-16,-3 4 0 15,-1 4 0-15,-5 8 0 16,1 4 0-16,4 0 0 16,5 4 4-16,9-5 1 15,12-7-4-15,6-4-1 16,-1-4-2-16,0-3 0 16,-4-5 3-16,-9-8 0 15,-4 4 1-15,-14-4 0 16,-9 1 0-16,-8 3 0 15,-10 4-5-15,-8 8-1 0,-9 8 3 16,-14 12 3-16,1 4-1 16,4 3-2-16,4 5-1 15,9 3 3-15,5 1 0 16,8 0 1-16,5-1 2 16,9-3 1-16,0-4 3 15,18-5 3-15,4-7-2 16,4-4-2-16,14-12-2 15,0-12-3-15,9-15 3 16,4-21 0-16,5-19 1 16,-1-12 0-16,-4-11-11 15,-4-33-3-15,-5-11 0 16,-8 4 4-16,-14 12 1 16,-9 23 3-16,-8 16 1 15,-1 24 3-15,-4 11-8 0,-5 25-3 16,-4 19 2-16,-9 20 4 15,-4 19 2-15,-9 28 1 16,-5 16 2-16,0 4 3 16,5 0 2-16,9 0 3 15,4 4-1-15,13 0 2 16,10-5-4-16,8-3 1 16,9-11-3-16,5-9 0 15,4-12-3-15,4-15-2 16,9-13 3-16,1-11 2 15,-1-16-2-15,0-15 0 0,-4-13 1 16,-5 1 0-16,-8-5-5 16,-9 5-1-16,-10 3-4 15,-8 8 1-15,-4 5-2 16,-10 3 2-16,-12 12-2 16,-10 16 2-16,-4 8 1 15,4 11-1-15,0 5 4 16,10 3 0-16,3-7 1 15,10 11 0-15,4-3 0 16,9-5 0-16,0-7 0 16,8-5 0-16,6-7 2 15,3-4 3-15,5-16-2 16,9-8 0-16,0-3-1 16,0-5 1-16,5 4-4 15,-10 0 0-15,-4 0-1 0,-4 9 0 16,-5 3 0-16,-4 0 0 15,-5 0 0-15,1 8-2 16,3 4 0-16,-3 3 3 16,3 1 2-16,6 4 2 15,3-4-1-15,5-4 1 16,9-4-2-16,5-8 2 16,-1-8-2-16,5 0 2 15,0-4-20-15,4-3-6 16,0-5 7-16,1 0 4 15,-1-7 5-15,5-1 5 16,0 0-1-16,-10 1 1 16,-8 7 2-16,-9 4 0 0,-8 5-3 15,-6 7 2-15,-17 8 1 16,-8 12 0-16,-10 15 8 16,-9 9 5-16,0 11-2 15,5-3-1-15,9 3-4 16,4-8-1-16,5-7-1 15,13 3 2-15,8-7-1 16,14-8 0-16,9-8-1 16,9-4 0-16,9-8-2 15,0-12 1-15,4-12-15 16,-4-8-5-16,-5-11-2 16,0-4-1-16,-8-1 8 15,-10 9 5-15,-8 3 5 0,-5 5 1 16,-4 3 1-16,-5 8 2 15,-4 5-1-15,0 3-1 16,-5-4-2-16,1 8-1 16,-5 8-3-16,9 16-1 15,-1 11 17-15,1 17 7 16,5 19-1-16,3 4-1 16,6 0-7-16,-1 4-3 15,-4 4 0-15,-1 8-1 16,-8 8-2-16,-9-4-2 15,-4 4 5-15,-14-12 4 16,-9-8-5-16,-8-8 0 16,-10-12 0-16,-3-7 2 0,-1-17 1 15,4-7 3-15,1-12-3 16,4-12 1-16,9-12-5 16,4-8 0-16,14-7-3 15,13-5-1-15,13-3-1 16,18-1-2-16,18 5-4 15,13 3 0-15,18 9-25 16,14 11-10-16,12 8-3 16,5 8 1-16,9 4 18 15,4 3 9-15,1 1 11 16,-5 4 4-16,-9-8 0 16,-14 0 2-16,-21-8-4 15,-14 0-1-15,-13-8-96 16,-22-8-68-16,-32-11 62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40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56 172 0,'5'-32'66'0,"4"24"-52"0,17 4-8 0,1 0-5 16,9 0-3-16,17 4 1 15,13 8 3-15,10 12 3 16,8 8-2-16,-4 11 5 0,-9 8 4 16,-9 13-6-16,-8 11-1 15,-14 0 8-15,-18 0 6 16,-13 8-4-16,-14 8 2 15,-17 0 12-15,-9-1 6 16,-4-7 4-16,-5-12 3 16,4-7-10-16,5-17-2 15,4-7-4-15,10-9-1 0,-1-7-10 16,9-4-2-16,4-8-9 16,14-4-3-16,14-12-3 15,17-8-2-15,17-8-13 16,19 1-4-16,21-1-40 15,23 8-17-15,14 8-73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22:40.4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87 364 0,'-18'-31'134'0,"9"23"-104"0,9 4-17 16,0 4-155-1,36 4-66-15,12-20 98 16,15-16 51-16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11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35 312 0,'-18'-23'115'0,"18"19"-89"0,0-4 5 16,0 8-3-16,0 0-3 16,0 0 4-16,0 4-15 15,-4 4-6-15,-5 4-5 16,-5 3-5-16,10 5-1 0,0 0 2 16,-5 0 0-16,9 3 1 15,9-3 0-15,-5 0 0 16,0-1 0-16,-4-3 0 15,0 0 2-15,0 0 1 16,-17 4 1-16,3-1-31 0,-8 1-12 16,0-4-44-16,13-8-17 15,0-4-21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11.4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16 252 0,'-18'-16'93'0,"18"16"-72"0,0 0 3 16,0 0-3-16,0 0 7 15,0 0 6-15,0 0-6 16,9 0-4-16,0 0-14 16,0 4-2-16,4-4-1 0,-4 4-3 15,4 0-1-15,1-4-1 16,-5 0 1-16,-9 0 9 16,0 0 7-16,0 0-6 15,0 0 0-15,0 0-7 16,0 0-4-16,0 0-4 15,4 0 1-15,-4 0 3 16,0 0 1-16,0 0-4 0,0 0 1 16,0 0 0-16,0 0 2 15,0 0-1-15,0 0-1 16,0 0 3-16,0 0 0 16,0 0-4-16,0 0 1 15,0 0-49-15,0 0-19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23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22 192 0,'-14'-8'71'0,"19"8"-55"0,-5 0-5 0,9 0-5 16,8-4-9-16,10 0 2 15,9 0 3-15,8 0 1 16,9 8-1-16,1 4-2 0,-1 7 3 16,-4 9-2-16,-5 12-1 15,-8 15 1-15,-14 8 1 16,-9 8 1-16,-8-3 1 16,-10-5 15-16,-4-16 8 0,0-3-3 15,1-13 0 1,-1-3-7-16,4-4-2 0,1-5-12 15,17 1-6 1,9 0-1-16,5 0 0 16,4 4 2-16,-4 3 3 15,-5 5 4-15,-9 7 11 16,-13 5 7-16,-13 7-8 16,-9 1-1-16,-9 3-8 15,0-4-2-15,4-7-114 16,18-5-82-1,22-23 69-15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24.0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64 304 0,'-17'-63'112'0,"17"67"-87"0,8 11-134 0,10 1-69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28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0 369 132 0,'-9'-4'52'0,"13"4"-41"0,-4 0 2 0,0 0 0 16,5 0-3-16,4-4 2 16,9-4-2-16,4-3 1 15,9-1-6-15,9-4-5 0,4 4-1 16,5-4 1-16,0 4 0 15,0 5 2-15,-5-1 1 16,-4 4-4-16,-9 4-1 16,-4-4-2-16,-9 4 3 15,-10 4 0-15,-12 4 3 0,-9 0-10 16,-9 3-4-16,-1 1 3 16,-3-4 3-16,3 0 4 15,1 0 1-15,5-4 3 16,3 0 3-16,5 0-4 15,0 0-3-15,5 0 5 16,8 4 5-16,5-1 2 16,5 9 4-16,3 8-3 15,1 11-1-15,4 17-4 16,1 7 1-16,-1 12-2 16,-4 4 0-16,-5-4-3 15,0 0 1-15,-8-4-2 16,-5 0 2-16,-9 0-2 0,0-7 2 15,-4-9 15 1,-1-12 9-16,-4-7 3 0,1-4 2 16,-1-9-11-16,5-3-3 15,4-4-1-15,4 0 1 16,1-4-12-16,4-8-4 16,18-8-1-16,8-12-1 15,19-4-3-15,3-3 2 16,10-1 1-16,0 1 0 15,0 3-5-15,-1 0-1 16,-3 4-41-16,-10 1-17 16,-4 3-60-1</inkml:trace>
  <inkml:trace contextRef="#ctx0" brushRef="#br0" timeOffset="542">941 132 160 0,'-9'-55'60'0,"9"59"-47"0,-4 4-7 15,4 0-6-15,4 4-4 16,1 3 2-16,-1 1 3 16,5 4 2-16,0 4-1 15,4 3 14-15,1 9 9 0,-1 15 0 16,5 20 0-16,0 16-11 15,-1 12-4-15,-3-1-6 16,3 1-1-16,1-4 12 0,0 0 5 16,0-1-6-16,0-3-3 15,-1-12-4-15,-3-4 0 16,-5-8-6-16,-1-8-1 16,1-11 2-16,-4-13 1 15,-1-7 1-15,-4-8 2 16,0-8 1-16,-4-8 3 15,-5-16-49-15,0-24-21 16,0-19-8-16,0-20-1 16,-4-16-9-1,4-23-5-15,5-25 41 0,4 1 144 47,31 12-38-47,0 31-9 0,4 36-2 16,1 20 0-16,-5 19-13 15,-4 16-3-15,-5 12-22 16,-9 8 2-16,-4 7 1 0,-14 13-6 16,-12 3 1-16,-19 13-10 15,-13-9-4-15,-4-8-71 16,9-7-29-16,4-12-20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36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95 192 0,'0'-48'74'0,"0"52"-58"0,0 16-6 0,5 0-6 0,-5 19 7 16,0 16 5-16,0 9 3 16,0-1 1-16,0 4-11 15,4 4-1-15,5 4-1 0,0 8-3 16,4 0-1-16,-4 0 1 16,0-8 2-16,0-4-1 15,0-12 0-15,-5-8-17 16,1-7-4-16,-1-9-52 15,-4-7-64 1,5-5 27-16</inkml:trace>
  <inkml:trace contextRef="#ctx0" brushRef="#br0" timeOffset="153">507 367 192 0,'-22'-95'74'0,"8"83"-58"0,-8 8-4 0,13 8-6 16,-4 0-39-16,-9 4-13 16,-1 8-28-16,-8 8-9 15</inkml:trace>
  <inkml:trace contextRef="#ctx0" brushRef="#br0" timeOffset="331">471 801 156 0,'9'4'60'0,"-4"20"-47"0,3 23 13 16,-3-11 0-16,-1 3-14 16,-4 9-7-16,5-5-1 15,-5 0-1-15,0-3-1 16,0-5-13-16,4-7-2 0,1-4-62 16,4-4-32-1,4-9 48-15</inkml:trace>
  <inkml:trace contextRef="#ctx0" brushRef="#br0" timeOffset="812">769 880 184 0,'9'-16'68'0,"-9"20"-52"0,4 16-1 16,5-8-1-16,0 8 3 16,0 7 4-16,0 1-6 0,0 4-2 15,-1-5-7-15,1-3-4 0,5-4 1 16,-1-1 0-16,-4-3 1 15,4-8 2-15,5-8 3 16,0-8-4-16,4-16-1 16,5-11-4-16,-1-1-3 15,-4 9 2-15,-4 3 2 16,-5 8-5-16,1 8 1 16,-1 8-4-16,0 12 2 15,-4 4 9-15,5 4 7 16,-1-1-3-16,0 1-2 15,1-4-1-15,-1-4-1 0,0-4 2 16,1-4 3-16,3-8-2 16,1-8-2-16,4-4-2 15,1 0-3-15,-6 1 1 16,1 3-1-16,-5 4-7 16,1 4 0-16,-1 4 1 15,0 4 1-15,1 8 3 16,-1-1 3-16,0 1 0 15,5 0 2-15,0 0-4 16,4 0 0-16,0-8-34 16,5-4-15-16,-5-8-9 15,0-8-3-15,5-12 2 16,-5-11-16 0,0-12 27-16</inkml:trace>
  <inkml:trace contextRef="#ctx0" brushRef="#br0" timeOffset="917">1693 454 160 0,'-14'-51'60'0,"10"31"-47"0,-5 12-3 0,4 4-3 16,1 4-8-16,0 8 0 16,-5 4-37-16,-5 3-14 15,1 5-5-15,4 4-1 16</inkml:trace>
  <inkml:trace contextRef="#ctx0" brushRef="#br0" timeOffset="1038">1733 935 152 0,'39'79'57'0,"-30"-51"-44"0,9 8-1 0,-9-21-3 16,0 1-4-16,0-4 0 16,0 0-25-16,0-4-9 0,-1-4-35 15,1-8-13-15</inkml:trace>
  <inkml:trace contextRef="#ctx0" brushRef="#br0" timeOffset="1277">2074 0 140 0,'0'-12'55'0,"5"28"-43"0,4 23 12 15,0-3 2-15,0 23 12 16,4 16 6-16,0 0-8 16,5 4-4-16,0 8-18 15,4 8-7-15,0 3 0 0,0 1-2 0,-4-8 0 16,-5-4-1-16,-4-16 2 15,-9-16-38-15,-4-8-18 16,-9-11-52 0,-10-9-36-16,-8-11 59 15</inkml:trace>
  <inkml:trace contextRef="#ctx0" brushRef="#br0" timeOffset="1488">1755 789 252 0,'-22'-31'93'0,"17"31"-72"0,5 0 5 0,0 0-3 16,9 0-2-16,9-4 2 0,8-8 3 16,14-8 3-16,27-7-15 15,26-1 3-15,14 0 1 0,8-3-13 16,5 3-2-16,-4 4 0 16,-10 5 0-16,-13 7-1 15,-13 0 1-15,-13 4-48 16,-14 4-20-16,-8 4-82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7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262 0 288 0,'-9'-8'107'0,"9"8"-83"0,-9 16 17 15,0 8 13 1,0 3-31-16,-13 44 2 0,0 8-16 0,-9 24-3 16,4-4-4-16,-4 11 1 15,4-11-2-15,1-1-36 16,8-11 19-16,5-12-42 15,4-15 33-15,4-41-6 16,10-11 19-16,8-43 14 16,5-5-1-16,4-35 41 15,0 8-24-15,-4 0 24 16,4 12-25-16,-4 11-2 16,0 21-9-16,4 15 7 15,0 12-7-15,5 19 1 16,-1 9-4-16,6 7-74 15,3 5 38-15,1 3-145 16,8-3 99-16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36.2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485 0 48 0,'0'0'19'0,"0"0"-15"0,0 0 17 0,0 0 6 15,0 0-12-15,0 0-3 16,0 4-10-16,-5 8-4 15,1 3 9-15,-5 5 8 16,-4 8-6-16,-5 3-2 16,-4 5-2-16,-1 7-1 15,1 5-2-15,0-5 1 16,4-7 0-16,5-9 1 16,4-3-2-16,0-4 1 15,5-8-4-15,-1-5 0 16,5-11-19-16,5-11-7 0,4-5 14 15,4-4 6-15,0-3 3 16,1-1 3-16,-1 4 1 16,0 1 0-16,1 3 11 15,-1 4 7-15,-4 4-9 16,0 4-2-16,0 0-7 16,-1 4-1-16,1 1 3 15,0 3 1-15,5 3 1 16,-1 1 2-16,5 0-1 15,4 4 2-15,4 0-4 16,1 0-2-16,0 0 2 16,-5 0 0-16,-4 4-61 15,-1 0-27-15</inkml:trace>
  <inkml:trace contextRef="#ctx0" brushRef="#br0" timeOffset="242">5 758 220 0,'-4'-67'85'0,"8"71"-66"0,5-12-8 0,4 4-8 16,10-4-4-16,12-8 0 16,14-8 1-16,9 1 0 0,4-1 0 15,4 0 0-15,10 5 0 0,-5 3 0 16,-4 0 2-16,-10 8-21 15,-8 0-7-15,-13 4-40 16,-14 4-37 0,-13 12 32-16</inkml:trace>
  <inkml:trace contextRef="#ctx0" brushRef="#br0" timeOffset="421">360 576 116 0,'-4'-4'46'0,"4"8"-35"0,4 4-4 15,1 0-1-15,4 4 12 16,4 11 11-16,5 5-11 16,0 4-4-16,-5 3-5 15,5 5-1-15,-5-1-4 0,0 1-1 0,5-1 1 16,0-3-44 0,8-9-60-16,10-7 15 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0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98 236 0,'67'-99'88'0,"-58"103"-69"0,4-4-3 0,-4 4-6 16</inkml:trace>
  <inkml:trace contextRef="#ctx0" brushRef="#br0" timeOffset="44">103 39 181 0,'-14'35'-98'16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0.2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0 44 0,'4'-4'19'0,"1"8"-15"0,-1 8-3 16,-4-4-3-16,0 12 7 15,0 11 6-15,-4 17 12 16,-1 23 6-16,-4 4-4 0,5 0-3 16,0 0-8-16,4-4-1 15,4-8 1-15,9-8 3 16,5-7 4-16,4-13 4 16,9-7-13-16,5-16-2 0,8-8 0 15,10-8-6-15,3 0-2 16,1-4 1-16,-5 0 0 15,1 0-1-15,-5 0-2 16,-9 0 1-16,-9 0 1 16,-9 1-25-16,-9-5-12 15,-8-4-51 1</inkml:trace>
  <inkml:trace contextRef="#ctx0" brushRef="#br0" timeOffset="196">435 150 108 0,'-5'-15'44'0,"5"26"-35"0,-4 17-4 16,4-8-5-16,0 11 14 15,-4 13 10-15,-1-1-1 16,1 5 1-16,-5-1-7 16,0 8-2-16,-4 12-9 15,-1 12-2-15,-4 12 0 0,1 8 2 16,-1-4 1-16,5 3-89 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2.8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0 236 0,'4'36'0'0,"1"35"16"0,-1-28 5 15,5 24-5-15,0 12-4 16,0 4 1-16,0 0 2 15,0-4-8-15,0 4 0 0,0 0 3 0,-5-8-2 16,-4-28 1-16,0-7-3 16,0-9-1-16,0-7 27 15,0-16 14-15,4-24-23 16,10-19-12-16,4-5-8 16,4 1-3-16,4 7-7 15,5 8 0-15,5 12 1 16,4 5 1-16,-5 7 0 15,1 11 1-15,-9 5 0 16,-5 8 3-16,-4 7 2 16,-10 5 2-16,-8 0 3 15,-4 3 1-15,-5-3 1 16,-9-1 0-16,1-7-11 0,-6-5-5 16,6-3-49-16,3-4-22 15,10 4-37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4.1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284 1271 108 0,'-9'-47'41'0,"9"27"-32"0,-5-15 24 16,5 19 11-16,0-4-11 16,0-7-4-16,-4-1-8 15,0 0-1-15,-5 1-11 16,-5 3-3-16,-3 4-2 0,-6 4-2 15,1 9-2-15,-9 7 1 16,0 11-1-16,0 9 13 16,0 8 8-16,4 7-1 15,9 5 0-15,10-1-9 16,8 1-2-16,8-5-3 16,10-11-1-16,9-4 3 0,13-12 3 15,9-12-4-15,-1-16 1 16,1-8-3-16,-4-11 0 15,-10-13-25-15,-4-11-9 16,-8-16-21-16,-6-35-7 16,-12-20-4-16,-5-1-1 15,-5-3 33-15,-4 8 13 16,1 19 38-16,-1 25 18 16,0 19-5-16,0 23-2 15,0 32-17-15,5 24-7 16,4 16 22-16,4 19 14 15,9 28 3-15,10 20 2 16,3 11-15-16,5-3-6 0,5 0-17 16,-1-1-5-16,10 1-1 15,-5 0 3-15,-5-5-22 16,5-3-8-16,-4-8-76 16,4-12-31-16,-5-16-3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3.1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0 994 168 0,'36'-59'66'0,"-27"51"-52"0,-9 0 28 0,0 8 7 16,0 0-11-16,0 0-4 15,0 0-25-15,0 0-7 16,0 12-3-16,0 12 2 0,0 11 2 15,4 9 1-15,9 3 0 0,5-3-2 16,4-5 1-16,5-7 0 16,9-13 1-16,8-11 2 15,5-16 3-15,4-11-4 16,-4-5-1-16,-5-4-2 16,-8 9 1-16,-9 3-7 15,-5 4-1-15,-4 8-3 16,-1 4 2-16,1 8 4 15,0 4 1-15,0 0-2 16,4 3 2-16,4 1 3 16,1 0 3-16,0-4-26 15,-1 0-13-15,1-4-85 16</inkml:trace>
  <inkml:trace contextRef="#ctx0" brushRef="#br0" timeOffset="134">769 280 160 0,'-71'-8'63'0,"39"28"-49"0,-12 11-35 0,26-15-17 16,-13 16-23-16,-4 7-5 16</inkml:trace>
  <inkml:trace contextRef="#ctx0" brushRef="#br0" timeOffset="270">1026 1125 152 0,'53'43'57'0,"-35"-11"-44"0,0 11 5 16,-9-15-1-16,-5-1-8 15,-4 1-1-15,-4 0-11 16,-9-1-3-16,-1-3-68 16,1-4-30-16</inkml:trace>
  <inkml:trace contextRef="#ctx0" brushRef="#br0" timeOffset="495">1146 0 196 0,'-4'-20'74'0,"8"51"-58"0,9 33 20 0,-4-29 7 15,0 20-9-15,0 24-2 16,9 20-14-16,-5 4-4 15,5-5-8-15,4 9-4 0,0 0 1 16,5 7-2-16,0-3-1 16,8-13-83-16,5-7-36 15,4-16 10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45.2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22 352 192 0,'-18'-20'74'0,"14"20"-58"0,4 0 12 0,0 0-1 0,0 0-9 16,0 0-3-16,0 0-6 16,8 0-1-16,10 0-5 15,4 0 9-15,9 0 7 0,5 0-10 16,0 0-2-16,3-4-3 15,-3-4 0-15,-5 0 2 16,-4-4 1-16,-5-3-3 16,-4-5-1-16,-5-4-1 15,-4 0-2-15,-5 1 1 16,-8-5-1-16,-5 4-5 16,-4 5-1-16,-5 7-2 15,-4 8 2-15,-9 12-1 16,0 8 2-16,-1 3 1 0,6 9-1 15,4 7 4-15,4 9 0 16,9 3 9-16,9 5 7 16,4-5-3-16,10-4-2 15,12-7-3-15,5-5 0 16,9-7 2-16,0-8 2 16,5-8-10-16,-1-8-5 15,1-8-47-15,-5-8-19 16,-5-8-48-1,-4-3-25-15,-4-9 74 16</inkml:trace>
  <inkml:trace contextRef="#ctx0" brushRef="#br0" timeOffset="253">666 67 208 0,'9'-51'77'0,"-5"43"-60"0,0 0 21 16,-4 8 9-16,5 4-16 16,8 4-5-16,5 8 7 15,0 4 5-15,4 7-20 16,5 5 1-16,-1 3 2 0,1 5-10 15,0-1-3-15,-5-3-5 16,-5-5 0-16,-3-7 0 16,-5-4 3-16,0-8 17 15,-9-12 9-15,4-8-14 16,0-8-7-16,5-4-7 16,5-3-1-16,3-9-4 15,10-7-2-15,13-1-14 16,13 1-4-16,10 3-38 15,8 8-16-15,4 5-89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3.0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55 156 0,'-4'-39'57'0,"8"31"-44"0,-4 4 10 16,0 0 0-16,0 4-2 15,4 0-1-15,5 0-13 16,0 4-6-16,4 4-1 16,1 4 5-16,4 11 7 0,-5 13 5 15,0 11 2-15,1 20 1 16,-1 16 0-16,0 4-5 15,-4-8-1-15,4-8-6 16,1-4 0-16,-1-16-5 16,5-7 0-16,4-9 1 15,5-3 0-15,8-8-2 0,5-1 1 16,5 1-2-16,-1 0-1 16,0-5 1-16,-8 1-1 15,-9 0 0-15,-5-4 0 16,-9 3 4-16,-17 9 5 15,-14 8-3-15,-9-1 2 16,-8 1-3-16,-1-9 2 16,1-15-15-16,4-16-5 15,4-16-28-15,5-15-14 16,8-16 15-16,6-9 11 16,8 1 15-16,0 0 8 0,0 8 22 15,4 3 10-15,0 5 2 16,5-1 1-16,5 5-8 15,3 3-2-15,10 1-11 16,9 3-5-16,8 9 0 16,9 11 0-16,9 12-109 15,14 23-72 1,13 1 70-16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3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34 264 0,'-9'-32'99'0,"5"32"-77"0,-10 0-26 16,14 0-16-16,0 4-86 0,0 8-35 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7.2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4 276 0,'-13'-16'104'0,"17"24"-81"0,1 20 5 0,-1-1-4 15,-4 21 3-15,0 15 6 0,5 8-11 16,-1 16-3-16,1 7-11 16,4 17-5-16,4 7 0 0,0-7 2 15,5-1 2-15,0 9-39 16,-1-1-15-16,10-3-105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8.5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 0 316 0,'-9'-12'118'0,"9"12"-92"0,0 40 28 0,-5-13 24 16,5 5-45-16,-9 43 5 16,0 16-25-16,-4 27-3 15,4-7-6-15,-9 15-25 16,10-8 12-16,-10 5-83 15,4-9 51-15,-3-19-150 16,3-20 107-16,-8-32-65 16,9-11 87-16,-27-60 335 31,13-62-121-15,9 15-26-1,5 11-77-15,9-3-29 16,13 20-13-16,13-4-11 15,9 11 2-15,18 1-68 16,8 11 38-16,19 0-164 16,-5 9 108-16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7.7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75 212 0,'0'-48'82'0,"-4"37"-64"0,0-1 31 16,-1 8 10-16,-4 4-30 15,-4 8-12-15,-9 11-1 16,-5 9 0-16,0 11-7 16,1-3-1-16,8 0-1 0,5-1-3 15,13-3-1-15,13-5-1 16,14-3-2-16,13-4 3 16,4-1 0-16,0 1-1 15,-8 0 1-15,-14 0-2 16,-17 7-1-16,-28 17 5 0,-21 7 1 15,-9 4-18 1,-1-11-6-16,14-13-60 0,32-15-27 16,25-32-16-1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6.7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93 148 0,'-5'-35'55'0,"5"23"-43"0,9-12 19 15,-5 16 5-15,1-3-9 16,-1 3-3-16,5 4-21 15,5 12-6-15,3 7 0 16,6 17 16-16,-1 19 9 0,0 28-2 16,-4 28-1-16,-1 3-9 15,-3 1-2-15,-1 7-2 16,0-3-1-16,1-9-1 16,-1-11 2-16,0-12-36 15,-4-16-15-15,0-16 1 0,-27-23-28 31,-13-16 3-31,-4-16 27 16,-10-16 45-16,1-11 26 16,-5-9 18-16,0 1 8 15,18 11-3-15,5 4 1 16,-6-3-8-16,-3-9-3 16,8 5-23-16,5 3 2 0,4 4 0 15,9 1-9-15,9-1-4 16,14 0-3-16,8-3-1 15,5 3-2-15,8 8-2 16,5 4 1-16,5 4-1 16,3 4 0-16,1 1 2 0,4 3 1 15,-4 0 1-15,0 0-5 16,4 0 1-16,5-4 2 16,4 0 1-16,1 0-1 15,3-4 1-15,-4 0-2 16,-4 0 2-16,-9 4-2 15,-9 0-1-15,-9 0 1 16,-9 4 1-16,-4 0-3 16,-5 0 0-16,-4 0 1 15,-9 0 2-15,-9 12-6 16,-8 4-1-16,-6 4-1 16,-8 7 2-16,0 9-1 15,0 7 4-15,4 8-2 16,10 1 1-16,3-5-3 0,10-3 1 15,13-9 4-15,9-11 2 16,13-16 2-16,13-20 0 16,5-8 0-16,-5-8 0 15,-8 1 0-15,-10-1 0 16,-12 5 0-16,-19-1 0 16,-17 8-2-16,-18 8-2 15,-13 12-39-15,0 12-16 16,4 4-74-1,18 3-52-15,17-7 75 16</inkml:trace>
  <inkml:trace contextRef="#ctx0" brushRef="#br0" timeOffset="272">1390 899 284 0,'-44'-28'107'0,"21"28"-83"0,1 0 19 15,18 4 6-15,-5 0-18 16,4-4-3-16,1 0-21 16,4 0-6-16,9 8-2 15,9-4 0-15,13-8 3 0,13-4 1 16,5-4 1-16,0 0 0 16,-9-4 2-16,-14 5-1 15,-8-1 2-15,-18 0-6 16,-13 4-1-16,-14 8-27 0,-4 8-9 15,0 0-39-15,9 0-15 16,8-4-37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04.2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 0 80 0,'4'-8'30'0,"-4"8"-24"0,5-4 32 15,-5 4 15-15,0 0-26 16,0 0-11-16,9 8 4 16,-1 8 3-16,1 11-11 15,-9 17 15-15,-9 15 7 0,-8 20-5 16,-14 32 0-16,-9 19-7 16,-9-4-2-16,-4-3 0 15,-1 3 2-15,1-8-10 16,9-7-4-16,8-16-5 15,9-16 0-15,5-12-9 16,13-12-1-16,5-8-75 16,17-7-35-16,5-28-3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26.2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44 236 0,'-22'-44'90'0,"13"52"-70"0,-13 24-9 0,17-9-9 15,-4 13-6-15,1 3 2 16,-1 13 1-16,0 7 3 16,4 12-1-16,5 12-1 0,9 4 3 15,9-4-81 1,4-8-57-16,0-8 51 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25.6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51 80 0,'-9'-16'30'0,"9"20"-24"0,0-4-1 0,0 0-2 16,0 0-3-16,0 0 2 0,0 0-1 15,0 0 2-15,0 0 0 16,0 0 1-16,0 0 20 16,0 0 8-16,0 0-2 15,0 0-1-15,0 0-14 16,0 0-4-16,0 0-7 15,0 0-1-15,0 0 1 0,0 0 4 16,0 0 5-16,0 0-3 16,0 0 2-16,0 0-7 15,0 0-1-15,0 0 0 16,0-4 0-16,0 0-2 16,0 4 1-16,0-4 2 15,0 4 4-15,0-3 2 0,0 3 1 16,0-4-2-16,-4 4-1 15,4 0-12-15,0 0-3 16,0 0 9-16,0 0 5 16,0-4-3-16,0 4-3 15,0 0-4-15,0 0 1 16,0 0 1-16,0 0 0 16,0 0 0-16,0 0 0 15,0 0 0-15,0 0 0 16,0 0 0-16,0 0 2 15,0 0-3-15,0 0-2 0,0 0 2 16,0 0 2-16,0 0-5 16,0 0 1-16,0 0 3 15,0 0 4-15,0 0-1 16,0 0 0-16,0 0-6 16,0 0 0-16,0 0 1 15,0 0 3-15,0 0 0 16,0 0 2-16,0 0-35 15,0 0-13-15,0 0-60 16</inkml:trace>
  <inkml:trace contextRef="#ctx0" brushRef="#br0" timeOffset="406">35 51 184 0,'-31'-51'68'15,"27"51"-52"-15,4 0-10 0,8 0-7 0,6 0-5 16,4 0 4-16,4 0-1 16,9 4-1-16,0 4 3 15,0 7-2-15,-4 9 1 0,-10 4 2 16,-8 7 2-16,-9 9 1 15,-9 3 1-15,-8 0 0 16,-6 1 0-16,6-5-18 16,-1-11-5-16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27.5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0 617 184 0,'-4'-11'68'0,"8"19"-52"0,1 15 8 15,-1 1 2-15,1 15 5 16,-1 25 3-16,1 22-5 15,-1 9-1-15,1 16-15 16,3 11-3-16,6 8-3 0,3-3-3 0,-3-13-1 16,-1-11 1-16,-4-12 0 15,0-13-5-15,0-14 1 16,-5-17 4-16,1-11 5 16,-5-13 1-16,0-11 4 15,0-20-18-15,4-23-7 16,5-40-26-16,0-32-9 15,4-23-16-15,5-17-4 16,0-3 16-16,-1 16 7 16,1 20 43-16,0 19 21 15,4 24-3-15,5 19 1 16,-5 17 13-16,0 19 6 0,-4 20-2 16,-9 19 1-16,-14 17-10 15,-12 7-4-15,-10 8-11 16,-4-3-3-16,-5-9-18 15,10-8-9-15,4-11-44 16,22-28-86 0</inkml:trace>
  <inkml:trace contextRef="#ctx0" brushRef="#br0" timeOffset="196">547 10 228 0,'-5'-20'85'0,"5"43"-66"0,5 41 3 0,-1-17-3 16,-4 28-10-16,0 8-3 15,5 12-1-15,3 7 1 16,10 9-3-16,0 3 0 0,0-3 1 16,0-12-40-16,-5-9-17 15,-4-11-49 1</inkml:trace>
  <inkml:trace contextRef="#ctx0" brushRef="#br0" timeOffset="796">1044 815 200 0,'-13'-71'77'0,"4"55"-60"0,0-4 4 0,9 12-3 0,-4 0 6 15,-1 1 5-15,1-1-11 16,-1 0-3-16,1 4-9 15,-1 0-6-15,5 0-1 0,0 0-1 16,0 4-2-16,0-4 0 16,0 4 3-16,0 0 2 15,0 0 4-15,0 0 7 16,0 0 2-16,0 0 4 16,0 0 1-16,-4 0-8 15,4 0-4-15,0 0-4 16,0 0 0-16,0 0-2 15,0 0 2-15,0 0-2 16,0 0 2-16,0 0-2 0,0 0-1 16,0 0-2-16,0 0-1 15,0 0 4-15,0 0 1 16,0 0 0-16,-5 0-2 16,-8 8 1-1,-5 4-4-15,1 0 2 16,-1 3 1-16,-4-3 2 15,4 0-1-15,5-4-1 16,-1 0-2-16,5 0-1 16,5-4-1-16,-1 0 0 15,1 0-2-15,4 4 1 16,4-1 3-16,1 5 1 16,4 0-2-16,0 4 2 0,0 0 1 15,-1-1 2-15,6 1-1 16,-1 4-1-16,5 0 1 15,0-1 1-15,-1-3-3 16,1 4 0-16,0 0 5 16,4-4 2-16,0-1-5 15,1-3 0-15,3 0-58 16,5-4-27-16,0-8-37 16</inkml:trace>
  <inkml:trace contextRef="#ctx0" brushRef="#br0" timeOffset="1277">1466 704 144 0,'-22'-15'55'0,"13"7"-43"0,-9 0 8 0,9 8 2 16,-4 0-4-16,0 0-1 16,-5 4-3-16,-4 4 1 15,4 3-8-15,0 5 2 0,5 4 2 16,4 0-4-16,4-5-2 15,10 1-2-15,4-4-3 16,4-4 5-16,5-4 1 16,-5-4-2-16,1-4-1 15,-1 4 1-15,-4 0 0 16,0 0-9-16,-5 8-4 16,0 8 18-16,1 15 10 15,4 13 11-15,0 11 4 0,0 4-10 16,-1 4-4-16,1 0-5 15,0 1-2-15,-4-1-5 16,-10 4-3-16,-4 0-2 16,-4-4 0-16,-9-4 2 15,-5-7 2-15,1-13 8 16,-6-7 2-16,6-16 3 16,-1-5 0-16,5-11-9 15,0-7-2-15,8-9-5 16,6-8-1-16,12-11-3 15,9-5-1-15,18 1-1 16,0-1-2-16,9 5-22 16,5-1-7-16,4 1-22 0,4-5-5 15,0-3-23-15,1-9-8 16</inkml:trace>
  <inkml:trace contextRef="#ctx0" brushRef="#br0" timeOffset="1756">1759 463 160 0,'-13'-15'60'0,"13"15"-47"0,0-4 19 0,0 4 7 16,0 0-13-16,4 0-5 16,5 0-8-16,0-4-1 15,4-4-7-15,1 0-3 0,3 0 1 0,6-4 0 16,3 0 1-16,1-3 0 15,0-5 0-15,-1 4-2 16,-4 0 1-16,1 1 0 16,-6 3 1-16,-3 4 0 15,-5 0 0-15,-1 4 2 16,-3 0 1-16,-5 0-6 16,-5 4 0-16,-8 8-1 15,-5 8 0-15,-4 3-3 16,-4 9 0-16,-6 8 2 15,10-13 2-15,4-3 2 16,1 4 3-16,-6 3 1 16,10-3 3-16,4-4-1 15,5 0 0-15,4-5-1 16,13-3 2-16,5-4 6 0,9 0 2 16,8-4-5-16,5-4-3 15,-4-4-8-15,4 0-1 16,-5 0-1-16,1 0 2 15,-10 0-12-15,1 0-3 16,-5 0-51-16,-4 0-21 16,-9 12-42-1</inkml:trace>
  <inkml:trace contextRef="#ctx0" brushRef="#br0" timeOffset="2117">1595 1004 192 0,'-9'-4'71'0,"13"8"-55"0,1-4 2 16,4 0-1-16,4-4 11 16,9-4 7-16,5-3-12 15,8-5-3-15,10-8-12 16,4 0 1-16,-1 1 2 0,-3-1-2 15,-1 4 2-15,-4 5-6 16,-4 3-3-16,-1 0-1 16,-4 0 1-16,-4 0-1 15,0 4 2-15,-5-4-2 16,0 1-1-16,0-1 3 0,1 0 0 16,-6 4-4-16,1 0-1 15,-5 0-21-15,1 4-8 16,-5 0-17-16,-5 4-8 15,-4 0-44 1,0 8-23-16,0 4 60 16</inkml:trace>
  <inkml:trace contextRef="#ctx0" brushRef="#br0" timeOffset="2477">1972 1135 176 0,'-13'-12'66'0,"13"20"-52"0,0-4 10 15,0-4 2-15,0 0-11 16,0 0-1-16,9 0-6 16,9-8-3-16,4 4-2 15,4 4-3-15,1 4 1 0,-5 4-4 16,-4 3 0-16,-5 1 4 15,-8 0 1-15,-5 0 19 16,-9 8 9-16,-9 7 2 16,0 1 3-16,5-4-13 15,4-5-3-15,0-3-9 16,9 0-4-16,9-4 1 16,18-8 0-16,8-8-1 0,19-8 1 15,12-8-13-15,10 1-5 16,4-5-61-16,9-8-25 15,4-3-30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26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 0 200 0,'-4'-8'74'0,"4"31"-58"0,0 29-4 15,0-21-4-15,0 17-7 16,0 11 2-16,4 0-18 16,5 4-6-16,0-7-61 15,5-5-26-15</inkml:trace>
  <inkml:trace contextRef="#ctx0" brushRef="#br0" timeOffset="705">317 142 184 0,'0'-12'71'0,"5"20"-55"0,4 12 6 0,0-5 0 15,-5 5-3-15,5 8 1 16,-5 7-3-16,1 9 0 16,-5-1-9-16,-5 1-5 0,-8 3 0 15,-9 0 2-15,-9 1 2 16,-5-5-3-16,-4-3-1 15,5-13 3-15,-1-7 1 16,5-12 1-16,4-8 0 16,5-8 0-16,9-8 0 15,8-4-7-15,10 1-2 0,8-1-3 16,9 4 3-16,5 4-5 16,4 8 2-16,5 4 0 15,-5 4-1-15,-5 8 4 16,-3 4 0-16,-15 4 1 15,-8 7 0-15,-8 9 2 16,-15 7 1-16,-3 1-1 16,-1-5 1-16,-4-7 0 15,0-5 1-15,4-3-2 16,5-4-2-16,4-4 1 16,5-5 1-16,0-3 1 15,4 0 1-15,9-8-2 16,13-8-2-16,14-7 1 15,8-9-1-15,5 0-3 16,0 4 2-16,-4 1 1 16,-1 3 0-16,-8 4 0 0,-5 4 2 15,-4 0-1-15,-5 4-1 16,-4 0-24-16,0 0-11 16,-9 4-13-16,0 8-6 15,-4 4-10 1,-5 8-22-16,0 4 31 15,-5 7 26-15,1 5 19 16,0-1 52-16,-1 1 22 16,1 3-6-16,4-7-4 15,5-1-17-15,8-3-6 0,5-4-18 16,9-1 1-16,9-7 2 0,4-4-4 16,9-12 1-16,8-4-6 15,6-8 1-15,-5-4-56 16,-5-7-24-16,0-13-35 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4.3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0 192 428 0,'27'-87'159'0,"-23"59"-124"0,14-19-5 0,0 35-9 0,9 0-88 16,13 8-33-16,13 12-67 15,5-16-26-15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2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27 165 212 0,'-27'-23'82'0,"27"23"-64"0,0 0-2 15,4 0-7-15,10 0-7 16,12-4 1-16,10 0-4 15,8 0 0-15,5 0 1 16,0 4-5-16,-5 0 1 0,-8 4 0 16,-9 4 2-16,-14 4 14 15,-13 3 9-15,-18 5-6 16,-9 4-1-16,-8 4-2 16,-1-1 2-16,1 1-3 15,4-1-1-15,4-3-4 16,5-4-1-16,4-4-6 15,5-5 1-15,4-3 0 0,9-4 0 16,9-4 2-16,4-4 1 16,5 0-1-16,9 0 1 15,-1 4-4-15,5 0 0 16,5 0 3-16,-1 4 1 16,-4 0-19-16,1 0-7 15,-6 0-30-15,-4-8-14 16,1-4-33-1</inkml:trace>
  <inkml:trace contextRef="#ctx0" brushRef="#br0" timeOffset="344">591 83 204 0,'8'-24'77'0,"-8"24"-60"0,0 4 2 0,0-4-2 0,0 8 22 16,0 4 14-16,0 7-10 15,0 9-4-15,-4 7-23 16,4 5-8-16,0 3-1 0,4 1-4 15,1-5 0-15,4-7 1 16,0-5 0-16,-5-7 2 16,1-8 1-16,3-16 1 15,6-16 2-15,3-11-27 16,10-9-13-16,0 1 1 16,-1-1 4-16,1 9 13 15,-9 3 6-15,0 8 0 16,-1 9 0-16,-3 7 9 15,-1 8 7-15,-4 11 18 0,0 13 7 16,-5 11-14-16,5 13-7 16,0 7-6-16,0 0-1 15,0 4-11-15,-5-7-4 16,1-5-73-16,4-8-34 16,4-15-18-1</inkml:trace>
  <inkml:trace contextRef="#ctx0" brushRef="#br0" timeOffset="945">1141 126 252 0,'-13'-24'93'0,"8"20"-72"0,10 4 0 0,-5 0-2 15,4 0-15-15,10-4-5 0,8 0-2 16,13-3 2-16,10 3 0 15,-1 0 1-15,1-4 0 0,-5 4 2 16,-9 0 3-16,-5 0 2 16,-8-4 1-16,-5 0-2 15,-4 0-1-15,-4-4-8 16,-5 4 0-16,-5 1-1 16,1 3 2-16,-1 4-4 15,-3 8 2-15,-6 7 4 16,-4 5 2-16,1 4 6 15,-1 3 3-15,0 5-4 16,0 4 1-16,5-1-5 16,4 1 0-16,0-5-1 15,5-3 1-15,-1-5-2 0,5-3 2 16,0-4-2-16,0 0 2 16,0-4-2-16,5-4-1 15,-1-1 1-15,5-3 1 16,5 4-3-16,-1 0 0 15,0 0 3-15,0 0 1 16,-4 0-1-16,-4 0 1 16,-5 4 0-16,-5-1 3 15,-8 5 1-15,-5 4 1 16,1 0-2-16,-1-5-1 0,4-3 10 16,6 0 5-16,-1-4-6 15,4 0-3-15,1-8-4 16,13-4-2-16,13-8-3 15,13-8 1-15,5-3-2 16,5-1-1-16,-1 0-41 16,1 1-20-16,-5-1-31 15,-5-4-11-15,-4 5-6 16</inkml:trace>
  <inkml:trace contextRef="#ctx0" brushRef="#br0" timeOffset="1127">1687 173 180 0,'-17'-15'68'0,"8"11"-52"0,0 0 23 16,9 4 8-16,0 0-7 0,0 0 2 16,0 0-26-16,0 0-12 15,9 0-3-15,13 0-4 0,5-4 1 16,8 0 2-16,-4 0 2 16,0 4-34-16,-4 4-13 15,-5 4-29 1,-8 4-50-16,-14 3 24 15</inkml:trace>
  <inkml:trace contextRef="#ctx0" brushRef="#br0" timeOffset="1531">1634 296 228 0,'-22'-4'88'0,"26"4"-69"0,1-4 0 0,4 4-4 16,13-8-18-16,5-4-2 15,4-4-16-15,4-3-4 0,1-1-18 16,-1-4-8-16,1-3 23 15,-1-1 13-15,-8 0 47 16,0 5 24-16,-14 3-4 16,0 4 0-16,-4 8-21 15,-9 8-9-15,-4 12-13 16,-5 4 16-16,-4 7 8 0,-1 5-15 16,-4 8-7-16,5 7-7 15,4 4-1-15,0 1 0 16,0-1 1-16,1-3-5 15,-1-9 1-15,0 1-24 16,0-9-12-16,0 5 14 16,-4-5 7-16,-1 5 10 15,6 0 3-15,-1-9 28 0,4 1 12 16,5-4-1-16,5-1 1 16,4-3-7-16,13-8-1 15,18 0-13-15,17-8-5 16,14 0-16-16,-4 4-5 15,4 4-111-15,9 0-46 16,-4-4 21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0.3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75 324 160 0,'0'-12'60'0,"5"12"-47"0,17 4 15 15,-9-4 4-15,10 4-1 16,-1 0 4-16,-4 3-17 15,-5 1-8-15,-4 4-6 16,-9 4 14-16,-9 8 10 0,-9 7-10 16,-9 5-2-16,-4 3-8 15,0-3 0-15,0-5-27 16,9-7-10-16,4-8-53 16,5-4-23-16</inkml:trace>
  <inkml:trace contextRef="#ctx0" brushRef="#br0" timeOffset="389">413 138 228 0,'4'-8'88'0,"1"8"-69"0,8 20 30 0,-4-8 9 16,-5 7-15-16,1 5-4 15,-1 8-21-15,-4 3-9 16,0 5-5-16,0-1-4 0,5-3 3 15,-5-5 0-15,0-7 3 0,0-4-1 16,0-4 0-16,4-13 3 16,5-10 3-16,0-9-22 15,9-12-9-15,0-7-12 16,-1-9-4-16,1-3 13 16,0 3 6-16,-5 9 6 15,-4 7 5-15,0 8-6 16,0 13-2-16,-5 14 27 15,1 13 15-15,-1 8 4 16,-4 7 4-16,5 9-16 16,-1 7-4-16,0 4-10 15,5 1-2-15,0-1 0 16,0-8 0-16,0-3-24 16,0-9-9-16,0-7-63 0,-5-8-28 15</inkml:trace>
  <inkml:trace contextRef="#ctx0" brushRef="#br0" timeOffset="1500">1168 126 148 0,'-4'-35'55'0,"8"23"-43"0,0-4 19 16,-4 12 5-16,0 0 2 16,0 0 2-16,0 0-20 15,0 4-7-15,0 0-8 16,0 0-8-16,0 8-3 0,0 4 3 15,-4 12 3-15,-9 3 5 16,-5 5 4-16,-4-1 7 16,-5 1 2-16,-4 4 4 15,0-1 1-15,0 1-8 16,4-5-4-16,5-3-2 16,4-4-1-16,5-5-4 15,4-7-1-15,0 0 10 16,0-4 6-16,5-4-4 0,4-8 2 15,4-4-8-15,5-8-3 16,4-4-6-16,5-3-2 16,4-1 1-16,1-4 0 15,-6 5-2-15,1 3 2 16,-5 4 1-16,-4 4 2 16,0 0-8-16,0 9-1 15,0 3-1-15,-5 0 0 16,5 3 7-16,0 9 5 15,4 0-2-15,1 4 1 16,-1 0-1-16,0 0 1 0,1-1 0 16,-5 1 3-16,0-4-12 15,-1 0-3-15,-3-4-14 16,-5-8-5-16,0 0-3 16,-5-4-1-16,1-4 13 15,0 0 9-15,-5-4 6 16,4 0 3-16,1 0 12 15,4 1 7-15,0 3-3 16,4-4 2-16,5 4-12 16,4-4-3-16,10 0-2 15,3 0 2-15,1 1-1 16,4-5-1-16,5-4 1 16,-5 0-1-16,-5 1-3 15,1-1 2-15,-5-4 1 16,-4 0 2-16,-5-3-1 0,1 7-1 15,-6 4 3-15,-3 1 0 16,-1 3 7-16,1 4 6 16,-5 4-17-16,0 4-8 15,4 16 15-15,-4 3 6 16,0 9 9-16,0 8 2 16,0-5 1-16,0 1 0 15,-4-1-11-15,-1 1-3 16,1-1-4-16,-1 1 1 15,-3 4-2-15,-6-1 2 16,1 1-20-16,-5-5-5 16,0 1-32-16,1-5-10 0,-1-7-9 15,0-4 0-15,0-8 11 16,1 0 8-16,-1-4 27 16,4 0 10-16,1 0 49 15,0 0 21-15,4 3-6 16,0 5-5-16,0 4-2 15,5 4-1-15,-1 3-12 16,5 5-4-16,5 0-10 16,8-1-2-16,5-3-7 15,8-4-3-15,14 0 2 16,9-13 0-16,5-7-72 16,-1-4-30-16,9-23-68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7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187 7 328 0,'-14'-19'123'0,"14"19"-95"0,-4 11 16 15,-5 9 13 1,5 4-33-16,-18 39 4 16,4 4-18-16,-13 24-6 15,8-4-2-15,-3 15-73 16,8-7 39-16,5 8-165 0,8-12 109 16</inkml:trace>
  <inkml:trace contextRef="#ctx0" brushRef="#br0" timeOffset="345">356 923 364 0,'-27'-16'134'0,"27"16"-104"0,0 4 9 0,0-4-1 16,0 0-24-16,9-4-7 16,4 4-5-16,18-7-11 15,5-1 5-15,8-12-14 16,1 4 10-16,-5-12-7 15,0 9 9-15,-14-5-4 16,1 0 6-16,-18 1 0 16,0 7 2-16,-18 0 0 15,0 8 0-15,-13 8 6 16,-1 8-2-16,-8 8 19 16,9 8-12-16,-5 15 19 15,10-3-16-15,3 11 2 16,10 0-8-16,4 1 1 15,9-5-4-15,9-3-15 16,8-5 6-16,14-11-87 16,0-4 50-16,13-17-146 15,5-3 106-15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5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58 288 0,'0'-60'107'0,"-9"64"-83"0,-4 12-91 0,8-4-44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5.6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24 252 0,'0'-24'93'0,"-9"24"-72"0,-4 0-8 16,8 4-8-16,-4 4-58 15,-8 4-22-15,-5 8-15 16,-1 11-5-16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5:35.7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52 240 0,'31'-51'90'0,"-26"51"-70"0,-5 0-20 0,0 0-102 16,13 28-34-1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10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29276 3833 312 0,'0'-40'115'0,"0"33"-89"0,-5 3 12 15,5 4 1-15,0 0-25 16,0 0 8-16,-4 15 4 15,-5 5-14 1,-4 8-4-16,13 3-3 0,-5 9-3 0,5 3-2 16,0 9-6-16,5-5-4 15,-5 4-43-15,9-3-20 16,-5-5-77 0</inkml:trace>
  <inkml:trace contextRef="#ctx0" brushRef="#br0" timeOffset="-678">27326 3813 292 0,'-9'12'110'0,"18"20"-86"0,5 15 2 15,3-23-5-15,-3 11-3 16,-1 5 1-16,5-5-4 0,4-3-1 15,0-5-8-15,23-11 0 0,8-16 4 16,0-12-11-16,0-15-3 16,-4 3 10-16,-4 4 6 15,-10 4-9-15,-4 5-3 16,-4 7-5-16,0 4 0 16,-5 8 1-16,9 7 2 15,-4 1 1-15,13 4 3 16,-9-4-1-16,0-4 2 15,0-1-59-15,0-11-25 16,0-15-58 0</inkml:trace>
  <inkml:trace contextRef="#ctx0" brushRef="#br0" timeOffset="-197">28454 3343 324 0,'-13'-39'123'0,"13"43"-95"0,0 4-13 16,0 8-10-16,4 23 10 15,1 20 12-15,-1 12 0 16,-4 0-1-16,0 8-14 16,0 8-8-16,0 8-2 0,0-4-11 15,-4-12-4-15,-1-8-46 16,1-16-21-16,-9-16-39 16,-1-19-39-1,5-12 58-15,-13-16 312 31,-9-31-97-31,13 3-28 16,10-3-56-16,16-1-29 16,10-3-2-16,22 3 1 15,9-3 0-15,9-1-29 0,8-3-11 16,-3-4-5-16,-6 3-1 16,1 1 22-16,-14 8 11 15,-8 7 9-15,-9 8 4 16,-10 5 31-16,-8 7 13 15,-9 8-25-15,-9 12-12 16,0 11-9-16,-4 13 0 16,0 3 0-16,4 5 1 15,4 3-3-15,5 1 0 16,0 3-1-16,5 5 3 0,8-1 2 16,1 0 4-16,-1 0 0 15,0-7 0-15,1-1-36 16,-6-11-17-16,15-8-61 15</inkml:trace>
  <inkml:trace contextRef="#ctx0" brushRef="#br0" timeOffset="-1277">24999 3864 252 0,'-9'-51'96'0,"14"51"-75"0,4 0-12 15,4 4-9-15,9 4 11 0,9 8 12 16,5 11 4-16,-5 21 4 15,-5 11-17-15,1 8 3 0,-9 4 1 16,-5-4-6-16,-4-8-2 16,-9-7 1-16,0-13 0 15,0-7 10-15,0-8 4 16,0-9-9-16,22-34-6 16,14-29-7-1,4-11-2-15,9-4 0 16,4 12-4-16,0 11 0 15,1 16-1-15,-6 13 0 16,-3 22 0-16,-10 13 0 16,-8 12 0-16,-5-1 3 0,0 1 0 15,-4-13 1-15,13 1 0 16,0-12 0-16,5-8 11 16,4-20 5-16,0-8-6 15,-9-3-3-15,-13 3-4 16,-1 0 0-16,-12 5-7 15,-14 3-1-15,-13 8-45 16,0 8-16-16,-1 0-42 16,1 0-15-16</inkml:trace>
  <inkml:trace contextRef="#ctx0" brushRef="#br0" timeOffset="-1217">26247 3829 296 0,'18'-32'112'0,"-18"32"-87"0,0 4 15 0,0-4 1 15</inkml:trace>
  <inkml:trace contextRef="#ctx0" brushRef="#br0" timeOffset="-1037">26252 3833 549 0,'-14'35'31'16,"1"5"-18"-16,4-1-5 0,0-3-4 15,18-1-2-15,9-7 1 16,13 0 0-16,9-5 1 16,4-3-2-16,-4-4 1 15,-9 4-4-15,-17 3 0 16,-14 13 3-16,-18 7 1 15,-13 1-19-15,-5-5-9 16,10-7-27-16,8-13-12 16,18-7-81-16</inkml:trace>
  <inkml:trace contextRef="#ctx0" brushRef="#br0" timeOffset="1231">26962 5246 380 0,'-35'-24'143'0,"39"28"-112"0,18 0-14 0,-4 4-14 16,13 4-9-16,5 8 1 15,8 7 11-15,-13 9 6 16,0 7-5-16,-4 5 0 0,-14 3 0 15,-13 0-1-15,-13-3-1 16,-14-5-23-16,-4-3-8 16,9-9-40-16,-5-7-15 15,14-12-57 1</inkml:trace>
  <inkml:trace contextRef="#ctx0" brushRef="#br0" timeOffset="2041">27437 5230 320 0,'9'-19'121'16,"-9"23"-95"-16,0-1 5 0,9 5-6 0,0 8 0 16,-5 12 5-16,1 7-14 15,-1 5-7-15,-4-1-5 16,9 1-4-16,-4-1 1 0,3-11 1 16,1-8 3-16,5-12 0 15,17-20 0-15,0-20-12 16,9-11-3-16,0-1 0 15,-5 9 1-15,-4 7-1 16,-13 4 1-16,9 9 3 16,-9 11 1-16,-5 12 7 0,-9 15 4 15,5 13-1 1,-4 3 0-16,8 1-12 0,0-1-3 16,5-7-37-16,0-9-16 15,22-11-26-15,-5-16-7 16,10-11-1-1,-1-9 180 17,9-43-7-32,-13 15 11 15,-13 13-21-15,-9 7-11 16,-5 9-36-16,-13 11-13 16,0 12-5-16,-13 12-2 0,4 7 3 15,-13 5-1-15,13-4-1 0,-4 0-2 16,-1-1-1-16,5-3-1 15,5-4 3-15,4 0 0 16,4 0 1-16,5 0 0 16,5-1 2-16,3 5-1 15,6-4-1-15,3 0 3 16,-4 0 0-16,-4 0-21 16,0-5-10-16,-5 1 11 15,-8-8 9-15,4-4 8 16,-9 0 3-16,0-11-4 15,4-13 1-15,5-11-11 16,0-5-5-16,17 1-3 16,5 3-1-16,5 9 4 0,4 3 2 15,0 8 6-15,0 8 3 16,0 8 16-16,-9 4 9 16,-4 8 2-16,-10 12-1 15,-12 4-11-15,4 7-4 16,-9 5-2-16,-9 3 0 15,0 1-16-15,-4-5-4 16,-1 5-5-16,5-5-1 16,1 1 11-16,-1-8 5 15,9-1 25-15,9-3 9 16,-1-4 0-16,24-9 0 16,7-3-11-16,10-12-5 0,5-7-36 15,8-9-16-15,4-12-97 16</inkml:trace>
  <inkml:trace contextRef="#ctx0" brushRef="#br0" timeOffset="8345">9056 4247 96 0,'-5'-8'38'0,"14"8"-29"0,4-7-3 16,-4 7-3-16,5 0 10 15,3 7 6-15,6 5-1 16,-1 12 2-16,0 8-5 16,0 7-1-16,0 1-8 15,-4 3-4-15,-5 4-1 16,-4 1 1-16,0-1 1 0,-4-7 1 0,-1-9 0 16,1-7 11-16,-5-4 7 15,0-20 17 1,4-16-22-16,9-16-9 15,5-3-6-15,0-5-2 16,4 5-3-16,-4 3 2 16,0 8-1-16,-1 9-2 15,1 3-2-15,0 12 1 16,0 8 1-16,-1 3-1 16,-3 9 6-16,-1 8 1 15,0 0-3-15,1-1-1 16,-1-3 3-16,0-4 1 0,1-9 2 15,3-7 0-15,6-15 0 16,8-13 0-16,0-8-2 16,0-11 1-16,0-5-4 15,-9 9 0-15,-4 7-1 16,0 9 0-16,-5 7-3 16,0 12 1-16,1 12 0 15,-1 12 2-15,-4 3 3 16,0 5 2-16,0 3-1 15,-1 1 1-15,6 4-7 16,-1-5-1-16,0-3-47 16,5-4-20-16,-4-9-10 15</inkml:trace>
  <inkml:trace contextRef="#ctx0" brushRef="#br0" timeOffset="9066">10050 4626 184 0,'0'0'71'0,"0"0"-55"0,0 0 6 0,0 0 2 15,0 0-6-15,0 0 1 16,5 0-8-16,4-8-2 16,8-3-5-16,10-9-3 0,9-8 2 15,4-3-4-15,-5-5 0 16,1-3 1-16,-10-1 2 16,-3 5-6-16,-10 3-1 15,-4 8-1-15,-9 5 4 16,-5 7-6-16,-8 12 1 0,-5 12 1 15,-4 11 3-15,-5 9 0 16,5 3 1-16,4 5 11 16,5-1 5-16,4 5-4 15,9-5-1-15,5 1-5 16,8-9-1-16,5-3-1 16,4-8 1-16,9-8 0 15,5-5 3-15,-1-10-1 16,1-9 0-16,-1-12-21 15,1-4-9-15,-5 1 6 16,-5-5 3-16,-3 5 7 16,-6 3 6-16,1 8 2 15,-5 4 1-15,-4 12-3 16,0 8 18 0,0 8 7-16,0 4-7 0,0-1-3 15,0 1-7-15,4-4-2 16,0-4 1-16,5-8 0 15,4-8 2-15,5-12 3 16,9-4-2-16,-1-7-2 16,1-1-2-16,-10 4-3 15,-4 8-4-15,-4 5-2 16,0 3-2-16,0 4 2 16,-5 4 6-16,0 0 4 15,-4 4 1-15,0 0 2 16,0 0-4-16,4-4 0 0,1 0 3 15,3-4 3-15,10-8-2 16,0-12-2-16,4 4-5 16,-9 5 0-16,0 3-2 15,-4 8-2-15,0 8 0 16,0 4 0-16,-1 7 3 16,5 1 2-16,5 4 2 15,4 0 1-15,5-5-11 16,8 1-5-16,9-4-71 15,14 0-70 1,9-8 44-16</inkml:trace>
  <inkml:trace contextRef="#ctx0" brushRef="#br0" timeOffset="12399">17072 4208 248 0,'0'-12'93'0,"-5"12"-72"0,1-4 11 0,-1 4 3 16,-3 0-15-16,-1 0-1 15,-5 4-5-15,1 0-1 16,0 4-7-16,-1 4 0 0,5 4 1 0,-4-1 1 16,9 1 0-16,4 0-4 15,9 0-1-15,8-1 1 16,6-7 0-16,3-4 2 15,1-8 1-15,4 0-8 16,-4-11-4-16,-1-1-8 16,1 0-3-16,-5 0 7 15,-4 0 4-15,-5 5 2 16,-4 3-1-16,0 4-4 16,0 8-2-16,0 12 9 15,-5 15 7-15,1 9 15 16,-1 7 9-16,-4 8-4 15,0 4-3-15,4 9-7 16,1 3 0-16,-5-4-7 0,0 0-1 16,0-12-2-16,0 0-1 15,0-11-3-15,0-9 1 16,-5-7 2-16,-8-4 2 16,-5-5-1-16,-4-7-1 15,-4-8 3-15,-1-8 3 16,0-4-4-16,1-7 1 15,3-5-7-15,6-4-1 16,-1-7 2-16,9-1 1 16,5 0-8-16,4 1-2 15,8-1-27-15,15 1-13 16,17 7-22-16,8 4-7 16,15 0-32-16,8 5-11 0,4 7 19 15</inkml:trace>
  <inkml:trace contextRef="#ctx0" brushRef="#br0" timeOffset="9396">12706 4022 228 0,'-35'-8'88'0,"8"20"-69"0,-9 16-7 0,19-8-7 15,-14 15 4-15,-18 5 5 16,-9 11 5-16,-4 4 3 16,4-3-12-16,14-9-6 0,8-7 0 15,18-5-5-15,18-3 0 16,23-5 3-16,25 1 1 0,6-4-1 15,12 0 1 1,5-1-2-16,0 1 2 0,-4 4-4 16,-14-1 0-16,-13 1 1 15,-13 4 0-15,-23 3-14 16,-17 5-3-16,-14-1-57 16,-8-3-70-1,-1-16 33-15</inkml:trace>
  <inkml:trace contextRef="#ctx0" brushRef="#br0" timeOffset="10417">12968 3529 204 0,'22'-40'77'0,"-13"64"-60"0,5 27 2 0,-6-15-4 16,6 11 1-16,4 9 2 15,-1 7-5-15,1 8-3 16,0 8-5-16,-5 4 5 0,-4 4 5 16,0-1-5-16,0-7-3 15,0-4-4-15,-5-4-3 16,5-7 3-16,-5-9 0 16,1-12-10-16,-1-11-5 15,-4-8 8-15,-4-9 6 16,-9-11-11-16,-10-8-4 15,1-8 7-15,-4-11 2 16,-1-1 6-16,5-7 1 0,4-1 18 16,0 0 11-16,9 5-5 15,0-1-3-15,9 0-14 16,9 1-4-16,9-1-4 16,9 4-2-16,4 1 1 15,4 3-1-15,5 8 0 16,9 4 0-16,0 4 0 15,0 0 0-15,0 4-7 16,-5 0 0-16,-8 4-8 16,-1-4-3-16,-8 4 5 15,-5-4 5-15,-9 0 7 16,1 0 5-16,-5 0-1 16,-1 0 0-16,1 4-3 0,-9-4-3 15,5 4-3-15,4 0 1 16,-1 8-2-16,1 8 2 15,5 3 14-15,-1 9 6 16,0 4-5-16,5-1-3 16,0 5-4-16,-5-5 0 15,1-7-4-15,-6-5 0 16,1-3 5-16,-4-4 2 16,-1-4 15-16,1-4 6 15,-5-8-7-15,0-8-2 16,0-4-10-16,4-4-5 15,5-4-2-15,0 1-1 16,4-1-3-16,0 4 2 16,10 0-4-16,3 4 1 0,5-3 0 15,9 3-1-15,9 0-5 16,5 4-2-16,3 0 2 16,5-4 4-16,-4 4 1 15,-5-3 0-15,-4-1 4 16,-13 4 2-16,-10 4 0 15,-3-4-1-15,-10 4 1 16,-4 0 1-16,-14 4-3 16,-8 4 0-16,-9 0-1 15,-5 8-2-15,-4 0 0 16,0 0 3-16,9 3 0 16,4 1 1-16,5 0-3 15,4-4 2-15,9 4-1 0,9-5 0 16,9 1 6-16,13 0 5 15,9-4-3-15,4 0-1 16,5 0-2-16,0 0-3 16,0 0 1-16,-1 0 1 15,1-1-1-15,5 5-1 16,-6 0-28-16,-8-4-14 16,-4 0-18-16,-5-8-8 15,-9-8-12 1,-4-8-33-16,-5-7 32 15</inkml:trace>
  <inkml:trace contextRef="#ctx0" brushRef="#br0" timeOffset="10793">14860 3936 188 0,'-9'-99'71'0,"5"75"-55"15,-5-3 22-15,4 19 8 0,5 4-26 16,0 0-8 0,0 16-6-16,5 7-4 15,-1 9 12-15,5 11 7 0,5 13-4 16,3 7 1-16,1 8-11 15,4 4-2-15,0-12-1 16,-4 1 0-16,0-9-2 16,-5-4 1-16,-4-11-9 15,0-9-1-15,-9-3-5 16,-4-8 0-16,-10-8 6 16,-3-4 3-16,-6-8 0 15,1-4 2-15,-4-4 10 16,-1-8 5-16,5 1 5 0,-1-1 3 15,6 0-6-15,3-4-1 16,5 5-7-16,5-5 0 16,13 0-7-16,13-3-3 15,14-1 1-15,8 4 2 16,14 5-2-16,4 3-2 16,5 0-20-16,4 4-8 15,0 8-26-15,0 4-11 16,-5 8-52-1</inkml:trace>
  <inkml:trace contextRef="#ctx0" brushRef="#br0" timeOffset="11229">15651 4342 192 0,'-40'-8'71'0,"26"24"-55"0,-3-8 4 16,12-4 0-16,1 0 16 15,-1 0 12-15,5-4-19 16,0 8-6-16,0-8-14 16,5 0-6-16,4-4-2 0,8 0 1 15,10-8 1-15,4 0-1 16,5-4-2-16,-1 0-6 16,-4 1-4-16,-4 3 6 15,-5 0 1-15,-9 0-2 16,-4 0-1-16,-9 0-8 0,-4 1-4 15,-10 3 7-15,-8 4 4 16,5 0 2-16,-6 4 1 16,1 4 0-16,0 4 3 15,0 7 4-15,-1 9 6 16,-3 4 1-16,4 3 4 16,4 1 4-16,5 0 1 15,4-1-8-15,9-3-2 16,4-5-1-16,14 1 0 15,4-8-2-15,14-4 1 16,8-4-2-16,5-8 0 16,0-8-47-16,8 0-22 0,-3 0-64 15</inkml:trace>
  <inkml:trace contextRef="#ctx0" brushRef="#br0" timeOffset="11886">16437 4307 168 0,'-9'-20'66'0,"4"16"-52"0,-4 0-1 15,5 0-5-15,0 0 5 16,-5-4 6-16,0-4-1 15,-4 4 1-15,-5 1-10 0,-4-1 1 0,-1 4 1 16,1 4-6-16,0 4-3 16,0 4-1-16,0 3-1 15,4 1 4-15,4-4 5 16,6 4-5-16,8-4-2 16,8 0-1-16,10-4 1 15,9-4 3-15,4-8 4 16,0 0-11-16,-4-4-3 15,-5 4-3-15,-4 4 2 16,-1 4-3 0,-3 12 3-16,-5 12 3 15,-1 11 17-15,-3 1 11 16,-1 11 2-16,1 4 2 0,-1 13-3 16,1 3 1-16,-1 4-9 15,-4 4 0-15,0-4-13 16,-4-12-6-16,-1-8 5 15,1-11 4-15,-5-9-2 16,-4-7 2-16,-10-4-5 16,-8-4 0-16,-4-4 8 15,-1-9 2-15,-4-3 0 16,0-3 0-16,0-13-5 16,5-4 0-16,4-4-5 15,4-7 0-15,5-5-3 16,9-3-1-16,4-5-6 15,9 1-3-15,9-1-16 16,13 5-9-16,13 3-8 0,14 5-1 16,13 3-11-16,14 5-6 15,4-1-10-15,4-4-6 16,1 1-7 0</inkml:trace>
  <inkml:trace contextRef="#ctx0" brushRef="#br0" timeOffset="-5451">24893 276 200 0,'-9'-8'74'0,"18"8"-58"0,8 20-6 0,-3-4-6 16,3 3 2-16,10 13 4 16,4 4-5-16,0 11-3 15,0 12-1-15,-4 12 1 0,-14 4 3 16,-4 4 7-16,-13-4 4 16,-5-8 3-16,0-11 3 15,0-13-6-15,0-8-1 16,5-7-1-16,4-12 4 15,9-20-10-15,22-24-2 16,13-15-4-16,14-1 1 16,0-3-7-16,-1 0 1 15,6 3 1-15,-6 5 1 16,-3 7-2-16,-10 12 2 0,-4 13-4 16,-9 14 1-16,-4 13 0 15,-5 12-1-15,-4 3 4 16,-1 1 2-16,6-5 2 15,3-7 1-15,5-8 13 16,5-8 6-16,4-16-3 16,0-12 1-16,-5-7 1 15,-8-5 1-15,-9 0-1 16,-14 1-2-16,-8 3-8 16,-10 1-5-16,-3 7-22 15,-6 0-8-15,1 8-52 16,4 8-21-16,14 8-50 15</inkml:trace>
  <inkml:trace contextRef="#ctx0" brushRef="#br0" timeOffset="-4954">26474 284 248 0,'-27'-4'93'0,"9"20"-72"0,-22 23 9 16,22-15-1-16,-17 15-4 16,-1 13 2-16,5 7-17 15,5 4-6-15,8-4-3 16,13 4-4-16,14-11 2 0,18-5 3 15,17-3 3-15,10-5-4 0,8 5-1 16,-13-9 6-16,-5-3 6 16,-13-5 5-16,-17 1 4 15,-19 3 4-15,-17 5 4 16,-5 0-13-16,-8-5-4 16,17-7-39-16,5-4-14 15,13-13-84 1,26-7-75-16,19-7 62 15</inkml:trace>
  <inkml:trace contextRef="#ctx0" brushRef="#br0" timeOffset="-4174">27304 264 296 0,'-62'-16'110'0,"49"20"-86"0,4 0 13 15,9-4 0-15,0 0-18 16,0 0-5-16,9 4-14 15,8 4-2-15,10 4 0 16,-5 0 1-16,9 8 1 0,-9-1 0 0,-8 5 0 16,-10 4 0-16,-13 3 2 15,-8 5-1-15,-6-1 2 16,1-3-2-16,4-5-1 16,5-3-2-16,0-4 1 15,13-4-1-15,13-1-2 16,5-3 3-16,9 0 2 15,4-4 0-15,0 4-1 16,-5 4 1-16,1-4 1 16,-5-1-3-16,9 1-2 15,-9 0-36-15,1-4-16 16,-1-4-19-16,-13-8-4 16,4-8-13-16,9-16-12 15,-13-11 49-15,13-8 184 31,1-52-28-15,-1 24-1-16,-13 16-53 16,8 15 0-1,-3 32-3-15,-5 24-24 16,-5 16 5-16,-4 7 1 0,13 13-11 16,-4 7-1-16,-4 8-9 15,-1 4-2-15,-4 0 0 16,0-7 0-16,0-13 0 15,0-7 2-15,0-13-3 16,0-3 0-16,0-8 8 16,0-1 2-16,0-3-4 0,0-4-1 15,0-8-4-15,13-4-1 16,5-8-3-16,4-7-3 16,10-5-3-16,-1-4-1 15,4 1-21-15,10-1-8 16,-1-4-24-16,-4 1-8 15,0-5-25-15,-5-11-11 16,1 0-4 0</inkml:trace>
  <inkml:trace contextRef="#ctx0" brushRef="#br0" timeOffset="-3454">28352 0 264 0,'-4'-8'101'0,"4"8"-78"0,0 4 4 0,0-4-3 16,0 0-19-16,4 8-2 0,-4 3 4 15,9 9 3-15,-5 8-5 16,1 3-1-16,-5 5 0 0,-5 0 4 16,-8 3 5-16,0 4 4 15,0-3 4-15,-10-5 0 16,-3-3-1-16,8-4 1 16,0-9 1-16,5-3-8 15,4 0-3-15,4-4-6 16,5-12-4-16,14-4-3 15,8-4 1-15,5 4-1 16,4 4 0-16,-5 4 0 16,-8 0 0-16,-9 12-3 15,-18 7 3 1,-4 9 1-16,-5 3 3 0,-4-3 3 16,0 0-2-16,8-9-2 15,5-7-3-15,1 0 1 16,8-4-1-16,8-8-2 15,10 0 5-15,4 0 1 16,5 3-3-16,-9 1-1 16,8 4-2-16,-8 0 3 15,-4 0 0-15,-1 0 3 16,-9 0-6-16,5-5 1 16,-4-3 1-16,-5-4 1 15,0 0 1-15,0-11 2 16,13-13-12-16,5-4-3 0,0 1 1 15,4-1 5-15,0 8 2 16,5 4 3-16,-1 5-4 16,-4 7 0-16,-8 4 3 15,8 0 3-15,-13 4 1 16,4 4-1-16,5-1 1 16,-9 1-1-16,-5 0-3 15,27-12-13 1,-4-12-3-16,0-3 3 15,-5-5 2-15,9 0 6 16,-9 5 5-16,-4 7 0 16,0 4-1-16,-1 4 22 15,-3 12 10-15,-5 16 11 0,-5 15 3 16,1 16-22-16,-1 12-9 16,0 4-6-16,1-3 1 15,4-5-45-15,4-8-20 16,5-4-108-1</inkml:trace>
  <inkml:trace contextRef="#ctx0" brushRef="#br0" timeOffset="-14924">2520 2905 148 0,'-118'-120'57'0,"85"101"-44"0,6-5 12 0,22 19 1 16,10 0-19-16,17 5-8 16,26 5-3-16,39 4 2 15,21 1 1-15,27-5 3 0,38 4 1 16,32 6-4-16,44-10-1 16,31 4 1-16,34-9 2 15,42 5 0-15,23-10-1 16,42 0 1-16,22 1-1 0,27-1-3 15,38 5 2-15,21 5 1 16,22-5 2-16,22 0-1 16,32 0-1-16,43 0 1 15,0-10-1-15,17-4 0 16,10 4 2-16,17 0-3 16,4 6 0-16,18 4 1 15,-1 4 0-15,-6 1 2 16,-4-5 1-16,-1 0-4 15,-5 10 1-15,0-1 0 16,-6 6 0-16,-10-6 0 16,-17-4 0-16,-5 0 0 15,-10 5 2-15,-28-1-3 0,-21-9 0 16,-22 10 3 0,-33-10 1-16,-42 5 3 0,-33-1 1 15,54 1-3-15,-81-5-1 16,-60 5-10-16,-59 5-3 15,-59-6-30 1,-43 1-54-16,-28 5 10 16</inkml:trace>
  <inkml:trace contextRef="#ctx0" brushRef="#br0" timeOffset="-2822">26980 2100 312 0,'-36'-59'115'0,"41"47"-89"0,8 4-12 16,9 4-12-16,18 0-8 16,14 4 2-16,3 8-1 15,-3 16 1-15,-10 3 3 16,-13 9 2-16,-4 3 2 0,-23 13 1 16,-13-1 2-16,-4-4-16 15,0-7-8-15,4-9-55 16,4-7-25-16,10-12 0 15</inkml:trace>
  <inkml:trace contextRef="#ctx0" brushRef="#br0" timeOffset="-2554">27588 2088 232 0,'5'-12'88'0,"-1"16"-69"0,-4 8 17 0,0-4 5 16,9 8-13-1,-4-1-1-15,-1 5-16 0,5 0-4 16,-5 0-5-16,10-9 1 0,8-3 2 15,0-12 0-15,9-11 2 16,0-17-4-16,9-7 0 16,-4-1-1-16,-10 9 1 15,-8-1-4-15,0 12-2 16,4 4-3-16,-9 12-1 16,-4 12 6-16,5 12 2 15,-1 8 1-15,0 11 1 16,1-7-13-16,8-1-6 15,0-7-38-15,0-8-17 0,9-16-47 16</inkml:trace>
  <inkml:trace contextRef="#ctx0" brushRef="#br0" timeOffset="-1987">28370 1835 208 0,'4'-27'77'0,"-4"27"-60"0,0 0 19 15,0 0 3 1,-9 12-23-16,-4 7-3 15,-5 9-5-15,1 7-4 16,-6 5-5-16,6-1 0 0,3-3 1 16,1 3 0-16,4-7 0 15,0-4 2-15,5-5 3 16,4 1 4-16,4 0 5 16,5-5 1-16,4 1-8 15,5-4-2-15,4-8 1 0,1 0 1 16,-1-4-19-16,4-4-9 15,-8-4-7-15,-4 0-1 16,-1-4 11-16,-9-8 8 16,5-4 7-16,-9-3 4 15,0-1 6-15,0 0 4 16,0 5 5-16,5-1 2 16,8-4-9-16,5-3-3 15,13-9-4-15,9 8-2 16,-5 5 1-16,5 3-1 15,-9 4 0-15,-4 4 0 0,-5 4-5 16,-8 4-1-16,-1 4 3 16,-13 12 3-16,-9 4 1 15,5 8-1-15,-10 7 3 16,10 9 2-16,-5 3-11 16,0 1-5-16,-4 7-11 15,-1 4-3-15,1-3 10 16,0-5 7-16,-1-4 27 15,10-7 14-15,0-4-1 16,4-5-1-16,4-3-13 16,9-4-6-16,10-5-3 15,3-3-1-15,5-4-35 16,9-4-16-16,-4 0-89 16</inkml:trace>
  <inkml:trace contextRef="#ctx0" brushRef="#br0" timeOffset="256388">6338 2372 84 0,'-31'-4'33'0,"13"-4"-26"0,0-3 16 0,14 7 7 0,-1-8-7 16,1-4-4-16,4-8-8 15,9-3-5-15,4-5-3 16,9 0 0-16,5 5-2 16,4 3-3-16,4 8 1 0,14 5 3 15,0 3 1-15,4 8-4 16,1 8-1-16,-1 7 1 15,-4 9 0-15,-9 12 1 16,-14 7 2-16,-8 8-1 16,-18 5 2-16,-9 3 0 15,-13 8 1-15,-5 0 20 16,-8 0 8-16,-1-8 2 16,1-3 2-16,-1-13-5 15,10-7-1-15,3-13-4 16,6-3-1-16,3-8-17 15,5 0-4-15,9-12-3 0,9-12 1 16,14-12-3-16,12-11 0 16,18-5 1-16,14-7 2 15,13 7-3-15,0 1-2 16,-5 3-51-16,-4 5-24 16,-4 7-44-1</inkml:trace>
  <inkml:trace contextRef="#ctx0" brushRef="#br0" timeOffset="256539">8132 2230 312 0,'-45'-55'118'0,"45"55"-92"0,-44 59-95 15,31-27-48-15,-5 11 8 16,0-3 12-16</inkml:trace>
  <inkml:trace contextRef="#ctx0" brushRef="#br0" timeOffset="260471">5449 829 176 0,'-8'-4'68'0,"-6"20"-52"0,-12 19-5 0,12-11-4 15,-12 15-6-15,-10 9-1 16,-13 7 1-16,-9 8 1 15,-17 12-1-15,-9 4 13 0,-5 0 5 0,4 4-3 16,5-8 1-16,5-8-8 16,13-8-1-16,8-7-4 15,14-9-1-15,14 0-6 16,8 5-2-16,14 7 4 16,17 8 2-16,18 8 3 15,18 4 2-15,18 0-1 16,8-4 0-16,-4-8-3 15,0-7 1-15,-4-5 0 16,-5-8 1-16,-13-3-75 16,-5-1-69-1,-17-7 34-15</inkml:trace>
  <inkml:trace contextRef="#ctx0" brushRef="#br0" timeOffset="260966">1035 1472 160 0,'-22'-27'60'0,"22"30"-47"0,0 5-7 16,4 4-6-16,5 16-2 16,4 15 1-16,5 17 3 15,0 15 3-15,4 15-2 0,0 13-2 0,5 4 2 16,0-1-2-16,-1-7-1 15,1 0 1-15,0-1 1 16,-5-3-61 0,0-16-37-16,-4-20 39 15</inkml:trace>
  <inkml:trace contextRef="#ctx0" brushRef="#br0" timeOffset="261191">1088 1567 184 0,'-4'-36'71'0,"17"36"-55"0,18 12-9 0,-9 0-8 0,14 4 6 15,13 12 9-15,4 7 4 16,9 8 4-16,0 5-12 16,-8 3-1-16,-5 8-2 0,-9 16 1 15,-9 12 0-15,-9 16-2 16,-13-1 1-16,-14 5-55 15,-21 4-24-15,-19-1-22 16</inkml:trace>
  <inkml:trace contextRef="#ctx0" brushRef="#br0" timeOffset="261373">515 2424 276 0,'-26'-40'104'0,"26"28"-81"0,13-4-10 0,0 5-12 15,18-9-4-15,23-12 1 16,17-7-1-16,4-5 0 16,5-3 2-16,9-4 2 0,0 3 4 15,4 1-29-15,0 11-13 16,1 5-69 0</inkml:trace>
  <inkml:trace contextRef="#ctx0" brushRef="#br0" timeOffset="261881">1586 1223 228 0,'-14'-7'85'0,"23"14"-66"0,5 13-8 16,-1 0-8-16,0 19-4 15,9 21 0-15,1 15-2 16,-1 8 2-16,4 7 1 15,10 21 19-15,-5 11 12 0,5-3-13 16,-1-5-7-16,5-15-7 16,-4-8-1-16,-5-12 0 15,-5-12 1-15,-8-16 2 16,-18-23 3 0,-9-20 0-16,-9-24-29 15,-8-32-11-15,-10-42 6 0,1-25 4 16,4-15 13-16,4-12 4 15,9 15 10-15,14 17 4 16,8 19-5-16,10 20-1 16,17 20-9-16,13 19-2 15,9 20 13-15,10 20 7 16,-1 16 5-16,-5 11 4 16,-3 9-10-16,-10 3-4 15,-8 8-3-15,-10 5 1 16,-8 11 1-16,-9 8 1 15,-9 0-4-15,-4 4-3 16,-5-8 0-16,-5-8 1 16,-8-12-10-16,0-12-2 0,-5-7-28 15,-8-8-13-15,-5-9-55 16,-5-7-31 0,-3-8 63-16</inkml:trace>
  <inkml:trace contextRef="#ctx0" brushRef="#br0" timeOffset="262332">1599 2127 220 0,'-31'-43'82'0,"22"27"-64"0,-4-3 0 16,13 11-3-16,9-4-13 15,4-4-3-15,9-4 0 16,9-7 2-16,5-5 0 16,8 0-3-16,14-3 1 0,4 3-1 15,9-3 0-15,9 3-29 0,0-3-12 16,-5-1-5-1,-8 5-9-15,-9-1 24 16,-9 0 23-16,-9 1 11 16,-9-1 41-16,-9 5 20 15,-4-1-6-15,-9 4-2 16,-5 9-25-16,-8 3-10 16,-5 12-11-16,-5 12-6 0,-3 7 1 15,-6 13 4-15,6 3 4 16,3 5-9-16,5-1 0 15,9-3-2-15,9-5 0 16,9-3 11-16,9-4 5 16,8-4 0-16,5-5 3 0,0 1-6 15,-4-4-3-15,-10 0-5 16,-8 4-4-16,-13 7 11 16,-19 17 6-16,-12 11-7 15,-10 8-3-15,-4-3-12 16,5-17-3-16,3-15-27 15,6-12-10-15,8-16-53 16,14-16-20-16,17-16 15 16</inkml:trace>
  <inkml:trace contextRef="#ctx0" brushRef="#br0" timeOffset="263264">3007 947 208 0,'-36'-35'77'0,"27"35"-60"0,-8 0 2 0,17 0-4 16,-5 0-13-16,1 0 0 15,4 0-7-15,0 0-1 16,4 8 3-16,1-1 3 0,3 5 3 16,1 4-1-16,-4 4-2 0,-1 3 1 15,-4 1-1-15,-4 0 0 16,-1 0 0-16,-8-1 0 16,-5 1 2-16,-8 0 10 15,-10-1 7-15,1-3-6 16,3 0 0-16,6-4 4 15,4-5 1-15,4-3-7 16,5 0-4-16,4-4-9 16,9-4-3-16,9 4-1 15,4 0 4-15,-4 0 1 16,13 8 1-16,9 8-3 16,-4 3 0-16,-5 5-1 15,-4 3 3-15,-9-3 0 16,-5 0 3-16,0-1 14 0,-4-7 9 15,-4 0-1-15,4-4-2 16,0-9-8-16,0 1-1 16,0 0-6-16,0-8-2 15,0 0-5-15,0 0 0 16,0 0-2-16,4 4 0 16,5-4-3-16,9 4-1 15,-5 0-17-15,5-4-5 16,0 0-15-16,4-4-3 15,0-8 1-15,1-7 0 16,3-9 16-16,1-12 9 16,-1-3 13-16,-3 0 4 0,-1-1 18 15,-4 9 10-15,-5 7 7 16,0 4 3-16,-4 5-17 16,0 7-8-16,0 4-11 15,0 4-2-15,4 4 1 16,0 8 3-16,1 8 4 15,-1 3 4-15,0 1-4 16,1 0-1-16,-1 0-2 16,-4-9 1-16,0-3 2 15,4-8 4-15,1-8 0 16,3-11 0-16,5-13-8 16,5-7 0-16,-5-5-1 15,-4 17 0-15,-5 3-3 16,1 4 2-16,-1 0-8 0,0 16-4 15,-4 1 4-15,5 18 5 16,3 17 12-16,1 7 4 16,0 9-3-16,0 3-3 15,4 0-1-15,0 9-1 16,-4-9-35-16,0-4-17 16,-1-7-63-1</inkml:trace>
  <inkml:trace contextRef="#ctx0" brushRef="#br0" timeOffset="264226">3966 738 188 0,'-31'-28'71'15,"27"24"-55"-15,-5 0-5 0,9 4-5 0,0 0-9 16,-5 4 2-16,1 0 5 15,-1 8 2-15,1 4-2 16,-1 4 10-16,1 3 8 0,0 5-11 16,4 4-4-16,4-5-4 15,5 5 0-15,9-9-2 16,-1-3 2-16,6-8 0 16,3-4 3-16,1-12-1 15,0-8 0-15,4-8-17 16,-9-7-4-16,0-9-10 15,0-3-4-15,-4-1 3 16,-5 1 4-16,-4 7 15 16,-4 9 9-16,-5 3 18 0,0 0 8 15,0 12-13-15,-5 12-8 16,-4 12 4-16,0 15 3 16,1 9-2-16,3 7-1 15,1 1-6-15,4-1-3 16,9-3 0-16,-1-5-1 15,6-7 2-15,-1-5 3 16,5-7 0-16,4-4 0 16,0-8 1-16,0-4 1 15,1-4-6-15,-6-4-2 16,1 0 2-16,-4 0 1 16,-6 0-3-16,1 4 1 0,-4 0 0 15,-5 0 0-15,0 8-3 16,-5 7 2-16,-4 5 5 15,-4 4 5-15,-5 4-3 16,-4 3 2-16,-5 5-1 16,5-1 1-16,5 1 4 15,-1-5 3-15,4-7-6 16,6 0-1-16,-1-9 0 16,4-3 2-16,5-4-1 15,9-12 0-15,13-8 1 16,9-11 1-16,5-9-5 15,4 4-4-15,4-3-1 16,1 3-1-16,-1 1 0 0,-4 3 0 16,-4 4 0-16,-1 4 0 15,-4 5 0-15,-4-1 0 16,-5 0-5-16,-4 4-1 16,-5 4-8-16,-4 0-4 15,-9 4 3-15,-9 12 4 16,-9 8-3-16,-8 11 2 15,-5 9-1-15,0 7 3 16,4 4 6-16,0 9 2 16,5-5-1-16,0 0 0 15,9 0-1-15,4-7 0 16,9-9 5-16,4-7 1 16,5-8 15-16,4-9 8 0,5-11-3 15,4-16-1-15,-4-11-8 16,0-5 0-16,-5-7-8 15,-8-1-1-15,-5 4 0 16,-5 5 0-16,-4 7-44 16,-4 8-20-16,4 8-76 15</inkml:trace>
  <inkml:trace contextRef="#ctx0" brushRef="#br0" timeOffset="275499">0 3221 220 0,'0'0'0'0,"5"0"-3"0,-1 4 0 16,5 0 2-16,4 8 0 0,5 4-2 16,9 7 0-16,8 9 2 15,1 7 15-15,-1 5 8 0,-4 11-10 16,0 0-5-16,1 0-4 15,-10-3 0-15,-5-5-2 16,-3-7 2-16,-1-9-2 16,-4-3 2-16,0-12 20 15,-9-4 12-15,-5-9-16 16,1-10-5-16,0-21-11 16,4-19-5-16,4-13-2 15,5-3 3-15,4 0 2 16,5 4 2-16,4 7-4 15,0 5 1-15,5 12 0 16,0 7 0-16,-1 4-3 0,5 5 2 16,5 3-12-16,-1 0-7 15,1 0-58 1,0 0-41-16,-10-11 44 16</inkml:trace>
  <inkml:trace contextRef="#ctx0" brushRef="#br0" timeOffset="276445">893 2313 192 0,'-18'24'74'0,"14"11"-58"0,8 17-6 0,0-21-6 0,1 13-6 15,4 19 0-15,4 12 15 16,5 16 8-16,4-9-10 15,0-3-1-15,5-4 0 0,4 0-6 16,0 0-2-16,0-4-1 16,-4-7-1-16,0-13-14 15,-10-8-5-15,-8-19 3 16,-13-16 4 0,-10-12 2-16,-3-8 7 15,-6-8 3-15,-3-3 14 16,-10-1 6-16,-4 0 1 15,-4 1 2-15,-1 3-2 16,5 0 2-16,5 0-2 0,8 5 2 16,5-1-9-1,13 0-1-15,14-8-7 0,17-7-4 16,13-13-6-16,10 1 0 16,8-4 2-16,9 3 1 15,5 5 1-15,0 3 2 16,-1 5-3-16,-4 7 0 15,-4 4 1-15,-9 4 0 16,-9 5-18-16,-5-1-8 16,-8 4 9-16,-9 4 4 15,-9 0 9-15,-9 0 2 16,-9 0-1-16,-5-4 0 0,-3 0 2 16,-5 0 0-16,-1 4 1 15,6 0 2-15,-1 0 5 16,4 1 6-16,6 3-12 15,3 7-4-15,5 17 1 16,0 20 2-16,9 7 7 16,4 16 4-16,5 8-4 15,4 12 1-15,9 15-3 16,9 5 2-16,0 4 5 16,0-1 2-16,0-15-3 15,0-4-1-15,-4-5-4 16,4 1 1-16,-9-12-4 15,-5-11 0-15,-8-13 1 16,-4-12 0-16,-1-11 15 16,-18-36 8-16,-3-24-12 15,-6-19-12-15,-8-20-5 16,-9-35-7-16,-5-25 1 16,5-3-1-16,5-4 1 15,8 15 2-15,5 21 2 16,8 23-3-16,5 20 2 15,13 15 1-15,5 21-1 16,9 15 4-16,0 16 2 16,4 11-2-16,-5 9 0 15,-4 4 3-15,-8 7 3 16,-10 8 0-16,-8 9 2 16,-5 7-2-16,-9 0 0 0,-4-4-23 15,-9-8-8-15,0-15-31 16,-5-16-14-16,5-12-44 15,9-16-28 1,9-12 69-16</inkml:trace>
  <inkml:trace contextRef="#ctx0" brushRef="#br0" timeOffset="276850">2243 2625 96 0,'-13'-12'35'0,"13"8"-27"0,-5-4 18 0,5 4 5 16,-4-4 3-16,-1 0 2 16,1 1 0-16,-1-1 3 15,-3 0-22-15,-1 4 2 0,-9 12-6 16,-4 11-9-1,-9 21 9-15,-5 11 3 16,1 12-4-16,3-11-2 16,6-5 1-16,8-3 0 15,9-9-8-15,5-7-3 16,13-1-1-16,8-3 2 16,10-4 6-16,9 0 4 15,-1-1-2-15,-4 1 2 16,-4 4-6-16,-9-1-3 0,-14 1 3 15,-13 0 4-15,-13-1-18 16,-14 5-8-16,-4-4-67 16,0-5-30-16,9-3-1 15</inkml:trace>
  <inkml:trace contextRef="#ctx0" brushRef="#br0" timeOffset="276942">2385 3213 232 0,'53'-47'88'0,"-48"51"-69"0,-1-4-5 15,1 0-7-15,8-4-106 16,14 0-43-16</inkml:trace>
  <inkml:trace contextRef="#ctx0" brushRef="#br0" timeOffset="298349">9229 1997 52 0,'-14'-16'22'0,"10"16"-18"0,4-4 0 0,0 4 0 15,0 0 3 1,0 0 6-16,0 0 4 0,0-3 2 16,0 3-2-16,0 0 0 15,0 0-14-15,0 0-4 16,0 0-5-16,0 0 1 16,0 0 3-16,4 7 3 15,1 5 4-15,4 4 4 16,0 4-2-16,0 3-2 15,-1-7-2-15,1 0 0 16,5-4 0-16,-1-4 1 16,5-8 0-16,4-12 2 15,5-8-3-15,4-7 0 0,0-5-1 16,-5 4 3-16,-3 1 4 0,-6 3 8 16,-8 4 4-16,-9 5-8 15,-9 3-3-15,-8 4-8 16,-10 4-2-16,-4 8 0 15,-5 8 2-15,1-1-17 16,4 1-6-16,9 0-28 16,4-4-39-1,4 0 15-15</inkml:trace>
  <inkml:trace contextRef="#ctx0" brushRef="#br0" timeOffset="298756">9739 1555 100 0,'0'-12'38'0,"0"16"-29"0,5 12-3 15,-1-4-3-15,1 15-1 16,-1 9 3-16,1 3-2 16,-5 1-2-16,4 3 2 15,1 5 0-15,-1 3-17 16,-4 4-7-16,-4 8-23 16,-5 12-8-16</inkml:trace>
  <inkml:trace contextRef="#ctx0" brushRef="#br0" timeOffset="298966">9424 2349 152 0,'-13'-24'57'0,"13"40"-44"0,0 11-4 0,0-11-4 16,4 0-8-16,1 4 0 15,4-5 2-15,0 1 0 16,-1 0 1-16,1 0 0 0,0 0 0 16,4-1-62-1</inkml:trace>
  <inkml:trace contextRef="#ctx0" brushRef="#br0" timeOffset="299625">9828 2139 176 0,'0'-8'68'0,"5"20"-52"0,4 12-5 15,0-8-6-15,-1 7-3 16,1 9 1-16,0 0 3 16,0 3 1-16,0 1-3 15,0-5-1-15,-5 5 1 0,1-5-2 16,-5 1-2-16,0 0 3 15,-9-1 2-15,-5 1-2 16,1-9-2-16,-9-3 2 0,4-4 0 16,-4-8 5-16,0-8 5 15,4-4-5-15,0-4 0 16,5-4-4-16,8 0-3 16,10-4-3-16,4-3 1 15,4-5-8-15,9 4-4 16,1-3-29-16,3-5-10 15,5 0-8 1,0-3-15-16,0-5 33 16,9-7 24-16,-13 11 15 15,9-27 41-15,-1 4 17 16,-8 7-3-16,-5 9-1 16,-4 11-27-16,-5 9-11 15,0-1-5-15,-4 12-1 0,0 16-3 16,0 12 4-16,-5 7 4 0,1 1-6 15,-5 3-1-15,4-3-3 16,1-4-2-16,-1-9 3 16,-4-3 0-16,0-4 3 15,0-8 3-15,9-20-2 16,9-15-2-16,9-5-5 16,-1 5-2-16,1 7-2 15,-1 13 0-15,1-1 0 16,0 12 0-16,-5 8 3 15,-4 8 0-15,0 3 1 16,-10 9 2-16,-3 4-1 16,-5 3-1-16,-5 5 3 0,-3-1 0 15,-6 1-45-15,-4-8-22 16</inkml:trace>
  <inkml:trace contextRef="#ctx0" brushRef="#br0" timeOffset="299985">10668 1547 128 0,'26'-79'49'0,"-21"79"-38"0,-1 12-5 0,5 0-4 16,4 12 20-16,1 15 10 16,4 16-1-16,-5 12 2 0,0 12-10 15,0 16-2-15,5 4-12 16,0 0-5-16,0-13-1 0,-5-11 0 15,0-11 1-15,1-13-2 16,-1-12 1-16,-4-7 11 16,-5-24 19-1,1-16-4-15,-5-20-15 16,4-15-8-16,1-1-7 16,-1 1-2-16,1 0 4 15,-1 7 1-15,5 4-3 16,4 9-1-16,1 3 1 15,3 4 0-15,1 4-2 16,4 8 0-16,1 8-31 16,-6 8-13-16,-3 8-47 15,-10 12-46-15,-4 7 50 16</inkml:trace>
  <inkml:trace contextRef="#ctx0" brushRef="#br0" timeOffset="300271">10974 2404 164 0,'-13'-12'63'0,"4"20"-49"0,-9 4-6 0,14-4-5 16,-10 3-3-16,-3 5 0 15,-6 4 4-15,-3 4 2 16,-5 3-2-16,0-3 4 0,0-4 4 16,4-4 7-16,5-1 5 15,4-3-1-15,5-4-2 0,4-4-7 16,0-4-4-16,4 0-5 15,10-4-4-15,4 0-3 16,8-4 1-16,6 4 1 16,3 0 2-16,5 0-1 15,9 4 2-15,5 0-20 16,4 4-8-16,-1 0-40 16,1-4-58-1,0 0 23-15</inkml:trace>
  <inkml:trace contextRef="#ctx0" brushRef="#br0" timeOffset="300841">11440 2112 104 0,'-13'-24'38'0,"9"16"-29"0,-5 0 14 0,4 8 6 16,1-4-10-16,-5 4-1 15,0 4-8-15,-4 8-2 16,-1 8-4-16,-3 7 6 0,-1 5 5 16,5 4 2-16,4-1 1 15,0 1-9-15,4-9-5 16,1-7-1-16,4-4 0 16,0 0 5-16,4-9 3 15,-4-7 7-15,14-23 8 16,8-13-12-16,5-7-9 15,-1-1-6-15,5 1 0 16,0 7 2-16,-4 5-2 16,4 7-2-16,-4 4-3 15,-1 9-1-15,-3-1 4 16,-1 12 3-16,-4 8-1 16,-5 3 0-16,-4 9 1 15,-5 8 2-15,-4 7 3 16,-4-3 4-16,-1-4-24 15,5-9-9-15,0-7-13 16,9-12-3-16,5-16-5 16,8-11 1-16,9-9 24 15,-4-3 13-15,-1 3 15 16,1 9 7-16,-5 3 2 0,0 12 1 16,0 12 11-16,-4 20 3 15,0 23-1-15,-5 12-1 16,-4 13-15-16,0-1-6 15,0 0-4-15,0-4-1 16,0-4-22-16,4-4-10 16,0-11-77-1</inkml:trace>
  <inkml:trace contextRef="#ctx0" brushRef="#br0" timeOffset="301352">12480 2025 168 0,'-36'-32'66'0,"23"32"-52"0,-1 0-8 16,14 0-5-16,0 0-3 16,9 0 1-16,5 0 1 15,3-8 2-15,6-3-1 16,3-1-3-16,1 0 1 0,0 0-1 0,-1 4 0 16,1 0 2-16,-5 4 0 15,-4 0 0-15,-5 0 0 16,-8 0 2-16,-5 4 1 15,-5 8-4-15,-8 8 1 16,0 4 0-16,-5 7 0 16,0 5 11-16,0 8 7 15,0-5 0-15,5 5 1 16,4-9-10-16,9 5-5 16,5-1-3-1,8-7 1-15,5-4 1 0,4-5 1 16,5-7 0-1,4 4-2-15,4-8 1 16,1-4-18-16,-5-4-4 0,0 0-42 16,-9-4-48-1,-4-4 26-15</inkml:trace>
  <inkml:trace contextRef="#ctx0" brushRef="#br0" timeOffset="302086">12746 2064 124 0,'-27'-19'46'0,"23"7"-35"0,0 4 5 16,4 4 0-16,0 0-7 16,0-4-1-16,8 0-4 15,1 0-3-15,5-4 0 16,3 5-4-16,6-1 2 0,3 0-1 0,1 4 0 16,-5 0 2-16,0 4 2 15,-8 0-3-15,-1 0 0 16,-4 4 1-16,-9 4 2 15,-5 4 3-15,-8 7 4 16,-5 5 7-16,1 8 4 16,-1-5 5-16,5-3 2 15,-1 0-10-15,5-5-3 16,5-3-8-16,4 0-2 16,4 0 0-16,5-5 0 15,5-3 2-15,3-4 1 16,5-4-3-16,5-4-1 15,0-7-21-15,-1-5-8 0,1-4-20 16,0-4-7-16,-5-3-9 16,5-5-10-1,-1-7 35-15,-4-5 32 16,1 5 19-16,-1 3 31 16,-4 9 13-16,-5 3-28 15,0 8-11-15,-4 8 7 16,4 8 4-16,-4 16-15 15,0 16 7-15,0 19 2 0,0 12-1 16,0 12-2-16,4-4-9 16,5-4-3-16,0-8-3 15,-1-7 1-15,-3-9-2 16,-1-7 0-16,-4-9-1 16,0-7 0-16,-5-4 22 0,-4-4 10 15,0-12-16-15,0 0-8 16,-4-4-8-16,-1-4-4 15,1-4 1-15,0 0-1 16,-1-4-3-16,1-3 2 16,-1-1 1-16,1 0 0 15,-1 0 0-15,1 5 0 16,4-1 0-16,0 0 0 16,4 0-3-16,5-3 0 15,5-1 2-15,8 0 2 16,4-4 0-16,10 5 2 15,8-1-20-15,1 0-6 16,-1 4-30-16,1 5-14 0,-5-1-59 16</inkml:trace>
  <inkml:trace contextRef="#ctx0" brushRef="#br0" timeOffset="302433">13865 1835 148 0,'5'-31'57'0,"-1"31"-44"0,1 4-6 16,-5-4-6-16,8 4-5 15,1 0 3-15,0 4 0 16,0 3 3-16,-4 5-1 16,-5 4 13-16,-5 4 7 0,-4 7-4 0,0 1 1 15,0-1-7-15,1-3 1 16,-1-4 8-16,4-5 7 15,1-3-1-15,-1-4 2 16,5-4-14-16,0-8-3 16,9 0-5-16,5-4 1 15,8-4-2-15,4-4 2 16,6 0-4-16,3 1 0 16,5-9-1-16,0 8-2 15,0 4-8-15,0 0-3 16,-9 8-38-16,-4 4-18 15,-14 8-45 1</inkml:trace>
  <inkml:trace contextRef="#ctx0" brushRef="#br0" timeOffset="302717">13825 2380 200 0,'-22'-31'77'0,"9"42"-60"0,-1-3-7 15,14 0-8-15,0 0-6 16,5 4 3-16,4-4 0 16,0 4 3-16,4-4-1 15,0-4 24-15,5-1 12 0,4-3-9 16,0-3-6-16,10-5-13 16,3 4-4-16,1 0-3 15,4-4 1-15,0 0-4 16,0 0 0-16,-5 4-1 0,1 0 0 15,-10 0-27-15,-4 0-13 16,-4 4-117 0,-13 8 48-1</inkml:trace>
  <inkml:trace contextRef="#ctx0" brushRef="#br0" timeOffset="302944">14078 2510 124 0,'0'4'46'0,"9"0"-35"0,0 12 18 0,-4-4 9 15,4 0 1-15,4 4 1 0,5-5-2 16,4 1 1-16,9-4-21 16,9-8 7-16,9-8 3 0,0-4-13 15,4-7-3-15,-4-1-6 16,-5-4-1-16,-4 5-25 15,-4-1-9-15,-5-4-72 16</inkml:trace>
  <inkml:trace contextRef="#ctx0" brushRef="#br0" timeOffset="304759">15477 1843 36 0,'0'0'16'0,"0"8"-12"0,-4 0 5 16,4 4 2-16,-9 8 22 16,-4 19 11-16,-5 20-14 15,-4 24-4-15,-5 4-14 16,0 0-5-16,5-4-4 16,0-8-3-16,4-8 1 15,5-12-1-15,4-11 0 0,0-9 2 16,5-7 1-16,-1-12 1 15,5-12 2-15,5-12-10 0,4-12-4 16,0-12 1-16,4-15 4 16,0-16 0-16,1-8 1 15,3 0 2-15,1 8 0 16,-5 11 13-16,1 13 6 16,-1 11-12-16,0 12-5 15,1 12 4-15,-1 16 5 16,0 12 1-16,1 7 3 15,-1 9-8-15,5-1-2 16,-1 1-3-16,1-5-2 16,0-3 3-16,0-8 0 15,-5-5-4-15,0-3-1 16,1-8-30-16,-1-8-14 0,0-12-34 16</inkml:trace>
  <inkml:trace contextRef="#ctx0" brushRef="#br0" timeOffset="304940">15873 1859 108 0,'4'-4'41'0,"-4"4"-32"0,5 8 11 15,-5 0 2-15,0 4 1 16,-5 11 3-16,-4 13-14 16,-9 11-5-16,-4 20-4 15,0 1-3-15,-5-1 3 0,5-4 0 16,4-4 3-16,5-8-38 15,4-7-16-15,5-9-20 16</inkml:trace>
  <inkml:trace contextRef="#ctx0" brushRef="#br0" timeOffset="305314">15904 2510 156 0,'0'-7'60'0,"0"10"-47"0,0-6 15 0,0 3 2 16,0 0-13-16,0-4-2 15,0 0-9-15,0 0-2 16,4-4-2-16,5-4-4 0,4-8 1 16,1-3 1-16,-1-1 0 15,0 0 0-15,1 0 0 16,-5 5 2-16,-1-1 1 0,-3-4-17 16,-1 5-5-16,-4-1 2 15,0 4 5-15,-4 4-9 16,-1 4-3-16,-3 12 8 15,-6 8 4-15,1 12 16 16,-5 7 10-16,0 5 10 16,5 3 8-16,0 1-6 15,4-1-3-15,4-3-11 16,5-1-5-16,5-7-2 16,4-4-1-16,0-5 0 15,8-3 2-15,1-12-10 16,4-4-4-16,5-8-47 15,0-8-63 1,4-7 20-16</inkml:trace>
  <inkml:trace contextRef="#ctx0" brushRef="#br0" timeOffset="305510">16432 1796 152 0,'-22'39'57'0,"9"-3"-44"0,-5 31-4 0,9-31-2 16,-4 23-6-16,-5 12-1 16,5-4 3-16,-1-8 0 15,5-4-1-15,5-7-4 0,0-1 1 16,-1-7 3-16,1-13 3 0,-1-3-59 16</inkml:trace>
  <inkml:trace contextRef="#ctx0" brushRef="#br0" timeOffset="305601">16104 2396 192 0,'-23'-24'71'0,"15"16"-55"0,-1-7 11 15,4 11 3-15,5 0-14 16,0 0-3-16</inkml:trace>
  <inkml:trace contextRef="#ctx0" brushRef="#br0" timeOffset="306291">16073 2325 367 0,'26'-12'-1'0,"10"0"0"0,17 0 0 16,-4 4 3-16,-9 5-3 15,18-1 0-15,17-4 1 16,-22 4 0-16,-8 4 0 16,4 0 0-16,-9 0 0 0,0 0 2 15,0-4-1-15,-5 4-1 16,-8 0 5-16,-10-4 1 16,-8 0-2-16,-4-4-3 15,-10 0-3-15,-4 0 1 16,1 4 1-16,-6 0 0 15,1 0 0-15,0 0 0 16,4 0 0-16,0 4 0 16,0 0 0-16,0 0 0 15,5 0-3-15,-1 0 2 16,1 0 1-16,4 0 0 16,-5 0 0-16,5 0 0 0,0 0 0 15,0 0 0-15,0 0-3 16,-4 0 0-16,-1 8-1 15,1 4 3-15,0 4 2 16,-5 8 2-16,0 3 1 16,0 5 0-16,0-1 0 15,0 1 0-15,0-4 0 16,0-1 0-16,5-7-2 16,4 0 1-16,0-4 0 15,-5-5 1-15,5-3 0 16,0 0 2-16,0-8 1 15,0 0 1-15,9-8-7 16,5-4 0-16,-1-3-1 16,0-1 0-16,1 8-3 15,-1 0 2-15,0 0-4 0,1 4 1 16,-5 4 0-16,-1 8-1 16,1 0 4-16,0 0 0 15,0 4 1-15,4 0 2 16,1-4-6-16,-1-1-1 15,0-7 8-15,5 0 5 16,4-7 5-16,5-9 3 16,4-4-12-16,0-12-1 15,-4 1 1-15,-5-1 2 16,-4 1-2-16,-9 3-3 16,-1 0-27-16,-8 5-12 0,-8 3-23 15,3 4-10 1,-4 4-21-16</inkml:trace>
  <inkml:trace contextRef="#ctx0" brushRef="#br0" timeOffset="306621">17431 2301 156 0,'5'-4'60'0,"-5"0"-47"0,-5 0 10 15,1 4 3-15,-5 0-11 16,-4 4-1-16,-9 4 1 16,-9 4 2-16,-9 12-9 15,-5-1 15-15,1 1 7 0,4 0-2 16,9-8 0-16,4-1-15 0,9-3-6 16,5-4-4-16,4 0 0 15,9-8 0-15,13-4 3 16,14-4-3-16,4-8 0 15,0-3-1-15,-9 3-2 16,-4 0 1-16,-4 4-1 16,-1 4-14-16,-4 0-3 15,-5 4-40-15,1 12-15 16,-5 4-40 0</inkml:trace>
  <inkml:trace contextRef="#ctx0" brushRef="#br0" timeOffset="306982">17569 2238 140 0,'40'-24'55'0,"-22"16"-43"16,4 4 14-16,-13 4 4 0,-5 4-9 15,1 0 1-15,4 0 0 16,0 8 3-16,0 0-13 16,-5 8 2-16,0 3 0 0,-4 9 4 15,0-4 1-15,0 3-10 16,0-3-3-16,-4 0-2 15,0-5 0-15,-1-3 0 16,1 0 0-16,-1-5 0 16,5-3 0-16,0-4 11 15,0-4 5-15,-4 0-4 0,4-4-1 16,0 0-9-16,0-4-4 16,0 0-1-16,4-4 1 15,5 0-3-15,9 1 0 16,4-5 1-16,9 0 0 15,5-4-3-15,-1 4 2 16,1 0-19-16,-1 1-9 16,-4-1-29-16,-4 0-11 15,0 4-50 1</inkml:trace>
  <inkml:trace contextRef="#ctx0" brushRef="#br0" timeOffset="307417">18333 1516 68 0,'-9'-16'27'0,"9"16"-21"0,0 0 21 15,0 0 9-15,0 0 9 16,0 0 6-16,0 0-31 15,0 0-10-15,5 12-8 16,-1 3 0-16,-4 1-1 16,0 0 2-16,0 16 2 0,0 11 7 15,-4 4 4-15,-1 1 1 0,-4 7 1 16,0 8 2-16,-4 12 0 16,0 8-5-16,-1 4 1 15,1-8-7-15,0-8-1 16,4-8 2-16,0-8 1 15,0-7-3-15,5-5-3 16,-1-3-2-16,1-9-3 16,-1-3 3-16,5-8 0 15,0-5 1-15,-4-3 0 16,4 0 0-16,0-4 2 16,-5-4-3-16,5 0 0 15,-4-4-54-15,0 0-23 16,4-4-56-1</inkml:trace>
  <inkml:trace contextRef="#ctx0" brushRef="#br0" timeOffset="307867">18635 2262 76 0,'-4'-24'30'0,"8"24"-24"0,0 0-3 15,-4 0-2-15,0 0 12 16,0 0 8-16,-4 0 12 16,0 0 4-16,-1 0-15 15,-4 0-8-15,0 4-8 16,-4 4-5-16,-5 4 0 16,-4 4-1-16,-9-1 0 0,0 1 0 0,-5 0 0 15,5 0-5-15,-4-4 1 16,4-1 19-16,0 1 12 15,4-4-2-15,5 0-2 16,0 0-5-16,4-4 1 16,4 0-8-16,6 0-2 15,-1 0-10-15,4 0-4 16,5 4 5-16,5-1 1 16,4 5 7-16,4 0 5 15,0 4-1-15,5 4 3 16,4-1-2-16,0 5 2 0,5 0-6 15,0-1-1-15,-5-3-2 16,0 0 1-16,0-4-2 16,-8-8 0-16,-5-1-36 15,-1-3-17-15,15 0-83 16</inkml:trace>
  <inkml:trace contextRef="#ctx0" brushRef="#br0" timeOffset="319953">19381 2301 20 0,'0'0'8'0,"0"0"-6"0,0 0 1 0,0 0 1 15,0 0 0-15,0 0 0 16,0 0-5-16,0 0 1 16,0 0-2-16,0 0 0 15,0 0 2-15,0 0 0 16,0 0 0-16,0 0 0 16,0 0 0-16,0 0 0 15,0 0 0-15,0 0 2 16,0 0-3-16,0 0 0 15,-4 0 1-15,4 0 2 16,-5 0-3-16,5 0 0 16,-4 0 1-16,-1 0 0 0,1 4-3 15,-1 0 2-15,1 4 1 16,0 0 2-16,-1 0-3 16,1 4-2-16,-5-1-1 15,-4 5 0-15,4 4 3 16,0 0 2-16,4-1 0 15,1-3-1-15,-1 0 1 16,5 0-1-16,5-4 2 16,4-4 1-16,0-4 1 15,8-4 0-15,1-4-2 16,4-4-2-16,5-4 1 16,-5-4-1-16,0-8 4 15,-4 5 2-15,-4-1 15 0,-6 0 6 16,1 4-13-1,-4 5-8-15,-5-1-9 0,-5 0-3 16,1 4-26-16,-1 0-11 16</inkml:trace>
  <inkml:trace contextRef="#ctx0" brushRef="#br0" timeOffset="320492">20012 1954 16 0,'13'-28'8'0,"-13"20"-6"0,5-4 1 16,-5 8 1-16,0-3-2 16,0-1 1-16,0 0-4 15,-5 0 0-15,1-4 3 0,-1 0 1 16,1 4-4-16,-1 0 1 15,1 1-2-15,-1 3 0 16,1 0-3-16,0 0 1 16,-1 4 2-16,1 0 3 15,-5 8-2-15,0-1-2 16,0 5-1-16,-4 4 3 16,-1 8 0-16,1 7 3 15,-5 9 30-15,1 11 13 16,-1 16-22-16,-4 4-10 15,8-15-9-15,1-9-1 16,-5 8-2-16,-4 16-1 0,4-8 1 16,5-7 1-16,4-9-28 15,5-7-11-15,4-9 4 16,4-3 7-16</inkml:trace>
  <inkml:trace contextRef="#ctx0" brushRef="#br0" timeOffset="320868">20225 1989 40 0,'-4'-51'16'0,"-1"47"-12"0,-4-4-2 16,5 4 2-16,-1 0-5 15,-4 0-2-15,-4 0-1 16,4 0 0-16,-4 0 5 0,0 1 1 15,-1-1-3-15,1 0 1 16,0 0-2-16,4 4 0 16,-5 0 2-16,6 0 0 15,-1 4-3-15,-5 0 0 16,5 3-1-16,1 9 3 16,-6 8 26-16,1 11 13 15,4 17-18-15,-4 19-9 16,-1 4-5-16,1 0-2 15,4-4 0-15,0 0 0 16,0-4-2-16,1-4-2 16,3-4 3-16,-4 1 0 0,0-5 1 15,-8 4 2-15,-10-8-52 16,-4-7-20-16</inkml:trace>
  <inkml:trace contextRef="#ctx0" brushRef="#br0" timeOffset="321092">19372 2629 132 0,'-13'-48'49'0,"8"33"-38"0,1-5 17 16,4 12 4-16,4 0-13 15,1 0-5-15,8-4-9 16,9 1-4-16,14-5 0 16,13 0-1-16,13 0 0 0,5 4 0 15,8 4 0-15,5-3 0 16,0-1 2-16,4 0-1 0,-4 4 2 15,-4 4-2-15,-10 0-1 16,-12 4-30-16,-10 0-15 16,-13 4-28-1</inkml:trace>
  <inkml:trace contextRef="#ctx0" brushRef="#br0" timeOffset="321513">20589 2309 52 0,'-4'-8'22'0,"-1"8"-18"0,-4-4 7 16,0 4 2-16,-4 0-3 15,-5 0 2-15,1 4-1 16,-14 8 3-16,4 4-5 16,0 4-1-16,1-1-6 15,3 1-2-15,10-4 0 16,9 0 0-16,4 3-3 15,9 1 0-15,4 0 4 0,5 4 1 16,-1-1 0-16,-3 5-2 16,-5-1 3-16,-9-3 0 15,-9 4 3-15,-14-5 1 16,-3 1-3-16,-5 0-3 16,0-4-53-16,4-13-23 15</inkml:trace>
  <inkml:trace contextRef="#ctx0" brushRef="#br0" timeOffset="321888">20598 2558 120 0,'27'-12'46'0,"-14"8"-35"0,0 0 1 0,-4 4-3 0,0-4-5 16,0 0-3-16,0 0 0 15,4 0 1-15,0-4-1 16,1 0-1-16,4-3 3 0,-5-1-2 15,0 0 2-15,-4 0-2 16,0 0 2-16,-5 4-2 16,-4 0 2-16,-4 1-4 15,-5 7-2-15,-4 4-1 16,-5 3 0-16,-4 5 0 16,0 0 3-16,-1 4 2 15,1 4 2-15,0 3 5 16,9 1 5-16,4 0-7 15,9-1-1-15,9 1 6 0,4-4 2 16,5-4-2-16,8-9 1 16,10-7-3-16,4-3 0 15,0-5-5-15,4 0-1 16,-4-4-28-16,0 0-10 16,0-4-45-1</inkml:trace>
  <inkml:trace contextRef="#ctx0" brushRef="#br0" timeOffset="322128">21295 1827 124 0,'-9'-35'49'0,"5"43"-38"0,-9 12-5 0,8-5-6 0,-8 17-1 15,0 15 2-15,-10 20 9 16,1 16 3-16,4-4 0 15,5-8 0-15,4-4-7 16,0-3-2-16,5-5-2 16,-1 0 3-16,1 0 1 0,-1 0 2 15,-3-3 0-15,-6-9-20 16,1-7-6-16,-5-13-56 16</inkml:trace>
  <inkml:trace contextRef="#ctx0" brushRef="#br0" timeOffset="322309">20798 2431 184 0,'-9'-43'68'0,"5"27"-52"0,4-7 6 0,4 15 1 15,0 0-14-15,10-4-2 16,12-4-7-16,14 0-1 16,14 1 1-16,3-1 0 0,14 4 0 15,5 4 0-15,8 0 2 16,5 4-41-16,4 0-18 15,1 4-22 1</inkml:trace>
  <inkml:trace contextRef="#ctx0" brushRef="#br0" timeOffset="323089">21806 2155 80 0,'-31'-8'33'0,"22"4"-26"0,0 0 11 0,9 4 6 16,0 0-4-16,0 0-2 16,0 0-13-16,0 0-5 15,9 0-3-15,9 4 2 16,0 0 0-16,-1 4 1 15,1 0 0-15,0 4 0 16,-5 4-3-16,0 3 0 16,-4 5 2-16,-9 4 0 15,-9 3 14-15,-8 1 6 16,-10-1-7-16,-8-3-4 16,-1-4 8-16,0-4 4 0,5-5-10 15,9-3 14-15,0 0 6 0,9-4-13 16,4 0-5-16,4-8-7 15,5 0-4-15,14 0-3 16,8 0 1-16,9 4-1 16,-4 4 0-16,-1 0 2 15,1-1 0-15,4 1 0 16,-9 0 0-16,-4 0-5 16,-5 4 1-16,-4 0 2 15,-13 4 3-15,-10 3 2 16,-12 5 1-16,-10 4-2 15,-4-1 1-15,0-7-2 16,5-4-1-16,-1 0 1 0,10-5 1 16,8-3 5-16,0 0 4 15,5 0-4-15,8-4-2 16,5-4-5-16,14-4 0 16,12 0 0-16,14 0 0 15,14 0 0-15,-1 4 0 16,5 0 4-16,-1-4 2 15,5 0-13-15,1 0-6 16,-6 0-48-16,-3 1-23 16,-5-1-7-1</inkml:trace>
  <inkml:trace contextRef="#ctx0" brushRef="#br0" timeOffset="324005">22308 2021 56 0,'0'0'24'0,"4"0"-18"0,14 4 0 16,-5-4-1-16,5 0 8 15,4 0 6-15,1 0-6 16,-1 4 0-16,0 0-7 16,0 4-4-16,-4-4-4 15,0 0-1-15,-5-1 2 0,-4 1 2 16,-5 4 9-16,-4 4 3 16,-9 4 2-16,-8 8 4 15,-10 7-5-15,-9 5 0 16,-3 3-2-16,-1 1 2 15,0-1-7-15,0-3-2 0,9-9-1 16,8-3-2-16,6-8 1 16,3 0 0-16,1-5 1 15,4-3 9-15,5 0 3 16,4-8-5-16,8 0-4 16,6-4-4-16,-1 0-3 15,0 0 3-15,1 0 0 0,-1 4-6 16,0 0 0-16,5 4-1 15,0 0 2-15,0 4 3 16,-1 0 4-16,1 0-2 16,0 0-2-16,-5 0-11 15,1-4-4-15,-1 0 2 16,-4 0 5-16,0-4 4 16,-9 0 4-16,0 0 0 15,0-4 2-15,0 0-7 16,0-4 1-16,4 0 1 15,1-4 1-15,3 0 1 16,10-3 0-16,4-5 0 16,1-8 2-16,3 4-1 15,5-3-1-15,-4 3-2 0,0 4 1 16,-5 1 1-16,0 3 0 16,-4 0 0-16,-5 4 2 15,1 4-1-15,-6 0-1 16,-3 1-2-16,-1 7 1 15,-4 7-4-15,-4 13-1 16,-9 20 9-16,-5 3 7 16,-4 4 2-16,-1 5 1 15,6 3-1-15,-1 0 0 16,4 1-4-16,6-9-3 16,3-4-2-16,5-7 0 15,5-5 2-15,-1-11 2 16,9-12 1-16,5-12 2 0,0-8-3 15,-5-7-2-15,-4-5 0 16,-4 4-1-16,-10 4-2 16,-4 1 1-16,-9 3-4 15,-8 4-2-15,-5 8-84 16,4 8-67 0,9 0 49-16</inkml:trace>
  <inkml:trace contextRef="#ctx0" brushRef="#br0" timeOffset="332172">19399 1563 76 0,'-9'0'30'0,"5"4"-24"0,-5 16 2 0,9-16-1 16,-9 19 11-16,-5 21 8 15,-3 3-9-15,-10 8-2 0,5 1-9 16,9-1-2-16,8-4-2 16,5-7 1-16,5-13-2 15,8-7 2-15,9-16 2 0,18-20 0 16,9-16 2-16,4-7-4 15,0-5 0-15,-8 1 1 16,-14 3 0-16,-13 1 9 16,-14 3 6-16,-8 5-12 15,-14 3-4-15,-9 8-4 16,-4 4-1-16,0 4 0 16,0 0 0-16,9-3 0 15,4 3-2-15,0 0-50 16,5 4-46-16,4 4 27 15</inkml:trace>
  <inkml:trace contextRef="#ctx0" brushRef="#br0" timeOffset="332682">19612 1535 96 0,'36'-15'35'0,"-23"11"-27"0,-4 4 2 0,-9 0 2 15,0 0-10-15,4 7-3 16,1 5 17-16,-1 8 9 15,-4 8-1-15,0 11 0 16,-4 5-4-16,-5 3-3 0,0 8-9 16,-4 12-1-16,-5 12 3 0,0 4-6 15,-4 12 0-15,0-12 7 16,-1-4 2-16,1-4 0 16,4-4 0-16,1-8-5 15,3-8-3-15,6-7-2 16,-1-13 0-16,4-7-2 15,1-4 2-15,-1-9 20 16,1-11 12-16,4-8-18 16,0-15-6-16,9-13-10 15,4-11-2-15,5-25 1 16,8-26 0-16,10-13-7 16,8 1 0-16,5 7-2 15,5 4 3-15,-6 12 4 16,1 20 1-16,-4 20-4 0,-5 11 1 15,0 16 0-15,-5 16-1 16,-4 4 1-16,-4 8 0 16,-9 4 3-16,-5 4 0 15,-9 3 3-15,-4 9 1 16,-8 3 1-16,-15 1 0 16,-8 3 0-16,-4-7 0 15,-1-4-22-15,1-13-10 16,-1-7-55-1,1-8-56-15,4-4 40 16</inkml:trace>
  <inkml:trace contextRef="#ctx0" brushRef="#br0" timeOffset="333179">20372 1121 104 0,'0'-32'38'0,"-5"28"-29"0,5 4-5 16,0 0-3-16,0 8-3 15,-4 8 0-15,-5 4 24 16,-5 7 12-16,1 9-6 16,0 11-4-16,-5 9-11 15,0 11-4-15,0 0-5 16,1 0-3-16,-1-4 2 0,5-8-2 15,-1-7 2-15,5-13-2 0,1-7 2 16,-1-8 0-16,-5-5 1 16,1-7-11-16,0-8-5 15,-1-4 6-15,1-4 2 16,0-7 4-16,-1-5 0 16,1 0 8-16,0 0 7 15,4 1 6-15,0-1 4 16,5 4-4-16,-1 4-1 15,5 0-13-15,9 5-5 16,-5-1-3-16,23-8-1 16,17-4 2-16,1 4 2 15,-10 4-1-15,19 1-1 0,21-5 1 16,-4 4 1-16,-9 4-1 16,-4 0 2-16,-13 0-20 15,-10 4-6-15,-8 0-28 16,-5 4-10-16,-9 0-23 15</inkml:trace>
  <inkml:trace contextRef="#ctx0" brushRef="#br0" timeOffset="333643">20407 1737 72 0,'4'4'27'0,"5"0"-21"0,5 3 23 15,-5 1 10-15,-1 4-18 0,6 0-6 16,-1 4-8-16,-4 0 0 16,9-1-4-16,-9 1-2 0,-1 0 0 15,1 0 1-15,0 4 1 16,0-5 1-16,0 1 2 16,-5-4-3-16,5 0 0 15,0-4-21-15,0-4-8 16,9-8-16-1,4-4 20 1,-4-4 12-16,0 0 9 16,-1 4 22-16,-3 0 8 15,-5 4-8-15,-1 0-2 0,-3 0 4 16,-1 1 3-16,1-1-14 16,-1 0-2-16,1 4-3 0,12-12 34 15,15-4-18 1,3-4-6-16,5-3-4 15,-9 7-2-15,-9 0-3 16,-4 4-3-16,-13 4-2 16,-14 8-3-16,-18 8-19 15,-9 8-8-15,1 0-30 16,-5 0-12-16,13-5-3 16,10-3-14-1,8-8 34-15</inkml:trace>
  <inkml:trace contextRef="#ctx0" brushRef="#br0" timeOffset="333885">21002 1705 104 0,'45'-8'41'0,"-28"20"-32"0,6 8 11 0,-15-8 4 15,6-1-4-15,-1 5-2 16,0 0 1-16,1 0 0 16,-1 0-10-16,0-1 3 0,1-3 2 15,3-4 10-15,10-8 7 16,4-8-12-16,9-4-3 15,0 1-8-15,0-1 0 16,-4 4-3-16,-1 4 0 16,-4 0-6-16,-4 4 1 15,4 0 2-15,0 0 3 0,5-4-44 16,4 0-20-16,13-8-48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34:50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582 28 88 0,'0'-12'33'0,"0"4"-26"0,0 0 16 15,0 8 7-15,0 0-12 16,0 0-2-16,0 0-15 16,0 0-3-16,0 0 1 15,0 4 2-15,0 4 2 0,-4 4 16 0,-5 7 10 16,-4 13-9-16,-5 7-3 15,-4 5-10-15,-5 3-3 16,5 1 0-16,0-5 0 16,8-8-2-16,1-3 1 15,4-12-4-15,0 0 0 16,5-9 5-16,-1 1 2 16,1-8 0-16,4-4-1 15,0-8-3-15,0-8 1 16,4-7-4-16,1-5-2 15,4 1 2-15,4-1 2 16,0 0-2-16,1 5 0 16,-1 3 1-16,-4 4 0 0,4 0-3 15,-4 4 2-15,0 5 1 16,0-1 0-16,0 4 0 16,-1 0 0-16,1 4 4 15,5 0 2-15,-1 4 0 16,0 0-1-16,5 0-3 15,0 0-2-15,4-1 3 16,0 5 0-16,-4 0 1 16,0 4 2-16,-5 4-34 15,-4 4-15-15,-9 3-54 16</inkml:trace>
  <inkml:trace contextRef="#ctx0" brushRef="#br0" timeOffset="390">45 718 176 0,'-31'-19'66'0,"22"19"-52"0,4 0 1 0,5 0-4 16,0 0 6-16,14-4 6 16,12-4-10-16,19-8-4 15,17-4-6-15,14-7-3 0,3-1 3 16,-3 4-2-16,-9 5 2 15,-10 3-2-15,-8 8-1 16,-9 0-6-16,-13 0-1 16,-9 4-6-16,-10 4-2 15,-12 4-2-15,-5 0 0 0,-9 4 4 16,1-4 4-16,-1 0 2 16,0 0 5-16,5 0-1 15,4 4 1-15,0 3-5 16,4 5 0-16,5 4 5 15,0 8 6-15,0-1 11 16,5 5 6-16,4 3-11 16,-5 5-3-16,1-1-3 15,-1 5 2-15,1-1-32 16,-5-3-14-16,0-5-33 16</inkml:trace>
  <inkml:trace contextRef="#ctx0" brushRef="#br0" timeOffset="1338">875 181 28 0,'14'-11'13'0,"-1"7"-10"0,9-4 19 0,-8 8 10 16,3-4-1-16,-3 0-1 16,3 0-19-16,1 0-8 15,-5 4 5-15,1-4 7 0,-1 4 3 16,0 0 4-16,-4-4-3 16,0 0-2-16,-4 4-9 15,-1 0-3-15,-4 0 1 0,5 0-5 16,-5 0-3-16,0 4-2 15,-5 8 0-15,1 12 3 16,-5 11 0-16,-5 13 1 16,1 3 0-16,0 4 0 15,-1 0 0-15,1 1-3 16,4-13 2-16,0-7 3 16,0-9 3-16,5-7 18 15,0-4 7-15,4-4 0 16,0-12 0-16,8-8-17 15,10-8-6-15,0-8-6 0,4 1-2 16,-4-1-1-16,0 8 0 16,-5 0-3-16,-4 4 1 15,4 5 0-15,-4 3-1 16,4 8 1-16,1 3 3 16,-5 9 0-16,4 4 3 15,0 4 1-15,1-1 1 16,-1-3-2-16,-4-4 1 15,0-4-13-15,-5-4-3 16,1 0 6-16,-5-8 6 16,9-8 1-16,-1-8 0 15,1-8 1-15,0 0-1 16,0-3-3-16,4-5 2 0,1-3 1 16,-1-5 0-16,5 1 0 15,0 3 0-15,-1 5 0 16,1 3 2-16,-5 4-1 15,1 5-1-15,-5-1-2 16,-1 4 1-16,1 4 1 16,-4 4 2-16,-1 0-3 15,1 1 0-15,-5 3-4 16,0 4 1-16,0 7-5 16,-5 17 1-16,1 24 17 15,-5 23 8-15,-4 8 6 16,-1 3 1-16,1 1-5 15,4 4-1-15,5-4-6 0,13-8-2 16,4-12-4-16,9-11-1 16,9-17 8-16,9-15 3 15,0-20 1-15,0-12 0 16,-9-12-3-16,-13 5-1 16,-5 3-1-16,-13-8 0 15,-13-7-9-15,-18 7-1 16,-14 8-37-16,-12 16-15 15,-1 12-73 1,5 4-66-16,-1-4 68 16</inkml:trace>
  <inkml:trace contextRef="#ctx0" brushRef="#br0" timeOffset="440147">160 671 68 0,'0'0'27'0,"9"4"-21"0,18 0 3 0,-9 0 2 16,13 0 17-16,13 0 9 16,9-4-10-16,10 0-5 15,12 0-5-15,9-4 2 16,10 4-11-16,3 0 2 0,6 0 1 15,-10-4 0-15,0 0 1 16,-4 0-4-16,-9 0-3 16,-9-4 0-16,-9 4-1 15,-9-4-2-15,-13 4-2 16,-9 0-57 0,-13 0-63-16,-18 4 24 0</inkml:trace>
  <inkml:trace contextRef="#ctx0" brushRef="#br0" timeOffset="440406">334 995 220 0,'4'-4'82'0,"23"4"-64"0,30-4 26 15,-26 0 9-15,9-4-12 16,14-4-1-16,8-4-19 0,13 1-7 16,10-1-9-1,4 4-6-15,-1-4 0 0,1 0 1 0,0 1 0 16,-9-1-80-16,0 4-35 16,-9 0-11-1</inkml:trace>
  <inkml:trace contextRef="#ctx0" brushRef="#br0" timeOffset="440840">1870 288 148 0,'-9'-8'55'0,"14"12"-43"0,4 0-6 0,4 0-5 15,5 4 13-15,-1 4 8 16,6 4-11-16,-6 3-4 16,1 5-4-16,-4 4-3 0,-6 3 1 15,-8 9 3-15,-8-5 2 16,-10 1 0-16,-4-1 1 15,-5 1-57 1,-4-9-56-16,-5-7 23 16</inkml:trace>
  <inkml:trace contextRef="#ctx0" brushRef="#br0" timeOffset="441257">2194 79 168 0,'0'-12'66'0,"5"20"-52"0,4 4-1 16,0 0-5-16,-1 3 11 15,6 9 10-15,-1 12-11 16,0 7-4-16,-4 8-9 16,0 1-4-16,4-1 2 0,-4-4-2 15,0-3-1-15,0-9 1 16,-4-11 1-16,-1-8 3 15,0-4 2-15,10-36 3 16,-1-12-7 0,0-15-4-16,1 0-3 15,-1-1 3-15,0 5-2 0,1 4-1 16,3 3 3-16,1 9 0 16,0 11-4-16,-5 4-1 15,1 12 3-15,-1 16 3 16,0 16 21-16,1 11 8 15,-1 12-10-15,0 13-3 16,1-1-10-16,-1 4-2 16,0-4-2-16,1-4 1 15,-1-4-15-15,5-7-7 16,-5-5-103 0</inkml:trace>
  <inkml:trace contextRef="#ctx0" brushRef="#br0" timeOffset="442173">3140 47 124 0,'-22'4'46'0,"13"4"-35"0,-9 12 12 15,14-8 2-15,-9 7 13 16,-5 9 6-16,-4 12-8 16,-5 3-2-16,0 4-19 15,1-3 0-15,-1-1-1 0,5-3-5 0,4-9-1 16,5 1-4-16,4-9-1 16,0-7-1-16,5 0-2 15,-1-4 1-15,1-4 1 16,-1-4 3-16,5-4 2 15,5-4-1-15,4-8-1 16,4-4-3-16,5-4 1 16,4 1-2-16,0-1-1 15,0 4-4-15,1 8 0 16,-1 4 0-16,0 4-1 16,0 0 1-16,0 12 3 15,1 4 0-15,3 8 3 16,-4-5-1-16,1 9 2 0,-1-4-2 15,-4-1 2-15,-1-3-2 16,-3-4 2-16,-5-4-2 16,-1-4 2-16,1-4 0 15,-4-8 3-15,-5-12-12 16,0-8-3-16,0-3 4 16,-5-5 2-16,1 0 3 15,4 1 0-15,0-9 0 16,4 5 0-16,5 3 2 15,5-3 3-15,-1-1 0 16,9-3 0-16,5-1-6 16,-1 1 1-16,5 7 0 15,-4 5 2-15,-5 3-1 16,5 4-1-16,-9 4 5 0,-5 4 1 16,0 5-5-16,1 3 0 15,-5 4 5-15,-1 8 6 16,1 3 3-16,0 5 0 15,0 8-5-15,0 7-2 16,0 5-4-16,-5 3-3 16,1 9 2-16,-5-1 2 15,0 4-2-15,-5 5 0 16,-4-5-21-16,-4 0-8 16,0-7-27-16,-1-5-9 0,1-7 15 15,0-8 8-15,-1-5 23 16,1 1 9-16,0-4 6 15,-5 4 1-15,9-5 22 16,5 5 12-16,4-4 7 16,9 4 5-16,8-1-10 15,10-3-4-15,13 0-16 16,9-4-5-16,4-4-5 16,5-4 1-16,-5-8-59 15,0-4-27-15,5-12-62 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7.7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55 164 0,'4'-55'63'0,"-8"47"-49"0,4 8 0 0,0 0 22 15,0 47 0 1,-5 40-14-16,-8 12-7 16,0 23-9-16,-5 20-5 0,5 12 0 15,-1-4-1-15,5-4 2 16,0-4-1-16,5 1 2 16,4-9-31-16,0-16-13 15,0-15-48 1,9-12-27-16,-5-20 54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8.3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3 620 184 0,'-5'-44'71'0,"5"48"-55"0,0-4-7 0,9 0-7 15,13-12-3-15,18-11 0 16,0-13 1-16,5-11 2 16,8-8-1-16,5-1-1 0,-5 1 3 0,-4 0-4 15,-9-4 0-15,-9 7 1 16,-4 9 2-16,-10 11-1 16,-8 5 2-16,-4 7-7 15,-10 12 1-15,-8 16 1 16,-9 12 1-16,-9 11 5 15,0 13 2-15,-5 7 6 16,5 4 3-16,0 4-2 16,9-3 2-16,4-5-8 15,5-4-4-15,8-3-2 16,5-9 1-16,9-3-1 16,9-8 2-16,13-13-33 15,9-11-12-15,13-7-39 16,9-13-24-16,14-8 44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8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377 69 148 0,'13'-51'55'0,"-17"47"-43"0,-14-8 12 0,5 8 5 15,-5 4-8-15,-9 8-2 16,-8 11-5-16,-14 13-1 15,0 8-7-15,0 7 5 0,0 4 2 16,9 1-6-16,14-5-2 16,13 0-5-16,13-7-1 15,13-1 3-15,22-3 1 0,14-5-1 16,13 1 1-16,5 0-2 16,0-5 2-16,-19 1-4 15,-8-8 0-15,-22 3 5 16,-22 5-2-1,-14-1 1-15,-13-3-1 16,-9-8 1-16,-4-4-24 16,-5-12-8-16,4-4-76 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8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115 189 236 0,'5'-126'90'0,"-10"102"-70"0,-8 1 6 0,9 15-1 16,-1 4-21-16,1 0-5 15,-5 8-34-15,-9 15-13 16,-9 13-52-16,-8 15-21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9.0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0 144 0,'48'47'55'0,"-30"-19"-43"0,0 23 14 15,-9-23 6-15,4 8-16 16,0 11-4-16,10 8-7 15,-1 4-4-15,0 5-73 16,0 3-31-16,0-24 40 16,1-15 21-16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0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0 212 0,'-5'-8'79'0,"5"8"-61"0,-4 24 10 0,-5 15 20 16,4 1-28-16,-17 35 24 16,9 7-25-16,-9 29 5 15,4-4-14-15,0 11-1 16,5-11-6-16,4-1-2 16,9-19 0-16,4-16 1 15,10-16-1-15,8-19-7 16,5-12 3-16,4-28-10 15,9-4 8-15,-5-12-5 16,-4 4 6-16,-9 4-4 16,1 4 4-16,-10 12 2 15,0 8 2-15,-4 12 13 16,4 8-7-16,-4-1 19 16,5 5-13-16,3-9 27 15,1-3-22-15,9-16 27 16,-1 0-25-16,14-28 12 0,0 0-17 15,9-35 7-15,-4 4-12 0,-5-28 4 16,0 12-8-16,-14-20-2 16,-4 16-2-16,-13-20-1 15,0 20 0-15,-13-12-5 16,-1 12 3-16,-4-4-25 16,5 16 14-16,-9 3-117 15,8 17 71-15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9.4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28 148 0,'13'0'55'0,"-4"11"-43"0,0 17 19 0,-5-8 5 15,0 7-18 1,5 13-5-16,0 7-8 0,5 5-2 16,3-5-1-16,1-8-2 0,4-15 1 15,5-8-1-15,8-20 0 16,1-16-9-16,4-19-2 16,0-13 6-16,0-3 2 15,-5 8 5-15,-3 7 3 16,-10 9 7-16,-4 11 4 15,-1 4-6-15,1 8-1 16,0 8 4-16,-5 8 1 16,5 4-1-16,0 0 0 15,-1 0-12-15,6-4-3 0,8-4 5 16,9-12 3-16,4-4-3 16,5-8 0-16,0 0-3 15,-9 5-3-15,-5 3 10 16,1 4 8-16,-5 4-2 15,9 0 3-15,0 4-9 16,4 4-4-16,5 4 0 16,4 4 2-16,5-1-59 15,0 1-28-15,0 0-36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7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1169 200 0,'22'-72'74'0,"-18"72"-58"0,1 4-8 0,-1 4-7 15,5 12 19-15,5 16 11 16,-1 15-13-16,0 12-5 0,1 0-8 16,-1 0-4-16,5 1 0 0,-1-9 1 15,1-4 1-15,0-11-1 16,0-9-2-16,-1-11 3 16,1-12 0-16,4-16 1 15,5-12 0-15,4-7-2 16,5-5-2-16,-1-8-2 15,5-3-1-15,0 4-9 16,0-1-5-16,0-7-44 16,-4-9-20-16,-1-3-5 15</inkml:trace>
  <inkml:trace contextRef="#ctx0" brushRef="#br0" timeOffset="181">1043 0 172 0,'0'8'66'0,"5"43"-52"0,-10 36 12 0,1-40 1 16,0 28-15-16,-1 24-5 15,1 16-4-15,-1 3 0 16,5 4-2-16,0 9-14 0,0 7-6 16,0-12-32-1,-4-3-50-15,-5-17 18 16</inkml:trace>
  <inkml:trace contextRef="#ctx0" brushRef="#br0" timeOffset="363">817 1149 220 0,'-40'-115'85'0,"18"88"-66"0,-14-5 8 16,23 20 0-16,0 0-7 16,4 1-2-16,0 3-15 15,9 0-4-15,18 0 0 16,17-4 0-16,23-4 3 0,8-3-14 15,14-9-5-15,0 0-33 16,5-3-13-16,-10-9-29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16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699 0 112 0,'-18'178'44'0,"1"-75"-35"0,-10 98 1 0,18-94-4 15,0 27-4-15,9 28 1 16,5-4-2-16,8-4 2 15,9-4-15-15,5-12-7 0,0-8-30 16,-5-8-11-16</inkml:trace>
  <inkml:trace contextRef="#ctx0" brushRef="#br0" timeOffset="257">2 1228 172 0,'-9'-98'66'0,"22"90"-52"0,23-12-5 16,-9 12-8-16,17-8 9 0,14-7 7 16,22-5-6-16,22 4-3 15,18 1-5-15,0-5-3 0,4 4 1 16,5 4-1-16,-5 5 2 15,-4 3-28-15,-9 0-9 16,-4 4-45 0</inkml:trace>
  <inkml:trace contextRef="#ctx0" brushRef="#br0" timeOffset="632">1325 1224 184 0,'-35'63'71'0,"22"12"-55"0,-14 24 0 16,22-55-5-16,5 11-5 16,9 4-1-16,14 4-3 15,3-8-2-15,14-7 1 16,5-13-1-16,3-15 0 0,10-20-18 15,0-24-5-15,4-11-5 16,-4-9 2-16,-5-3 13 16,-4 0 7-16,-9 11 10 15,-9 5 8-15,-4 11-4 16,-5 8-2-16,0 12 16 0,0 12 8 16,0 8-4-16,5 11-1 15,4 9-14-15,0 11-7 16,0 0-2-16,0 1 0 15,1-5-34-15,-6-8-13 16,1-3-42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1.8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20 156 0,'-9'-24'57'0,"9"28"-44"0,0 8 3 0,0 0-2 15,5 19 6-15,-5 24 7 16,4 16-12-16,1 4-6 16,-1 4-5-16,0 0-1 0,5 0 0 15,-4 0-1-15,-1-8-2 16,5-15 1-16,-4-13-1 15,-5-7 4-15,8-25 2 16,6-26 0 0,8-17-4-16,5-7-1 15,8-5 4-15,10-3 4 16,3-1-3-16,6 5-1 16,3 4-2-16,6-1-3 15,3 8 1-15,1 9 1 0,-1 3-1 16,5 4-1-16,-4 0 1 15,-5 9-1-15,-8 7-3 16,-6 3 2-16,-8 5-1 16,-4 12-2-16,-5 4 0 15,-4-1 3-15,-5 5 2 16,0-4 2-16,0 0-1 16,0-1 1-16,5-3 2 15,0-4 2-15,4-4 1 16,4-8 0-16,1-8-2 15,4-8 1-15,-5-12 2 16,-3-8 2-16,-10 1-1 16,-9-5-1-16,-13 1-5 15,-4 3-3-15,-14 1-9 16,-4 3-3-16,-5 4-34 0,5 9-15 16,0 3-51-1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2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344 12 152 0,'-9'-24'57'0,"-4"28"-44"0,-27 20 10 15,18 3 2-15,-14 13-3 16,-13 19-1-16,-4 4-11 16,4 0-4-16,9-3-4 0,14-5-4 0,17-4 1 15,18-3 3-15,13-1 1 16,9-4-4-16,9-3 1 15,4-1 0-15,1 1 0 16,-10-1 2-16,-4-7 1 16,-13-1 3-16,-9-3 1 15,-18 4 3-15,-13 3 4 16,-9-3-30-16,-5-9-13 16,-4-3-70-1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2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58 224 0,'106'-55'85'0,"-79"51"-66"0,0 8-6 16,-14 4-6-16,5 4-5 15,4 4 1-15,0 7-1 16,-4 17-2-16,-9 15 1 16,-18 12 1-16,-18 16 1 0,-26 0 1 15,-14-8 0-15,-8-12-2 16,4-11-2-16,9-9 18 16,17-11 10-16,10-9 12 0,8-7 8 15,54-16-24 1,35-8-15-16,31-4-7 15,27-3-4-15,13 3 0 16,1 4-18-16,-10 4-7 16,-13 4-48-16,-13 4-21 15,-14 4-16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0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705 608 120 0,'4'-23'46'0,"0"19"-35"0,-4 8-8 0,0-4-4 16,0 0-3-16,0 0 2 15,0 0 3-15,0 0 4 16,0 0-2-16,9 0 0 15,0-4 3-15,0-8 1 16,0-8-1-16,-5-7-1 16,-4-9-1-16,-4-15 0 15,-5-5-2-15,-9-7-2 0,-4 0 1 16,-5 0 3-16,1 8 2 16,-1 7 9-16,1 5 4 15,-1 15-7-15,0 12-4 0,1 16-8 16,-1 28 0-16,0 31 13 15,-4 24 6-15,5 12-7 16,-1 19-4-16,5 17-5 16,4 7 0-16,5-4-2 15,-1-12-1-15,5 1 3 16,1-9 0-16,-1-3-19 16,0-12-9-16,-5-13-12 15,-3-22-4-15,-1-17 15 16,0-23 8-16,-4-17 15 15,0-14 9-15,-5-9 20 16,0-12 8-16,1-3 2 16,-1-1 1-16,9 0-9 0,1 1-5 15,3 11-11 1,5 0-3-16,14 1-10 0,13-5-1 16,13-4 0-16,9 1 1 15,9-1-2-15,8 0 2 16,5 5 1-16,5 3 0 15,0 0 0-15,-1 8 2 16,-4-3-3-16,-8 11 0 16,-14 0 1-16,-5 4 0 15,-4 4-3-15,-13 11 0 16,-9 9 2-16,-9 8 2 16,-4 7 4-16,-1 5 4 0,1 3-4 15,-1-8-3-15,5-3-1 16,5-8-1-16,4-1 2 15,4-11 3-15,0-8 0 16,5-16 2-16,0-12 2 16,-5-7 5-16,0 3-2 15,-4 0 3-15,-9 5-8 16,-4-1-2-16,-5 4-21 16,-4 4-9-16,-5 4-40 15,-4 4-16-15,4 0-22 16</inkml:trace>
  <inkml:trace contextRef="#ctx0" brushRef="#br0" timeOffset="270">1055 1043 192 0,'63'-28'71'0,"-32"36"-55"0,9 8 9 0,-18-1 1 16,4 5-2-16,1 8 1 15,4 3-12-15,-4 9-3 16,-1 7-6-16,-3 5-3 0,-6-5 2 15,-3-4-2-15,-1-7 2 16,-4-8 0-16,0-1 1 16,-5-15 22-16,1-12 12 15,-1-12-19-15,5-15-10 16,9-5-9-16,4-4-1 16,5 1 1-16,4 3 0 15,4 5-31-15,10 3-14 16,4 4-26-16,4 4-10 0,9 1-19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5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239 119 136 0,'-27'-20'52'0,"10"20"-41"0,-14 4 4 16,17 4-1-16,-8 4-5 16,-5 8 2-16,1 7 3 15,-1 9 3-15,5 3-9 16,9 5 9-16,4-1 3 0,4 5-4 15,10-1 1-15,8-8-10 0,5-7-4 16,4-4 0-16,5-13 2 16,-1-7-4-16,5-12-3 15,5-11-4-15,-1-17 1 16,1-11 3-16,0-17 1 16,4 5 1-16,-1 0 0 15,1 3 4-15,0 5 5 16,5 0-5-16,-5 7 0 15,0 5 2-15,0 7 1 16,0 8-3-16,0 8-3 16,0 9 2-16,-5 6 2 15,-4 9-2-15,-9 4-2 16,1 8 2-16,-10 3 2 0,-9 9-24 16,-8 3-10-16,-9 5-75 15,-10-5-39 1,6-19 69-16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5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55 220 0,'31'-55'82'0,"-26"55"-64"0,-5 7-7 15,0 1-8-15,4 12-4 16,1 8 0-16,-1 11-61 15,-4 9-28-15,0 11 17 16,-4-20 9-16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6.0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0 192 0,'36'-12'71'0,"-18"24"-55"0,8 12 13 0,-8-9 4 16,4 9-15-16,1 19-2 16,-1 17-10-16,0 11-2 15,-9 4-2-15,-4 0-2 0,-9-4 3 16,-13-4-2-16,-14 0 2 0,-13 0-2 16,-9-12 2-16,1-11 0 15,-1-17 1-15,13-11 6 16,1-16 6-16,8-8-8 15,9-7-4-15,14-1-3 16,8-4-1-16,10 4-5 16,8 4-1-16,9 4 0 15,4 8 4-15,1 12 5 16,8 8 3-16,-8 12-2 16,-1 15-1-16,-8 12-3 15,-5 4-1-15,-8 5 1 16,-6-5 2-16,1-8-1 15,0-12 2-15,-4-7-4 16,-1-8-2-16,1-5 13 16,-1-7 7-16,5-4 1 0,4-4-1 15,9-8-9-15,14-8-5 16,4-8-2-16,4-4-1 16,1-3-36-16,-1-1-13 15,1-8-28-15,-6-7-10 16,6-16-8-1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19:54.1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1804 84 0,'-53'48'33'0,"27"14"-26"0,-27 64-6 0,35-63-3 16,1 39-2-1,8 15 2-15,9-7 10 16,9 0 6-16,8-16 7 0,10-15 2 16,8-16 3-16,18-24 1 15,18-31-8-15,17-40-1 16,18-31-7-16,0-39-1 16,0-15-6-16,-18-1-3 0,-17-8 2 15,-27 1 0-15,-18 7 1 16,-26 8-2-16,-26 16-2 15,-18 24-4-15,-27 30-2 16,-17 40-4-16,-9 40 1 16,-9 30 11-16,-9 40 6 0,9 39-3 15,0 32-1-15,9-1-2 16,17 16-2-16,10 0 5 16,26 1 1-16,26-9-2 15,9-8-3-15,27-7-11 16,8-8-4-16,10-24-70 15</inkml:trace>
  <inkml:trace contextRef="#ctx0" brushRef="#br0" timeOffset="391">1172 3005 312 0,'-9'16'115'0,"-8"23"-89"0,-18 47-3 0,26-31-9 16,-9 32-10-16,0 30-3 16,1 17-18-16,-19 7-9 15,1 0 14-15,-9-7-10 0,-9-17-2 16,-9-7 13-16,-8-8 5 16,-1-8 7-16,0-7 2 15,-8-9 1-15,-1-7 2 16,1-8-3-16,8-16-2 15,1-16 0-15,8-7 1 16,18-9 1-16,8 1 1 16,10-8 9-16,17-8 3 15,27-8-5-15,17-8-4 0,27-7 2 16,9-1 2-16,26 1-9 16,9-9 0-16,17 1-2 15,18-1 0-15,9 1-25 16,9-8-10-16,0-8-55 15,0-32-57 1,0-23 44-16</inkml:trace>
  <inkml:trace contextRef="#ctx0" brushRef="#br0" timeOffset="841">2037 1961 316 0,'-44'-7'118'0,"53"14"-92"0,-9-14-7 0,9 7-8 16,26 0-17-16,27-8-3 15,44-8-2-15,26 0-1 16,10 1 7-16,-1-1-13 0,0 8-3 15,-17 8 4-15,-9 16 3 16,-18 23-3-16,-27 32 0 16,-26 31 1-16,-17 23 2 15,-18-7 8-15,-9 0 5 0,-9-8 0 16,-9-16 0-16,1-16-15 16,-1-15-6-16,0-16-9 15,9-23-1-15,1-32-10 16,16-24 6-1,19-7 26-15,8-16 50 16,18-15 24-16,9-9-18 16,9 8-9-16,17 1-20 15,0 15-8-15,-8 8-6 16,-1 15-5-16,9 9 1 0,1 7-15 16,-10 16-6-16,-8 8-64 15</inkml:trace>
  <inkml:trace contextRef="#ctx0" brushRef="#br0" timeOffset="1052">2558 3452 336 0,'-44'-7'126'0,"44"7"-98"0,9 0-5 0,17-8-11 16,36-16-13-16,27-15-1 15,25-16-15-15,19-8-6 16,17-7 12-16,0-1-28 0,0 0-10 16,0 9-46-1,-26 14-41-15,-45 9 47 16</inkml:trace>
  <inkml:trace contextRef="#ctx0" brushRef="#br0" timeOffset="1426">2858 3813 260 0,'0'71'99'0,"18"-32"-77"0,17 32-2 16,-8-32-7-16,8 8-12 16,9 0 0-16,9 0-8 15,0 0-3-15,9-7 6 16,-9-9 1-16,0-7 3 0,-18-1 4 15,1-7 5-15,-10 0 10 16,-8-16 8-16,-9-16-8 0,-1-31-3 16,10-16-25-16,17-8-9 15,-8-15 2-15,17 8 4 16,9 7 2-16,9 8 4 16,17 24 2-16,1 23 2 15,-1 24 1-15,-8 16 3 16,-18 23 5-16,-27 23 4 15,-35 17-6-15,-17-9-3 16,-18 1-21-16,-18-1-10 16,-9-15-40-16,10-24-16 15,16-23-2 1</inkml:trace>
  <inkml:trace contextRef="#ctx0" brushRef="#br0" timeOffset="-82069.73">2704 0 156 0,'-4'20'57'0,"-1"19"-44"0,-3 52 5 0,-1-47 1 15,-9 23 0-15,-9 24 3 16,-4 27-10-16,-4 4-2 15,-5 9-6-15,-5 11-3 0,1 8 2 16,-1-4-2-16,6-8-1 16,-6 0-83-1,10 0-47-15,3-27 58 16</inkml:trace>
  <inkml:trace contextRef="#ctx0" brushRef="#br0" timeOffset="-81527.73">2744 371 200 0,'9'-39'74'0,"5"31"-58"0,12-8-6 0,-8 12-6 16,13 4-2-16,9 0 3 15,4 12-4-15,5 8-1 16,-4 7 0-16,-5 13 2 0,-14 7 1 16,-21 9-1-16,-23 11 1 15,-13 0-2-15,-14-8 2 16,-3-8 24-16,-1-11 12 16,4-5 5-16,5-7 3 15,9-8-20-15,5-1-5 16,12 1-16-16,10 4-7 0,13 4 3 15,13 11 0-15,18 8 2 16,9 17 2-16,9-1-3 16,4 4-2-16,4 0 0 15,1-4-1-15,-9-4-16 16,-9-3-6-16,-5-9-51 16,-9-4-20-16,1-7-29 15</inkml:trace>
  <inkml:trace contextRef="#ctx0" brushRef="#br0" timeOffset="-81167.73">3868 663 220 0,'-62'12'82'0,"31"28"-64"0,-18 27 7 0,31-32-3 16,-4 13 8-16,4 11 6 15,9 8-8-15,9 12-4 16,14-4-14-16,12-8 0 0,10-8 3 16,13-11-3-16,4-21 2 15,0-15-3-15,0-20 0 16,-4-19 1-16,-9-17 1 15,-13-7-5-15,-9-4-2 16,-14 3 0-16,-17 5 0 0,-9 0-5 16,-18 11 1-16,-5 12-16 15,1 5-6-15,13 7-44 16,8 8-20-16,28 8-48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0.5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0 288 0,'-44'4'107'0,"44"-4"-83"0,-22 31 13 16,13-15 12-1,9 0-28-15,-5 8 12 16,10-1-20-16,-1 1 12 16,9-4-14-16,10-8 12 15,3-1-13-15,10-15 8 16,4-3-10-16,-9-9 2 0,-4 0-6 15,-19-8-20-15,1 9 9 0,-22-1-88 16,0 4 52-16,-10 0-151 16,6 8 109-16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6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58 172 0,'125'-59'66'0,"-81"59"-52"0,14 16 21 0,-36 0 5 0,14 11-11 16,-1 17-2-16,-8 7-12 15,-9 4-4-15,-18 9-6 16,-18 7-19-16,-13 8-6 0,-14-1-47 15,1-6-63 1,4-21 26-16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6.4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9 220 0,'49'-24'82'0,"-32"44"-64"0,10 23 20 15,-9-11 5-15,4 31-15 16,0 24-6-16,-4 12-11 16,-5 11-5-16,-8 24-3 0,-14 13-47 15,-9-5-19-15,-13 0-55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6.8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31 188 0,'-22'-31'71'0,"4"38"-55"0,-8 17 2 16,12 0-1-16,1 11 2 0,-5 21 3 15,-4 19-5-15,4 11 0 16,10 9-10-16,8 4-2 0,8 4-1 16,10 3-5-16,13-7 1 15,9-16-33-15,9-8-15 16,9-16-53-1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7.1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90 228 0,'-26'-82'88'0,"8"74"-69"0,-4 12 0 16,17 4-4-16,-3 7-9 15,-1 9-1-15,4 12-5 16,5-1 0-16,5-7 0 15,8-5 0-15,9-7 0 0,9-8 4 16,9-16 2-16,0-12-2 16,0-7-1-16,-9-1 1 15,-9 4 0-15,-13 5-5 0,-9-1 1 16,-9 8-40 0,-4 8-18-16,-5 8-41 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7.4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542 16 296 0,'-5'-16'112'0,"10"20"-87"0,-10 8 0 0,10 0-7 0,-5 16-9 16,0 19 0-16,-5 20-5 15,-4 4-3-15,-4 12 0 16,-9 0-19-16,-18 20-8 0,-18 15-55 16,-17 4-22-16,-10 1 0 15</inkml:trace>
  <inkml:trace contextRef="#ctx0" brushRef="#br0" timeOffset="345">18 1114 216 0,'0'-20'82'0,"0"20"-64"0,-5 12 4 16,5 0-1-16,-4 7 7 15,-1 9 4-15,1 11-14 0,4 9-8 16,9 7-6-16,4-4-4 0,9-3 3 16,14-13-2-16,4-11 2 15,13-16-2-15,5-16-1 16,13-16-2-16,0-11-1 15,0-5-1-15,-9 1 3 16,-4 7 9-16,-9 5 4 16,-5 7 1-16,-4 4 2 15,0 8-4-15,0 4 1 16,0 8-1-16,0 4 3 16,4 4-7-16,5 0-2 15,5 0-1-15,-1-1 0 16,0-7-40-16,-4-8-17 15,0-4-34-15,0-7-11 16,-5-9-7-16</inkml:trace>
  <inkml:trace contextRef="#ctx0" brushRef="#br0" timeOffset="600">1643 466 220 0,'0'-47'82'0,"-4"39"-64"0,-1 0 20 16,5 8 5-16,0 0-22 15,0 0-8-15,0 0-14 16,0 0-2-16,5 8 1 16,-1-4 7-16,5 0 5 0,4-4 10 15,5-8 7-15,9-12-10 16,4-11-2-16,4-9-5 16,-4-7 1-16,-4-1-2 0,-9 13 0 15,-5 3-5-15,-13 5-3 16,-13 7-27-16,-18 8-10 15,-27 24-35-15,-22 19-13 16,-13 25-34 0</inkml:trace>
  <inkml:trace contextRef="#ctx0" brushRef="#br0" timeOffset="765">999 735 148 0,'13'39'55'0,"1"-15"-43"0,12-1 25 0,-12-11 11 16,12 0-6-16,10 0-3 0,8-4-15 15,10-8-7-15,17-8-10 16,4-8-5-16,10-4 1 0,-6 1-24 16,-3-5-11-16,-9 4-41 15,-10-3-57 1,-8-5 28-16</inkml:trace>
  <inkml:trace contextRef="#ctx0" brushRef="#br0" timeOffset="1095">2118 103 184 0,'18'-16'68'0,"-14"24"-52"0,14 16 19 16,-9-8 5-16,4 15-7 15,5 9 0-15,-4 15-9 16,-1 0-3-16,0 0-12 16,-4 1-3-16,0-5-2 0,0-4-2 0,-5-11 1 15,1-8 0-15,-1-9 1 16,9-27 4-1,14-15-8-15,13-13-5 16,9-7 0-16,9 3 3 16,-9 9 1-16,-1 15 3 15,1 12 3-15,-4 12 4 16,-5 8 0-16,-5 7 0 16,-8 9-5-16,-9 11-3 15,-18 13 2-15,-9 7 2 16,-14 4-35-16,-8 0-15 0,-13 0-45 15,-9-12-19 1,-5-11 12-16</inkml:trace>
  <inkml:trace contextRef="#ctx0" brushRef="#br0" timeOffset="1351">2758 592 180 0,'18'-39'68'0,"-23"35"-52"0,1-4 17 16,4 8 6-16,0-4-13 16,0 0-3-16,0 4-15 15,0 0-6-15,0-4-1 16,9 0-1-16,8-4 2 0,19-3 10 16,13-5 4-16,8-4-5 15,10 0-4-15,0 1-4 0,-1 7-3 16,-8 4-26-16,-5 4-10 15,-8 8-46 1,-10 0-53-16,-8 8 39 16</inkml:trace>
  <inkml:trace contextRef="#ctx0" brushRef="#br0" timeOffset="1710">3126 837 184 0,'-4'-12'71'0,"0"8"-55"0,4 0 2 0,0 4-1 0,8-7-13 16,10-5-5-16,9-4-4 15,4-8-2-15,4-3 4 16,1-5-8-16,-1-3 0 0,-3-5-14 16,-6-3-6-16,1-13 11 15,-1-3 7-15,-3 0 8 16,-1 0 5-16,-4 3 14 15,-5 9 6-15,0 12 5 16,-4 7 4-16,0 8-13 16,0 8-7-16,-5 12-1 15,1 16 1-15,-1 16 9 16,-4 15 3-16,0 12-6 16,-4-3-4-16,-1 7-9 15,-3 4-1-15,-6 4-6 0,-4-4-1 16,1 0-37-16,-6 0-16 15,-8 0-30 1</inkml:trace>
  <inkml:trace contextRef="#ctx0" brushRef="#br0" timeOffset="1920">3020 1129 236 0,'-18'24'88'0,"14"0"-69"0,-1 11 17 0,5-15 5 16,9 8-11-16,4 3-2 15,14 5-1-15,13-1 0 16,13-7-14-16,14-8-1 0,17-16-1 0,14-12-6 16,9-8-3-16,8-8-8 15,-13-3-1-15,-9-9-30 16,-8-3-13-16,-10-5-36 16,-8-3-16-16,-5-8-3 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23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0 833 176 0,'17'-4'66'0,"6"40"-52"0,12 39 1 16,-13-36-1-16,10 12-8 16,12 9-1-16,5-9-2 15,0-4-3-15,-1-7 1 16,-3-9-1-16,-5-3 0 0,-5-8 2 15,-8-8 3-15,-9-9 0 16,-5-14 2-16,-4-21-9 16,0-19-3-16,0-16 3 15,0-8 0-15,4 0 2 16,0 11 2-16,5 13 8 16,0 12 5-16,4 7-12 0,5 12-3 15,-1 12 3-15,-3 16 5 16,-10 12 2-16,-9 20 2 15,-8 11-4-15,-14 12-3 16,-9 8 0-16,-8-8-1 16,-1-7-24-16,-4-9-12 15,0-8-30 1,-8-11-52-16,-1-12 20 16</inkml:trace>
  <inkml:trace contextRef="#ctx0" brushRef="#br0" timeOffset="360">790 20 140 0,'45'-32'52'0,"-28"44"-41"0,6 12 20 16,-6-5 7-16,6 17-1 16,3 23 2-16,5 32-12 15,0 12-5-15,0 15-12 16,1 8-4-16,-1 9-2 0,4-9-2 15,-4-12 1-15,0-11-2 16,-4-24-1-16,-5-16 3 16,-8-15 2-16,-1-13 4 15,-4-19 5-15,0-28-6 16,4-31-2-16,5-32-6 16,4-12-2-16,0 0 7 15,5 8 4-15,-5 12-4 16,9 8-1-16,0 7-4 0,5 13-3 15,8 3 2-15,1 5 0 16,-1 7-17-16,0 8-5 16,-4 8-42-16,-9 12-18 15,-13 12-20 1</inkml:trace>
  <inkml:trace contextRef="#ctx0" brushRef="#br0" timeOffset="588">670 1311 208 0,'-62'4'79'0,"31"15"-61"0,-9 17 10 16,27-12 3-16,-1 11-8 16,10 12 1-16,8 9-11 15,14 7-3-15,18 0-6 16,13-4-1-16,22 0 1 0,17-15-2 15,10-16 1-15,9-13-48 16,4-19-22-16,9-11-43 16</inkml:trace>
  <inkml:trace contextRef="#ctx0" brushRef="#br0" timeOffset="1065">2509 513 164 0,'-31'-59'63'0,"18"43"-49"0,-14-7 20 0,18 15 6 15,-4-4-9-15,-1 0-3 16,1 0-14-16,4-4-6 16,9 1-5-16,9-5-5 0,4-4 1 15,10-4-1-15,3 1 0 16,10-1 2-16,-1 4 0 15,5 1 0-15,-4 3 0 16,-1 4 0-16,-4 0 0 0,-4 5-3 16,-9 3 0-16,-5 0 2 15,-4 8 0-15,-9 4 1 16,-13 16 2-16,-14 23-3 16,-9 16 0-16,-3 8 1 15,3 4 2-15,5-4-1 16,4-7 2-16,5-13 2 15,9-4 4-15,8-7-6 16,10-8-2-16,12-9 5 16,19-11 4-16,22-12 1 15,22-8 1-15,17-15-4 16,1-5-3-16,4 5-5 16,-4 3 0-16,-5 4 0 15,-8 8 0-15,-10 8-36 16,-17 8-15-16,-18 16-56 15,-27 12-33-15,-22 11 65 16</inkml:trace>
  <inkml:trace contextRef="#ctx0" brushRef="#br0" timeOffset="1305">2020 1496 240 0,'-35'-59'90'0,"35"51"-70"0,4-4-1 0,10 4-6 16,21-7-5-16,23-5 2 15,17-4-7-15,10-4-4 16,13 1 0-16,8-5 4 0,10 1 3 0,3-1-2 16,-8 4-1-16,-4 5-10 15,-9 3-5-15,-14 8-25 16,-8 4-11-16,-14 8-39 15</inkml:trace>
  <inkml:trace contextRef="#ctx0" brushRef="#br0" timeOffset="1591">2806 1421 112 0,'-8'-8'44'0,"12"8"-35"0,9-4 1 0,-4 4-4 16,5 0 0-16,3 4 3 16,1 0 5-16,0 4 1 15,4 8 5-15,-4 4 4 16,0-1-12-16,-1 1 6 0,1 4 3 16,0-4-7-16,0-1-3 15,-1-3-4-15,6-4 0 16,3-8-2-16,5-8 0 15,9-4-6-15,0-8-1 16,5 0-48-16,4 1-19 16,-1-5-18-1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1.0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87 104 0,'-5'-12'41'0,"5"12"-32"0,0 0 2 0,0 0 1 0,0 0-10 15,9 0-1-15,4-4-1 16,14-4 2-16,8-4-3 16,14 0 0-16,9 5 3 15,0-1 1-15,0 4-4 16,-5 0 1-16,0 0-2 15,-13 4-2-15,-13 0 7 16,-5 0 5-16,-4-4 0 16,-9 0 3-16,-5 0-4 15,-4 4 1-15,0 0-10 16,-4 8 0-16,-1 8 0 16,1 7 1-16,-1 21 3 0,5 3 8 0,0 1 5 15,0 3-5-15,5 4-1 16,4 0-5-16,-1 5-1 15,6 7 1-15,-5 4 2 16,0 8-1-16,-9 0 0 16,0-16-69-1,-14 20-45-15,-4-8 42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1.2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18 146 180 0,'-18'-28'68'0,"18"28"-52"0,5 0-5 15,17-8-6 1,13-3 1-16,14-5-1 16,13 0 0-16,5 0-2 15,8 0-3-15,5 5 3 0,0-1-51 16,-4 4-54-1,-10 4 16-15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2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75 132 0,'-18'52'52'0,"18"-13"-41"0,13 5 13 0,0-29 2 16,10 1 14-16,8-4 10 16,9-8-18-16,4-12-6 15,5-8-16-15,-5-7-2 0,-8-5-1 16,-9 0 12-16,-10 1 7 15,-12 3-13-15,-14 0-5 16,-13 1-7-16,-14 3-2 16,1 4-37-16,4 4-14 15,17 4-71-15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3.3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 78 188 0,'-18'-3'71'0,"27"6"-55"0,8-3 6 0,1 0 0 15,9-3-10-15,17-5 1 16,14-4-6-16,13 0 1 15,-13 4-5-15,-9 4-17 0,22-8-8 16,22-7-73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0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32 376 0,'-22'-32'140'0,"18"36"-109"0,-1 0 0 0,5-4-8 0,0 8-14 16,0 12-3-16,0 3-1 15,0 9-1-15,0 3-2 16,0 1-2-16,0-4 3 0,0-5-2 15,5-3-1-15,-5-8 14 16,4-4 5-16,0-5 4 16,1-3 1-16,4-4-11 15,8-8-3-15,10-7-6 16,4-5-3-16,9-4 0 16,5 1 1-16,3-5-34 15,-3-4-13-15,-1-3-68 16,5-9-28-16,0-7-10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3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0 184 0,'84'15'71'0,"-48"5"-55"0,8 12 33 15,-17-12 10-15,8 11-9 16,1 16-5-16,-5 13-23 16,-4 7-9-16,-19 4-8 15,-16 8 1-15,-19 4 0 0,-17 8 0 16,-14 7-1-16,-4 1-89 15,8-4-40-15,19-20 0 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3.5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38 124 0,'44'-43'49'0,"-26"47"-38"0,18 11-3 16,-14-3-4-16,5 4-2 16,-1 4 1-16,1 7 1 15,-9 9 0-15,-9 3-24 16,-14 9-9-16,-8 3-24 16,-9-3-6-16</inkml:trace>
  <inkml:trace contextRef="#ctx0" brushRef="#br0" timeOffset="269">31 417 80 0,'5'0'33'0,"-1"8"-26"0,5 8 22 0,0-4 9 16,0 7-1-16,0 9 1 15,-5 11-8-15,-4 1-2 16,0-5-15-16,-4 1 1 0,-1-4 0 16,-4-5 1-16,5-3 1 15,-1-4 5-15,1-5 1 16,-1-3 15-16,5 0 8 15,0-4-12-15,0-8-5 16,14 0-16-16,17-4-5 16,18-4-5-16,17 0-2 15,5-4 1-15,-13 5 1 16,-5-1-32-16,14-4-12 0,22-8-30 16,-5-19-10-16,5-25-42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2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396 35 148 0,'-9'-35'55'0,"0"35"-43"0,-9 7 3 0,14-3-1 15,-10 8-3-15,-8 8 1 0,-9 8 0 16,-9 3 0-16,-4 9-6 16,-1 3-4-16,5-3 1 0,9-5-4 15,5-3 0-15,8-9 1 16,0-3 2-16,5-4 1 15,4-4 1-15,4-4 6 16,5-8 4-16,5-4-10 16,4-4-1-16,4 0-3 15,5 0 0-15,4 4-3 16,5 0 0-16,4 4 2 16,9 0 2-16,0 8-9 15,4 0-2-15,-4 4-46 16,0-4-53-1,-4 0 24-15</inkml:trace>
  <inkml:trace contextRef="#ctx0" brushRef="#br0" timeOffset="329">667 177 124 0,'9'-39'49'0,"-1"23"-38"0,-16 4 23 0,8 8 11 16,0 4-23-16,-5 0-9 15,1 8-11-15,-5 8-2 16,-9 4 0-16,-13 7 4 0,-5 5 5 15,1 3-5-15,4 1 0 16,4-1-2-16,0-3-2 16,10-4 1-16,3-9 1 15,1-3 5-15,4-4 6 16,0-4 10-16,5-8 8 0,4-4-16 16,4-4-8-16,5-4-8 15,4 0 0-15,1 0-1 16,4 5-2-16,-1 3 0 15,6 4 0-15,3 0 0 16,5 8 0-16,0 3 3 16,0 5 2-16,1 12 2 15,-6 3 1-15,1 13-42 16,-14 11-17-16,-8 12-45 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1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 80 136 0,'5'-67'52'0,"-5"75"-41"0,-5 16-9 0,5-5-5 16,0 9 10-16,0 7 9 15,0 5 10-15,0 3 7 16,0 13-9-16,9 7-5 16,5 0-10-16,8 4-6 0,5-4-2 15,4-4 1-15,4-7 1 16,-4-9 3-16,0-3 1 15,0-13-6-15,-4-15 0 16,-5-20-28-16,5-23-9 0,0-21-9 16,-1-11 0-1,-4-8 23-15,1-8 12 0,-1-12 7 16,0 5 5-16,-4 11 8 16,-5 15 3-16,-4 17 0 15,4 31 0 1,-4 20-10-16,0 20 21 15,0 7 10-15,0 12-6 16,0 13-1-16,0 11-14 16,4 8-5-16,0 0-5 15,1 0 0-15,-1-8 0 16,-4-8 3-16,0-12-3 16,0-11 0-16,-5-13 1 15,0-7 2-15,-4-12-23 16,-4-12-8-16,0-24 3 0,4-3 5 15,0 3 8-15,4-27 3 16,0-20 4-16,5 12 3 16,0 7 0-16,0 9-1 15,4 8 1-15,1 3 1 16,3 4-6-16,10 9-1 16,4 3 2-16,5 8 1 15,4 4 4-15,0 4 1 16,-5 4-32-16,-8 12-13 15,-9 0-28 1</inkml:trace>
  <inkml:trace contextRef="#ctx0" brushRef="#br0" timeOffset="166">655 467 112 0,'-17'-16'44'0,"17"16"-35"0,0-4 9 16,0 4 2-16,4 0-15 15,-4 0-2-15,18-4-2 16,17 0-1-16,10 4 0 16,4 4 0-16,-5 4 0 0,0 4-58 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7.5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3 248 0,'-13'-15'93'0,"4"38"-72"0,-5 44 0 0,10-35-4 16,0 7-4-16,-1 13 3 16,5 15-9-16,0 16-2 15,0 12-3-15,0 3 1 0,0 5 2 16,0 15-4-16,0 5-3 16,0 3-101-1,0-8-67-15,0-19 67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7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36 220 0,'-49'-47'82'0,"18"62"-64"0,-5 21-13 16,23-12-12-16,-9 11-83 15,-5 20-35-15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7.9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 0 164 0,'-5'4'63'0,"5"12"-49"0,-4 8 9 0,4-12 3 16,-5 3-17-16,5 5-5 15,0 4-1-15,0-1 2 16,5 5-68-16,-1 0-32 15,10-1 28-15,3-11 14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8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0 188 0,'9'67'71'0,"4"-3"-55"0,5 30 17 15,-9-54 7-15,-1 11-8 16,1 12 1-16,0 20-14 16,-4 8-4-16,-1 4-9 15,-4-8 0-15,-4-9 1 0,-5-3-3 16,0-11-1-16,0-13 3 15,0-12 1-15,0-11 12 16,5-8 5-16,8-12-12 0,14-12-5 16,18-12-6-16,12 0-2 15,10 4-6-15,4 8 0 16,-4 8 1-16,-9 4 3 16,-5 0 2-16,-13 0 1 15,-8 8 6-15,-32 7 4 16,-31 17 1-16,-14 11 1 15,-8 1-28-15,9-13-14 16,9-11-58-16,35-40-87 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6.8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 99 40 0,'9'-71'16'0,"-9"51"-12"0,0 12 18 16,0 8 4 0,0 24-16-16,0 11 21 15,-4 21 11-15,-5 30-2 16,0 37-1-16,0 7-11 0,0 24-5 15,0 16-13-15,9-12 2 16,5-20 4-16,3-20-2 0,15-15 0 16,12-12 0-16,5-16 2 15,13-16-5-15,14-16 1 16,17-15-5-16,14-8 1 16,9-5-49-16,-1-3-22 15,-4-4-50 1</inkml:trace>
  <inkml:trace contextRef="#ctx0" brushRef="#br0" timeOffset="375">967 1271 208 0,'-18'20'79'0,"18"15"-61"0,13 9-7 0,-4-28-7 16,13 3 7-16,9 5 5 15,9 0 5-15,9 3 2 16,4 9-12-16,-4 3-4 0,-9 1-1 16,-9 3-1-16,-17 5 0 15,-23 11 1-15,-27 12 1 16,-13-4 1-16,-4 0 0 16,4-15-40-16,14-13-15 15,17-19-70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51.5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36 228 0,'-45'-28'85'0,"37"24"-66"0,3 0 16 15,5 4 4-15,0 0-30 16,13 4-11-16,5 4-3 0,9 0 2 16,-5 8 2-16,0 7 1 0,-4 9 2 15,-5 8 1-15,-13 3 1 16,-9 4 6-16,-8 1 6 15,-1-5-2-15,-4-7 2 16,4-5-5-16,0-7-1 16,9-4-9-16,14 3-2 15,12 5 0-15,6 0 0 16,8 3 1-16,0 1 2 16,-4-5-1-16,-5 1-1 15,-9 0 1-15,-13-1 1 16,-9 1 12-16,-4-4 8 15,0-5 11-15,-5-7 6 0,4 0-7 16,6-4-2-16,43-24-22 16,27-4-13-1,27 1-8-15,22 3-66 16,9 0-28-16,4-12-51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1.0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143 0 244 0,'-9'-12'90'0,"9"20"-70"0,-5 28 17 0,1-1 39 15,-1 5-43-15,-8 35 36 16,4 7-41-16,-9 37 4 15,5-5-20-15,-5 21-3 16,9-9-5-16,-4 0-1 16,4-15-8-16,0-16-4 15,5-17-68-15,-1-18-29 16,5-17-50-16,5-15-18 0</inkml:trace>
  <inkml:trace contextRef="#ctx0" brushRef="#br0" timeOffset="212">413 971 348 0,'-8'-24'129'0,"3"20"-100"0,-4 4 2 15,0 4-3-15,-8 8-17 16,-6 8-3-16,1 4 1 16,4 7 2-16,5 5-6 15,4-1 4-15,9-3 3 0,14 3-4 16,12-3 0-16,14-8-2 15,13-5-1-15,14-3-25 0,4 0-9 16,0 4-147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4:49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20 176 0,'-13'-20'68'0,"13"20"-52"0,0 8-10 0,4 0-7 15,0 8 2-15,1 0 6 16,-1 3 1-16,-4 5 3 0,0 0-6 16,-4 3 6-16,-5 5 2 0,-9 0 11 15,-4-5 7-15,-5 1-3 16,1-4 0-16,-1-5-9 15,0-3-1-15,5-4-7 16,9-4 1-16,4-4-9 16,5-4-2-16,13-4-1 15,13-4 0-15,9-4-3 16,9 4 0-16,4 4 2 16,1 4 0-16,-1 8 1 15,-8 0 2-15,-10 4-3 16,-4 0-2-16,-8 3 2 15,-10 9 0-15,-13 12 1 16,-13 7 0-16,-5 12 0 0,-4-3 0 16,-4-1-3-16,4-4 2 15,9-7-1-15,4-9 0 16,9-3 2-16,9-4 2 16,9-5 1-16,9-11 1 15,13-8 0-15,9-4 2 16,0-3-1-16,-5-9 0 15,-8-4-1-15,-5-8 0 16,-9-3-2-16,-8-1 1 16,-5-7-4-16,-5 3 0 15,-4 5-15-15,0 3-6 16,5 4 11-16,0 5 5 16,-1 3 2-16,1 4 1 0,-1 4-1 15,1 0 0-15,4 4 3 16,0 0 2-16,0 0 0 15,0 4 2-15,0 0 2 16,0 0 4-16,4 0-2 16,10-4-2-16,12-4 13 15,14-7 5-15,14-5-11 16,3 0-7-16,1 0-1 16,4 5-1-16,-4 7-17 15,-5 8-7-15,-8 8-48 16,-14 7-19-16,-14 9-30 15,-12 4-14 1,-10 3 71-16</inkml:trace>
  <inkml:trace contextRef="#ctx0" brushRef="#br0" timeOffset="508">635 632 204 0,'-27'-4'77'0,"27"8"-60"0,-4-4 10 0,4 0 1 16,4 0-19-16,9-4-4 15,5-8-4-15,9-4-1 16,8-3 0-16,5-1 0 0,-4-4 0 15,-1 0-18-15,-4-3-8 16,-4-5 5-16,-5 1 2 16,-8-5 6-16,-1 1 4 15,-9-1 5-15,1 1 2 16,-5 3 10-16,0 4 7 16,-5 5 10-16,5 3 5 0,-4 4-14 15,4 4-4-15,0 4-13 16,0 4-4-16,0 4 0 15,0 0 1-15,4 4 8 16,5 4 7-16,-4 4 4 16,-1 4 3-16,1 8 3 15,-5 7 4-15,0 13-4 16,-5 19-1-16,-4 8-2 16,0 8 0-16,-4-4-3 15,0 4 1-15,4 4-5 16,0-4 1-16,9-4-9 15,0-12-2-15,9-8-1 16,0-12 2-16,4-11 1 16,5-12 3-16,0-16 1 0,4-16 3 15,0-16-3-15,-9-3 1 16,-4-5-5-16,-13 5 0 16,-5 3-1-16,-9 0-2 15,-4 9-26-15,0-1-10 16,0 4-22-16,4 4-8 15,22-4-148 1,14-7 86 0</inkml:trace>
  <inkml:trace contextRef="#ctx0" brushRef="#br0" timeOffset="990">1208 431 172 0,'-40'-28'66'0,"26"20"-52"0,5 4 30 16,9 4 9-16,0 0-18 15,0 0-5-15,5-4-20 16,8 0-9-16,14-4-1 16,4-4-1-16,9 1 3 0,0-5-3 15,4 4 0-15,-4 0 1 16,0 0 0-16,-9 0 0 15,-8 5 2-15,-6-1 8 16,1 4 3-16,-5 0 2 0,-4 0 4 16,-4 0-11-16,-1 0-4 15,-4 0-3-15,0 0 1 16,0 0-3-16,-4 4-2 16,-10 8-3-16,-3 8 1 15,-6 7 3-15,1 9 1 16,0 4-2-16,0-1 2 15,4 1-1-15,0-1 0 16,5 1 0-16,9-1 0 16,4-3 2-16,4-1 2 15,5-3 1-15,9-8 3 16,4-1-1-16,0-7 2 16,5-4-2-16,4-4 0 15,0 0-23-15,-5-4-10 0,1 0-83 16,0-8-57-1,-14-19 65-15</inkml:trace>
  <inkml:trace contextRef="#ctx0" brushRef="#br0" timeOffset="1380">1887 178 160 0,'-27'-12'60'0,"19"24"-47"0,3 8 19 15,5-9 5-15,0 9-4 16,0 4 3-16,0 4-11 16,5 3-3-16,-1 1-13 15,5-5-5-15,0-3-3 0,0-4 1 16,-5-4 3-16,1-9 4 0,3-7 5 16,6-11-10-16,4-13-2 15,-1-8-2-15,1 1 2 16,0-1-3-16,0 5-2 15,-5 7-1-15,0 4 3 16,-4 4-5-16,0 4 2 16,4 8 11-16,-4 4 7 15,5 8 4-15,-1 8 2 16,0 7-7-16,0 9-3 16,1 3-5-16,-1 1-2 15,0-1 1-15,1 1 2 0,-5-1-32 16,-5 5-12-16,-4-5-47 15,0-3-19-15,0-1-5 16</inkml:trace>
  <inkml:trace contextRef="#ctx0" brushRef="#br0" timeOffset="1621">1439 683 260 0,'-40'-55'96'0,"26"43"-75"0,5 4 21 0,9 4 6 16,9 0-28-16,13-8-8 15,14-7-10-15,13-5-3 16,17 0 1-16,10 9-38 0,8-1-16 15,10 4-72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3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53 141 44 0,'-22'-36'19'0,"18"28"-15"0,-10 0 28 16,10 8 11-16,0-4-7 16,-1 0-1-16,5 1-16 15,0-1-6-15,0 0-11 16,9-4-3-16,9 0 0 15,8-4 0-15,10 0 1 0,8 0-3 16,5 0 2-16,-4 9 1 16,-5 3 0-16,-9 0-3 15,-5 3 0-15,-8 5 2 16,-9 4 2-16,-18 8 9 0,-13 12 5 16,-14 11-5-1,-4 12-3-15,0 1-4 0,5-5 0 16,4-8 0-16,4-7 3 15,9-9-3-15,5-3-2 16,0-8-3-16,8-4 1 16,5-4 3-16,9-8 1 15,9-4-1-15,4-8 1 16,5 4-2-16,-1 0-1 16,1 4 1-16,-5 4 1 15,0 4-3-15,1 4-2 16,-6 0-1-16,1 8 3 15,0-1 2-15,0 9 4 0,-5 0-2 16,-4 3-2-16,0-7-33 16,-5-4-14-16,1-4 12 15,-1-4 6 1,-4 0 18-16,0-8 6 16,5-8 5-16,3-8 2 15,-3-8 1-15,4-7 6 16,0-1 6-16,0 4-6 15,-1 1-3-15,6 3-7 16,4 0-2-16,4 5 1 16,0 3 2-16,5 4-2 15,-1 8-2-15,1 4-1 16,-5 8 0-16,-4 8 3 0,-5 0 0 16,-4 3 3-1,0 5 3-15,-5 0-2 0,1-1 0 16,-5-7-32-16,4-8-15 15,1-8-3-15,12-20 1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3.7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 0 164 0,'4'16'63'0,"-13"11"-49"0,-4 32 14 0,9-19 4 16,-1 19-16-16,1 16-6 15,-5 0-2-15,0 4-1 0,9 4-3 16,4-4-29-16,1-4-11 0,13-12-53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3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23 160 0,'9'-23'60'0,"0"35"-47"0,0 11-5 0,-1-7-5 16,1 12-1-1,0 7 3-15,-9 1-73 0,-4 3-30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4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160 0 128 0,'-9'-4'49'0,"9"8"-38"0,-5 4-1 0,5 0-1 16,-4 8 14-16,-1 3 7 15,-3 5-9-15,-1 8-2 16,-5 3-11-16,-3 5-3 0,-1-5-1 15,0 1 4-15,5-9 3 16,-1-7 11-16,5-4 6 0,1-4-6 16,3 3-2-16,1-7-10 15,4-8-4-15,0 0-6 16,13-4 0-16,14-11 0 16,8 3 0-16,10 0-3 15,-5 4 0-15,4 0 2 16,-8 4 2-16,-1 4-2 15,-8 0 0-15,-10 8-1 16,-3 8 0-16,-10 15 2 16,-13 5 2-16,-4 3-3 15,-5 1-2-15,5-1 2 16,4 1 0-16,5-5-2 16,4-3 2-16,9-4 1 15,8-9 0-15,5-7 4 0,5-12 5 16,0-8-5-16,-1-4 0 15,-3-3 2-15,-6-1 1 16,-8 0-10-16,-9 0-3 16,-4 1-52-16,-9-1-24 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4.8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115 24 232 0,'-4'-24'88'0,"8"24"-69"0,-4 4-9 0,0-4-10 0,0 8-3 15,0 4 3-15,-9 4 1 16,0 8 2-16,-4-1-2 16,0 5 2-16,-5-4 0 0,5-1-1 15,-1-7 1-15,5-4 0 16,1 0 3-16,3-4 10 15,1-4 7-15,4-4-12 16,9-4-6-16,8 0-6 16,6 0 0-16,3 4-1 15,5 0-2-15,0 8-2 16,-4 3 1-16,-5 9 1 16,-8 8 2-16,-14 7 1 15,-9 13 3-15,-5-1 10 0,1-3 4 16,4-9-3-16,0-7 0 15,0-5-8-15,9-3-3 16,5-4 3-16,8-8 1 16,5-8-2-16,9-4-3 15,-5-4-31-15,0-4-15 16,0-4-26-16,0-7-10 16,-4-13-10-1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5.1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24 140 0,'23'-24'52'0,"-15"32"-41"0,6 16 26 0,-5-4 9 0,0 11 5 15,-5 17 7-15,0 3-15 16,-4 8-5-16,0 4-22 16,0 8-6-16,0 4-2 0,0-4-4 15,0-3-1-15,-4-13 3 16,0-12 1-16,4-7 1 15,-9-20 4 1,0-20 1-16,4-20-5 16,5-12-3-16,9-7-7 15,5 0-1-15,3-1-1 16,5 1-1-16,5 3 4 16,4 1 0-16,9 3-2 15,-4 5 2-15,-1 7-1 16,1 4-2-16,4 12 3 0,9 4 2 15,-1 8 0-15,1 8-1 16,0 4-46-16,-9 4-19 16,-9-1-71-1,-9 5-32-15,-8-4 85 16</inkml:trace>
  <inkml:trace contextRef="#ctx0" brushRef="#br0" timeOffset="315">960 241 176 0,'0'8'68'0,"4"8"-52"0,5 4 19 0,-5-9 7 0,1 5-14 15,-5 4-6-15,0 4-11 16,0 3-3-16,-5 5-4 16,-4 3-1-16,-4 1 1 0,-9-4 2 15,0-5 1-15,-5-3-6 16,5-4 0-16,0-1-3 15,-1 1-2-15,6 0 16 16,3 0 6-16,10 3 3 16,0 1 2-16,8-4-4 15,9 3-2-15,9 1-7 16,10 0-2-16,8-9 0 16,8-3 2-16,6-4-25 15,-1-4-9-15,0-8-55 16,-4-4-24-16,-4-11-21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9.6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 56 184 0,'-9'-56'71'16,"9"56"-55"-16,-5 4-9 0,10 4-8 0,-5 12 24 16,4 15 16-16,1 13-4 15,-1 15-2-15,5 24-19 16,4 19-2-16,5 1-1 0,4-4-6 15,0 3-3-15,-4 9 3 16,0-5 1-16,-9-7-42 16,-5-12-18-16</inkml:trace>
  <inkml:trace contextRef="#ctx0" brushRef="#br0" timeOffset="480">80 940 272 0,'-58'-36'101'0,"45"32"-78"0,4-4 17 0,9 4 3 16,4 1-25-16,14-9-10 16,22 0-3-16,22-4-2 15,23 0-1-15,8 0-2 0,13 5 3 16,14 3 0-16,0 8 1 16,0 12-2-16,-18-8 1 15,-13-1-2-15,-13 9-1 16,-19-8-6-16,-8 0-4 15,-13-4 6-15,-14 0 3 0,-4 0 2 16,-9 0 2-16,-5 0 0 16,-8-4 1-16,-1 4-7 15,-8 4-2-15,-5 4-1 16,-4 4 2-16,0 12 2 16,-1 3 1-16,6 5-4 15,3-1-1-15,5 1 0 16,5-4 4-16,8-5 1 15,5-7 1-15,9-8 4 16,4-16 5-16,9-16-3 16,0-3-1-16,1-1-2 15,-6 1 0-15,-4 7 7 16,-4 8 3-16,0 0-11 16,-5 4-5-16,5 4-2 0,0 4 3 15,4 8 3 1,5 4 2-16,-1 4-19 0,1 0-7 15,-5-5-63-15,-4-7-29 16,0-8 5 0</inkml:trace>
  <inkml:trace contextRef="#ctx0" brushRef="#br0" timeOffset="660">1585 131 192 0,'-4'-28'71'0,"8"28"-55"0,10 24 13 0,-1-5 4 15,0 17 12-15,5 19 9 16,0 32-23-16,0 16-7 0,4 3-15 16,0 1-4-16,0 3-1 0,0-7 0 15,-4 4 2-15,0-17-80 16,4-15-35-16,5-27-13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7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147 320 208 0,'22'16'77'0,"-13"4"-60"0,0 7-1 0,-9-11-1 16,-9 4-2-16,-13 11 4 16,-10 13-20-16,-8-1-7 15,-4-3-89-15,4-5-38 16</inkml:trace>
  <inkml:trace contextRef="#ctx0" brushRef="#br0" timeOffset="315">293 0 240 0,'-4'-4'90'0,"8"8"-70"0,5 12 24 16,0-4 6-16,0 4-6 15,4 11-1-15,1 13-18 16,-1 23-7-16,5 0-11 16,-1 0-3-16,1-7 0 0,-5-9-2 15,1-11 1-15,-5-13 7 16,-5-11 5-16,1-12-5 15,-5-16-1-15,0-11-7 16,4-5-2-16,0-3-2 16,1 15 0-16,-1 0-3 0,5 4-1 15,9 4 3-15,9 5 3 16,4 3-1-16,4 4 0 16,1 8-26-16,-1 7-11 15,-4 5-36-15,-13 12-16 16,-9 3-40-1</inkml:trace>
  <inkml:trace contextRef="#ctx0" brushRef="#br0" timeOffset="513">204 798 248 0,'-35'-8'93'0,"22"20"-72"0,-1 4 11 0,14-5 1 16,0 1-7-16,5 0-1 0,4 4-9 15,4-4-5-15,14 0-6 16,12-5 1-16,15-3 3 0,4-4-25 16,4-4-11-16,0-3-59 15,-4-5-25-15,4-8 3 16</inkml:trace>
  <inkml:trace contextRef="#ctx0" brushRef="#br0" timeOffset="993">1013 375 208 0,'-9'-27'79'0,"4"23"-61"0,-4 4 10 16,5 0 0-16,-5 8 1 15,-9 4 2-15,1 15 1 16,-6 1 2-16,1 7-18 0,4 1 2 0,5-4 0 16,9-5-8-16,4-7-3 15,4 8-2-15,1-5-1 16,3-7 2-16,1-4 1 15,0-8-1-15,5-4-1 16,3-12-1-16,5-8 2 16,5-7-5-16,0 3-1 15,4 0-2-15,4 4-2 16,10 5 0-16,-1 11 3 16,-4 4-2-16,0 4-1 15,0 11 0-15,-13 1 3 0,-5 0 0 16,-4-4 1-1,-5 4-11-15,-4-8-3 0,0-1-22 16,0-10-7-16,4-13-37 16,9-16-16-16,9-11-9 15,5-9-5 1,4 1 60-16,0 8 248 31,9 19-68-15,-9 20-17-16,-5 24-42 15,-4 19-22-15,-4 17-26 16,-5-1-9-16,0 4-9 16,-4 4-13-16,4-4-2 0,-4-3-121 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7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533 287 232 0,'-4'-51'88'0,"-1"47"-69"0,1 0 4 15,4 4-4-15,-9 4-12 16,-9 8-4-16,-13 7-2 16,-13 17-1-16,-14 11 0 0,-4 1 0 0,0 7 2 15,4-8 8-15,9-7 5 16,9-17 4-16,5 5 3 16,12-16 5-16,6 4 6 15,3-8-20-15,14-8-7 16,14-4-10-16,12 0 0 15,10 0 4-15,8 4 2 16,1 8 0-16,3 3 1 16,1 9-33-16,-9 0-14 15,-4-4-64 1,-1 3-59-16,-4-3 57 16</inkml:trace>
  <inkml:trace contextRef="#ctx0" brushRef="#br0" timeOffset="182">689 11 148 0,'0'-16'57'0,"0"36"-44"0,4 7 23 15,1-7 9-15,-1 16-8 16,0 19-1-16,-4 20-14 16,5 16-6-16,4-5-9 15,0 1-3-15,0-4 2 0,-1 8-25 16,-3-12-12-16,4-12-81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6.2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23 436 0,'-18'-23'165'0,"18"23"-129"0,-5 0-1 0,1 0-16 16,8 0-16-16,1 0-120 15,4 0 63-15,17 0-163 16,6 0 122-16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06.2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31 525 180 0,'-31'-24'68'0,"26"28"-52"0,5-4-1 0,0 0-4 15,13 0-7-15,10 0-1 0,8-4 1 16,13-8 2 0,14 5-3-16,0-9-4 0,4-4 0 0,4 4 1 15,-8-3 0-15,-5 11 0 16,-13 0 2-16,-8-4-1 15,-10 12-1-15,-13 8 3 16,-14 0 0-16,-13 11-4 16,-8 9 1-16,-5-4 15 15,-5 11 10-15,1-3 2 16,4 3 4-16,8 5-13 16,10-5-5-16,9 1-8 15,8-1-2-15,9 1 1 16,10-8 0-16,12-9 2 15,9 1 1-15,10-12 1 16,-1-16 0-16,0 4-42 0,-4-16-19 16,-4-7-20-16,-5-13-7 15,-5-7-10 1</inkml:trace>
  <inkml:trace contextRef="#ctx0" brushRef="#br0" timeOffset="615">941 189 228 0,'-4'-15'85'0,"8"19"-66"0,1 11 5 0,-1 1-1 15,0 12 7-15,5 23 8 16,0 4-14-16,0 9-5 16,4 7-12-16,1 0-3 0,-1-8 0 15,0-4 2-15,-4-12 1 0,0-11-1 16,0-8 1-16,-5-9 27 16,-4-11 14-16,-4-16-24 15,0 0-10-15,-1-7-10 16,1-5-1-16,-1 0-2 15,5 0-1-15,5-3 1 16,4 3-1-16,8-8-16 16,14-3-4-16,9 3-21 15,9-7-9-15,9-9-13 16,4 5-4-16,0-13 17 16,-4 5 7-16,-5 0 23 15,-8 7 12-15,-14 9 15 16,-9 7 7-16,-4 8 11 15,-5 0 7-15,-4 12-4 16,0-3-2-16,-5-1-10 0,5 8-5 16,0-4 5-16,4 0 1 15,5-8 7-15,9-12 2 16,4-7-11-16,-4-1-4 16,-5 4-3-16,-9 5 2 15,-13 3-7-15,-9 12-2 16,-22 12-12-16,-22 16-5 15,-23 15-41-15,-8 24-17 16,4 1-6-16,13-1-2 16,14-4 35-1,13-7 12-15,5-5 20 16,8-7 27-16,9-5 12 16,9-7 28-16,9-8 12 0,9-9-9 15,18 1-3-15,17-16-30 16,14 1 0-16,18-13 0 0,8-8-12 15,5-3-3-15,-5 7-5 16,-4 8 1-16,-13 8-62 16,-18 12-26-16,-18 16-38 15</inkml:trace>
  <inkml:trace contextRef="#ctx0" brushRef="#br0" timeOffset="930">1692 608 156 0,'0'0'60'0,"0"16"-47"0,9 7 26 0,-5-15 7 16,5 12-8-16,0 0 0 15,0-1-17-15,4 1-7 16,0-4-9-16,-4-4-2 0,4-4 1 16,1-8 2-16,8-12 3 15,9-16-2-15,9-7 1 16,4 11-7-16,1 0-3 15,4 9-4-15,0 7 1 16,-5 0 3-16,-8 8 1 16,-10 8 1-16,-8 0 2 15,-22 11 5-15,-23 13 4 16,-13 7-2-16,-9 1 2 16,5-9-30-16,8-7-14 0,9-12-55 15,23-20-65 1,17-4 39-16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2.0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120 592 256 0,'-44'0'96'0,"30"8"-75"0,-8 19-3 16,13-15-8-16,0 0-4 16,-4 4 3-16,9 0-6 15,4-1-4-15,13 5 0 16,9 0 11-16,14 0 8 0,-1-1-3 15,-4 1 2-15,-9 0-6 0,1-4-1 16,-19-1 9 0,-13 5 5-16,-17 0-10 0,-6-4-3 15,-3-8-31-15,-1-5-14 16,5-6-47-16,9-13-19 16,22-8-18-1</inkml:trace>
  <inkml:trace contextRef="#ctx0" brushRef="#br0" timeOffset="330">475 0 212 0,'0'27'79'0,"9"-7"-61"0,0 23 23 0,0-15 9 0,0 12-17 16,0 15-4-16,0 12-15 15,-1 8-6-15,1-4-5 16,0-4 0-16,-4-4 0 0,-5-7-12 15,0-5-7-15,-9-12-42 16,-5-11-20-16,-8-8-17 16,-4-8 22-1,-1-9 67-15,5-6 62 16,0-5 32-16,-1-4-16 16,6-4-7-16,3 0-23 15,10-4-8-15,4 1-20 16,13-1-11-16,14-4-3 0,8 1-2 15,14 3 0-15,0 12-25 0,4 4-9 16,1 8-39-16,-6 4-18 16,-3 4-12-1</inkml:trace>
  <inkml:trace contextRef="#ctx0" brushRef="#br0" timeOffset="1202">746 730 252 0,'-26'16'96'0,"21"-12"-75"0,-4 0 10 0,9-4 1 15,0 0-14-15,0 0 0 16,9 4-6-16,9-4 0 16,9-4-7-16,8 0 1 0,5-4 1 15,0-4 1-15,0-8 2 16,-9 0-12-16,-9-7-5 16,-8-1-6-16,-6-3 0 0,-12 7 2 15,0 4 2-15,-5 4 3 16,-5 12 2-16,-3 8 4 15,-1 8 4-15,0 8 10 16,5 4 3-16,4 3 3 16,4 1 2-16,1-4-8 15,8-1-3-15,5-3-4 16,0 0-2-16,5-4 3 16,-1-9 3-16,5-3-2 15,4-8 0-15,0-3-14 16,5-9-4-16,-1-8 2 15,-3-4 1-15,-1 5 1 16,-4 7 1-16,-5 0 0 16,-4 8 0-16,0 8-4 0,-1 4-2 15,1 4 13-15,0 4 8 16,5 4-3-16,-1 0 0 16,5-1 0-16,-1-3 0 15,1-4 0-15,4-4 0 16,1-4 0-16,-1-4 0 15,0-4-4-15,5-4-1 16,-10 1-1-16,1-5 1 16,0 8-7-16,-5-4 1 15,5 4-4-15,-5 0 2 16,5 0 1-16,0 0-1 0,4 8 4 16,0 0 0-16,0 0 1 15,1 0 2-15,-1-4-6 16,-4 1 1-16,-5-1-8 15,-4 0-1-15,0 0 2 16,-9 4 1-16,-5 0 3 16,-8 4 2-16,0 4-3 15,-1-1 2-15,1 5 1 16,4 0-1-16,5 0 1 16,-1 0 3-16,5-8 0 15,9 8 3-15,4-5 3 16,5 1 4-16,0-4-4 15,4-4-1-15,0-4 0 16,5-4 0-16,4 1 0 16,0-5 0-16,0 0-7 0,5 0 0 15,-5 0-1-15,0 4 2 16,0 0 5-16,0 4 6 16,0 4-5-16,0 0 0 15,0 4-2-15,5 4-2 16,0-8 3-16,3 4 0 15,-3-4-37-15,0 0-16 16,-1 0-48-16,1 0-20 16,-14-4 9-1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1.5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32 280 0,'-13'-32'107'0,"13"36"-83"0,4 8 2 0,5 8-6 0,4 15 9 16,5 20 8-16,9 9-6 15,-1 15-3-15,1 23-16 16,0 9-8-16,-1 3-2 0,-4-7 0 15,-4-12 3-15,-4-5 2 16,-6-3 1-16,-3-8-66 16,-1-12-30-16,14-15-66 15</inkml:trace>
  <inkml:trace contextRef="#ctx0" brushRef="#br0" timeOffset="150">608 426 220 0,'-36'-23'85'0,"28"19"-66"0,-10 4-8 0,13 4-8 15,-3 4-81-15,-6 3-33 16,1 9 40-16,4 8 22 16</inkml:trace>
  <inkml:trace contextRef="#ctx0" brushRef="#br0" timeOffset="287">612 1007 244 0,'-4'35'93'0,"4"-15"-72"0,0 4-2 0,4-12-3 15,1 3-10-15,-1 1 2 0,5 4-23 16,5 4-9-16,8-5-83 16,13 1-37-16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0.5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0 200 0,'0'4'77'0,"5"24"-60"0,3 35 19 0,1-31 5 15,0 15 3 1,5 16 3-16,-1 24-23 0,5 16-11 15,-1 3-9-15,1-3 1 0,-9 0 4 16,-4-1-29-16,-1-11-11 16,5-16-86-1,4-24-59-15,9-23 74 16</inkml:trace>
  <inkml:trace contextRef="#ctx0" brushRef="#br0" timeOffset="196">413 865 228 0,'-13'-48'85'0,"8"41"-66"0,-8-1 3 0,4 8-3 16,-4 4-17-16,-5 7-3 0,-9 13 2 16,-4 0 3-16,5 0-1 15,4-1 3-15,8 5 3 0,10-4 4 16,4-1 4-16,13 1-3 16,14-4 0-16,4-12-4 15,13 3 1-15,5-7-46 16,0-4-20-16,4 0-66 15</inkml:trace>
  <inkml:trace contextRef="#ctx0" brushRef="#br0" timeOffset="708">671 971 276 0,'-40'-11'104'0,"31"11"-81"0,0-4 20 15,9 4 3-15,0 0-26 16,0 0-11-16,13 0-9 0,14-4-1 15,13 0 1-15,9-4-7 0,0 0-3 16,-9 0-12-16,-5-4-6 16,-13 0 10-16,-13-3 5 15,-13-1 2-15,-14 4 2 16,-13 8 3-16,0 4 3 16,-5 8 19-16,5 4 10 15,5 4 2-15,3-1 3 16,10 5-8-16,4 0-2 15,14 3-8-15,8 5-3 16,9-4-1-16,5 3 1 0,4-7-3 16,4-8 1-1,-3 0-18-15,3-16-6 0,-4-8-1 16,-4-8 2-16,-1-3 7 16,-3-1 2-16,-1 0 1 15,-4 5 1-15,-5 3 11 16,0 0 5-16,1 16-5 15,-1 0-2-15,5 8 10 16,-1 4 5-16,1 3 1 16,0 5 2-16,0-4-9 15,-1 0-1-15,1-4-3 16,4-8 1-16,14-8 0 16,4-8 1-16,4 0-6 15,5 0-2-15,5 4-57 16,-1 0-27-16,5 8-91 15,8 4-48-15,-4 0 108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5.0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 0 260 0,'-13'51'96'0,"13"4"-75"0,-5 5 19 16,5-33 4-16,0 13-21 16,-9 11-5-16,9 12-9 15,0 8-4-15,9 4-2 16,-4-4-18-16,12-8-7 0,-3-7-102 16,12-13-58-1,5-23 78-15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6.0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 12 344 0,'9'-12'129'0,"-5"12"-100"0,-4 0 7 0,0 0-2 16,0 8-22-16,-13 4-6 16,0 8-4-16,-1 4 0 15,-3 7-1-15,3 1-3 0,5-1 1 16,9-3 1-16,9-4 0 16,14 3 0-16,-1-3 2 15,18 0-1-15,-9-5-1 16,-5 1 1-16,-3 0-1 15,-6 0 2-15,-12 3 1 16,-14 1-10-16,-9 0-3 0,-8-1-55 16,12-3-21-16,1-12-56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4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503 130 252 0,'5'-39'93'0,"-5"39"-72"0,0 0-11 0,0 0-7 0,9 12-1 16,0 4 4-16,4 11 8 15,0 17 5-15,1 15-9 16,8 12-3-16,-9 4-1 0,0-12-1 16,1 0 0-16,-1-11 1 15,-4-9 1-15,-5-11 1 16,1-9 2-16,-1-3 19 15,1-8 8-15,4-12-16 16,4-16-9-16,9-16-8 16,14-11-4-16,8-8-2 15,5 3-1-15,4 9-7 16,9 7-2-16,-8 13 2 0,-14 11 1 16,4 8 1-16,-13 15 2 15,-4 13 4-15,-9 4 1 16,4-1-2-16,-4-3 2 15,-1-4 3-15,1-5 3 16,9-11 18-16,-1-12 7 16,-3-15-11-16,3-9-3 15,-8-4-6-15,-9 1-1 16,-9 3-5-16,-5 4-3 16,-12 9-38-16,3 3-15 15,-3 8-67-15,17 0-26 16,13-4 27-1</inkml:trace>
  <inkml:trace contextRef="#ctx0" brushRef="#br0" timeOffset="254">2045 24 332 0,'-14'-20'126'0,"10"20"-98"0,-10-4-1 16,1 8-8-16,0 4-10 15,-18 4 2-15,0 8-8 16,-5 3-2-16,9 5-1 15,10 3 0-15,8 5 0 0,22 0 0 16,14-1 0-16,8 1 0 16,1 3 2-16,-5-3-3 15,-9 3 0-15,0 1 1 0,-13-5 0 16,-13 9 4-16,-23-9 5 16,5-3-21-16,-5-5-6 15,1-11-35-15,12-8-16 16,28-24-63-1</inkml:trace>
  <inkml:trace contextRef="#ctx0" brushRef="#br0" timeOffset="1305">1276 1196 252 0,'0'-12'96'0,"0"16"-75"0,14 16 10 0,-6 0-2 15,6 0-6-15,-5 7 0 16,8 1-6-16,-3 0 0 16,-1 3-10-16,-4 1-2 0,-5-1-1 15,1-3 4-15,-1-8 5 16,1-5-1-16,-5-3 3 16,4-4-2-16,18-20 0 15,18-11-5 1,14-1-5-16,8 4-2 15,-5 4-5-15,-3 9-2 16,-1 3-2-16,-9 8 0 0,-8 3 2 16,-9 9 4-16,-5 0-1 15,-9 0 1-15,1 4 0 16,-1-5 0-16,0-3 4 16,0-4 1-16,5-8 10 15,4-8 6-15,1-4-8 16,-6-3-3-16,1-5-1 15,-9 0 0-15,-4 4-14 16,-5 0-8-16,0 5-56 16,-5 3-24-16</inkml:trace>
  <inkml:trace contextRef="#ctx0" brushRef="#br0" timeOffset="2386">104 766 208 0,'18'-39'79'0,"-14"42"-61"0,0-3-10 0,-4 0-8 15,0 8 23-15,0 4 16 16,-8 20-6-16,-10 7-1 15,-4 13-19-15,-1 11-6 0,1 4-2 16,4-8 8-16,5 4 6 16,9-11-4-16,4-5 0 0,8-8-3 15,15 1 0-15,17-9-2 16,17 5 1-16,14-4-4 16,5-1-2-16,4-3-18 15,-5 3-6-15,1-3-75 16,4-12-32-16,-9-12 0 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8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155 401 216 0,'-13'-23'82'0,"13"23"-64"0,5 4-4 0,-5-4-8 15,0 0-11-15,8 8-1 16,1 7 0-16,0 5 4 16,-4 8 1-16,8 7 1 0,-13-3 2 15,-4 3 3-15,-5-7 2 16,-5 0 10-16,-8-5 4 0,-5 1-3 16,1-4 0-16,-5-4 5 15,13-5 3-15,0-3-3 16,5 0-2-16,4-4-11 15,9-4-6-15,9 0-6 16,9 0-1-16,13 0-1 16,0 0 3-16,0 4-2 15,4 0-1-15,-12 0 0 16,-6 4 3-16,-3 0-2 16,-1 4 1-16,-13 3 2 15,-13 9 0-15,8 4-3 16,-8 3 0-16,0 1 2 15,-1-1 2-15,10-7 0 16,-1 0-1-16,5-8 1 0,9-5 1 16,5-7 3-16,3-4 4 15,10-7-2-15,-9-1-2 16,-5-4 0-16,5 0-1 16,-9 0-20-16,-5-4-9 15,-4 1-49-15,9-5-22 16,9-4-14-1</inkml:trace>
  <inkml:trace contextRef="#ctx0" brushRef="#br0" timeOffset="345">555 386 260 0,'18'-40'99'0,"-9"40"-77"0,-9 0-2 0,0 0-4 16,4 8-3-16,-4 4 4 15,9 12 0-15,-4 7 1 0,-1 13-9 16,0 3-5-16,1 0-1 0,-1-7 0 15,10-5 3-15,-5-3-1 16,-1-8 0-16,6-5-1 16,8-11 0-16,0-12-20 15,5-8-7-15,-1-15-10 16,6-17-5-16,-1-11-6 16,-9-4 0-16,4 12 22 15,-8 11 12-15,-4 8 16 16,-1 9 6-16,0 11 12 15,1 16 5-15,-6 11 4 16,1 13 5-16,-4 7-19 16,8 5-6-16,0 3-8 15,1-3-2-15,3-5-19 0,-3-3-9 16,4-9-89 0,-1-7-52-16,14-12 73 15</inkml:trace>
  <inkml:trace contextRef="#ctx0" brushRef="#br0" timeOffset="1380">1386 176 212 0,'0'-35'82'0,"0"27"-64"0,9 0 13 0,-9 8 1 16,0 0-22-16,0 0-6 16,-14 20-4-16,-8 11-1 15,4 13 1-15,0 3 2 0,1 5 1 16,-6-1 3-16,15-4 6 15,-6-3 2-15,1-5 1 16,0-3 1-16,8-13-6 16,-4-3-2-16,9-4 0 15,-4-4 2-15,-5 0-1 16,9-5 2-16,0-7-4 16,13-4 1-16,1-3-5 15,-1-9 0-15,5 0-1 16,-1 0-2-16,-3 0 1 15,8 1-1-15,-4-5 0 16,4 8 0-16,0 4-3 16,0 0 0-16,1 4-1 15,-1 4 3-15,-9 4 0 0,5 0 1 16,-5 4-3-16,5-4 0 16,-5 4 2-16,1 0 0 15,-10 0 1-15,9 0 2 16,-4-4 1-16,-4 0 1 15,4 3 0-15,-9-7 0 16,0 0 0-16,0 0 0 16,0-4 0-16,0 1 0 15,-9-1-2-15,9-8-2 16,-5 4-2-16,5 0 1 16,0-4-1-16,5-4-2 0,4 1 3 15,-1-5 0 1,6 0 1-16,-1-4 2 0,5 1-3 15,9-1 0-15,-10 0-1 16,10 1 0-16,-9-1 2 16,8 4 0-16,-8 4-3 15,9 1 2-15,-9 3-1 16,-5 4-2-16,0 0 3 16,-4 4 2-16,4 0-2 15,-4 0 0-15,-4 0 1 16,-5 0 0-16,0 4-3 15,9 0 2-15,-9 0-1 16,8 4-2-16,-8 0 0 16,9 4 3-16,-4 0 0 15,-5 4 1-15,0 4 0 16,0-1 2-16,-5 9-1 0,-4 4 2 16,5-1 2-16,-9 9 2 15,8 3-3-15,-4 5-3 16,-8 3 0-16,3 0 1 15,1-7-1-15,-5-5-1 16,0-3 3-16,-8-4 0 16,12-5 12-16,-3-3 5 15,3-4-8-15,1-4-2 16,9-4-6-16,4 0-1 16,0-8-3-16,17 0-1 15,6 0-1-15,-6 4 0 16,1-1 0-16,0 5-2 0,-5 0 3 15,-13 4 0-15,0 4-2 16,0 4 2-16,-4 3 3 16,-5 1 1-16,9-4 3 15,-5-4 1-15,5-1-1 16,5-3-1-16,17-8 1 16,0-8 1-16,23-4-25 15,-1 0-13-15,5-3-46 16,-5 3-21-16,-4 4-39 15</inkml:trace>
  <inkml:trace contextRef="#ctx0" brushRef="#br0" timeOffset="2312">2327 34 308 0,'-4'-19'115'0,"8"22"-89"0,5 1-14 16,-9-4-11-16,0 0-5 15,0 0 2-15,-9 8 6 16,5 0 2-16,-10 4-2 15,-3 0 2-15,-10 4 3 0,9-4 6 16,-8-1 3-16,8-3-5 16,4 0-3-16,10-4-5 15,-9 0-4-15,13-4 0 16,17 4-1-16,10 0 0 0,9 0 0 16,-1 0-3-1,-4 0 2-15,-9 4-4 0,1 4 1 16,-14-1 0-16,-1 9 2 15,-16 8 1-15,3 3 1 16,-8 1-3-16,8 0 2 16,-4-5 10-16,5-3 3 15,4-4-1-15,4-5 1 16,5-7-3-16,5-4 2 16,3-8-4-16,1-4-2 15,0 0 0-15,-5 1-1 16,-4 3-20-16,-35 15-68 15,-19 13-13-15,-13 8-11 16,-4 3-3 0,4 1 57-16,10 3 69 15,-1-7 36-15,9-8 19 16,4-5 6-16,10-3-20 16,12-4-9-16,14-4-27 15,27-4 3-15,8 0 1 0,23 0-10 16,4-4-3-16,9 0-5 15,-8 0-1-15,-1-4-3 16,-4-4 1-16,-14 0-11 16,-9 0-2-16,-12 0-2 15,-6-4 0-15,-12 0-2 16,-5 1 1-16,0 3 5 0,-5 8 4 16,-8 8-2-16,0 3 0 15,-1 13 11-15,10 4 9 16,-9 3 6-16,8 5 5 15,-4 7-11-15,9 5-5 16,0-1-6-16,9 0 0 16,-4 1-66-16,12-9-27 15,-3-11-48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24.4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211 178 208 0,'-14'-16'79'0,"14"12"-61"0,-4 4 10 0,-5 0 0 15,0 4-1-15,-13 8 3 16,0 12-5-16,-9 7-1 16,-5 5-13-16,14-1-4 0,-5 1-1 15,14-1-5-15,13 1-1 16,13-9 2-16,5 1 3 15,22 0-2-15,-5-1 0 16,10 1-3-16,-5-4-1 16,-18-1 1-16,-9-3 0 15,-13 0 4-15,-22-4 2 0,-18-1 0 16,-4 1-1 0,-1-4-17-16,10-8-6 0,8-4-42 15,14-8-18-15,13-16-42 16</inkml:trace>
  <inkml:trace contextRef="#ctx0" brushRef="#br0" timeOffset="150">499 28 280 0,'-26'-20'104'0,"21"16"-81"0,-8 0-6 15,-1 4-7-15,6 0-9 16,-15 8-1-16,6 4-63 15,-1 4-28-15,-9 3-11 16,14 5-2-16</inkml:trace>
  <inkml:trace contextRef="#ctx0" brushRef="#br0" timeOffset="615">379 502 208 0,'-13'39'77'0,"22"-15"-60"0,-9 15 8 0,0-23 2 16,0 0-16-16,0 0-4 15,4-1-2-15,10 1-1 16,-10-4-2-16,9 0-4 0,1-8 1 16,3-4-10-16,-3-12-5 15,4-4 8-15,4-12 4 16,-9 1 3-16,-4 3 3 16,0 4 14-16,-5 1 9 0,5 7-3 15,-4 4-1-15,-5 4-17 16,0 4-6-16,0 8 4 15,4 4 5-15,5 0 6 16,-5 3 4-16,5-3-5 16,-4-4-2-16,8 0 1 15,-9 0 3-15,10-8-6 16,-1 0 0-16,5-4-4 16,4-4-3-16,-4 4 0 15,0-4-1-15,-1 4-3 16,-3 0 2-16,-1 4 3 15,0 0 1-15,1 4 10 16,3 0 6-16,1 0-4 16,9 0 0-16,-5-4-7 15,18 0 0-15,-9-4-5 0,5 0 0 16,4 0 1-16,-9-4 0 16,-5-7-40-16,-3 3-17 15,3 4-106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23.2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262 71 96 0,'0'-4'38'0,"0"8"-29"0,0 7 14 0,0 1 8 16,0 12 9-16,0 15 8 16,0 17-9-16,0 11-3 15,0 4-20-15,0 4-6 0,0-8 1 16,0-4-3-16,0-4 3 15,0-7-6-15,9-9-1 16,-5-7-31-16,0-9-12 16,-4-7-70-1</inkml:trace>
  <inkml:trace contextRef="#ctx0" brushRef="#br0" timeOffset="389">31 347 236 0,'-27'-16'88'0,"23"16"-69"0,8 0 8 0,-4 0 1 15,9 0-13-15,0 0-1 16,17-4-6-16,6-4-3 15,12 0-2-15,0-3-3 0,5-1 1 16,5 0 1-16,-1 4 1 16,0 0-43-16,-8 4-18 15,-5 0-55-15</inkml:trace>
  <inkml:trace contextRef="#ctx0" brushRef="#br0" timeOffset="749">701 0 192 0,'-4'-8'74'0,"4"12"-58"0,0 7-6 16,4 1-8-16,-4 8 19 15,0 12 10-15,0 11-11 16,-4 16-6-16,-5 12-8 15,9 4-3-15,-4 0 1 0,-1-4-2 16,-4-7 1-16,5-13-40 0,-10-8-14 16,1-11-17-1,-5-12-23-15,-8-9 31 16,12-15 74-16,-3-11 37 16,3-13 15-16,1 0 6 15,4-3-25-15,9 3-8 16,5 1-23-16,8-1-10 0,5 0-4 15,13 5-2-15,13 3 0 16,5 0-9-16,-5 4-2 16,1 1-98-1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5.6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373 51 140 0,'-9'-8'52'0,"5"0"-41"0,-1 4 22 0,5 4 6 16,0 0-10-16,0 0-2 0,0 0-18 16,0 0-6-1,9 0-4-15,9 0-3 0,4 0 3 16,9 0 0-16,0 0 3 15,0-4 1-15,-9 0-1 32,1 0-2-32,-6 0 1 0,-3 0 3 15,-5 0 2 1,0 0-2-16,-9 1-3 0,-5 3 0 16,-4 3-1-16,-9 1 4 15,-4 4 2-15,-4 4-2 16,-1 4 4-16,0 4 4 0,5-1-2 0,4 1 2 15,5 0-7-15,9-4-1 16,4 3 4-16,13-3 3 16,9-8 5-16,9 0 2 15,0-8-9-15,5 0-5 16,-1-4-3-16,1-4 1 16,-5 0-14-1,0 0 6-15,-4 0-13 16,-5 1-46-16,-4-1-86 15,-18 16 15 1</inkml:trace>
  <inkml:trace contextRef="#ctx0" brushRef="#br0" timeOffset="241">35 528 252 0,'-35'-19'93'0,"35"19"-72"0,0 0 7 16,4 0-2-16,10-4-12 15,12-8-3-15,19-4-2 16,17 0 1-16,22-7-5 16,5-1-1-16,4-4 0 0,5 5-5 15,-5-1 1-15,-8 4 2 16,-10 4 1-16,-13 1-6 16,-13 7 0-16,-4 0-37 15,-14 4-15-15,-9 12-131 16,-18 4 76-1</inkml:trace>
  <inkml:trace contextRef="#ctx0" brushRef="#br0" timeOffset="556">480 730 244 0,'-76'-28'93'0,"54"24"-72"0,13 4 11 0,9-4 1 16,9 8-20-16,13-4-9 16,14 4-6-16,-1 4 1 15,1 8 0-15,-1 8 9 16,1 7-4-16,-14 13 38 16,-4-1-23-16,-18 8 43 15,-5-3-36-15,-8-5 8 16,4-3-21-16,0-9-5 15,9-3-5-15,9-8 4 16,9-1-4-16,26-11-16 16,5 0 6-16,22-8-94 15,0 0 56-15,18-4-147 16,-14 4 109-16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31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0 312 0,'0'-4'118'0,"9"4"-92"0,-4 12 19 16,-5 0 5-16,9 4-19 16,-9 3-3-16,0 21-14 15,0 3-4-15,0 13-6 16,-9 7-36-16,9 0-15 0,9-4-120 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31.1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63 380 0,'5'-12'143'0,"-10"4"-112"0,5-12 3 16,0 20-5-16,0 0-82 15,5-3-30-15,8 3-71 0,-4-20-31 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5:16.2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0 856 288 0,'13'-8'107'0,"0"4"-83"0,14 4 13 16,-14 4 1-16,5 4-20 16,0 4-7-16,-5 4-3 15,-8 4-1-15,4 7-3 16,-18-3 10-16,4 0 6 0,-8-1 1 16,0-3 2-16,8-8-2 15,-4 0 2-15,36-8-9 16,9-4-5-16,17 0-3 15,13-4-18-15,1 0-4 16,13-4-69-16,-5-4-29 16,1 0-46-1</inkml:trace>
  <inkml:trace contextRef="#ctx0" brushRef="#br0" timeOffset="10179">493 300 208 0,'-18'-12'79'0,"9"8"-61"0,18 4-5 0,-5 0-5 16,1 0-7-16,17-4 2 15,0-4-4-15,18 0 0 16,-4 4 1-16,8 4-3 0,-13 4 2 16,0 4-1-16,-4 4-2 15,-18 4 11-15,-13-1 8 16,-14 5 3-16,0 8 4 16,-13-1-8-16,0 1-3 15,4-4-4-15,9-5-2 16,1-3-1-16,8-8 2 15,4-4-3-15,10-8 0 0,17-4-1 16,0-4 1-16,9 4-4 16,0 4-2-16,0 4 2 15,5 0 0-15,-5 4-15 16,-9 0-4-16,5 0-61 16,-9 0-59-1,-1-4 40-15</inkml:trace>
  <inkml:trace contextRef="#ctx0" brushRef="#br0" timeOffset="10539">964 114 156 0,'17'-75'60'0,"-17"59"-47"0,9-4 21 15,-9 17 8-15,5 3-23 16,-5 0-8-16,0 7 19 16,13 13 11-16,-9 8-20 0,-4 11 4 0,0 9 0 15,0-1-11-15,0 4-3 16,-4-7-7-16,-9 3-1 15,-1 0 1-15,1 1 2 16,-18 3 6-16,9 0 2 16,-9-3 1-16,4-9 4 15,0-7-7-15,14-8 1 16,-5-5-8-16,18-7-3 16,14-8-1-16,3-4-1 15,14 4 0-15,9 4 0 16,-4 4-5-16,-5 0 1 15,-4 3 0-15,-10 5 2 16,-3 0 1-16,-14 0 3 0,-5 7 1 16,-4-3 1-16,1-8-35 15,-1-4-14-15,9-4-44 16,9-12-19-16,13-20-11 16</inkml:trace>
  <inkml:trace contextRef="#ctx0" brushRef="#br0" timeOffset="11064">1221 375 268 0,'-18'-20'101'0,"18"16"-78"0,0-4 0 15,5 8-4-15,4-4-18 16,4 0-2-16,5 0 0 16,4 0 0-16,5 0 1 0,-10 4 0 0,6 4 0 15,-15 0-3-15,6 4 2 16,-19 4 23-16,-8 4 10 15,-14 3-14-15,10 5-5 16,-10-4-8-16,9 0-4 16,0-5 0-16,5-3-1 15,0 0 0-15,13-4 0 16,0-8 0-16,13 0 0 16,5 0 0-16,4 0 0 15,0 4-3-15,1 4 2 16,-6 4 3-16,1 3 1 15,-5 1-1-15,1-4-2 16,-10 4 1-16,9-4-1 0,-8-4-7 16,-5-8-3-16,0-4 6 15,9-8 1-15,-5-8 3 16,14-4 0-16,-5-3-3 16,14 3 2-16,4-4-1 15,0 1 0-15,9 3 2 16,-9 0 2-16,-9 5-1 15,1 3-1-15,-6 8-2 16,-12 0 1-16,8 4-4 16,-13 4-1-16,0 8 14 15,0 4 6-15,0 0-6 16,0 3-2-16,-13 5-2 16,-1 8 2-16,-3 3-80 0,-14 1-37 15,4 0-13 1</inkml:trace>
  <inkml:trace contextRef="#ctx0" brushRef="#br0" timeOffset="11350">1314 769 244 0,'0'0'93'0,"0"4"-72"0,9 4 3 0,-4 0-5 16,-5 0 10-16,13 4 8 16,-9-4-15-16,-4 7-7 15,9-11-9-15,-4 8-3 0,-5-12 1 16,0 0 9-16,0 0 6 15,0-4-1-15,13-4-1 16,0-11-12-16,5 3-5 0,13-4-3 16,0 4-1-16,9 8 0 15,5 5 3-15,-10 6 0 16,-4 5 1-16,-8 4-5 16,-15 4-1-16,-8 4 7 15,-8 3 6-15,-15-3-8 16,6-4-1-16,-1 0-67 15,0-8-29-15</inkml:trace>
  <inkml:trace contextRef="#ctx0" brushRef="#br0" timeOffset="11816">1345 627 244 0,'-8'-8'90'0,"8"12"-70"0,4 0-3 15,0 0-7-15,-4 4-8 16,9 8-2-16,-4 0 1 16,8 3 1-16,5 1-94 15,-5 0-41-15,5-4 52 16,-9-12 29-16</inkml:trace>
  <inkml:trace contextRef="#ctx0" brushRef="#br0" timeOffset="11965">1745 580 300 0,'-9'-4'112'0,"9"8"-87"0,9 16 7 0,-9-5-3 15,0 9-14-15,-9 8-1 16,9 7-6-16,0 12-3 15,0-3-104-15,14-1-45 16</inkml:trace>
  <inkml:trace contextRef="#ctx0" brushRef="#br0" timeOffset="12519">995 1140 248 0,'0'-11'93'0,"9"11"-72"0,-1 0 5 0,1 0-1 16,-4 11 8-16,8-3 9 15,-8 12-13-15,8 0-7 16,-4 3-13-16,-5 1-4 0,5-4 1 16,-5 0-3-16,1-1 0 15,-5-7 1-15,0-4 2 0,0-8-1 16,13 0 2-16,1-8-6 16,3-4-3-16,6 8-2 15,-1 0 0-15,-5 4 0 16,6 4 0-16,-6 0 0 15,-3 8 3-15,-10-4 2 16,-8 12 2-16,-5-4-8 16,-9-5-2-16,5-3-45 15,-5-4-18-15,5-4-61 16</inkml:trace>
  <inkml:trace contextRef="#ctx0" brushRef="#br0" timeOffset="12807">1177 1227 184 0,'0'0'71'0,"13"0"-55"0,-9 0 6 0,5-4 2 15,5 0-11-15,3 0-2 16,1 4-4-16,0 0-2 16,-5 8-3-16,1 4 5 0,3 4 3 0,-17 4 3 15,0 3 5-15,-4-3-6 16,-9 12-2-16,-1-9-27 16,1-3-12-16</inkml:trace>
  <inkml:trace contextRef="#ctx0" brushRef="#br0" timeOffset="13135">1505 998 284 0,'-9'-16'107'0,"9"24"-83"0,0-4 2 15,0 4-4-15,9 4 17 16,-9 8 9-16,0 7-18 15,5 9-7-15,-5 7-14 0,9 1-6 16,-5-1 0-16,-4-7 0 0,0-5 3 16,0-11 1-16,0 0 1 15,0-8 7-15,0-12 4 16,9-12-9-16,9 0-3 16,-5-8-7-16,-4 0-1 15,13 1-1-15,-4 3-2 16,0 4 3-16,-1 0 0 15,6 4-10-15,-6 4-5 16,-3 8-50-16,-10 4-19 16,-4 8-68-1,-13 0-37-15,-5 4 91 16</inkml:trace>
  <inkml:trace contextRef="#ctx0" brushRef="#br0" timeOffset="13286">1328 1626 320 0,'-18'0'121'0,"18"8"-95"0,4-4 3 16,-4-4-8-16,9 4-6 16,5 0 4-16,3 0-9 15,10 0-1-15,4 0-5 16,5-4-45-16,4-4-19 0,-5-4-87 16</inkml:trace>
  <inkml:trace contextRef="#ctx0" brushRef="#br0" timeOffset="13645">1812 1105 240 0,'-14'-16'90'0,"14"16"-70"0,14 0-7 0,-5 0-10 16,0 0-4-16,13 0 2 15,0 0 0-15,0 0-1 16,-4 0 1-16,-5 0 1 0,-8 0 1 15,4 0 29-15,-18 0 14 16,-5 4-23-16,-3 4-12 16,3 0-4-16,-8 0-1 15,0 4 6-15,4-1 3 16,5 5-6-16,-1-4-1 0,6 8-2 16,8-8-1-16,0-1 5 15,8 1 4-15,6-4-5 16,-1-4-1-16,14-4-4 15,-5 0-1-15,9-4 1 16,5 0 0-16,-5 4-24 16,0 0-12-16,0 0-43 15,-13 4-19-15,-1 4-37 16</inkml:trace>
  <inkml:trace contextRef="#ctx0" brushRef="#br0" timeOffset="13902">1647 1496 304 0,'-17'-16'112'0,"17"24"-87"0,13-4-7 0,0-4-7 16,5-4 5-16,13-4 7 15,9-4-11-15,-4 0-7 16,8-4-3-16,1 9-2 0,-10-5 0 15,5 4 0-15,-9-4 2 16,-4 12-1-16,-5-4-1 16,0 0-37-16,-4 4-17 15,-5 0-57 1,1 8-48-16,-10 4 59 0</inkml:trace>
  <inkml:trace contextRef="#ctx0" brushRef="#br0" timeOffset="14112">1949 1547 236 0,'-22'0'90'0,"13"-4"-70"0,9 4 10 16,0 0-1-16,0 0-20 16,14 4-6-16,-1 4-3 15,0 0-1-15,1-4 1 16,-10 8 13-16,1-5 6 0,3 9 15 16,-8-12 8-16,0 4-11 15,0-8-6-15,0 0-14 16,0 0-5-16,14-8-20 15,4 4-7-15,8-12-59 16,5-3-24-16,0-5-29 16</inkml:trace>
  <inkml:trace contextRef="#ctx0" brushRef="#br0" timeOffset="14636">2296 1140 140 0,'-18'-11'52'0,"18"7"-41"0,0 0 13 0,0 4 2 16,0 0 5-16,0 0 4 15,0 0-2-15,0 0 0 16,0 0-18-16,0-4 2 0,0 4 3 16,-4-8-9-16,-5 8-1 0,9-4-6 15,-5 0-1-15,-4 0 3 16,9 0 1-16,-4 0 3 15,0 4 4-15,4 0-4 16,-9-4 0-16,9 0-4 16,0 0-1-16,-5 0-3 15,5 0 1-15,0 4 0 16,-9-4 1-16,9 4-5 16,0 0 1-16,0 0 2 15,0 0 3-15,0 0-2 16,0 0-2-16,0-4 6 15,0 4 3-15,0 0-1 16,0 0 0-16,0 0-5 16,0 0-3-16,0 0-5 0,14 0 0 15,-1 0 2-15,0 0 3 16,5 4-5-16,-5 4-1 16,1 0 2-16,-10 4 1 15,-4 4 4-15,0 0 1 16,-13 3 1-16,-5 1 2 15,5 0-1-15,-9 0 0 16,-1-1-41-16,6-3-17 16,3-4-60-1,10-12-65-15,8-8 52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8:56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68 0,'4'8'27'0,"5"23"-21"0,9 36-4 0,-5-23-3 15,5 23 30-15,4 8 18 16,0 8 2-16,5 16 1 0,-1 19-16 15,1 12-7-15,0-3-15 16,-5 3 1-16,0 0 1 0,0-4 1 16,-4-7 1-16,0-16-8 15,0-17-3-15,-1-11-1 16,-8-23 0-16,0-9 0 16,-4-11 2-16,-1-9 23 15,0-11 13-15,5-24-21 16,5-23-11-16,12-32-7 15,10-12-3-15,13 0-5 16,4 12-1-16,5 11 0 16,-1 13 4-16,6 11-1 15,-6 13 1-15,-3 11-3 0,-5 8 1 16,-9 8-3-16,-5 8 2 16,-8 11 5-16,-10 5 2 15,-8 7 0-15,-9 9-2 16,-9-1 3-16,-13 8 0 15,-9 1 1-15,-4-17 2 16,-5-3-5-16,4-9-1 16,1-7-46-16,8-8-22 15,5-12-62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8:58.5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290 231 112 0,'-23'-35'44'0,"10"27"-35"0,-9-4 3 16,13 8-3-16,-4 0 8 16,-5 0 4-16,0 0 2 15,-4 4 3-15,0 0-8 16,0 8 0-16,4 0-11 16,5 4 0-16,4 0 3 0,4 3-4 0,5 1-1 15,9 4 2-15,4-4 2 16,5 0-2-16,4-5-2 15,1-3 0-15,-1-8 1 16,0-4-1-16,5-4 2 16,-5-3-6-16,0-5-1 15,-4 0-9-15,0 0-2 16,-5 4 6-16,-4 1 2 16,-5 3-2-16,1 4-1 15,-5 12-6 1,0 7 26-16,4 17 14 15,1 15 4-15,3 16 4 16,6 13-5-16,-1 2-1 0,0-3-11 16,1-3-4-16,-10-5-4 15,1 0-2-15,-10 4-5 16,-4-4-1-16,-8-4 1 16,-1-4 0-16,-9-11 2 15,-4-9 1-15,-5-11-6 16,-3-12 0-16,-1-12 1 15,0-12 1-15,4-12 1 16,1-8 2-16,3-3-3 16,6-9 0-16,12 1-3 15,10-5-1-15,8 1 1 16,14-12 0-16,13-9 0 16,14-7 2-16,8 0-1 15,14 4-1-15,4 8-2 0,9 4-1 16,0 15-18-16,-5 13-7 15,1 3-20-15,-5 8-8 16,-9 8-25-16,-4 0-9 16,-5 0-14-1</inkml:trace>
  <inkml:trace contextRef="#ctx0" brushRef="#br0" timeOffset="91">894 302 156 0,'-18'-8'60'0,"18"8"-47"0,0 0 13 0,0 0 3 0</inkml:trace>
  <inkml:trace contextRef="#ctx0" brushRef="#br0" timeOffset="390">889 290 338 0,'18'-7'27'0,"9"-1"-13"16,4-4-7-16,9 0-4 0,0-4-1 16,4 0 1-16,-4 1-2 15,-4-1 2-15,-5 0-2 16,-9-4-1-16,-4 1 3 15,-9-9 0-15,-14 0-4 16,-8 1-1-16,-5 3-2 16,-9 8 3-16,1 8-5 15,-1 8 0-15,0 16 7 16,-4 12 6-16,5 7 21 16,3 9 9-16,6 3-3 15,8 4-3-15,4 5-11 0,10 3-5 16,8 0-4-16,9-8 0 15,14-3-4-15,17-1-2 16,9-11 0-16,9-9 1 16,9-3-52-16,9-12-20 15,9-12-87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8:57.0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0 896 116 0,'14'8'44'0,"-5"16"-35"0,8 15 20 16,-8-15 7-16,0 4-1 16,0 7 2-16,0 5-7 15,-5 3-2-15,5 8-15 16,-4 5 1-16,-1 7 2 0,1 0-8 15,-5-8-2-15,4-7-4 16,-4-5 1-16,0-15 2 16,0-5 4-16,9-15 57 15,0-16-35-15,0-11-12 16,4-13-12-16,5-7-7 16,-1-1 1-16,6 1-1 15,3 3-3-15,5 1 0 16,5 3-1-16,-1 4 3 15,10 5 0-15,4 7 1 16,4 4 2-16,5 4 3 16,-1 4-15-16,-3 4-8 15,-1 0-38-15,0 0-16 16,1 0-57 0</inkml:trace>
  <inkml:trace contextRef="#ctx0" brushRef="#br0" timeOffset="136">1004 442 80 0,'-53'-51'30'0,"22"47"-24"0,-14 4-7 16,28 4-7-16,-6 4-23 16,-3 4-10-16</inkml:trace>
  <inkml:trace contextRef="#ctx0" brushRef="#br0" timeOffset="287">1093 1106 108 0,'49'75'41'0,"-31"-44"-32"0,4 24 2 16,-13-27-2-16,-1 19-3 16,1 13 1-16,-4 11-4 0,4 4-2 15,4-12-53-15,5-8-25 16</inkml:trace>
  <inkml:trace contextRef="#ctx0" brushRef="#br0" timeOffset="780">1870 1323 124 0,'-31'-56'49'0,"9"41"-38"0,-18-1 4 0,22 12 0 16,-9 0 0-16,-8 0 3 0,-10 4 3 15,1 4 2-15,0 4-12 16,8 4 4-16,1 3 3 0,8 5-6 16,9 4 1-16,9 3-4 15,9 5 0-15,9 0 6 16,13-5 4-16,9-3-3 16,9-12-1-16,5-8-7 15,4-8-3-15,4-12 0 16,0-16 1-16,5-7-1 15,0-12 2-15,-1-28-13 16,1-32-5-16,-4-15-9 16,-6-12-2-16,-3-32 3 15,-5 4 3-15,-9 24 10 16,-9 24 3-16,-4 23 0 16,-9 16 0-16,0 24-5 15,-9 23-2-15,0 20 9 0,-9 28 5 16,0 31 18-16,4 40 11 15,1 0-6-15,4 16-1 16,0 15-9-16,4 12-2 16,5-3-7-16,0-9-3 15,4-3 2-15,5-1 0 16,4 1-12-16,5-5-6 16,9-3-75-16,4-16-30 15,4-13 2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8:59.9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 32 136 0,'-13'-8'52'0,"13"8"-41"0,0 0 7 0,0 0 0 16,0 0-10-16,0 0-2 0,13 0-4 15,5 0-2-15,4 0 1 16,5 0-1-16,-1-4 0 0,1 0 0 16,-5 0 2-16,0 0-1 15,-4 0-1-15,0 0-2 16,-5 4 1-16,-4 0 18 15,-4 0 9-15,-1 0-7 16,1 0-1-16,-5 0-10 16,-5 0-3-16,-4 4-3 15,-4 0-2-15,-5 8-4 16,-9 4 0-16,-4 4 2 16,0 3 3-16,0 5 4 15,5 4 4-15,3-1 0 16,6-3 0-16,8 0-5 0,4-1-3 15,5 1 2-15,9-1 2 16,4 1 0-16,10-4 2 16,8-5-4-16,0-3 0 15,4 0-1-15,1-4-2 16,-5 0 1-16,-4 0-1 16,-5-5 0-16,-4 1 0 15,-5 0-3-15,-4 4 0 16,0 0 2-16,-5 4 0 15,-4 0 1-15,-4 3 0 16,-5 5 11-16,0 0 7 16,-4 3-7-16,-5 5-1 15,-4 3-6-15,-9 5-1 16,-1 3-1-16,-3-3 1 0,4-1 9 16,0-3 7-16,0-5 1 15,4-3 0-15,5-4-4 16,4-9-2-16,5-3-6 15,4 4 0-15,0-8-1 16,5 0 1-16,12-8-2 16,15-4-1-16,12-4-3 15,14-4-2-15,13 0 1 16,9 4-1-16,14 5 0 16,-1-1 0-16,5 0-25 15,0 4-10-15,-1-4-44 16,6-4-17-16,3-4-32 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9:03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15 160 0,'31'-3'63'0,"-13"-1"-49"0,4-4 0 0,-18 8 0 16,14 0-85-16,-5 4-33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9:03.2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 59 172 0,'13'-39'66'0,"-9"27"-52"0,-4 4 3 15,0 8-2-15,0 0-6 16,14 12 0-16,-5 4 17 16,-5 8 7-16,0 7-16 15,-4 17 10-15,0 15 6 0,0 12-2 16,0 8-1-16,-4 0-10 15,0-5-5-15,-5-10-2 16,-5-9 1-16,14-4-5 16,-4-8-3-16,0-7-6 15,-5-9 0-15,9-7 2 16,-5-4 3-16,5-4 2 0,-9-4 3 16,9-5 8-16,0-3 3 15,0-4-10-15,0-4-4 16,0-7-5-16,0-5-2 15,14 0 1-15,-5-4-1 16,-1 1 0-16,1-1 0 16,-4 0-3-16,8 4 2 15,-9 0 1-15,10 1 0 16,-1 3 0-16,0 0 0 16,5 4-3-16,9 0 2 15,-9 0 1-15,26 4 2 16,-4 4-1-16,0 0-1 0,0 0-2 15,-5 4-1-15,-8 0-20 16,4 0-8-16,-4 0-28 16,-14-4-13-16,-4 4-23 15,-9-32-61 1</inkml:trace>
  <inkml:trace contextRef="#ctx0" brushRef="#br0" timeOffset="242">711 340 80 0,'9'-8'33'0,"-5"16"-26"0,14 8 27 15,-5-5 12-15,1 9-2 16,-1 4 1-16,0 0-12 0,1 3-5 16,-6-3-16-1,-8 0-1-15,-4-1 0 0,-9 5 0 0,-1 3 1 16,-17 1-4-16,0 0 0 15,0-5-3-15,-4 1 0 16,-1-8-25-16,5-1-12 16,13-3-56-1,0-4-50-15,5-8 48 16</inkml:trace>
  <inkml:trace contextRef="#ctx0" brushRef="#br0" timeOffset="481">1026 95 184 0,'0'-8'71'0,"9"12"-55"0,9 16 26 15,-14-8 8-15,10 7 1 16,-1 5 4-16,-9 8-13 16,10 7-5-16,-5 12-21 15,-5 9-3-15,-4 7-2 0,-4 8-6 16,-5-8-1-16,-5 0 2 15,1 0 1-15,9 8-21 16,-10 8-10-16,14 0-57 16,14 0-24-16,12-8-30 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49:00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146 154 152 0,'27'-24'57'0,"-5"24"-44"0,27 4-4 16,-22 4-2-16,4 4-6 16,0 8-1-16,-5 8 1 15,-8 7-1-15,4 5 0 16,-17 7 2-16,-14 8 1 0,-13 0 16 15,-18 9 8-15,0-9-12 0,-13 0-6 16,4-7-5-16,0-5-1 16,9-8-2-16,4-7-1 15,10-4-28-15,3-8-11 16,6-9-43 0</inkml:trace>
  <inkml:trace contextRef="#ctx0" brushRef="#br0" timeOffset="314">311 541 124 0,'66'-43'49'0,"-39"23"-38"0,17-20 23 0,-22 25 8 16,5-5-14-16,13-4-5 15,-4 1-14-15,-5-1-4 16,9 4-3-16,-9-4 1 0,0 5 0 0,-5-1-1 16,-3 0 1-16,-1-4-18 15,-4-3-6-15,-5-1-4 16,0-7 1-16,-4 3 13 15,0 1 6-15,0 7 1 16,-5 4 3-16,1 4-6 16,-5 24-5-1,0 8 4-15,-5 4 22 16,1 7 10-16,0 9-9 16,4 3-3-16,0 13-8 15,-5 11-1-15,-4 8 3 16,-4 12 1-16,-9 4-17 15,-5-8-7-15,-17-4-61 16</inkml:trace>
  <inkml:trace contextRef="#ctx0" brushRef="#br0" timeOffset="676">395 877 172 0,'0'-16'66'0,"4"16"-52"0,-4 4-8 0,5 0-7 16,-1 4 28-16,10 3 19 15,-6 5-8-15,6 4-4 16,-5 4-19-16,8 3-3 0,-8 1 1 16,-4 0-5-16,8-5-2 15,-13-3-1-15,9-4 1 16,-5-8 10-16,1 0 5 16,8-24 4-16,18-8-15 15,9 0-6-15,-4 1-5 16,8 7-3-16,9 8 3 15,1 8 0-15,-10 8-4 16,1 8 1-16,-5 3 0 16,-18 5 2-16,-9 4 1 15,-13-1 1-15,-13 13 4 16,-23-1 2-16,-4 1-2 16,0-9-1-16,5-3-32 15,17-12-13-15,0-4-28 16,23-16-11-16,26-16-27 15</inkml:trace>
  <inkml:trace contextRef="#ctx0" brushRef="#br0" timeOffset="871">1336 190 116 0,'-8'-24'46'0,"8"16"-35"0,0 8 7 0,8 0 2 0</inkml:trace>
  <inkml:trace contextRef="#ctx0" brushRef="#br0" timeOffset="1230">1354 154 234 0,'18'-8'20'0,"0"0"-11"15,8 4-3-15,1 0-2 0,-5 1-2 16,9-1 1-16,-4 0-2 16,-9 0 2-16,0 0 9 15,-5 4 7-15,-4 0-1 16,-5 0 1-16,5 0-6 16,-5 0 0-16,-4 0-10 15,-4 0-2-15,-5 0-3 16,-9 8 0-16,-8 3 0 15,-10 5-2-15,-4 8 7 16,5 4 5-16,-5 7 2 0,-5 5 4 16,14 3 2-1,0 4 2-15,9-3-10 0,9 3-2 16,4-11-2-16,4-1 2 16,10-3 8-16,8-8 3 15,5-5-6-15,8-7-2 16,6-4-3-16,8-4-1 15,8-4-1-15,1 0 2 16,-4 0-12-16,-1 0-5 16,-13 0-53-16,-13 0-22 15,-18 0-38 1</inkml:trace>
  <inkml:trace contextRef="#ctx0" brushRef="#br0" timeOffset="1725">1390 446 172 0,'0'-19'66'0,"0"19"-52"0,22-8 6 15,-13 4-1-15,17-4 4 16,6 0 3-16,8-4-11 16,0 4-6-16,4 4-6 15,-4 0-3-15,-5 4 1 0,-8 4-4 16,-9 4 2-16,4 4 1 15,-13 8 0-15,4 3-3 16,-13 13 0-16,-4-1 2 16,-5 5 0-16,-9 3 1 15,0-3 2-15,-8-1 3 0,-5 1 2 16,-14 3 3-16,1 5 4 16,-9 3-2-16,-1-4 1 15,1 1 6-15,-5-5 2 16,5 1 5-16,4-9 3 15,14-7-11-15,3-5-3 16,6 1-7-16,8-12 0 16,5 0-3-16,4-4 2 15,9 0-4-15,13-5 0 16,14-3 1-16,8-3 2 16,19 3-8-16,8-4 0 15,13 0 0-15,5 0 1 16,-4 0 3-16,-1 4 1 0,1 0-1 15,-14 0 1-15,-4-4-46 16,-1 0-18-16,-12-12-63 16,4-12-52-1,0-11 65-15</inkml:trace>
  <inkml:trace contextRef="#ctx0" brushRef="#br0" timeOffset="2371">2327 261 180 0,'0'-12'68'0,"0"12"-52"0,9 4-8 0,-9-4-6 16,0 0-3-16,0 4 0 16,-9 4 18-16,0 4 9 15,-13 3-13-15,-9 5-3 0,-5 0 1 16,-4-4 8-16,9-1 8 15,0-3-3-15,0-4-2 16,4-4-8-16,5 0-4 16,9-4-3-16,-1 0-2 15,6 0-1-15,3 4 0 16,5-4-5-16,0 0-1 16,9 0 1-16,0 0 2 15,13 0 0-15,0 0-1 0,9 0-2 16,0 0 1-16,14 0 1 15,-1 0 2-15,1 4-1 16,-5 4-1-16,-5 0-2 16,-4 0 1-16,-4-4 1 15,-9 0 0-15,-5-1 0 16,0 1 2-16,-8-4-1 16,-5 0 2-16,-5 16-4 15,-12-4-2-15,-10 8 2 16,-13 7 0-16,4 5-2 15,-4 7 0-15,0 1 2 16,5-5 0-16,4 1 1 16,13-8 0-16,5-1 0 15,-1-3 0-15,14-4 2 0,14-5 3 16,4-3 2-16,4-4 1 16,9-8-4-16,0 0-1 15,0-4 1-15,-4-4 0 16,-5 0 0-16,-9-3 2 15,-4-1-3-15,-9-4-2 16,-9 0 0-16,5-4-1 16,-5 1-25-16,0-1-10 15,0 0-40-15,-4-3-17 16,13-13-13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51.8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0 324 0,'44'20'121'0,"-44"-20"-95"0,63 55 14 0,-41-31 17 15,0 0-34-15,-4 15 21 16,8 4-27-16,-17 21 7 15,0 7-14-15,-22 12-1 16,-5-4-6-16,-26 19-30 16,-1-7 14-16,-21 27-153 15,8-3 91-15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48.6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35 192 0,'-5'-31'74'0,"5"27"-58"0,-4 4 9 0,-1 0 2 16,-4 12-12-16,-8 15-1 15,-15 37 5-15,-8 26 2 16,5 13-10-16,-1 7 4 0,10 17 3 15,8 11 3-15,14-8 2 16,17-11-12-16,18-13-7 16,9-15 0-16,13-12-1 15,18-16-67-15,14-15-32 16,-5-17-26 0</inkml:trace>
  <inkml:trace contextRef="#ctx0" brushRef="#br0" timeOffset="1277">1100 450 160 0,'0'-12'63'0,"0"12"-49"0,0-8 36 0,0 8 14 16,-4 0-25-16,-10 8-9 16,-8 4-19-16,-9 8-7 15,-14 7-3-15,-8 5-1 0,-9 3 0 16,-5 1 0-16,1-5 0 16,8 1 2-16,14-8 1 15,8-8-1-15,9-1 1 16,5-3-2-16,22-12-3 15,14-4-1-15,8 0-1 16,0 0 0-16,9 4 3 16,0 0 2-16,5 4-2 15,-1 4-2-15,-4 4 2 16,5 0 0-16,-5 4-50 16,-4-1-20-16,-1-3-33 15</inkml:trace>
  <inkml:trace contextRef="#ctx0" brushRef="#br0" timeOffset="1652">1229 63 252 0,'-5'-47'93'0,"5"47"-72"0,5 4-4 0,-5-4-5 15,4 15 11-15,1 25 7 16,-1 23-9-16,1 20-4 15,-5 4-10-15,0 0-5 0,0-1 1 16,-5 5-2-16,5 0-1 16,-4-4 1-16,-1-16 1 15,5-16 1-15,0-15 1 16,-4-9 35-16,-1-31 23 16,10-23-25-1,4-21-19-15,4 1-12 16,0-1-8-16,5 1 1 15,4 0-1-15,0 11 0 0,5 4 0 16,4 5 0 0,-9 3 0-16,9 8-2 0,1 4-11 15,-1 4-5-15,0 4-25 16,-5 4-11-16,-3 4-45 16,-6 12-19-16,-3 3 7 15</inkml:trace>
  <inkml:trace contextRef="#ctx0" brushRef="#br0" timeOffset="1908">1042 1220 248 0,'-44'43'93'0,"44"-35"-72"0,9 4 22 0,4-4 6 16,9-4-4-16,14-4 0 15,13-4-7-15,4-4-3 16,-4-12-20-16,-9-4 4 0,-14-7 4 16,-8-5-8-16,-13 1-1 15,-14 3-10-15,-5 5-3 16,-3 3-34-16,-1 8-13 16,5 4-65-16,8 4-29 15,14-3-1 1</inkml:trace>
  <inkml:trace contextRef="#ctx0" brushRef="#br0" timeOffset="3003">2104 320 200 0,'-18'-28'77'0,"18"28"-60"0,-5-12 6 16,1 8 7 0,8 8-18-16,-4-4 12 15,0 0-14-15,0 0 26 16,0 0-21-16,-4 0 14 16,4 0-18-16,-9 0-3 15,0 8-5-15,-9 4-3 0,5 8 1 0,-9 7 1 16,9 5-1-16,-1 3 2 15,10-3-2-15,8 0 2 16,5-5-2-16,13-7 6 16,5 0-4-16,4-12 6 15,0-1-6-15,0-11 3 16,-4 4-3-16,-9-7 5 16,-1 7-5-16,-8-4 6 15,0 8-6-15,-13 0-1 16,-1 7-1-16,-8 5 1 15,4 8-1-15,-13 3 2 16,9 5-2-16,-1 4-53 16,10 7 28-16,4-3-127 15,9-5 84-15,9-7-76 16,8-9 83-16,41-7 240 31,-27-20-50-15,-14 0 4-1,1 5-77-15,-18-1-24 16,0 4-22-16,-18 7-5 16,0 5-4-16,-18 12-2 15,5 4 1-15,-27 7 1 16,9 1-1-16,-17 3-3 16,8-3 1-16,-9-5 10 15,14-3-6-15,-5-4 22 16,18-5-14-16,0-3 6 0,8-4-10 0,6-8-4 15,8 4-2 1,13-8-4-16,10 0 2 16,17-4-1-16,4 0 0 0,14-4 4 15,0 4-1-15,9-4 2 16,-5 4-2-16,5-8-1 16,-5 8 1-16,0-3-1 15,-4 7 0-15,-9-8 0 16,-4 8 0-16,-10-4 0 15,1 4 0-15,-9-4-3 16,-5 8 2-16,-4-4 1 16,4 0 0-16,-13 0 0 15,9 0 0-15,-9 0 2 16,0 0-1-16,0 0-1 16,0 0 1-16,0 0 1 15,0 0-1-15,0 0-3 16,0 0 1-16,-9 0 1 15,9 8 0-15,-13 3-3 16,-1 5 2-16,-12 8-1 16,4 0 0-16,-9 7 2 15,4 5 0-15,-4 3-3 16,13-3 2-16,0 3 1 16,14 1 0-16,8-13 2 15,5-3-1-15,13-12 2 16,5-4-2-16,4-16 4 0,5-4-3 0,-10-12 4 15,1 1-4-15,-14-13-1 16,-4 12 0-16,-13-7-12 16,-5 11 6-16,-13-4-60 15,-1 13 36-15,-3-5-173 16,8 8 113-16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02-24T13:25:11.5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0 0,'0'0'0,"0"0"15,0 0-15,0 0 16,0 0-1,0 0-15,0 0 16,0 0 0,-75 122-16,66-74 15,0-1 1,0-3-16,-4 11 16,8-8-1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1.8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 1 216 0,'-18'-4'82'0,"18"4"-64"0,-8 8 4 0,-1-4 4 16,9 4-17-16,-9 7 5 15,4 9-9-15,-4 4 0 16,5 3-3-16,0 1 1 16,8-5-2-16,5-3 4 15,4-4-3-15,9-12 12 16,5-4-7-16,4-24 23 16,0 0-17-16,-4-15 29 15,0 7-23-15,-19-3 8 16,1 7-16-16,-26 8-8 15,-1 8-3-15,-27 12-16 16,1 8 9-16,-5 8-83 16,14 7 50-16,8-3-127 15,18 0 95-15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2.1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43 280 0,'0'-43'107'0,"0"43"-83"0,22-12-1 0,-4 24 21 16,0 4-27-16,13 35 37 16,0 8-31-16,4 60 17 15,1 7-23-15,-9 55 2 16,-1-3-11-16,-12 23-3 15,-1-19-3-15,-9-8 3 16,1-28-3-16,-10-12-76 16,5-20 41-16,-4 5-172 15,-1-16 114-15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19:56.2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931 1708 260 0,'-35'-16'96'0,"26"16"-75"0,0 0-8 16,9 0-13-1,9 55-8-15,9 32 4 16,0 38 2-16,17 32 2 16,0 8 6-16,0 15 4 0,1 9-3 0,-1 15-2 15,0-8 0 1,1-16 1-16,-10-7-16 16,1-39-6-16,-10-17-38 0,1-23-18 15</inkml:trace>
  <inkml:trace contextRef="#ctx0" brushRef="#br0" timeOffset="361">1276 1794 316 0,'8'0'118'0,"-8"0"-92"0,36 0-7 16,-10 8-10-16,18 16-9 15,18 7 2-15,0 16-23 16,0 24-11-16,-9 0 17 16,-18 15-7-16,-8 0 1 0,-19 1 14 15,-16-1 5-15,-10-8 18 16,-9-15 7-16,1-16-5 16,8 0 0-16,1-8-13 15,8 1-3-15,0-1-7 16,18 8 1-16,17 8 2 15,10 16 1-15,17 7 7 16,17 8 4-16,10 1-3 16,-1-1 1-16,1 8-5 15,8-15 0-15,0-17-8 0,0-7-2 16,1-23-49-16,-1-17-20 16,9-22-37-1</inkml:trace>
  <inkml:trace contextRef="#ctx0" brushRef="#br0" timeOffset="676">3209 2289 252 0,'-150'63'96'0,"79"7"-75"0,-43 64-5 0,69-72-9 0,-8 33-10 16,0 22 2-1,18 17 14-15,17-1 6 0,18-15-9 16,27-8 1-16,35-32 2 0,26-39 2 16,36-31 3-16,8-39-8 15,9-32-1-15,1-39-3 16,-28 8-1-16,-25 0-6 16,-28 0 1-16,-25-1-7 15,-27 9 0-15,-18 8-24 16,-27 15-7-16,-17 16-11 15,-8 15-5-15,-10 17-19 16,9 7-39 0</inkml:trace>
  <inkml:trace contextRef="#ctx0" brushRef="#br0" timeOffset="-82700.73">498 201 212 0,'0'-28'79'0,"-5"24"-61"0,1-7 15 15,4 11 17 1,-18-4-14-16,-4 4-15 16,-14 8-10-16,-8 11-8 15,-9 17 0-15,-5 15 0 0,0 4 7 16,9 9 4-16,9-1-7 15,14-8-2-15,17 0-5 16,13 1-1-16,18 3 3 16,18 8 1-16,9 8 3 15,5-4 1-15,-1 0 5 16,-13-4 5-16,-14-8 8 16,-17-3 5-16,-22-9-8 0,-27 0 0 15,-18-3-11-15,-8-5-4 16,-1-11-13-16,9-8-6 15,14-12-38-15,17-16-15 16,32-24-99 0</inkml:trace>
  <inkml:trace contextRef="#ctx0" brushRef="#br0" timeOffset="-82112.73">1595 31 152 0,'-18'-27'57'0,"13"27"-44"0,5-4-4 0,0 4-4 16,0 12-5-16,-4 7 0 15,0 5 8-15,4 8 7 16,0 7-7-16,4 1 7 0,5-5 4 0,0 1-1 16,4-5 1-16,5-7-1 15,9-4 0-15,8-5-7 16,5-7-4-16,0 0-4 16,-4 0 0-16,-5 0-46 15,-5 0-21-15,-8 4-33 16</inkml:trace>
  <inkml:trace contextRef="#ctx0" brushRef="#br0" timeOffset="-81918.73">1084 667 276 0,'-40'-36'104'0,"44"36"-81"0,1 0-13 15,4 4-9-15,13-4-5 0,13-4 2 16,10-4 4-16,17 1 1 15,14-1-1-15,8 0-2 0,9 0 3 16,0 4-18-16,-4 0-6 16,-9-4-37-16,-9 8-12 15,-13 8-19 1</inkml:trace>
  <inkml:trace contextRef="#ctx0" brushRef="#br0" timeOffset="-81693.73">1457 904 244 0,'-40'16'93'0,"18"11"-72"0,-14 52 16 0,27-47 4 0,5 7-11 16,0 1 0-16,8-5-6 16,9 1-1-16,14-5-12 15,17-3 0-15,14-8 0 0,18-5-2 16,8-11 2-16,0-12-35 15,5-11-13-15,0-9-53 16,4-7-22-16,-8-9-10 16</inkml:trace>
  <inkml:trace contextRef="#ctx0" brushRef="#br0" timeOffset="-80702.73">3322 217 156 0,'-4'-16'57'0,"4"20"-44"0,4 12-4 15,1-4-4-15,4 11-5 0,-1 9 0 16,1 7 6-16,5 1 6 15,-1-5-6-15,0 5-1 0,1-5 1 16,-1-7-1-16,-4-4 0 16,-5-9 10-16,-4-3 5 15,-4-8 1-15,-5-12-1 16,0-11-13-16,0-9-4 16,0-4-2-16,5-3 1 15,-1-1 1-15,10 5 1 16,4 3-5-16,9 8 1 15,4 5-2-15,4 11-2 16,5 12 3-16,-4 11 0 16,-5 13 1-16,-13 11 2 15,-18 9 1-15,-17-1 1 16,-19 4-5-16,-17 4-1 0,-18-3 3 16,-13-1 1-16,-14 4 28 15,5-11 15-15,18-13-1 16,13-7 1-16,17-9-19 15,14-3-5-15,23-12-18 16,26-16-4-16,26-7 0 16,27 3 2-16,18 0 0 15,9 0-1-15,9 0-2 16,8 1-1-16,1 3-1 16,-5 8 3-16,-9 0 0 15,-13 0 3-15,-18 0-3 16,-8 4-2-16,-14-4 4 15,-9 4 1-15,-9 0-3 0,-9 8-1 16,-13 8-2-16,-4 11 3 16,-9 9 2-16,-5 11 4 15,0 5 2-15,0 7 1 16,0-4-2-16,5 0-1 16,4-3-1-16,0-5 2 15,5-4-5-15,0-3-1 16,4-4-18-16,4-5-8 15,5-7-61-15,13-4-28 16,5-9-18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2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31 236 0,'-40'-7'88'0,"40"7"-69"0,-13 4 30 16,8-4 18-1,10 0-38-15,-5 0-7 16,0 0-15-16,0 0-7 16,9 0-1-16,4-4 1 15,5 0 0-15,13-4 0 16,4 8 0-16,5-8-3 15,-4 8 2-15,-5-4-1 16,0 8 0-16,-18 4 6 16,1 8-2-16,-28 19 1 15,1 8-1-15,-23 21 1 0,5 7-2 0,-9 4-3 16,9-8 1-16,0-8-1 16,9-8 0-16,0-11 2 15,13-5 0-15,0-19 2 16,9-8-1-16,9-20 2 15,4 0-2-15,9-15-1 16,1 7 1-16,-1 0-6 16,0 4 3-16,0 1-1 15,5 7 1-15,4 4 0 16,0 8 0-16,9 0-64 16,-4 8 36-16,-1 7-127 15,-4 5 88-15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3.4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54 268 292 0,'-54'-20'110'0,"54"20"-86"0,5 0-2 15,4-4 6 1,9 0-19-16,30-19 9 15,6 3-10-15,26-12-2 16,4 5-4-16,14-5 1 16,-9 12-2-16,-5-7-1 15,-9 15 1-15,-17 0 1 16,-9 4-1-16,-13 0 4 16,-10 4-3-16,-4-3 8 0,-4 7-6 0,-5-4 5 15,1 4-5-15,-10-4 2 16,5 4-3-16,-4-4 5 15,-1 8-5-15,-4-4 8 16,0 0-7-16,0 0 1 16,0 0-3-16,-4 0 1 15,4 8-2-15,-9-1 6 16,4 9-4-16,-8 8 8 16,4 4-7-16,-9 3 1 15,9 1-3-15,-8 3-2 16,8 1 1-16,-5-1-1 15,6 1 0-15,-6-5 0 16,10 1 0-16,-5 0 2 16,9-1-1-16,-9 5-1 15,5-1 1-15,-5 1-4 16,9-1 2-16,-5 1 1 16,5-5 0-16,0-3 2 15,5 0-1-15,4-13 4 16,4-3-3-16,9-16 15 15,9-4-10-15,-9-11 15 16,1-1-13-16,-10 0 7 16,-4 4-9-16,-14-3-7 15,-4 3 0-15,-13 0-49 0,5 8 27 16,-6-4-171-16,10 8 106 16,9-3-116-16,8 3 117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3.9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219 63 252 0,'-49'-39'96'0,"49"39"-75"0,-22-16 19 0,13 12 22 16,5 4-36-16,-10-4 8 16,5 4-21-16,-8 4-3 15,3 8-6-15,-8 8 6 16,4 7-6-16,1 9-6 16,3-1 1-16,5 5-2 15,9-5 1-15,0-3 11 16,9-1-6-16,0-11 15 15,0 0-10-15,0-12 14 16,0-4-13-16,0-12 0 16,0 0-5-16,-5-12-3 15,5 0 0-15,4-7-4 16,5 7 2-16,4-8-4 16,5 5 3-16,4-1 1 0,0 8 1 15,0 0 0-15,-4 13 0 0,-1 3 2 16,-3 3-1-1,-6 9 2-15,-3 4-2 0,-5 8-7 16,-1 3 3-16,-8 5-76 16,5 0 44-16,-5-5-158 15,4-3 108-15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4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35 312 0,'4'-35'115'0,"-4"35"-89"0,9 7 10 0,-4 1 22 16,4 8-34-16,-1 32 20 15,6-1-27-15,-1 32 3 16,0 0-12-16,-4 27-3 16,0-3-3-16,0 12-54 15,0-13 28-15,-5-3-173 16,5-16 109-16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4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43 336 0,'-9'-23'126'0,"9"23"-98"0,0-12 19 0,0 8 11 15,0 4-33-15,0-4-2 16,0 8-14-16,-4-4-11 16,4 8 1-16,-18 11-4 15,5 9 2-15,-23 27 4 16,5 5 0-16,-14 7 4 16,6-4-3-16,-6 4 8 15,10-4-6-15,-1-8 3 16,9-3-4-16,1-13 5 15,12-7-5-15,1-13 8 16,4 1-7-16,5-20 5 16,4 0-5-16,9-16 0 15,4 1-2-15,5-13 1 16,0 8-2-16,-1-3-1 16,5 3 1-16,-4-4-1 15,4 8 0-15,-4 1-3 0,4 11 2 16,1 4 3-16,-1 4-1 15,0 3 2-15,5 9-2 0,-5 4-9 16,0 0 4-16,-4 3-38 16,4 1 23-16,-4-4-60 15,0 4 44-15,-5-9-23 16,5 1 34-16,-14-12 7 16,5 0 10-16,-9-12 36 15,4 4-16-15,-8-8 55 16,0 4-38-16,-5-7 24 15,4 7-32-15,-8-8 4 16,8 8-16-16,10-8-6 16,8 8-2-16,5-11-2 15,4-1 0-15,18-16-27 16,0 5 15-16,9-17-39 16,0 9 29-16,-5-16-10 15,1 7 19-15,-14-7 25 16,0 16-6-16,-9-1 23 15,-4 16-16-15,-9 5 18 16,4 3-18-16,-9 32 18 16,1 11-18-16,-10 29 4 15,5 7-9-15,-4 24-1 16,0-1-4-16,-5 13 0 16,9-4-1-16,-5-4-81 15,10-8 43-15,-5-16-185 0,9-16 122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6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315 36 340 0,'-22'-20'129'0,"22"20"-100"0,0-12 7 0,0 8-7 16,0 8-19-16,4-4-11 15,5 0-1-15,9 4 0 16,4 4 2-16,9 0 0 16,0 8 0-16,-4 4 0 15,-5-1 0-15,-13 5 4 16,0 4-2-16,-22 7 4 16,-1 5-4-16,-26 7-1 15,5 0 0-15,-18 1 7 16,4-1-4-16,-9-4 19 15,9-3-14-15,0-8 12 0,14-5-12 16,4-7 2-16,9-4-7 0,4-8-2 16,9 0-1-1,13-12-1-15,14 0 0 0,26-12 0 16,5 0 0-16,22-4-9 16,0 8 5-16,-4-3-10 15,-9 3 9-15,-9 0 2 16,-9 8 2-16,-9-4 3 15,-5 8-1-15,-8-8 2 16,-5 8-2-16,-8-4-3 16,-1 8 1-16,-8 4-1 15,4 4 0-15,-9 16 2 16,5 3 0-16,-23 9 0 16,5-1 0-16,-18 9 2 15,4-5-1-15,-13 4 4 16,9 1-3-16,-4-5 10 15,13-3-6-15,0-9 3 16,9-7-5-16,4-8-4 16,13-8-1-16,14-12 1 15,13-8 0-15,18-4 0 16,5 0 0-16,8-4-5 16,-4 5 3-16,0-5-3 15,-5 4 2-15,-4 0 2 16,-4 4 1-16,-14 1 0 15,0 3 0-15,-17 4 0 16,-1 8 0-16,-17 8-3 0,-1 7 2 16,-12 13 1-16,-1 3 0 15,-4 13 6-15,4 3-3 16,1 0 6-16,8-3-6 0,9-1 1 16,9-3-2-16,9-9 1 15,4-3-2-15,9-16-31 16,10-1 16-16,8-19-94 15,0 0 61-15,4-19-139 16,0 3 105-16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7.3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0 392 0,'-14'-4'145'0,"14"4"-112"0,-9 7-8 15,5 5-9 1,-1 4-13-16,-8 20 3 16,0 3-4-16,-1 5-1 15,6-1 0-15,3-4-1 16,5-3 0-16,5-12 4 15,3-5-2-15,6-15 1 16,8-4-1-16,-4-15-2 16,4-1 1-16,-9-4-15 0,5 4 8 0,-9 0-43 15,0 5 26-15,-5-1-126 16,1 4 83-16,-1-4-99 16,1 4 95-16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7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20 300 0,'9'-24'112'0,"-9"24"-87"0,9 4 18 0,-5 4 40 15,5 8-48-15,5 27 33 16,3 12-40-16,-3 44-6 16,-1-4-14-16,-4 31-1 15,0-3-4-15,-9 7-55 16,4-12 29-16,-4-7-194 15,5-20 120-15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8.8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87 400 0,'4'-47'151'0,"-4"31"-118"0,5 0 14 16,-10 8 2 0,5 8-30-16,-8 0-5 0,-6 8-11 15,-8 12-5 1,4 12 1-16,-13 11-2 15,9 0 1-15,4 13 0 16,9-5 0-16,9 4 2 16,14 1 0-16,3 3 0 15,6-4 0-15,-6 4 4 16,1-3-2-16,-18-1 1 0,0-4-1 0,-22 4-15 16,0-7 7-1,-14-13-127-15,5-3 73 0,4-24-158 16,10-8 123-16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8.0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267 13 328 0,'-5'-16'123'0,"5"16"-95"0,0 4-4 15,0 0 20 1,0 7-28-16,-8 21 27 16,-1 11-25-16,-14 36-5 15,1 8-8-15,-13 16-2 16,8-4-1-16,-8 11-48 15,8-7 25-15,-4-1-161 16,9-15 101-16,4-16-97 16,13-19 103-16</inkml:trace>
  <inkml:trace contextRef="#ctx0" brushRef="#br0" timeOffset="526">214 238 264 0,'31'-107'99'0,"-31"107"-77"0,57-24 9 0,-30 24 16 16,0 4-28-16,8 12 14 15,5 8-20-15,-9 15 8 16,-4 9-12-16,-18 7 15 16,0 0-14-16,-27 4 13 15,0-7-13-15,-22-1 19 16,5-8-16-16,-10-7 13 16,10-5-15-16,4-3-5 15,8-4-4-15,10-1-2 16,13 5 0-16,18 8 4 15,9-1-2-15,26 9-18 16,5-1 8-16,13 4-67 16,-5-3 41-16,5-5-99 15,-4-7 74-15,4-16-100 16,-9-5 91-16,45-30 185 31,-58-60-16-15,-18 8 33-1,4 15-75-15,-17 9-2 16,-5 16-35-16,-8 3-2 16,4 12-12-16,-9 8 3 15,0 8-6-15,0 4-2 0,0 4-2 16,13 0 3-16,0 4-2 0,14-12 8 16,4 4-6-16,5-16 10 15,3 4-8-15,-12-12 8 16,0 4-8-16,-14-3-14 15,0 7 4-15,-17 0-63 16,-5 4 37-16,-9 4-166 16,1 8 109-16,3 0-109 15,10 8 113-15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51.1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5 220 0,'0'-24'82'0,"0"24"-64"0,0 8 0 0,0 4-6 16,0 8 9-16,0 15 9 16,-5 20-7-16,-4 20-4 15,9 8-10-15,-4 4-4 0,-5 4-1 16,-9 12 0-16,5 7 0 16,-9-3-2-16,-1-9 1 15,1-11-42-15,4-16-16 16,5-11-49-1,0-17-35-15,4-11 58 16</inkml:trace>
  <inkml:trace contextRef="#ctx0" brushRef="#br0" timeOffset="256">542 897 164 0,'26'-12'63'0,"-21"12"-49"0,-14 0 25 15,0 0 7-15,-9 4-19 16,-13 8-7-16,-9 4 7 16,-4 0 5-16,-1-1-17 15,5 1 16-15,9 0 8 0,9-4-16 16,4 7-7-16,5 1-8 16,22 4-3-16,13 0-3 15,9-1 1-15,9 1-40 16,9 0-14-16,13-5-94 15,5 5-43-15,4-8 95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9.6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417 25 292 0,'-18'-23'110'0,"5"23"-86"0,4 0 7 16,5 0-2-16,-10 8-18 0,-8 7-6 16,-5 13-1-16,-8 4-1 15,-1 7-1-15,-8 8 1 16,4 5-2-16,0-9 2 15,9-7-2-15,0-9 15 16,13-3-9-16,0-8 8 16,9-4-8-16,1-8-7 15,8-1 0-15,4-3-2 16,5 0 0-16,9 0 2 16,4 4 0-16,9 0-31 15,4 4 17-15,10-4-74 16,4 4 49-16,4-8-55 15,0 4 54-15,1-12 7 16,-6 4 20-16,-3-16 76 16,-1 5-34-16,-8-13 83 15,-5 4-63-15,-9-3 12 0,-4 3-10 16,-5 8-1-16,-4 4-26 16,-9 5-12-16,-9 10-10 15,-4 9-3 1,0 8 1-16,-14 12 0 15,9-1 0-15,-9 5 0 16,5-5 0-16,-4-3 4 16,12 0-2-16,1-13 1 15,4-3-1-15,5-8 1 16,4-4-2-16,9-8-3 0,4 0 1 16,5-3-1-1,8 3 0-15,-4 4-36 0,1 8 21 0,-1 4-103 16,0 7 67-16,-9 9-125 15,-4 4 101-15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19.8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80 146 348 0,'-66'16'132'0,"66"-16"-103"0,-14 7 14 0,14-7 3 16,9 0-28-16,22-11-2 15,14-1-11-15,44-16-1 16,8 4-2-16,45-11-2 0,9 7-8 16,-26 12-49-1,4 5 31-15,-18 7-152 16,-18 4 99-16,-18 0-87 16,-12 4 97-16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20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0 288 0,'-40'72'107'0,"40"-72"-83"0,0 63 19 0,5-40 19 16,4-3-36-16,13 0 8 16,9 4-22-16,18-17-24 15,9 1 6-15,13-19-96 16,-5-5 57-16,19-20-129 15,-14 1 98-15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21.0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75 304 0,'-44'4'115'0,"44"-4"-89"0,-5 0-8 0,10 0 6 16,4 8-17-16,17 0 21 16,1 0-15-16,17-12 9 15,1 4-13-15,-1-12 6 16,0 4-8-16,-17-11-2 15,-5 7-3-15,-22-8-63 16,-4 8 33-16,-23 4-141 16,5 4 95-16,-5 0-71 15,5 8 84-15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21.2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 18 316 0,'-4'-27'121'0,"4"27"-95"0,0 23-2 0,-5-3 5 15,5 8-20-15,-13 35 18 16,0 12-15-16,-14 39 5 16,0 5-10-16,-13 27-2 15,9-8-3-15,-13 12-50 16,8-16 26-16,1 5-154 15,8-29 98-15</inkml:trace>
  <inkml:trace contextRef="#ctx0" brushRef="#br0" timeOffset="526">1066 449 288 0,'-40'-52'107'0,"40"52"-83"0,-18-8 13 16,14 5-7-1,8 6-19-15,-4 1-10 16,0 4-2-16,5 8 4 16,4 4-1-16,8-4 4 15,10 3-4-15,0-11 28 16,4-4-17-16,-5-16 28 0,1-3-23 0,-9-13-1 15,-5 4-10-15,-13-7-15 16,-4 3 4-16,-27 8-46 16,4 12 28-16,-31 8-67 15,9 8 50-15,-26 16-29 16,8 8 40-16,-17 11 14 16,13 0 8-16,-9 9 45 15,13-5-21-15,1 1 39 16,8-9-32-16,14-3-4 15,12-5-13-15,19-7 1 16,18-4-5-16,30-9 2 16,14 1-3-16,40-8-2 15,-5 4 0-15,5 0-6 16,-5 4 3-16,-17 0 16 16,-9-1-7-16,-18 9 35 15,-14 0-24-15,-17 12 14 16,-9-1-18-16,-18 13-17 15,5 3 1-15,-13 8-84 16,8-7 47-16,4-5-147 16,10-8 105-16</inkml:trace>
  <inkml:trace contextRef="#ctx0" brushRef="#br0" timeOffset="663">1199 1065 312 0,'18'-20'118'0,"-18"20"-92"0,0 12 19 15,0 3 24 1,0 5-39-16,-9 28 12 0,0 3-26 15,-8 16-20 1,-1 0 2-16,0 4-127 0,5-8 71 0,4-7-145 16,4-9 114-16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20.2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0 260 0,'-13'4'96'0,"13"-4"-75"0,-9 24 21 16,5-12 12 0,8 8-31-16,1-1 0 15,4 5-14-15,8 0-2 16,10 3-4-16,13-7-8 15,0-4 2-15,0-4-76 16,0 3 44-16,-13 1-127 16,-5 4 91-16</inkml:trace>
  <inkml:trace contextRef="#ctx0" brushRef="#br0" timeOffset="149">124 427 296 0,'-76'0'110'0,"54"-4"-86"0,0-4 24 15,18 8 5-15,-1 4-30 0,5-4-12 16,13 0-11-16,14 0-1 15,17-4-1-15,5 0-44 16,9 8 26-16,13-4-144 16,0 4 91-16,-4 0-79 15,-5 4 89-15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28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0 168 0,'-5'16'66'0,"10"23"-52"0,3 36-5 16,-3-39-6-16,-5 19 21 0,0 24 11 15,4 20 5-15,1 11 3 16,-1 1-24-16,1-1 0 0,-5 5 0 15,0 3-7-15,0-3-2 16,0-9-5-16,0-11-2 16,0-16-36-16,0-8-16 15,4-8-76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28.5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5 272 0,'-22'-8'104'0,"22"16"-81"0,0 0-123 15,0 8-59-15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1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5 123 108 0,'-5'-24'44'0,"5"24"-35"0,0 0-4 0,0 0-5 16,5 8-8-16,4 8 0 16,-1 19 28-16,1 20 13 15,5 16-4-15,-1 12-5 16,0 0-13-16,1 0-5 16,-1 4-4-16,0 4 1 0,5 0 0 15,0-9 1-15,0-7 0 16,-5-7 0-16,-4-13 0 15,0-12-31-15,-5-11-12 16,-13-12-35 0</inkml:trace>
  <inkml:trace contextRef="#ctx0" brushRef="#br0" timeOffset="180">173 198 116 0,'14'-16'46'0,"-5"24"-35"0,17 15-4 16,-12-7-3-16,8 8-2 16,5 7 1-16,4 9-4 15,4-1 1-15,5 1 2 16,0-5 3-16,0-3-57 16,0-4-25-16</inkml:trace>
  <inkml:trace contextRef="#ctx0" brushRef="#br0" timeOffset="361">982 0 160 0,'-45'16'60'0,"14"8"-47"0,-26 19-5 0,30-15-5 16,-18 19-3-16,1 12 2 15,0 8-1-15,8 1 2 16,9-13-35-16,10-8-13 15,8-7-16-15,13-13-2 16</inkml:trace>
  <inkml:trace contextRef="#ctx0" brushRef="#br0" timeOffset="525">982 134 120 0,'0'0'46'0,"0"20"-35"0,-5 31 20 0,5-11 8 0,-4 27-15 16,-1 8-5-16,1 4-10 15,4 8-4-15,4 12-2 16,5 3-3-16,5 5 3 0,3-9-68 16,10-11-50-1,9-20 40-15</inkml:trace>
  <inkml:trace contextRef="#ctx0" brushRef="#br0" timeOffset="826">1470 877 184 0,'-62'-4'71'0,"27"19"-55"0,-19 25 4 0,37-16 0 15,-6 11 5-15,1 5 7 16,4 3-15-16,9 0-5 16,14-3-7-16,8-5 1 0,18-3 0 15,14-8 2-15,8-12 0 16,0-12-4-16,1-8-1 15,-10-12 1-15,-4-4 0 16,-9 4-2-16,-9 9 1 16,-4-1-7-16,-5 4-1 15,1 8-3-15,-5 8 2 16,-1 8 4-16,1 3 1 16,5 5-28-16,-1 0-13 0,0-1-66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4.5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45 134 292 0,'-14'-11'110'0,"14"11"-86"0,0 0 9 16,0 0-3-16,0 0-10 15,0 0-1-15,0 0-9 16,14-4-4-16,8-8-3 0,5-4-3 0,-1-4 1 16,-4 5-1-16,-4-1 2 15,-9 0-1-15,-13 4 2 16,-10 4-4-16,-12 4-2 15,-10 4-29-15,1 4-12 16,8 0-32-16,5 0-13 16,17 0-18-1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5:50.6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231 249 220 0,'-35'-12'85'0,"22"8"-66"0,-19-4 21 15,19 4 7-15,-9 4-14 16,0 0-1-16,-5 8-10 16,5 0-2-16,4 0-11 15,0 0-8-15,9 0-3 0,9-1 3 16,9-3 1-16,5-8 15 16,8-3 8-16,0-9-8 15,-4 0-4-15,-5 0-4 16,-4 0 1-16,-9 1-14 0,-9 3-7 15,-9 8-69-15,1 4-30 16,8 8-34 0</inkml:trace>
  <inkml:trace contextRef="#ctx0" brushRef="#br0" timeOffset="252">511 0 276 0,'0'-8'104'0,"0"8"-81"0,0 8 7 0,0 0-3 16,-4 4-2-16,-1 8 2 16,-4 3-14-16,1 9-8 15,-1-1-3-15,4-3-2 0,1 0 2 0,4-9 1 16,0 1 1 0,4-4 11-16,1-4 7 0,17-4-7 15,0 0-3-15,5-1-7 16,-1 1-4-16,-3-4-18 15,8 0-6-15,4 0-62 16,1-8-24-16,4-8-23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4.6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0 244 0,'0'-8'90'0,"4"28"-70"0,5 47 32 0,0-16 12 16,-9 20-16-16,0 8-5 0,0 20-23 15,0 19-8-15,0 4-7 16,0-3-2-16,5-5 1 0,4-3-60 16,4-1-24-16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2.5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0 190 236 0,'-4'-12'88'0,"4"16"-69"0,4 16-3 16,1-1-6-16,-1 17 7 15,1 3 8-15,-1 5-10 16,5 3-3-16,0-3-8 15,4-5-1-15,-4-3 1 0,0-9-2 16,0-3-2-16,0-8 7 16,-1-8 5-16,10-16-6 0,4-12-1 15,1-15-5-15,-6-1-1 16,1 4 1-16,-4 5 0 16,-1 7-5-16,0 8-1 15,0 8 0-15,1 8 2 16,4 8-1-16,-1 8 1 15,1 3 3-15,0 1 2 16,4 0 2-16,5-4 3 16,4-1-38-16,4-7-16 15,5-8-5-15,0-4 2 16,5-8 17-16,-5-8 10 16,0-11 17-16,-9-5 7 15,-5-3 23-15,-8-1 12 16,-9 1-3-16,-5 7-1 0,-8 4-9 15,-5 9-3-15,-4 7-9 16,-1 12-4-16,-3 11 5 16,3 9 5-16,1 8-8 15,9 3-2-15,4 1-4 16,4-5 1-16,5-3 0 16,4-4 1-16,1-9 0 15,3-3 0-15,6-4 0 16,-1-8 0-16,0-4 0 15,0 0 0-15,-4-4-2 16,0 0-2-16,-5 1-2 16,5 3-1-16,0 4-3 15,-1 0 1-15,1 4 3 0,0-1 1 16,4 5 1-16,0 0 2 16,5 0-41-16,4-4-16 15,5 0-43 1,-1-4-31-16,1 0 53 15</inkml:trace>
  <inkml:trace contextRef="#ctx0" brushRef="#br0" timeOffset="645">1284 423 148 0,'-5'-28'57'0,"5"24"-44"0,0-4 21 0,0 4 5 15,0 0-6-15,0 0-2 16,0 4-13-16,0 0-6 0,0 0-7 15,0 0-8-15,0 0-1 0,0 0 0 16,0 0 2-16,0 0 7 16,0 0 5-16,0 0 3 15,0 0 3-15,0 0-7 16,0 0-3-16,0 0-3 16,0 4 0-16,0 4-2 15,0 0-1-15,0-4-2 16,0 4 1-16,0-4 1 15,0 4 0-15,0-4-3 16,0 4 2-16,0-4 3 16,0 0 1-16,0-4-1 15,0 0-2-15,0 0 3 0,0 0 0 16,5 4-1-16,-5-4 1 16,9 4 0-16,-1-4 3 15,1-4-1-15,0-4 2 16,0 0-4-16,0 0-2 15,-5 4 0-15,1 0-1 16,-5 4-7-16,4 12 0 16,-4 8 1-16,5 7 3 15,-1 13 2-15,1 11 1 16,4 12 6-16,-1 12 6 16,-3 4 0-16,-5 4 1 15,-5-8-5-15,-8-8 0 16,-5-12-1-16,-13-3 3 15,-4-13-1-15,-5-11 0 0,-5-8-1 16,-4-13 2-16,9-10-1 16,5-9 2-16,4-16-4 15,9-4-2-15,13-3-5 16,9-5 0-16,13-3-5 16,18 0 1-16,18-1-14 15,18 13-3-15,4 3-31 16,0 4-12-16,0 1-21 15,0-1-8-15,-9-8-2 16</inkml:trace>
  <inkml:trace contextRef="#ctx0" brushRef="#br0" timeOffset="767">1737 265 204 0,'-23'-119'77'0,"10"88"-60"0,-13-9 15 0,12 25 4 16,-4-1-16-16,1 0-3 15,-6 4-16-15,6 4-5 16,-1 0 2-16,5 8-48 0,-1 8-19 15,10 8-27 1</inkml:trace>
  <inkml:trace contextRef="#ctx0" brushRef="#br0" timeOffset="1531">1595 589 116 0,'-5'35'44'0,"1"-15"-35"0,8 11 1 0,1-15-4 16,-5 4-4-16,4 0-2 15,5-5-4-15,4-3-2 0,5-12-24 16,4-8-10-16,0-7 12 16,5-5 8-16,0 0 40 15,-5-4 19-15,0 5 21 16,-4 3 10-16,-5 4-26 16,-4 4-13-16,0 0-15 15,0 4-3-15,4 4-8 16,0 4 4-16,5 0 1 0,4 4-5 15,5 0-1-15,4-4 0 16,0 0 0-16,0-4 0 16,-4-4 0-16,-5 0-2 15,-4 0 1-15,-5 0-13 16,1 0-6-16,-5 0-7 0,4 0-1 16,0 0 6-16,5 0 4 15,4 0 10-15,-4 1 5 16,-5-1-5-16,1 4 1 15,-10-4 1-15,5 4 1 16,-9 0 5-16,0 0 2 16,4 0-2-16,1 4-1 15,4 0 3-15,0-1 1 16,4 1-1-16,0 0 1 16,5 0-6-16,0-4-1 15,-5 0 2-15,0 0 3 16,1 0-2-16,-1-4 0 15,-4-4-1-15,0 1 1 16,-5-1 2-16,-4 0 2 16,0 0 16-16,0 4 8 0,0 0-19 15,0 4-5-15,5 12 0 16,-1 8 5-16,5 11 16 16,4 17 7-16,1 15-10 15,-1 8-2-15,0 4-7 16,-4-4-2-16,0-8-6 15,-9-12 0-15,-4-3-3 16,-5-9 2-16,-9-3 0 16,-9-9 1-16,-8-7-2 15,-5-12-1-15,0-8-6 16,0-4 1-16,4-4 2 16,10 0 1-16,3-4-1 0,10 1-2 15,9-1-4-15,17-8 0 16,23 0-31-16,12 0-12 15,23 5-69-15,5-1-27 16,8 0 21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8.4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52 260 0,'13'-52'96'0,"-13"52"-75"0,5 0 1 0,-5 8-3 15,4 12 7-15,1 12 8 16,-1 7-1-16,0 8 1 15,1 17-19-15,-1 18-9 0,1 13-2 16,-1 0-1-16,1-8 3 16,-5-8-41-16,0-8-15 15,0-8-99 1</inkml:trace>
  <inkml:trace contextRef="#ctx0" brushRef="#br0" timeOffset="434">186 442 272 0,'-4'-35'101'0,"4"31"-78"0,9 0-9 15,0 4-8-15,4-4-6 16,9 0 2-16,0 0 1 15,5-4 3-15,4 4-3 16,0 0-2-16,-4 0 2 0,-9 0 4 16,-5 1 6-16,-4 3 13 15,-9 0 8-15,-5 0-16 0,-8 7-7 16,-5 9-1-16,-4 4 1 16,4 4-2-16,1 7 2 15,3 5-4-15,5 7 1 16,5-3 4-16,4-1 4 15,9-3-2-15,4-5 0 16,5-7-6-16,9-4-3 16,8-5-2-16,1-3 0 15,4-4-2-15,-5-4 2 16,-4-4-24-16,-4 0-8 16,-5-4-21-16,-4-4-7 15,-5-7-33-15,-4-9-13 0,-4-8-13 16</inkml:trace>
  <inkml:trace contextRef="#ctx0" brushRef="#br0" timeOffset="764">773 170 236 0,'4'-16'88'0,"1"12"-69"0,-1 8-7 16,-4-4-9-16,9 8 13 15,0 4 11-15,4 8 11 16,0 7 4-16,5 13-22 15,0 15 6-15,-5 12 4 0,5 8-7 16,-5 4-4-16,-4-12-6 16,0-7-3-16,-4-9 2 15,-1-8 3-15,-4-7-6 16,0-9-3-16,0-7-1 0,0-4 1 16,-4-8 1-16,-1-8 3 15,5-8-3-15,0-4-2 16,5-8 0-16,3-3 1 15,10-1-3-15,13 0-2 16,9 5-7-16,9 3-4 16,9 8-32-16,0 8-15 15,-5 12-76-15,5 0-34 16,-1-8 38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35.6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39 176 0,'18'-39'68'0,"-18"39"-52"0,4 0-3 15,-4 0-3-15,9 7-9 16,4 5-3-16,5 4 9 16,-5 4 5-16,1 4-5 15,-5 3-2-15,-5 5 1 0,-4-5-1 0,-4 1 2 16,-10 4 11-16,-8-1 6 15,-14-3-10-15,5-5-3 16,0-3 8-16,5-4 7 16,3-8-4-16,6 0-1 15,3-4-12-15,10 0-5 16,13-4-6-16,17-4 1 16,10 0 1-16,8 4 0 15,-4 8-9-15,5 4-2 16,-14 7 1-16,-9 9 4 15,-13 3 1-15,-9 1 3 16,-9 0 3-16,-4-1 2 16,-1-3 1-16,6-4 2 0,-1-9-1 15,4 1 0-15,5-8-1 16,14-4 2-16,8-4-3 16,4-4 0-16,1-4 1 15,-5 0 0-15,-4 0-2 16,-5 0 1-16,-4 1-2 15,-4-1-1-15,-5-4-15 16,-5 4-7-16,1-4 4 16,-1 0 5-16,1 4 8 15,-1-4 3-15,5 1 6 16,0-1 5-16,0 0 17 16,0 4 8-16,0 0-2 15,0 0 1-15,0 4-17 0,0 0-4 16,0 0-10-16,23 0-2 15,12-3 0 1,10-1 0-16,3 4 0 16,10 4-18-16,4 4-5 15,-4 4-38-15,-9 3-13 16,-14 5-62 0</inkml:trace>
  <inkml:trace contextRef="#ctx0" brushRef="#br0" timeOffset="164">293 611 260 0,'-35'-7'96'0,"35"7"-75"0,4 0 1 0,9 0-5 15,14-4-15-15,22 0 0 0,4-4-2 16,5-4 0-16,0-4 0 16,-1 0-36-16,-8 4-15 0,-9-3-18 15,-13-9-43 1,-9-8 25-16</inkml:trace>
  <inkml:trace contextRef="#ctx0" brushRef="#br0" timeOffset="315">666 118 244 0,'-13'-28'90'0,"13"28"-70"0,0 0-1 15,0 0-6-15,4 8-12 16,1 4 0-16,4 8 5 16,-1 11 6-16,6 9-6 15,-1 15-1-15,0 0 1 0,1-3-3 16,-1-5 0-16,-4 0-36 0,-14 1-16 15,-3-5-59 1</inkml:trace>
  <inkml:trace contextRef="#ctx0" brushRef="#br0" timeOffset="465">409 884 244 0,'4'20'90'0,"5"11"-70"0,13 13 2 0,-9-21-6 16,10 9-11-16,-1 3-1 15,0 1 0-15,5-1 0 16,-5-3-2-16,0 0-52 0,-4-5-21 16,0-3-29-1</inkml:trace>
  <inkml:trace contextRef="#ctx0" brushRef="#br0" timeOffset="794">879 868 200 0,'0'-8'77'0,"5"12"-60"0,4 20 8 16,-1-4 0-16,6 7 9 15,-1 9 8-15,5 3-18 16,0 5-6-16,-1-1-11 16,1 0-5-16,-9-3 1 0,-4-9-2 15,-5-3 2-15,-9-8 2 16,-14-4 2-16,-8-8-3 15,-4-5-1-15,-1-3 8 0,5-3 4 16,5-1 2-16,3-4-1 16,6 0-4-16,8 0-2 15,9-4-9-15,13-4 0 16,14-3-1-16,8-5 0 16,10 4-42-16,3 4-19 15,6 4-44 1,3-3-61-16,1-5 47 15</inkml:trace>
  <inkml:trace contextRef="#ctx0" brushRef="#br0" timeOffset="1409">1235 513 220 0,'-14'-28'85'0,"14"20"-66"15,-9 0 16-15,9 4 4 0,0 0-8 16,0 0 2-16,5 1-21 16,4-5-7-16,8 4-4 15,10-4-4-15,9 4 0 0,4 4 2 16,-5 4 0-16,-4 0 1 16,-4 4 0-16,-9 0-5 15,-9 7 1-15,-14 5 4 16,-13 4 2-16,-8 7 2 0,-5 1 2 15,-1-4-3-15,6-5-2 16,4-3 0-16,8-4-1 16,5-4 0-16,14-8 6 15,13-4 4 1,8-4-8-16,10 4-2 16,-5 0-4-16,4 0 3 15,1 7 0-15,-5 1 1 16,0 4-22-16,-9 0-10 15,-4 0-2-15,-5 0 0 16,-4 0 17-16,-4 3 8 16,-5 1 8-16,-9 4 3 15,-4 4 22-15,-5 3 11 16,-4 5-5-16,-5-1-2 16,-4 13-10-16,0-5-3 0,0 1-7 15,0-9 0-15,4-3 10 16,0-4 6-16,10-5-4 15,3-3 1-15,1-8-3 16,4 0 0-16,5 0-9 16,4-8-5-16,17 4-1 15,14-8 0-15,14 0-1 16,4 0-2-16,4 0-28 16,0 4-11-16,1-4-45 15,3 0-16-15,5-12-36 16</inkml:trace>
  <inkml:trace contextRef="#ctx0" brushRef="#br0" timeOffset="2325">1892 564 200 0,'-18'-35'77'0,"18"35"-60"0,5 3-1 0,3-3-4 16,10 0-8-16,4-3-3 15,14-1 0-15,4 0-1 16,4 0 0-16,-4 4 0 0,-4 0 0 16,-10-4 0-16,-3 4 2 15,-6-4 32-15,-8 0 17 16,-9 0-24-16,-9 0-11 16,-4 4-9-16,0 4-3 15,-5 8-5-15,-4 4 1 0,-5 7 2 16,0 9 1-16,1 3 1 15,-1 5 2-15,5-1 1 16,4-3 1-16,0-5 0 16,5-7 0-16,4-8 2 15,0 0 1-15,5-4 10 16,-1-5 4-16,5-11-9 16,9-7-2-16,0-5-8 15,5 0-4-15,-1 0-4 16,0 0 1-16,1 5-4 15,3 3 1-15,1 0 0 16,0 4-1-16,0 4 4 16,4 8 2-16,0 4-2 0,0 3 0 15,-4 1-28-15,0 0-10 16,-5 0-12-16,0-4-1 16,-4-4 17-16,-4-1 8 15,-5-7 19-15,-5-4 9 16,1 1 3-16,-1-5 3 15,1 0 18-15,0 0 10 16,-1 0-6-16,5 0-5 16,0 0-13-16,9 0-7 15,4-4-6-15,5 1 1 16,4-1-1-16,0 0 0 16,1 0-3-16,-6-4 1 15,1 0 0-15,-4 5 2 0,-6-1 5 16,1 4 3-16,0 0 4 15,-4 4 1-15,-1 4-10 16,-4 16 2 0,0 11 6-16,0 13 2 15,-4 11 3-15,-1 5-5 16,-4 3-1-16,0 0 2 16,-4-8 4-16,0-7-4 15,-5-9 0-15,5-3-2 16,4-9 0-16,0-7-4 15,4 0-1-15,1-4-3 16,4 0-3-16,4 0 2 16,10-1 0-16,4 5 1 0,-1 0 0 15,1 0-3-15,-5 4 2 16,-4-5 1-16,-4 1 0 16,-5 0 2-16,-9 0 1 15,-9-1-23-15,0 1-12 16,1-4-27-16,3-4-13 15,14-12-81 1,14-8 37 0</inkml:trace>
  <inkml:trace contextRef="#ctx0" brushRef="#br0" timeOffset="2553">2607 967 312 0,'-5'-24'115'0,"5"20"-89"0,-4 0 1 0,4 4-4 0,0 0-9 15,0 0 2-15,0 0-14 16,13 0-3-16,10-4 0 16,3-8 0-16,-4 4 1 0,-4 1 0 15,-5-1 2-15,-13 0 5 16,-13 0-7 0,-9 4-3-16,-9 4-29 15,0 4-12-15,9-4-34 16,8 0-14-16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40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205 94 148 0,'4'-52'55'0,"1"36"-43"0,8 5-3 16,0 3-5-16,9 4 0 16,5 4 5-16,9 8 4 15,4 11 2-15,4 9-8 16,0 12 5-16,1 3 3 0,-10 4-1 16,-8 9 0-16,-14 7 3 0,-13 8 1 15,-17 0 4 1,-14-4 1-16,-14-8-1 0,-13-4 1 15,-4-11 4-15,0-9 4 16,0-7 0-16,9-8 1 16,-1-8-4-16,14-4 0 15,5-5-3-15,8-3 2 16,9 0-11-16,9-3-2 16,18-13-10-16,18-4-5 15,22 0 0-15,17 1 0 16,14 7-13-16,9 12-5 15,4 8-43-15,10 11-20 16,8 5-48-16,4 8-60 16,9 3 62-16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48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739 211 124 0,'-13'-27'46'0,"8"15"-35"0,-8-20 12 0,4 16 5 0,-4-7-3 15,-5-5 0-15,-4 4-9 16,-5 1-3-16,-4 7-7 16,0 8 3-16,-5 8 1 0,1 12-5 15,-1 8-1-15,5 15-2 16,9 5 1-16,4 7 9 15,9 4 7-15,18 12 5 16,5 12 3-16,3 12-1 16,6 0 1-16,-6-4-9 15,1-8 0-15,-9-4-5 16,-4-8 2-16,-14-8-6 16,-14-3-1-16,-8-9 0 15,-13-11 2-15,-14-9-3 16,-4-11-2-16,0-8 0 15,4-8-1-15,9-4-9 0,9-3-2 16,14-1-31-16,8-4-13 16,18 0-40-16,18 0-17 15,17 5-5 1</inkml:trace>
  <inkml:trace contextRef="#ctx0" brushRef="#br0" timeOffset="346">757 811 196 0,'0'-23'74'0,"4"11"-58"0,-4-4 20 0,0 12 5 15,0-4-4-15,0 4 3 16,0-4-13-16,0 4-7 0,0 0-11 16,0 0-4-16,-4 4-1 0,-1 8-5 15,-3 12-1-15,-6 4 9 16,1 3 5-16,0 1-3 15,8 0-1-15,5-1-2 16,9 1 1-16,9-4-2 16,8-5 2-16,6-7 0 15,3-4 1-15,1-8-2 16,-10-4-1-16,-4-4-1 16,-8-4 0-16,-10 0-5 15,-13-3 1-15,-13-1-18 16,-9 4-5-16,0 0-22 15,0 4-7-15,9 4-49 16,4 4-60-16,18 4 48 16</inkml:trace>
  <inkml:trace contextRef="#ctx0" brushRef="#br0" timeOffset="706">1183 831 236 0,'-26'-32'88'0,"21"17"-69"0,-4-1 17 0,9 12 5 16,0 0-18-16,0 4-2 15,0 0-20-15,0 12-7 16,0 7 2-16,0 9 8 0,5 0 5 0,4-1 2 16,-1 1 1-16,6-4-4 15,-1-5 0-15,0-3-3 16,5-4 0-16,0-4 1 15,4-8 1-15,5-8-3 16,-1 0-1-16,1-4-1 16,-5 4-2-16,0 1-2 15,1-1 1-15,-1 4-1 16,5 4-2-16,-1 0 0 16,1 8 3-16,4 3 2 15,-4 1 2-15,-1 4-12 16,1 0-7-16,-5 0-46 15,-4-1-22-15,0-3-37 16</inkml:trace>
  <inkml:trace contextRef="#ctx0" brushRef="#br0" timeOffset="1187">1832 882 200 0,'13'-31'77'0,"-9"15"-60"0,-4 0 26 0,0 12 9 15,5 0-22-15,-5 4-8 16,4 8-3-16,1 4 1 15,-1 4-10-15,1 3 8 0,3 1 4 16,1 4-9-16,-4 0-2 16,-1-5-5-16,1-3 1 15,-1-4-2-15,1 0 0 16,-5-4 5-16,0-8 4 0,0 0 4 16,4-4 1-16,5-4-13 15,4-4-3-15,5-4-7 16,9 0 0-16,8 1-20 15,5 3-7-15,9 4-8 16,4 4-4-16,1 4 6 16,3 0 3-16,1-4 14 15,-9 4 10-15,-9 0 4 16,-9-4 1-16,-4 0 12 16,-10 0 8-16,-8 0 14 15,-9 0-13 1,-9 8-4-16,-8 4-1 15,-6 4 3-15,1 0 3 16,4 4 2-16,5-1-4 0,4 5-1 16,5 0-4-16,13 4-1 15,8-1-3-15,14-3-1 16,5-4-6-16,8-4 1 16,5-5-46-16,5 1-20 15,-6-8-45 1,-3-4-56-16,-5-3 52 15</inkml:trace>
  <inkml:trace contextRef="#ctx0" brushRef="#br0" timeOffset="1472">2880 969 236 0,'-14'-20'88'0,"10"12"-69"0,4 5 24 0,0 3 7 16,0 0-24-16,9 0-6 16,9 0-15-16,8 0-4 0,5 3-1 15,5 1 0-15,-1 0 0 0,1-4-14 16,-9-4-5-16,-5-3 1 15,-9-5 2-15,-8 0 1 16,-10-4 2-16,-8 0 7 16,-5 0 3-16,-9 5 9 15,-4 3 4-15,0 8 10 16,0 8 5-16,0 3 6 16,4 9 4-16,5 0-6 15,9 8-1-15,13 3-13 16,18 5-4-16,13 7-3 15,18-3 2-15,13-5-34 16,13 1-13-16,10-9-125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46.8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 93 144 0,'-5'-4'55'0,"5"20"-43"0,-4 7-6 16,4-3-3-16,-5 12 14 15,1 15 9-15,0 12-7 16,-1 0-1-16,5 9-10 15,0 10 4-15,0 13 1 0,0 12 2 16,5-4 1-16,-1-5-6 16,0-3-2-16,-4-8-4 15,0-8-3-15,0-8 0 16,0-12 1-16,0-15 1 16,0-9 1-16,0-11 17 15,0-20 9-15,5-12-18 0,8-19-5 16,5-28-26-16,4-36-10 15,5-24-21-15,4-11-6 16,9-8-3 0,4-8 7-16,1 8 36 15,-1 23 42-15,-4 24 22 16,-4 20-23-16,-5 20-11 16,-5 19 10-16,-3 17 5 15,-10 19-14-15,-18 19 7 0,-12 21 2 16,-14 7-10-16,-9 4-3 15,-9 1-7-15,-5-1-1 16,1 0-17-16,4-7-5 16,9-9-99-16</inkml:trace>
  <inkml:trace contextRef="#ctx0" brushRef="#br0" timeOffset="706">564 278 268 0,'-13'-43'101'0,"13"31"-78"0,0 12 2 15,0 0-3-15,4 0-12 16,10-4-3-16,3-4-2 16,10-4-1-16,4 0-2 15,9-3-4-15,0-5 1 0,0-4 3 0,-4 1 1 16,-5 3-1-1,-9 0 1-15,-4 0 2 0,-10 5 2 16,-3-1-8-16,-10 4-1 16,-8 4-2-16,-5 8 2 15,-4 8-4-15,0 8 0 16,0 7 3-16,0 9 1 16,4 7 13-16,4 9 7 15,10-1-3-15,4 5 2 16,9-13-6-16,9-3 1 15,4-5-3-15,9-7 0 16,4-4-1-16,1-9 0 0,4-7-7 16,-4-4 0-16,-5-11-17 15,0-13-4-15,4-8-1 16,-8-11 2-16,-5-1 11 16,-4 1 4-16,-5 11 4 15,0 9 0-15,-4 3 4 16,0 8 5-16,-9 12-3 15,5 12-1-15,-1 16 6 16,1 3 3-16,3 9-7 16,1-5-4-16,5-3 0 15,-1-5 0-15,5-3 1 16,0-8 0-16,4-8 2 16,0-8 1-16,0-16-1 15,0-8 1-15,1-7-4 0,-6-1 0 16,1 4-1-16,-5 5-2 15,-4 3-4-15,0 8 0 16,0 4-5-16,0 4-1 16,4 8 7-16,5 8 6 15,4 4 1-15,0 8 1 16,5-1-1-16,4 5 2 16,5 0-32-16,-1-1-12 15,5 1-56-15,5 0-25 16,12-5 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40.8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1130 4 0,'9'-3'0'0</inkml:trace>
  <inkml:trace contextRef="#ctx0" brushRef="#br0" timeOffset="5598">422 45 128 0,'-9'-32'49'0,"4"24"-38"0,1 0 12 16,-1 12 3-16,-4 8-17 15,-8 20-4-15,-10 23 7 16,-8 20 6-16,-10 8-9 15,1 16 11-15,-1 11 6 0,5 5-3 16,14-13-1-16,12-11-6 16,14-8-2-16,14-16-6 15,8-12 0-15,9-15-1 16,9-20 3-16,13-16-1 16,9-16 0-16,5-28-5 15,-5-23-1-15,-13-16 1 0,-13-8 0 16,-14 4-2-16,-13-3-2 15,-14-1 1-15,-17 0-1 16,-9 8 0-16,-5 16 0 16,-4 15-14-16,0 17-5 15,1 23-56-15,7 24-26 16,10 15-1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0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0 276 156 0,'13'-43'60'0,"0"43"-47"0,27-4-3 0,-17 4-5 16,12 8-5-16,1 4 2 0,-5-1 3 15,-5 9 2 1,-8 8-3-16,-9 3 21 0,-13 9 13 0,-10 3 1 15,-8 1 1-15,0-9-9 16,4-3-2-16,5-9-16 16,4-3-6-16,13 0-2 15,19-4 1-15,12-4-1 16,14-1 2-16,13-3-11 16,5-4-4-16,-5-8-47 15,0 0-21-15,-9-7-45 16</inkml:trace>
  <inkml:trace contextRef="#ctx0" brushRef="#br0" timeOffset="316">808 43 240 0,'-9'-39'90'0,"5"35"-70"0,4 4 10 0,0 0 2 16,0 0-22-16,4 4-7 15,5 8 14-15,0 7 10 16,4 17-13-16,1 19 13 0,3 16 3 15,1 8-7-15,0 4 0 16,-5-12-10-16,-4 4 0 16,0-12-8-16,-9-7-1 15,0-9 0-15,0-12 0 16,0-7 0-16,0-4 2 16,0-12 14-16,0-4 7 15,4-8-13-15,5-8-8 16,5-4-4-16,8 0 0 0,4-4-3 15,10 0 0-15,8 5-17 16,1-5-5-16,4 0-42 16,8 0-18-16,6 0-82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3.6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196 75 184 0,'4'-28'68'0,"-4"20"-52"0,-9-8 8 16,9 13 2-16,-4-5-4 16,-5 4-1-16,-5 0-14 15,1 0-6-15,-5 4-1 16,-4 4-1-16,0 8 1 0,0 3 13 0,0 5 8 15,4 4 12-15,4 7 6 16,6 5-9-16,3 3-3 16,10 1-7-16,8 3-1 15,5-3-8-15,4-5-4 16,9-7-2-16,4-4-1 16,1-9-5-16,4-3 1 15,-4-4-20-15,-5-4-9 16,-5-4-10-16,-4 0-3 15,-4-4 12-15,-4-4 7 16,-6-4 7-16,1 1 5 16,-4-5 7-16,-5 0 4 15,0 0 12-15,0 4 7 0,0 0 3 16,0 5 2-16,4-1-16 16,5 0-4-16,13-4-3 15,5 0-1-15,4 0 0 16,5 0 0-16,-1 1 0 15,-4-5 0-15,-4 0 2 16,-5 0 1-16,-9 0-1 16,-8 1-2-16,-10-1-4 15,-8 4 0-15,-5 8-3 16,-4 4 2-16,-5 8 7 16,1 12 6-16,-1 7 11 15,5 5 6-15,4 3-7 16,5 1 0-16,8 3-7 0,14 1 1 15,13-5-5-15,14-7-2 16,17 4-16-16,9-13-7 16,5-7-79-16,13-12-34 15,4-23 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0:00.9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6338 2021 104 0,'-35'0'38'0,"26"8"-29"0,0-8 1 0,9 0 2 16,0 0-2-16,0 0 2 16,0-8-6-16,9-8-2 15,18 0-2-15,8-7-2 16,9 7 1-16,9 0-4 0,9 9 2 15,9 14-1-15,8 9 0 16,-17 23 2-16,8 8 2 16,-17 24-1-16,-8 15 2 15,-19 9 7-15,-8 14 3 16,-18-7-4-16,-9 0-3 0,-9-7-6 16,-8-17-2-1,-1-7-65-15</inkml:trace>
  <inkml:trace contextRef="#ctx0" brushRef="#br0" timeOffset="48237">7710 3666 260 0,'-31'-4'99'0,"18"20"-77"0,-5 12-2 16,9-5-4-16,0 17-3 16,5 3 4-16,8 1-11 15,10 3-4-15,12-3-1 0,14-13 1 0,22-11 3 16,23-16-2-16,17-8 0 16,0-20 1-16,-4-11 0 15,-18-9 6-15,-14-3 6 16,-21-1 3-16,-23-3 1 15,-18 4-9-15,-26 3-2 16,-22 5-7-16,-14 7-4 16,-9 9 1-16,5 3 0 15,18 4-21-15,53-8-96 16,53 1-23 0,22-9 24-1</inkml:trace>
  <inkml:trace contextRef="#ctx0" brushRef="#br0" timeOffset="227">7504 2178 296 0,'-9'8'112'0,"9"-8"-87"0,9 0-13 15,-9 0-11-15,26 7-12 0,9-7 2 16,18-7-4 0,18-9-2-16,17-15 9 0,9-1-13 0,9 1-4 15,0-1-43 1,0 1-55-16,0 7 28 16</inkml:trace>
  <inkml:trace contextRef="#ctx0" brushRef="#br0" timeOffset="392">7574 2601 324 0,'-70'-7'123'0,"61"-1"-95"0,9 0-24 0,0 8-66 16,62-39-17-16,17-16-36 15,18-16-10-15,9-7 66 16,9-9 31-16</inkml:trace>
  <inkml:trace contextRef="#ctx0" brushRef="#br0" timeOffset="47755">8363 1436 140 0,'-4'-24'55'0,"4"24"-43"0,0 0-3 16,0 0-5-16,0 12 7 15,4 16 5-15,0 27 5 16,-4 32 2-16,0 19-12 15,0 21-2-15,0 19-2 0,-4 4 3 16,-5-8 1-16,0-4 1 16,-4-4 2-16,-5-11 4 0,5-13 1 15,4-7-8-15,0-20-4 16,5-16-11-16,-1-12-5 16,-4-12-94-1,-4 1-53-15,-18-9 69 16</inkml:trace>
  <inkml:trace contextRef="#ctx0" brushRef="#br0" timeOffset="-3723">1174 1715 324 0,'-97'-8'121'0,"26"39"-95"0,-52 32-11 0,61-24-12 16,-18 40-22-16,-26 7-5 15,-17 16 10-15,8 0 6 0,18-8 5 16,17-7 4-16,28-9 4 0,16-7 11 15,36 7 5-15,18 1-5 16,26-1-1-16,9-7-9 16,0 7-2-16,0-7-2 15,-18 7-2-15,-8 1 1 16,-27 7 1-16,-18 0-3 16,-26-7-2-16,-27-8-36 15,-8-17-16-15,-9-14-63 16,17-32-35-1,27-40 69-15</inkml:trace>
  <inkml:trace contextRef="#ctx0" brushRef="#br0" timeOffset="-3213">2322 1715 260 0,'-9'0'96'0,"9"8"-75"0,-18 39-10 16,9-8-8-16,-17 24-18 16,-18 31-3-16,-9 0 9 15,-9 16 5-15,-9 0 3 16,1-8 1-16,-10-8 0 0,10-16 0 15,8-23 0-15,18-15-3 16,8-9 0-16,27-39-42 16,18-15 15-1,9-9 7-15,8 1 16 16,10 7 8-16,-1-7 11 16,0 15 4-16,10 0 1 0,-1 16 2 15,9 0-10-15,0 16-3 16,0 0-4-16,8 0 1 15,1 7-20-15,-9 1-8 16,0-9-38 0</inkml:trace>
  <inkml:trace contextRef="#ctx0" brushRef="#br0" timeOffset="-2838">2789 1880 248 0,'-44'47'93'0,"18"8"-72"0,-18 39-6 15,17-47-8-15,-8 16-7 16,-9 15 2-16,0 1-3 16,-1-1 0-16,1-7 1 15,9-16 0-15,9-16 2 0,8-8 1 16,9-7 1-16,0-16-5 15,18-24 1-15,9-16-7 16,-1-7-3-16,1 0 3 16,0 0 2-16,8 7 3 15,-8 1 1-15,8 0 3 16,1 7 1-16,8 8 3 16,0 9 1-16,10 7-1 0,-1 7-1 15,0 9-6-15,0 8 1 16,0 7-33-16,-9 8-13 15,-17 8-52 1</inkml:trace>
  <inkml:trace contextRef="#ctx0" brushRef="#br0" timeOffset="-2596">1006 3567 364 0,'-44'23'134'0,"53"-23"-104"0,9-8-13 0,17 8-13 0,35-15-7 16,54-25 3-16,17-7-1 15,27-8 0-15,26-7 1 16,18 7-3-16,9 8 2 0,0 0-10 16,-18-1-3-16,0 1-26 15,-9-8-9-15,-18 1-52 16,-8-1-51-1,-27-24 51-15</inkml:trace>
  <inkml:trace contextRef="#ctx0" brushRef="#br0" timeOffset="-2340">3708 1503 276 0,'-27'0'104'0,"9"23"-81"0,-8 25-8 0,17-17-11 15,0 24-8-15,0 8 0 16,1 15 0-16,8 1 3 16,0 7 0-16,17-16 20 0,10-7 10 15,8-8 1-15,18-8 0 16,9-15-15-16,17-9-4 16,18-7-12-16,1-16-1 15,-1 0-33-15,-18-8-14 16,-8 0-35-16,-27-7-69 31</inkml:trace>
  <inkml:trace contextRef="#ctx0" brushRef="#br0" timeOffset="-2160">3372 2594 280 0,'-97'31'104'0,"71"-15"-81"0,-1-1 7 15,27-7-1-15,0 0-29 16,0-8-9-16,18 8-3 15,17-8-1-15,18 0 8 16,18-8-7-16,26-8-1 0,17 1 4 16,10-1 3-16,8-8-32 15,1 1-14-15,-1-1-44 16</inkml:trace>
  <inkml:trace contextRef="#ctx0" brushRef="#br0" timeOffset="-1922">3496 3284 348 0,'-36'94'132'0,"45"-62"-103"0,9 23 5 0,0-32-5 15,17 1-19-15,18-9-6 16,26-7-16-16,27-23-5 15,35-25 9-15,10-15-21 0,16-15-5 16,10-17-13-16,17-7-6 0,9 8-48 16,35-24-40-1,-8-39 56-15</inkml:trace>
  <inkml:trace contextRef="#ctx0" brushRef="#br0" timeOffset="-84996.73">165 492 188 0,'-54'-35'71'0,"23"39"-55"0,0 8 11 15,22-5 3-15,1 5-12 16,-1 8-2-16,4 0-7 16,5 4-4-16,5-1-2 15,4 5 0-15,4-4 2 0,5-1 7 16,-1-3 4-16,1-4-4 15,4-4 1-15,1-8-4 0,-1-8 0 16,0-8-3-16,5-8-1 16,-5-8-3-16,0 1 1 15,-4-1-2-15,-5 0-1 16,0 1-2-16,1-1-1 16,-1 4 2-16,5 1 2 15,8 3 0-15,10 0 2 16,8 1-2-16,10 11 2 15,3 4-2-15,1 12 2 16,-5 7-2-16,-8 13 2 16,-5 8-2-16,-9 3 2 15,-13 1-2-15,-14 3 2 16,-13 4-18-16,-17 1-4 0,-10 7-51 16,-4-8-19-16,-4-7-18 15</inkml:trace>
  <inkml:trace contextRef="#ctx0" brushRef="#br0" timeOffset="-84741.73">347 962 204 0,'-31'-4'77'0,"22"8"-60"0,-4 8 15 16,8 0 4-16,-4 8 0 15,-9 11 2-15,-4 9-7 16,-4 3-4-16,-10 4-15 16,1 1-3-16,-1-5 1 0,9-7-6 15,5-9-2-15,4-3 3 16,5-8 4-16,4-4 6 15,27-12 3-15,13-8-7 16,5-4-8-16,4 0-3 16,4 4-2-1,9 8-2-15,5 0 3 0,4 8 0 16,0 4-4-16,1 4 1 16,-1 3-40-16,0 9-18 15,-4-8-85 1</inkml:trace>
  <inkml:trace contextRef="#ctx0" brushRef="#br0" timeOffset="-84501.73">1102 753 268 0,'-40'-16'101'0,"35"16"-78"0,5 0 11 0,0 0-1 0,5 4-5 15,8-4 3-15,18 0-4 16,9 0-2-16,5-4-13 16,-1 0-3-16,-13 4-2 0,-9-4-1 15,-13 4-1-15,-18 0-28 16,-22 8-11-16,-9 4-47 16,0 4-21-16,5-4-26 15</inkml:trace>
  <inkml:trace contextRef="#ctx0" brushRef="#br0" timeOffset="-84305.73">1746 15 248 0,'9'-24'93'0,"-9"28"-72"0,4 16 18 0,-4 3 5 16,-4 21 1-16,-5 35 3 15,-9 23-15-15,-4 9-6 16,0 15-15-16,-1 16-5 0,1 8-3 15,-4-15-13-15,-1-9-4 16,-4-4-60-16,0-11-24 16,-5-24-48-1</inkml:trace>
  <inkml:trace contextRef="#ctx0" brushRef="#br0" timeOffset="-84124.73">1213 1357 288 0,'-22'-4'110'0,"13"16"-86"0,9 11-6 16,4-11-10-16,10 12 11 16,8-4 12-16,9 7-11 15,13 1-6-15,14 0-8 16,9-9-5-16,8-3 0 0,9-8-67 16,1-8-28-16,-10-8-37 15</inkml:trace>
  <inkml:trace contextRef="#ctx0" brushRef="#br0" timeOffset="-83913.73">2359 670 220 0,'-14'-28'82'0,"14"28"-64"0,5 4-9 0,4 4-9 15,4 0 19-15,0 4 11 16,5 4-3-16,0 7-1 15,-9 13-15-15,-9 7-7 0,-14 9 0 16,-12 3-8-16,-5 0-1 16,-5 0-64-16,-4-11-27 15</inkml:trace>
  <inkml:trace contextRef="#ctx0" brushRef="#br0" timeOffset="-83600.73">2776 252 196 0,'45'-48'74'0,"-37"52"-58"0,6 8 12 16,-5 4-1-16,0 11 13 15,-5 25 10-15,0 19 1 16,-8 16 2-16,-5 23-29 16,-4 16-3-16,4 5 0 0,0-17-12 15,5-7-5-15,-1-12 2 16,1-17 0-16,-1-18 0 15,5-17 1-15,0-11 20 16,0-20 12-16,5-16-20 0,-1-8-8 16,1-8-5-16,3-4 0 15,6-3-1-15,4-1 0 16,4 0-8-16,9 1 0 16,9 3-21-16,13 8-7 15,14 8-44-15,13 8-18 16,22 8-78-1</inkml:trace>
  <inkml:trace contextRef="#ctx0" brushRef="#br0" timeOffset="-82789.73">4011 796 148 0,'0'-4'57'0,"0"0"-44"0,0 4 18 0,0 0 8 0,0 0-2 15,0 0 0-15,0 0-18 16,9-4-7-16,8 1-7 16,14-5-4-16,14 0 0 0,4 0-4 15,0 0 2-15,4 0 1 16,0 0 0-16,-4 4 0 16,-5 0 0-16,-8-4 0 15,-5 4 0-15,-4 0 11 16,-5 1 5-16,-4 3 11 15,-5 0 6-15,-4 0-6 16,0 0-2-16,-5-4-8 16,-4 4 0-16,0 0-10 15,5 0-2-15,-1 0-3 16,-4 0-2-16,0 0 1 0,0 0 1 16,0 0-1-16,0 0-1 15,0 0 12-15,0 0 4 16,0 0-4-16,0-4 1 15,0 4-8-15,0 0-3 16,-4-4-23-16,-1 4-9 16,1 8-53-16,-5 3-22 15,-4 17-35 1</inkml:trace>
  <inkml:trace contextRef="#ctx0" brushRef="#br0" timeOffset="-82563.73">3993 1088 264 0,'-18'-4'99'0,"23"8"-77"0,-1-4 11 16,5 0 0-16,13 0 2 16,14-7 5-16,17-1-17 15,9 0-8-15,5 0-9 16,8 4-5-16,1 0 0 0,-1 4-19 15,-4 4-8-15,0 0-68 16,5 4-31-16,-1-8 7 16</inkml:trace>
  <inkml:trace contextRef="#ctx0" brushRef="#br0" timeOffset="-81438.73">5778 224 232 0,'-4'-8'88'0,"-1"20"-69"0,-12 35 0 0,8-11-7 16,-9 19-8-16,-4 8-1 15,-18 12 3-15,-5 8 3 16,-8 16-4-16,-5 7-3 0,5-3 1 16,9-16-4-16,8-20 0 15,14-16-17-15,9-11-8 16,13-21 11-16,13-26 8 15,14-25 5-15,8-23 2 16,5-16-3-16,0-4 2 0,-4 4 7 16,-5 7 4-16,-5 13 6 15,-8 8 2-15,0 15-14 16,0 12-4-16,-1 12-1 16,1 16 0-16,0 8 1 15,0 12 2-15,4 15-1 16,0 8 2-16,9 0-2 15,-4 1 2-15,4-9-62 16,4-11-24-16,5-9-8 16</inkml:trace>
  <inkml:trace contextRef="#ctx0" brushRef="#br0" timeOffset="-81256.73">6378 429 208 0,'9'-83'77'0,"-9"75"-60"0,0 0 10 0,0 8 4 15,0 0-19-15,-5 12-6 16,1 16 4-16,-9 19 5 16,-10 9-7-16,-8 7-2 0,-4 8-2 15,-10 8-16-15,1 16-4 16,-1-1-45-16,6-3-20 16,7-8-9-1</inkml:trace>
  <inkml:trace contextRef="#ctx0" brushRef="#br0" timeOffset="-80913.73">6338 1187 228 0,'9'-39'85'0,"-9"43"-66"0,4 0 12 0,1-4 1 0,4-4-15 16,-1-4-2-16,10-4-9 16,9-4-4-16,8-8-1 15,5-3 3-15,5-5 2 0,-1 5-5 16,-4-1 0-16,-9 4-1 15,-4 4 2-15,-9 1 1 16,-9-1 1-16,-9 4-5 16,-9 8 1-16,-9 4-5 15,-9 12 1-15,-4 12 6 16,0 8 6-16,0 7 0 16,4 5 1-16,10 3-1 15,8 0 2-15,9-3-5 0,13-5-1 16,14-3 0-16,13-8 2 15,8-8-1-15,6-9 0 16,3-7-14-16,1-4-4 16,0-11-40-16,-5-13-16 15,5-11-52 1</inkml:trace>
  <inkml:trace contextRef="#ctx0" brushRef="#br0" timeOffset="-80718.73">7497 232 220 0,'13'-40'85'0,"-13"40"-66"0,0 4-8 0,5 4-6 16,-5 12 21-16,0 19 12 0,-9 17-14 15,0 11-6-15,-4 0-11 16,-5 4-5-16,0 8-1 0,0 8 1 16,1 7 3-16,-1-3-20 15,5-8-7-15,4-12-46 16,0-8-19-16,0-11-10 15</inkml:trace>
  <inkml:trace contextRef="#ctx0" brushRef="#br0" timeOffset="-80537.73">7226 883 268 0,'-18'-75'101'0,"9"55"-78"0,-4-3 15 15,13 15 2-15,0 0-24 0,9-4-6 16,9 4-9-16,13-4-2 15,18 8 1-15,13 4 0 0,5 12 2 16,4-4-56-16,0 4-26 16,0 0-17-1,0 4-30-15,-5-1 45 16</inkml:trace>
  <inkml:trace contextRef="#ctx0" brushRef="#br0" timeOffset="-80088.73">8088 840 264 0,'-9'-24'101'0,"4"16"-78"0,-8-4 13 0,9 8 2 16,-1 0-13-16,1 0-3 16,-1 4-12-16,5 0-4 0,0 0-4 15,-4 4-6-15,-1 4 0 0,-3 8 8 16,-1 4 7-16,0 7-1 16,0 9 2-16,-4 0 2 15,-1 3 1-15,5 4-6 16,5-7-3-16,-1-4-3 15,10-9-3-15,4 1 1 16,9-12 1-16,8-12 3 16,10-12 4-16,-1-8-6 15,5-4-2-15,0 1 3 16,-13 3 2-16,-5 4 0 16,-4 4-1-16,0 1-6 15,-5 3-1-15,-4 8-4 0,4 4 1 16,-4 7 5-16,4 1 2 15,5 4 0-15,9-8-2 16,8-4 3-16,5-8 2 16,5-8 2-16,-1-8 3 15,-4-3 4-15,-4-5 3 16,-10 0-7-16,-8 1-3 16,-5 3-2-16,-8 4 1 15,-5 1-27-15,-5 3-11 16,5 4-68-16,5 8-27 15,12 8-28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1.9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599 202 112 0,'-13'-16'44'0,"8"4"-35"0,-3-8 3 0,3 13-3 16,-4-9-1-16,-4-4 2 15,-14 0-5-15,1-3-3 16,-5-1-4-16,-5 0 1 15,-4 8 1-15,0 12 6 0,5 8 6 16,-1 8-4-16,5 12 0 16,9 8 2-16,8 15 1 15,10 16 8-15,13 12 2 16,9 12 3-16,4-4 2 16,4 0-10-16,-3-8-4 15,-10-4-3-15,-9 0 1 16,-8-4-5-16,-14-4-1 15,-8-8 2-15,-5-11 1 16,-9-17-1-16,-5-7-1 0,1-12-1 16,8-4 0-16,5-4-16 15,4-4-4-15,10-4-102 16</inkml:trace>
  <inkml:trace contextRef="#ctx0" brushRef="#br0" timeOffset="902">488 810 280 0,'-9'-8'104'0,"5"8"-81"0,-1 0 14 15,5 0 1-15,0 0-11 16,0 0-3-16,0 0-19 0,0 0-5 16,14 0-1-1,8 4 0-15,5 0 1 0,13-4 0 0,-5 0 2 16,1-4 1-16,-5 0 3 15,-9-4-3-15,-4 4 0 16,-5-4-1-16,-4 0-2 16,-5 0 1-16,-8 0 1 15,-5 1-3-15,-4-1 0 16,-5 4-4-16,0 4 1 16,-4 4-3-16,0 7 2 15,0 5 1-15,4 4-1 16,9 4 4-16,4 3 2 15,10 1 2-15,8 0 3 0,9-1 1 16,10 1 1-16,3-8-2 16,1-9 1-16,-1-3-22 15,-4-8-9-15,-4-4-13 16,-1-7-4-16,-3-5 11 16,-1-4 7-16,0-8 12 15,-4 1 6-15,-5-1 10 16,1 0 7-16,-6 9 22 15,1 3 13-15,0 4-18 16,0 4-6-16,0 8-16 16,0 8-5-16,4 12 9 15,0 11 7-15,1 13-7 16,-1 3-3-16,5 1-5 16,-5-5 0-16,1-11-2 15,-6-5 2-15,-3-7 13 0,-5-20 20 16,0-8-5-1,4-12-18-15,5-7-8 16,4-1-4-16,5-4-1 16,9 5-3-16,8 7 2 15,5 0-12-15,5 9-7 16,-1-1-29-16,1 4-11 16,-5 4-4-16,0 0 1 15,-5 0 15-15,-4 0 9 16,-4 0 21-16,-5 0 10 15,-9-4 12-15,1 0 8 0,-5 0 20 16,-5 1 12 0,0 3-6-16,1 0-2 0,-1 4-27 15,1 11-6 1,-1 13 2-16,1 8 5 16,4 3 4-16,4 5-5 15,0-5-1-15,5-3 5 16,-5-8 1-16,1-9-1 15,-1-7 0-15,5-8 4 16,4-12 1-16,5-11-7 16,-1-5-2-16,1-4-5 15,-5-3-3-15,0 3-22 16,-4 1-9-16,0-1-36 16,0 9-15-16</inkml:trace>
  <inkml:trace contextRef="#ctx0" brushRef="#br0" timeOffset="1038">2207 348 236 0,'0'-51'90'0,"0"39"-70"0,-13-8 13 0,13 12 1 15,-9 0-20-15,-5 0-7 16,-3 4-30-16,-1 4-10 16,-4 4-54-16,-1 8-21 15,6 4 29-15,8 8 16 16</inkml:trace>
  <inkml:trace contextRef="#ctx0" brushRef="#br0" timeOffset="1158">2176 790 204 0,'4'39'77'0,"-4"-19"-60"0,-4 8 4 0,4-12-1 0,0 3-10 16,4 5-3-16,1 0-15 16,-1-1-5-16,9-3-82 15,5-4-37-15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4.3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26 160 0,'26'-28'60'0,"10"28"-47"0,13 12 6 15,-27-4 0-15,5 4-5 16,-1 4 0-16,-8 3 0 16,-5 5 4-16,-13 4-10 15,-13 3 2-15,-14 9 1 0,-8-1-4 16,-1 1 1-16,5-5-60 16,9-11-27-16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4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0 138 276 0,'4'-48'104'0,"-4"45"-81"0,0 3-2 0,0 0-7 16,0 7-10-16,0 9-1 15,0 8 3-15,0 4 3 16,0 3-4-16,0 1-3 0,5-1-1 15,-1-3-1-15,1-4 2 16,-1-9 1-16,1 1 1 16,-1-8 2-16,5-4 1 15,9-8-3-15,-1-8-1 0,6-7-21 16,-1-5-10-16,0-8-13 16,-4-7-2-16,0-5 16 15,-1 1 9-15,1 3 11 16,-5 1 4-16,-4 11 22 15,0 9 10-15,0 11-17 16,0 20-5-16,0 11 18 16,0 25 12-16,0-1-12 15,0 4-6-15,-1 5-9 16,1 7-5-16,-4 8 0 16,4-4 1-16,-1 0-30 15,1-12-10-15,0-11-74 16,5-13-57-1,-1-23 60-15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2.9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21 280 0,'13'-12'107'0,"-13"8"-83"0,5 0-20 0,-5 4-16 15,13 0-103-15,-4 8-43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1.6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431 111 152 0,'0'-12'57'0,"9"8"-44"0,-9 0 12 15,0 4 1-15,0 0-3 16,0 0-2-16,0 0-16 16,0 0-5-16,-9 4-1 0,-4 4 2 0,-9 4 4 15,-5 4 9-15,-4-1 5 16,0 1-5-16,0 0-1 16,4 0-1-16,5-4 2 15,0-4-3-15,13-1-1 16,0-3 16-16,9-8 9 15,9 0-13 1,0 1-13-16,13-1-9 16,0 0-1-16,5 4 2 15,-1 4-7-15,-3 3-1 16,3 1-34-16,-12 4-15 16,-10 4-7-16,-17 0 1 15,4 0 16-15,-13-1 8 0,-9 1 20 16,-14 0 11-16,1-4 25 15,-1-4 12-15,5-8 19 16,0 0 7-16,9 0-6 16,5 0-1-16,8 0-16 15,13 4-8-15,14 0-17 16,18 3-7-16,4 1-1 16,0 8-1-16,9 8-2 15,-4 0 2-15,-5 7-1 16,-9-3 0-16,-13-1 4 15,4 1 3-15,-17 4 0 16,-5-1 2-16,-4 1-2 16,-5-9 2-16,4-3-83 15,-3 0-38-15,12-8-9 16</inkml:trace>
  <inkml:trace contextRef="#ctx0" brushRef="#br0" timeOffset="166">538 36 292 0,'0'-28'110'0,"9"20"-86"0,-9 16-9 0,4-4-8 15,-4 8-9-15,0 4 0 16,0 4 4-16,0 7 3 16,-4 13-2-16,-10 7-15 0,-12 12-7 15,4 8-103-15</inkml:trace>
  <inkml:trace contextRef="#ctx0" brushRef="#br0" timeOffset="346">174 660 228 0,'0'11'85'0,"9"-7"-66"0,4 16 10 15,-9-8-1-15,1 4-14 16,8 0-3-16,-4 3-7 15,0 5-1-15,0 0-1 16,-5-1-41-16,5-3-16 0,-5 4-50 16</inkml:trace>
  <inkml:trace contextRef="#ctx0" brushRef="#br0" timeOffset="660">582 739 244 0,'27'-12'90'0,"-14"12"-70"0,5 8 17 0,-14 0 4 16,10-1 7-16,-1 5 5 16,0 4-22-16,-8 4-8 15,8 3-14-15,-4 1-4 0,-5 4-1 16,-4-1 2-16,-13 1 3 16,-9-4-4-16,-14-1-1 15,1-7 2-15,-5-4 1 16,9-8-1-16,0-8 1 0,9-4-4 15,-1-4 0-15,14 0-3 16,5-3-1-16,13-1 1 16,4-4 2-16,9 4-3 15,5 1-2-15,4-1-27 16,0 0-12-16,9 0-37 16,-4 0-14-16,8-3-46 15</inkml:trace>
  <inkml:trace contextRef="#ctx0" brushRef="#br0" timeOffset="992">866 415 176 0,'-13'-36'68'0,"13"24"-52"0,0 1 12 15,0 7 3-15,9 0-16 0,0-4-3 16,4 0-8-16,9 0-3 16,1 0 0-16,8 0 1 0,-5 0 1 15,-8 4 1-15,0 0 0 16,-5 1 11-16,1-1 7 15,-10 0-11-15,-8 4-4 16,-10 0-6-16,1 8-4 16,-5 7 6-16,5 5 5 15,0 4 11-15,-5 7 6 16,13 1 2-16,-4-1 1 16,9-3 2-16,14 0 1 15,4-5-12-15,8 1-6 16,5 0-6-16,9-8-2 15,-4-5-1-15,-5-7 0 0,0-4-33 16,-9-8-13-16,0-3-41 16,-8-17-15-16,3-8-34 15</inkml:trace>
  <inkml:trace contextRef="#ctx0" brushRef="#br0" timeOffset="1232">1399 150 252 0,'14'-8'96'0,"4"8"-75"0,-5 4 6 15,-4 4-4-15,-5 4 13 16,9 12 12-16,-8 11-5 16,8 17-1-16,-4 11-24 15,0 8 3-15,-9 0 0 0,9-12-7 0,-5-4-3 16,-4-11-6-16,0-13-2 16,0-7 8-16,0-4 4 15,9-8 4-15,-4-8 3 16,12-8-12-16,10-4-3 15,4-4-43-15,9 12-17 16,5 8-71-16,8 8-31 16,5 7 5-1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0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31 248 0,'13'-31'93'0,"-13"35"-72"0,0 0-4 16,5 7-5-16,-5 13 26 16,8 8 17-16,-8 3-6 15,0 9-4-15,0 7-25 16,0-11-1-16,0 35 1 0,0 0-9 15,0-4-3-15,0-8-3 0,0-12-1 16,0-11 0-16,0-13 0 16,0 1 4-16,-8-20 3 15,-1-12-4 1,4-16-2-16,1-8 0 16,4-7-6-16,0-1 1 15,4 1-2-15,5-1 0 16,4 1 0-16,5 3 0 15,0 5 2-15,0 3 0 16,-5 8-14-16,14 0-5 16,-1 4-17-16,5 5-7 15,1-1 5-15,-1 4 3 16,0 4 15-16,0 4 7 16,0 0 6-16,-4 3 3 0,-5 1-1 15,0 0 4-15,-4 0 6 16,-5 4 7-16,-4 4-6 15,-13 4-1-15,-10-1 1 16,1 5 3-16,-5-4-4 16,-4-1-3-16,0-3-61 15,13-4-27-15,0-8-39 16</inkml:trace>
  <inkml:trace contextRef="#ctx0" brushRef="#br0" timeOffset="182">622 110 264 0,'0'8'99'0,"17"12"-77"0,-3 12 24 0,-14-13 6 15,13 13-16-15,-13 15-4 16,0 20-16-16,-13 12-7 16,13 8-6-16,13-8 2 0,-4-4 4 15,0-8-65-15,4-8-28 16,14-7-64-1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8.9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 95 200 0,'-9'-12'74'0,"14"4"-58"0,-5 1 14 0,0 7 10 15,9-8-17 1,4 0-13-16,9 0-7 15,9 0-3-15,5 4-3 0,-1 0 2 16,1 0 1-16,-5 0 0 0,-4 0 0 16,-5 0 2-16,-9 0 1 15,1 4 3-15,-6-4 6 16,-3 4 2-16,-1-4-10 16,-4 4-1-16,0 0-5 15,0 4-2-15,-9 8-2 16,-4 4 1-16,0 4 5 15,-9 3 4-15,-5 5 12 16,5 4 5-16,-1-1-7 16,1 1-1-16,5-5-5 15,3-3-3-15,1-8 0 16,4 0-1-16,5-4 17 16,-1-5 9-16,5-10-9 15,5-5-2-15,3-8-11 16,6-4-5-16,4 0-5 0,4 5 1 15,0-1-4-15,5 4 1 16,-1 0 0-16,1 4 2 16,4 8 1-16,0 4 1 15,-4 8-7-15,-1 0 0 16,-3 8-35-16,8-1-12 16,-5 1-12-16,-4 0-4 15,-4-4-22 1,-9-5-13-16,0-7 50 15,-5-8 66-15,-4-3 38 16,-4-5 12-16,0-4 1 0,-1 0-21 16,5 0-8-16,0 1-21 15,9-1-8-15,4-4-3 16,14 0-12-16,4-3-5 0,0-1-1 16,5 0 0-16,-5 4 7 15,-5 1 4-15,-8 7 30 16,0 0 16-16,-9 4 2 15,0 4 2-15,-9 4-22 16,0 8-10-16,-5 8-6 16,-4 4 0-16,1 3-3 15,-6 5 0-15,-4 0-23 16,5 3-9-16,0 1-50 16,-5-5-19-16,0-3-2 15</inkml:trace>
  <inkml:trace contextRef="#ctx0" brushRef="#br0" timeOffset="122">436 411 176 0,'-35'20'68'0,"21"-4"-52"0,1 7 8 0,8-7 0 16,1 4-14-16,0-1-3 15,4 9-3-15,4 8 2 16,9-5-89-16,5 1-40 16,4-9 54-16,1-3 28 15</inkml:trace>
  <inkml:trace contextRef="#ctx0" brushRef="#br0" timeOffset="421">716 328 236 0,'0'-16'90'0,"0"20"-70"0,0 4-5 0,4 0-6 0,1 8 25 16,8 8 14-16,0 11-15 15,1 5-6-15,-1 7-16 16,-4 0-5-16,-5 1 0 0,-4-9-1 15,-4-3 0-15,-5-5-1 16,-4-7 2-16,-1-4-3 16,-3-8-2-16,-1-5 4 15,0-7 4-15,5-4-3 16,4-3 2-16,0-1-3 16,9-8 0-16,9-4-3 15,4 0 1-15,5-3-26 16,9 3-10-16,4 0-36 0,4 0-14 15,5-3-46 1</inkml:trace>
  <inkml:trace contextRef="#ctx0" brushRef="#br0" timeOffset="782">1320 64 264 0,'4'-36'99'0,"5"36"-77"0,13 0-2 0,-8 4-4 15,-1 4 1-15,5 0 7 16,-5 8-13-16,9-1-4 16,-8 5-4-16,-5 4 0 0,-9 0 0 15,-9-1 1-15,-14 1 0 0,-8-4 0 16,-13-5 0-16,-14 1-2 16,-8-4 1-16,-1 0 4 15,5-4 4-15,9-4 9 16,8-4 7-16,10 0 1 15,8 0 3-15,14-4-15 16,17-4-7-16,27-4-5 16,22 4-4-16,18 4-2 15,14 0 1-15,4 0 1 16,4 0 0-16,-4 4-3 16,-5 4 2-16,-17 0-34 15,-18 0-17-15,-23 0-97 16,-26 4-3-1</inkml:trace>
  <inkml:trace contextRef="#ctx0" brushRef="#br0" timeOffset="964">1298 474 228 0,'-36'36'88'0,"32"-9"-69"0,-1 21 24 0,5-29 5 15,5 9-1-15,-1-4 2 16,14-1-16-16,4 1-8 15,9-4-14-15,9-4-3 0,9-4-1 16,4-5-43-16,1-3-18 16,-1-4-90-1,5-8-50-15,-10-23 87 16</inkml:trace>
  <inkml:trace contextRef="#ctx0" brushRef="#br0" timeOffset="1397">1942 40 260 0,'0'-8'96'0,"0"12"-75"0,0 0-12 16,0-4-9-16,8 8-4 15,-3 4 4-15,-1 0 1 16,-4-1-1-16,0 5 1 16,-9-4 1-16,-4 0 1 0,-9-4 18 15,-5 0 9-15,-4-4-2 16,5 0-2-16,3-1-10 15,6-3-5-15,3 0-2 0,28 0-10 16,12 0-6 0,10 4-8-16,4 0-1 15,-5 4-4-15,-4 0-1 16,-8 0 5-16,-10 4 2 16,-9 0 6-16,-13 4 5 15,-8-1 4-15,-6 5 4 16,1 0 15-16,5 3 7 15,-1-3-7-15,4 0-4 16,1-4-7-16,13 0-4 16,9-5 2-16,4 1 0 15,-4-4-1-15,9-8-1 0,-5 0-3 16,-4-4-2-16,-4-4-28 16,3-4-14-16,-8-3-40 15,5-5-18-15,4 0-5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7:54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0 264 208 0,'9'-79'79'0,"-9"71"-61"0,4 4 1 0,-4 4-3 15,0 0-16-15,9 8-4 16,0 8 2-16,0 12 0 15,0 7 2-15,0 5 0 0,0-1 2 16,0 1 1-16,4-5 1 16,0 1-55-1,1-9-67-15,-1-3 21 16</inkml:trace>
  <inkml:trace contextRef="#ctx0" brushRef="#br0" timeOffset="600">302 335 192 0,'13'-47'71'0,"-8"39"-55"0,4 8 9 16,0 0 1-16,-1 4 0 16,1 8 2-16,5 4-2 15,-1-1 1-15,-4 9-15 16,4 4 0-16,-8-1 1 0,-5 1-7 16,-9 0-1-16,-9-1-1 15,0-3 2-15,-4-4-1 16,0-5 2-16,0-3 11 15,-1-4 6-15,6-8-8 16,-1-4-2-16,5-4-8 0,4-3-2 16,9-1-4-16,4 0-3 15,9-4-14-15,10 0-4 16,3 0-27-16,5 1-9 16,5-5-1-16,4-8 0 15,4-7 4-15,-8-1 3 16,4-11 24-16,0-1 13 15,-9-7 19-15,-5 12 6 16,-3 3 37-16,-6 9 16 16,-3 7-19-16,-5 8-9 15,0 16-28-15,-1 20-10 16,1 16 22-16,0 19 12 16,0 8-9-16,0 0-4 0,4-8-1 15,-4-3 0-15,0-5-5 16,0-7 0-16,-5-9-6 15,1-7-2-15,-5-4 11 16,0-9 6-16,-5-7-7 16,1-12-3-16,-1-3-7 15,5-9-2-15,0 0-1 16,0 0-2-16,5 1-2 16,4-1 1-16,4 0-1 15,5 0-2-15,0 5 0 16,4 3 3-16,5 8-24 15,-1 8-11-15,1 8-25 16,-5 3-12-16,-4 9-65 16</inkml:trace>
  <inkml:trace contextRef="#ctx0" brushRef="#br0" timeOffset="960">546 797 260 0,'-13'-12'99'0,"17"12"-77"0,1 0 2 0,4 0-4 15,4 0-9-15,9 0-1 0,5 4-4 16,0 4-1-16,-1 4-3 15,-4 4-4-15,-4 0-1 0,-9 3 13 16,-9 1 5-16,-9 8 10 16,-4-5 5-16,-5 1-10 15,5-4-4-15,-1-4-5 16,6-5-2-16,12 1-3 16,14-4-1-16,17-4-3 15,14-4 1-15,13-4-31 16,5 4-13-16,0-4-59 15,-1 0-25-15,1-8 5 16</inkml:trace>
  <inkml:trace contextRef="#ctx0" brushRef="#br0" timeOffset="1440">1141 335 184 0,'-22'-31'68'0,"22"31"-52"0,5 0 3 0,-1 0 1 0,9 0-10 15,14 0-3-15,9 0 0 16,4 4 0-16,-5 8-3 16,1-1-5-16,-10 1-2 0,-8 4 2 15,-9 0 0-15,-18 4 20 16,-18-1 12-16,-8 1-13 16,-10 0-5-16,-3-4-6 15,8-5-2-15,9 1 1 16,4-4 1-16,9-4 1 15,5 0 0-15,13-8-4 16,13 0-1-16,9 0-3 16,1 4-3-16,3 0 2 0,1 0 0 15,-1 0 1 1,1 8 0-16,0 0 0 0,-1 0 0 16,1 4 2-16,-5 3 1 15,0 1-52-15,-4 0-22 16,0 0-43-1</inkml:trace>
  <inkml:trace contextRef="#ctx0" brushRef="#br0" timeOffset="1875">1519 0 172 0,'0'4'66'0,"4"11"-52"0,5 29 32 0,-4-16 10 0,4 19-2 16,-1 8 1-16,1 8-20 16,5-3-9-16,-5-1-15 15,-1 0 1-15,-3 0 2 0,-1-4-5 16,-4-7-3-16,0-9-1 16,0-7-1-16,-4-8 0 15,-1-5 2-15,1-3 6 16,0-8 4-16,-1-12-6 15,-4-4-3-15,-4-12-4 16,8-3-3-16,1-5 1 16,4 0 1-16,0-3-3 0,4 7 0 15,1-3 1 1,-1 7 0-16,5 4-3 0,-4 0 2 16,-1 4-1-16,1 1 0 15,8 3 0-15,5 0 0 16,8 0 2-16,10 8 0 15,8 0-11-15,5 4-3 16,4 0-26-16,1 0-12 16,-6 0-23-16,1-4-11 15,-4 0-33 1</inkml:trace>
  <inkml:trace contextRef="#ctx0" brushRef="#br0" timeOffset="2236">2021 244 184 0,'-9'-15'71'0,"9"15"-55"0,9 0-2 16,0 0-4-16,8 0-3 15,6-4 1-15,3 4-4 16,1 0-1-16,0 0-1 16,-1 0-2-16,-8 0 3 0,-5 0 15 15,-4-4 11-15,-9 0-6 16,-9-4-4-16,-8 8-13 15,-6 8-3-15,1 0-5 16,0 0 0-16,0 0 4 16,4 3 1-16,5 5 1 15,-1 4 0-15,5 0 11 16,9-1 7-16,9-3-2 0,5 0-2 16,3 0-4-16,6-4-1 15,8-4-5-15,4-1-3 16,1-3 0-16,-1 0-1 15,1 0-46-15,-10 0-19 16,-3 4-45 0,-10 0-53-16,-13 4 51 15</inkml:trace>
  <inkml:trace contextRef="#ctx0" brushRef="#br0" timeOffset="2433">1999 521 200 0,'-40'-8'74'0,"35"4"-58"0,1 0 29 0,4 4 9 15,0 0-26-15,9 0-10 0,13 0-9 16,4 0-4-16,10-4-3 16,4 0-2-16,9 0 1 0,0 0-1 15,4 4 2-15,0-4-1 16,-4 4-1-16,-5 0-10 16,-4 0-4-16,-8 0-24 15,-6 0-10-15,-8 0-59 16</inkml:trace>
  <inkml:trace contextRef="#ctx0" brushRef="#br0" timeOffset="2717">2185 679 184 0,'-13'-12'71'0,"13"12"-55"0,0 0-2 0,0 0-4 16,9 4 2-16,4 0 2 15,5 4-5-15,-5 4-3 16,0 3-3-16,-8 5 8 0,-5 4 6 16,-5-1 13-16,-4 1 6 15,1 0-6-15,3-8-3 16,1-5-13-16,4 1-6 16,4 0-3-16,14-4 1 15,9 0-3-15,8-8 0 16,5 0-41-16,0-4-19 15,0-4-40-15,0-8-54 16,-4-3 44-16</inkml:trace>
  <inkml:trace contextRef="#ctx0" brushRef="#br0" timeOffset="2897">2620 564 240 0,'-17'-16'90'0,"17"13"-70"0,0-1 10 15,0 4-1-15,0 0-20 16,13 0-6-16,9 0-3 15,5 0-1-15,-1 0 1 16,-3 0 0-16,-6-4 0 0,-3 4-5 16,-28 4 1-16,-12-4-22 15,-5 4-8-15,-5-4-51 16,5 0-43 0,9 0 48-16</inkml:trace>
  <inkml:trace contextRef="#ctx0" brushRef="#br0" timeOffset="3077">2940 138 200 0,'-4'-4'74'0,"8"20"-58"0,-4 39 47 0,0-16 16 16,0 1-18-16,0 3-5 16,0 5-31-16,0 11-12 15,9 12-9-15,9 8 1 0,4 4 4 16,5-4-100-16,4 0-42 15,4-16-9-15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7.9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89 248 0,'4'16'93'0,"-4"-1"-72"0,5 5 18 0,-1-12 5 15,1 4-16-15,4 4-4 16,8-4-10-16,10-5-1 16,9-7-8-16,8-11 1 0,5-13 4 15,-5-4-4-15,-13 1-1 16,-8-1 0-16,-15 0-1 16,-12 5-5-16,-14 7 1 15,-13 8-44-15,0 8-18 16,0 4-68-16,13 4-43 15,18-4 80-15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8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0 160 0,'8'28'60'0,"6"7"-47"0,4 20 26 15,-5-23 7-15,0 23-3 16,5 32-1-16,4 20-8 0,-4-5-4 16,4 5-16-16,-4 3-7 0,-5 1 0 15,-4 0 0-15,-4-5 1 16,-5-11-62-16,4-8-27 15,9-16-44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32.0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1288 864 96 0,'-9'16'38'0,"9"35"-29"0,0 36-5 0,0-36-3 0,4 20-3 16,1 28 0-16,-1 39 2 15,-4 16 2-15,0 40 12 16,0 23 8-16,-4 16-2 16,-5 39-2-16,-5-3-2 15,1 27 0-15,-5-20 3 16,1 8 0-16,-1-15-10 16,0-33 1-16,5-14 3 0,4-25-3 15,9-23 2-15,4-32-5 16,5-20-2-16,9-7 0 15,9-17 1-15,8-3-3 16,14-4-2-16,9-8 0 16,17-4 1-16,10-12 1 15,21-8 1-15,32-4-2 0,8-3 1 16,28-13 7-16,34-3 3 16,10-5-4-16,26 1-3 15,18-5 3-15,27-3 2 16,17 0-6-16,19-1-1 15,3-7 0-15,19 0 0 16,-10-8-2-16,5 8-2 16,-18-4-2-16,-8 3-1 15,-28 1-1-15,-26-4 3 16,31 0 0-16,-44 0 1 16,-45-4 4-16,-44-8 5 15,-31-4-3-15,-22-8 2 16,-19-12-1-16,-8-15 3 0,-4-28-3 15,-5-40 1-15,-9-27-7 16,-4-24-1-16,-18-32 0 16,-18-11 0-16,-13-32 2 15,-9-20 1-15,-9-11-4 16,0-36 1-16,5-16-2 16,4-27 0-16,13-32-3 15,5-12 1-15,4-4 0 16,-4 20-1-16,-5 35 4 15,-8 56 0-15,-10 35 5 16,-8 32 2-16,-1 35-2 16,-3 36-3-16,-1 24 0 15,0 23 1-15,0 16 1 16,-8 12 1-16,-10 12-2 0,-8 11-2 16,-18 9 3-16,-27 7 0 15,-36 9-4-15,-43 19 1 16,-45 7 0-16,-54 21 0 15,-57 8 0-15,-40 23 0 16,-40 16-3-16,-45 12 2 16,-22 3 1-16,-22 1 0 15,-9-8-5-15,14-20-1 16,22-7-2-16,30-13 2 16,28-11-9-16,30-5-3 15,45-3-26-15,49-4-12 16,49-1-58-16</inkml:trace>
  <inkml:trace contextRef="#ctx0" brushRef="#br0" timeOffset="1217">12652 1117 76 0,'-13'233'30'0,"-5"-91"-24"0,-8 110 4 0,12-117 1 15,-3 62 8-15,-10 48 6 16,-9 23-2-16,-8 16-2 16,0 9-5-16,-1-13 0 15,5 0 0-15,5-31-1 16,8-12-7-16,9-8-3 0,9-24-1 16,14-27 0-16,17-17 0 15,18-11 0-15,13-23 0 16,14-21 0-16,26-11 0 15,32-20 0-15,26-16 2 16,31-15-1-16,31-9 0 0,31-3 1 16,31-8 1-16,32-1-1 15,17 5-1-15,22-4-3 16,19-5 1-16,25 1 0 16,-12-12 1-16,-1-4-2 15,-12-8-2-15,-19-4 1 16,-31-12 1-16,-22-7-1 15,-26-13 2-15,-36-11 7 16,-22-12 5-16,-18 0-5 16,-18-5-1-16,-9-18-1 15,-17-21 0-15,-5-19-4 16,-5-9-3-16,1-26 0 16,-5-21-1-16,18-47-3 0,-22-24 2 15,-18 9 1-15,-22 3 0 16,-18-8 0-16,-22 20 2 15,-18 16-3-15,-18-8 0 16,-17 16 1-16,-18 23 2 16,-18 0 1-16,-5 60 1 15,10 27-5-15,-67-39-1 16,17 28-2-16,-106-37 3 16,-160-74-2-16,-31 44 1 15,-35 27 2-15,-23 31 2 16,-39 28 1-16,-32 12 3 15,-18 20-1-15,-8 12 0 16,9 11-6-16,-5 16 1 0,31 0 0 16,36 8 0-16,44 5-14 15,49 3-3-15,48 3-24 16,54 13-9-16,63 4-58 16</inkml:trace>
  <inkml:trace contextRef="#ctx0" brushRef="#br0" timeOffset="3709">11378 9644 108 0,'-27'31'41'0,"9"-11"-32"0,-17 19 11 15,13-19 2-15,-14 16-6 16,-22 7-1-16,-17-3 6 15,-27-1 6-15,-18 8-14 16,-18-3 11-16,-26-9 3 0,-14-3-8 0,-8-16-1 16,-14-16-8-16,0-16-4 15,-4-19 1-15,-1-33 0 16,-3-34-3-16,17-17-1 16,9-15-1-16,8-40-2 15,19-11 1-15,22-16-1 16,22-24 0-16,31 3 2 15,31-34-3-15,27 7 0 16,31 0-1-16,26 1 0 16,27 35-3-16,18 19 1 15,31 1 4-15,31 19 2 16,23 20-5-16,39 20-2 0,18 27 2 16,36 20 1-16,8 40 2 15,23 31 0-15,-1 48-3 16,6 39 2-16,-10 20 1 15,-27 27 2-15,-12 40-3 16,-23 4 0-16,-22 27 1 16,-27 21 2-16,-31-17-1 15,-27 4-1-15,-4 56-2 16,-35-40 1-16,-36-15 7 16,-36 7 6-16,-39-8 0 15,-41-27 3-15,-44 4-2 16,-40 3 0-16,-48-3-5 15,-41-16 0-15,-22-28-3 16,-4-11 2-16,4-40-4 0,22-28 0 16,36-27 1-16,44-24 0 15,23-24-33-15,21-20-15 16,19-19-86 0</inkml:trace>
  <inkml:trace contextRef="#ctx0" brushRef="#br0" timeOffset="4099">8917 7658 128 0,'-4'166'49'0,"8"-79"-38"0,-8 27 4 16,8-59 0-16,1 44-7 16,8 8 0-16,1-1-2 0,-1 9-1 15,0-5-3-15,-4 1 1 16,0-5 0-16,0-11-6 0,0-16-2 16,0-16-64-1</inkml:trace>
  <inkml:trace contextRef="#ctx0" brushRef="#br0" timeOffset="4249">9219 7611 144 0,'-8'-56'55'0,"8"48"-43"0,0 1 8 15,0 7 2-15</inkml:trace>
  <inkml:trace contextRef="#ctx0" brushRef="#br0" timeOffset="4595">9233 7547 253 0,'22'16'1'0,"9"8"-3"15,9 15 8-15,0 13 6 0,0 3-4 16,-4 8-2-16,-14-8-6 16,-9 5 0-16,-17 7 13 15,-19 8 6-15,-17 4-3 16,-8-4-1-16,-6-12 4 15,1-8 5-15,-5-11 2 16,9-9 2-16,9-7-2 16,5-9 1-16,8-3-4 0,5-4-2 15,13 0-16-15,14 0-7 16,8 0-3-16,18-1 3 16,18 5 1-16,17 4 1 15,19 4 0-15,8 3 2 16,0 5 1-16,1 0 1 15,-6 3-2-15,-3 5 1 16,-5-1-11-16,-9 0-2 16,-13-3-33-16,-5-4-11 15,-4-5-17-15,-9-15-4 16,0-12-19 0,0-12-12-16,0-11 53 0</inkml:trace>
  <inkml:trace contextRef="#ctx0" brushRef="#br0" timeOffset="4925">10361 8479 140 0,'0'-110'52'0,"-9"70"-41"0,-4-7 24 16,8 31 10-16,-4-4-8 16,0 0 1-16,1 5-10 15,-1-1-5-15,0 4-13 16,-9 12-11-16,-4 24-2 0,-14 27 12 16,-8 20 6-16,4 8 1 15,4 0 3-15,14-4-8 16,18-4-2-16,17-4-3 15,18-8-1-15,14-15 1 16,17-17 3-16,9-19 0 16,9-19 0-16,4-17-3 15,-13-4 1-15,-18-7-2 0,-17-12 0 16,-23-9-3-16,-17 1 1 16,-23 0-4-16,-17 8-2 15,-14-1 2-15,-9 13 0 16,-8 3-4-16,13 9-1 15,13 3-33-15,36 12-68 16,26 12 3 0,31 8-7-1</inkml:trace>
  <inkml:trace contextRef="#ctx0" brushRef="#br0" timeOffset="5300">11280 8065 152 0,'-35'-28'57'0,"21"20"-44"0,1 0 10 15,9 4 0-15,-5 0-2 16,0 0 2 0,-5 4-11-16,-3 8-6 15,-1 8 2-15,-4 8 4 0,-1 7 3 16,1 5 3-16,9 11-10 15,9 1-4-15,8 7-3 16,14 4 1-16,17-4 10 16,19 5 7-16,12-5-6 15,10 4-2-15,-5 8-2 16,-9 4-1-16,-18 0-4 0,-21 4-1 16,-23 0 21-16,-32-4 8 15,-25-8-13-15,-10-3-6 16,0-21-4-16,5-15 1 15,9-16-29-15,13-16-14 16,18-20-77-16,22-7-33 16,26-13 27-1</inkml:trace>
  <inkml:trace contextRef="#ctx0" brushRef="#br0" timeOffset="6546">417 9123 148 0,'27'75'55'0,"-9"-28"-43"0,4 32 16 16,-9-20 5-16,5 52-10 15,0 19 0-15,-1 52-10 16,1 19-3-16,0 12-5 15,-5 32-6-15,-4-12 0 0,0 8 1 16,0-1 0-16,-5-27 2 16,-4-7 1-16,0-5 10 15,0-11 3-15,-4-33 1 16,-1-18 2-16,1-17-10 0,4-11-5 16,0-13-1-16,4-15 0 15,5-16 1-15,14-8 0 16,8-11 2-16,18-9 1 15,17-7-3-15,27-8-3 16,41-13 2-16,17-3 0 16,35-8-1-16,36-8-2 15,27-7 1-15,31-1-1 16,35-8-3-16,14 8 2 16,22 8 1-16,-1 12 2 15,-3 4-3-15,-14 12 0 16,-13 0-1-16,-10 0-2 15,-25-17 0-15,-23-6 3 0,-31-9 0 16,-27-8 3-16,-31-12-1 16,-22-11-1-16,9-16 3 15,-31-20 2-15,-27-20-4 16,-18-35-1-16,-17 0 0 16,-9-24 0-16,-9-28-5 15,-1-11-1-15,-3-28-8 16,-1-16-2-16,5-16 9 15,-9-15 3-15,0 19 4 16,0-15 0-16,-4 23 0 16,-5 40 0-16,-9 27 2 15,-4 20 1-15,-5 20-4 16,-4 16 1-16,-9 19 0 0,-5 12 2 16,-12 16-1-16,-15 16-1 15,-16 4 1-15,-23 4 1 16,-40 7-3-16,-32 13 0 15,-30 3 3-15,-49 12 1 16,-35 4-1-16,-45 12 1 16,-31 0-4-16,-23 12 0 15,-35-4 1-15,-22 4 2 16,-13 8 1-16,-23-1 1 16,1-3 0-16,4 8 0 15,4-4-2-15,32-1 1 16,17 1-4-16,44 8-2 15,45-5-3-15,54 5-1 0,57 0-38 16,62-1-18 0,67 9-44-16</inkml:trace>
  <inkml:trace contextRef="#ctx0" brushRef="#br0" timeOffset="7747">14984 8045 104 0,'-18'4'41'0,"5"35"-32"0,-5 52-5 16,18-20-2-16,5 28-7 16,8 27-1-16,0 48 0 15,5 11 2-15,-9 36 2 0,-5 20 1 16,-8 16 25-16,-5 15 11 15,-9-11-4-15,0 19-3 16,-4-19-10-16,5-5-1 16,3-3-10-16,10-28 7 0,8-12 3 15,5-4-3-15,9-7 0 16,4-29-6-16,5-15 0 16,8-20-5-16,10-3-2 15,8-25 2-15,14-23 2 16,17-8-2-16,27-32 0 15,22-11 5-15,40-24 5 0,32-20-1 16,26-12 3 0,35-4-6-16,23-11-1 0,31 3-2 15,26-3 1-15,9 7 0 16,9 8 1-16,-13 1-7 16,9 7 0-16,-27 4 1 15,-13 0 3-15,-27 4-2 16,-27-12-2-16,-35 0 2 15,-31 1 0-15,-36-13-1 16,-26-11 1-16,0-32 7 16,-32-8 5-16,-21-16-3 15,-27 8-2-15,-18-12-8 16,-14-31-1-16,-4-20 1 16,-8-8 1-16,-10-8-4 15,-4-31 1-15,-9 3 0 0,-4-19 0 16,0-12 0-16,-10 16 0 15,1-24 0-15,4 0 2 16,5 24-1-16,4-4-1 16,5 4-2-16,4 23-1 15,0 24-1-15,-5 16 3 16,-4 4 0-16,-13 8 1 16,-22 7-3-16,-32 17 2 15,-12 23-1-15,-28 8 0 16,-35 4 2-16,-44 20 2 15,-54 0-6-15,-58 15 1 16,-70 1 1-16,-54-1 3 16,-44 13-5-16,-27 11 1 0,-22 12 1 15,-4 8 3-15,30 4 2 16,45 15 1-16,45 1-7 16,52 12-2-16,54-1-45 15,58 5-16-15,58 7-66 16</inkml:trace>
  <inkml:trace contextRef="#ctx0" brushRef="#br0" timeOffset="8767">22227 4346 160 0,'0'12'63'0,"5"39"-49"0,4 48-4 15,-5-52-3-15,5 36-8 16,0 55 0-16,0 24 1 15,-5 71 2-15,-4 0-1 16,-4 47-1-16,-5-3 3 0,-9 23 15 16,-8-16 9-16,-10-8-1 15,1 0 2-15,-1-39-7 16,14-20-3-16,4-7-4 16,14-21-1-16,12-31-5 15,15-24 0-15,17-19-5 16,17-9 0-16,23-11 10 0,27-12 3 15,39-12-1-15,37-12-1 16,39-11-4-16,44-9-1 16,54-11-8-16,31-12 0 15,22-1 1-15,18 1 1 16,-10 4 3-16,6 4 3 16,-14-5-2-16,-9 1-2 15,-18 0-2-15,-21-4-3 16,-28-9 3-16,-44-7 0 15,-35-11 1-15,-27-13 2 16,-31-16-3-16,-14-11 0 16,-26-8-1-16,-18-20-2 15,-17-36 1-15,-10-19 1 0,1-47-3 16,-32-29-2-16,-4-3 2 16,-26-8 0-16,-10-20-2 15,-8 12 2-15,-10-23-1 16,-8-1 0-16,4 24 2 15,0-16 0-15,-8 12-5 16,-5 32 1-16,0 12 2 16,-5 11 1-16,-8 8-2 15,-10 24 2-15,-8 24-1 16,9 11-2-16,-14 20 3 16,-8 1 0-16,-1-1 1 15,-30 8 0-15,-5 8-5 16,-23 12 1-16,-30 8 0 0,-36 7-1 15,-35 9 4 1,-63 11 2-16,-30 0-2 0,-50 5 0 16,-70-1 3-16,-45-7 1 15,-45-5-1-15,-26 0 1 16,5 1 0-16,8 7 3 16,23 5-3-16,26-1-2 15,40 12-25-15,9 12-11 16,22 4-55-16,9 20-22 15,18-1 3 1</inkml:trace>
  <inkml:trace contextRef="#ctx0" brushRef="#br0" timeOffset="10599">3908 2771 112 0,'-27'8'44'0,"-4"8"-35"0,-27 3 14 0,27-7 2 16,-13 0 0-16,-14-8 0 16,-8-12 1-16,-10-8 1 15,-4-7-14-15,9-9-3 0,0-11 0 16,13-21-4-16,14-19 2 16,13-3-5-16,17 3-2 15,19 8-3-15,13 4-1 0,17 15-1 16,14 13 0-16,13 11 3 15,9 9 0-15,0 7-2 16,0 12 0-16,0 12 2 16,-4 12 0-16,-9 11-2 15,-14 17 2-15,-17 11-1 16,-18 16 0-16,-18-8 2 16,-18 0 2-16,-4-8-1 15,-9-8 2-15,-4-11-2 16,-5-8 2-16,0-9-2 15,0-7 2-15,9-4-2 16,5 0 2-16,8-4-2 16,5-4-1-16,9 0 1 15,-5-1-1-15,9 1-5 0,4 0-1 16,1 0-50 0,4 4-62-16,4 4 21 15</inkml:trace>
  <inkml:trace contextRef="#ctx0" brushRef="#br0" timeOffset="11064">3610 2723 68 0,'-13'-15'27'0,"13"19"-21"0,-9-4-4 0,9 0-1 0,0 0 1 16,0 0 3-16,0 0 7 15,0 0 2-15,5 4-7 16,3 3-4-16,10 1 4 16,4 8 3-16,10 8 6 15,12 15 4-15,9 17 3 16,14 19 1-16,8 11-7 16,10-3-2-16,4 0-9 15,4 4 0-15,0 4 1 0,5 0-3 16,-9-4-1-16,-1-9 10 15,-12-3 6-15,-9-19-6 16,-10-13-2-16,-8-7-4 16,-9-9 0-16,-9-7-4 15,-4 0-2-15,-9-4 11 16,-1-5 4-16,-3-3 11 0,-5 0 8 16,-1-4-9-16,-8-4-4 15,0 0-14-15,5-4-6 16,-5 0-1-16,4 4 1 15,-4-4-1-15,0 4-1 16,0 0-15-16,0-4-7 16,0 0-51-16,0 4-22 15,0 0-20 1</inkml:trace>
  <inkml:trace contextRef="#ctx0" brushRef="#br0" timeOffset="11710">3482 4235 148 0,'-5'-27'55'0,"10"19"-43"0,3-12-1 16,6 8-4-16,8-7-1 15,13-13 1-15,14-19 10 16,18-28 6-16,17-20-12 16,14-4 10-16,9-3 2 0,4-13 0 15,4-7-2-15,1 0-7 16,-14 11-4-16,-13 20-3 15,-14 20 0-15,-17 16-2 16,-14 8 0-16,-8 11-3 16,-10 9-2-16,-3 7 1 15,-10 4-1-15,-4 9 0 16,-9 3 2-16,-9 4-39 0,-9 8-14 16</inkml:trace>
  <inkml:trace contextRef="#ctx0" brushRef="#br0" timeOffset="12130">5089 2708 76 0,'-18'8'30'16,"10"7"-24"-16,-10 13-3 0,9-16-2 0,-4 4 19 16,-10-1 10-16,-8 1-1 15,0-8-2-15,-4-4-7 16,-1-8-2-16,1-8-8 16,-1-7-4-16,5-9-3 15,4-4-3-15,10-11 3 0,8-12-2 16,18-1-1-16,13 5-2 15,9 8 1-15,18 11 3 16,9 12 1-16,17 16 1 16,14 12 0-16,0 20 0 15,-9 7 2-15,-14 1-3 16,-13 3-2-16,-13 1 0 16,-13 7-1-16,-18 9 4 0,-22 19 5 15,-18 15-14-15,-14 9-6 16,-4 0-76-1</inkml:trace>
  <inkml:trace contextRef="#ctx0" brushRef="#br0" timeOffset="12505">5507 4231 156 0,'13'-7'60'0,"-17"11"-47"0,4 7-5 0,0-3-5 0,-5 4-3 16,-8 4 2-16,-9-4 19 15,-14-4 8-15,-8-8-14 16,-10-8 3-16,1-12 2 0,0-8-7 16,4-7 0-16,9-9-7 15,9-7-2-15,13-12-4 16,14 4-1-16,17 3-1 15,14 13-2-15,21 15-2 16,15 17 1-16,3 18 1 16,5 17 2-16,-4 8 1 15,-5 3 3-15,-9 5-1 16,-17 3-1-16,-14 8 1 16,-22 13 1-16,-22 7 1 0,-18 4 3 15,-18 4-30-15,-13-8-10 16,-9-4-61-1</inkml:trace>
  <inkml:trace contextRef="#ctx0" brushRef="#br0" timeOffset="12957">3628 4685 112 0,'5'-19'44'0,"-5"19"-35"0,0 0-2 16,0 4-1-16,-5 0 4 15,-4 0 5-15,-9-1 17 16,-4 1 9-16,-9-4-6 15,-9-4-1-15,-9-3-19 16,-8-5-2-16,-6-8-2 0,6-16-4 16,3-15-2-16,6-12-2 15,8-12 0-15,17 0-2 16,19 4-1-16,13 12-4 16,22 7 0-16,22 17 0 15,14 19-1-15,13 12 1 0,4 16 3 16,-8 12 0-16,-10 11 3 15,-8 13-1-15,-18 3-1 16,-13 8 3-16,-14 0 2 16,-13 1 0-16,-9-5 2 15,-4-8-70-15,-1-3-30 16</inkml:trace>
  <inkml:trace contextRef="#ctx0" brushRef="#br0" timeOffset="16365">14176 4200 76 0,'0'16'30'0,"-9"-4"-24"0,-13 7 17 0,8-7 5 16,-17 0-4-16,-13-4-2 15,-9-8-1-15,-10-16-1 0,-8-16-5 16,0-11-1-16,5-16-8 15,8-36-4-15,13-23-1 0,23-1-1 16,18 13 0-16,13 7 6 16,17 8 6-16,19 16-8 15,21 12-2-15,23 16-4 16,22 23 0-16,0 20 0 16,0 12 0-16,-9 4 0 15,-8 7-2-15,-14 5 0 16,-18 12 3-16,-18 7 2 15,-17 12 2-15,-27 16 1 16,-18 16 2-16,-17-8-3 16,-14-12 0-16,-5-7 1 15,1-13 2-15,0-12-1 0,8-7 2 16,10-8-6-16,4-4-1 16,9-5-176-1,26 5 89 1</inkml:trace>
  <inkml:trace contextRef="#ctx0" brushRef="#br0" timeOffset="16965">14340 3702 104 0,'-4'-3'41'0,"4"6"-32"0,8 5-5 0,1 0-4 16,9 0 1-16,9 0 1 16,8-4 6-16,10 0 5 15,8 0-5-15,9-4-2 16,5 0-6-16,-5 4 0 15,-4 0 0-15,-5 0 0 16,-4 0 6-16,-14-4 6 16,-4 4 20-16,-8-4 12 15,-6 0-14-15,-8-8-7 16,0 0-14-16,-9-4-6 0,0 0-2 16,-4 0 1-16,-1 0 1 15,5 1-4-15,-4-1 1 16,4 4 0-16,0 0 0 0,0 4 0 15,0 0 0-15,0 0-5 16,0 4 1-16,0 0 2 16,0 0 1-16,0 0-8 15,4 8-4-15,1 0-75 16,-1 4-38 0,-8-8 60-16</inkml:trace>
  <inkml:trace contextRef="#ctx0" brushRef="#br0" timeOffset="17699">14851 3809 88 0,'-5'-20'35'0,"10"20"-27"0,-5 0-2 0,0 0-1 16,9 0-2-16,4 4 3 15,5-4 8-15,8 0 5 16,14 0-3-16,9 0-1 16,13-4-5-16,23 0 1 15,8 4-6-15,5 0-1 16,4 4-2-16,-4 4-2 0,-5 0 1 15,-9-4-1-15,-13 0 2 0,-9 0-1 16,-13 0 2-16,-9 0 0 16,-9-4 3-16,-4 0-43 15,-9 4-52 1,-5-4 13-16</inkml:trace>
  <inkml:trace contextRef="#ctx0" brushRef="#br0" timeOffset="18135">16920 4231 124 0,'-62'32'46'0,"22"-20"-35"0,-31 4 18 0,40-8 9 15,-13-4-12-15,-10-8-5 16,-8-8-8-16,0-8-3 16,-5-16-6-16,5-3-3 0,9-8 2 15,13-17-2-15,18-26 2 16,26-9-4-16,27 8 0 16,9 16-1-16,14 12 0 15,17 8 0-15,17 19-2 16,19 16 3-16,4 20 2 0,-4 16 2 15,-5 12 3-15,-13 7 1 16,-14 17 1-16,-17-1-7 16,-23 0 0-16,-26 1 1 15,-22 3 3-15,-32-4 2 16,-26 1 1-16,-26 3-2 16,-10-8 1-16,-13-11-26 15,-13-13-10-15,-14-11-69 16,1 0-31-1,-14-12 67-15</inkml:trace>
  <inkml:trace contextRef="#ctx0" brushRef="#br0" timeOffset="19561">14260 3426 68 0,'-13'-12'27'0,"13"12"-21"0,-5-4 1 15,1 0 0-15,-1-3 16 16,1-5 9-16,4-4-7 16,0-12-5-16,0-15-5 15,0-16 0-15,0-12-4 16,-4-1-1-16,4 1-6 16,0 8 2-16,0 4 3 0,0 12-3 15,0 7-1-15,0 9-2 0,0 3-3 16,4 8 1-16,0 1-1 15,5 3 0-15,0 0 2 16,5 0 1-16,3 0 1 16,1 5-5-16,4-1-1 15,5 4-2-15,0 0 3 16,4 0 0-16,0 4 3 16,4 0-3-16,5 0 0 15,9 0 1-15,4 4 2 16,10 0-1-16,-1 0-1 15,4 0 1-15,-3 4-1 16,-1 0 0-16,-9 0 0 0,-4 0 0 16,-5 4 2-16,1 0-1 15,-10-4-1-15,1 0-2 16,-10-4 1-16,-3 4 1 16,-6-4 2-16,-3 0 10 15,-5 0 7-15,-5 0 3 16,-4-4 4-16,0-4-16 15,-4-4-6-15,-1-8-3 16,1-4 1-16,-1-7-3 16,5-1 0-16,5-7 1 15,4-9 0-15,-1-3 0 16,6 0 2-16,-1-4-3 16,5 7 0-16,0 5 3 15,4 3 1-15,4 9-6 0,6-1-2 16,3 5 2-16,5 3 1 15,4 8-1-15,1 0 2 16,4 8-1-16,0 0 0 16,-1 5 2-16,1 3 0 15,5 0 0-15,-1 7 0 16,-4 1-3-16,-5 4 2 16,-4 4 1-16,0 0 2 15,-4 3-1-15,-10 1-1 16,1 0 1-16,-5-4-1 15,-4 0-3-15,-5-5 0 16,-4 1 4-16,-4 4 1 16,-5 0-3-16,0 7-1 0,-5 5 1 15,-4 8 2-15,0 11-2 16,0 0 0-16,1 5-1 16,-1-1 0-16,0-4 4 15,0-3 1-15,0-5-4 16,5-3 1-16,-1-1 0 15,1 1 0-15,-1-5 0 16,1-3 2-16,-1-4-3 16,1-1-2-16,4-3 4 15,0-4 1-15,0 0 0 16,4-4-2-16,5-4 1 16,9-1 1-16,9-3-1 15,4 0-1-15,9 0 1 16,4 4-1-16,5 0 0 0,0 0 0 15,4 4 0-15,0 4 2 16,1 7-3-16,-1 5 0 16,-4 7-4-16,-5 5 1 15,-4 3 0-15,-4 1 2 16,-5-1-1-16,-4-3 1 16,-5-1 2-16,0 1 0 15,0-1 0-15,-4-3 2 16,0 3-3-16,-5 1 0 15,0 3 3-15,-4 4 1 16,0 9 1-16,-4 11 0 16,-5-4-38-16,0-4-14 0,0 0-47 15</inkml:trace>
  <inkml:trace contextRef="#ctx0" brushRef="#br0" timeOffset="27355">16405 10642 144 0,'-4'-11'55'0,"8"7"-43"0,-4 4 1 0,0 0 0 16,0 0-11-16,0 0-1 15,0 0-6-15,5 8 1 16,-1-1 2-16,0 9 12 0,1 4 6 16,-1 4-2-16,-4 3 0 0,5 5-4 15,-5 3 1-15,0 1-4 16,0-4 1-16,0-5-5 15,0-3 0-15,0-4-1 16,0-5 1-16,0-3 2 16,0-4 4-16,0-4 0 15,-5-8 0-15,1-4-36 16,-1 0-16-16,1-4-19 16,0-3-38-1,-1-1 26-15</inkml:trace>
  <inkml:trace contextRef="#ctx0" brushRef="#br0" timeOffset="27729">16374 10737 152 0,'0'-16'57'0,"5"12"-44"0,-10 0 16 0,5 4 4 15,0 0-12-15,0 0-2 16,0 0-13-16,13-3-4 16,5-1-2-16,13-4 0 0,5 0 0 15,8 0 0-15,5-4 2 16,9 0-1-16,4 4-1 15,-4 4 1-15,-1 0 1 16,-8 4-3-16,-4 4-2 16,-10 0 2-16,-4 0 0 15,-4 4-2-15,-9 4 2 16,-5 4-4-16,-4 7 1 16,-5 13 2-16,-4 11 3 0,0 9 6 15,0 3 6-15,0 4-7 16,5-4-3-16,-1-3-2 15,5-9 1-15,0-4-3 16,-5-11 0-16,1-8 3 16,-1-5 1-16,-4-3 3 15,5-4 3-15,-5-4-2 16,0-8 1-16,-5-4-27 16,1-8-10-16,-9-4-71 15</inkml:trace>
  <inkml:trace contextRef="#ctx0" brushRef="#br0" timeOffset="28121">16712 10757 104 0,'-5'0'38'0,"5"0"-29"0,5 4 3 15,-1 4 1-15,0 4 18 16,1 7 10-16,-1 13-13 16,1 7-3-16,-1 9-13 15,1 3-3-15,-1 0-5 16,1-3-1-16,-1-9 1 0,0-7-2 16,1-5 1-16,-1-7-161 31,5-12 61-31</inkml:trace>
  <inkml:trace contextRef="#ctx0" brushRef="#br0" timeOffset="29560">16698 10698 176 0,'0'-4'68'0,"5"4"-52"0,-5-4-3 0,0 0-5 15,4 0-6-15,1-4 1 16,-1-4-2-16,0-4 2 16,1-3-2-16,-1-9 2 0,1-8 0 15,-1-7-1-15,1-12-2 16,-1 0-2-16,1-1-1 15,-5 1 4-15,0 0 3 16,4-1-3-16,-4 5-1 16,0 4-2-16,0-5 0 15,0 5 2-15,0 0 2 16,0 3-1-16,0 1-1 16,0-1 1-16,-4 1-1 15,-1 7 4-15,1 1 2 16,4 3 2-16,-5 9 2 0,5 3-5 15,-4 4-1-15,4 0-4 16,0 5-3-16,0 3 2 16,0 0 2-16,0 4 0 15,0 0-1-15,0 0 1 16,0 0-1-16,0 0 0 16,0 4 2-16,0 0-3 15,0-4 0-15,0 4-1 16,0 0 0-16,0 0 2 15,0 0 2-15,0 0-1 16,0 0-1-16,0 0-2 16,0 0 1-16,0 0 1 15,0 0 2-15,0 0-3 16,0 0 0-16,0 0 1 0,0 0 2 16,0 0-3-16,0 0 0 15,0 0-1-15,0 0 0 16,0 0 2-16,0 0 0 15,0 0-3-15,0 0 0 16,0 0 2-16,0 0 0 16,4 0 1-16,5 0 2 15,9-4-3-15,4 0 0 16,9 0-1-16,5 0 0 16,-1 0 2-16,5 0 2 15,9 0-1-15,0 0 2 16,0-3-2-16,9-1-1 0,-1 0 3 15,10-4 0-15,-1 4-4 16,6 0 1-16,3 4 0 16,-4 0 2-16,-4 4-3 15,-5 0-2-15,-9 0 4 16,-4 0 1-16,-5 4 0 16,-8-4 1-16,-5 0-7 15,-4 4 1-15,-5-4 1 16,-4 4 3-16,-1-4-2 15,-3 4-2-15,-5 0-1 16,0 0 3-16,-1 4 0 16,1 4 1-16,0 7-3 15,-4 9 2-15,3 4 1 0,-3 7 2 16,-1 12-3-16,5 5 0 16,-4-5 1-16,-1 8 2 15,1-4-1-15,-1 5-1 16,0 3-2-16,-4 8 1 15,5 12 14-15,-5 8 6 16,0-5-7-16,0-3-4 16,4 8-3-16,1 0-1 15,-1 4 0-15,5 3 2 16,0-3 3-16,0-12 5 16,0-12-2-16,-5-12 1 15,5-15-3-15,-4-5-1 16,-1-11-5-16,0-4-3 15,-4-5 4-15,0-3 4 0,0-4-1 16,9-16-39 0,-4-8-25-16,-1-8-67 15</inkml:trace>
  <inkml:trace contextRef="#ctx0" brushRef="#br0" timeOffset="35730">3561 11002 132 0,'5'-8'49'0,"-5"4"-38"0,-5 4 12 16,5 0 6-16,0 0-13 16,0 0-3-16,0 0-11 15,0 0-1-15,-4 8-1 16,0 4 2-16,-10 7 3 0,-3 5 4 16,-10 8 5-16,-4 7-2 0,-5-3 3 15,-4 7-4-15,-9-4-1 16,5 1-2-16,4-1 0 15,0 1-4-15,9-5-1 16,4 1-1-16,5-4 1 16,4-5-4-16,10 1 0 15,3-1 1-15,5 5 0 16,9 8 0-16,9 7 2 16,8 0 10-16,10 5 7 15,4-1-10-15,0 4-2 16,4-4-5-16,1 1 1 15,-5-1 0-15,-5-7 3 0,-4-5 1 16,-4-3 1-16,-5-9-2 16,-4-7-1-16,-5-8-1 15,-4 4 0-15,0-9-2 16,-9-3 1-16,0-4-75 16,-5-4-31-16,1-3-10 15</inkml:trace>
  <inkml:trace contextRef="#ctx0" brushRef="#br0" timeOffset="36107">3992 11029 140 0,'0'-8'55'0,"0"12"-43"0,0-4 3 15,0 0-1-15,0 0-9 16,0 0-3-16</inkml:trace>
  <inkml:trace contextRef="#ctx0" brushRef="#br0" timeOffset="36421">3988 11041 241 0,'-13'24'6'0,"-5"3"3"0,-9 5-2 16,-4 4-2-16,0 3 4 15,0-7 2-15,4-1-2 16,1-3 0-16,3-1-1 16,6-3 0-16,3-4-9 15,5 0-1-15,5-5 0 0,-1 1 1 16,5 4 1-16,0 0 0 15,14 7 13-15,4 9 6 16,13 7 4-16,9 5 3 16,8 7-8-16,6 0 0 15,4 0-5-15,8-3 0 16,-4-5-5-16,-8-7 0 16,-6-9-5-16,-3-3 0 15,-10-4-1-15,-8-5 1 16,-5-3-2-16,-4-8 2 15,-5 4 2-15,-4-4 2 16,0-4-56-16,-9-4-26 0,0 0-49 16</inkml:trace>
  <inkml:trace contextRef="#ctx0" brushRef="#br0" timeOffset="36916">3659 12403 136 0,'-4'-12'52'0,"4"12"-41"0,4 0 4 0,-4 0-1 16,0 4 6-16,-4-4 7 16,-10 0-14-16,-3 0-5 15,-14 0-5-15,-1-4 6 0,1-4 6 16,0-7-3-16,5-13 1 15,8-4-8-15,13-3-3 16,14-1-4-16,14 1-1 16,12 15-3-16,5 0 1 0,13 16 9 15,1 4 7-15,3 12 4 16,-8 12 3-16,-9 3-1 16,-9 5 1-16,-4-8 4 15,-23 7 3-15,-13 9-9 16,-8-1-4-16,-5-11-5 15,-1-8-2-15,1-12-36 16,0-8-14-16,9-12-86 16</inkml:trace>
  <inkml:trace contextRef="#ctx0" brushRef="#br0" timeOffset="37307">4716 12119 132 0,'0'-12'49'0,"-4"20"-38"0,-5 8-1 0,4-8-3 16,-3 3 17-16,-6 1 8 16,-4 8-9-16,-8 0-5 15,-10 7-11-15,1-7-1 0,-5-8 1 16,9-8 5-16,4-12 5 15,5-8-7-15,9-7-3 16,8-13-7-16,10 8-2 16,8-3 1-16,9 7 0 0,9 4-4 15,18 9 1-15,0 7 11 16,0 11 4-16,-9 5 7 16,-5 8 3-16,-8 0-7 15,-9 3-1-15,-14 9-1 16,-17 4 0-16,-14 3-4 15,-8-3-3-15,-10-5-35 16,-4-7-15-16,0-12-66 16,-4-8-42-1,-9-24 69-15</inkml:trace>
  <inkml:trace contextRef="#ctx0" brushRef="#br0" timeOffset="38185">3868 11211 116 0,'9'4'44'0,"-9"0"-35"0,4 0 14 0,-4 4 5 15,0 0 6-15,-4-1 6 16,-10 1-17-16,-3 0-6 16,-14 0-10-16,0-8-3 0,-9-8 0 15,-5-12 6-15,1-15 6 0,-1-24-6 16,10-8-3-16,13-4-7 16,8 3 0-16,14 5 0 15,9 4 0-15,13 0-3 16,9 0 2-16,9 3 1 15,14 9 0-15,12 11 2 16,10 17 1-16,4 15 10 16,-5 16 3-16,-8 7-5 15,-9 9-4-15,-14 8-2 16,-17 7 1-16,-23 8 8 16,-17 12 3-16,-23 9-6 15,-17-1-4-15,-5-4-2 16,-4-12 1-16,4-12-1 15,5-11 2-15,9-16-31 16,4-16-13-16,4-16-34 0,5-12-13 16,9-3-22-1</inkml:trace>
  <inkml:trace contextRef="#ctx0" brushRef="#br0" timeOffset="40310">3699 10785 84 0,'-4'0'33'0,"8"0"-26"0,-4 0 18 15,0 0 8-15,0 0-4 16,0 0-2-16,0 0-7 16,0-4-2-16,0 0-10 15,0 0 1-15,0 0 4 0,0 0-3 16,0 0 2-16,0 0-5 16,0 0-2-16,0 0 0 15,0 4-1-15,0-4 0 16,0 0 2-16,0 4-1 15,-4-4 0-15,-1 0 3 16,1 0 3-16,4 0-4 16,0 4 1-16,0 0-1 15,0 0 1-15,0-4-4 16,0 4-1-16,0 0-3 0,0 0-3 16,0 0-1-16,0 0 3 15,0 0-2-15,0 0-1 16,0 0 0-16,0 0 0 15,0 0 7-15,-5 0 3 16,5 0-6-16,0 0-1 16,0 0-3-16,0 0 3 15,0 0-2-15,0 0 1 16,0 0 4-16,0 0 1 16,0 0-4-16,0 0 1 15,0 0 0-15,0 0 0 0,0 0 0 16,0 0 0-16,0 0-3 15,0 0 2-15,0 0 3 16,0 0 1-16,0 0-1 16,0 0-2-16,0 0 3 15,0 0 0-15,0 0-1 16,0 0-2-16,0 0 1 16,0 0-1-16,0 0 0 15,-4 0 2-15,0 0 1 16,-5 0 1-16,-9 4-5 15,-13 0 1-15,-14-4 0 16,-8 4 0-16,-9 0 0 16,-5 0 2-16,-4 0-1 0,5 4 2 15,3 0-4-15,6-4 0 16,3 0-1-16,10 0 0 16,4-4 2-16,9 0 0 15,9 0 2-15,4 4 1 16,0-4-1-16,5 0-2 15,4 0 1-15,0 0-1 16,5 0 13-16,-1 0 8 16,1-4 1-16,-1 0 1 15,1-8-14-15,-1-4-6 16,5-8-2-16,0-7-1 16,0-13-3-16,-4-7 2 15,0-4 1-15,-1 4 2 0,1-1-3 16,-1 9 0-16,1 7 1 15,-1 5 0-15,5 7-9 16,-4 4-4-16,4 4-79 16,4 13-34-16,10 3 15 15</inkml:trace>
  <inkml:trace contextRef="#ctx0" brushRef="#br0" timeOffset="40850">3890 10785 152 0,'-9'-12'57'0,"9"8"-44"0,5 4 1 0,-5 0-1 0,13-4-3 16,9 0 2-16,9 0-6 16,9 4-2-16,5 0-2 15,8 4-2-15,0 4 1 0,1 0-1 16,-6 4 0-16,-3 3-3 16,-5 9 0-16,-5 4 10 15,-4 3 5-15,-4 5 3 16,-9 3 4-16,-5 9-2 15,0-1 1-15,-4-4-5 16,-4-3-3-16,-1-1-5 16,-4-3-4-16,0-9 4 15,0 1 1-15,0-4-13 16,0-4-8-16,0-5-67 16,0-3-57-16,-4-4 45 15</inkml:trace>
  <inkml:trace contextRef="#ctx0" brushRef="#br0" timeOffset="42156">3961 10540 140 0,'0'0'52'0,"0"0"-41"0,-4 0 7 16,-1 0 0-16,-4 0-6 16,-4 4-2-16,-9-4 6 15,-9 0 3-15,-5-4-9 16,-4-8 5-16,-4-12 5 0,-1-11-5 16,6-13 2-16,3-7-10 15,9-8-2-15,14-4-3 0,13 0 1 16,13-8-4-16,14 0-2 15,9 8-3-15,12 15 1 16,15 13 1-16,12 19 2 16,5 24 3-16,-5 16 2 15,-3 7 1-15,-10 9 0 16,-13 3 0-16,-14 5 2 16,-13 7-1-16,-17 4 2 15,-23 9-2-15,-18 7 2 16,-12-4 0-16,-6-12 1 15,5-16-55-15,9-11-25 16,9-16-33-16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8.7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23 193 192 0,'-23'-7'74'0,"23"3"-58"0,0 4 1 0,0 0-3 16,0 0 3-16,14 0 7 15,8-4-7-15,13-8 1 16,19-12-11-16,-5-3 0 0,-9-5 0 15,-9 4 5-15,-18 5 3 0,-22 3-11 16,-18 8-1-16,-12 12-23 16,-6 8-7-16,1 0-54 15,17 0-60 1,23-8 40-16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9.0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0 232 0,'-8'4'88'0,"8"35"-69"0,-5 48 35 16,5-47 12-16,-4 19-14 0,-1 24-3 16,1 23-24-16,4 9-8 15,0-1-10-15,0 1-3 0,4 11 0 16,5 0-5-16,4-7-1 15,10-13-81-15,8-7-34 16,0-16-29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13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 4 0,'0'-16'0'0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12.9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0 529 148 0,'5'-11'55'0,"21"11"-43"0,23-12-3 16,-22 8-3-16,13 0 6 15,0 0 7-15,0 0 1 16,-9 0 3-16,-5-4-13 16,-8 0 27-16,-9 0 13 0,-9-4-24 15,-9 1-9-15,-9 3-13 16,-8 8-4-16,-5 0-2 15,0 12 0-15,4 3 2 16,0 5 0-16,-4 4 4 16,9-1 2-16,4 5 6 0,5 0 5 15,4-1 0-15,9 1 1 16,5 0 4-16,8-5 1 16,9-3-4-16,14-4 1 15,4-4-9-15,8-4-4 16,10-4-2-16,4-4 1 15,1 0-21-15,-6-4-9 16,-3 0-30-16,-10-4-13 16,-9-4-29-16,-8-4-12 15,-5-4 7 1</inkml:trace>
  <inkml:trace contextRef="#ctx0" brushRef="#br0" timeOffset="330">769 36 188 0,'0'-32'71'0,"0"28"-55"0,4 4 2 16,-4 0-1-16,4 4 2 16,5 4 3-16,0 12 13 15,5 16 5-15,-1 15-21 16,0 16 11-16,0 4 7 0,1-4 0 16,-1 8 0-16,-4-4-12 15,0 4-5-15,-5-4-11 16,-4-4-4-16,-4-7-1 15,-1-13 2-15,1-11-1 16,0-9 2-16,-1-7 5 16,-4-8 4-16,0-12-6 15,0-8-1-15,5-8-3 0,8-8-1 16,10-11-3-16,12-5 1 16,14 1-4-16,9 3-2 15,5 9-14-15,3 7-4 16,5 16-77-16,5 16-33 15,4 12-30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11.1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120 742 196 0,'9'-32'74'0,"-14"20"-58"0,1-7 27 0,4 11 7 0,0 0-10 16,-5 0-3-16,1 0-17 16,-1 4-5-16,5 0-9 15,0 0-11-15,9 4-1 0,9-4 2 16,9 0 4-16,-1-3 3 15,-3-5 1-15,-6 4 0 16,-8 4 0-16,-13-4-5 16,-14 4 1-16,-17 4-2 15,-14 8-2-15,0 0-28 16,9 0-12-16,13-4-48 16,14-4-54-1,22-4 45-15</inkml:trace>
  <inkml:trace contextRef="#ctx0" brushRef="#br0" timeOffset="479">519 94 240 0,'-8'-51'90'0,"3"35"-70"0,5-7 17 0,0 19 2 16,0 4-23-16,0 0-6 15,5 8-9-15,-1 7-2 16,0 9 1-16,5 12 8 0,0 19 5 15,0 16-4-15,0 16-1 16,0 4-2-16,-9-5 1 16,0-7-6-16,-9 4-1 15,-4-8-16-15,-5-4-4 16,-4-7 3-16,-5-9 5 0,-8-8 7 16,-5-11 3-16,0-9 8 15,4-7 6-15,5-8 9 16,9-4 7-16,4 0-13 15,22-8-8 1,19 0-7-16,8 0-1 16,4 8 1-16,1 7-3 15,-5 5 2-15,-9 4-1 16,-4 7-2-16,-14 5 3 16,-8 3 0-16,-5-3 14 15,-4-1 8-15,4-7 3 16,0-4 1-16,0-4-12 15,5-5-5-15,8-3-3 16,14-4-1-16,17-8-2 0,19 0 1 16,8-4-40-16,4 0-16 15,5-4-76 1,5-8-64-16,-1-19 68 16</inkml:trace>
  <inkml:trace contextRef="#ctx0" brushRef="#br0" timeOffset="914">1075 663 160 0,'-36'-55'63'0,"27"43"-49"0,0-4 16 16,9 12 5-16,0 0-19 16,9-4-8-16,5 0-9 15,8-3 0-15,4 3 1 16,10 4-3-16,-1 0 2 0,-3 4 1 15,-6 4 2-15,-4 4-6 0,-4-4 1 16,-5 3 7-16,-4 5 5 16,-9 8 11-16,-4 8 7 15,-5 3-8-15,0 1-1 16,0 3-8-16,0 1-4 16,0 3-3-16,1 1 0 15,3 3 0-15,1-3 1 16,-1-1-64-16,5-3-27 15,5-9-18 1</inkml:trace>
  <inkml:trace contextRef="#ctx0" brushRef="#br0" timeOffset="1097">959 841 168 0,'0'-12'66'0,"5"12"-52"0,12 0-5 16,-3 0-6-16,3 0-5 16,10 0-2-16,0 4-19 15,4 4-8-15,0 3-33 16,-4 5-11-16</inkml:trace>
  <inkml:trace contextRef="#ctx0" brushRef="#br0" timeOffset="1276">999 1342 240 0,'-27'-12'90'0,"23"16"-70"0,4-4 17 0,0 0 2 15,9 0-6-15,9 0 3 16,4 0-14-16,13-4-5 16,19-4-10-16,8 0-5 0,9 0 1 15,4-3-64-15,1 3-26 16,4-4-46-1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10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52 192 0,'-22'-16'71'0,"13"8"-55"0,0 0 13 16,9 4 4-16,-5 0-13 15,5 4-1-15</inkml:trace>
  <inkml:trace contextRef="#ctx0" brushRef="#br0" timeOffset="778">103 8 383 0,'35'-4'1'15,"5"0"-1"-15,0 4-3 0,0 0 2 16,-4 0 1-16,-10 0 2 16,-4 0-1-16,-4 0-1 15,-5 0 5-15,1 0 1 16,-5 0 4-16,-9 0 4 16,0 0-8-16,-5 4-3 15,1 4-5-15,-10 8-1 16,-3 8 4-16,-10 7 1 15,-4 13 0-15,-5 7-2 16,-8 0 1-16,0 1-1 16,-1-5 0-16,10-7 0 0,4-13 2 15,8-3 1-15,6-4 5 16,3-5 3-16,5-7 2 16,9-8 5-16,9-8-8 15,14-3-3-15,3-9-7 16,1-4 0-16,-1 4-2 15,-3 5-2-15,-1 3 3 16,-4 4 0-16,-1 0-4 16,1 8 1-16,0 8 0 15,0 4 2-15,-1 3 3 16,1 9 2-16,-4 0-1 16,-1 7 1-16,-4-3-15 15,0 0-7-15,0-5-12 0,-1-3-6 16,-3-4 13-16,-1-4 6 15,-4-12 12-15,5-4 5 16,-1-4 0-16,1-8 0 16,3-4 7-16,1 1 6 15,5-5-6-15,3 0-3 16,6 5-5-16,-1-1 1 16,5 8-1-16,-1 4-2 15,-4 4 3-15,1 4 0 16,-6 8-2-16,-3 0 2 15,-10 4 3-15,-8 4 3 16,-5-1-2-16,0-3 0 16,0 0-3-16,5-4-1 15,4-8-21-15,8-12-8 0,6-12-12 16,8-11-1-16,5-16 21 16,-1-5 9-16,1-3 34 15,0 12 13-15,-5 11 12 16,-4 9 5-16,-1 30-24 15,1 25 16 1,-5 23 6-16,-4 9-13 16,-4 15-6-16,-1 11-15 15,-4 13-5-15,5 4-6 16,-1-8-1-16,5-9-21 16,9-7-10-16,-1-8-68 15,10-11-29-15,9-17 11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8:47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120 77 152 0,'-31'-63'57'0,"8"55"-44"0,1 4-6 0,13 8-6 15,-4 8-64-15,-9 7-27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8:47.7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31 553 324 0,'-31'12'121'0,"31"-20"-95"0,0 12-8 0,0-4 3 15,13-4 2-15,5-12-10 16,17-15-1-16,5-17-8 16,14-7-1-16,3-4 1 0,-8 0-5 15,-13 11-1-15,-5 5-8 16,-4 7-4-16,-14 9 5 15,-13 3 5-15,-9 8-2 16,-13 12 2-16,-9 12 0 16,-9 8-1-16,9 12 15 15,-5 7 7-15,5 8-4 16,9 1 0-16,4 3-7 16,5-3-2-16,13-5-4 15,13 1-1-15,5-9 3 0,13-7 3 16,9-4-20-16,9-9-7 15,4-11-35-15,0-11-14 16,10-17-29 0,3-8-45-16,-4-11 47 15</inkml:trace>
  <inkml:trace contextRef="#ctx0" brushRef="#br0" timeOffset="254">888 24 280 0,'0'-24'107'0,"0"28"-83"0,-4-4 6 0,4 0-3 16,-9 8-9-16,-5 4 0 15,-8 12 1-15,-4 7 0 16,-1 5-10-16,9 3-8 0,14 1-1 16,4-1 0-16,13 1 2 0,9 3-1 15,23-3 2-15,3 3 0 16,-3 4 1-16,-1-3-5 16,-13-1 1-16,-17-3 0 15,-28-1 2-15,-8 5 1 16,-18-5 3-16,-4-7-1 15,13-9 2-15,0-11-33 16,17-8-12-16,14-16-60 16,23-11-25-16,25-13 7 15</inkml:trace>
  <inkml:trace contextRef="#ctx0" brushRef="#br0" timeOffset="480">1612 194 284 0,'13'-12'107'0,"-22"12"-83"0,-4 0 6 0,4 4-3 15,-13 8-4-15,-14 11 1 16,-12 13 0-16,-6 3 2 16,-3 5-14-16,21-9-7 0,9 1-3 15,10 3-2-15,12 1 0 16,14-5 0-16,18 1 0 16,-1-1 0-16,-3-3 2 15,3 0-1-15,-12-1-1 16,-19 9 3-16,-22-1 2 15,-17-3-42-15,-14-5-17 16,9-7-101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8:45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0 120 0,'-9'-8'46'0,"14"28"-35"0,8 43-2 15,-4-16-2-15,0 32 14 16,4 47 9-16,1 24-7 15,-1 48 0-15,0 15-8 16,1 12 1-16,-5 12-9 16,-1-24 7-16,-3-31 5 0,-1-32-8 15,1-24-1-15,-1-27-6 0,1-24-3 16,-1-20 6-16,14-47 14 16,22-36-3-1,18-39-10-15,8-16-5 16,-4 4-5-16,0 16-2 15,1 8-2-15,-6 23-1 16,-3 16 4-16,-5 24 1 16,-14 20-1-16,-8 15 0 15,-14 17 19-15,-17-1 9 16,-14 4-8-16,-9 4-2 16,-4 0-7-16,0-8-3 15,4-7 0-15,1-13 1 16,8-11-21-16,18-28-84 15,13-16-24-15,18-19 13 16</inkml:trace>
  <inkml:trace contextRef="#ctx0" brushRef="#br0" timeOffset="376">1382 1520 276 0,'-23'-44'104'0,"23"44"-81"0,0 4-6 16,-4 28-16-1,-5 11 5-15,5 24 5 16,-1 16 6-16,10 12-9 0,8 0-2 16,9-12-2-16,9-12-2 0,9-16 1 15,5-8 0-15,3-15 1 16,10-16 2-16,0-20 1 15,4-28-1-15,-13-15 1 16,-5-5-6-16,-8 9-3 16,-5 11-4-16,-9 9 1 15,0 7-2-15,1 16 2 16,3 12 1-16,1 11 2 16,4 9 1-16,4 4 1 15,10 3 2-15,8 1 1 16,9-1 1-16,5 0 2 0,0-3-49 15,-1-8-21-15,-4-13-61 16</inkml:trace>
  <inkml:trace contextRef="#ctx0" brushRef="#br0" timeOffset="677">3082 1685 252 0,'9'-51'93'0,"-9"39"-72"0,-4 0 22 16,4 8 8-16,-5 1-25 15,-3 3-6-15,-10 7-15 16,-13 9-6-16,-14 20 0 16,-12 15 0-16,12 8 3 0,1 1-1 15,17-9-1-15,14 4-2 16,13-11 1-16,18-1 1 0,26-4 0 16,9 1 0-16,18 3 2 15,-4-3-3-15,-9-1-2 16,-5 1 2-16,-13-5 2 15,-18 1 4-15,-17-1 2 16,-5-3-1-16,-23-8 1 16,-8-13-4-16,-9-14 0 15,5-17-47-15,8-16-21 16,18-31-71 0</inkml:trace>
  <inkml:trace contextRef="#ctx0" brushRef="#br0" timeOffset="843">3966 841 260 0,'-4'-103'99'0,"-23"83"-77"0,-22 4-2 15,23 20-7-15,-10 8-12 16,-13 16 0-16,-4 7-36 16,-5 5-17-16,5 7-42 15,9 1-15-15,4-1 46 16,26 4 23-16</inkml:trace>
  <inkml:trace contextRef="#ctx0" brushRef="#br0" timeOffset="1262">3784 1678 176 0,'40'79'68'0,"-35"-36"-52"0,8 36 6 16,-9-36 1-16,5 9-12 0,-4 3-1 16,8 0-4-16,0-4-1 15,5-7-3-15,0-9-26 0,4-15-9 16,0-16-16-1,14-24-34-15,4-23 17 16,0-20 49-16,-5-4 28 16,1 7 52-16,-10 13 20 15,-3 4-39-15,-6 15-18 16,1 12 4-16,0 16 5 16,-5 12-17-16,1 16 4 0,-1 7 1 15,5 1-8-15,-1-1-1 16,6-3-8-16,-1-8-2 15,13-13 7-15,5-15 2 16,5-15-2-16,-1-17 1 0,1-3-7 16,-1 3-1-16,-13 5-4 15,-4 11-3-15,-10 4-3 16,1 8 1-16,-4 8 3 16,-1 12 1-16,-9 12 1 15,10 11 2-15,-1 1 1 16,5 3 3-16,4 1-41 15,9-5-15-15,9-7-42 16,4-12-57 0,14-20 43-16</inkml:trace>
  <inkml:trace contextRef="#ctx0" brushRef="#br0" timeOffset="2979">973 2775 288 0,'-31'-99'107'0,"9"87"-83"0,-9 1-7 16,17 7-7-16,1 4-5 15,0-4 4-15,-1 0 7 16,5 4 2-16,1 0-9 16,-1 0-8-16,0 0-1 0,4 0-7 15,-8 20 0-15,-9 19 3 16,-5 8 2-16,0 5 4 16,5 3 1-16,9 4-4 15,9 0 1-15,8-3 0 16,14-5 2-16,13-8 1 0,13-15 3 15,10-12-1-15,-1-16 2 16,0-8-2-16,-8-12 2 16,-10-4-2-16,-13-3 0 15,-13-5-3-15,-13 1-2 16,-14 3-4-16,-13 4 0 16,-5 5-25-16,-4 3-10 15,5 4-31-15,8 4-11 16</inkml:trace>
  <inkml:trace contextRef="#ctx0" brushRef="#br0" timeOffset="3139">1533 2538 224 0,'-5'16'85'0,"-8"19"-66"0,-5 37 5 15,9-33-1-15,-9 12-13 16,-4 5-3-16,-4 15-2 15,-6 19-1-15,1 25-2 16,-4 7-48-16,4 1-21 0,4-13-30 16</inkml:trace>
  <inkml:trace contextRef="#ctx0" brushRef="#br0" timeOffset="3290">1111 3837 236 0,'-27'-24'90'0,"23"32"-70"0,-1 8-9 0,5 0-9 15,0 11-2 1,9 9 2-16,0 11 2 0,4 12 0 16,5-7-99-16,4-5-43 15,9-7 62-15,0-13 34 16</inkml:trace>
  <inkml:trace contextRef="#ctx0" brushRef="#br0" timeOffset="3575">1528 3782 244 0,'0'-24'93'0,"5"28"-72"0,12 4 3 0,-3 4-3 16,3 3 0-16,1 5 2 15,0 4-1-15,4 4-2 0,-4 7-10 16,-5 1-4-16,-4 11-2 0,-18-4 0 16,-9 1 2-16,-8-5-1 15,-1-7 2-15,1-5 13 16,3-7 7-16,6-4-5 15,3-4 0-15,5-4-7 16,5 0-1-16,8-12-8 16,14-8-2-16,-5 0-4 15,19-16-3-15,3 5-36 16,1-1-14-16,8 0-39 16,0 1-15-16,1-5-22 15</inkml:trace>
  <inkml:trace contextRef="#ctx0" brushRef="#br0" timeOffset="3904">2061 3340 228 0,'-4'-44'85'0,"17"36"-66"0,18-12-8 0,-13 17-6 16,13-1 1-16,4 4 6 15,1 4-2-15,-1 3 0 16,-3 9-6-16,-6 4-1 0,-8 4 1 15,-18 11 15-15,-13 9 8 16,-23-1-3-16,-8 4 0 16,-5-3-7-16,9-5 0 15,4-7-8-15,10-8-1 0,8-9-2 16,5-3-1-16,13-8 1 16,13-8 3-16,14-4-9 15,8 0-2-15,1 4 1 16,17 4 0-16,-9 0-8 15,5 4-2-15,0 4-38 16,-9 4-18-16,-4-4-67 16,-5 0-31-1,4-4 86-15</inkml:trace>
  <inkml:trace contextRef="#ctx0" brushRef="#br0" timeOffset="4295">2678 2996 180 0,'0'0'68'0,"9"16"-52"0,0 19 19 0,4-11 7 16,1 19 5-16,-1 13 4 15,0 7-12-15,1 8-4 16,-5-8-20-16,8-8-5 0,-8-3 1 16,-4-9-5-16,-1-7 2 15,1-9-1-15,-1-3 3 16,-4-8 10-16,0-8 7 15,-4-8-14-15,-1-8-5 16,1-8-5-16,-1-4 0 16,1 4-2-16,4-11-1 15,4-1-2-15,10 1 1 16,8-5-4-16,13 0 1 16,1 5 2-16,4 3 1 0,0 4 1 15,4 5 0-15,1 3-3 16,-5 4 2-16,-5 8 1 15,5 0 2-15,-9 8-10 16,-4 0-2-16,-5 3-28 16,0 9-11-16,-13 4-31 15,0 11-15-15,-9 5-29 16</inkml:trace>
  <inkml:trace contextRef="#ctx0" brushRef="#br0" timeOffset="4506">2807 3955 256 0,'-40'28'96'0,"31"0"-75"0,9 7 17 0,9-19 1 15,13 0 14-15,18-8 9 16,27-12-19-16,8-16-10 16,10-12-20-16,-1-11-6 0,-13-4-3 15,-17 11 0-15,-23 1 0 16,-27 7-5-16,-22 8 1 15,-31 4-35-15,-17 8-15 16,-1 12-113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8:04.6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98 395 156 0,'0'0'60'0,"0"0"-47"0,0 0 32 0,0 0 11 16,0-4-22-16,0-4-8 15,0-4-8-15,-4-4-2 16,4-4-8-16,0 1-3 0,4-1 1 16,10 0-5-16,8 1-3 15,9 3-2-15,4 8 3 16,10 8-5-16,4 8 2 16,-5 8 0-16,-4 11-1 15,-9 9 4-15,-13 11 2 16,-14 12 2-16,-13-3 1 15,-13-5-2-15,-4-4 1 16,-6-7 13-16,1-9 7 16,0-7 0-16,9-4-2 0,4-8 0 15,5-1-1-15,17-3-18 16,19 0-5-16,12 0-2 16,14 0 0-16,4 4 5 15,1 4 2-15,-6-1 4 16,-12 5 3-16,-9 0 7 15,-18 8 4-15,-18 3 5 16,-22 5 2-16,-14-5-12 16,-17 1-4-16,-9-1-31 15,4-3-12-15,14 0-110 16,26-13-86 0,18-11 81-16</inkml:trace>
  <inkml:trace contextRef="#ctx0" brushRef="#br0" timeOffset="105">1484 1243 4 0,'-22'0'0'0</inkml:trace>
  <inkml:trace contextRef="#ctx0" brushRef="#br0" timeOffset="2535">2097 8 156 0,'-14'-12'57'0,"14"16"-44"0,0 0-4 16,0 16 7-16,0 15 11 15,0 28 1-15,0 28 4 16,5 16-18-16,-1-1 1 0,1 9 1 16,-1 7-2-16,5-3 0 15,0-9-8-15,4-15-2 16,1-12 0-16,-1-12 2 16,-4-16-16-16,0-8-6 15,-5-15-41-15,-4-24-74 16</inkml:trace>
  <inkml:trace contextRef="#ctx0" brushRef="#br0" timeOffset="2762">2137 201 132 0,'13'-55'52'0,"0"55"-41"0,32 0 24 15,-14 8 7-15,13 8 8 16,10 3 5-16,-6 9-17 15,1 12-8-15,-18 7-17 16,-17 4 11-16,-23 8 8 0,-18 1-7 16,-26-5-5-16,-14 4-11 15,-4-4-4-15,5-7-1 0,8-5 2 16,13-11-60-16,23 3-132 31</inkml:trace>
  <inkml:trace contextRef="#ctx0" brushRef="#br0" timeOffset="3077">2599 1018 192 0,'-45'-27'74'0,"36"27"-58"0,5 4 9 0,4 0 2 0,-5 8 6 15,5 3 6-15,0 9-7 16,9 0-2-16,0 7-17 16,9 1-3-16,13-8 0 0,9-13-2 15,9-11 3-15,4-8-4 16,-9-7 1-16,-8-5-3 16,-9-4 0-16,-14 1-3 15,-17-1-2-15,-14 4-2 16,-13 8-1-16,-9 8-31 15,4 8-15-15,5 4-37 16,9-4-13-16,13 0-3 16</inkml:trace>
  <inkml:trace contextRef="#ctx0" brushRef="#br0" timeOffset="-163480.46">600 1812 156 0,'-13'-51'57'0,"13"55"-44"0,-9 3-4 0,4 1-4 16,1 8-8-16,-9 12 2 15,-14 11 14-15,-9 5 6 16,-12 7-9-16,-10 4-3 0,0 12-1 16,-4 12-3-16,4 4 0 15,5 0-1-15,4-8 1 0,14-12-2 16,3-11-1-16,10-13 1 16,4-11 1-16,18-28 1 15,18-20 1 1,9-16 2-16,13-7-5 15,-5 0-3-15,1 3 1 16,-5 16 0-16,-9 1-2 16,0 7 2-16,1 8 1 15,-1 8 0-15,0 8 0 16,-4 4 2-16,4 0-52 16,0 7-58-1,5-7 20-15</inkml:trace>
  <inkml:trace contextRef="#ctx0" brushRef="#br0" timeOffset="-163269.46">733 1350 144 0,'-4'12'55'0,"8"19"-43"0,5 37 16 0,0-21 5 16,0 40-10-16,0 15 0 15,0 13-14-15,0 23-3 16,-1 8-4-16,6-8 1 0,8-11 2 0,9-5-18 16,5-11-5-16,12-13-74 15</inkml:trace>
  <inkml:trace contextRef="#ctx0" brushRef="#br0" timeOffset="-162878.46">991 1950 216 0,'-45'-83'82'0,"32"56"-64"0,4 3 11 16,9 20 2-16,5-4-24 16,8 0-5-16,9-4-4 15,9 0-3-15,9 5 4 16,5-1 0-16,4 8 1 0,-1 4-3 0,1 7 2 15,0 9 1-15,-13 4 0 16,-14 15 0-16,-13 1 2 16,-14 7 5-16,-8 12 4 15,-9-3 2-15,0-9 3 16,-1-8 6-16,1-7 4 16,9-8-3-16,4-5 0 15,0-3-10-15,5-8-5 16,4-8-5-16,13-8-3 15,5-4-2-15,8 1 1 16,-3-1-1-16,3 4 0 16,1 0-44-16,-1 4-22 15,1 0-16-15,-5-4-6 0,1-8 0 16</inkml:trace>
  <inkml:trace contextRef="#ctx0" brushRef="#br0" timeOffset="-162442.46">1546 1354 156 0,'-9'-32'57'0,"9"36"-44"0,5 4-6 16,-1 4-6-16,5 4 11 15,4 8 8-15,5 7 6 16,0 13 2-16,4 7-15 16,5 8 5-16,-1 4 5 0,5 4 3 15,0-3 2-15,0-5-11 16,-4-4-3-16,-5-4-6 0,-4-11-3 15,-5-9-2-15,-4-7 0 16,0-4 20-16,-4-4 9 16,-1-9 0-16,-4-7-2 15,0-7-16-15,0-13-7 16,-4-12-4-16,4-7-3 16,-5-5 1-16,5 1-1 15,0 7-5-15,5 5 1 16,-1 7 0-16,5 0 2 15,4 5-1-15,5-1-1 16,4 0 3-16,9 1 0 16,5 3 1-16,4 4 0 15,0 0 0-15,0 4 2 0,0 4-1 16,-5 4 2-16,-8 4-26 16,-5 4-12-16,-4 4-18 15,-9 8-4-15,-14 7-23 16,-8 9-7-16,-9 11-8 15</inkml:trace>
  <inkml:trace contextRef="#ctx0" brushRef="#br0" timeOffset="-162233.46">1941 2274 192 0,'-22'47'74'0,"18"-23"-58"0,-5 3 23 16,9-11 4-16,0-4-1 15,4 8-1-15,5-8 6 16,9-12 5-16,13-12-28 15,13-16-2-15,10-11-3 0,-10-1-9 0,-8 1-1 16,-10 7-3-16,-17 1 1 16,0 7-2-16,-40 8 0 15,-18 12-25-15,-9 8-9 16,-4 8-43-16,4 0-19 16,14 0-54-1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9-02-24T13:24:33.2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506 0 0,'0'0'16,"-93"68"-16,-5-5 15,-4 8 1,9 43-16,93-114 0,-120 182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4:29.7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1441 3768 76 0,'-9'-4'30'0,"14"4"-24"0,-5 0 4 0,0 0 1 16,0 0 13-16,0 0 9 15,0 0-6-15,0 0-3 16,-5 4 3-16,-4 8 3 15,-8 3-16-15,-10 5 1 0,-22 0-1 16,-18 0 1-16,-21-5 1 16,-15-11 7-16,-8-11 3 15,-13-25-6-15,-5-23 1 16,1-36-10-16,3-35-4 16,10-40-4-16,13-51 0 15,17-28-2-15,19-28-1 16,21-11-2-16,18-4 1 15,23 24-1-15,13 11-2 16,22 20 0-16,13 28 3 0,14 39-2 16,9 32-1-16,4 23-2 15,0 20 1-15,-9 16 1 16,-9 24 2-16,-8 16 1 16,-5 11 1-16,-9 8 0 15,-9 12 0-15,-4 8-5 16,-9 12-1-16,-9 4-24 15,-5 7-10-15,-4 5-37 16,-4-1-48 0,-5-3 30-16</inkml:trace>
  <inkml:trace contextRef="#ctx0" brushRef="#br0" timeOffset="240">371 120 212 0,'0'-71'79'0,"4"55"-61"0,1 1-7 0,4 11-9 16,4 0-8-16,9 0-1 16,14 4 8-16,4 4 6 15,8 4-3-15,15 11 13 0,8 17 6 16,0 15-5-16,-5 4-3 16,-3 9-6-16,-15 11-1 15,-8 11-3-15,-9 17 2 16,-17 4-2-16,-5-13 2 15,-5-11-39-15,0-12-16 16,5-11-62-16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4:32.2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77 152 0,'0'-39'57'0,"0"35"-44"0,-5-8 23 0,5 8 9 16,0 0-21-16,-4 0-7 15,-1 0-11-15,1 0-5 16,0 4 0-16,-5 0-4 0,-5 4 0 16,-3 8-62-1,-14 12-60-15,-1 7 36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4:32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28 192 0,'-14'-28'74'0,"14"28"-58"0,-4 0-4 16,4 0-6-16,0 0-6 15,-5 4 0-15,-4 0-22 16,1 0-8-16,-1 4-47 15,0 4-18-15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4:32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 3 216 0,'0'-4'82'0,"0"8"-64"0,5 0-35 0,-5-4-22 16,0 8-32-16,0-4-8 16,-9 7 29-16,5 1 13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31:18.628"/>
    </inkml:context>
    <inkml:brush xml:id="br0">
      <inkml:brushProperty name="width" value="0.05" units="cm"/>
      <inkml:brushProperty name="height" value="0.05" units="cm"/>
      <inkml:brushProperty name="fitToCurve" value="1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1" timeString="2019-02-24T13:31:06.433"/>
    </inkml:context>
  </inkml:definitions>
  <inkml:trace contextRef="#ctx0" brushRef="#br0">25301 1026 228 0,'22'-28'88'0,"1"36"-69"0,12 12-3 16,-17-4-6-16,4 8 11 16,-4 15 11-16,-5 16 8 15,-8 24 5-15,-10 8-24 16,-17-4-7-16,-9 0-3 0,-14 0-14 0,-3 4-2 15,-10-1-66-15,-18-3-28 16,1-8-29 0</inkml:trace>
  <inkml:trace contextRef="#ctx0" brushRef="#br0" timeOffset="-825">24071 923 252 0,'-9'-23'96'0,"9"31"-75"0,-9 3-12 16,9 5-9-16,-13 4-13 15,8 0-2-15,-8-1-13 16,9 1-5-16,-5 4-56 16,9 0-22-16</inkml:trace>
  <inkml:trace contextRef="#ctx0" brushRef="#br0" timeOffset="-179">24448 888 240 0,'0'-12'90'0,"0"16"-70"0,9 4-12 0,-9 0-11 16,0 8 7-16,0 3 9 16,-9 1-2-16,9 4 2 15,-8 7-8-15,-6 1-1 0,-3 0 2 16,-10-5 1-16,-13-3 1 15,9-8-2-15,-5-5-1 16,-4-11 23-16,9-7 13 16,0-5-5-16,18-4-1 0,0-4-20 15,26-3-7-15,0 3-10 16,18-4-1-16,14 4-1 16,-5 12 2-16,-5 4-4 15,10 12 0-15,-14 4-33 16,0 8-13-16,-18 8-3 15,-13 11 1-15,-13 5 19 16,-18 11 8-16,-18 0 17 16,-13 0 6-16,-5-7 9 15,-8-1 7-15,8-4 14 16,5-7 5-16,8-8-7 16,23-5-1-16,0-3-16 15,27-4-5-15,8-8-3 16,27 0-1-16,23 0 0 0,8 3 0 15,4 1 2 1,-8 4 0-16,-9-4 0 0,-5 0 0 16,-12 0-3-16,-6-5 0 15,-8 1 2-15,-5 0 0 16,-13 0 3-16,0 4 1 16,-13 0-19-16,-9 4-9 15,0-1-20-15,-10 1-8 16,10 4 24-16,-4 4 14 15,-1 3 21-15,5 9 11 16,0-1 14-16,13 1 8 16,0-1-10-16,18 1-5 15,8-5-5-15,14-3-2 0,5-4-7 16,17-12-4-16,-4-8-45 16,13-20-19-16,0-12-50 15</inkml:trace>
  <inkml:trace contextRef="#ctx0" brushRef="#br0" timeOffset="-95901">1168 252 108 0,'0'-4'41'0,"5"4"-32"0,-5 4 4 0,0-4 2 15,0 0 2-15,0 0 2 16,0 0-8-16,0 0-2 15,0 0-5-15,-5 8-3 16,1 8 0-16,-10 12 1 0,-3 11 1 16,-10 16 1-16,-8 28 0 0,-5 20 2 15,0 4 1-15,-5 3-6 16,1 8-2-16,4 1 0 16,4-9 2-16,10-7-2 15,3-20 0-15,6-12 1 16,3-12 0-16,5-11-75 15</inkml:trace>
  <inkml:trace contextRef="#ctx0" brushRef="#br0" timeOffset="-95451">1266 355 116 0,'18'-32'46'0,"-5"28"-35"0,14 0-2 0,-5 4-2 16,5 4 12-16,4 4 8 15,4 4-8-15,5 8-1 16,-4 8-10-16,-1 7-3 16,-8 9-3-16,-14 7 1 0,-17 8 2 15,-19 8-2-15,-12 8 0 16,-9-4 12-16,-10-8 5 15,1-11 7-15,-9-13 6 0,13-7-1 16,9-5 1 0,9-7-5-16,9-4-3 0,17 8-27 15,14 7-1 1,18 17 0-16,8 19 1 16,5 8 4-16,5 4-1 15,8 0 2-15,-4-8-4 16,0 0-2-16,0 0 2 15,-5 0 2-15,-4-8 0 16,-5 0 2-16,-3-4 2 16,-6-11 2-16,-8-13-32 15,-5-7-15-15,-4-8-71 16,0-16-57 0,-5-16 64-16</inkml:trace>
  <inkml:trace contextRef="#ctx0" brushRef="#br0" timeOffset="-1545">22481 698 72 0,'0'12'30'0,"-4"16"-24"0,-5 3-31 16,9-19-18-16</inkml:trace>
  <inkml:trace contextRef="#ctx0" brushRef="#br0" timeOffset="-1215">22921 702 204 0,'9'-4'77'0,"-5"16"-60"0,14 16-5 0,-18-12-6 16,13 7 16-16,-13 5 12 15,9 4 0-15,-9 3 1 16,-9-3-20-16,5-1-2 0,-10-3-2 16,-3-4-4-16,-6-5 1 0,-8-7 6 15,0-4 3-15,0-8 5 16,9-8 1-16,-5-4-6 16,10-7 0-16,8-5-10 15,9-4-4-15,13-3-5 16,14 3-1-16,8 8-1 15,10 5 3-15,8 11-5 16,-4 8 0-16,0 11-44 16,-9 9-18-16,-18 12-24 15,-9 3-5-15,-17 12-8 16</inkml:trace>
  <inkml:trace contextRef="#ctx0" brushRef="#br0" timeOffset="-991">22308 1591 264 0,'-107'35'101'0,"81"-27"-78"0,8-4 2 0,18-4-5 16,18 0-16 0,17-4-1-16,27-4-1 15,9 0-1-15,18 4-3 0,9 8 1 16,-9 12-4-16,0 4 1 16,-5-1 2-16,-17 5 1 15,-10-4 5-15,-12 4 5 16,-14-1-3-16,-13 5 2 15,-1 4-3-15,-8-5 0 16,-4 5-63-16,8-13-25 16</inkml:trace>
  <inkml:trace contextRef="#ctx0" brushRef="#br0" timeOffset="88696">693 3505 168 0,'-4'-20'63'0,"4"20"-49"0,4 4 0 0,-4-4 24 16,0 8-23-16,-4 20 40 16,-1 4-31-16,-17 46 15 15,4 5-23-15,-26 40 13 16,-1-1-16-16,-17 20 17 15,9-8-17-15,-9 9 7 16,13-21-12-16,0 0-2 16,13-27-4-16,1-16-6 15,13-16 2-15,0-11-17 16,4-9 11-16,4-11-91 16,10-9 54-16,4-7-115 15,4-4 90-15</inkml:trace>
  <inkml:trace contextRef="#ctx0" brushRef="#br0" timeOffset="88833">1031 5013 284 0,'0'0'107'0,"0"0"-83"0,0 0 24 16,0 0 6-1,0 0-30-15,-5 0-48 16,5 0 11-16</inkml:trace>
  <inkml:trace contextRef="#ctx0" brushRef="#br0" timeOffset="126934">22148 2171 236 0,'13'-28'90'0,"-8"32"-70"0,-5 8 17 0,13 8 2 15,-4 11 3-15,-5 9 7 16,1 7-18-16,-10 12-8 16,-8 20-14-16,-5 16-2 0,-8 8 0 15,8-5-30-15,-9 1-11 16,14-4-57-16,9-4-21 16,4-20-8-1</inkml:trace>
  <inkml:trace contextRef="#ctx0" brushRef="#br0" timeOffset="127578">22690 2570 272 0,'-14'-60'101'0,"1"49"-78"0,9-5 20 15,-1 12 2-15,1 0-6 16,-1 0 0-16,5 0-27 15,0 4-11-15,0 0-2 16,0 0-5-16,9 8 1 0,0 0 3 16,18 0 3-16,4-4 2 15,0-4 3-15,0-4-1 16,-4-4 2-16,-5-4-2 16,-9 0 0-16,-4 0-3 0,-18 0 1 15,-9 1-15-15,-26 3-7 16,-14 8-26-16,-4 11-11 15,-13 9-10-15,-1 12-4 16,1 3 29-16,8 9 16 16,9-9 18-16,9 1 10 15,10-9 30-15,7 1 15 16,6-4-20-16,21-4-10 16,10-5 2-16,30-3 1 15,14-4-9-15,18-8-4 16,8 0-3-16,14 4-1 15,0 0-5-15,-18 4-1 16,-9 4 7-16,-13 0 4 0,-18-1-2 16,0 1-2-1,-13 0 11-15,-14 8 6 0,-8 0-9 16,-5 3-4-16,0 1-20 16,5 0-5-16,4-1-34 15,4-3-13-15,23-8 6 16,4-8 7-16,4-8 28 15,1-4 13-15,-5 0 31 16,-9 4 13-16,0-4 11 16,-4 8 7-16,-4 4-20 15,-6 4-10-15,1 4-7 16,-4 8-3-16,-10 7-5 16,1 5 0-16,4 7-124 15,9-3-80 1,9-12 75-16</inkml:trace>
  <inkml:trace contextRef="#ctx0" brushRef="#br0" timeOffset="139845">244 7398 164 0,'-17'-64'63'0,"12"45"-49"0,5 3 0 0,0 12 0 15,5 0-12-15,4-4-1 16,4 4 14-16,9 0 10 15,9 4-13-15,5 8 5 0,4 8 1 16,4 8-8-16,-4 11-1 16,-9 1-3-16,-9 7 1 15,-13 12 11-15,-13 1 6 0,-18 7-6 16,-14 4 0-16,-8 0 0 16,-10 4 3-16,-3-4 4 15,-1-8 4-15,5-3 2 16,-1-13 3-16,10-11-9 15,8-9-6-15,10-3-4 16,8-4-2-16,5-4-10 16,8-4-1-16,5-8-4 15,18 0 0-15,18-8 4 16,17 4 1-16,13 0-4 16,5 4-1-16,-17 0-13 15,21 12-2-15,-4 7-76 16,-4 13-33-16,-5 11-32 15</inkml:trace>
  <inkml:trace contextRef="#ctx0" brushRef="#br0" timeOffset="139951">1457 8586 176 0,'9'4'68'0,"-5"0"-52"0,14 0-80 0,-18-4-40 16</inkml:trace>
  <inkml:trace contextRef="#ctx0" brushRef="#br0" timeOffset="155473">284 10196 80 0,'-31'12'33'0,"18"0"-26"0,-9 8 33 16,17-16 14-16,-3 4 7 16,-1-4 3-16,0 0-9 15,0 0-4-15,0-4-28 16,5-4-9-16,4 0-6 0,13-4-7 0,9 0-2 16,14 4-5-16,12 8 1 15,10 16 1-15,4 3 2 16,-4 9 1-16,-5 3 1 15,-13 9-3-15,-9 7 2 16,-13 8 5-16,-13 5 2 16,-14 3 9-16,-22-4 2 15,-9-12 0-15,-9-7 2 16,0-13-1-16,5-11 0 16,8-8-5-16,5 0-3 15,9-5-8-15,13-3-3 0,18 4-5 16,17 4 1-1,19 4 3-15,13 0 3 0,-1 3 4 16,-3 5 2-16,-6 0-3 16,-8 0-3-16,-8 3 2 15,-15 5 2-15,-12 3 2 16,-14 9 1-16,-18-1-4 16,-17 1-1-16,-14-9-39 15,0-3-17-15,9-9-54 16,14 1-21-16,13-8 7 15</inkml:trace>
  <inkml:trace contextRef="#ctx0" brushRef="#br0" timeOffset="155580">1555 11207 288 0,'62'-63'110'0,"-53"67"-86"0,4 0-15 0,-4 0-14 15,-5 4-116-15,-4 0-46 16</inkml:trace>
  <inkml:trace contextRef="#ctx0" brushRef="#br0" timeOffset="196969">22255 8294 260 0,'22'-16'96'0,"-18"20"-75"0,1 8-38 0,-5 0-22 16,0 3-61-16,-18 5-24 15</inkml:trace>
  <inkml:trace contextRef="#ctx1" brushRef="#br0">19363 6095 0</inkml:trace>
  <inkml:trace contextRef="#ctx1" brushRef="#br0" timeOffset="120453">16392 6750 0,'174'-20'16,"61"-7"-16,-9-1 16,-57 8-1,-89 5-15,-44 7 16,-27 0-1,-36 12-15,-4-8 16,-5 8-16,5 0 16,0 0-1,31-4-15,-27-4 16</inkml:trace>
  <inkml:trace contextRef="#ctx0" brushRef="#br0" timeOffset="-5795">14363 169 192 0,'-31'-19'71'0,"26"19"-55"0,5-4-5 0,0 4-5 0,0 0-11 16,14 0-1-16,8-4 5 15,13-4 2-15,10 0 1 16,4 0-4-16,4 4-1 0,-9 8-1 15,-4 8 3-15,-13 8 9 16,-14 11 6-16,-17 9 18 16,-18 3 9-16,-18 5-12 15,-5 7-7-15,-4 4-9 16,5 4-3-16,4-11 0 16,9-13 4-16,4-7-6 15,9-9-2-15,5-3 1 16,9-12 2-1,4-8-2-15,9 0-2 0,-1 0 0 16,6 0-8-16,-1 4 0 16,5 4 1-16,0 4 1 15,4-1 1-15,0 5 2 16,0 0-17-16,5 4-6 16,0-4-32-16,-1-1-14 15,1-3 5-15,-5-4 4 16,0-8 31-16,-8-8 15 15,-6-4 31-15,-3-7 13 16,-5-5 17-16,-5 0 9 16,5-3-20-16,0 3-10 15,5 0-19-15,8-3-6 16,9-1-4-16,9-4-1 0,9 1 2 16,0-9 2-16,0 5-3 15,0-1 0-15,0 5 1 16,-9 3 0-16,-4 8-3 15,-5 4 2-15,-4 5-6 16,-5 3-3-16,-4 8 8 16,-4 8 3-16,-5 7-5 15,0 5 1-15,-5 4 7 16,1 7 5-16,-1 9-15 16,-4 7-6-16,-4 9-54 15,0-5-23-15,-5 0-2 16</inkml:trace>
  <inkml:trace contextRef="#ctx0" brushRef="#br0" timeOffset="-5193">15739 497 184 0,'-35'-51'71'0,"22"47"-55"0,-5 0 11 0,13 8 3 16,-3 0-5-16,-1 4 0 16,4 0-5-16,1-4 0 15,-1 3-11-15,5 1-5 0,5 0-3 16,8-8 3-16,5-8 5 15,4 0 10-15,0-3 6 16,0-5-9-16,-4 4-4 16,-9 0-3-16,-9 4 1 15,-13 8-34-15,-14 16-15 16,-8 12-30-16,-10 19-12 0</inkml:trace>
  <inkml:trace contextRef="#ctx0" brushRef="#br0" timeOffset="-4698">16361 612 164 0,'9'-16'63'0,"0"24"-49"0,9 4-6 0,-9-1-5 16,0 5 23-16,-1 4 12 15,-3 4-7-15,-5 7-4 16,-5 9-15-16,-3-5-8 0,-1 1 0 15,0-1-3-15,4-7-1 16,1-4 1-16,4-5-1 16,4 1-3-16,5 0 2 15,5-1 1-15,-6 5 0 16,-3 4 0-16,-10 7 2 16,-8 13 14-16,-9 7 9 0,0-8 5 15,-1 1 2-15,1-9 0 16,5-7 2-16,3-9-14 15,5-3-4-15,23-8-12 16,17 0-1 0,18-4 0-16,13 0-26 15,13 0-9-15,19 3-50 16,-1-3-20-16,9-8-26 16</inkml:trace>
  <inkml:trace contextRef="#ctx0" brushRef="#br0" timeOffset="-3675">18187 1362 220 0,'-18'-16'85'0,"13"16"-66"0,19 0-6 0,-1 0-6 16,5 0 4-16,4 0 5 16,-4 4-6-16,-1 4-3 15,-3 4-4-15,-10 3 0 0,-8 5 0 16,-10 0-17-16,-8 3-5 16,0-3-86-1,4-16-37-15,9-16 72 16</inkml:trace>
  <inkml:trace contextRef="#ctx0" brushRef="#br0" timeOffset="-2912">18990 438 256 0,'-4'-20'96'0,"4"20"-75"0,-9-4 14 15,5 4 1-15,4 0-8 16,0 0-2-16,0 0-19 15,0 0-6-15,4 0-2 16,9 0 0-16,10-4 1 0,3-4 2 16,5 0 1-16,0 1-1 15,-4-1-2-15,-5 0-6 0,-4 0-1 16,-5 4 1-16,-4 4 3 16,-13 8-3-16,-14 8 0 15,-4 11 3-15,-5 9 3 16,1 15-1-16,3 0-2 15,6 5 2-15,8-5 2 16,4-4-13-16,14-7-7 16,4-9-12-16,10-11-6 15,8-12 9-15,4-8 4 16,-4-4 11-16,-4 0 8 16,-9 0 8-16,-5 4 3 15,-22 20 48 1,-13 12-20-16,-14 7-5 0,-4 0-15 15,-13 1-7-15,0-5 2 16,0-3 2-16,4-4 7 16,9-9 6-16,9-3-4 15,9-4-2-15,4 0-10 16,31-12-1 0,14-4-2-16,13-4-3 15,9-4-1-15,4 0 0 16,5 1-1-16,-1 3-3 15,5 0 2-15,1 4 1 16,-1 0 0-16,-4 0 0 16,-10 0 2-16,-8 0-1 15,-9 4-1-15,-4-4-2 16,-9 4 1-16,-14 4-1 0,-13 8-2 16,-13 8 3-16,-13 11 0 15,-5 13 1-15,0 7 0 16,9 0-3-16,8 1 2 15,10-9 1-15,13-4 2 16,13-15 1-16,14-12 1 16,9-16-2-16,8-12 1 15,-4-7-2-15,-9-5-1 16,-9-8 1-16,-4 1-1 16,-9-5-25-16,-9 1-10 15,-9-8-44-15,0-5-19 16,0-11-20-1</inkml:trace>
  <inkml:trace contextRef="#ctx0" brushRef="#br0" timeOffset="-1890">20829 1255 304 0,'-9'4'115'0,"9"-4"-89"0,9 8-6 0,-5-4-6 16,10 4-2-1,8 0 4-15,5-4-6 0,17-4-3 16,5-4-4-16,9-4-9 0,-1 4-1 15,1 0-35-15,-5 0-12 16,-13 0-45 0</inkml:trace>
  <inkml:trace contextRef="#ctx0" brushRef="#br0" timeOffset="-1710">21180 1464 236 0,'-31'56'88'0,"26"-29"-69"0,1 17 11 0,4-29-2 15,9 5-12-15,4 0-2 0,5 0-6 16,13-5 0-16,13-3-5 16,19-4-11-16,-1 0-4 0,13-12-58 15,1-8-24-15,8-19-5 16</inkml:trace>
  <inkml:trace contextRef="#ctx0" brushRef="#br0" timeOffset="-2326">19959 343 204 0,'53'4'77'0,"-31"12"-60"0,9 4 15 16,-18-9 4-16,5 9-14 15,0 4-2-15,-9 4-1 16,-9 7 0-16,-9 1-10 15,-13 3-1-15,0 4 2 0,-10-3-6 16,1-8-2-16,0-5 3 16,5-7 4-16,8-8 4 15,5-4 4-15,4-8-11 16,13-8-6-16,14-4-3 0,9 4-1 16,4 4 0-1,0 12 0-15,0 8-4 0,-5 7-2 16,1 9 5-16,-9 7 2 15,-5-3 3-15,-13 0 0 16,0-1 0-16,-4-11 0 16,-1-5 2-16,5 1 3 15,0-8 0-15,0 0 0 16,0-12-3-16,9 0 1 16,0-8-13-16,4 0-6 15,-4-4-20-15,0-4-10 16,0-11 7-16,9-9 5 15,0-15 18-15,8-12 7 16,1-4 10-16,4 4 5 0,-4 3 16 16,-1 13 11-16,1 8-6 15,-5 11-3-15,0 8-17 16,1 4-4-16,-1 16 9 16,-5 16 4-16,-3 8 3 15,-1 11 3-15,0 5-8 16,1-1-3-16,-1-3-6 15,5-5-2-15,0-3 3 16,13-8 1-16,4-8-1 16,5-8-1-16,0-12-10 15,5-4-2-15,-1-4-67 16,-4-4-28-16,0-3-25 16</inkml:trace>
  <inkml:trace contextRef="#ctx0" brushRef="#br0" timeOffset="-2041">21033 505 212 0,'-9'-12'82'0,"9"12"-64"0,0 0 7 0,0 0-1 16,0 0-20-16,0 0-5 15,0 0-1-15,9 4 0 16,0 4 2-16,-4 4-3 0,-5 0 2 16,8 0 1-16,-8 3 2 15,0 1-1-15,-8 4 2 16,3 4-4-16,-4-1 0 15,0 5-1-15,1-1 0 0,-1-3 0 16,4 0-2 0,5 0 0-16,9-1 0 0,4-3 7 15,10-4 5-15,12 0-2 16,5-1-1-16,0 1-2 16,-4 0 0-16,-5 4-95 15,-14 3-50 1,-17 5 62-16</inkml:trace>
  <inkml:trace contextRef="#ctx0" brushRef="#br0" timeOffset="-4189">17565 225 164 0,'-18'-20'63'0,"18"20"-49"0,0 8-11 0,4 0-8 15,1 11 3-15,-1 9 3 16,5 0 0-16,0-1-1 16,4 1 1-16,5-4-4 0,4-1 2 0,1-3 1 15,3 0 0-15,1 0-3 16,0-1 2-16,4 5-1 15,-9 4-2-15,0 3 9 16,-9 5 4-16,-4 7 18 16,-13 5 7-16,-14 7-4 15,-9-4-1-15,-8 0-10 16,-5-3-4-16,-5-9-8 16,6-7-5-16,3-12 1 15,9-1 2-15,5-7-4 16,9 0-3-16,17-4-2 15,14-4 3-15,9-4-2 16,8 0 1-16,5-4 0 0,0 4 0 16,0 0 0-1,5 0-2-15,-10 0-17 0,1 4-9 16,-5 0-31 0,-5-4-53-16,-8 4 21 15</inkml:trace>
  <inkml:trace contextRef="#ctx0" brushRef="#br0" timeOffset="-3873">18138 308 200 0,'-9'-16'77'0,"13"20"-60"0,-4 4-12 0,5 3-9 15,4 5 22-15,-5 8 11 16,5 12 2-16,4 15-1 0,1 16-16 15,-1 4-9-15,0 4-1 0,1-4 3 16,-1-12 4-16,-4-11 2 16,0-13 5-16,-5-7 29 15,0-12 15-15,5-24-26 16,5-24-10-16,3-11-16 16,1-5-5-16,0 5-3 15,0 3-2-15,0 9-2 16,-1 3 1-16,1 8-28 15,0 13-13-15,-5 11-53 16,-4 15-24-16,-5 9-15 16</inkml:trace>
  <inkml:trace contextRef="#ctx0" brushRef="#br0" timeOffset="-5495">14674 987 184 0,'-31'11'68'0,"22"5"-52"0,4 4 6 0,5-8 1 16,0 8-1-16,0 3 4 16,5 9-3-16,-1 3-2 15,1 1-11-15,3-8-4 0,-3-5-2 16,4-7 0-16,0-8 2 15,8-16 10-15,19-12 7 16,4-3-12-16,0-1-4 16,0 4-6-16,0 0-4 15,0 13-1-15,0 7 3 16,-5 7 4-16,-8 13 3 16,-9 8 9-16,-14 11 2 0,-8 9-4 15,-10-1 0-15,-3 0-6 16,-1-3 1-16,5-9-54 15,4-7-20-15,4-12-58 16,19-20-44 0,12-16 71-16</inkml:trace>
  <inkml:trace contextRef="#ctx0" brushRef="#br0" timeOffset="-5058">15260 1093 156 0,'0'40'57'0,"0"-40"-44"0,27 43 27 16,-14-27 27 0,0 4-37-16,14-1 6 15,-1 1-23-15,10-8-1 16,8 0-7-16,10-12 1 0,3-8-58 16,1-8-25-16,0-8-27 15,-9 1-12-15</inkml:trace>
  <inkml:trace contextRef="#ctx0" brushRef="#br0" timeOffset="-6830">13395 221 168 0,'26'-146'63'0,"-8"106"-49"0,-5 9 20 0,-8 27 8 0,-1 4-30 16,5 8-12-16,0 11 24 16,0 21 12-16,0 19-17 15,0 8 1-15,-5 8-1 0,0 4 2 31,1 0-11-31,-1 12 1 16,1-8-7-16,-1-8 7 16,1-8-7-16,-5-16 30 15,0-7-20-15,0-25 23 16,0-7-21-16,0-32-10 16,9-11-5-16,4-32-1 0,0 0 0 15,5 3 2-15,4 9-1 0,0 8-1 16,5 7 1-16,0 1-4 15,4 11 0-15,0 4-1 0,4 8 3 16,1 0-5-16,-1 8 0 16,-3 4-35-16,-6 8-15 15,-4 0-37-15,-13 8-17 16,-13 8-1 0</inkml:trace>
  <inkml:trace contextRef="#ctx0" brushRef="#br0" timeOffset="-6620">13626 931 204 0,'-45'52'77'0,"45"-52"-60"0,-40 59 24 0,27-35 17 16,4-5-32-16,0 5 18 15,5 0-27-15,4-9 36 16,8 1-30-16,10-16 24 16,9-4-27-16,4-23 3 15,0 3-14-15,-9-15-1 16,-4 3-5-16,-14-11-13 15,1 11 6-15,-14-3-63 16,0 11 37-16,0 0-161 16,5 9 106-16</inkml:trace>
  <inkml:trace contextRef="#ctx0" brushRef="#br0" timeOffset="115901">13510 2408 196 0,'-13'-8'74'0,"17"12"-58"0,-4 0-2 0,0 0-3 15,0 4 7-15,0-1 6 16,5 5-1-16,3 0 0 16,6-4-12-16,4-8 7 0,8-4 2 15,5-4-8-15,0-8-2 16,-8 1 0-16,-10-1 4 15,-13-4-8-15,-9 4-1 16,-13 4-25-16,-9 5-12 16,0-1-43-16,8 4-19 15</inkml:trace>
  <inkml:trace contextRef="#ctx0" brushRef="#br0" timeOffset="116078">14007 1942 220 0,'27'-24'82'0,"-27"28"-64"0,9 20 22 16,0 4 7-16,0 27 8 16,-5 20 6-16,5 8-13 15,0 11-6-15,-5 13-24 16,5 7-9-16,-4 1-2 0,-5-12-2 16,0-9 2-16,0-7-46 15,0-8-20-15,9-12-112 16</inkml:trace>
  <inkml:trace contextRef="#ctx0" brushRef="#br0" timeOffset="-94340">3797 600 116 0,'0'-4'44'0,"5"0"-35"0,-5 0 20 0,0 4 9 16,-5-4-6-16,-8 0-1 16,-9 4-11-16,-9 4-5 15,-9 12-8-15,-14 15 4 0,-3 13 4 16,-1 11 4-16,-4 4 1 15,4-4-5-15,9-7 1 16,14-5-7-16,8-3-1 16,14-1 5-16,17 5 1 0,10 7-3 15,12 4 1-15,5 12 2 16,9-3 3-16,0 3-7 16,-4-8-1-16,-5-4-3 15,-9-8 1-15,-13-3 9 16,-18-5 7-16,-13-3-10 15,-14-5-4-15,-13-11-6 16,-8-12 0-16,-1-16-33 16,14-23-12-16,30-36-120 15,45-36-56 1,36-79 108-16</inkml:trace>
  <inkml:trace contextRef="#ctx0" brushRef="#br0" timeOffset="-95150">2296 698 136 0,'-4'-35'52'0,"4"27"-41"0,-5 0 22 16,5 8 6-16</inkml:trace>
  <inkml:trace contextRef="#ctx0" brushRef="#br0" timeOffset="-94880">2279 687 295 0,'-18'67'25'0,"-4"12"-15"16,-1 19 5-16,1 21 5 0,4-5 0 16,9-7 0-16,9-16-10 15,9-16-4-15,9-12-2 16,9-16 0-16,17-11 0 0,14-21 2 15,13-26 1-15,0-25 3 16,0-23 4-16,-13-16 1 16,-14 0-6-16,-17-4-1 15,-14 0 2-15,-13-8 4 16,-18 8-8-16,-13 4-1 16,-9 8-3-16,-4 8-2 15,-9 15-2-15,8 9-1 16,10 15-45-16,4 12-17 15,13 16-63-15,18 8-32 16,9-4 80-16</inkml:trace>
  <inkml:trace contextRef="#ctx0" brushRef="#br0" timeOffset="-7686">12227 173 196 0,'-23'-27'74'0,"14"31"-58"0,-13 27-6 16,5 5-6-16,-15 19 13 15,-12 40 11-15,-9 39 3 16,-1 8 4-16,6 16-19 16,8 8 0-16,17-12-2 0,15-12-7 15,16-24-4-15,23-15 0 16,14-12 0-16,13-16-21 16,8-20-10-16,5-19-96 15</inkml:trace>
  <inkml:trace contextRef="#ctx0" brushRef="#br0" timeOffset="-7191">12751 422 220 0,'-49'-39'82'0,"35"39"-64"0,-3-4 7 0,12 4-1 0,5 0-13 16,0 0-3-16,0 0-10 15,14 0-1-15,17-4 1 16,9-4 1-16,8-4 3 0,6 4-3 15,-1 4 0-15,-4 4-1 16,-9 4 0-16,-13 8 2 16,-14 12 0-16,-22 23 2 15,-13 24 3-15,-14 0 15 32,1 4-10-32,-14-4 24 15,4-8-20-15,1-11 18 0,9-13-18 16,8-11-3-16,9-5-7 15,14-15-5-15,8 0 0 0,14-12-1 16,4 4 0-16,5 0 2 16,4 4 0-16,0 0-11 15,4 8 6-15,1 0-64 16,-5 0 38-16,0 0-117 16,0 3 83-16</inkml:trace>
  <inkml:trace contextRef="#ctx0" brushRef="#br0" timeOffset="95632">2092 3896 168 0,'-18'-16'63'0,"14"16"-49"0,-1 0 14 16,5 0 4-16,0 0-7 16,0 0 0-16,0 0-16 15,0 0-8-15,0 0-1 16,9-4-6-16,9 0 2 0,9-4 4 15,8-3 4-15,14-1-3 16,9 4-1-16,-1 4 0 16,1 0 0-16,-4 4 0 15,-10 4 0-15,-4 0-3 16,-13 4 0-16,-10 0 4 0,-17 7 3 16,-17 9 10-1,-1 12-8-15,-27 7 0 16,5 4-4-16,-13 9 5 15,9-1-4-15,-5-4 1 16,13-7-2-16,1-5-6 16,13-7 2-16,-1-12 3 15,14-1 0-15,5-11 2 16,8-4-2-16,10-12-1 16,8 4 1-16,5-8 1 15,4 5-1-15,4-5-1 16,1 8 1-16,4 0-17 15,0 8 9-15,-5-4-63 16,1 8 39-16,-1 0-84 16,-8-1 65-16</inkml:trace>
  <inkml:trace contextRef="#ctx0" brushRef="#br0" timeOffset="96158">2807 3608 164 0,'0'-24'63'0,"0"24"-49"0,9 8-2 16,-5 4-4-16,5 12 27 15,0 15 16-15,0 32-13 0,-5 16 0 16,1 12-22-16,-1 15 4 16,5-3-12-16,-4 11 9 15,3-15-10-15,-3 3 5 16,-1-15-7-16,-4-8 24 15,5-20-16-15,-5-16 27 16,0-11-22-16,0-13 8 16,0-3-15-16,0-16-8 15,0 0-3-15,0-16-2 16,4-4 0-16,1-16 4 16,8 5-1-16,5-21-3 15,0 9 1-15,4-13-30 16,0 9 17-16,0-5-54 15,0 9 38-15,1-5-39 16,-1 9 40-16,0-13-10 16,0 13 23-16,5-16 5 15,-1 11 7-15,1-7 1 16,0 11 1-16,-5 4-3 16,5 9 3-16,-5 7 21 15,4 12-11-15,-3 12 33 16,-1 3-23-16,-9 9 5 15,1 4-14-15,-14 3 3 16,4 1-7-16,-8 3-18 16,-1 5 7-16,-8-5-88 15,4 1 51-15,0-12-91 0,5-5 76 16</inkml:trace>
  <inkml:trace contextRef="#ctx0" brushRef="#br0" timeOffset="96339">3646 3742 192 0,'5'-8'74'0,"4"12"-58"0,13 12 36 0,-13 4 13 16,0 19-7-16,0 16 3 15,-1 12-34-15,1 24-9 16,0-4-12-16,-4 20 0 16,-1-9-3-16,-4 17-90 15,5-9 48-15,-5 13-76 16,0-13-4-16</inkml:trace>
  <inkml:trace contextRef="#ctx0" brushRef="#br0" timeOffset="100961">3429 2124 172 0,'0'-20'66'0,"0"20"-52"0,-5-12 19 0,1 8 12 15,8 8-25-15,-4-4-9 16,0 0-8-16,0 0-10 15,5 8 4-15,-1 0 1 16,5 8 2-16,4-5 6 16,5 5-3-16,4-8-3 15,5 0-1-15,0-16-21 16,4 4 12-16,-5-12-21 16,-3 4 18-16,-10-7-4 15,0 3 10-15,-13 0 6 16,0 4 1-16,-9 4 18 15,0 4-10-15,-4 12 19 16,4 4-15-16,-4 12 16 0,4 4-16 0,-4 7 7 31,8 5-11-31,-4 3 0 0,5-4-5 0,-5 1 7 16,5-1-6-16,-10-7 36 16,10 0-22-16,-9-9 36 15,4-3-30-15,-9-4 16 16,5-4-23-16,-5-5 11 15,9 1-17-15,-4-4-1 16,4 0-6-16,4-8-5 16,5 4 0-16,18-8-1 15,4 1 0-15,18-5-18 16,5 8 11-16,8 0-54 16,0 4 35-16,1 0-108 15,-6 4 76-15,-8 0-94 16,-9 0 88-16</inkml:trace>
  <inkml:trace contextRef="#ctx0" brushRef="#br0" timeOffset="101278">3922 1989 228 0,'0'-71'85'0,"0"71"-66"0,4-12 12 16,-4 8 5 0,0 8-21-16,5 8 23 15,3 4-22-15,6 31 32 16,-1 5-27-16,0 23 1 15,1 0-13-15,-1 16-2 16,5-9-4-16,-5 9 0 0,5-8-1 0,-5 0-2 16,1-16 1-1,-6-16 29-15,1-7-16 16,-9-16 23-16,5-9-21 0,-10-19-6 16,5 0-6-16,-4-23-4 15,8 3 1-15,-4-16-1 16,5 9 0-16,-5-13-16 15,9 5 9-15,0-5-63 16,4 9 39-16,5-13-104 16,-1 13 76-16,6-13-98 15,-1 13 89-15</inkml:trace>
  <inkml:trace contextRef="#ctx0" brushRef="#br0" timeOffset="-15462">5858 114 236 0,'0'-39'88'0,"0"43"-69"0,0 0-5 15,4 27 21-15,1 17 20 0,-5 11-13 16,0 12-5-16,-5 20-25 15,1 3-3 1,0 5-6-16,-5 8-22 16,0-13 11-16,-4 9-88 15,4-12 53-15,-5 4-111 16,5-13 87-16</inkml:trace>
  <inkml:trace contextRef="#ctx0" brushRef="#br0" timeOffset="-15147">6342 162 228 0,'-4'0'88'0,"4"3"-69"0,0 13 6 0,0 0 0 15,-5 8-3-15,1 7 4 16,-1 5-1-16,1 3 0 15,4 9-14-15,0-5 7 0,4 1 2 16,1-5 7 0,8 1-14-16,5-5-3 15,0-3-6-15,8-9 2 16,1 1-4-16,4-8 1 16,5-4-1-16,-1-8-39 15,-4 0 20-15,-9-8-123 16,1 4 78-16,-23 4-99 15,0 3 92-15</inkml:trace>
  <inkml:trace contextRef="#ctx0" brushRef="#br0" timeOffset="-14938">6067 1022 240 0,'-67'12'90'0,"67"-12"-70"0,-44 4 24 16,30-4 17 0,14 0-34-16,0 0-2 15,5 0-16-15,13-4-4 16,8 0-3-16,28-8 1 15,3 0-2-15,19-7-1 16,-1 7 1-16,10-12 1 16,-5 8-1-16,0-7-16 0,-9 3 8 15,-14 0-43 1,-8 4 27-16,-13 1-66 0,-10 7 50 16,-12 4-84-16,-1 8 70 0</inkml:trace>
  <inkml:trace contextRef="#ctx0" brushRef="#br0" timeOffset="-14740">6515 1101 164 0,'-44'51'63'0,"44"-51"-49"0,-31 68 27 0,22-41 26 16,9 1-37-16,-5 3 19 15,10 5-29-15,-1-8 26 16,10-1-26-16,3-11 28 16,6 0-28-16,3-20 19 15,1-4-23-15,-5-12 5 16,-4 0-12-16,-9-11-10 15,0 7 0-15,-9-7-70 16,4 11 38-16,-4-8-164 16,5 12 109-16</inkml:trace>
  <inkml:trace contextRef="#ctx0" brushRef="#br0" timeOffset="-15851">5116 513 184 0,'-40'-20'71'0,"36"20"-55"0,0 0 6 16,4 0 0-16</inkml:trace>
  <inkml:trace contextRef="#ctx0" brushRef="#br0" timeOffset="-15674">5090 481 314 0,'35'-8'0'0,"14"4"-2"16,4 1-1-16,1 6 2 0,-1 5-1 15,-4 12-2-15,-18 4 14 32,4 7-6-32,-21 21 16 0,-5-1-11 0,-23 12 5 31,1-4-9-31,-23 1 0 0,5-9-3 0,-4-8-46 16,8-3 25-16,1-13-97 15,12-7 65-15</inkml:trace>
  <inkml:trace contextRef="#ctx0" brushRef="#br0" timeOffset="-13795">7146 414 268 0,'-13'-12'101'0,"13"12"-78"0,4 0-7 0,1 0-2 15,-1 0-11-15,5-4 1 16,4 4-2-16,9-4-4 16,14 1 1-16,-9-5 1 15,4 8 0-15,-5-4 6 16,-4 8-3-16,-8-4 6 16,-1 0-6-16,-8 0 14 15,-1 8-9-15,-13 3 9 16,0 9-9-16,-13 16-2 15,0 7-4-15,-14 16 3 16,5 0-3-16,-9 9 10 16,5-5-6-16,-1-8 10 15,14-4-9-15,-5-11 12 16,14-5-11-16,0-11 23 16,4 0-18-16,0-12 10 15,4-1-14-15,10-15-5 16,4-3-2-16,4-17-5 15,5 0 2-15,0-3 1 16,4 3 0-16,-4-4 0 16,4 12 0-16,-4-3 0 15,-1 11 0-15,1 0 0 16,0 8 0-16,0 4 0 16,-1 4 0-16,1 4-25 0,4 7 14 15,-8-7-24-15,3 4 20 0,-8-8 7 16,5 0 6-16,-14-8 10 15,4 0-4-15,-4-12 14 16,0 4-10-16,0-12 9 16,5 1-9-16,3-17-2 15,6 4-4-15,8-11-4 16,0 4 1-16,5-5-4 16,4 9 3-16,0 3-3 15,-4 8 2-15,-1 9-2 16,-3 7 2-16,-6 12 4 15,-3 11 0-15,-14 25 2 16,0 3-2-16,-14 20-1 16,1 5 1-16,-14 7 1 15,10-8-1-15,-10 0 2 16,9-8-2-16,-4-8 6 16,9-3-4-16,-1-9 6 15,5-11-6-15,1-8 1 16,8-5-2-16,4-7-4 15,9 0 1-15,5-4 1 16,4 4 0-16,0 0 0 16,1 0 0-16,-6 8 2 15,-3-1-1-15,-10 9 2 16,-4 0-2-16,-9 3-60 16,0 1 32-16,-4-4-165 0,9-5 107 15,4-19-84-15,9 0 98 0</inkml:trace>
  <inkml:trace contextRef="#ctx0" brushRef="#br0" timeOffset="-13210">8008 1220 288 0,'0'7'107'0,"0"-7"-83"0,-14 48 30 0,10-25 33 15,8 5-49-15,-4 12 13 16,9-1-32-16,0 1 3 15,9-1-13-15,-1-7 3 16,1-5-7-16,13-19 2 16,0-4-4-16,9-32-61 15,5 1 31-15,-5-28-187 16,0 7 119-16</inkml:trace>
  <inkml:trace contextRef="#ctx0" brushRef="#br0" timeOffset="-13571">7959 671 348 0,'-5'-12'129'0,"5"12"-100"0,0 4 7 0,0-4 0 16,0 0-23-16,0 0-2 15,9 8-7-15,0-4 8 16,4 4-6-16,5-8 14 15,0 4-11-15,-5-8 9 16,5 4-10-16,-14-8 2 16,5 4-6-16,-13-8-39 15,4 8 18-15,-18-4-114 16,5 4 73-16,-5-4-129 16,5 8 106-16</inkml:trace>
  <inkml:trace contextRef="#ctx0" brushRef="#br0" timeOffset="-13391">8216 280 300 0,'31'-79'112'0,"-31"79"-87"0,18-36 31 16,-13 29 13 0,3 3-39-16,-3 4 10 15,4 4-25-15,0 15 13 16,4 5-15-16,-4 19-3 16,0 1-6-16,-9 23 2 0,4 0-4 15,-8 24-16-15,4-4 7 16,-14 4-70-16,1-9 43 0,-14 1-166 15,5-8 111-15</inkml:trace>
  <inkml:trace contextRef="#ctx0" brushRef="#br0" timeOffset="-10793">10490 371 228 0,'-4'-24'85'0,"4"28"-66"0,4 0-8 16,-4 4-8-16,0 4-11 15,5 7 0-15,-1 9-84 16,5 4-38-16</inkml:trace>
  <inkml:trace contextRef="#ctx0" brushRef="#br0" timeOffset="-11589">9384 394 152 0,'-9'-23'57'0,"9"23"-44"0,5 0-4 15,-5 0-2-15,0 0-11 16,4 8 1-16,1 4 1 16,4 3 1-16,-5 9 1 15,0 8 0-15,-4 7 0 0</inkml:trace>
  <inkml:trace contextRef="#ctx0" brushRef="#br0" timeOffset="-10944">9677 264 204 0,'0'-31'77'0,"0"35"-60"0,5 3-5 0,-1 1-6 16,5 4 16-16,4 4 12 16,1 8-8-16,-1 3-3 15,0 9-13-15,1 7-6 0,-5 5-1 16,-5 7-2-16,-4-4 2 15,-4-11 20 1,-1-1-13-16,-13 1 14 16,-4-13-5-16,-4-7-1 15,-1-16 1-15,-4-12 0 16,4-12-10-16,5-7-1 0,4-1-1 0,9-7-3 16,9 3-3-1,9 0-3-15,9 5 1 0,4 3-1 16,9 4-2-16,5 12 0 15,-1 8 0-15,-8 20-17 16,-9 8-9-16,-18 19-26 16,-14 16-10-16,-17 12-16 15,-13 0-4-15,-9-4 38 16,-10-7 59 0,-12-13 39-16,-1-8 28 15,5-7 10-15,9-12-23 16,13-5-12-16,9-3-30 15,14-4-15-15,17-8-3 0,27-4-4 0,22-4-1 16,17 0-2-16,14-4 1 16,18-8 1-16,18 0 2 15,8 5-6-15,-8-1-1 16,-9 4-1-16,-18 0 4 16,-18 4-4-16,-13 0 0 15,-14 4-2-15,-13 4 0 16,-13 8 5-16,-9 8 3 15,-13 3-1-15,-5 9 0 16,0 3 1-16,1 13 2 16,3-1-1-16,5 1 2 15,5 3 0-15,8-4 1 16,10-3-60-16,3-13-26 16,6-19-52-16</inkml:trace>
  <inkml:trace contextRef="#ctx0" brushRef="#br0" timeOffset="-9998">10828 319 300 0,'0'-55'112'0,"4"55"-87"0,-8 4-7 0,4-4-7 15,4 4 1-15,1 4 7 16,3 4 3-16,1 4 2 15,5 7-13-15,-1 1-7 0,-4 4 0 16,-5 3 1-16,-4 1 2 16,-4 3 5-16,-10 5 3 15,-12-1-4-15,-5-7 1 16,-9-5 4-16,0-11 2 16,-5-12-1-16,10-8 2 15,4-4-4-15,9-3-1 0,4-5-11 16,13-4-1-16,19 0-2 15,8 1 0-15,9 3-3 16,5 4 2-16,3 0 1 16,-7 8 0-16,-6 4-33 15,-4 8-13-15,-8 12-10 16,-10 7-1-16,-8 13-7 16,-14 7 1-16,-18 5 25 15,-17 3 14-15,-5 0 16 16,-8-8 5-16,-5 1 29 15,4-5 15-15,9-7-1 16,14-9 1-16,8-3-25 16,28-8-7-16,21-8-5 15,22-8 0-15,23 0 0 16,13-4-2-16,5-4-2 16,-1-4 1-16,-4-4 1 15,0 0-1-15,-13 1-1 16,-14 3-2-16,-8 4 1 15,-9 0 1-15,-5 4 2 16,-4 4-3-16,-5 4-2 16,0 8 13-16,-4 4 5 15,-9 7-5-15,-4 5-3 16,-5 8-2-16,-4 3-1 16,-1 4 0-16,-4 9 2 15,-4-5-34-15,-4 1-15 0,-6-9-10 16,-7-7-1-16,-1-13 28 15,4-3 12-15,0-4 10 16,1 0 5-16,8 0 24 16,5 3 13-16,4 1 3 15,9 8 2-15,5 4-3 16,8-1-3-16,5-3-7 16,14 0-4-16,8-9-10 15,13-3-5-15,0-12-4 16,10-12-2-16,8-11-14 15,5-17-7-15,4-11-55 16,0-12-26-16,13-8-63 16</inkml:trace>
  <inkml:trace contextRef="#ctx0" brushRef="#br0" timeOffset="96997">4579 3888 216 0,'-4'-39'82'0,"4"43"-64"0,4 0-11 0,5-1-8 0,4 9-3 16,1 4 2-16,-1 8 4 15,-4 3 1-15,4 9-1 16,-4-1 1-16,0 1 0 0,-5-8 1 16,1-1 2-16,-1-11-1 15,-4-4 2-15,0-12-4 16,0-12-2-16,5-12 0 15,3-7-1-15,6-1 2 16,-1 5 1-16,5 3-1 16,0 4-2-16,4 8-2 15,0 8-1-15,0 4 8 16,0 8 6-16,1 8-1 16,-14 8 0-16,-9 3 9 0,-9 9 5 15,-14 3-10-15,-3 1-5 16,-1-5-4-16,1-3-1 15,3-8-42-15,10-9-17 16,9-15-62 0</inkml:trace>
  <inkml:trace contextRef="#ctx0" brushRef="#br0" timeOffset="97328">5205 3529 220 0,'14'-79'82'0,"-14"71"-64"0,0 0 18 0,0 8 2 15,0 8-18-15,4 12-3 0,-4 15 9 16,0 17 7-16,4 11-17 16,1 20 3-16,-1 15-1 0,5 13-10 15,4-5-2-15,1-11-4 16,-1-12-2-16,0-8 3 16,-4-16 0-16,0-15 1 15,-4-9 2-15,-5-15 17 16,0-16 9-16,0-16-16 15,4-12-8-15,5-15-9 16,-5-12 0-16,5 3 1 16,0 1 0-16,0 11 0 15,9 1 2-15,4 7-6 16,0 9-1-16,0 7-23 16,5 12-8-16,0 15-35 0,-5 9-15 15</inkml:trace>
  <inkml:trace contextRef="#ctx0" brushRef="#br0" timeOffset="97704">5072 4539 208 0,'-62'-19'77'0,"40"19"-60"0,-1-4 19 0,19 4 7 16,4 0-26-16,4-4-9 15,10 0-8-15,12-4-4 16,19 4 3-16,8 0 0 0,5 0 3 0,-5 0-1 15,-4 0 2 1,-14 4-2-16,-3-4 2 0,-10 4 4 16,-9 0 6-16,-13 0-7 15,-9 8-1-15,-9 4-5 16,-8 0-1-16,-5 8 12 16,0 7 5-16,-5 17 3 15,5-1 3-15,4 8-1 16,5-3 2-16,9-1-4 15,4-3-2-15,9-5-3 16,9-3-1-16,9-5-3 16,13-7-1-16,9-4-3 15,0-5-1-15,-9-3-1 16,9-8 0-16,-5-8-46 16,-8 0-19-16,-5 0-45 15,-4-4-16-15,-9-3 1 16</inkml:trace>
  <inkml:trace contextRef="#ctx0" brushRef="#br0" timeOffset="97870">5214 4812 240 0,'-31'-28'90'0,"22"20"-70"0,5 4 21 0,4 4 4 16,0 0-30-16,9 0-12 16,4 0-1-16,9-4 2 15,9 4-2-15,14-4 1 16,3 1-30-16,1-5-14 15,0 0-76-15,0-4-34 16,0-4 75-16,-9-4 38 0</inkml:trace>
  <inkml:trace contextRef="#ctx0" brushRef="#br0" timeOffset="98305">5929 4149 148 0,'0'-63'55'0,"0"55"-43"0,-4-4 27 16,4 8 12-16,0 4-16 15,0 0-5-15,0 0-5 16,0 0-1-16,9 4-13 16,-1 0 7-16,6 0 4 0,4-4 2 15,4-4 1-15,0-4-8 16,5-4-2-16,-10-4-3 16,-3-4 2-16,-1 1-3 15,-4 3-1-15,-9 0-6 0,-9 4-3 16,-13 4-7-16,-18 8-4 15,-22 8-30-15,-5 12-11 16,-4 8-12-16,4 3-1 16,10 5 22-16,3-1 9 15,14-3 18-15,9-4 7 16,5-5 17-16,8-3 8 16,5 4 20-16,8-5 10 15,14-3-1-15,13-4-1 16,14 0-9-16,17-4-3 15,14 0-16-15,13 0-8 16,4-5-5-16,5 1-1 16,-9-4-26-1,-5 4 12-15,-8 0-85 16,-9 0 52-16,-23 0-114 16,-8 4 88-16,-27 8-32 0</inkml:trace>
  <inkml:trace contextRef="#ctx0" brushRef="#br0" timeOffset="98515">5925 4563 260 0,'-18'44'96'0,"18"-9"-75"0,-5 24 21 16,10-35 6-16,4 4-2 16,4-1 5-16,5 5-11 15,9-1-2-15,8-11-21 0,18-12-8 0,14-12-2 16,0-16-22-1,4 5 9-15,9-21-102 16,-9 1 59-16,0-13-144 16,-9 5 109-16</inkml:trace>
  <inkml:trace contextRef="#ctx0" brushRef="#br0" timeOffset="101458">4441 1977 164 0,'18'-19'63'0,"-18"19"-49"0,27-4 18 0,-10 8 29 15,6 4-34-15,12 3 20 16,1 5-27-16,8 8-5 16,-4 0-9-16,-4 3 0 15,-1 5-3-15,-17 3 5 16,0 1-5-16,-23 3-43 16,1-3 22-16,-14-5-97 15,5 1 64-15,-5-16-63 16,9 0 66-16</inkml:trace>
  <inkml:trace contextRef="#ctx0" brushRef="#br0" timeOffset="101743">4872 1879 188 0,'36'-63'71'0,"-36"63"-55"0,17-16 17 15,-12 12 18-15,4 8-29 16,0 0 29-16,-1 8-30 0,1 19 25 16,5 9-26-16,-5 23-2 15,4 0-11-15,-4 8 0 16,0-4-4-16,0-8 3 15,-1-7-4-15,-3-13 23 16,-1-3-13-16,-4-13 21 16,5-7-19-16,-5-16-5 15,0-4-5-15,4-19-4 16,5 3 1-16,4-16-4 16,10 5 2-16,8-5-1 15,0 9 0-15,0 3-31 16,4 8 18-16,-4 8-96 15,1 12 62-15,-15 12-121 16,-3 12 96-16</inkml:trace>
  <inkml:trace contextRef="#ctx0" brushRef="#br0" timeOffset="102043">4797 2617 280 0,'-49'12'107'0,"49"-12"-83"0,-14 0 10 15,10 0 0 1,8 0-21-16,5-8-9 15,9 0-4-15,18-8 0 16,8 0 0-16,14 1-5 16,-9 3 3-16,-5 0-6 15,-4 0 5-15,-13 0-1 16,-1 8 2-16,-21 4-3 0,-1 4 3 0,-22 8 3 16,-4 12 0-16,-13 7 17 15,8 9-10-15,-4 3 17 16,13 1-15-16,0-1 2 15,14 1-7-15,4-9 4 16,9 1-6-16,9-9-1 16,4-3-1-16,4-4-59 15,1-5 32-15,0-7-139 16,-1-4 92-16</inkml:trace>
  <inkml:trace contextRef="#ctx0" brushRef="#br0" timeOffset="102194">4934 2795 272 0,'-17'-12'101'0,"17"12"-78"0,0 0-9 16,4 0-14-1,5 0-4-15,13-4-2 16,5 4 3-16,22-8-86 16,4 0 49-16,5-8-92 15,-1 4 75-15</inkml:trace>
  <inkml:trace contextRef="#ctx0" brushRef="#br0" timeOffset="102583">5587 2266 248 0,'-22'-36'93'0,"22"36"-72"0,0-8 9 0,0 4 6 16,0 8-22-16,0-4 0 16,0 0-9-16,4 0 4 15,10 4-6-15,8-4 10 16,9 0-7-16,0-12 12 15,0 4-10-15,-9-7 7 16,1 3-8-16,-19-8-11 16,-4 8 2-16,-27 4-50 15,-4 12 28-15,-26 12-67 16,3 4 52-16,-12 11-24 16,8 1 37-16,-9 0 6 15,18-5 12-15,1-3 27 16,16 0-9-16,6-5 48 15,13-3-32-15,13-4 33 16,8 4-34-16,19-12 4 16,4 0-17-16,18-8-5 15,0 4-4-15,9-8 0 16,-1 8-2-16,1-4-38 16,-9 8 20-16,-5-4-112 15,-8 4 72-15,-14 0-66 16,-9 4 71-16</inkml:trace>
  <inkml:trace contextRef="#ctx0" brushRef="#br0" timeOffset="102764">5441 2787 228 0,'-5'19'88'0,"5"-19"-69"0,5 48 28 0,-1-32 32 16,5 3-44-16,4 1 16 15,5 0-30-15,13-8-1 16,5 0-12-16,12-9-8 15,6 1 0-15,-5-15-66 16,-1 3 36-16,-8-20-149 16,0 0 100-16</inkml:trace>
  <inkml:trace contextRef="#ctx0" brushRef="#br0" timeOffset="108725">6751 1895 64 0,'-5'-16'27'0,"10"20"-21"0,4 12-1 0,-5-1-1 0,5 21 19 16,0 27 9-16,0 12-2 15,-5 4-3-15,1 12-13 16,-1 3-4-16,0 5-6 16,1 4-1-16,-1-8-1 15,1-13 1-15,-1-10 2 0,5-13-62 16,4-12-41-1,1-11 38-15</inkml:trace>
  <inkml:trace contextRef="#ctx0" brushRef="#br0" timeOffset="110795">7341 2779 56 0,'0'-8'22'0,"0"4"-18"0,5-4 7 0,-5 4 0 16,0 0 2-16,0 0 5 16,0-4-4-16,-5 0 0 15,1 1-2-15,-1-5 0 16,1 0 0-16,-5 0 0 0,0 0 0 16,-4 4 0-16,0 0-6 15,-1 4-4-15,1 4-1 16,0 8-4-16,-1 8 0 0,1 4 2 15,0 4 0-15,-1-1-2 16,10-3 2-16,-1 0-1 16,5-4 0-16,5-5 4 15,-1-3 1-15,10-4 1 16,-1-4 2-16,0-8-1 16,1-4 0-16,-5 1-6 15,-1-1 1-15,1 4 0 16,0 0 2-16,-4 4-6 0,4 4-1 15,4 4-1-15,0 4 2 16,0 4 4-16,5 0 2 16,0 3 0-16,4 5 1 15,0-4-2-15,1-4 2 16,-1 0-70 0</inkml:trace>
  <inkml:trace contextRef="#ctx0" brushRef="#br0" timeOffset="111861">7639 2621 120 0,'-5'-12'46'0,"5"16"-35"0,0-4-10 0,0 0-5 0,0 8 9 16,5 0 8-16,-1 4-4 15,1 3 0-15,4 1-5 16,4 4-1-16,5-4-1 15,0-4 1-15,4-4 0 0,4-8 1 16,1-4 2-16,-5-4-3 16,0-4 0-16,-4 0 1 15,-4 0 0-15,-6-4-5 16,-3 5 1-16,-1-1 2 16,-4 4 1-16,0 4 7 15,0 4 6-15,0 8-13 16,0 15-3-16,0 17 14 0,5 11 8 15,-1 8 2-15,1 1 1 16,4 3-3-16,-1 0-2 16,1 4-4-16,-4 4 0 15,-5 0-7-15,-5 4-3 16,-4-12-3-16,-4-7 0 16,-5-13 0-16,-4-7 3 15,-5-13 12-15,-4-7 6 16,0-12-10-16,0-12-3 15,5-8-5-15,-1-7 1 16,9-5-2-16,5-4 0 16,8-7-6-16,10-1 1 15,13-3 0-15,13 0 0 16,9-1-3-16,4 5 0 0,9-1 2 16,5 1 2-16,-5 3-5 15,1 1 1-15,-1 3-6 16,0 1 1-16,-4 3-1 15,-5 0 1-15,-8 1 5 16,-5-1 1-16,-9 0 2 16,-4 1 2-16,-5-1-1 15,-4 0-1-15,0 5 1 16,-4 3-1-16,-5 0 0 16,0 5 0-16,0 3 0 15,-5 4 2-15,1 0-6 16,-5 12-1-16,-4 12-3 15,-1 11 2-15,1 13 4 0,0-1 1 16,8 1 1-16,1-5 0 16,4 1 0-16,9-5 0 15,4-7 2-15,5-4 1 16,4-4 1-16,9-5 2 16,9-7-1-16,-5-8 0 15,1-11-10-15,-1-5-2 16,-3-4-12-16,-6-3-3 15,1-9 7-15,-5-3 6 16,-4-1 6-16,-5 5 2 16,-4 3 3-16,0 8 1 15,0 8 3-15,-5 5 3 16,5 3-11-16,0 12-5 16,0 11 22-16,0 13 12 0,0 8-9 15,4 3-2-15,-4 5-8 16,0-5-3-16,4-7 0 15,-4-5-1-15,-5-7 0 16,1-4 0-16,-1-4 15 16,1-8 10-16,4-8-13 15,4-16-4-15,9-4-9 16,0-7-3-16,5-5 0 16,0 4 2-16,4 5-14 15,-5 3-7-15,1 4-45 16,0 9-21-16,-1 3-55 15,1 4-29 1,-5 0 84-16</inkml:trace>
  <inkml:trace contextRef="#ctx0" brushRef="#br0" timeOffset="112912">9717 2289 108 0,'-9'-19'44'0,"9"15"-35"0,0 0 5 15,0 4 1-15,0 0-14 16,0 0-4-16,0 8 9 16,5 3 8-16,-1 9 4 15,1 8 4-15,-1 7-6 16,5 17-1-16,-4 11-9 15,-1 12 5-15,0 0 2 0,1 4 2 16,-5-12 4-16,0-8-9 16,0-8-1-16,0-11-5 0,0-9-1 15,0-3 1-15,0-8 0 16,0-4 20-16,-5-5 11 16,1-7-16-16,0-8-7 15,-5-11-8-15,0-9-4 16,0-8-2-16,0-11 1 15,0-12-1-15,5-8 0 16,8-5 0-16,5 5-2 16,4 8 3-16,5 8 2 15,4 3-5-15,1 17 1 16,3 7-4-16,1 12 2 16,4 8 1-16,-4 12 2 15,-5 4-1-15,-4 3 1 0,-10 9 4 16,-8-4 1-16,-4-1 1 15,-9 5 2-15,-14 0-3 16,-4-5 0-16,-5-3-34 16,5-8-14-16,5-8-31 15,3-8-50 1,10-8 29-16</inkml:trace>
  <inkml:trace contextRef="#ctx0" brushRef="#br0" timeOffset="113182">10095 1756 132 0,'-5'-19'49'0,"5"19"-38"0,0 4-10 0,5 3-4 16,-1 9 19-16,1 12 11 15,-1 15 6-15,-4 24 6 16,5 12-16-16,-1 4-5 15,5 0-11-15,0-4-3 0,0-4 0 16,0-4-2-16,-1 0 1 16,1-4 0-16,-4-3 1 15,-1-13-2-15,1-8 1 16,-1-7-73 0,5-9-64-16,4-7 35 15</inkml:trace>
  <inkml:trace contextRef="#ctx0" brushRef="#br0" timeOffset="113528">10557 2499 168 0,'-14'-36'66'0,"6"24"-52"0,-10-4 6 16,9 12-1-16,-4 0 4 16,-5 1 3-16,-4 3-9 15,-5 3-3-15,0 5-8 16,5 8 0-16,0 4 1 0,4 4-1 15,9-1-1-15,5 5-3 16,4-4-2-16,9-9 1 16,4-3 1-16,5-8 3 15,4-4 4-15,5-8-2 0,-1 0-2 16,-4 1 4-16,1 3 2 16,-6 0-9-16,1 4-2 15,4 0-1-15,-4 8 0 16,4-1 1-16,1 5 2 15,-1 0-1-15,4 0-1 16,-3-4-46-16,-1-4-21 16,0-4-10-1,-4-4-37-15,0-12 30 16</inkml:trace>
  <inkml:trace contextRef="#ctx0" brushRef="#br0" timeOffset="114563">10925 1930 208 0,'23'-91'77'0,"-19"83"-60"0,0 1 2 0,-4 7-4 0,5 7-2 16,4 13 5-16,0 28 7 16,0 19 7-16,-5 12-17 15,-4 3-8-15,0 9-3 0,0 4-1 16,-4 4 3-16,4-5-3 16,-5 1 0-16,1-16-43 15,-1-12-18-15,-4-15-13 16,-4-21-2-16,-5-19 18 15,-4-24 24 1,-5-23 33-16,-4-17 43 16,0-7 20-16,0-4-9 15,4 4-6-15,5-1-13 0,9 9-4 16,4 8-18-16,13 3-7 0,10 5-3 16,8 3-3-16,14 8-2 15,12 5-2-15,10 7 1 16,13 8 3-16,5 0 3 15,8 4-11-15,-4-4-5 16,-4 0-15-16,-10-4-6 16,-8 0 10-16,-14 0 7 15,-8-7 12-15,-10-5 4 16,-8-12 1-16,-9-3 1 16,-4-1 18-16,-5 1 8 15,-5-1-1-15,-4 1-2 16,-4 3-12-16,4 4-4 15,0 9-8-15,0 3-2 0,0 0-2 16,5 4-2-16,-1 8-2 16,1 8-1-16,-5 8 4 15,0 16 1-15,-4 11 2 16,4 17 0-16,-4 11-3 16,4 4 2-16,0 0 10 15,5 0 5-15,-1 0-2 16,5 4 1-16,0-4-8 15,0 4-1-15,-4-12-2 16,-1-8 1-16,5-11 0 16,-4-13 1-16,-1-3 2 15,-4-12 3-15,-8-12-4 16,-10-16-1-16,-4-12-2 0,-5-7 1 16,1-9 7-16,4 5 3 15,4-1 2-15,5 5 1 16,4 3-6-16,5 4-2 15,8 4-6-15,14 5-4 16,18 3-4-16,13 4-1 16,9 4 4-16,9 4 1 15,4 0 2-15,4 0 2 16,-4 4-3-16,1 0 0 16,-6 0-1-16,-8 4 0 15,-9 0-9-15,-9-4-5 16,-4-1 5-16,-9 1 6 15,-5-4 8-15,-4 0 3 16,-9 0-7-16,-5 4-1 0,-3 4 0 16,-10 8 1-16,0 8-2 15,-4-1 0-15,0 5 2 16,4 4 0-16,5-5-2 16,4-3 2-16,4-4 1 15,5-4 2-15,9-1-1 16,4-7-1-16,5-8 3 15,0-8 0-15,-5-4 1 16,1 1 0-16,-6-1-2 16,-8 0 1-16,-4 0-2 15,-9 0-1-15,-5 4-46 0,0 4-19 16,5 0-27 0,4 1-10-16,9-1 2 15</inkml:trace>
  <inkml:trace contextRef="#ctx0" brushRef="#br0" timeOffset="115298">11871 2455 192 0,'49'-35'74'0,"-36"35"-58"0,-4-4 12 0,-4 8 2 16,4 0 2-16,0 3 3 15,-1 5 7-15,6 8 6 16,-1 8-26-16,0 7-1 0,-4 13 0 16,0-1-8-16,0 4 0 15,0-3-7-15,-5-5-4 16,1-11-1-16,-1-5 1 15,-4-7 8-15,0-4 5 16,0-8 6-16,5-12 4 0,-1-12-15 16,1-4-6-16,-1-3-1 15,5-1 0-15,4 0-1 16,1 0-2-16,3 1-2 16,6-1-1-16,-1 4-23 15,4 1-7-15,5 3-19 16,1 4-8-16,-6 0-9 15,1 4-3-15,-5 0 18 16,0-3 7-16,-4-1 28 16,-5-4 13-16,-4 0 27 15,-4 4 11-15,-5 0 11 16,0 4 6-16,0 5-21 16,0-1-6-16,0 4-15 0,0 11-5 15,0 9 9-15,0 8 5 16,0-1-6-16,4 5-3 15,1-4-4-15,-1-5-3 16,0-7 3-16,1 0 2 16,-1-4 2-16,1-8 1 15,8-12 7-15,0-8 4 16,5-8-9-16,0 5-6 16,-5-1 0-16,1 4 1 15,-6 4-4-15,1 4-3 16,0 4-2-16,5 8 3 15,-1 0 0-15,0 4 1 16,5 4 2-16,0 0 3 0,4-4-2 16,0-4 0-16,5-4 1 15,-1-4 0-15,-3-4 0 16,3-4 0-16,-4-4-2 16,-4 4-2-16,0 1 5 15,-5 3 1-15,1 4-5 16,-1 4-2-16,0 4 0 15,1 4 0-15,-1 3 3 16,5 5 3-16,4 0-2 16,0 0 0-16,0-4-8 15,1-1-2-15,-6-3-97 16,1-4-45-16,0-12 9 16</inkml:trace>
  <inkml:trace contextRef="#ctx0" brushRef="#br0" timeOffset="123045">16423 1926 136 0,'5'-43'52'0,"-1"35"-41"0,5-4 13 0,-4 12 2 16,4 0-17-16,-1 0-6 16,1 4 3-16,0 8 5 15,0 8-5-15,-5 11-1 0,1 13 1 0,-5 3-3 16,-5 4-2-16,-3 1 2 16,-6-5 2-16,-8-4 11 15,-5-3 7-15,1-9 8 16,-5-7 5-16,0-8-4 15,0-8 1-15,-1-8-8 16,6-4-1-16,4-4-7 16,4 0-2-16,13 0-12 15,10 0-3-15,-1 4-1 16,18-4 0-16,18-3-2 16,5 3 2-16,4 4 1 15,4 0 0-15,-4 4 0 16,0 0 2-16,-9 0-3 0,0 0 0 15,-14 0 1 1,-4 0 0-16,-4 0 0 0,-4 0 2 16,-6 0 1-16,-8-4 3 15,-4 4-5-15,-5 4-3 16,-4 4-2-16,-9 3 0 16,-5 9 0-16,-9 4 0 15,10 4 0-15,4-5 3 16,4-3 0-16,4 0 3 15,6-5-3-15,8-3 0 16,4 0 1-16,9-4 0 16,5-4 2-16,0-4 1 15,0-4-10-15,-5 0-3 0,-4 0 0 16,4 4 4-16,-4 0 3 16,-4 0 2-16,-5-4-2 15,-5 4 0-15,1 0-1 16,-5 8 3-16,-13 4 0 15,-1 8 1-15,-3 7-3 16,-5 13 0-16,-5 3 2 16,1 1 0-16,-5 7 1 15,4-8 0-15,1-3 0 16,3-5 2-16,6-7-1 16,8-4 2-16,5-5-2 15,4-7-1-15,9 0 3 16,13-8 0-16,9-8 5 15,14 0 3-15,4-4-6 16,9 0-3-16,0-3-1 0,-1 3-1 16,1 0-11-16,-9 0-5 15,5 0-41-15,-14 0-15 16,-5-4-51 0</inkml:trace>
  <inkml:trace contextRef="#ctx0" brushRef="#br0" timeOffset="123602">17027 2341 220 0,'-17'-20'85'0,"12"12"-66"0,5-4-1 0,5 8-3 0,4-8-11 16,8-3-2-16,6-1-4 15,8 0 1-15,0 4 1 16,0 4-3-16,-5 8 2 0,1 0 1 15,-9 0 0-15,-5 4-3 16,-4 0 2-16,-9 4 1 16,-9 8 0-16,-9 4 0 15,1 3 2-15,-1 1-1 16,0-4-1-16,5-1-2 16,4 1-1-16,4 0 2 15,5-4 2-15,9-4 2 16,5-5 1-16,8-3-2 15,0-4 1-15,0-4-2 16,0 0 2-16,-4 1-4 0,-4 3 0 16,-6 0-1-16,1 0 0 15,-9 0-3-15,0 11 1 16,-9 5 15-16,-4 4 9 16,-5 8-9-16,1 3-6 15,-6 5 8-15,-3-5 3 16,-1 1 0-16,5-8 3 15,4-1-1-15,5-7 0 16,-1 0-3-16,6-4-1 16,-1-4-11-16,4-5-1 15,19-3-4 1,3 0 0-16,10-3 2 16,9-1 0-16,-1 0 2 0,5 0-1 15,0-4-1-15,-4 0-46 16,-1 0-19-16,-8 0-68 15</inkml:trace>
  <inkml:trace contextRef="#ctx0" brushRef="#br0" timeOffset="123783">17529 2451 224 0,'-9'-43'85'0,"5"31"-66"0,-5-4 19 15,9 16 5-15,0-4-24 16,0 0-8-16,4 0-9 15,5 0-3-15,9 0 1 16,4 0-3-16,9 0 2 0,5 4-1 0,-5 0 0 16,0 4-49-16,-4 4-20 15,-9 4-33 1</inkml:trace>
  <inkml:trace contextRef="#ctx0" brushRef="#br0" timeOffset="124246">17578 2554 212 0,'-35'-4'79'0,"26"0"-61"0,0 4 6 0,9 0-2 16,18-4-17 0,13-8-2-16,9-4 0 15,8-3-2-15,6-1-14 0,4 4-4 16,-5 0-2-16,-9-3-1 16,-4-1 8-16,-9-4 5 0,-9 0 5 15,-4-3 3-15,-4 3 17 16,-6 4 9-16,-3 1-1 15,-5 3 2-15,0 4-14 16,0 8-5-16,0 12-11 16,-5 8-3-16,-3 11 2 15,-6 13 3-15,-4 15 14 16,-4 24 6-16,-4 24 5 16,-1-1 2-16,0-3-1 15,5-4 1-15,9-4-11 16,4-9-4-16,9-10-7 15,9-13-4-15,4-12 2 16,5-11 2-16,4-21 2 16,0-15 1-16,1-15 2 0,-6-13 4 15,-8-4-4-15,-9 5 2 16,-9-1-7-16,-8 4-1 16,-6 1-4-16,1 3-1 15,4 4-12-15,5 4-7 16,4 1-36-16,14 3-13 15,12-4-9-15,14 0-2 16,9-12-29 0</inkml:trace>
  <inkml:trace contextRef="#ctx0" brushRef="#br0" timeOffset="124893">18315 2502 232 0,'-4'-43'88'0,"-1"27"-69"0,5-3 28 0,0 15 10 0,0-4-12 15,0 0-2-15,0 4-22 16,0 0-10-16,0 0-7 16,0 4-6-16,5 0-1 0,8-4 2 15,9 0 2-15,5-4 2 16,9-4 1-16,-5 0-5 16,-5 1 1-16,-8-1 2 15,-5 0 3-15,-13 0 0 16,-13 4 0-16,-14 8-12 15,-8 8-5-15,-9 8-23 16,-5 0-8-16,4 3-8 16,1 1-4-16,-1 4 9 0,5 3 5 15,5 1 18-15,4 4 12 16,4-1 7-16,9 1 5 16,5-8-2-16,4-5 0 15,5-3 21-15,8-4 10 16,14-8 6-16,13-4 2 15,9-8-16-15,9-4-5 16,0-4-9-16,4 1-3 16,-4 3-5-16,-5 4 0 15,-8 0 0-15,-5 4 2 16,-9 8-45-16,-13 8-18 16,-9 8-12-1,-9 7-30-15,-4 5 31 0,-5-1 37 16,0 1 22-1,1-4 61-15,-6-5 28 0,10-3-23 16,4-4-9-16,0 0-18 16,5-1-7-16,4 5-11 15,9 4 10-15,0 3 8 0,-1-3-3 16,1-4 1-16,-4 3 11 16,-1-3 7-16,-4-4-5 15,5-4-2-15,-5-4-8 16,4-4-5-16,5-4-12 15,18 0-6-15,8-8 1 16,14 0 1-16,4 4-49 16,9 4-20-16,5-4-97 15</inkml:trace>
  <inkml:trace contextRef="#ctx0" brushRef="#br0" timeOffset="119442">15020 2143 168 0,'-9'-23'63'0,"5"23"-49"0,-5-8 7 0,9 8 2 0,0 0-12 15,0 0-3-15,0 0-12 16,0 0-3-16,9-4 4 16,8 0 1-16,10 0 4 0,9 4-1 15,-1 4-1-15,1 4 1 16,-5 4-1-16,-5 7-3 16,-3 5 0-16,-14 4 2 15,-14 3 0-15,-13 1 3 16,-8-1 3-16,-5 1-4 15,0-4-3-15,-1-5 3 16,6-3 1-16,4-4 17 16,4-4 10-16,4-5-15 15,6 1-7-15,8-4-8 0,8-4 0 16,10-4-1-16,4 0 0 16,5 0 0-16,0 1 0 15,4-1 2-15,0 4 0 16,0 0 0-16,-4 4 2 15,-5-4-1-15,0 3-1 16,-4 1-30-16,-5 0-15 16,-8 0 5-16,-5-4 5 15,-5 0 21-15,1 0 8 16,-5 0 7-16,0 0 2 16,0-4 14-16,0 0 6 15,0 0 4-15,0 1 3 16,5-1-7-16,0 4-2 0,-1 0-14 15,1 0-7-15,-1 0-3 16,-4 7-1-16,-4 5 3 16,0 4 2-16,-5 4 2 15,-4 4 3-15,-5-5 23 32,5 13-15-32,-9-4 2 0,4-5-1 15,0-3 3-15,5-4 1 16,5-4 3-16,-1-1-12 15,4-3 5-15,6-4 5 0,3 0-11 16,1 0-2-16,4-4-7 0,9-4-3 16,4-8-1-16,9-3 3 15,9-1-2-15,9 4 1 16,5 0 4-16,3 4 1 16,1 4-1-16,0 4-2 15,-4 0-2-15,-6 4 1 16,-7 0 1-16,-6 0 0 15,1 0 0-15,-14 0 0 16,-4-4 0-16,0 0 2 16,0 0-1-16,0 0-1 15,-5 0 1-15,-4 0-1 16,0 0 0-16,0 0 0 16,0 0 0-16,0 0 0 15,0 0 0-15,0 0 2 16,0 0-1-16,0 0-1 0,0 0 1 15,0 0 1-15,0 0-1 16,0 0 2-16,-4-4-2 16,-1 4 2-16,1 0-4 15,-1 0-2-15,1 0 2 16,4 0 0-16,-5 0 1 16,1 0 0-16,0 0-3 15,4 0 0-15,-5 0 2 16,-4 4 0-16,-8 4-2 15,-1 8 2-15,-9 3 1 16,-8 9 2-16,-5 4-1 16,0-1-1-16,0-3-2 15,4-1 1-15,5-7 10 0,9 0 5 16,4-8-6-16,5 0-4 16,-1-4-3-16,19-8-1 15,13-8 2 1,4-4-1-16,5 0-1 15,-1 4-2-15,-4 0 1 16,1 4 1-16,-6 4 0 16,-3 0-7-16,-10 12 2 15,-8 12 4 1,-5 3-1-16,0 5 1 16,0-4-1-16,5-5 0 15,-1 1 0-15,5-8 0 16,5 0 2-16,8-5 0 0,9-3 2 15,5-8 1-15,-1-4 3 16,-3 0 1-16,-10-4-3 16,0 5-3-16,-4-5 2 15,-4 4 0-15,-1 0-19 16,0 0-7-16,1 0-52 16,-1 0-24-16,10 0-25 15</inkml:trace>
  <inkml:trace contextRef="#ctx0" brushRef="#br0" timeOffset="119879">15784 2384 124 0,'-9'-16'46'0,"9"12"-35"0,-4-4 23 0,4 4 10 15,0-3-4-15,0-1 1 16,0 0-6-16,-5 0 1 15,1 0-20-15,-1 0 0 0,1 4-2 16,-1 0-7-16,1 4-4 16,-1 0-5-16,1 0 1 15,0 0-4-15,4 0 1 16,0 0 0-16,0 0-1 16,0 0 4-16,0 0 0 15,4 4-2-15,-4-4 2 16,9 8 3-16,0-4 1 0,4 0 1 15,0-4 0-15,1 0-5 16,-5 4-1-16,0-4 3 16,-9 0 3-16,0 0 12 15,4 0 7-15,0 0-8 16,-4-4-1-16,0-8-8 16,0 0-4-16,0-4-1 15,0 5-1-15,-4-1 2 16,0 0 1-16,-1 4-4 15,-4 4-1-15,-4 8-43 16,-9 16-20-16,4 3-69 16</inkml:trace>
  <inkml:trace contextRef="#ctx0" brushRef="#br0" timeOffset="122174">15104 3031 176 0,'-40'0'66'0,"27"-3"-52"0,0-13 17 0,8 0 4 15,5-16-17-15,9-19-5 16,13-20-6-16,10-12 0 16,8 0-4-16,8 4-2 0,6 4 2 0,-5 16 0 15,-5 16 3-15,-4 19-8 16,0 16-3-16,-9 16 3 16,-9 12 0-16,-13 11 4 15,-9 13 3-15,-9 11 9 16,-9-4 3-16,-4-3 5 15,-9-9 1-15,4-7 3 16,-4-9 3-16,0-7-9 16,5-12-2-16,-1-12-8 15,9-15-2-15,9-21-6 16,14-7-4-16,17-4 1 16,9-1 0-16,9 17-4 15,4 7 1-15,10 16 0 16,-5 12-1-16,-5 12 4 0,-4 16 0 15,-9 12 1-15,-4 15 0 16,-14 4 0-16,-9 4 2 16,-8-3-1-16,-14-1 2 15,-13-12-2-15,-9-7 2 16,-4-16 9-16,-5-13 4 16,-4-14-3-16,8-17-3 15,10-20-8-15,17-23-1 16,22-12-3-16,27-3 0 15,18-1 0-15,9 15 0 16,4 21 0-16,5 27-2 16,4 20 0-16,0 16 3 0,-9 20-2 15,-17 23 1-15,-19 20 2 16,-21 4 2-16,-19 0-1 16,-12-8 2-16,-10-12 0 15,-8-8 1-15,-5-15 4 16,-9-17 3-16,0-11-2 15,1-20 0-15,8-15-3 16,9-25-1-16,13-27-3 16,27 0-2-16,14 8-41 15,25 12-18-15,6 11-52 16,17 13-19-16,9 7 11 16</inkml:trace>
  <inkml:trace contextRef="#ctx0" brushRef="#br0" timeOffset="126726">21313 2708 280 0,'-22'-16'104'0,"22"16"-81"0,4 0-2 0,5 0-7 0,18-8 3 16,13-4 6-16,9-7-6 15,0-1-2-15,-10 4-8 16,-16 4-3-16,-1-4 2 0,-27 5-5 16,-21-1-1-16,-19 4-38 15,-8 12-14-15,9 4-36 16,-1 3-14-16,14 1 5 15</inkml:trace>
  <inkml:trace contextRef="#ctx0" brushRef="#br0" timeOffset="125089">19443 2191 180 0,'-4'-16'68'0,"4"32"-52"0,0 11-5 0,0-3-4 15,0 8-19-15,0 3-7 0,0 1-54 16,4 3-25-16</inkml:trace>
  <inkml:trace contextRef="#ctx0" brushRef="#br0" timeOffset="125647">19697 2202 216 0,'-5'-35'82'0,"10"43"-64"0,-5 0-9 16,0 4-9-16,0 7 14 15,0 9 10-15,0 0-3 16,0 3 1-16,-5 5-13 16,-4-1-3-16,0 1-2 0,-4-5 0 0,-14-3 0 15,-4-4 11-15,0-13 7 16,0-3 0-16,0-4-1 16,9-8-5-16,4 0-2 15,5 0-8-15,17 1-4 16,14-5-15-16,17 0-4 15,5-4-37-15,5 0-18 16,4-4-28 0,4-3-40-16,-4-5 50 15,0-4 236 17,-9 5-58-32,-9 3-13 15,-5 4-37-15,-3 12-18 16,-6 12-1-16,-8 12 0 15,-4 3-10-15,-5 9-5 0,0 7-1 0,0 1 0 16,0-1 1-16,0-3-5 16,0-12 1-16,0-5 26 15,0-7 15-15,0-12-10 16,0-8-5-16,0-4-15 16,4-3-7-16,1 3-1 15,-5 0 2-15,13-4-2 16,9 8-2-16,0 4-3 15,0 0-1-15,1 4-40 16,-6 8-17-16,-3 8-48 16,-14 12-20-16,-14 3 13 15</inkml:trace>
  <inkml:trace contextRef="#ctx0" brushRef="#br0" timeOffset="125928">19603 3008 220 0,'-18'-24'85'0,"18"28"-66"0,5-4-8 0,4-4-8 16,9 0-4-16,4-4 0 16,4 0 1-16,1 0 0 15,0 1 0-15,-5 3 0 0,-4 0 2 16,-5 4-3-16,-4 0 0 16,-9 0 3-16,-5 8 1 15,-3 3 14-15,-6 9 6 16,-4 0 6-16,5 4 2 15,4-1-8-15,0 1-1 16,5 0-9-16,8-1-3 0,5-3-3 16,9-4-2-16,13-8-1 15,5-4 0-15,8-8-49 16,5 0-19-16,0-4-69 16</inkml:trace>
  <inkml:trace contextRef="#ctx0" brushRef="#br0" timeOffset="126155">20438 2447 212 0,'-22'-8'82'0,"18"8"-64"0,-10 12-7 16,10-4-6-16,-1 4 10 0,1 4 7 16,4-1 1-16,4 1-2 15,5 0-11-15,5 4 0 0,8-4 3 16,4-5-1-16,5 1 1 15,1 0-7-15,-1-4-4 16,-9 0-37-16,-4 4-14 16,-18 0-68-1,-5 3-34-15,-13 1 77 16</inkml:trace>
  <inkml:trace contextRef="#ctx0" brushRef="#br0" timeOffset="126304">20256 2767 208 0,'-49'-16'77'0,"31"16"-60"0,5 4 17 0,9 0 6 15,4-4-28-15,4 4-7 0,9 4-5 16,10 0 1-16,8-4 0 16,4 0-1-16,5 4 3 0,0-4-15 15,-4 3-5-15,-10-3-59 16,-3 4-56 0,-10-4 39-16</inkml:trace>
  <inkml:trace contextRef="#ctx0" brushRef="#br0" timeOffset="126469">20189 2996 200 0,'-26'24'74'0,"21"-9"-58"0,10 9 12 15,-1-12-1-15,5 4 4 16,9 0 4-16,4-1-15 16,14-3-4-16,8-8-10 0,9-4-4 0,10-4 1 15,8 0-37-15,4 0-15 16,5 0-68-1</inkml:trace>
  <inkml:trace contextRef="#ctx0" brushRef="#br0" timeOffset="130749">7714 3849 108 0,'-8'-8'41'0,"8"20"-32"0,4 19-2 0,-4-11-4 16,0 19-3-16,0 1 2 15,4 3-3-15,-4 1 0 16,5-5-45-16,-1-3-20 16</inkml:trace>
  <inkml:trace contextRef="#ctx0" brushRef="#br0" timeOffset="131079">8092 3813 200 0,'-5'-20'74'0,"5"20"-58"0,0 8-6 0,0 0-6 0,0 8 9 16,0 4 6-1,0 7-9-15,-4 17-3 0,0 3-5 16,-1 4 1-16,1 5 0 16,-5-5 1-16,-5-8-2 15,1-7-2-15,-5-8 3 0,1-9 0 16,-6-7 3-16,1-8 8 15,0-8 5-15,0 0 2 16,4-4-1-16,5 0-6 16,4 1-1-16,4 3-13 15,14-8-2-15,9 4 1 0,13 0 0 16,5 4-2-16,-5 12 2 16,0 12-52-16,-9 7-22 15,-9 5-39 1</inkml:trace>
  <inkml:trace contextRef="#ctx0" brushRef="#br0" timeOffset="131663">7497 4670 276 0,'-111'27'104'0,"111"-27"-81"0,-93 4 16 0,66-4 3 16,14 0-25-16,-1-4-6 16,14 0-8-16,27-7-5 15,13 3 1-15,44-12 1 16,27 4 0-16,18 4 2 0,-5 4-3 15,-4-3-2 1,-9 3 2-16,-9-4 0 0,-22 8 3 0,-17 0-3 16,-15 0 0-16,-25 12 1 15,-19 0 2 17,5 12-1-32,-22-1 2 15,4 5-2-15,-13 8-3 16,8-1 1-16,-4 9-45 15,5-1 24-15,-5 1-74 16,5-1 54-16,-5-7-18 16,9-5 35-16,-4-7 26 15,9-4 1-15,-10-4 31 16,10-1-18-16,-5-3 22 0,9 0-21 16,-4-4 10-16,4 4-16 0,4 0 15 15,5 0-15-15,13-4 2 16,5 4-7-16,13-8-12 15,0 4 4-15,9-12-24 16,-1 4 15-16,6-16-7 16,-5 0 10-16,-10-19 21 15,-3 7-6-15,-14-15 38 16,-4 4-25-16,-9-9 21 16,-9 5-8-16,0 3-2 15,0 9-12-15,0 7-6 16,0 5-7-16,0-1-6 0,4 4 0 15,1 0 1-15,-1 5 0 16,1 3 0-16,-5 4 2 0,-5 0-23 16,-8 4-11-16,-9 12-41 15,-5 0-18-15,9 4-25 16</inkml:trace>
  <inkml:trace contextRef="#ctx0" brushRef="#br0" timeOffset="131993">8878 3880 208 0,'31'-122'77'0,"-26"106"-60"0,-1-4 10 16,0 20 1-16,-4 0-14 15,9 8-5-15,0 16 18 0,0 27 9 16,0 32-18 0,0 24-3-16,0-5-1 0,4 5-8 0,0 7-1 15,1-15-1 1,3-4-2-16,-3-4-13 15,-1-16 7-15,-8-12-26 16,3-16 17-16,-12-19-23 16,4-12 21-16,-9-36-4 15,5-8 12-15,-1-39 4 16,1 0 15-16,4-4 9 16,4 8-4-16,5 4-2 15,4 7-8-15,5 5-7 0,9 7-1 16,4 13-1-16,4 11-2 15,1 12-35-15,-5 16-14 16,0 4-55-16</inkml:trace>
  <inkml:trace contextRef="#ctx0" brushRef="#br0" timeOffset="132144">9113 4453 288 0,'-31'-28'107'0,"27"28"-83"0,4-4 2 16,0 4-4-16,9 0-14 15,8-4-4-15,15 0-6 16,12 0 1-16,9-4-105 16,1 4-48-16,8 0 53 15,-5 0 28-15</inkml:trace>
  <inkml:trace contextRef="#ctx0" brushRef="#br0" timeOffset="132593">9815 4070 172 0,'-9'-28'66'0,"9"28"-52"0,0 4-8 0,0 4-7 0,5 4 22 16,-5 8 15-16,0 3-9 15,0 5-5-15,-5-1-13 16,1-3-4-16,-1-4-1 0,5-4 2 16,0-4 1-16,0-5 10 15,14-22 4 1,8-5-11-16,4 0-10 15,6 8-3-15,3 8-1 16,1 8-1-16,-5 12 1 16,-5 4 3-16,-3 4 0 15,-10 3 3-15,-13-3-1 16,-9 3 2-16,-13-3 0 16,-5-4 3-16,5-4-25 0,0-4-10 15,8-12-49 1,10-12-57-16,17-16 33 15</inkml:trace>
  <inkml:trace contextRef="#ctx0" brushRef="#br0" timeOffset="132893">10308 3738 212 0,'18'-12'79'0,"-9"20"-61"0,4 8 28 0,-4 0 8 16,-5 15-4-16,1 25 0 15,-1 19-19-15,1 7-8 16,-1 1-14-16,1-4-6 0,3 0 0 15,-3-12 0 1,4 1-1-16,0-13-2 16,-5-12 9-16,0-19 13 15,1 0-12-15,-1-28 3 0,5-20-9 16,5-16-2-16,-1-11-1 16,5 0-1-16,-1 3 0 15,1 9-3-15,0 7 0 0,4 9 2 16,0 7 0-16,5 8-2 15,0 8 0-15,-1 4-5 16,-3 8 0-16,-6 12-42 16,-8 3-19-16,-13 5-86 15</inkml:trace>
  <inkml:trace contextRef="#ctx0" brushRef="#br0" timeOffset="133091">10326 4603 208 0,'-31'19'79'0,"31"-19"-61"0,-27 83 21 0,18-51 27 16,9-5-36-16,-4 5 29 15,8 0-34-15,9-1 9 16,10-7-12-16,17-8-3 16,13-16-8-16,0-16-40 15,9 4 15-15,5-23-164 16,0-1 98-16,17-15-100 15</inkml:trace>
  <inkml:trace contextRef="#ctx0" brushRef="#br0" timeOffset="133644">12164 4050 220 0,'-22'-24'82'0,"9"28"-64"0,-32 16-2 0,23 0-5 16,-18 11 1-16,-13 13 2 15,-14 3 4-15,-4 0 1 16,5 1-10-16,4-5-5 0,13-7-1 16,9-13 20-16,9-3 9 0,8-4-9 15,15-12-5-15,12-12-11 16,14 0-5-16,4-4-1 16,5 4-1-16,4 4 0 15,4 4 0-15,5 4-3 16,0 4 2-16,0 4-1 15,-4 4 0-15,-5 0 4 16,0 3 1-16,-5 1-63 16,-3 0-27-16,-1-4-42 15</inkml:trace>
  <inkml:trace contextRef="#ctx0" brushRef="#br0" timeOffset="133840">12346 3742 196 0,'0'32'74'0,"0"19"-58"0,-4 56 14 0,4-48 3 15,-4 20 1-15,-1 0 4 16,5 4-21-16,0 7-7 16,5 9-7-16,-1-4 0 0,0 0 2 15,1-20-48-15,-1-16-21 16,5-20-50-1</inkml:trace>
  <inkml:trace contextRef="#ctx0" brushRef="#br0" timeOffset="134037">12826 4062 192 0,'9'8'71'0,"0"8"-55"0,13 7 15 15,-9-11 5-15,1 4-11 16,-1 11-5-16,0 5-11 16,-4 4-4-16,-9 3-3 15,-13 8 3-15,-14 5 4 0,-8 3-122 16</inkml:trace>
  <inkml:trace contextRef="#ctx0" brushRef="#br0" timeOffset="134352">11947 4705 240 0,'4'4'90'0,"14"16"-70"0,9 12 26 0,-14-17 5 16,9 5-15-16,5 4-6 16,4 3-15-16,0-7-7 0,9 4-5 15,9-12 0-15,9-8 0 0,8-12-63 16,10-8-27-16,8-12-46 15</inkml:trace>
  <inkml:trace contextRef="#ctx0" brushRef="#br0" timeOffset="134576">13226 4180 228 0,'-13'-47'85'0,"13"43"-66"0,0 4 12 0,0 0 1 15</inkml:trace>
  <inkml:trace contextRef="#ctx0" brushRef="#br0" timeOffset="134680">13226 4129 425 0,'13'4'21'16,"0"0"-11"-16,1 0-7 0,-5 8 0 15,0-1-9-15,-1 5-1 16,-3 4-73-16,-5 4-34 16,-5-5 14-16</inkml:trace>
  <inkml:trace contextRef="#ctx0" brushRef="#br0" timeOffset="134756">13306 4228 272 0,'-18'-52'101'0,"18"52"-78"0,0-12 2 15,4 12-3-15</inkml:trace>
  <inkml:trace contextRef="#ctx0" brushRef="#br0" timeOffset="134831">13319 4153 446 0,'40'-8'2'0,"0"4"-86"15,4 8-38-15,-4 4 304 16,-4 3 139-16</inkml:trace>
  <inkml:trace contextRef="#ctx0" brushRef="#br0" timeOffset="135282">13355 4441 244 0,'-36'-28'90'0,"32"24"-70"0,-1 0 4 0,5 4-3 15,14-4-15-15,12-8-4 16,10-3-3-16,-1-5-1 15,1-4 2-15,-1-3-29 0,-4-5-13 16,-4-3 13-16,-9-9 6 16,-5 1 16-16,-4-1 7 15,-5 1 20-15,-4 7 12 16,0 5 4-16,-4 7 2 16,0 8-16-16,-1 4-5 0,1 8-16 15,-1 12-5-15,-4 20 2 16,-4 19 2-16,0 17 12 15,-10 11 4-15,1 7 6 16,-4 13 3-16,-1 8-2 16,5-1-2-16,8-3-3 15,6-16-1-15,12-12-12 16,5-12-2-16,9-15-1 16,4-13 3-16,0-15 4 15,0-12 2-15,0-16-3 16,-8-11-3-16,-5-5-2 15,-14 0 0-15,-4 1-7 16,-8 3 1-16,-1 4-34 0,5 4-13 16,8 5-61-16,14-1-24 15,18 0 16 1</inkml:trace>
  <inkml:trace contextRef="#ctx0" brushRef="#br0" timeOffset="135791">14314 4026 236 0,'-5'-19'88'0,"5"19"-69"0,0 0 15 16,0 0 3-16,0 0-23 15,-4 11-10-15,-9 13 3 16,-10 16 4-16,-16 11-5 16,-1 0-1-16,0-3-1 0,4-9-5 0,9-7 1 15,10-5 0-15,-1-7 2 16,5-4 5-16,8-8 4 16,5-8 5-16,18-8 2 15,4-4-7-15,5 0-4 16,-5 4-4-16,0 4-3 15,0 4 1-15,1 0 1 16,3 4-1-16,5 0-1 16,-4 4-17-16,-5 4-6 15,-4 4-53-15,-5 3-20 16,-4 9-22 0</inkml:trace>
  <inkml:trace contextRef="#ctx0" brushRef="#br0" timeOffset="135927">14123 4614 228 0,'-40'-27'88'0,"31"19"-69"0,-4 0 17 16,13 8 5-16,0-4-29 16,9 0-7-16,17-8-5 15,10 0 1-15,4-3 0 16,9-5-49-16,8 0-22 0,1 0-36 16</inkml:trace>
  <inkml:trace contextRef="#ctx0" brushRef="#br0" timeOffset="136196">14669 4192 296 0,'-18'-31'112'0,"10"31"-87"0,-1-8 11 16,4 8 0-16,-4 4-20 15,-8 3-6-15,-10 13-4 0,-4 4-2 16,-5 7-2-16,1 1-2 0,4 0 1 16,0-5-1-16,8-3 0 15,6-8 0-15,3-4 0 16,5-1 11-16,5-7 7 15,8-4-5-15,14-8-2 16,4-3-6-16,5 3-4 16,4 0-3-16,0 4 1 15,5 4 1-15,-5 8 0 16,-5 4-27-16,-8 3-11 16,-9 9-32-16,-18 8-11 15,-13 7-45 1</inkml:trace>
  <inkml:trace contextRef="#ctx0" brushRef="#br0" timeOffset="136379">13967 4938 268 0,'-84'28'101'0,"57"-16"-78"0,-4 0 17 15,27-5 5-15,-1-3-17 16,5 0-6-16,0-4-2 16,18 0 1-16,18 0-11 15,22-4-1-15,8-7 1 0,10-5-6 16,-1 0 0-16,1 0-15 15,4 4-8-15,-5 8-41 16,1 4-18-16,4 0-64 16</inkml:trace>
  <inkml:trace contextRef="#ctx0" brushRef="#br0" timeOffset="137414">15584 4871 244 0,'-31'16'90'0,"18"4"-70"0,-14 15 24 0,18-19 6 16,5 0-13-16,4 3-3 15,4 1-14-15,9 0-2 0,1-8-11 16,-1 0 0-16,27-4 0 0,22-8-1 16,14-4 1-16,4-8-72 15,8-8-33-15,6-27-46 16</inkml:trace>
  <inkml:trace contextRef="#ctx0" brushRef="#br0" timeOffset="136798">15024 4216 204 0,'-4'4'77'0,"4"8"-60"0,0 19 19 0,0-11 5 16,0 0-1-16,0 7 0 0,0 1-21 15,0 0-9-15,-4-1-7 16,-1-7 0-16,5-4 0 0,0-4 10 16,0-5 3-16,9-11 4 15,13-11 2-15,14-9-19 16,4 0-8-16,0 5 4 16,0 3 4-16,4 12-3 15,-4 4-2-15,-4 8-2 16,-10 0 3-16,-8 3 2 15,-14 5 2-15,-17 4 1 16,-14 4 0-16,-4 3 0 16,0 1 0-16,9-8-42 15,4-5-19-15,18-15-103 16,23-3 32 0</inkml:trace>
  <inkml:trace contextRef="#ctx0" brushRef="#br0" timeOffset="137262">15597 4389 244 0,'0'-19'90'0,"-4"7"-70"0,-5-8 35 0,5 12 9 16,-1-4-11-16,1 5-4 15,4-5-23-15,0 4-9 16,9-8-10-16,8 4-7 0,6-4-3 16,3 5 2-16,5 7 0 15,0 4-35-15,0 11-13 16,-4 5-26-16,-9 4-11 15,-5 0-4-15,-8-1-6 16,-10 1 46-16,-4-4 73 16,-4 0 40-16,-5-4 8 15,-4-1 1-15,4-3-18 16,5-4-7-16,0 4-26 16,4-4-13-16,13-4-5 0,10-8-3 15,12-4 2-15,10-3-12 16,-1-1-3-16,-4-8-5 15,-4-7-2-15,-5-5 9 16,-9-3 6-16,-4-1 8 16,-9 8 3-16,-4 5 22 15,-1 7 11-15,1 8-20 16,-5 20-8-16,0 16 2 0,-4 11 0 16,4 9-4-16,0 3-3 15,5 1-3-15,-1 3 0 16,5 4 0-16,-4 0 3 15,-1 1-45-15,-3-1-20 16,-1 0-77 0,-5-15-46-16,1-13 80 15</inkml:trace>
  <inkml:trace contextRef="#ctx0" brushRef="#br0" timeOffset="138209">16428 4196 252 0,'-27'-35'96'0,"14"31"-75"0,0-4 23 0,8 4 7 16,1 0-16-16,4 0-3 15,0 0-16-15,0 0-7 16,4 0-6-16,14 0-5 0,13-4-1 16,5-4 2-1,3 4 0-15,15 1 3 16,-1-1-1-16,-9 4-1 15,-8 0 1-15,-5 0-1 0,-9 0 0 16,-4 4 0-16,-13 0 2 0,-14 8-3 16,-9 4 0-16,-13 7 1 15,-5 9 0-15,-4 0 0 16,-4 3 0-16,13-3-3 16,9-5 2-16,4-3-4 15,4-4 1-15,14 0 2 16,9 0 3-16,5-1 0 15,3 1-1-15,1 0 1 16,0-4 1-16,0 0-1 16,-14-1-1-16,-8 5 1 15,-14 0-1-15,-4 4 6 16,-5 0 4-16,0-1 3 16,1-3 5-16,4-4-1 15,4 0 1-15,5-4-5 0,4 0-3 16,4-1-10-16,14-3-2 15,18 0 2-15,13 0 4 16,9 4-3-16,4 0-1 16,5 0-22-16,-1-4-8 15,-8-4-23-15,-4-4-6 16,-5-8-7-16,-5-8-1 16,-4-7 21-16,-4-13 12 15,-5-11 23-15,0-16 9 16,-4 4 38-16,-5 11 18 15,-4 13 4-15,0 7 2 16,-4 24-44 0,-1 20-1-16,-4 16 0 0,0 7-6 15,0 5-2-15,0 7-4 16,0 5 0-16,-4 3-24 16,-5 4-8-16,-5 0-52 15,-3 4-23-15,-10-11-7 16</inkml:trace>
  <inkml:trace contextRef="#ctx0" brushRef="#br0" timeOffset="138508">16601 4907 240 0,'-22'-16'90'0,"17"16"-70"0,5 4-3 16,0 0-7-16,5 8 14 0,4-1 11 16,-5 5-5-1,1 4 0-15,-1 0-17 0,1-1-3 0,-5 1 0 16,4-4-4-16,0-4 2 15,1-4 10-15,4-8 8 16,13-8-7-16,13-8-1 16,10-8-12-16,-1 5-7 15,-4 7-2-15,0 8 2 16,0 8-5-16,-4 4 2 16,-5 3 2-16,-9 1 1 15,-9 0 5-15,-17 8 5 16,-18 0-3-16,-9-1-1 15,-5-3-40-15,1-4-18 16,3-4-100 0,19-8-56-16,13-4 97 0</inkml:trace>
  <inkml:trace contextRef="#ctx0" brushRef="#br0" timeOffset="149214">3931 7844 168 0,'-14'-8'63'0,"1"16"-49"0,-14 7 3 0,18-3-1 16,1 4 3-16,-1 0 5 16,0 0-6-16,4-4 0 15,1-1-11-15,4 1 7 0,9-4 5 16,9-8 5-16,13-8 3 15,4-8-12-15,10-11-6 16,-1-5 2-16,-8 1 5 16,-5 3-6-16,-9 4-3 15,-9 9-2-15,-8-1 1 16,-10 4-12-16,-4 8-5 16,-4 0-42-16,0 8-15 15,4 4-53 1,4 0-26-16,14 0 74 0</inkml:trace>
  <inkml:trace contextRef="#ctx0" brushRef="#br0" timeOffset="149813">4837 6829 184 0,'-9'-4'68'0,"0"59"-52"0,-13 36-8 16,13-43-4-16,-5 31 11 15,1 27 10-15,-5 13-2 16,-4-1 1-16,0 0-13 16,0 1-2-16,4-9-2 0,5-7-3 15,4-12-3-15,4-16 4 16,5-16 1-16,9-12-53 16,9-15-25-16,17-32-28 15</inkml:trace>
  <inkml:trace contextRef="#ctx0" brushRef="#br0" timeOffset="148583">2358 7275 120 0,'-17'-27'46'0,"17"31"-35"0,0-4-4 16,0 0-3-16,0 0-7 16,9 0 2-16,4 0 18 15,14-4 9-15,17-4-7 16,9-4-3-16,18-4-3 15,5-4 1-15,4 5-7 16,4-1-6-16,0 4-2 0,-4 4 1 16,-9 4 0-16,-13 0 0 0,-13 0 2 15,-10 0-1-15,-8 4 2 16,-9-4 2-16,-10 0 2 16,-8 4-3-16,-13-4-3 15,-5 0 0-15,-13 4-1 16,-4 0 0-16,-1 4 2 15,1 0-3-15,-1 0 0 16,5 0 1-16,4 0 0 16,5-4-3-16,4 0 0 15,5 4-3-15,0 0 1 16,4 8 1-16,0 12 2 16,0 19 14-16,0 16 9 15,0 20-10-15,-4 0-6 0,0 4 8 16,-5 0 3-16,-4 4-4 15,0 0-2-15,4-8-1 16,0-8 1-16,0-4-3 16,1-4 1-16,3-12-5 15,1-11-2-15,4-5 2 16,0-7 2-16,5-4-2 16,-1-13 0-16,5 1-63 15,14-8-90 1</inkml:trace>
  <inkml:trace contextRef="#ctx0" brushRef="#br0" timeOffset="148913">3207 7903 160 0,'-18'-36'60'0,"13"36"-47"0,1 8-7 0,0 4-6 16,-1 8 7-16,-4 7 4 16,0 9 11-16,5 0 4 15,0 3-14-15,4-11-7 0,8-1-1 16,6-3-1-16,8-8 3 16,5-12-1-16,8-12 0 0,1-12 1 15,-5-12 1-15,-5 1-1 16,-3-1 1-16,-10 1 5 15,-9 7 4-15,-8 8-10 16,-9 4-4-16,-5 1-21 16,-4 7-8-16,4 0-32 15,5 0-13-15</inkml:trace>
  <inkml:trace contextRef="#ctx0" brushRef="#br0" timeOffset="151705">5880 7252 212 0,'-18'-48'82'15,"14"44"-64"-15,8 4-9 0,-4 0-9 0,9 0-6 16,5 4 4-16,8 0 1 15,9 0 1-15,0 4 0 16,-4 8-3-16,4 3 0 0,-9 13 4 16,-4 4 1-16,-9 15 0 15,-9 4-2-15,-9 0 3 16,-9-3 2-16,-13-5-15 16,0-7-8-16,0-9-49 15,4-11-38 1,5 0 36-16</inkml:trace>
  <inkml:trace contextRef="#ctx0" brushRef="#br0" timeOffset="151947">6529 6951 192 0,'-5'-15'74'0,"5"23"-58"0,-9 11-4 0,5-3-6 15,-1 4-6-15,-3 0 2 16,-1 3 12-16,0 1 6 16,4 0-10-16,1 3-1 0,4 9 1 15,0 7-6-15,4 5 0 0,-4 7 0 16,5 4 0-16,-5 4-60 16,0-15-24-16,4-5-9 15</inkml:trace>
  <inkml:trace contextRef="#ctx0" brushRef="#br0" timeOffset="152127">6915 6813 172 0,'13'-39'66'0,"-13"39"-52"0,5 12-8 15,4 0-5-15,0 7-1 16,-1 9 2-16,1 3 0 0,0 5-2 15,0-4-19 1,0-1-8-16,0-3-39 0,0-1-17 16</inkml:trace>
  <inkml:trace contextRef="#ctx0" brushRef="#br0" timeOffset="152711">7412 6699 212 0,'27'-55'82'0,"-27"55"-64"0,5 11-9 0,-1-3-7 16,5 8 5-16,0 8 7 16,0 7 4-16,-5 13 2 15,0-1-11-15,1 5-1 0,-5-5-1 0,-5 0-1 16,1-3-1-16,-5-1-3 16,-4-3-2-16,-9-4 5 15,-5-13 1-15,-4-7 0 16,0-12 1-16,4-4-2 15,5-8 2-15,4 0-4 16,9 1-2-16,0-1-3 16,14 0-1-16,8 8-1 15,5 0 3-15,4 8-2 16,5 4-1-16,-5 8 0 16,-4 7 3-16,-5 9 0 15,-4 3 1-15,-9 13 0 16,-13-1 2-16,-18 12-1 0,-9-7 2 15,-9-1-2 1,-5-11 2-16,-3-13 0 0,3-7 3 16,6-4 17-16,8-8 7 15,4-1-9-15,9-7-2 16,10 0-13-16,3-3-4 16,14-1-4-16,14-4 0 15,12 4 2-15,14 0 0 16,14 0-3-16,12 0 2 15,10 0 1-15,-5 4 0 16,0 4 0-16,-5 0 0 16,-8 4 0-16,-5 0 0 15,-13 0-5-15,-4-5 1 16,-14 5-14-16,-4-8-3 16,-9 4-5-16,-9-4 1 0,-14 8-46 15,-8 4-18-15,-9 4-14 16</inkml:trace>
  <inkml:trace contextRef="#ctx0" brushRef="#br0" timeOffset="152891">7155 7662 208 0,'-22'0'79'0,"22"12"-61"0,4-4-5 16,5 15 59 0,4 9-23-16,5 4-11 15,13-1-10-15,5 1-18 16,8-5-2-16,5-7-1 0,9-8-1 15,8-12 1-15,10-12-31 16,-1-4-10-16,1-8-79 16,13-3-62-16,-5-9 60 15</inkml:trace>
  <inkml:trace contextRef="#ctx0" brushRef="#br0" timeOffset="153687">8252 7034 240 0,'-22'-19'90'0,"22"15"-70"0,0 4-9 0,4 0-11 0,9 4-6 15,5-4 2-15,4 4 2 16,5-4 1-16,8 8 1 15,5-1 0-15,-4 1 0 0,-5 4 0 16,-9 0 2-16,-8 4-3 16,-14 7 0-16,-18 13 3 15,-18 15 1-15,-8 5 5 16,-5-5 5-16,9 0 10 16,9-15 8-16,4-9 1 15,10-3 1-15,3-8-14 16,5-4-6-16,5-12-11 15,13-12-1-15,9-4-1 16,4 0 0-16,4 4-3 0,1 5 0 16,4 7-1-16,0 11 0 15,0 5 3-15,0 4 0 16,-4 4-2-16,-5 3 2 16,0 1-12-16,-4-4-5 15,-4-5-14-15,-1-3-6 16,-4-4 21-16,0-4 11 15,-9-8 7-15,0-12 3 16,0-4-5-16,0-8 1 16,0 1 4-16,0-1 2 15,4 0 6-15,1 1 3 16,8-1-11-16,5 0-1 16,8 5-5-16,1 3-2 0,0 8 0 15,-1 12 3-15,-4 8-2 16,1 7 1-16,-6 5 4 15,-3 8 3-15,-1 3-2 16,-4-7-2-16,0-4-7 16,-5-9-1-16,1-3-15 15,4-20-5-15,4-19-28 16,5-17-10-16,4-11 29 16,0-4 18-16,0 4 40 15,0 11 19-15,-4 13-7 16,4 19 17-1,1 24-6-15,-6 27-7 16,-3 24-1-16,-1 8-12 16,-4 0-3-16,0 4-11 0,-5 4-4 15,5 0-4-15,0-8-3 16,0-12-70-16,0-11-30 16,0-24-25-1</inkml:trace>
  <inkml:trace contextRef="#ctx0" brushRef="#br0" timeOffset="153943">9726 7003 276 0,'0'-12'104'0,"5"12"-81"0,21-4-6 16,-8 8-9-16,9 4-8 15,-1 0 0-15,1 4 0 16,0 3 2-16,-5 5-1 16,-4 8-40-16,-14 7-16 0,-13 5-52 15</inkml:trace>
  <inkml:trace contextRef="#ctx0" brushRef="#br0" timeOffset="154453">9811 7255 260 0,'4'-3'96'0,"-4"22"-75"0,0 17-5 0,0-16-7 16,0 11-8-16,0 1-1 15,-4-1 14-15,-5 1 7 16,-5-8-10-16,-3-1 3 0,-1 1 0 15,-4-4 4-15,-5-5 3 16,0 1-5-16,5-4-1 16,0-4 10-16,4 0 9 15,5 0-14-15,4-4-6 16,0 0-13-16,9-4-6 16,18-4 3-1,9 0 0-15,13-4 4 0,8 4-1 16,10 0-1-16,4 4-2 15,0 0 1-15,-8 4-1 16,-5 0-2-16,-9 4-8 16,-9 0-3-16,-9 0 3 15,-4-1 5-15,-14 13 2 16,-13 4 3-16,-9 7 1 16,-8 9 3-16,-5 3-3 15,4-3 0-15,5-5-1 16,8-3 0-16,6-8 4 15,8-5 1-15,13-7 5 16,14-16 5-16,8-12-1 16,5-11 3-16,-4-5-6 15,-10 5-3-15,-8-1-3 0,-9 4 0 16,-18 5-18-16,-22 7-6 16,-18 8-63-16,-18 8-27 15,-4 8-31 1</inkml:trace>
  <inkml:trace contextRef="#ctx0" brushRef="#br0" timeOffset="165953">2572 10418 96 0,'0'15'38'0,"4"13"-29"0,5 15-3 0,-5-19-3 16,5 12-3-16,0 7 2 16,0 8 1-16,0 13 1 15,0-1-46-15,0-12-22 16</inkml:trace>
  <inkml:trace contextRef="#ctx0" brushRef="#br0" timeOffset="166298">3149 10271 208 0,'18'-39'77'0,"-9"51"-60"0,8 8 6 0,-3-5 1 0,3 9 5 16,6 8 4-16,-6 7-13 15,1 12-6-15,-4 13-9 16,-6 15-2-16,-8 7 1 0,-13-3 0 16,-18-4 0-16,-13-12 0 15,-10-11 2-15,-3-13-1 16,-6-7 0-16,6-13 14 16,3-7 10-16,10-12 0 15,8-4 1-15,10-4-11 16,12-8-4-16,14-8-11 15,23-7-4-15,21-1-1 16,9 1 0-16,1 7-8 16,-6 4-4-16,-3 4-29 15,-10 0-10-15,-12 4-30 16,-19 5-14-16,-17-9-21 16</inkml:trace>
  <inkml:trace contextRef="#ctx0" brushRef="#br0" timeOffset="166465">2860 10271 200 0,'0'-15'74'0,"0"23"-58"0,9 15 7 0,0-7 1 15,0 8-9-15,0 11 2 16,-5 17-8-16,1 15-1 16,-1 16-4-16,5-1-5 0,0-3 0 15,4-7-76 1,1-17-64-16,3-12 43 15</inkml:trace>
  <inkml:trace contextRef="#ctx0" brushRef="#br0" timeOffset="167018">3522 10283 200 0,'9'12'74'0,"9"12"-58"0,-5 15 12 16,-4-19 2-16,0 16-1 15,4 19 5-15,0 16-7 16,10 8-2-16,-1 4-14 16,0-4-4-16,5-8-1 0,-5-8-3 15,-4-8 0-15,-5-7 5 16,0-9 3-16,-4-7-4 16,-4-9-2-16,-1-7 24 0,-4-8 10 15,0-12-19-15,-4-12-9 16,4-11-7-16,0-17-1 15,0-11-4-15,4-12-2 16,9-4 2-16,5 0 2 16,9 0-2-16,8 7-2 15,10 5-1-15,8 4 0 16,9 8 0-16,9 11 3 16,0 8 0-16,-4 13 1 15,-5 7-3-15,-13 8 0 16,-9 4-1-16,-13 8 3 0,-19 7 2 15,-16 9 2-15,-19 4-1 16,-4 3 1-16,-5 1-4 16,5-9 0-16,5-3 5 15,3-4 5-15,6-5-3 16,8-3-1-16,9-4-2 16,13-4-3-16,23-8 3 15,8 0 0-15,5 0-1 16,4 4 1-16,-4 4-20 15,-5 0-6-15,-8 4-32 16,-14 8-15-16,-17 8-12 16,-19 15-2-16,-17 1-22 15</inkml:trace>
  <inkml:trace contextRef="#ctx0" brushRef="#br0" timeOffset="167185">4046 11029 212 0,'-62'8'82'0,"44"-8"-64"0,5 0 33 16,13 0 9-16,-5 0-28 0,5 0-12 15,14 0-9-15,12 0-1 16,19-8-5-16,17 4-3 0,9 1-1 16,4 3-1-16,1 3 2 15,-5 1-19-15,-4 4-6 16,-14 0-41-16,-9 0-19 16,-17 4-27-1</inkml:trace>
  <inkml:trace contextRef="#ctx0" brushRef="#br0" timeOffset="167364">4295 11227 228 0,'-22'20'88'0,"17"3"-69"0,1 21 22 15,8-25 6-15,5 5 1 16,9 0 6-16,8-1-12 16,14 1-5-16,14-4-21 15,8-12-10-15,9-12-2 0,9-12-3 16,4-4 2-16,1-7-59 15,-1-5-27-15,-4-7-75 16</inkml:trace>
  <inkml:trace contextRef="#ctx0" brushRef="#br0" timeOffset="173444">6067 10583 52 0,'-14'0'19'0,"6"4"-15"0,-6 8 19 0,10-4 7 16,-10 8 2-16,6 4 1 15,-6 3-18-15,5 5-7 16,9 0-3-16,5-5-1 15,8 5-2-15,5-12 12 0,13-12 5 16,0-12-5-16,5-8-3 0,-5-12 7 16,-5 5 3-16,-8-1 2 15,-9 4 1-15,-9 0-13 16,-9 9-7-16,-13 7-5 16,-9 4-2-16,-5 4-20 15,1 3-10-15,4-3-23 16</inkml:trace>
  <inkml:trace contextRef="#ctx0" brushRef="#br0" timeOffset="174014">6555 9865 200 0,'-4'-24'74'0,"4"24"-58"0,4 8-10 0,1 8-11 15,-5 15 27-15,0 29 16 16,4 23-9-16,-4 11-4 16,0 9-15-16,5 23-4 0,3 8-2 15,1-11 0-15,0-13 2 16,5-3-1-16,-1-16 0 16,-4-12-3-16,0-16 1 15,0-16 2-15,-5-11 4 16,-4-16 20-16,-4-13 8 15,-1-14-18-15,1-9-11 16,4-12-5-16,0-7-1 0,4-13-3 16,9-3-2-16,1-8 2 15,8-1 2-15,9 1-2 16,5 4-2-16,8 4-1 16,5 7 3-16,4 13 0 15,-4 7 3-15,-5 8-6 16,-8 4 1-16,-5 8-1 15,-9 8-1-15,-4 8 1 16,-9 12 3-16,-9 7 0 16,-5 5 1-16,5-4 0 15,0-5 0-15,0 1 0 16,5-8 0-16,-1-9 2 16,5-3 1-16,0-8-1 15,0-8 1-15,-5-3 0 0,-4-1 3 16,-4-4-5-16,-9-4-1 15,-14 8-27-15,-9 8-11 16,1 4-34-16,4 0-12 16,9-4-29-1</inkml:trace>
  <inkml:trace contextRef="#ctx0" brushRef="#br0" timeOffset="175276">8798 10698 128 0,'0'-48'49'0,"4"29"-38"0,-4-9 17 0,0 20 6 0,0-4-1 16,0 0 3-16,0 1-11 16,-4-1-6-16,0 4-10 15,-1 4-4-15,-4 0-1 0,0 8-2 16,-4 4-2-16,0 8 7 15,-5 7 5-15,5 9-2 16,4-1 2-16,4 1-7 16,5 0-3-16,5-5 1 15,4 1 0-15,4-8 1 16,0-5 0-16,1-3 2 16,-1-8 1-16,0-4-1 15,1-8-1-15,-1-7-3 16,5-9-2-16,-1-12 3 0,1 1 0 15,0-1-4-15,4 1 1 16,0 3 0-16,9 1 0 16,5 3-3-16,0 4 2 15,-1 8-4-15,1 5 1 16,-1 7-3-16,1 8 2 16,-5 7 5-16,0 9 2 15,-9 8 11-15,0 7 6 16,-4 13-4-16,-5 7 0 15,-8 8-9-15,-5 4-2 16,-5-7 2-16,1-5 3 16,-1 0-53-16,5 0-24 15,9-7-68 1</inkml:trace>
  <inkml:trace contextRef="#ctx0" brushRef="#br0" timeOffset="174239">7461 10161 168 0,'27'-103'63'0,"-27"84"-49"0,0 11 18 0,0 8 5 16,0 0-30-16,0 12-10 0,0 23 31 16,0 16 14-16,-5 13-20 15,1 11 0-15,0 19-3 0,-1 21-9 16,5-1-3-16,0-7-2 16,0-1 1-16,0-3 1 15,5 0 1-15,-1-1-37 16,9-11-16-16,5-16-81 15,13-24-35 1,0-35 80-16</inkml:trace>
  <inkml:trace contextRef="#ctx0" brushRef="#br0" timeOffset="174585">7746 10729 140 0,'-14'-79'55'0,"10"60"-43"0,-1-5 5 0,5 16 2 15,5 0-13-15,8 0-4 16,9-4-1-16,9 1 1 16,9 3-1-16,5 0 2 0,-5 4 2 15,-5 0-4-15,-8 0-1 16,-5 0 0-16,-9 4 2 16,-13 0 5-16,-13 8 6 15,-14 8-7-15,-8 7-1 16,-5 9 12-16,0 7 6 15,4 1-3-15,5-1-1 16,9 1-9-16,13-5-4 0,9-3 3 16,18-4 4-16,13-5-1 15,14-7 1-15,8-4-5 16,0-12 0-16,0-4-5 16,-4-8-2-16,-4-8-49 15,-5-11-20-15,-5-13-45 16</inkml:trace>
  <inkml:trace contextRef="#ctx0" brushRef="#br0" timeOffset="174765">8332 10062 116 0,'0'4'46'0,"9"28"-35"0,4 31 29 16,-4-24 14-16,4 9-7 15,-8 11 0-15,-1 24-25 16,0 16-10-16,1 7-8 15,4-7 1-15,0-8 1 0,-5-8 2 0,1-4 0 16,-1-8-37-16,5-12-16 16,0-16-63-1</inkml:trace>
  <inkml:trace contextRef="#ctx0" brushRef="#br0" timeOffset="177482">12506 10011 244 0,'18'-47'90'0,"-18"51"-70"0,9 19 8 0,-5 1 0 15,1 15 7-15,-1 21 8 16,-4-1-19-16,-4 8-8 16,-1 16-10-16,1 12-3 0,0 11 3 15,-1-3-12-15,5-8-3 16,0-5-84-16,0-3-38 15,0-16 12 1</inkml:trace>
  <inkml:trace contextRef="#ctx0" brushRef="#br0" timeOffset="176117">10090 10414 132 0,'14'-40'52'0,"-10"36"-41"0,5 0 0 0,0 4-2 16,9 4 11-16,4 4 7 15,0 4-9-15,0 8-3 16,-4 3-9-16,-5 9-2 0,-13 7 2 16,-8 9 1-16,-6-1 1 15,-8 0-2-15,4-3-1 16,5-9-36-16,4-11-17 15,9-8 3 1,4-20-21-16,10-16 12 16,4-3 49-16,4-5 26 15,4-4 25-15,1 1 12 0,4-1-22 16,5 5-9-16,8-1-16 16,5 4-5-16,0 1-4 15,0 3-2-15,-1 0 3 0,1 0-2 16,-9 1-1-16,-4-5-2 15,-1 0 1-15,-12 4 1 16,-6-3 0-16,-3 7 6 16,-1 4 6-16,-4 4 0 15,-5 4 1-15,-4 4-12 16,-9 12-5-16,-8 8 4 16,-6 8 1-16,-3 3-6 15,-5 5-4-15,4 3-26 16,5 5-12-16,0 3 19 15,4 0 11-15,5 1 8 0,-1-1 5 16,1 0 15-16,4 1 9 16,0-5 17-16,0-3 9 15,5-5-7-15,-1 1-3 16,1-9-9-16,0-3-5 16,-1-4-10-16,1-4-3 15,-1-5 6-15,1 1 2 16,4-4 14-16,0-8 5 15,0-4-19-15,4 0-9 16,10-4-9-16,3 0-2 16,10 5-1-16,4 3 0 15,9 3 0-15,-4 5 3 16,3 4-2-16,-7 4 1 0,-6 0 0 16,-8 0-2-16,-9 3 3 15,-9 5 2-15,-9 0-2 16,-9-1-2-16,0-3-58 15,5-4-24-15,4-4-45 16</inkml:trace>
  <inkml:trace contextRef="#ctx0" brushRef="#br0" timeOffset="176656">11201 10477 160 0,'-23'-36'63'0,"19"28"-49"0,4 4 7 0,4 4 2 16,5-4-14-16,5 0-5 15,12 1-5-15,14-1 0 16,5 0 1-16,4 0 0 0,-1 0 2 16,-3 0-3-16,-5 0-2 15,-9 0 2-15,-9 0 2 16,-4 4 13-16,-5-4 8 16,-8 4-11-16,-10 8-6 0,-8 4-1 15,-9 7-1-15,-9 9 1 16,-9 8 0-16,-5 7-2 15,-4 8 1-15,5-3 0 16,4-5 1-16,9-7-5 16,9-9-1-16,4-3 5 15,9-12 3-15,9-16-1 16,13-16 2-16,10-3-6 16,-1-1-1-16,0 0-2 15,5 0 0-15,4 1 2 16,4 3 2-16,1 0-3 15,4 4 0-15,4 9 1 16,1 7 0-16,-5 7-5 0,-5 13 1 16,-8 16-71-1,-14 7-60-15,-13 5 40 16</inkml:trace>
  <inkml:trace contextRef="#ctx0" brushRef="#br0" timeOffset="176881">10912 11057 228 0,'-18'-16'88'0,"18"8"-69"0,9 4-3 0,9 0-4 15,17-3 4-15,19-1 5 16,17 0-5-16,13 4-1 0,5 0-9 16,9 0-4-16,-5 4-1 0,-9 0-1 15,-13 4 2-15,-17 0-1 16,-10 0-1-16,-8-4-28 15,-14 0-14-15,-13 4-5 16,-14 0 1-16,-8 0-43 16</inkml:trace>
  <inkml:trace contextRef="#ctx0" brushRef="#br0" timeOffset="177093">11414 11120 156 0,'-31'16'57'0,"22"-8"-44"0,0 8 18 16,9-4 8-16,4-1 2 15,5 5 5-15,9 0 1 16,4-4 1-16,9-4-26 16,9-8-8-16,9-4-3 0,-4-8-3 15,-5-4 1-15,-9 0-3 0,-14-3-1 16,-12-1-17-16,-14 4-4 16,-13 0-38-16,-14 4-16 15,1-3-38 1,8-1-37-16,18-8 58 15</inkml:trace>
  <inkml:trace contextRef="#ctx0" brushRef="#br0" timeOffset="177286">11987 10662 280 0,'0'0'104'0,"0"4"-81"0,0 0 7 0,0-4-1 15,0 0-14-15,9 0-3 0,4 0-5 16,9 0 0-16,9-4-4 15,5-4-2-15,-10 0 2 0,-3 1 0 16,-14-1 3-16,-14 0-34 16,-22 4-13-16,-17 0-33 15,-5 0-11-15,5 0-19 16</inkml:trace>
  <inkml:trace contextRef="#ctx0" brushRef="#br0" timeOffset="179345">15544 11345 212 0,'44'-31'79'0,"-44"27"-61"0,0 0-10 0,0 4-8 16,0 0-89-16,-8 4-35 15</inkml:trace>
  <inkml:trace contextRef="#ctx0" brushRef="#br0" timeOffset="178218">13297 10737 104 0,'-9'-31'41'0,"13"27"-32"0,1 0-2 16,26 4-4-1,13-4-3-15,5 0 6 16,5 8 4-16,-6 8-5 16,-8 7-1-16,-9 13 11 15,-13 4 7-15,-18 3 4 0,-22 4 2 16,-18-3-15-16,-13-5-6 16,-1-3-4-16,6-4-7 0,8-9-2 15,9-3-134 1,22-8 57-1</inkml:trace>
  <inkml:trace contextRef="#ctx0" brushRef="#br0" timeOffset="179238">13799 10477 196 0,'35'-40'74'0,"-30"40"-58"0,-5 0-8 0,0 0-9 15,4 8 22-15,5 8 15 16,-5 12-1-16,1 19 3 0,-1 16-22 15,1 8-3-15,4 0-1 0,0-4-3 16,-5-7 0-16,0-9-5 16,1-8-3-16,-1-11 0 15,-4-4-1-15,0-9 6 16,0-3 4-16,0-4 12 16,0-8 6-16,0-4-12 15,0-4-7-15,5-4-3 16,-1-4-2-16,5 0-5 15,4-3-1-15,5-5-2 16,4-4 0-16,9-4-2 16,5 1 1-16,8-5 1 15,5 1 2-15,9-1-4 16,9 4 2-16,-5 9 4 16,-9 3 4-16,-4-4-14 0,-9 8-6 15,-13 4-3-15,-5 1 1 16,-4-1 1-16,-1 4 1 15,-3 0-7-15,-1-4 0 16,0 0-4-16,-4 4 2 16,0 0 3-16,-5 0 3 15,1 4 6-15,-1 0 4 16,-4 0 5-16,0 0 2 16,0 0 4-16,0 0 1 15,0 0 12-15,0 0 7 16,0 0-13-16,0 0-7 0,-4 12 0 15,-5 12 2-15,-4 3 8 16,-1 9 2-16,5-5-5 16,1 1-3-16,3-4 1 15,1-5 0-15,4-3-3 16,9 0-1-16,8-4 5 16,14-1 3-16,9 1-4 15,0 0-2-15,0 0-2 16,-4 0 0-16,-9-5-42 15,-10 5-18-15,-8 4-2 16,-13-4 2-16,-14-1 25 16,-9-3 14-16,-13-4 12 15,-8-4 6-15,-1 0 18 16,0-4 11-16,4 0 20 16,10 0 9-16,8 0-13 15,9 0-4-15,27 0-29 16,18 0-4-16,17 8-5 15,10 0-4-15,12 0 1 16,1 0 0-16,0-4 2 16,-5 4-1-16,-9-5 2 15,-13 1-13-15,-9 0-3 16,-9 0 1-16,-13-4 5 16,-18 4 2-16,-8 0 3 15,-6 4-1-15,-8 0-1 16,0 0 0-16,0 4 3 15,4 0-2-15,5 3-1 0,0 5 14 16,9 4 5-16,8-1 6 16,10 5 2-16,12 0 3 15,6-9 3-15,8-7-11 16,4-4-5-16,1-8-4 16,-10-4 1-16,-3-8-3 15,-10-7 1-15,-13-5-10 16,-13 4-3-16,-14 4-50 15,-13 5-21-15,-4 3-63 16</inkml:trace>
  <inkml:trace contextRef="#ctx0" brushRef="#br0" timeOffset="181296">11991 6513 80 0,'27'-47'30'0,"-18"35"-24"16,-5 0 13-16,-4 12 4 0,0 0-19 15,0 0 3 1,-9 28 6-16,-17 27 21 16,-19 40 13-16,-26 19-13 15,-13 36-7-15,-14 40-10 16,-8-1-3-16,-14 21-8 16,0-5 7-16,13-31 4 0,14-24 8 15,13-20 5-15,13-20-5 16,14-15-1-16,4-16-11 15,14-16-5-15,8-11-5 16,5-13-3-16,4-7 1 0,9-9 1 16,-4-3 1-16,4-8 3 15,4-4-41-15,1 0-15 16,4-8-86 0</inkml:trace>
  <inkml:trace contextRef="#ctx0" brushRef="#br0" timeOffset="183953">14123 8013 192 0,'-31'-35'71'0,"18"31"-55"0,-10 0-5 15,14 4-3-15,-4 8-1 16,4 0 4-16,0 0-6 0,5 4-3 16,8 11-1-16,14-3 5 0,9 0 6 15,13-1-4-15,4-7 0 16,1-4 0-16,-5-4 0 15,-5-4-4-15,-8-4-1 16,-10-4-1-16,-3 0-2 16,-5 0-2-16,-5-3 1 15,-4-1-1-15,0 4 0 16,0 0 6-16,-4 4 2 16,4 12-9-16,0 12-5 15,0 15 19-15,4 9 9 16,5 3-1-16,4 4 0 0,5 9-7 15,4 3 0-15,5 4-1 16,0 8 1-16,-1-4-6 16,-4-4-4-16,-8-4 1 15,-5-8 2-15,-9-11 0 16,-14-5 0-16,-17-7 10 16,-9-8 7-16,-4-9-11 15,-1-15-6-15,-3-11 3 16,-1-17 4-16,0-16-4 15,9-7-2-15,9 0 1 16,4 0 2-16,14 7-2 16,4 5-2-16,18 3-2 15,13 5-3-15,18 3-2 0,18 4 1 16,17 8-21-16,5 12-8 16,9 12-60-16,9 8-26 15,8 0-17 1</inkml:trace>
  <inkml:trace contextRef="#ctx0" brushRef="#br0" timeOffset="183172">13328 7149 152 0,'-13'51'57'0,"-1"4"-44"0,-3 64 5 16,12-56 1-16,-4 0 6 15,5 0 7-15,-1 4-2 16,5 5 0-16,5 3-17 15,4 4-3-15,-5 7 0 0,1 1-2 16,-1-12 1-16,-4-8-3 16,0-7-1-16,0-13-34 15,0-8-13-15,0-7-52 16,0-4-40-16,4-13 53 16</inkml:trace>
  <inkml:trace contextRef="#ctx0" brushRef="#br0" timeOffset="183412">13661 8025 184 0,'9'-83'71'0,"-18"68"-55"0,-4-5 0 0,8 16-5 15,-8 0-10-15,-5 4-2 16,-4 4 2-16,-9 4 1 16,0 0 0-16,4 4 9 0,5 7 8 15,0 5-1-15,4 8-1 0,9 3-5 16,0-3-2-16,9-5-4 15,9 1 1-15,4 0 0 16,10-5 1-16,8 1 0 16,9-4 2-16,4-5-36 15,5 1-14-15,4 0-74 16</inkml:trace>
  <inkml:trace contextRef="#ctx0" brushRef="#br0" timeOffset="182721">12582 7038 12 0,'-5'4'5'0,"5"12"-4"0,-4 8 16 0,4-4 5 0,4 15 20 15,-4 28 11-15,5 28-8 16,-1 12-5-16,-4 3-16 16,-4 21-7-16,-5 7-10 15,0-4-3-15,5-15-2 16,-1-13 1-16,5-19 0 0,0-12-4 16,0-16 1-16,0-11-22 15,-4-13-8-15,-5-15-16 16,0-20-35-1,0-16 15-15</inkml:trace>
  <inkml:trace contextRef="#ctx0" brushRef="#br0" timeOffset="182903">12737 7311 116 0,'54'-12'46'0,"-28"28"-35"0,19 23 16 0,-23-11 5 15,5 7-6-15,-1 13-3 16,-4-5-7-16,-4 4 0 15,-9-7-9-15,-13-1 0 0,-10 1 0 16,-12 3 1-16,-10-3 0 16,-13-9-26-16,0-3-13 15,-4-12-59 1</inkml:trace>
  <inkml:trace contextRef="#ctx0" brushRef="#br0" timeOffset="187886">19736 8917 208 0,'27'-51'79'0,"-22"47"-61"0,3 0-10 0,1 4-8 16,0 0-87-16,5-4-36 15</inkml:trace>
  <inkml:trace contextRef="#ctx0" brushRef="#br0" timeOffset="187361">18053 7856 156 0,'9'-24'57'0,"0"20"-44"0,31-4 5 15,-9 4-1-15,18-8 3 16,18-4 2-16,21 1-5 16,10-1 0-16,4 4-10 15,-4 0-2-15,-9 0-1 0,-14 4-2 16,-17 0-2-16,-14 5-28 15,-30 3-82 1</inkml:trace>
  <inkml:trace contextRef="#ctx0" brushRef="#br0" timeOffset="187616">18551 7109 124 0,'22'16'49'0,"-4"20"-38"0,8 39 28 0,-12-24 9 16,-5 24-1-16,-5 4 1 15,-4 8-9-15,-13 15-4 0,-10 17-19 16,-17 3-3-16,-17 1 0 0,-14-5-3 16,-14-11 0-16,-4-9-6 15,5-11-1-15,13-16-19 16,9-19-9-16,13-21-40 15,9-19-18-15,18-20-28 16</inkml:trace>
  <inkml:trace contextRef="#ctx0" brushRef="#br0" timeOffset="187782">18324 7923 184 0,'36'-44'68'0,"-23"44"-52"0,27 12 25 16,-13 0 9-16,22 16-8 15,8 15 1-15,1 12-25 16,4 8-8-16,0 1-7 0,1-5 0 0,-10 0 2 16,-4 4-37-16,-5 4-16 15,-4 0-75 1</inkml:trace>
  <inkml:trace contextRef="#ctx0" brushRef="#br0" timeOffset="185965">15682 7228 104 0,'-5'-24'41'0,"10"28"-32"0,-5 0-2 15,-5 24 0-15,1 19 10 16,-1 32 11-16,1 4 6 15,0 12-5-15,-1 15-1 16,1 17-11-16,-1-1-5 16,1-8-7-16,-1-15-2 0,1-8 1 15,-1-9 2-15,1-7 1 16,0-15-8-16,4-13-4 16,-5-16-11-16,5-19-4 15,0-20-56 1,0-19-41-16,0-17 46 15</inkml:trace>
  <inkml:trace contextRef="#ctx0" brushRef="#br0" timeOffset="186191">15793 7319 152 0,'89'-52'57'0,"-27"48"-44"16,31 16 10-16,-53 4 2 0,0 8-5 15,0 19 0-15,-9 4 4 16,-9 9 2-16,-17-1-13 15,-23 0 10-15,-22-3 4 0,-22 3-12 16,-18 4-3-16,-5 0-6 16,6-7 1-16,3-5-11 15,9-11-4-15,14-5-34 16,13-3-15-16,13 3-25 16,19-7-41-1,16 0 38-15</inkml:trace>
  <inkml:trace contextRef="#ctx0" brushRef="#br0" timeOffset="186654">16041 8092 148 0,'49'-23'57'0,"-40"19"-44"0,0 4 16 0,-9 0 4 15,5 8-12-15,-1 3-2 16,5 5 6-16,0 8 6 16,4 11-16-16,5 1-2 0,0 0 1 15,4-5-4-15,4-7 0 16,10-8 0-16,4-5 1 15,4-7-1-15,-4-8-1 16,-4-7-1-16,-14-9 0 16,-9-8-4-16,-17 1-1 0,-14-5-3 15,-8 4-1-15,-6 5-21 16,-3 3-10-16,8 4-15 16,5 0-6-16,4 5-97 31,32-1 47-31,12 4 48 15,14 4 30-15,9 8 60 16,4 12 24-16,1 11 2 16,-1 9 1-16,0-1-11 15,-4-3-4-15,-4-5-18 16,-5-3-5-16,-1-4-14 16,1-8 2-16,5-8 2 0,-5-8-5 15,0-8-1-15,-9-12 0 16,-9-7 0-16,-17-9-4 0,-19 1-3 15,-12 3-3-15,-19 5 1 16,-8 7-19-16,-9 12-9 16,4 8-47-1,14 8-63-15,12 4 32 16</inkml:trace>
  <inkml:trace contextRef="#ctx0" brushRef="#br0" timeOffset="186911">17174 7094 128 0,'18'23'49'0,"-1"13"-38"0,6 47 23 15,-10-28 11-15,5 24-5 16,0 4 1-16,-1 4-17 15,1 15-4-15,0 13-12 16,-5 3-3-16,-4-7 1 0,-5-9 1 16,-8-11 1-16,-5-4-35 15,0-4-16-15,5-8-67 16</inkml:trace>
  <inkml:trace contextRef="#ctx0" brushRef="#br0" timeOffset="196023">19053 4674 80 0,'-18'-63'33'0,"18"55"-26"0,0 4-4 16,0 4-2-16,9 12-1 16,8 11 0-16,10 9-3 15,13 15 2-15,13 16 14 16,14 12 8-16,17 16 1 15,5 24 1-15,13 27-6 16,5 20 0-16,-1 39-8 16,-3 24-3-16,-15 43-3 15,-16 5 0-15,-15 23 2 0,-17 4-2 0,-13 16-2 16,-27-8 2-16,-18 3 0 16,-26-7 12-16,-23-8 5 15,-26 16 1-15,-32-27-1 16,-39 23-2-16,-22-16-1 15,-28-12-1-15,-8-4 0 16,-4-47 5-16,-1-20 1 16,10-11 0-16,17-28-2 15,13-20-2-15,14-28 1 16,13-19-8-16,27-13-2 16,22-22-3-16,18-17-1 15,17-12-3-15,19-7-2 16,12-8 1-16,10-5 1 15,8-3 1-15,9-4 1 0,14-12-49 16,17-12-25 0,14-8-14-16,17-23-42 15</inkml:trace>
  <inkml:trace contextRef="#ctx0" brushRef="#br0" timeOffset="196309">17591 11160 160 0,'5'-40'60'0,"-10"32"-47"0,1 0 21 16,0 4 6-16,-1 1-11 16,1 3-5-16,4-4-11 15,0 4-4-15,-5 0-5 0,-8 11-1 16,-14 13 1-16,-13 20 15 0,-9 19 8 16,-4 12-3-16,-5 0-2 15,10-8-1-15,8-12 1 16,8-11-6-16,6-13-1 15,39-11-9 1,32-16-2-16,35-12 0 16,26-12 0-16,27-4 0 15,23 5-20-15,13 7-7 16,-1 4-72-16,1 4-32 16,0-12 5-1</inkml:trace>
  <inkml:trace contextRef="#ctx0" brushRef="#br0" timeOffset="196668">21748 7508 280 0,'9'-99'107'0,"-9"84"-83"0,-13-1-1 0,4 16-5 15,0 0-27-15,-4 8-5 16,-9 4-40-16,-10 7-18 16</inkml:trace>
  <inkml:trace contextRef="#ctx0" brushRef="#br0" timeOffset="196834">21255 8156 304 0,'-9'-60'115'0,"-4"60"-89"0,-5 4-10 16,14 4-9-16,-9 0-53 15,13 4-22-15,-9 4-47 16,4-1-20-16</inkml:trace>
  <inkml:trace contextRef="#ctx0" brushRef="#br0" timeOffset="-26056.73">5871 10504 80 0,'-4'-4'30'0,"4"4"-24"0,0 0 15 0,0 0 3 16,0 0-4-16,0 0-1 15,0 0-9-15,0 0-4 16,0 0-6-16,0 0 0 16,9 4 0-16,4 0 0 0,9 4 2 15,9 0 5-15,14-4 6 16,17 0-7-16,14 4-1 15,17 8-1-15,13 3 0 16,19 1 0-16,17 0 0 16,22 4 0-16,23-5 2 15,35-7-1-15,31-4 2 0,36-8-4 16,26-4 0-16,31 0 12 16,27-4 7-16,5 4-7 15,-1-4-1-15,-8 8-4 16,-14-4 1-16,-22 4-8 15,-17 0-2-15,-23 0 1 16,-36 0 1-16,-26-7-1 16,-26-1-2-16,-28 4 1 15,-35 0 1-15,-31 0-1 16,-26 0 2-16,-63 4-95 16,-35 4-13-1</inkml:trace>
  <inkml:trace contextRef="#ctx0" brushRef="#br0" timeOffset="-25515.73">5338 11057 112 0,'14'-8'44'0,"4"12"-35"0,21-4 14 16,-7 0 5-16,21 0-10 15,22 4-2-15,23 8-7 16,18 0-4-16,21 0-2 16,32 3-3-16,17-3 1 0,37-4 12 15,21 0 6-15,36-4-5 16,22-4-1-16,22 0 4 0,13-8 3 15,10 4-4 1,4-8 1-16,-5 4-1 0,-8-7-1 16,-5 7-1-16,-31 0 1 15,-18-4-8-15,-27 8-4 16,-26 4-2-16,-40 0-1 16,-31 0 2-16,-27 0 1 15,-30 0-21-15,-28 0-10 16,-35 4-28-16,-31 4-12 15,-36 0-33 1</inkml:trace>
  <inkml:trace contextRef="#ctx0" brushRef="#br0" timeOffset="-25050.73">6116 10453 84 0,'31'-20'33'0,"-5"24"-26"0,28 0 14 0,-23 0 3 15,31 4-8-15,22 8-2 16,27-8 3-16,36 4 3 16,26-1 1-16,36-3 2 15,40 4-13-15,26-8-3 0,31 0-3 16,27-8-2-16,23 0 1 15,17 0 9-15,4-8 4 16,14 8 4-16,-9-7 0 16,-13 3-9-16,-10-4-2 15,-21 8-3-15,-32 0 1 0,-26 4-4 16,-31 8 0 0,-45 4-39-16,-40 3-15 0,-39 5-52 15</inkml:trace>
  <inkml:trace contextRef="#ctx0" brushRef="#br0" timeOffset="-23818.73">6182 11444 116 0,'-4'-16'46'0,"8"20"-35"0,5 16-8 15,0-4-4-15,4 11-1 16,1 9 1-16,3-1 14 16,6 9 6-16,3 3-9 15,1 4-3-15,0 9 4 0,-1 7 4 16,1 0-7-16,-5 0-4 0,-4 0-1 16,-5-8 2-16,-4-3 4 15,0-13-2-15,-5-7 1 16,1-9-3-16,-1-7 0 15,-4-4 25-15,0-8 13 16,-4-8-22-16,4-12-9 16,9-12-10-16,8-8-3 15,6-3-1-15,8 7-2 16,4 9 0-16,5 7 0 16,0 12-2-16,0 8 1 0,0 7 1 15,-4 9 2-15,-10 0-1 16,-3-1-1-16,-10 1 3 15,-9 4 0-15,-13 3 3 16,-4 9 1-16,-9-1 1 16,0-3 2-16,-5-5-10 15,5-7-4-15,0-12-67 16,-1-8-58 0,10-4 39-16</inkml:trace>
  <inkml:trace contextRef="#ctx0" brushRef="#br0" timeOffset="-23413.73">7190 12230 116 0,'-9'-28'44'0,"9"32"-35"0,-4-4-4 0,4 8-5 15,0 4 12-15,0 3 8 16,0 5-3-16,0 0 1 15,0 4-2-15,9-1 2 16,4 1-10-16,1 0 0 0,8-1-1 16,4-7 1-16,10-4 2 15,-1-8-3-15,1-8 1 16,4-8-3-16,-4 0 2 16,-5 0-6-16,-9 4-1 15,-4 1-2-15,-5 3-2 0,0 0-4 16,5 8 13-1,0 0 12-15,4 3-3 16,5 5-3-16,4 0 0 16,4 0 0-16,5 0-3 15,0 4-3-15,0-1 0 16,5-3 1-16,-1-4-32 16,-4-4-12-16,4-12-56 15,-4-4-40 1,0-11 57-16</inkml:trace>
  <inkml:trace contextRef="#ctx0" brushRef="#br0" timeOffset="-23293.73">8141 11941 136 0,'-31'-35'52'0,"13"27"-41"0,-13 0-2 16,17 8-3-16,-3 0-3 0,-5 4 1 16,-5 4-49-16,5 8-19 15,-1 3 16-15,10 9 10 16</inkml:trace>
  <inkml:trace contextRef="#ctx0" brushRef="#br0" timeOffset="-23172.73">8136 12344 120 0,'27'28'46'0,"-18"-20"-35"0,0 3-4 0,0-7-3 16,-5 4-2-16,0 0 1 16,5 0 3-16,0-4 1 15,0 0-61-15,4-8-27 0</inkml:trace>
  <inkml:trace contextRef="#ctx0" brushRef="#br0" timeOffset="-22949.73">8545 11250 112 0,'0'-3'44'0,"4"30"-35"0,-4 44 12 15,5-23 3-15,4 19 2 16,0 4 2-16,-1 8-7 15,1 4 0-15,0 7-12 16,5 5-5-16,-6 4-1 0,6-12 0 16,3-4 3-16,1-16-1 15,4-8 0-15,1-8-80 16,3-7-54-16,5-5 50 16</inkml:trace>
  <inkml:trace contextRef="#ctx0" brushRef="#br0" timeOffset="-22303.73">9340 12407 140 0,'0'-12'55'0,"0"8"-43"0,-5-4 5 0,5 5 2 0,-4-1-11 16,0-4-2-16,-1 0-6 16,-4-4-1-16,0 0 1 15,-4 0 0-15,-5-4 0 0,-4 1-3 16,0 3 0-16,-9 4 2 16,0 4 2-16,-5 4-5 15,-4 8 1-15,-4 4 5 16,4 4 4-16,4 3 3 15,5 5 2-15,9 0-3 16,4-1-3-16,9-3 9 16,9 0 5-16,5-4-6 15,13-5-2-15,8-7 5 16,10-4 3-16,4-8-7 0,0-3-2 16,4-9-4-16,0-16-1 15,-8-19-3-15,0-16 1 16,-5-16-2-16,-5-8-1 15,-4-3-19-15,-4-13-10 16,-4 1 12-16,-6 7 9 16,-3 16 6-16,-1 16 4 15,-4 16-3-15,0 7 0 16,0 17-6-16,0 15 0 16,-4 16-2-16,-1 20 3 15,1 19 4-15,4 21 1 16,0-1 16-16,4 4 10 15,5 4-11-15,5 4-5 0,-1 0-5 16,0 0-1-16,5-4 0 16,4 0 1-16,0-3 0 15,5-5 2-15,4-12-1 16,0-7 2-16,9-5-57 16,0-3-25-16,0 3-23 15</inkml:trace>
  <inkml:trace contextRef="#ctx0" brushRef="#br0" timeOffset="-21897.73">10206 12162 144 0,'-22'-35'55'0,"17"43"-43"0,1 11-6 0,4-3-5 15,0 12 13-15,0 4 10 16,4-5 3-16,1 1 2 16,4-1-16-16,-1-3 3 0,6-4 2 15,8 0-6-15,5-5-2 16,8-3-1-16,5-4-1 16,5-4 0-16,-1-4 2 15,0-4-7-15,-4 0-2 16,-4-4-1-16,-5 4 0 15,-4 0-5-15,-5 4-1 16,0 0 0-16,-4 0 4 0,0 4-1 16,4 4-1-16,4 0 3 15,1 0 2-15,0 0 2 16,4 4 3-16,4-4 1 16,1 3 1-16,-5-3-35 15,-4 0-16-15,-1-8-41 16,-4-8-39-1,1-7 41-15</inkml:trace>
  <inkml:trace contextRef="#ctx0" brushRef="#br0" timeOffset="-21432.73">11094 12036 88 0,'0'40'33'0,"9"-1"-26"0,4 32 18 0,1-43 8 16,-1 7-4-16,5 5 0 15,-1 7-3-15,1 4 1 16,4 13-15-16,-4 11 4 0,0 7 4 16,0 1-5-16,0 0 2 15,-5 4-6-15,-4-4-1 16,-5 0-6-16,1 0-1 16,-5-4 1-16,0-12 0 15,0-12-2-15,0-15 1 16,0-9 2-16,0-7 4 15,-5-8 16-15,1-16 6 0,-1-24-16 16,1-19-8-16,-5-17-36 16,-4-19-16-16,-1-35-15 15,5-16-5-15,1 7 30 16,8 9 17-16,0 23 13 16,4 20 4-16,5 20 9 15,4 19 5-15,9 12 5 16,5 12 1-16,0 8 5 15,-5 4 2-15,0 8-9 16,-9 0-5-16,-4 4-3 16,-13 8-1-16,-23 3 0 15,-17 13 2-15,-18 3-10 16,-9 4-4-16,8-11-78 16,15-12-70-16,16-24 45 15</inkml:trace>
  <inkml:trace contextRef="#ctx0" brushRef="#br0" timeOffset="27869.27">20509 3967 228 0,'-18'-39'88'0,"18"39"-69"0,5 4-11 16,4 3-9-16,9 9-5 15,4 8 3-15,13 11 2 16,5 5 1-16,5 7 0 16,4 5 2-16,-5-1 3 0,-9-4-2 15,-17-3-2-15,-18-5 0 16,-13-7 1-16,-14-5-1 15,-13-3-1-15,-4-8 1 16,-1-4-1-16,10-8 24 16,4-4 13-16,9 0-18 0,17-8-8 15,19-4-9-15,12 0-3 16,14 4-1-16,9 8-2 16,4 8 0-16,-4 12 3 15,-13 15 2-15,-19 21 2 16,-17 15-1-16,-13-4-2 15,0-4-2-15,-9-4-1 16,-1-11 4-16,6-13 1 16,3-7 11-16,5-9 3 15,9-11-5-15,9-12-4 16,5-11-4-16,-1-5 0 0,-4 4 2 16,0 0 2-1,-5 4-1-15,-4 1-1 0,0 3-34 16,0 0-13-16,5 0-65 15,8-4-53 1,18-12 60-16</inkml:trace>
  <inkml:trace contextRef="#ctx0" brushRef="#br0" timeOffset="28169.27">21349 3872 240 0,'0'-27'90'0,"0"31"-70"0,0 4-9 16,0 7-11-16,0 29 8 15,0 15 6-15,0 16 0 16,0 8 2-16,8 12-9 16,1 15-2-16,5 5-1 0,3-5-2 0,1-7 1 15,0-20-2-15,0-16-1 16,-5-16 1-16,-4-11-1 16,4-32 68-1,1-32-35-15,12-27-9 16,-4-9-20-16,-4 1-6 15,4 4 0-15,-4 7 1 16,4 1 1-16,1 12 0 16,-1 3-9-16,0 12-4 15,5 8-42-15,-5 12-16 16,0 16-61-16</inkml:trace>
  <inkml:trace contextRef="#ctx0" brushRef="#br0" timeOffset="28395.27">21397 5297 280 0,'-26'-15'107'0,"30"7"-83"0,18-8-12 16,1 8-10-16,12 0-8 16,10 4 4-16,3 4-4 15,-3 8 2-15,-10 8 2 16,-4 15 3-16,-13 5 4 0,-13 11 2 15,-5 13 3-15,-5-9-21 16,1-8-7-16,4-7-185 31,26-48 95-31</inkml:trace>
  <inkml:trace contextRef="#ctx0" brushRef="#br0" timeOffset="28710.27">22348 4322 236 0,'-36'-51'90'0,"19"47"-70"0,-1 8-5 0,9 8-6 16,-4 8-8-16,-10 3-1 16,-3 9 1-16,-5 7 1 15,0 13-1-15,-1 7-3 0,6-4 1 0,-1-4 1 16,9-15 2-16,5-8 14 15,0-5 9-15,4-7-1 16,4-8-2-16,10-12-15 16,4-4-4-16,4-4-4 15,0 4-1-15,5 4 2 16,4 4 0-16,1 8 0 16,3 4 0-16,1 8-47 15,-5 0-20-15,9 3-48 16</inkml:trace>
  <inkml:trace contextRef="#ctx0" brushRef="#br0" timeOffset="29373.27">22530 4224 196 0,'0'-56'74'0,"0"60"-58"0,0-4-8 0,4 8-7 15,1 4 10-15,-1 12 7 16,-4 7-2-16,0 5 1 15,0 11-10-15,-4 9-2 0,4 3 1 16,0 0-3-16,0-4-2 16,0-3 0-16,0-17-1 15,0-7 6-15,0-9 4 16,4-30 23 0,10-13-17-16,8-8-8 15,0-3-5-15,5-1-1 0,-1 5-17 16,1-1-4-16,0-3-9 15,4-5 0-15,0-7 15 16,-5-5 9-16,1-3 2 16,-9 4 1-16,0 7-1 15,-5 13 0-15,-9 7 2 16,10 8 0-16,-14 8-5 16,9 16 1-16,-9 8 4 15,0 16 4-15,0 7 3 16,0 9 3-16,-9-1 1 15,9 4 3-15,0 5-3 16,0 7 1-16,0 4-7 16,0 4-1-16,0 0 0 15,0-8 0-15,0 0 4 0,0-11 3 16,-5-9-35-16,-4-7-13 16,5-5 5-16,-9 1 5 15,-1-5 14-15,-4 1 7 16,-8 4 11-16,8-1 7 15,0 5 14-15,1-5 8 16,8-3-14-16,4-4-3 16,10-5 2-16,12-7 5 15,10-12 4-15,17-12 3 16,-4-7-12-16,-8-5-4 16,-10 0-5-16,-9 0-1 15,-13 5-1-15,-13-1 0 16,-9 8-18-16,-5 4-7 0,0 4-41 15,9 0-17-15,14 0-63 16</inkml:trace>
  <inkml:trace contextRef="#ctx0" brushRef="#br0" timeOffset="29866.27">23320 4232 228 0,'-35'-24'88'0,"30"24"-69"0,5 4-3 0,0-4-4 16,0 0-14-16,9 0 0 15,9 0 0-15,4-4 1 16,23-4 1-16,-1-4 0 0,14 0 2 16,-9 0 1-16,-9 1 1 15,-5 3-2-15,-8 0-2 16,-9 0 9-16,-5 4 4 16,-13 4-2-16,-13 8-1 15,-18 8-11-15,-5 3-1 16,-4 5 11-16,-4 4 8 0,8-1-2 15,-4 1 0-15,18-4-7 16,0-5 0-16,13 1-7 16,9-4-1-16,9 0 0 15,22-4 2-15,9-1 5 16,9-3 4-16,8-8-6 16,-8-4-1-16,13 0 2 15,-8-3 1-15,-5 3-21 16,-5-4-10-16,-8 4-65 15,-10 8-28-15,-13 11 10 16</inkml:trace>
  <inkml:trace contextRef="#ctx0" brushRef="#br0" timeOffset="30063.27">23192 4808 272 0,'-31'-12'101'0,"35"12"-78"0,5 0-11 0,4-4-11 15,14-4 0-15,13-12 6 16,26-7 3-16,14-5 2 16,0 1-6-16,-4-1-4 0,-1 1-1 15,-4-1 1-15,-8 8 1 16,-15 5-32-16,-3 7-15 16,-14 8-73-1</inkml:trace>
  <inkml:trace contextRef="#ctx0" brushRef="#br0" timeOffset="30302.27">23627 5053 168 0,'18'4'66'0,"-1"0"-52"0,15 11 6 16,-19-7-1-16,0 4 11 15,0 4 6-15,-8 8 3 16,4 3 3-16,-5 5-23 15,-4-5-2-15,0-3 0 0,0-8-11 16,22-16 1 0,14-16 0-16,13-12 0 15,22-3 3-15,0 3-51 16,4 5-24-16,-3 11-67 16</inkml:trace>
  <inkml:trace contextRef="#ctx0" brushRef="#br0" timeOffset="30633.27">23041 6308 252 0,'-54'-32'96'0,"19"44"-75"0,-5-4 8 0,27 0-3 0,4 4-21 16,-5-4-4-16,14 0 7 15,9-4 3-15,18-8-4 16,8-12 9-16,5-8 4 0,0-7-8 16,-9 3-4-16,-8 0 1 15,-10 5 4-15,-13 3-7 16,-13 12-1-16,-14 12-21 15,-9 8-9-15,5 4-38 16,5-1-17-16,17 1-40 16</inkml:trace>
  <inkml:trace contextRef="#ctx0" brushRef="#br0" timeOffset="30799.27">23578 5613 224 0,'22'-59'85'0,"-35"51"-66"0,8 4 23 0,5 4 8 15,-4 8-30-15,-5 12-10 16,-4 4-6-16,-5 11 1 16,-9 12-2-16,10 24 0 0,-1 16 1 15,0 16-49-15,-4 7-21 16,4 5-51 0</inkml:trace>
  <inkml:trace contextRef="#ctx0" brushRef="#br0" timeOffset="30948.27">23169 6659 224 0,'-26'-19'85'0,"21"38"-66"0,1 9-10 15,4-4-7-15,0 11-4 16,4 5 3-16,1-1-35 16,-1 1-15-16,14-5-35 15,4 1-12-15</inkml:trace>
  <inkml:trace contextRef="#ctx0" brushRef="#br0" timeOffset="31249.27">23480 6490 244 0,'0'-4'90'0,"0"8"-70"0,23 0-5 16,-15 0-6-16,6 3 7 15,12 9 7-15,-8 4-3 0,9 4-1 16,-5 7-11-16,0 1-3 0,-17 7 1 15,-5 5 6-15,-18 3 4 16,-22 0-4-16,-4-7-2 16,-5-5 6-16,0-3 3 15,4-8 4-15,10-5 3 16,8-3-10-16,5-4-2 16,22-16-10-1,22-12-3-15,14-11 1 16,26-13-34-16,-4-3-13 15,4-9-97 1,13-3-69-16,-12-4 84 16</inkml:trace>
  <inkml:trace contextRef="#ctx0" brushRef="#br0" timeOffset="31593.27">23867 5901 276 0,'-40'-7'104'0,"40"10"-81"0,9-3-13 15,-5 4-12-15,5-4-2 16,9 4 3-16,4 0 0 16,18 4 0-16,-5 4 1 15,-3 8 0-15,-10 7 2 0,-9 5 10 16,-22 7 7-16,-4 13 1 16,-18-1 0-16,0 0-4 15,0-3-2-15,-1-9-2 0,6-3 0 16,13-12 0-16,-5-5 0 15,13-3-9-15,-4-4-3 16,23-8 1-16,4-8 3 16,8 0-1-16,5 0 0 15,0 0-1-15,14 4 1 16,-14 0-15-16,9 8-7 16,-9 0-37-16,-4 0-16 15,-5-4-26 1,4-4-45-16,-8-8 42 15</inkml:trace>
  <inkml:trace contextRef="#ctx0" brushRef="#br0" timeOffset="31968.27">24311 5897 208 0,'13'-86'79'0,"-4"74"-61"0,-5-4 10 15,-4 16 0 1,0 0-21-16,5 4-8 0,4 4 17 16,-5 12 8-16,10 11-11 15,-1 17 8-15,0 11 3 0,1 8-8 16,-6 0-2-16,6-8-6 15,3-8 0-15,-8-11-5 16,-4-8-2-16,8-9 22 16,-13-7 11-16,0-8-6 15,0-16-4-15,-4-12-16 16,-5-15-5-16,9-5-2 16,-5 1 1-16,5-1-3 15,0 5 0-15,5-1 1 16,-5 5 0-16,13 3-5 0,0 4 1 15,5-3 2-15,0 7 1 16,18 4 1-16,-1 4 0 16,9 4 0-16,1 5 0 15,-1 3 0-15,-8 7 2 16,8 5-12-16,-13 4-3 16,-13 8-32-16,-5 15-10 15,-13 5-60 1,-13 7-64-16,-9-4 58 15</inkml:trace>
  <inkml:trace contextRef="#ctx0" brushRef="#br0" timeOffset="32179.27">24457 6541 284 0,'-40'43'107'0,"36"-31"-83"0,4 12-5 15,4-12-8-15,10-4 32 16,3-8 19-16,10-20-14 15,22-16-7-15,-5-3-24 16,1-1-7-16,-19 5-2 0,-12-1 0 16,-23 9 0-16,-9 11-22 15,-17 12-10-15,-5 12-46 16,-5 8-17-16,14 7-72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41:56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840 0 100 0,'-13'8'38'0,"-5"23"-29"0,-13 33-3 0,13-13-3 15,-13 40-3-15,-14 23 0 0,-8 16-3 16,-13 28 2-16,-10 4 3 16,1-4 1-16,-1-8-1 15,5-4-2-15,9-12 1 16,8-3-1-16,10-21 6 15,4-15 4-15,0-12-56 16,13-16-23-16</inkml:trace>
  <inkml:trace contextRef="#ctx0" brushRef="#br0" timeOffset="421">644 276 148 0,'45'-83'55'0,"-27"76"-43"0,22 3-8 0,-14 8-4 15,10 11 4-15,8 13 7 16,5 19-3-16,0 16 0 16,-5 12-4-16,-8 4 2 0,-14 4 0 15,-9 8 0-15,-13 8-1 16,-13 3-3-16,-14-11 1 15,-13-12 0-15,-4-16 3 16,-5-11 17-16,0-13 9 16,5-7-1-16,-1-9 2 15,10-7-17-15,4 0-4 0,9-4-6 16,4-4-1-16,5 0-10 16,4 3-4-16,4 1 5 15,10 4 1-15,8 0 3 16,9 4 2-16,14 3-3 15,4 5 0-15,9 8 1 16,4 3 2-16,0 0-14 16,0-3-7-16,5 0-43 15,-5-9-20-15,5-7-10 16</inkml:trace>
  <inkml:trace contextRef="#ctx0" brushRef="#br0" timeOffset="796">1848 588 172 0,'-22'-99'66'0,"8"96"-52"0,-3 6-8 0,8 9-7 15,-5 20-7-15,-3 15 2 16,-10 20 4-16,-8 36 3 15,-1 23 0-15,0-7 2 0,10-1 2 16,8 1 20-16,9-5 10 16,14-15-19-16,8-4-11 15,9-16 2-15,9-20 2 0,5-20 7 16,4-19 4 0,4-28-4-16,5-27-1 0,0-21-5 15,-9-15-1-15,-9-27-8 16,-13-13-2-16,-18 4 0 15,-14 13 0-15,-12 11-2 16,-19 12 2-16,-12 11-8 16,-6 13-4-16,-3 12-24 15,4 15-9-15,8 8-55 16</inkml:trace>
  <inkml:trace contextRef="#ctx0" brushRef="#br0" timeOffset="1217">3123 375 140 0,'-40'-67'55'0,"13"59"-43"0,-17 4-3 0,21 12-5 16,-8 8-4-16,-18 15 0 16,-8 21 15-16,-14 15 7 15,-9 4-10-15,-9 8 9 0,0 12 5 16,14-5-14-16,17 1-4 16,27-12-5-16,26-4-3 0,27-4 3 15,32-7 2-15,21-13 11 16,36-8 5-16,14 5-9 15,-1-9-4-15,-9-3-5 16,-17 0-3-16,-22-1 1 16,-32 5 1-16,-31 3 3 15,-39 16 4-15,-45 5-2 16,-31 3 1-16,-5-12-3 16,0-19 0-16,19-20-63 15,30-16-25-15,44-28-25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41:59.0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31 103 96 0,'-22'-23'38'0,"17"19"-29"0,1 4 6 16,4-4 2-16,0 4-14 15,9 0-3-15,13-4 5 16,9 0 4-16,9-4 2 0,9 0 3 16,9-4-5-16,8 4-3 15,5 0-3-15,-4 1-3 16,-5 3 1-16,-8 0-1 0,-10 0 0 15,-9 4 0-15,-8-4 0 16,-9 4 2-16,-9 4 1 16,-14 4-1-16,-12 0-2 15,-6 3 1-15,-3-3-1 16,-5 0 0-16,4 0 2 16,5 4-1-16,0 0-1 15,4 7-4-15,4 9-2 0,1 8 3 16,4 3 3-16,0 8 1 15,5 17-1-15,4 11 1 16,0 15 1-16,4 1-1 16,5-8 2-16,5-8-4 15,3-4-2-15,1-4 2 16,-5-4 2-16,-4 5 6 16,-9-1 6-16,-4 4 6 15,-14-8 3-15,-4-8-7 16,-9-7-2-16,0-9 2 15,-9-3 0-15,0-9 0 16,-5-3 4-16,1-8-2 16,-5-4 1-16,9-5-3 15,5-3 1-15,4-4-3 16,8 0 0-16,6 0-5 0,8 0-3 16,9 0-5-16,13-4-2 15,18-3 1-15,13-5 0 16,19-4-2-16,12 0 2 15,14 4 1-15,4 4 2 16,1 4-23-16,-6 8-8 16,-3 4-41-16,-1 0-18 15,5 0-13 1</inkml:trace>
  <inkml:trace contextRef="#ctx0" brushRef="#br0" timeOffset="1202">1914 1142 156 0,'-35'-48'57'0,"8"40"-44"0,-13 4-4 15,22 4-4-15,-8 4-8 16,-6 4 2-16,-7 8 3 16,-6-4 3-16,-4 0-2 15,0 4 14-15,-4 3 5 0,0 5-4 16,4 8 0-16,9 3-9 15,4 5-1-15,10-5-4 16,8 1-3-16,14-5 0 16,8-3 1-16,14-8 8 15,8-9 5-15,14-19-5 16,9-15-1-16,5-21-3 0,12-11-1 16,1-12-3-16,-1-8 1 15,5-28-18-15,-4-19-4 16,-5-4 2-16,0 3 3 15,-8-3 5-15,-10 4 6 16,-8 11 2-16,-10 20 1 16,-3 16-3-16,-10 20 2 15,0 12-1-15,-4 11 0 16,-4 24-5-16,-5 20 0 16,-5 23 7-16,-8 17 5 15,-5 11 4-15,0 24 5 16,-4 23-6-16,4 13 0 15,5-9-2-15,4-7-1 0,5-5-6 16,4-7 1-16,8-12 0 16,6-4 2-16,4-20 1 15,-1-11 3-15,1-9 1 16,4-15 3-16,5-8-3 16,4-13 1-16,5-10-3 15,4-13 0-15,4-4-3 16,-4-3-2-16,0-5 3 15,-5 0 2-15,-8 1-2 16,-5-1 0-16,-4 5-1 16,-5 3-2-16,-4 4-2 15,-9 0 1-15,-4 5-1 16,-5 3-2-16,-4 4 0 0,-1 4 3 16,-8 4-2-16,0 4 1 15,0 4 0-15,-1 4-2 16,1 7 0-16,4 5 0 15,5 8 0-15,4 3 3 16,5 9 0-16,8-5 3 16,10 1-1-16,3-1 2 15,10-3-2-15,9-5 2 16,4-7 2-16,8-8 2 16,6-9-1-16,8-7-1 15,9-3-3-15,-4-9 1 16,8-8-24-16,1 0-11 15,3-3-1-15,1 3 2 16,0 0 8-16,-4 0 7 0,-10 1 4 16,-12-5 6-16,-10 4 5 15,-8-4 3-15,-14 5 4 16,-9-5 1-16,-8 0 10 16,-14 5 4-16,-9-1-5 15,-9 4-1-15,-8 4-7 16,-10 4-3-16,1 4 0 15,-5 4 1-15,0 4-1 16,5 4 0-16,4 4-3 16,9 4 1-16,4 0-4 15,5 3 0-15,9 1 3 16,4 8 3-16,9-5 0 16,4 1 0-16,10 0-1 0,8-8 0 15,13-5 2-15,10-7 1 16,8-8-3-16,5-7-1 15,4-5-1-15,0 0 1 16,-9 0-4-16,-4 4-2 16,-9 1 6-16,-4 3 3 15,-10 4-3-15,-3 4-2 16,-1 0 2-16,-4 4 2 16,-5 4-4-16,0 3-1 15,0 5 4-15,-4 4 2 16,0 8-44-16,0 3-21 15,4 1-55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41:06.2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3040 4385 88 0,'-67'-8'33'0,"14"16"-26"0,-27 3 11 0,40-3 4 15,-22 4-1-15,-18 4 2 16,-13-4-7-16,-23 0-1 16,-17-4-3-16,-9-5 2 15,-18-10-7-15,-9-13 2 0,0-8 2 16,-4-11 0-16,4-17 1 16,1-19 0-16,-1-27 2 0,13-21-1 15,10-11 2-15,4-36-8 16,13-19-2-16,9-4-3 15,22-29 1-15,18-6 7 16,18-1 3-16,22-20-4 16,22 28-3-16,18 8 1 15,27-1 2-15,18 21-2 16,21 27-2-16,14 20-7 16,22 0-3-16,31 8-1 15,14 16 4-15,22 7 1 16,26 20 3-16,10 20-3 15,17 16 0-15,17 31 1 16,1 17 0-16,4 22 0 16,-4 29 0-16,-4 19-3 15,-1 12 2-15,-17 8 1 16,-14 12 2-16,-4 23-3 0,-14 21-2 16,19 26 2-16,-32 5 0 15,-36 20 1-15,-34-1 0 16,-28-7 0-16,-26 19 2 15,-31 5-3-15,-27-5 0 16,-36 4 1-16,-34 5 2 16,-37-13-8-16,-22-11-3 15,-35 3 0-15,-22-11 3 16,-14-16 1-16,-13-32 3 16,4-11-12-16,10-25-6 15,3-18-27-15,28-25-10 16,26-12-30-16</inkml:trace>
  <inkml:trace contextRef="#ctx0" brushRef="#br0" timeOffset="991">9244 4227 132 0,'-80'-8'52'0,"18"12"-41"0,-40 0 15 16,48 4 4-16,-25 3-11 15,-19 5-1-15,-18-8-6 16,-26 0 0-16,-4 4-7 16,-10-8-3-16,-17-12 1 0,-14-4-4 15,1-8-2-15,-9-11 4 16,-10-25 1-16,14-23-3 0,0-27 1 16,14-16 6-16,8-25 4 15,18-30-1-15,27-5 2 16,21-35 0-16,32-16 1 15,31-16-6-15,36-15-2 16,26 15-2-16,31-3-2 16,27 19-2-16,31 27 1 15,32 13 1-15,25 11 0 16,23 13 0-16,27 31 0 16,17 23 0-16,27 24 0 15,5 20 0-15,13 24 2 16,-5 27-3-16,-4 24-2 15,-9 35-1-15,-9 37 3 0,-4 2 0 16,-10 21 3-16,-8 24-3 16,-17 23-2-16,-19 4-1 15,-22 15 3-15,-17 33 0 16,-23-5 1-16,5 68 0 16,-36-5 0-16,-40-19 0 15,-31 0 2-15,-31-12-1 16,-40-24-1-16,-36-11 3 15,-35-5 0-15,-26-7-1 16,-36-28-2-16,-23-24-2 16,-26-23 1-16,-18-16 1 15,-8-20 2-15,-10-20-6 16,5-7 1-16,9-16-26 16,13-13-8-16,18 1-47 15,26-4-32-15,32-8 52 16</inkml:trace>
  <inkml:trace contextRef="#ctx0" brushRef="#br0" timeOffset="2041">16097 4242 144 0,'-23'-19'55'0,"10"19"-43"0,-18 0-1 0,13 4-4 15,-13 4-5-15,-13-1-2 0,-14 1 3 16,-22 0 0-16,-18 4-1 16,-26 0 5-16,-18-8 3 0,-22-4-3 15,-14-4 1-15,-17-8 1 16,-14-4 2-16,-4-7-1 16,-9-13 1-16,4-15-4 15,5-24-2-15,4-20 0 16,14-4-1-16,8-11-2 15,23-28 1-15,17-16-2 16,23-4-1-16,22-28 5 16,26-19 4-16,32 4-5 15,26-28-2-15,31-8-1 16,27-8-1-16,31-8-3 16,27 24 2-16,22 0 3 15,27-3 3-15,30 26 7 0,32 21 2 16,40 7-3-16,17 16-1 15,23 28-9-15,8 31 0 16,14 32 1-16,-9 36 1 16,9 31-1-16,-9 31-2 15,-13 17 1-15,-5 19-1 16,-13 16-3-16,0 28 0 16,-18 27-1-16,-22-8 0 15,-13 20 5-15,-19 28 1 16,-25 4-3-16,-23 11-1 15,-32 24-2-15,-34-15 3 16,-32 11 2-16,-31 0 2 16,-35-19-4-16,-31-1 1 0,-36 0 0 15,-31-3 2-15,-31-24-1 16,-36-4 2-16,-26-16 0 16,-27 0 1-16,-27-4 0 15,-17-8 0-15,-14-11-5 16,-4-24 1-16,0-12-24 15,0-12-10-15,4-4-26 16,23-20-12-16,17-7-11 16</inkml:trace>
  <inkml:trace contextRef="#ctx0" brushRef="#br0" timeOffset="62469">779 2026 44 0,'22'28'19'0,"1"-20"-15"0,8 0 15 0,-13-8 4 15,8-8-7-15,1-4-4 16,-1-4-5-16,-3-4 0 15,-6-3 7-15,-3-1 3 16,-14 4-11-16,-9 1-3 16,-13 3-2-16,-14 8 1 15,-13 4-1-15,-4 8-1 16,4 4-41-16,9 0-18 0,14 0 17 16,12-1 10-16</inkml:trace>
  <inkml:trace contextRef="#ctx0" brushRef="#br0" timeOffset="62753">1339 1588 132 0,'9'95'49'0,"-5"-36"-38"0,1 48 1 0,-1-56 1 15,0 16-9-15,5 0 0 16,-4-4 0-16,-1 1 2 16,1-1-3-16,-1-4 0 0,-4 0 3 15,0-8-1-15,0-11 2 16,5-9-77-1</inkml:trace>
  <inkml:trace contextRef="#ctx0" brushRef="#br0" timeOffset="63459">1494 1797 92 0,'-9'-12'35'0,"9"9"-27"0,0 3 9 16,0 0 4-16,0 0-17 15,0 0-5-15,0 0-4 16,0 0 1-16,0 0 2 0,0 0 1 16,0 0 3-16,0 0 1 15,0 0 1-15,0 0 2 16,0 0-3-16,0 0-2 16,0 0-3-16,0 0 1 15,0 0 1-15,0 0 0 16,0 0 0-16,0 0 0 15,0 0 0-15,0 0 0 16,0 0-3-16,0 0 2 16,0 0-1-16,0 0 0 15,0 0 0-15,0 0-2 16,9 7 0-16,0 1 3 16,0 0 0-16,0 4 1 0,0 4 0 15,4 4 2-15,5-5-3 16,-5 1-2-16,-4 0 2 15,0-4 2-15,0 0 4 16,-5-4 2-16,1-1 25 16,-5-7 14-16,0 0-22 15,9-4-10-15,0-7-12 16,4-1-2-16,5-4 0 16,-1 4-5-16,6 0 1 0,-1 4 0 15,-4 4 2-15,-1 1-4 16,-3 3 0-16,-6 3 0 15,-3 5 4-15,-10 4 3 16,-3 8 4-16,-6 0-2 16,-3 3 0-16,-1-3-12 15,4-4-4-15,6-8-40 16,3-8-33-16,14-8 27 16</inkml:trace>
  <inkml:trace contextRef="#ctx0" brushRef="#br0" timeOffset="63640">2027 1635 4 0,'5'16'0'0,"-1"20"92"32,-4 70-54-32,0 1-11 0,0-16-15 15,5-4-8-15,-1-4 0 16,5-5 0-16,4-3-53 15,0-7-24-15</inkml:trace>
  <inkml:trace contextRef="#ctx0" brushRef="#br0" timeOffset="64029">2396 1793 36 0,'35'-11'16'0,"-21"11"-12"0,3 3-6 0,-8 1-1 15,0 4-1-15,-4 0 2 16,-5 4 29-16,-5 8 15 15,-8 7-19-15,-5 5-10 16,-9 4-8-16,1-5-5 16,4 1 1-16,4-9 1 15,5-3 1-15,-1-8 3 16,5-4-1-16,9 0 0 16,9-8-6-16,5-4 1 0,8 0 0 15,4 0 0-15,1 0 0 16,4 4 0-16,0 4 0 15,-4 4 2-15,-1 0-50 16,-3 0-21-16</inkml:trace>
  <inkml:trace contextRef="#ctx0" brushRef="#br0" timeOffset="64225">2787 1576 44 0,'0'8'19'0,"4"12"-15"0,1 15 34 16,-1-11 15-16,0 16-27 16,1 15-14-16,-1 16-4 15,1 20 1-15,-5-4-1 16,0-1 3-16,-5 9-26 0,-8 4-9 16,-9 3-35-16,-9 5-15 15</inkml:trace>
  <inkml:trace contextRef="#ctx0" brushRef="#br0" timeOffset="64735">1024 2962 108 0,'-14'-8'44'0,"5"8"-35"0,-8 4-2 0,3 4-3 16,-8 4 18-16,-5 7 10 15,-4 13-3-15,0 7-2 16,5 9-15-16,3 3-5 15,10 4-5-15,9-3-2 0,8-1 1 16,9-4 1-16,14-7 3 16,9-9 4-16,3-3 2 15,10-12-1-15,0 0-1 16,4-8-30-16,1-4-10 16,-5-4-31-1,-1-4-42-15,-8-4 29 16</inkml:trace>
  <inkml:trace contextRef="#ctx0" brushRef="#br0" timeOffset="65050">1428 3211 112 0,'-18'-20'44'0,"9"16"-35"0,-4 4 1 16,8 4-4-16,-4 0 0 16,-4 8 1-16,-5 7 5 15,1 1 5-15,-1 0-5 16,4 4-2-16,1-1-8 15,4-3-3-15,5 0 0 16,4-8 2-16,4-1 4 0,10-3 2 16,8-8 3-16,9-4-3 15,4-4-2-15,1 1-2 16,-5-1 0-16,0 0-2 0,-4 4-1 16,-5 0-2-16,0 4 1 15,5 0 1-15,-5 8 0 16,0 4 0-16,0-1 0 15,-4 5-14-15,0-4-5 16,0 0-34 0,-5 0-36-16,0-8 27 15</inkml:trace>
  <inkml:trace contextRef="#ctx0" brushRef="#br0" timeOffset="65455">1778 3211 104 0,'0'-16'38'0,"0"12"-29"0,-4 0 3 0,4 4 3 15,0 0-18-15,0 0-5 16,4 12 4-16,1 11 1 0,-1 9 18 16,1 7 10-16,4 13 0 15,0 3 0-15,-1 0-7 16,1 1-3-16,-4 3-9 16,-1 8-2-16,1 4 0 0,-1 0 0 15,1-8 0-15,-1-4-2 16,0-19 1-16,-4-12 7 15,0-5 3-15,0-11 16 16,0-20 6-16,0-19-18 16,0-21-9-16,5-15-33 15,4-8-11-15,9-12 0 16,4-4 4-16,9 8 16 0,0 12 9 16,4 16-2-16,-3 15 2 15,-1 17-2-15,-5 11 3 16,-4 16 4-16,-8 11 1 15,-5 9 14-15,-9 7 6 16,-14 1-7-16,-8-1-2 16,-9 1-4-16,0-4-1 15,4-5-23-15,10-3-8 16,3-8-51 0</inkml:trace>
  <inkml:trace contextRef="#ctx0" brushRef="#br0" timeOffset="65951">2396 2516 88 0,'4'27'33'0,"5"9"-26"0,0 35 18 16,0-28 6-16,0 9-3 0,0 3 0 16,4 0-13-16,0 5-6 15,5 3-6-15,0 8 0 0,-5 0 0 16,0 0 3-16,-4 4 1 15,-9-12-1-15,-4-8-1 16,-1-11 1-16,-3-9 1 16,-10-11-39-16,-4-16-15 15,-1-12-15 1,1-16-4-16,0-11 36 16,0-5 49-16,8 0 26 15,1 5 7-15,4-1 2 16,5 5-17-16,4 3-8 15,4 0-19-15,10 1-8 16,12 3-2-16,19 0-3 0,12 4 1 16,14 8 4-16,9 5 3 0,5 3-75 15,-5 3-52 1,0-3 47-16</inkml:trace>
  <inkml:trace contextRef="#ctx0" brushRef="#br0" timeOffset="93560">7317 1963 56 0,'-49'71'22'0,"35"-35"-18"0,1 11 0 0,13-27-2 16,0 0-2-16,0-5 0 16,4 1 2-16,5-4 3 15,0-4 4-15,9-8 2 16,4-12 1-16,5-8 2 16,4-3 2-16,4-5 2 15,1 0-8-15,-5 1-3 16,-4 7-4-16,-5 4-3 0,-4 4-2 15,-1 4-1-15,1 8 2 16,0 8 2-16,0 8-16 16,0 12-4-16,-5 3-29 15,-4 5-11-15</inkml:trace>
  <inkml:trace contextRef="#ctx0" brushRef="#br0" timeOffset="93874">7685 1995 76 0,'5'-60'30'0,"-1"37"-24"0,9-5 8 16,-4 16 1-16,5 0-11 15,-1 1-4-15,5-1-3 16,-1 4 2-16,1 0 0 0,4 0 3 16,1 4-10-16,-1-4-4 15,-4 4-1-15,-1 0 0 16,-3 0 8-16,-5-3 2 15,-1 3 3-15,1 0 0 16,-4 0-7-16,-1 0-3 16,-4 4 3-16,0 4 2 15,0 8 3-15,0 3 1 16,0 9 3-16,0 12 3 16,0 3 0-16,0 8 2 15,-4 9-6-15,-10 3-3 16,-3 4-19-16,-6 0-7 15</inkml:trace>
  <inkml:trace contextRef="#ctx0" brushRef="#br0" timeOffset="94057">7570 2567 92 0,'9'16'35'0,"8"12"-27"0,10 15 0 16,-9-19-2-16,8 7 7 15,5 1 3-15,5-1-5 16,4 1-2-16,0-4-1 16,4-5 0-16,-4-7-64 15,5-4-29-15</inkml:trace>
  <inkml:trace contextRef="#ctx0" brushRef="#br0" timeOffset="94731">7152 2010 108 0,'-13'-15'44'0,"13"15"-35"0,0 4 9 0,0-4 2 15,0 0-1-15,0 0 1 16,0 0-14-16,9 4-3 16,4-4-2-16,14-4 10 0,13 0 5 15,9-4-8-15,4 4-4 16,5 0-1-16,-1 4 2 15,-8 0-2-15,-9 0 0 0,-4 0 12 16,-10 0 5-16,-3-4 7 16,-6 0 4-16,-3 0-15 15,-5-4-4-15,-1 0-8 16,-3 0-1-16,-5 0-67 16,-5 8-29-16,1 0-7 15</inkml:trace>
  <inkml:trace contextRef="#ctx0" brushRef="#br0" timeOffset="95346">8325 1793 132 0,'0'-27'52'0,"4"27"-41"0,-4 0-11 0,0 0-7 16,5 4 0-16,-1 4 3 16,5 3 3-16,0 5 1 15,4 4 4-15,0 8 2 16,5 3 0-16,0 5 1 16,-5-1-59-16,-4 5-27 15</inkml:trace>
  <inkml:trace contextRef="#ctx0" brushRef="#br0" timeOffset="96171">8218 2208 140 0,'-18'-12'55'0,"18"8"-43"0,0 4 3 0,0 0-1 0,9 0-12 16,5 0 0-16,8 0-2 15,9 4 0-15,4 0 0 16,1 4-3-16,-1 0 0 0,-3 0-1 15,-10 0 3-15,-5-1-2 16,-3 1-1-16,-5 0 20 16,-9 4 9-16,-9 4-4 15,-9 4-1-15,-4-1-10 16,0 5-4-16,-5 0-1 16,0 3-1-16,5-3-2 15,4 0-2-15,5-1 1 16,0-3 1-16,4-4-1 0,0-4 2 15,5-4 7-15,12-12 3 16,10-8-4-16,9-4-1 16,4-4-6-16,0 1-2 15,-4-1 0-15,-1 4 0 16,-4 0-3-16,-4 4 2 16,0 5-1-16,0-1-2 15,-5 4 3-15,0 4 0 16,1 8-2-16,-1 3 2 15,0 5 1-15,1 4 2 16,-1 4-1-16,-4 3 2 16,0-3-15-16,0-4-7 0,-5-1 1 15,1-7 0-15,-5-12 11 16,4-8 3-16,-4-11 4 16,0-1 0-16,0-4 2 15,0 1 1-15,0-1 10 16,4 0 3-16,1-3-5 15,4 3-2-15,9 0-5 16,4 1-3-16,4-1 0 16,5 0-1-16,1 0-3 15,-1 1 2-15,0-1 1 16,-5 0 2-16,-3-3-1 16,-6-1 2-16,1 1-2 15,-5 3 2-15,-4 4-4 16,0 8-2-16,-4 0-3 0,-1 8 1 15,-4 12-2-15,0 12 2 16,0 16 3-16,0 3 1 16,0 5 1-16,0 3 0 15,0 0-3-15,0 5 2 16,0 3 3-16,0 4 1 16,0 0-1-16,0 0 1 15,0-7 0-15,-4-5 1 16,-1-11-11-16,5-5-5 15,0-31-27 1,9-16-48 0,9-11-22-16,4-9 57 15</inkml:trace>
  <inkml:trace contextRef="#ctx0" brushRef="#br0" timeOffset="96531">9275 2311 108 0,'40'-28'44'0,"-18"24"-35"0,5-4 3 15,-14 8 0-15,1 0-13 16,-6 4-1-16,1 4 21 15,-9 4 8-15,-9 7 3 16,-8 5 2-16,-6 8-16 16,6-1-7-16,-1 1-5 15,9-1-4-15,5-7 3 0,4 0-2 16,8 0-1-16,10-9 5 16,4-3 1-16,5-12 2 15,4-8 0-15,0-11-37 16,0-13-18-16,0-4-25 15,5-7-26-15,0-12 40 16,-1-4 74-16,-4 3 41 16,-9 13-5-16,-4 7 0 15,4 28-22 1,1 20 1-16,-6 12 1 16,5 11-17-16,-4 13-2 0,-4 19-1 15,-1 24-5-15,5 19 1 16,-1-7-3-16,-3 3 2 15,-5 9-37-15,0 7-15 16,-5 5-52 0</inkml:trace>
  <inkml:trace contextRef="#ctx0" brushRef="#br0" timeOffset="106214">13570 1513 64 0,'0'-16'24'0,"4"12"-18"0,5 0 0 0,0 4-1 16,4-4-6-16,5-3 1 16,9-1 0-16,8 0 0 15,10 4 0-15,3-4 0 16,1 0 0-16,-4 4 0 0,-1 0 0 15,-8 0 0-15,-5 4 2 16,-5 0 1-16,-8 0-4 16,0-4-1-16,-9 4 3 15,-9 0 3-15,-5 0-3 16,-4 4-1-16,-4 0 0 16,-5-4 0-16,1 0-3 15,3 4 2-15,1-4 1 16,4 0 0-16,0 4-5 15,0 4 1-15,5 4 0 16,-1 4 2-16,5 3-1 16,0 5 1-16,5 4 0 15,4 3-2-15,0 9 25 16,-5 3 10-16,0 12-15 0,1 9-8 16,-5 7-6-16,0 0 0 15,-5 0-1-15,-3-4 2 16,-10-8-2-16,-9-4 2 15,-8-7 15-15,-5-5 11 16,-9-3-15-16,-4-5-7 16,-1-3 10-16,5-5 8 15,9-7-13-15,9-4 7 0,5-4 2 16,8-4 0-16,5-4-1 16,8-4-13-16,14-8-6 15,18 0-4-15,13 0 2 16,8 0 0-16,10 4 1 0,4-4 0 15,1 0 0-15,-1 0-3 16,0 0 2-16,0 1 1 16,-9 3 2-16,-4 0-1 15,-9 0 2-15,-9 0-24 16,-8 0-8-16,-6-4-21 16,-3-4-7-16,-6-4-7 15,-3-7-9 1,-1-5 31-16,1-8 23 15,4-3 15-15,0-4 4 16,-1-1 3-16,1 5 29 16,0 3 13-16,0 4-11 15,0 9-5-15,0 3-17 0,-5 4-5 16,1 4-10-16,-1 5-2 16,5 3 2-16,0 4 1 15,0 4-1-15,0 7 2 16,0 5-1-16,-1 8 0 15,1 3 2-15,0 9 0 16,0 0 6-16,0 3 4 16,0-3-5-16,0-1-1 15,-9-3-2-15,-5-5 1 16,5 1 0-16,-4-4 1 16,-1-1-2-16,1-3-2 15,0-4 7-15,-1-4 3 16,5-4 19-16,0-1 11 0,-4-3-19 15,4-4-6-15,4-4-10 16,5-7-4-16,9-5 2 0,0-4-4 16,8-4 0-16,1-7 1 15,-1-9 2-15,1 1-1 16,-5 3-1-16,-4 5 1 16,0 3-1-16,-5 8-5 15,0 5 1-15,-4 11 0 16,0 8-1-16,0 7-1 15,0 13-1-15,0 4 4 16,-5-1 1-16,1 5 2 16,-5 0 0-16,0-1-3 15,0 1 2-15,0 3 1 16,0-3 2-16,0-5-1 16,0-3 2-16,0-8 0 0,0-4 1 15,0 0 4-15,9-16 0 16,4-8-4-1,0-4 0-15,5-4 0 16,0-3-5-16,0 3 1 16,-1 0 0-16,1 0 0 15,0 5 0-15,-5-1 2 16,-4 4-3-16,0 4-2 16,0 4-5-16,0 4-2 15,0 8 2-15,0 4 5 16,-1 4 0-16,1 3-1 15,0 9 3-15,0 4 0 16,0 3 1-16,0 1 2 0,0 3 1 16,-5 5 3-16,1-5 1 15,-1 1 1-15,-4-5-70 16,0 1-55 0,4-5 38-16</inkml:trace>
  <inkml:trace contextRef="#ctx0" brushRef="#br0" timeOffset="110134">15413 2318 56 0,'-5'-7'22'0,"5"7"-18"0,-4-4 2 0,4 4 1 15,0-4-4-15,-5 4 0 16,1-4-3-16,-1 0-1 16,1 4-1-16,-9 0 0 15,-1 4 0-15,-3 4-2 16,-6-1 0-16,-3 5 3 15,-1 4-2-15,0 4 1 16,5 4 2-16,5-1 0 16,3 1-3-16,5 0 2 15,9-1 1-15,5 1 2 16,-1-4 25-16,10-5 12 16,-1-7-17-16,5-4-9 0,4-8-7 15,0-7-2-15,0-9-5 16,0 0 1-16,1 0 0 15,-6 1 2-15,1 3 8 16,-5 4 5-16,-4 0-12 16,0 4-5-16,0 4-3 15,0 4 1-15,4 4 2 16,5 4 3-16,0 4 2 0,4 8 1 16,0 3 0-16,5 5 0 15,4 4 0-15,0-5-40 16,9-7-42-1,-4-4 16-15</inkml:trace>
  <inkml:trace contextRef="#ctx0" brushRef="#br0" timeOffset="110930">15852 2374 84 0,'-22'-28'33'0,"13"16"-26"0,-8 0 7 0,12 8 1 15,1 0-6-15,-1 1-1 16,1 3-9-16,-1 3-4 15,1 1 3-15,4 4 0 16,0 4 2-16,4 4 2 16,5 0-1-16,5 0 2 15,-1-1 0-15,0 1 1 16,-4-4-2-16,0 0-2 16,0-4 3-16,-5 0 0 0,1-4-1 15,4-1 1-15,-9-3-7 16,0 0 1-16,0 0-6 15,0 8-1-15,4 8 22 16,5 12 14-16,0 15-11 16,0 16-5-16,0 5 0 15,-1-1 3-15,1 0-7 16,-4 0-1-16,-5 4-1 0,-9 4 0 16,-9 4 0-16,-4 0 0 15,-5 0 2-15,-4-16-3 16,-4-11 0-16,-5-21 16 15,0-11 8-15,0-16-12 16,0-12-3-16,0-15-6 16,13-13-1-16,5-3-1 15,9-8 0-15,4 3-5 0,13 1 1 16,9-1-2-16,14 1 0 16,13-4 2-16,18-4 0 15,8-1 0-15,6 5 0 16,7 4 0-16,6 7 0 15,-5 8 0-15,-5 9 2 16,-8 3-12-16,-9 0-3 16,-14 5-5-16,-8 3 1 15,-10 0-2-15,-8 0 2 16,-5-4 2-16,-4 0 4 16,-9-7 5-16,0 3 1 15,-9 0 0-15,0 1 1 16,-4-1 3-16,-5 4 0 0,1 0 1 15,-6 4 0-15,1 4-3 16,0 5 2-16,0 6 1 16,0 5 2-16,-1 4 3 15,6 4 2-15,3 0-1 16,10 4 1-16,4-5 11 16,9 1 8-16,13-4-9 15,13-4-2-15,14-4-7 16,5-4 0-16,3-4-3 15,1 0 0-15,-5-4-14 16,-4 0-4-16,-9 4-56 16,-9 4-50-1,-4 4 35-15</inkml:trace>
  <inkml:trace contextRef="#ctx0" brushRef="#br0" timeOffset="111814">14329 3345 80 0,'0'23'30'0,"5"5"-24"0,-1 31 13 16,0-31 4-16,1 7 1 16,-5 5 3-16,4 7-4 15,1 13-2-15,-1 11-9 16,1 4-3-16,-1 0-5 15,0 0-1-15,-4-16 1 0,0-8 0 16,0-11 0-16,0-13 0 16,0-3 2-16,0-8 25 15,0-12 12-15,0-20-19 0,5-28-8 16,8-23-27-16,14-12-10 16,13-7-7-16,0-13-1 15,4 4 16-15,1 8 7 16,3 20 2-16,1 16 1 15,-4 23-1-15,-1 16 0 16,-4 16-2-16,-9 16 1 16,-9 8 7-16,-13 3 4 15,-18 5 8-15,-17 7 5 16,-10 9-5-16,-8-1-3 16,-1-12 9-16,5-7 4 15,0-8-6-15,9-13-3 16,5-3-6-16,8-4-4 0,5 0-2 15,-1-4 0-15,5 4-4 16,5-4-2-16,4 0-5 16,4 0-2-16,5 0-6 15,5 0-1-15,-1 0 8 16,0 0 4-16,1-4 4 16,-5 4 1-16,-1 0-3 15,1 0 2-15,-9 0-1 16,5 0 0-16,-5 0 2 15,0 0 0-15,0 0-3 16,0 0 2-16,0 0-1 16,4 0-2-16,5 0 3 15,0 4 0-15,-9-4-2 16,9 4 2-16,0 0 1 0,0 4 2 16,4 0-1-16,5 4-1 15,-1 0-2-15,6 3 1 16,-1 1 3-16,0 0 1 15,5 0-1-15,-5 0 1 16,0-1-13-16,0-3-6 16,1 0-40-1,-1-4-58-15,0 8 20 16</inkml:trace>
  <inkml:trace contextRef="#ctx0" brushRef="#br0" timeOffset="112701">15062 3996 172 0,'-13'-8'66'0,"13"8"-52"0,0 0 6 16,0 0-3-16,8 0-10 16,1 0-2-16,9-4-1 15,4-4 0-15,9-3-2 16,0-1 1-16,1-4 0 0,-10 4-1 15,0-4-2-15,-4-3 3 16,-5 3 2-16,-4-4-4 16,-5 4-1-16,-8 0 0 15,-1 1 0-15,-8 3-3 16,-5 0 0-16,1 4-3 0,-1 4-1 16,0 4 4-16,0 12 3 15,1 8 5-15,3 3 2 16,5 9-1-16,5 4 1 15,8 3-2-15,5 0 0 16,5 5-1-16,-1-16 2 16,0-5 1-16,14 1 1 15,-5-4-2-15,18-9 1 16,-9-3-33-16,18-12-12 16,-9 0-10-16,13-15-3 15,14-13 14 1,-9-3 6-16,-10-1 17 15,-3 1 13-15,-14 3 9 0,-9 4 16 16,-9 1 9-16,-4 7-13 16,-4 4-6-16,-10 4-8 15,-8 8-5-15,-5 8 0 16,0 8 12-16,1 4 6 0,3 4-7 16,1 3-4-16,9-3-5 15,-1 0 0-15,5 4 0 16,9-5 1-16,4 5 0 15,10-8 0-15,3 0 0 16,10-9 2-16,-1 1-1 16,5-8 2-16,0-8-4 15,-4-7 0-15,-1-1-1 16,-4-8 1-16,-4 1-2 0,-5-1-1 16,-8 0 1-16,-6 4-1 15,-3 1 8-15,-1 3 7 16,-4 4-5-16,-4 4-3 15,-1 4-7-15,5 0-2 16,0 4-2-16,0 0 0 16,0 0 0-16,9 8 0 15,9-4 7-15,9-4 3 16,8-4-1-16,1 0 0 16,-1-4-1-16,-8 0 0 15,-9 1 17-15,-9-5 9 16,-9-4-18-16,-14 4-5 15,-8 0-8-15,-5 0-1 16,1 4-11-16,4 1-7 16,4 3-31-16,22 0-79 15,18 4-1 1,14 0 58-16</inkml:trace>
  <inkml:trace contextRef="#ctx0" brushRef="#br0" timeOffset="113196">16607 3680 184 0,'-9'-23'68'0,"5"11"-52"0,-9 0 3 16,4 8-1-16,-5-4-5 15,1 4 2-15,-5 0-8 16,1 0-4-16,3 4-2 16,1 0-4-16,0 4 0 0,8 4-1 15,5 4 3-15,5 4 0 0,8 0 3 16,5-1 3-16,4-3 2 15,0 0-1-15,-4-4-1 16,-5-4 1-16,1-4 1 16,-6 0-1-16,1-4-1 15,-4 4 8-15,-5 0 6 16,0 0-12-16,0 0-6 16,4 16-15-1,1 11 10-15,-1 17 3 16,5 15 6-16,0 12 2 15,0-4-3-15,-5-4-3 16,-4-7 0-16,0-5 1 16,0-8-1-16,-4-7 2 0,-1-9 2 15,-8-3 4-15,-5-12 13 16,-4-8 8-16,-5-8-13 16,1-8-5-16,4-4-1 15,4-3 0-15,4-9-5 16,10-8-2-16,4-3-2 15,13 0-2-15,10-1-2 16,12 1 1-16,18-1 1 16,14 9 0-16,13 7-47 15,9 12-18-15,-9 8-73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41:09.5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2435 3481 124 0,'9'-8'46'0,"-9"8"-35"0,-4 4 5 15,-1 0 2-15,-4 4 1 16,-8 4 1-16,-19 3-9 0,-13 9-4 15,-13 8-4 1,-13-1 2-16,-19-3 1 0,-12-5 4 0,-14-3 4 16,-13-12-2-16,-5-16 1 15,-13-15-1-15,-9-13 2 16,5-11-3-16,-5-36-1 16,4-28-4-16,10-19-1 15,8-8 3-15,18-28 5 16,22-12-7-16,23-15-3 15,17-24-2-15,27 8-1 16,27-9-3-16,30-15 2 16,28 28-1-16,26 12 0 15,17-5 0-15,28 13 0 0,30 23 0 16,14 20 0-16,22 12 2 16,22 19 2-16,0 24-6 15,18 24 1-15,9 28 1 16,0 23 1-16,4 20 1 15,-4 19 0-15,4 28-3 16,0 32 2-16,-17 20 1 16,-18 3 2-16,-14 17-3 15,-22 31 0-15,-22 4 1 16,-22-1 0-16,-31 21 0 16,-27 4 0-16,-27-9 2 15,-31 17 1-15,-30-1 5 16,-32-7 3-16,-31 11-4 0,-36 12-2 15,-35-15-2-15,-17-13 0 16,-19-11-2-16,-22-8 2 16,5-24-2-16,-9-27 2 15,-5-29-20-15,18-22-6 16,5-21-12-16,17-19-6 16,23-8-27-1,26-12-44-15,36-8 27 16</inkml:trace>
  <inkml:trace contextRef="#ctx0" brushRef="#br0" timeOffset="932">8835 4337 260 0,'-178'-15'99'0,"89"3"-77"0,-53 0-7 0,76 8-5 16,-28-4-11-16,-21-8-2 0,-18-3 2 16,-9-9 2-16,-14-15 0 15,-13-25 2-15,1-18 0 0,3-17-4 16,1-12-1-16,4-19 3 15,14-20 1-15,12-4-3 16,10-4 1-16,17-11 4 16,23-5 5-16,17 4-5 15,19-23-2-15,25-4-4 16,23 7 1-16,27-15-1 16,26-8 0-16,27 24 2 15,22 7 0-15,32-7-7 16,21 11 0-16,23 24 12 15,22 20 8-15,26 19-4 16,9 25-2-16,23 27-4 0,4 23 0 16,9 24-4-16,-5 28 0 15,5 20-1-15,-9 31 0 16,-4 32 2-16,-5 4 0 16,-13 11-3-16,-9 25 2 15,-22 23 7-15,-18-4 4 16,-23 19-3-16,-21 25-2 15,-27-5 0-15,-31 9-1 16,-14 66-5-16,-44-39 1 16,-44-12 0-16,-36 12 2 15,-35-19-1-15,-32-29 2 16,-39-11-2-16,-27-4 2 16,-36-12-2-16,-22-20 2 0,-13-23-2 15,-13-24-1-15,4-20 3 16,0-24 0-16,4-11-21 15,14-12-8-15,22-16-31 16,26-8-14-16,32-8-35 16</inkml:trace>
  <inkml:trace contextRef="#ctx0" brushRef="#br0" timeOffset="1907">16340 4085 252 0,'-62'8'93'0,"18"11"-72"0,-41 5 3 16,41-12-5-16,-27 0-10 15,-22 4-3-15,-27-1 1 16,-18-7 0-16,-22-4-3 15,-13-4-5-15,-18-12-2 0,-13-11 2 16,-5-17 2-16,-13-23 0 16,4-20-1-16,10-16 3 0,3-3 2 15,6-13 7-15,8-11 4 16,31-8-6-16,13 0-3 16,18-9-4-16,18-18 0 15,22-9-4-15,23 4 0 16,26-27-1-16,27-5 0 15,30 5 2-15,28-24 0 16,26 0 0-16,26 23 0 16,28 1 0-16,17-9 2 15,31 17 3-15,23 27 2 16,8 12-6-16,22 12 0 16,19 15-1-16,21 17 0 15,14 19 0-15,4 23 0 0,-4 25 0 16,-5 31 0-16,-4 24 0 15,-13 15 0-15,-14 13-3 16,-9 27 2-16,-17 27 1 16,-9 17 0-16,26 31-3 15,-22 15 2-15,-26 29-1 16,-23-9 0-16,-22 9 2 16,-22 23 0-16,-22-16 0 15,-27 16 2-15,-18 12-3 16,-26-23 0-16,-23-5 1 15,-21 12 2-15,-23-19 1 16,-32-25 3-16,-30-11-1 16,-35-4 0-16,-28-8-3 0,-30-19-2 15,-18-25 1-15,-23-19-1 16,-26-20 2-16,-4-15 1 16,-9-25-1-16,-5-3 1 15,-9-16-35-15,9-4-13 16,5-12-55-1,4-15-59-15,13-33 47 16</inkml:trace>
  <inkml:trace contextRef="#ctx0" brushRef="#br0" timeOffset="3169">2826 8222 172 0,'-31'-20'66'0,"18"20"-52"0,-9 0 6 0,13 4-1 15,-9 0-9-15,-4 0-3 16,-14 4-2-16,-8-8 1 15,-14 0-3-15,-18 0 0 0,-17 4 3 16,-13 0-3-16,-23-8 0 16,-22-8-1-16,-5-8-2 15,-17-3 12-15,-4-21 6 16,-6-15 6-16,6-24 3 16,4-12-8-16,-1-11-4 15,10-9-6-15,18-15-4 0,12-12 0 16,23-4-1-16,14-12-5 15,21-20 1-15,27-3-2 16,23-17 0-16,26-11 2 16,22 8 0-16,22 3 0 15,32 9 0-15,21 7-3 16,19 12 0-16,22 17-1 16,30 14 3-16,6 13 0 15,12 16 1-15,18 15-3 16,5 20 0-16,9 16 4 15,13 15 1-15,-9 28-3 16,0 24-1-16,0 20-2 16,-13 15 3-16,-5 5 0 15,0 15 3-15,-13 20-3 16,-18 15 0-16,-17 13 1 0,-14-4 2 16,-13 7 3-16,-18 24 2 15,-14 12 3-15,-21-8 4 16,-18 4-4-16,-18 20 0 15,-18 4-4-15,-18-12-1 16,-22 8-3-16,-17 11 1 16,-14-7-2-16,-13-12-1 15,-27-12 1-15,-18-8 1 16,-17 4-1-16,-9-15 2 16,-14-17-2-16,-13-15 2 15,1-16-4-15,-1-12-2 16,-5-16-14-16,5-11-6 15,9-5-37-15,18-11-16 0,18 4-42 16</inkml:trace>
  <inkml:trace contextRef="#ctx0" brushRef="#br0" timeOffset="4142">10132 8281 216 0,'-89'0'82'0,"18"0"-64"0,-36-4 4 15,58 8-3-15,-31 4-10 16,-26 0-3-16,-23-4-6 15,-22-4 0-15,-13 0 0 16,-23-12 2-16,-17-4 1 0,-9-11-4 16,-18-17 1-16,0-11 0 15,0-28 2-15,-4-24-1 16,26 1 2-16,18-13 9 16,18-23 4-16,26-8-5 0,27-4-4 15,31 0-2-15,32-11-1 16,26-5-2-16,35 4-2 15,32-16-2-15,30-11-1 16,41 7 4-16,35 1 1 16,31-5-3-16,36 13 1 15,13 11-2-15,27 24 0 16,8 19 2-16,14 17 0 16,9 23 0-16,0 24 0 15,-1 27-3-15,-17 24 2 16,-4 20-1-16,-14 32 0 15,-8 27 2-15,-19 35 2 0,-12 9-3 16,-19 19 0-16,-22 32 1 16,-21 3 0-16,-24 1-3 15,-25 20 2-15,-14 50 1 16,-36-22 0-16,-26 3 2 16,-31 0 3-16,-32-28-2 15,-26-11-2-15,-36 3 2 16,-21-11 0-16,-23-28 3 15,-23-24 3-15,-16-15-4 16,-19-12-1-16,-22-20-2 16,-13-16 1-16,-10-4-4 15,1-15 0-15,0-13-1 16,9-3 0-16,9 4-25 16,21-13-11-16,19-3-47 15,31-8-54 1,35-16 41-16</inkml:trace>
  <inkml:trace contextRef="#ctx0" brushRef="#br0" timeOffset="5181">17140 7885 148 0,'-5'-4'55'0,"5"8"-43"0,0 4-6 0,0 4-5 15,-4 11-2-15,-5 1 2 16,-4 15 0-16,-9 1-1 16,-10 3 1-16,-3-3-1 0,-18 3 2 0,-14-7 5 15,-17-5 4-15,-19 1 0 16,-21-4 3-16,-14-13-1 16,-13-11 2-16,-8 4 5 15,-10-16 4-15,-13-11-8 16,0-5-2-16,-5-16-8 15,-13-15-2-15,-8-20-2 16,-1-8-2-16,-4-12 1 16,8-11-1-16,14-9 8 15,18-23 7-15,18-8-3 16,21 8-2-16,19-24-3 16,22-12-2-16,35 5-1 15,27-1 0-15,26-12-5 16,28 5-1-16,21 7-2 0,32 0 3 15,26-3-7-15,27 11 1 16,22 8-4-16,26 27 2 16,27 13 5-16,19 11 2 15,16 20 2-15,-3 20 2 16,-5 24-3-16,0 23 0 16,-14 24-1-16,-4 15 0 15,-13 25 0-15,-13 23 0 16,-14 28 0-16,-13 11 0 15,-14 13 0-15,-17 34 0 16,-22 13 2-16,-14 0 0 16,-26 15 0-16,-23 17 0 15,-17-17 0-15,-23 5 2 0,-22 7 1 16,-22-15 1-16,-22-16-2 16,-31-5-2-16,-22-7 7 15,-32-4 3-15,-22-23-3 16,-17-13 1-16,-14-19-18 15,-9-20-8-15,-13-20-24 16,9-15-9-16,-5-1-46 16</inkml:trace>
  <inkml:trace contextRef="#ctx0" brushRef="#br0" timeOffset="77437">894 5678 24 0,'0'4'11'0,"5"8"-9"0,-1 12 13 16,1-9 5-16,-1 17 7 16,0 15 6-16,1 13-5 15,-5 11-2-15,0 0-12 16,0 4-4-16,-5 8 0 15,1 3 4-15,4-3-8 16,0-8 1-16,0-15 0 0,0-13-3 16,0-12-3-16,0-3 11 0,0-8 4 15,4-9-4-15,10-3 3 16,4-12-7 0,4 0-4-16,9-4 0 15,0 0-5-15,4 0 0 16,1-3 5-16,4-1 2 15,-5 0-9-15,-3 0-3 16,-1 0-50 0,-5-4-58-16,1-8 24 15</inkml:trace>
  <inkml:trace contextRef="#ctx0" brushRef="#br0" timeOffset="77573">1418 5777 84 0,'-31'-16'33'0,"18"20"-26"0,-5 8-15 16,9-4-7-16,0 4-17 15,-4 7-6-15</inkml:trace>
  <inkml:trace contextRef="#ctx0" brushRef="#br0" timeOffset="77739">1520 6239 96 0,'-4'11'35'0,"0"1"-27"0,-5 4-2 0,9-4-3 15,-5 8-1-15,1-1 1 16,4 5-1-16,0 0-2 16,9-4-41-16,4-1-20 15</inkml:trace>
  <inkml:trace contextRef="#ctx0" brushRef="#br0" timeOffset="78203">1894 6381 132 0,'4'-20'49'0,"-8"12"-38"0,-5-4 15 0,4 8 5 16,-4 0-11-16,0 0-1 16,-4 0-11-16,0 1-3 15,-9 3-3-15,4 7-6 0,0 5 0 0,5 4 2 16,4 4 3-16,4 3-2 15,5 1-2-15,5-4 2 16,4-4 2-16,4-4 15 16,5-8 7-16,8-8-5 15,1-4-3-15,0-8-6 16,4-8-4-16,0-7-2 16,0-9-3-16,0-11 1 15,0-16 1-15,0-16 1 16,0-8 1-16,-4 8-2 15,-5 8-2-15,-8 12 1 16,-1 12 1-16,-4 11-3 16,0 9-2-16,-5 7-3 15,-4 8-1-15,-4 12 1 16,-1 16 4-16,-4 12-1 0,-4 19-1 16,0 16 3-16,-1 12 0 15,1 0 1-15,0 0 0 16,4-3 0-16,0 3 2 15,4-8 1-15,5-4 1 16,0-4-2-16,5-7 1 16,4-5-46-16,4-7-21 15,5-9-27 1</inkml:trace>
  <inkml:trace contextRef="#ctx0" brushRef="#br0" timeOffset="78744">2520 6337 144 0,'-14'-23'55'0,"10"15"-43"0,-9-4 3 16,8 8 1-16,-4 0-12 15,-4 4-2-15,-5 0-2 16,-4 4 0-16,0 4 0 16,4 4 4-16,0 7 2 0,5 1 0 15,8 4-1-15,5 0-1 16,5-5 2-16,8 1 8 15,5-8 3-15,4-4-6 16,9-4-4-16,0-4-2 16,0-4 1-16,-4 0-3 15,-5 0-2-15,1 0 0 16,-6 0 1-16,-3 0-1 0,-1 0 2 16,0 0-26-16,-4-4-10 15,4-4-10-15,1-3-1 16,4-5 15-1,-1-4 9-15,1 0 13 16,-5 5 17-16,-4 3 9 16,0 4-3-16,-4 4 1 15,-1 0 3-15,1 4 4 16,-1 8 1-16,0 4 2 16,5 4-15-16,0 4 0 0,0 4 1 15,0-1-7-15,0 1-3 0,0-8 0 16,0 0 0-16,-5-4 21 15,9-12 15 1,10-8-13-16,-1 0-16 16,0 0-6-16,0 4-4 15,-4 4 2-15,0 0-30 16,-5 8-13-16,0 8-39 16,-17 12-56-1,-14 11 32-15</inkml:trace>
  <inkml:trace contextRef="#ctx0" brushRef="#br0" timeOffset="79810">1520 7095 108 0,'-8'-35'44'0,"3"27"-35"0,1 0 12 0,4 4 1 16,-5 4 1-16,1 0 1 16,-5 4-18-16,0 4-5 15,-4 8-2-15,-1 11 11 0,1 9 8 0,0 7-3 16,-1 5 2-1,6-1-10-15,3-4-4 0,1-3-2 16,8-5 1-16,5-7-1 16,9-4 2-16,8-5 2 15,5 1 4-15,5-8-35 16,4 0-17-16,0-4-29 16,4-4-28-1,-4-4 38-15,-4 0 107 31,-9-24 5-15,-10 4 8-16,-3-3-19 16,-10 3-8-16,-8 8-18 15,-5 4-8-15,-5 4-3 16,1 8 0-16,0 4 3 0,-1 4-4 0,6 0-1 16,3 0-5-16,5-5 1 15,9 5 6-15,9-12 4 16,4-8-1-16,9 1 0 15,0-1-3-15,0 0 1 16,-4 4-2-16,-5-4-1 16,0 8-2-16,-4 0 1 15,0 0 3-15,0 8 1 16,-1 0-1-16,1 0 1 16,0-1-20-16,0-3-8 15,4-4-20 1,0-7-43-16,0-13 15 15,0-8 37-15,-4 4 21 0,-4-3 58 16,-1-1 24-16,-4 5-5 16,-5-1-3-16,1 12-26 15,-5 0-7-15,0 4-23 16,0 8-6-16,0 12 0 16,-5 20 3-16,5 7 5 0,0 5 2 15,0 3 3-15,5 12 1 16,-1 0 1-16,0 8 5 15,1 5 1-15,-1 6 2 16,1-3 0-16,-5-3-3 16,-5-9 2-16,1-8-6 15,-1-8 0-15,5-11-8 16,0-8-3-16,0-5 3 16,0-3 4-16,0-20-3 0,5-20 2 15,4-39-5-15,4-16-2 16,5-16-14-16,0 4-4 15,4 8 4-15,0 4 5 16,0 8 0-16,0 16 3 16,-4 8 1-16,0 11 2 15,0 8-6-15,-5 8 1 16,-4 13 3-16,-5 6 2 16,-4 13 4-16,-8 0 3 15,-6 4 0-15,1 0 2 16,0-1-4-16,-1-3-2 15,5-8-29-15,0 0-14 0,9-16-51 16,5-4-47 0,8-35 49-16</inkml:trace>
  <inkml:trace contextRef="#ctx0" brushRef="#br0" timeOffset="80155">2600 6764 156 0,'-5'4'57'0,"5"0"-44"0,9 19 12 15,0-7 4-15,0 4 5 16,0 7 6-16,0 13-15 16,-1 11-4-16,1 12-13 15,0 4-3-15,0 5-1 0,0-1 0 16,-5-4 0-16,1-4 0 16,-5-12 0-16,0-3 2 0,-5-9 3 15,-3-15-13-15,-6-5-4 16,-8-7-15-16,-9-16-5 15,0-11 15-15,0-13 8 16,0-12 22-16,0 5 12 16,4-1 9-16,5 5 6 15,4 3-10-15,9 1-3 16,14-1-18-16,17-4-8 16,18 9-3-16,9 3-2 15,17 4-16-15,14 12-6 16,13 12-60-16,10 8-26 15,3-4-17 1</inkml:trace>
  <inkml:trace contextRef="#ctx0" brushRef="#br0" timeOffset="80247">3639 7147 196 0,'27'-36'74'0,"-27"12"-58"0,-14-7 5 16,5 23-1-16,0 0-32 16,-4 0-13-16,0 4-61 15,8 8-27-15</inkml:trace>
  <inkml:trace contextRef="#ctx0" brushRef="#br0" timeOffset="118663">7885 5536 60 0,'-9'-4'24'0,"4"4"-18"0,-4 0-2 0,5 4 0 15,-1 4-1-15,-3 8 3 16,-6 11 21-16,-4 13 12 16,-4 15-11-16,5 16-6 0,-1 4-13 15,9-4-4-15,9-8-3 16,9-11 3-16,9-13 4 0,13-7 10 15,13-9 8-15,9-23-14 16,5-23-5-16,0-13-3 16,-9-7 1-16,-9-5-3 15,-14-3 0-15,-12 4 1 16,-14-1 0-16,-9 5-2 16,-14 3-2-16,-8 5-2 15,-9 3-1-15,0 9 2 16,0 3 2-16,5 8-24 15,4 8-10-15,4 8-54 16</inkml:trace>
  <inkml:trace contextRef="#ctx0" brushRef="#br0" timeOffset="119129">8235 5295 112 0,'-22'-47'44'0,"18"47"-35"0,4 0-2 15,4 16-8-15,1 11 4 16,4 17 19-16,-1 3 11 16,6 8-5-16,3 4-4 15,1 13-10-15,4 10-4 0,1 9-5 16,-6-4 3-16,-3-12 2 0,-5-12-1 15,0-11 2-15,-1-13 5 16,-3-11 4-16,-5-1 27 16,0-15 14-16,0-16-31 15,4-23-14-15,5-17-11 16,9-3-5-16,0 3-4 16,-1 9 0-16,6 7-3 15,3 12 2-15,1 9 1 16,4 7-1-16,-4 7 1 15,-5 5 0-15,0 8 0 16,-9 0 0-16,-4 3 5 16,-13 9 3-16,-5 4 1 15,-4-1 2-15,-5-7-24 0,5-5-8 16,4-7-17-16,0-4-6 16,22-12-139-1,14-8 77 1</inkml:trace>
  <inkml:trace contextRef="#ctx0" brushRef="#br0" timeOffset="119429">9008 5808 176 0,'5'-27'66'0,"-5"19"-52"0,-5-4 8 0,5 8 1 16,-4 0-12-16,-5 4-1 0,-4 4-8 15,-5 4-4-15,-4 8 1 16,-1 3 0-16,1 5 1 0,4 0-3 15,9 3 0-15,5 1 2 16,4-4 2-16,9 3-2 16,9 1 0-16,4 0 1 15,5-1 2-15,-5-3-1 16,-4 0-1-16,-5-1 1 16,-4-7-1-16,-14 0 2 15,-8 0 3-15,-5 0 2 16,0-5 1-16,1-7-11 15,-1-12-3-15,5-15-54 16,8-17-56 0,10-15 29-16</inkml:trace>
  <inkml:trace contextRef="#ctx0" brushRef="#br0" timeOffset="119833">9195 5323 124 0,'0'0'46'0,"4"4"-35"0,9 27 5 0,-4-11 0 16,5 12 8-16,-1 7 7 16,0 1-10-16,1 3-4 15,-1 8-10-15,0 5-5 0,1 3 1 16,-1 4 0-16,-4 4 1 16,-5-4 0-16,-4-4 2 15,0-7 1-15,-4-13 1 16,-5-7-13-16,-4-12-6 0,-5-13-22 15,-4-22-6-15,-1-9 13 16,1-12 8-16,-4-3 15 16,-1-4 7-16,0-1 23 15,5 5 10-15,4 3-2 16,5 9 0-16,4-1-9 16,14 4-4-16,12 1-17 15,19 3-5-15,17 4-1 16,9 0 2-16,14 0 0 15,4 5-1-15,0 3 3 16,-5 8 2-16,-8 4-22 16,-5 3-10-16,-4 5-56 15,-14 4-49 1,-8 0 42-16</inkml:trace>
  <inkml:trace contextRef="#ctx0" brushRef="#br0" timeOffset="121006">8178 6811 68 0,'-9'-8'27'0,"9"16"-21"0,0 0-4 0,0 4-3 16,4 4 35-16,1 7 16 15,-1 9-9-15,5 11-6 16,0 16-14-16,0 13-3 15,0 3-11-15,4-4-2 0,-4 0-1 0,0-16 0 16,0-16 2 0,-1 1-3-16,-3-12 0 0,-1-5 38 15,-4-11 18-15,0-12-26 16,5-16-10-16,-1-19-15 16,5-9-6-16,0-3-1 15,4-4-1-15,1 3-3 16,3 5 2-16,6-1-1 15,3 9 0-15,1 3 0 16,0 9 0-16,-1 3 0 16,1 4 0-16,4 4 2 15,0 0 0-15,-4 4 0 16,4 1 0-16,-5 3-29 0,-3 0-10 16,-1 4-45-1,0 0-58-15,0 4 33 16</inkml:trace>
  <inkml:trace contextRef="#ctx0" brushRef="#br0" timeOffset="122400">8737 7380 140 0,'-9'3'55'0,"14"-3"-43"0,-5 4 16 16,0-4 5-16,0 0-5 15,0 0 0-15,4 0-11 16,5-4-5-16,9-3-7 16,9-9-4-16,4-8 2 0,9-4 0 15,-5 1 1-15,-4-1-2 16,-4-3 1-16,-5 7 0 16,-9-4 1-16,-4 5-2 15,-9 3-2-15,-4 0-2 16,-5 8-1-16,-4 4-3 0,-5 4 1 15,0 8 1-15,-4 4-1 16,0 12 4-16,4 12 2 16,-4-1 9-16,8 5 3 15,10 3-4-15,0-3-3 16,8-1-1-16,5 1-1 16,9-9 2-16,4-7 3 15,9 0-2-15,9 0-2 16,9-12-22-16,4-8-9 15,0-8-25-15,1-12-10 16,-6 0 11 0,-3-7 4-16,-5-5 29 0,-9-4 25 15,-9 5 15-15,-4-1 12 16,-9 5 3-16,-9 7-12 16,-5 0-3-16,-4 8-13 15,1 4-6-15,-6 4-3 0,1 4-1 16,0 8 0-16,4 0 0 15,4 4 0-15,1 0 0 16,4 0 0-16,9-4 4 16,8-4 2-16,1 4 0 15,4-8 1-15,-4-8-2 16,-4 8 0-16,-1 0-1 16,-4 0 0-16,0-4-2 15,-5 4 1-15,0 0 2 0,1 0 4 16,-5 0-2-16,0 0 1 15,0 0-7-15,0 0-1 16,0 0-2-16,0 0-2 16,0 0-2-16,0 0 1 15,0 0 3-15,0 0 1 16,0 0 3-16,4 4 1 16,1 4-4-16,-5-8 1 15,4 7 0-15,-4-7 0 16,0 0 0-16,5 4 0 15,-1 4-3-15,-4-8 2 16,0 0 1-16,5 4 2 16,-5-4-1-16,0 0-1 15,0 0 1-15,0 4-1 0,-5 0 2 16,1 8 1-16,-5-4-4 16,-5 8 1-16,-3-1 6 15,-1 1 6-15,0 8-2 16,-4 4 0-16,4-1-2 15,5 1 0-15,4-1-4 16,5 1-3-16,4-4 0 16,8-5 1-16,10 1 3 15,13-4 4-15,9-12 0 16,9-4 2-16,4 0-35 16,5 0-13-16,-5-4-20 15,1 0-5-15,-5 0-4 16,-5-4-14-16,0-12 32 15,-8 1 26-15,-1-13 17 16,-8-3 44-16,-9 3 20 16,-5 0-4-16,-4 1 0 15,-4 7-14-15,-5 4-5 16,-5 5-20-16,1 3-8 0,-5 8-1 16,0 8-2-16,0 4 0 15,0 4-1-15,5-1 2 16,4 5-3-16,9 0 0 15,8-4 10-15,6-8 3 16,8-8-3-16,4-8-3 16,-4-4-3-16,-9 0 0 15,-4 1-2-15,-9-5 2 0,-9 0-4 16,-9 4-2-16,-9 5-16 16,-4-1-7-16,-9 0-20 15,13 4-9-15,10 4-56 16,8 4-37-1,17 0 65-15</inkml:trace>
  <inkml:trace contextRef="#ctx0" brushRef="#br0" timeOffset="122866">10345 7083 248 0,'0'-15'93'0,"-5"11"-72"0,1 0 18 16,4 4 3-16,0 0-18 15,0 0-5-15,-4 4-15 16,-1 4-2-16,1-1-2 0,4 5 0 0,4 8 0 15,5 0 2-15,9 0 1 16,8-5 3-16,1-3 1 16,0-4-12-16,-5 0-4 15,-4-4-1-15,-5 0 4 16,-4 0 5-16,0 0 3 16,0 0-7-16,-5 0-4 15,1 0-2-15,-1 15 1 16,0 1 6-16,5 16 2 15,-4 7 13-15,-1 0 5 16,1 1-4-16,-5-1-2 16,-5-3 3-16,-4-1 4 15,-4 1-5-15,-9-1 1 0,-5 1-2 16,1-9 3-16,-1-3 4 16,-4-16 3-16,4 4-5 15,0-16-1-15,5-4-5 16,5-8 1-16,3-8-6 15,5 0-3-15,9 1-1 16,9-1-1-16,9-4-3 16,17 4 2-16,14 1 1 15,5 3 0-15,8 8-33 16,4 0-13-16,5 4-48 16,9-4-17-16,0-12-24 15</inkml:trace>
  <inkml:trace contextRef="#ctx0" brushRef="#br0" timeOffset="137474">7059 1959 44 0,'-9'-4'19'0,"9"4"-15"0,0 0 26 0,0 0 12 15,0 0-18-15,0 0-7 0,0 0-11 16,9 0-5-16,13-4 8 16,9-3 4-16,9-1-6 15,9-4-2-15,4 0-3 16,-4 0-2-16,0 0 1 16,-9 4-1-16,-5 1 0 0,-8-1 0 15,-5 4 0-15,-4 0 6 16,-5 0 4-16,-4 0 6 15,-9 0 4-15,-5 4-12 16,-3 0-5-16,-6 4-2 16,-3 4-1-16,-6 0-3 15,-3 0 2-15,-5-1 1 0,4-3 0 16,0 4 0-16,5-4 2 16,0 0-3-16,4 0-2 15,5 0 2-15,4 0 2 16,0 0-5-16,0 20-4 15,0 15 4 1,5 16 4-16,-1 5 3 16,1 11 5-16,4 8 3 15,4 11-2-15,1 5 0 16,4 0-3-16,0-12-1 16,-1-8-3-16,1-12 1 15,-4-12-2-15,4-11-1 16,-5-9 3-16,-4-7 2 0,0-8 24 15,-4-4 13-15,-1-12-21 16,-4-4-11-16,0-8-7 16,1-12-3-16,-1-7 0 15,4-5 0-15,1 1 0 16,-1-1 2-16,5 4-3 16,0 5-2-16,5-1 2 15,-1 4 0-15,10 5-2 16,3-1 0-16,6 4-1 15,3 4 3-15,5 1 0 16,5-1 3-16,-1 4-1 16,1 0 2-16,-1 0-18 15,1 4-4-15,-5 0-35 16,-4 0-13-16,-5 0-25 16</inkml:trace>
  <inkml:trace contextRef="#ctx0" brushRef="#br0" timeOffset="137804">7831 1711 80 0,'-4'-20'33'0,"4"20"-26"0,4 12-4 0,1 0-4 0,-1 11 17 16,5 21 9-16,0 15 3 16,4 16 3-16,-4 8-13 15,4 0-5-15,1 0-2 16,-5 7 0-16,0 5-5 16,-5 0 0-16,0-8 4 0,1-12-4 15,-5-12-1-15,4-8-2 16,-4-11-3-16,0-13-2 15,0-7 1-15,5-4-41 16,-1-8-61 0,9-9 12-16</inkml:trace>
  <inkml:trace contextRef="#ctx0" brushRef="#br0" timeOffset="138135">8160 2630 152 0,'-13'-11'57'0,"4"19"-44"0,0 11 1 0,4-7-4 15,1 8 5-15,-1 0 4 16,5 3-7-16,0 5-2 16,5 0-6-16,4-5-1 0,4 1 1 15,0-8 2-15,10-4 3 16,-1-8-2-16,0-4-2 0,-4-8 0 15,-5-8 1-15,-4-8-3 16,-9 0 0-16,-4-3 1 16,-10 3 0-16,-8 0-5 15,-5 9 1-15,1 3-2 16,-1 8 0-16,5 4-7 16,4 0-4-16,14 16-158 31,13 7 79-31</inkml:trace>
  <inkml:trace contextRef="#ctx0" brushRef="#br0" timeOffset="138661">8395 2433 148 0,'-17'-35'55'0,"17"27"-43"0,-5-4 14 0,5 8 6 16,0 0-7-16,0 0 0 15,0 0-19-15,5 0-7 16,-5 4-1-16,8 8-2 0,1 4 2 16,0 8 2-16,0 11 2 15,0 9 8-15,0 7 3 16,0 4 0-16,0 1 0 16,-1-5-7-16,1 0-2 15,0-7 0-15,0-9 0 16,0-7 0-16,0-4 0 15,0-4 4-15,0-8 3 0,4-12-4 16,9-16 1 0,0-12-7-16,5-3-1 0,-5 3 0 15,-4 8 2-15,-5 5-3 16,-4-1-2-16,0 8-5 16,0 4 0-16,0 4 2 15,0 4 1-15,0 4 3 16,4 4 3-16,0 0 2 15,5 0 3-15,4 0 3 16,0-8 2-16,5 0 1 16,-5-8 2-16,5 0-5 15,-5-4-1-15,-4-8 7 16,-5-3 2-16,-4-5-6 16,0-3-4-16,-9-1-4 15,0 4-3-15,-4 5-19 16,-1 3-8-16,1 8-54 0,-5 12-25 15,0 20-3 1</inkml:trace>
  <inkml:trace contextRef="#ctx0" brushRef="#br0" timeOffset="138946">8711 3211 56 0,'-40'-20'24'0,"17"32"-18"0,-8 16 24 16,14-9 13-16,-1 9 1 16,-4 7 4-16,-1 1-23 15,6 3-7-15,8-3-13 16,4-4-4-16,14-5-1 15,5 1 4-15,12-4 2 0,14-9 0 16,5 1 1-16,3-8-31 16,6 0-10-16,-5-4-48 15</inkml:trace>
  <inkml:trace contextRef="#ctx0" brushRef="#br0" timeOffset="139651">9155 3013 192 0,'-5'-15'74'0,"10"15"-58"0,-5 0-8 0,0 0-7 16,4 4-5-16,5 3 2 16,0 9 14-16,4 8 7 15,1 11-9-15,-1 13 5 0,0 7 5 16,1 12-7-16,-1-4-2 15,-4 1-6-15,4-13-2 16,-4-4-1-16,0-7 1 16,-5-9 2-16,1-7 2 0,-5-8 3 15,-5-8 1-15,-4-8-5 16,0-8-4-16,-4-8-1 16,0-8-1-16,4-3 8 15,0-1 7-15,5 0-3 16,-1 5-2-16,5-1-8 15,9 4-1-15,9 1-3 16,17-1-2-16,5 0 3 16,5 4 0-16,4 8-2 15,-5 0 0-15,0 5-12 16,-8 3-2-16,-9 0 3 16,-5 0 6-16,-4 0 7 15,-5-4 5-15,-4 0-1 16,-5 0 0-16,-4 0 10 0,0 0 3 15,0 4-5-15,0-4-2 16,0 4-10-16,0 0-1 16,5 12-5-16,-1 7 0 15,1 5 12-15,-1 12 7 16,-4-1-4-16,4-3 0 16,-4-5-4-16,5-3-3 15,-1-4 2-15,-4-4 0 16,0-1 1-16,0-7 2 15,0 0 14-15,9-12 7 16,0-8-13 0,4 1-8-16,1-5-4 15,3 0-5-15,1 4 0 0,4 0 2 16,1 0 2-16,3 1-13 16,1-1-7-16,0 4-23 15,-5 0-9-15,0-4-19 16,-4-4-7-16,-5-11-26 15</inkml:trace>
  <inkml:trace contextRef="#ctx0" brushRef="#br0" timeOffset="139817">10194 2887 176 0,'4'-8'66'0,"1"20"-52"0,-5 12 28 15,4-8 7-15,-4 11-13 16,0 13-4-16,-4 19-16 0,-1 16-7 15,1 8-6-15,4-4 0 0,4 0 0 16,5-12-81-16,13-8-36 16,5-12 13-1</inkml:trace>
  <inkml:trace contextRef="#ctx0" brushRef="#br0" timeOffset="143855">14431 6120 136 0,'-14'4'52'0,"6"20"-41"0,-1 27 2 0,4-23-3 15,1 15 5-15,-1 12 4 16,5 13-7-16,0 7-4 16,0-4-5-16,5-4 0 0,-1-8 0 15,5-12-1-15,0-7-2 0,-5-5 3 16,1-11 0-16,-5-12 10 15,0 0 3-15,0-24-7 16,0-12-3-16,0-27-6 16,0-4-3-16,-5-1 10 15,1 9 8-15,0 4 7 16,-1 7 4-16,5 8-7 16,0 9-1-16,0 3-16 15,5 4-5-15,3 0-4 16,10 8 1-16,9 4 4 15,8 4 3-15,10 4 0 16,-1 4 2-16,5 0 0 16,0-4 1-16,4-8-2 15,-4-8 1-15,-5-4-2 16,1-8-1-16,-5-4-6 16,-5-3-1-16,-4-1 3 0,-8 1 4 15,-10 3 1-15,-4 4-1 16,-9 4 1-16,-5 5 1 15,-3 7-6-15,-10 11 1 16,-9 9 1-16,-8 12 1 16,-5 7 1-16,4 9 2 15,5-1-3-15,9 1 0 16,4-5 1-16,9-3 2 16,0-9-1-16,23-15 4 15,3-20 1-15,6-15-18 16,3-9-6-1,1-7 1-15,-5-1 3 0,-4 8 8 16,0 5 5-16,-5 7-3 16,-4 4-1-16,-5 8-3 15,-4 8 0-15,0 16 22 16,-4 12 10-16,-1 19-9 16,1 12-6-16,4 13-3 15,0-1-2-15,0-4 0 16,0-4 2-16,4-4-5 15,5-12-3-15,5-7-39 16,-1-9-17-16,5-11 0 16,4-8 2-16,-4-12 21 15,-1-4 10 1,-3-4 18-16,-5 4 31 0,-1-4 14 16,-3-3 1-16,-5-1 2 15,0 0-8-15,0 0 0 16,0 4-19-16,0 0 10 0,0 0 5 15,0 4-6-15,0 0-4 16,0 0-13-16,0 4-3 16,0 0-8-16,0 0-1 15,0 0-2-15,4 4 2 16,5 4 2-16,5 0 2 16,3 0 3-16,6-4 4 15,8-4 0-15,4 0 0 16,1-4 1-16,-10-4 1 15,-3 0-1-15,-6 0 1 0,-8-3-2 16,-9-1 0-16,-4 0-6 16,-14 12-1-16,-4-4-15 15,0 4-4-15,4 0-40 16,4-4-17-16</inkml:trace>
  <inkml:trace contextRef="#ctx0" brushRef="#br0" timeOffset="144621">15652 6081 228 0,'-18'-40'85'0,"14"40"-66"0,-1 4-12 16,5 4-11-16,0 8 8 16,0 15 9-16,0 5 0 0,0 7 1 15,0 13-8-15,0 15-4 0,9 8-1 16,0 4 1-16,4 0 1 15,1-12 1-15,-1-8 2 16,-4-16-1-16,0-7 0 16,-9-9 1-16,-5-11 3 15,-8-8-4-15,-5-16-1 16,1-8-4-16,-6-16-1 16,1-7 1-16,-4 3 0 15,3 1 19-15,6-5 12 16,3 12-9-16,10 1-4 15,8-1-16-15,14 0-4 16,13 1-1-16,14-5-2 0,12 16 4 16,10 0 0-16,4 8 1 15,-4 4 0-15,-1 0 0 16,-13 0 2-16,-8 4-3 16,-14-4 0-16,-4 0 1 15,-10 4 0-15,-3 4 0 16,-14 4 0-16,-9 16-3 15,-5 7 0-15,-3 5 2 16,3-1 0-16,6-3 1 16,3-1 0-16,5-7 0 15,5-4 2-15,8-1 3 16,5-11 4-16,4-4-2 16,4-16 1-16,-3-4-3 0,-6-8 2 15,-3 1-4-15,-5-1 0 16,-5 0-3-16,-4 1-1 15,-4-5-23-15,-1 4-12 16,5 4-12-16,5-7-6 16,4-1 16-16,4 0 8 15,5 1 15-15,4 3 10 16,-4 4 9-16,4 4 8 16,0 8 9-16,-4 8 7 15,0 8 5-15,-1 8 2 16,-3 3-8-16,3 5-4 15,1-4-11-15,0-1-3 16,4-3-3-16,5-12 1 0,13 0 0 16,9-16 1-16,8-4-2 15,-3 0-1-15,-10 5-34 16,-8-1-13-16,-14 12-72 16,-13 15-59-1,-27 17 61-15</inkml:trace>
  <inkml:trace contextRef="#ctx0" brushRef="#br0" timeOffset="145612">14977 7644 160 0,'-18'-16'60'0,"14"16"-47"0,4-4 13 0,0 4 0 15,0 0 3-15,0 0 5 16,0 0-8-16,0 0-3 16,-9 8-16-16,-4 4-4 15,-5 4 4-15,0 0 3 16,0-1 1-16,5-7 3 15,9 4-7-15,-1-4-2 16,5-8-3-16,18-8 1 0,8-8 0 16,14-7 1-16,9-9 2 15,0-11 1-15,-4-9-12 16,-5-7-4-16,-9-20-5 16,-9 8 1-16,-9-4-2 15,-4 8 0-15,-5 8 8 16,-4 11 6-16,0 13 1 15,0 7 0-15,-4 12-8 16,0 16-3-16,-5 16 21 16,0 24 10-16,0 19 2 15,5 12 1-15,-1-4-8 16,5 4-4-16,0-8-4 16,5-3-2-16,-1-5-1 15,0-12 0-15,1 1 0 16,-1-13 2-16,-4-7-16 0,0-8-8 15,5-12-18-15,4-16-5 16,8 0 4-16,6-8 3 16,-1 0 19-16,4-3 8 15,1-9 21-15,-5 12 11 16,0 1 0-16,1 11 0 16,-1 0-9-16,-4 8-5 15,-1 4 9-15,1 8 6 16,0 0-2-16,0 3 0 15,-5-3-11-15,5 8-5 16,-5-4-5-16,0-4 0 0,-4-5 9 16,0-3 4-1,5-8 8-15,3-7 5 0,6-13-14 16,3-4-6-16,1-11-5 16,-1-5-4-16,1 5-10 15,0-1-6-15,-5 5-21 16,0 7-6-16,5 9 0 15,-5-1 3-15,0 16 18 16,-4 0 9-16,4 4 5 16,-4 4 6-16,-5 0-4 15,1 16 2-15,-6 3 13 16,1 5 6-16,5 3 1 16,-1 1 3-16,0 0-1 15,5-1-2-15,4-11-2 16,9-4 1-16,5-8 1 0,8-16-1 15,10-8-5-15,-1-12-2 16,-4-7-2-16,-5 3-1 16,-8-3-3-16,-5 15 1 15,-9 0-26-15,-4 4-12 16,-9 5-101 0,-5 3-70-16,1-8 82 15</inkml:trace>
  <inkml:trace contextRef="#ctx0" brushRef="#br0" timeOffset="147727">13987 1474 88 0,'4'102'33'0,"-4"-70"-26"0,5 15 3 0,3-23 1 15,1 12-7-15,0 7 0 16,0 4-2-16,0 5-2 16,0 3 3-16,0 0 0 15,-5-3 1-15,-4-13 0 16,0-11 2-16,0-9 3 15,-4-15-4-15,-5-11-3 16,0-17-4-16,4-16 1 16,1-19 1-16,0 0 2 15,-1-4-3-15,5 0 0 16,0-1 7-16,0 1 6 16,5 0 0-16,-1 4 3 15,5 8-4-15,0 11-1 0,13 9-6 16,0 7-5-16,5 8-2 0,0 16-1 15,4 8 3-15,0 8 0 16,-5 7 3-16,1 5-1 16,0 0 2-16,-5-5-7 15,0 1 1-15,0-4-67 16,0-4-28 0,1-9 49-16</inkml:trace>
  <inkml:trace contextRef="#ctx0" brushRef="#br0" timeOffset="147967">14595 1241 104 0,'-9'-32'41'0,"5"28"-32"0,-10-4 6 0,6 8 1 15,-6 8-12-15,-4 12-4 16,-8 12 2-16,-5 19 0 16,-5 4 0-16,5-3 1 15,4-1-2-15,10-8-1 16,3-3 1-16,10-9 1 15,4-7-1-15,4-4 2 16,10-8-15-16,3-8-7 16,6-8 3-16,-1-8 4 15,0-4 7-15,5-8 5 16,-5-3 10-16,-4 3 3 16,-5 0 16-16,0 9 8 15</inkml:trace>
  <inkml:trace contextRef="#ctx0" brushRef="#br0" timeOffset="148103">14555 1490 247 0,'5'15'20'0,"-5"5"-12"15,-5 8 2-15,1 11 3 0,4 9-7 16,0 7-1-16,0 4-1 16,0 0 2-16,4-3-3 15,1-1 0-15,3-4-12 16,1-3-7-16,-4-9-71 16</inkml:trace>
  <inkml:trace contextRef="#ctx0" brushRef="#br0" timeOffset="149409">13853 1770 56 0,'-4'-8'24'0,"4"8"-18"0,0-4 20 16,0 4 8-16,0 0-3 16,0 0-1-16,0 0-14 15,0 0-7-15,0 0-2 16,4 0 0-16,5-4-3 15,9 0 8-15,13 0 5 0,5-4-5 16,17 0 1-16,5-7-8 16,4-1-1-16,4 0-2 15,1 0 1-15,0 4-2 16,-5 5 2-16,-9-1-2 16,-4 0-1-16,-9 4 1 0,-9 0 1 15,-9 0-1-15,-4 0 2 16,-18 8-64-1,-18 8-26 1</inkml:trace>
  <inkml:trace contextRef="#ctx0" brushRef="#br0" timeOffset="149634">14009 2102 184 0,'-13'-32'68'0,"13"36"-52"0,0-8-1 0,0 4-1 0,13 0-1 15,5-8 4-15,17-4 6 16,5-11 6-16,18-9-16 16,17-8-3-16,10 9 1 0,8 3-7 15,-9 8 0-15,-4 5-2 16,-13 7-2-16,-9 0-2 16,-5 4 1-16,-13 8-56 15,-5 4-25-15,-3 8-18 16</inkml:trace>
  <inkml:trace contextRef="#ctx0" brushRef="#br0" timeOffset="149948">14862 2319 116 0,'-40'-12'44'0,"22"12"-35"0,-18 8 18 0,18-4 5 16,-4 4 7-16,-18 3 5 16,-4 9-3-16,-9 12-3 15,-5 15-21-15,0 8 1 0,9 1 0 16,14-5-10-16,8 0-2 16,9-3-6-16,14-9-1 15,13-7 3-15,13-5 3 16,18 1 0-16,9 0 2 15,9-5-4-15,-5 1 0 16,5-4-41-16,-5-1-19 0,0-7-18 16,-8-4-6-16,-5-4-3 15</inkml:trace>
  <inkml:trace contextRef="#ctx0" brushRef="#br0" timeOffset="150206">14986 2859 148 0,'-9'-27'55'0,"5"15"-43"0,-10 4 19 16,10 8 5-16,-1 0-14 15,-4 8-4-15,1 0-5 16,-1 4 1-16,0 0-7 16,0 3-2-16,4 1 1 0,5-4-1 15,9 0 0-15,5 0-1 16,8-4 2-16,5-8-1 16,4-4 2-16,-5 0 0 0,-4 0 1 15,-4 0-2-15,-9-4 1 16,-9 0-6-16,-4 0-1 15,-10 0-2-15,-8 0-2 16,0 4-26-16,0-4-10 16,4 1-37-1,5 3-45-15,13-4 34 16</inkml:trace>
  <inkml:trace contextRef="#ctx0" brushRef="#br0" timeOffset="150505">15243 2844 148 0,'0'0'57'0,"0"8"-44"0,0 7 14 0,0-7 5 0,0 0-12 15,5 0-3-15,-1 0-10 16,5 0-3-16,9 0-2 16,4 0 3-16,14-8 1 0,4-8 0 15,4-4-1-15,-4-8-3 16,-4 4-2-16,-10 5 7 15,-4 3 3-15,-4 0-1 16,0 4 2-16,-5 0-6 16,1 8-3-16,3 0 3 15,6 4 4-15,3 0-1 16,1 3 1-16,0 1-12 16,-1-4-3-16,-4 0-46 15,-4 0-20-15</inkml:trace>
  <inkml:trace contextRef="#ctx0" brushRef="#br0" timeOffset="151240">16038 2109 164 0,'0'20'63'0,"9"8"-49"0,0 15 20 0,0-19 6 15,-4 7-9-15,-1 13-3 16,5 15-16-16,0 12-5 15,4 8-5-15,0 0 1 0,1-8 0 16,-10-8 3-16,-4-11 1 16,0-13-14-16,-13-15-6 15,-5-8 9-15,-4-12 2 16,4-4 4-16,0-4 12 16,1-4 6-16,-1-8 5 15,4 4 2-15,6 0-3 16,3 0-3-16,14-3-16 15,9-1-5-15,13 0-1 16,9 0 2-16,4 4-2 16,5 4-2-16,0 4-7 15,-5 4-4-15,-4 0 1 16,-4 0 2-16,-9 0 7 16,-10 0 2-16,1 0-1 15,-5 4 2-15,-4 0-4 16,-9 20-1-16,-4 4 3 15,-1-1 3-15,1 1 3 16,-1 0-1-16,1-5-2 16,4 1 1-16,0-4-1 15,0-8 2-15,0-1 3 16,0-3 2-16,0-8 3 16,13-4-3-16,10-7 1 15,3-5-5-15,5 0-2 16,0 0-3-16,5 4-1 15,4 0 2-15,4 1 0 16,-4-1-2-16,-4 4 2 16,-10 4-1-16,-3 4 0 0,-6 0 0 15,-3 4-2-15,-5 4 0 16,-5 4 3-16,-4-1-2 16,4 1 1-16,1-4 0 15,-1 0 0-15,5-4 4 16,5-4 3-16,3-4 2 15,1-4 1-15,-5-4-4 16,1 1-1-16,-10-5 1 16,-4 0 2-16,-9 0-5 15,-4 0-3-15,-9 5-37 16,0-1-14-16,-1 0-44 16,6-4-47-1,12-8 46-15</inkml:trace>
  <inkml:trace contextRef="#ctx0" brushRef="#br0" timeOffset="151422">17131 2244 192 0,'-5'4'74'0,"5"7"-58"0,0 17 20 0,0-8 7 16,-4 15-9-16,0 17-2 16,-1 11-18-16,1 8-9 15,-1 4-3-15,5-8 2 0,5 0 2 16,-1-16-35-16,5-7-18 15,0-13-47 1,0-11-42-16,4-12 47 16</inkml:trace>
  <inkml:trace contextRef="#ctx0" brushRef="#br0" timeOffset="151945">17295 2161 148 0,'0'16'57'0,"0"7"-44"0,5 13 25 15,-5-13 8-15,0 13-10 16,0 15-1-16,0 16-16 16,0 12-4-16,4 0-9 15,5-8-4-15,0-4 1 0,0-11 0 16,4-13 1-16,0-7 0 16,1-5 0-16,4-7-2 15,4 0 1-15,0-9 0 16,9-3 3-16,0-8-5 15,0-4-1-15,0-4 0 16,0 0 0-16,-8-8 2 0,-1 1 1 16,-4-1-1-16,-5 0 1 15,-4 0-2-15,-9 0-1 16,-5 4-2-16,-4 0 1 16,1 5-4-16,-6 3-1 15,1 7 0-15,4 5 2 16,0 0 13-16,5 0 6 15,4 4 1-15,4 0 3 16,5-5-6-16,9 1 0 16,4-4-6-16,9 0-2 0,5-4 0 15,-1-4 1-15,-4-4-19 16,5 0-8-16,-1-4 6 16,1 0 5-16,-1-4 5 15,1 1 3-15,-5-1 1 16,4-4 1-16,1-4-3 15,0 0 2-15,-5 5 1 16,0-1 2-16,-5 4-41 16,-3 0-18-16,-6 0-62 15</inkml:trace>
  <inkml:trace contextRef="#ctx0" brushRef="#br0" timeOffset="152113">18032 2630 200 0,'-4'-3'74'0,"-5"30"-58"0,5 28 20 0,4-27 7 16,0 8-18-16,0-1-6 15,0 1-7-15,4 3-3 16,5 5-5-16,4 3-42 0,1 0-17 16,3-7-55-1</inkml:trace>
  <inkml:trace contextRef="#ctx0" brushRef="#br0" timeOffset="-178480.73">930 1154 44 0,'-18'0'19'0,"9"32"-15"0,-9 35-3 16,14-28-1-16,-5 20 20 16,-9 5 10-16,-4 11 1 15,-5 15-1-15,5 17-3 16,0 4-2-16,9-9-14 16,4-7-4-16,9-12-7 15,4-12-1-15,10-8 1 16,3-8 2-16,6-11 1 0,3-9 16 15,5-7 8-15,5-8-12 0,4-5-3 16,4-3-6-16,5-8-1 16,4-4-3-16,1-4 1 15,-1-4-2-15,0-3 2 16,-4-1-2-16,-5 4-1 16,-8 0 1-16,-5 4 1 15,-4 0-34-15,-9 4-16 16,-1 0-39-1</inkml:trace>
  <inkml:trace contextRef="#ctx0" brushRef="#br0" timeOffset="-177564.73">1831 2062 108 0,'-26'-55'41'0,"12"47"-32"0,-12 4-5 15,12 4-2-15,-3 0 15 16,-10 4 9-16,-4 4-2 16,-5 8 0-16,1 3-11 15,-1 13-5-15,1 3-5 16,4 1-3-16,8-1 1 0,6 1-1 16,8-8 2-16,9-5-1 15,9-3 2-15,8-8 2 16,15-8 2-16,8-8-3 0,0-4-1 15,4-4 1-15,-4 0 2 16,-5 0-5-16,-8 1-1 16,-5 3 0-16,-4 0 2 15,-5 0-6-15,1 4 1 16,-5 0-1-16,4 0 2 16,-4 4-1-16,0 0-1 15,4 4 5-15,0 4 1 16,1 4 0-16,3 0 1 15,1-4-24-15,0-1-8 16,0-3-15 0,-1-8-31-16,6-3 16 15,-1-9 28-15,0-12 16 0,0 0 40 16,0 1 18-16,-4-1 5 16,-4 8 4-16,-6 9-36 15,1 3-13-15,0 4 9 16,-4 8 8-16,-1 12-10 15,1 7 0-15,-1 1-3 0,0 4-1 16,5-5-1-16,5 1-3 16,-1-4 1-16,5-5 0 15,-1-3 1-15,6-4 2 16,-1-4 1-16,5-8-1 16,4-4-1-16,0-4-1 15,0-3 0-15,-5 3-2 16,1-4-2-16,0 0-2 15,-5 4 1-15,-4 4-4 0,-1 5 1 16,1-1 0-16,0 0-1 16,4 4 4-16,5-4 2 15,4-4 2-15,9-4 1 16,4-8-2-16,1 0-2 16,-1-3 3-16,-4-1 2 15,-4 0-2-15,-10 5 0 16,-8-1-1-16,-5-4 1 15,-8 8-4-15,-5 1 0 16,-9 7-1-16,-4 4-2 16,-1 8-2-16,-3 8 1 15,3 11 1-15,1 13-1 16,0-1 12-16,8 1 8 0,10-5-6 16,8 1 0-16,9-4 4 15,9-5 3-15,9 1-4 16,13 0-2-16,1-5-1 15,-1-3-1-15,-9-4-35 16,-4 0-16-16,0 0-65 16</inkml:trace>
  <inkml:trace contextRef="#ctx0" brushRef="#br0" timeOffset="-176258.73">1445 2891 88 0,'-18'-4'35'0,"18"0"-27"0,0 0 7 15,0 4 0-15,0 0-11 16,14 0-1-16,8-4 10 16,13-8 6-16,14-3-7 15,13-9-2-15,5-4-4 16,0 5 1-16,-5-1-4 15,0 4-4-15,-13 4-2 0,-9 1 2 16,-9 3 2-16,-5 4 0 16,-8-4 2-16,0 8 20 0,-5 0 9 15,-8 0-11-15,-5 0-4 16,0 0-11-16,-9 0-4 16,-5 4-4-16,-3 0 1 15,-10 0 1-15,-4 4 2 16,0 0-3-16,-5 0-2 15,1 0 2-15,-1 0 2 16,1 0 0-16,8 0-1 16,5 4-2-16,4-4 1 15,5 0-6-15,4 23-5 16,0 13 6 0,0 3 14-16,5 13 10 0,-1 11 0 15,5 8-1-15,0 4-7 16,0 0-4-16,5-8-1 15,-1-8 1-15,1-8-1 16,-1-4 2-16,1-11-4 16,-5-13 0-16,0-3 5 15,0-8 3-15,0 0 9 16,0-8 5-16,0-8-11 16,0-4-5-16,0-8-6 15,0-4 0-15,4-8-4 16,5-7-2-16,4-5 2 15,5-3 2-15,4-9-2 16,5 9 0-16,4-1-1 16,0 5 0-16,0 3 2 0,-4 5 2 15,-1 3-1-15,-3 4-1 16,3 5-63-16,-4 7-28 16,5 4-29-1</inkml:trace>
  <inkml:trace contextRef="#ctx0" brushRef="#br0" timeOffset="-175462.73">2400 3144 96 0,'-31'-8'35'0,"13"12"-27"0,-4 0 20 16,13 0 9-16,-4 7-7 15,-5 1 0-15,0 8-13 16,0 4-5-16,5 3-7 15,4 5-2-15,5-4 1 0,4-1-2 16,8-3-2-16,10-4 7 16,4-12 3-16,5-8 8 0,4-4 6 15,-4-8-9-15,-5-8-1 16,-9 4 3-16,-4-4 1 16,-13 1-12-16,-5-1-3 15,-9 8-2-15,-9 4-1 16,-4 4-40-16,5 4-18 15</inkml:trace>
  <inkml:trace contextRef="#ctx0" brushRef="#br0" timeOffset="-175206.73">2702 2473 152 0,'-9'-48'57'0,"9"48"-44"0,0 0-4 16,9 12-20-1,0 12 2-15,-5 15 6 16,1 16 6-16,-5 17 0 16,0 3 3-16,0 0 0 0,0 0 0 15,0-4-1-15,0 0-1 16,0-8 0-16,4-8-2 15,0-8 1-15,1-11-70 16</inkml:trace>
  <inkml:trace contextRef="#ctx0" brushRef="#br0" timeOffset="-174967.73">3084 2504 108 0,'-9'-12'44'0,"4"36"-35"0,-3 31 5 0,8-19-1 16,0 15 11-16,-5 8 10 15,1 1-16-15,-5 7-7 16,-5 16-5-16,1 11-2 16,0 1-2-16,4-4 1 0,-4-8 2 15,8-4-13-15,5-16-7 16,0-16-58-16,5-11-32 15,8-13 50-15</inkml:trace>
  <inkml:trace contextRef="#ctx0" brushRef="#br0" timeOffset="-174501.73">3128 3373 192 0,'-4'-40'74'0,"-1"32"-58"0,1 4 14 16,4 4 3-16,0 0-15 15,0 0-2-15,0 0-15 16,0 0-3-16,0 0 1 15,9 4 0-15,4-4 1 0,9-4 2 16,5-8 1-16,4-7 1 16,0-5 2-16,-9 0-3 15,-4 5-2-15,-5-1 11 16,-4 4 6-16,-9 0-9 0,-4 4-5 16,-5 1-5-16,-4 3-2 15,-1 0 2-15,5 4 2 16,0 0-9-16,5 0-4 15,8 0-3-15,10-4-1 16,4 0 9-16,-1 0 3 16,1 0-1-16,0 5-1 15,0 3 3-15,-1 3 1 16,-3 5 10-16,3 0 7 16,1 4-1-16,0 0 0 15,4 0-6-15,9-8 0 16,5-8 6-16,13-8 3 15,4-8-6-15,5-3-4 0,-1-5-4 16,-3 0 0-16,-5 1-2 16,-5-1-1-16,-8 0 1 15,-5 5-1-15,-5-1 0 16,1 4 0-16,0 8-20 16,-5 1-9-16,4 7-98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02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0 80 0,'-13'4'33'0,"8"8"-26"0,-3 24-2 0,8-13-2 16,-5 13-6-16,1 3 0 15,-1 9 19-15,1 7 9 16,4 0-10-16,4-3-6 16,10-1-3-16,3-12-2 15,10-11 9-15,9-12 6 16,4-12 1-16,-1-20 3 16,6-16 0-16,4-7 3 15,-9-5-14-15,-9 9 11 0,-13 3 6 16,-14 1-6-16,-13-1-4 15,-18 8-10-15,-8 1-4 0,-14 3-1 16,-4 0 2-16,8 8-8 16,10 1-3-16,8 7-50 15,9 8-21-15,10 11-30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3:24:34.8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40 336 0,'-18'-40'126'0,"18"40"-98"0,5 4-8 16,-1 0-4-1,5 0-13-15,9 12 3 16,4 4-3-16,0 23 18 15,5 4-12-15,-14 17 30 0,0-1-22 0,-17 12 14 16,-1-4-18-16,-8 8 1 16,4-8-8-16,0 0 1 15,5-12-4-15,4-8-8 16,9-3 2-16,9-17-56 16,8-3 32-16,14-16-173 15,0-4 111-15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02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96 56 228 0,'-45'-55'88'0,"28"55"-69"0,-1 15-9 0,13 9-8 15,1 12-6-15,-1 15-1 16,5 20 1-16,0 16 0 15,5 15 3-15,-1 41 15 0,5 30 8 16,5 33-13-16,-1 23-6 16,0 3-3-16,5 13 1 15,0-16 0-15,0-24 2 16,-1-15 0-16,1-16 1 16,0-16-5-16,4-16 1 15,0-12-106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03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95 490 244 0,'-54'-43'93'0,"46"47"-72"0,3-1-8 16,5-3-10-16,0 0-9 0,9 0 1 15,4-3 3-15,10-9 1 16,8-4 1-16,9-4 0 0,13 0 2 15,14 5-3-15,8 3-2 16,-4 4 2-16,-9 8 0 16,-4 8 1-16,-9 8 0 15,-14 15 0-15,-8 17 0 16,-14 15 0-16,-8 8 0 16,-10 4 0-16,-17 0 2 15,-9 4-1-15,-9 8 2 16,-4-5 11-16,-1 1 8 15,5-16-9-15,9-11-4 0,5-17-6 16,8-7 0-16,4-9-2 16,6-7-1-16,8-16 1 15,8-16 1-15,10-15-3 16,9-9-2-16,4 5 2 16,5 3 2-16,-1 9-5 15,-4 3 1-15,0 8 1 16,-4 8 1-16,0 4-2 15,-1 8 2-15,1 4 1 16,-1 8 2-16,1-1-43 16,0 5-17-16,-5 0-44 15</inkml:trace>
  <inkml:trace contextRef="#ctx0" brushRef="#br0" timeOffset="182">637 960 212 0,'-36'-24'79'0,"36"20"-61"0,-4 0-5 0,8 0-5 16,14-8-7-16,8-11-1 15,10-13 1-15,13-3-1 16,9-13 0-16,8-7-3 0,10-8 2 16,4 0-43-16,-5 0-20 15,-13 0-15 1</inkml:trace>
  <inkml:trace contextRef="#ctx0" brushRef="#br0" timeOffset="347">1418 0 192 0,'0'-3'74'0,"0"10"-58"0,-4 9 1 16,-1 4-6-16,1 12 6 15,-5 15 4-15,-4 16-9 16,-5 12-2-16,0 16-6 16,0 8-1-16,5-5 3 0,-5 1-3 15,5 8 0-15,0 7 1 16,-1 5 2-16,-3 7-60 15,-1-11-26-15,-4-9-15 16</inkml:trace>
  <inkml:trace contextRef="#ctx0" brushRef="#br0" timeOffset="541">872 1741 312 0,'-44'52'115'0,"39"-17"-89"0,5 9-6 0,9-29-6 15,9 1 4-15,8 0 6 16,19-12-6-16,17-12-3 16,18-16-8-16,4-19-3 0,14-12 0 15,13-12-13-15,9-12-7 16,9-12-53-16,-9-24-22 16,-5-15-42-1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05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178 675 220 0,'-84'4'85'0,"53"11"-66"0,-5 13-6 0,23-20-6 15,4 0-7-15,4 0 0 0,5-4 0 16,5-8 2-16,13-4-1 16,17-4-1-16,14-8 1 0,4 0-1 15,5 1 0-15,4-1-3 16,0 8 0-16,1 4 2 15,-6 8 2-15,-8 4-2 16,-9 8 0-16,-9 12 1 16,-13 15 2-16,-14 24 1 15,-12 8 1-15,-10 8-2 16,-9 0 1-16,-8 4 7 16,-10 8 5-16,-4 4-5 15,-8-1-1-15,-6 1-5 16,10-16-3-16,9-16-3 15,8-15 1-15,10-13 10 0,8-7 3 16,9-16-8-16,18-16-4 16,13-12 0-16,14-12 1 15,4-7-2-15,8-5-2 16,10 1 2-16,4 3 2 16,5 9-2-16,0 7 0 15,-5 8-4-15,0 4 1 16,0 4-18-16,-9 4-6 15,-4 4-25-15,-9 0-9 16,0-4-22 0</inkml:trace>
  <inkml:trace contextRef="#ctx0" brushRef="#br0" timeOffset="436">1102 0 192 0,'-18'-16'74'0,"18"35"-58"0,0 45-8 16,5-21-7-16,3 28-5 16,1 12 2-16,5 12 12 15,-1 19 6-15,0 24-8 16,1 8 9-16,-1-3 5 0,-4 11-7 15,4-4-1-15,0-12-6 0,1-16-3 16,-1-19 0-16,0-20-1 16,1-20 0-16,-5-12 0 15,-5-11 2-15,1-17 3 16,-5-23-2-16,0-16-2 16,-5-15-5-16,1-13 0 15,-1-7 0-15,1-4 0 16,-1 0 0-16,5 3 2 15,9 5-1-15,5 0 2 16,3-1-4-16,5 5 0 16,10 3 1-16,3-7 0 15,10 0-31-15,3-1-12 16,1 1-29-16,0-5-54 16,4-3 26-16</inkml:trace>
  <inkml:trace contextRef="#ctx0" brushRef="#br0" timeOffset="1172">1955 280 72 0,'-9'-8'30'0,"9"12"-24"0,0 0-5 16,0-4-3-16,4 8-2 16,1 0-1-16,3 3 32 15,-3 5 16-15,-1 0-1 16,1 4-3-16,-5 3-8 15,0 9-5-15,-5 0-14 16,-4-1-3-16,1 1-2 0,-1 3-3 0,0 1-1 16,4-5 8-16,5-3 4 15,5 0-5-15,4-5-1 16,4 1-3-16,5-4 1 16,4-8-2-16,9-4 0 15,5-1-1-15,12-3 2 16,-3-4-3-16,-1-4 0 15,1-3-1-15,-5-1-2 16,0 0 3-16,-5 0 0 16,-4 4-10-16,-9 0-3 15,-4 4-4-15,-4 0-1 16,-1 0 10-16,-4 0 5 0,-9 0 1 16,0 0-1-16,0 0 1 15,0 0-1-15,0 0-3 16,0 0 2-16,0 0-4 15,0 0 1-15,4 4 2 16,-4-4 1-16,0 0 1 16,0 0 0-16,5 0 0 15,-5 0 2-15,0 0-3 16,0 0 0-16,0 0 1 16,4 4 0-16,-4-4-3 15,5 4 2-15,-1 4 1 16,5 0 0-16,-5 3-3 15,1 5 2-15,-1 4 1 16,1 12 0-16,-5 7 0 16,-5 4 0-16,1 9 2 0,-1-1 1 15,1 0 7-15,-1 1 4 16,1-1-5-16,0-4-3 16,-1 1-8-16,5-5-1 15,0-3 7-15,5-1 5 16,-1 1-11-16,0-13-3 15,5-3 6-15,-4-4 6 16,-1-8-3-16,1-1 0 16,3-7-13-16,1-8-4 15,9-7-36-15,4-13-15 16,5-4-31 0</inkml:trace>
  <inkml:trace contextRef="#ctx0" brushRef="#br0" timeOffset="1563">2980 1172 96 0,'5'-4'35'0,"-5"4"-27"0,0 0 9 16,0 0 28-1,0 16-1-15,0 4-11 16,-9 7-4-16,-4 13-14 16,-10 11-4-16,-8 12-6 15,-9 16-2-15,-13 4 3 0,-9 4-3 16,-9 0-2-16,0-4 8 15,0-8 6-15,0-12 10 16,0-12 5-16,4-11-8 16,9-9-2-16,14-3-6 15,8-12 1-15,5-5-8 0,14-3-4 16,8-8-5-16,18-12-1 16,22-3-1-16,17-17 3 15,19 0 0-15,22-3 1 16,26 3-3-16,14-3 0 15,4-5 2-15,5 5 2 16,0-1 0-16,-5 9-1 16,-13 3 1-16,-22 12 1 15,-23 0-12-15,-13 4-6 16,-13 1-35-16,-9-1-15 16,-4-8-50-1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08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720 422 192 0,'-18'-19'71'0,"5"30"-55"0,-27 29-7 16,17-9-5-16,-8 29-2 15,-13 11 1-15,-9 12-1 16,-10 3-2-16,-3 5 1 15,4 4 10-15,0-4 7 0,4-4-9 16,9-8-2-16,0-20-5 16,18-16-2-16,4-7 3 15,10-9 2-15,3-11-4 16,14-16-1-16,9-8 0 16,4-7 0-16,10-5-5 0,3 0 1 15,10 4 0-15,17 0 2 16,0 9 1-16,10 3 1 15,3 8 0-15,5 7 0 16,-4 5 2-16,-5 4 1 16,-4 0-30-16,-9-1-14 15,-5-7-45 1</inkml:trace>
  <inkml:trace contextRef="#ctx0" brushRef="#br0" timeOffset="1411">1022 103 208 0,'9'-103'79'0,"-9"99"-61"0,4 8-5 15,9 20-18 1,5 15 0-16,0 12 2 16,4 13 2-16,0 7 1 15,0 11 15-15,1 21 10 0,-6 20-2 16,1-5-1-16,-4 4-6 15,-10 5-2-15,0-5-8 16,-4-11-2-16,0-17-2 16,0-23-2-16,0-15 29 15,0-17 13-15,-4-15-10 16,-5-12-6-16,0-16-20 0,0-16-8 16,5-8 4-16,-1-7 3 15,1-1-2-15,4-3 0 16,9-1-3-16,13 1-3 15,14-9-1-15,12 1 3 16,6-4-2-16,8-1-1 16,13 5 5-16,10 0 1 15,4 3-18-15,4 1-9 16,-4-1-3-16,-5-3 2 16,1 0 9-16,-6-5 8 15,-7 5 4-15,-10 8 3 16,-13 7 1-16,-10 0 1 0,-7 13 2 15,-15-1 3-15,-3 4-4 16,-10 4-1-16,-8 0-2 16,-5 4 0-16,-5 1 2 15,1 3 0-15,-5 4-3 16,1 4 2-16,-6 3-1 16,1 9 0-16,0 4 4 15,0 8 3-15,4 3 0 16,0 9 2-16,5-5-6 15,9 1-1-15,4-1 0 16,8-3 2-16,6-4-1 16,8-9 2-16,5-7 4 15,8-12 6-15,9-8-5 16,5-8 0-16,5-3-4 16,-1-1-3-16,-9 0 0 15,-8 0-1-15,-9 5 2 0,-5 3 1 16,-5 0 1-16,-3 4 0 15,-5 0-2-15,-9 12-4 16,-9 16-1 0,-9 15 6-16,-4 17 3 15,0 11-1-15,-1 0 2 16,6 4-2-16,-1 0 2 16,9-4-6-16,5-3-1 15,8-5-2-15,5-8 0 16,4-7 2-16,5-13 2 15,9-11 1-15,4-16 3 0,4-12-8 16,5-7-3-16,5-9 0 16,-5-4 3-16,-5 9 1 15,-4 3 1-15,-4 4-3 16,-9 4 0-16,-1 4 4 16,-3 1 3-16,-5-1-3 15,-1 4-1-15,-3 0-2 16,-5 4-2-16,-5 8 3 15,-3 7 2-15,-6 5 0 16,-3 12-1-16,-10 7 1 16,-4 13-1-16,-14 3 0 15,-3 0 0-15,-6-4 0 16,1-3 2-16,4-9 5 16,9-7 6-16,9-8-3 0,9-5 0 15,0-3-6-15,13-4-3 16,9-4 0-16,9-8-1 15,17-4 0-15,14-4 0 16,9-8-3-16,4 0 2 16,5-7 1-16,9-1 2 15,4-4-3-15,0 1-2 16,-5-1 2-16,-3 8 2 16,-10 9 0-16,-13-1-1 15,-9 8-2-15,-9 4 1 16,-13 12 1-16,-13 15 0 15,-19 21 0-15,-12 7 2 16,-10 12-1-16,-3 8-1 0,-1 8 5 16,9-8 1-16,4-8 4 15,10-12 1-15,8-11-5 16,5-13-4-16,8-11 1 16,14-16 2-16,18-20 7 15,17-23 2-15,14-13-7 16,0 1-4-16,-5 4-2 15,-13 3 1-15,-9 9 1 16,-13-1 1-16,-18 5-9 16,-18 3-4-16,-18 4-33 15,-13 12-12-15,-8 8-15 16,3 4-5-16,1-7-30 16,4-9-42-1,0-20 49-15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6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18 785 216 0,'-18'-43'82'0,"18"39"-64"0,-4 4-9 0,8 4-7 16,5 8-6-16,5 7 2 15,3 9 12-15,1 8 8 16,0-1-9-16,0 1 0 0,4-1 1 16,-4-7-4-16,4-5 2 15,-4-7-5-15,-1-8 0 16,6-12 3-16,8-20 3 15,13-15-6-15,9-4-2 0,10-1-1 16,8 9 0-16,0 7-3 16,-5 12 2-16,-3 12 1 15,-6 16 0-15,-8 12-3 16,-18 7 0-16,-13 13 15 16,-18 11 6-16,-13 0-8 15,-14 1-6-15,-4-9-13 16,-5-8-5-16,5-11-28 15,5-12-13-15,3-12-51 16</inkml:trace>
  <inkml:trace contextRef="#ctx0" brushRef="#br0" timeOffset="390">884 197 204 0,'14'-32'77'0,"-6"48"-60"0,10 36 6 0,-4-17-1 15,-1 16 1-15,5 16 6 16,-1 20 6-16,6 20 3 16,-1 11-20-16,4-7 3 0,1-8 0 15,0-5-9-15,-1-3-2 16,-3-4-4-16,-6-12 1 16,1-8-4-16,-5-20-2 15,-4-11 2-15,0-13 2 16,-4-11 2-16,-5-16 1 15,0-16-4-15,0-15-3 16,0-13-3-16,0-3 1 0,0-4 1 16,0 7 0-16,4 5 0 15,-4 3 2-15,5 12-3 16,3 1-2-16,6 7-1 16,12-4 3-16,14 4-2 15,5 1 1-15,13-1 2 16,17 8 2-16,9 0-21 15,5 4-7-15,0 0-62 16,-5-4-27-16,-8-12-7 16</inkml:trace>
  <inkml:trace contextRef="#ctx0" brushRef="#br0" timeOffset="975">2199 268 212 0,'-40'-71'82'0,"31"67"-64"0,0 4-2 0,9 0-5 15,0 0-13-15,0 0 0 16,0 0 13-16,9 8 7 16,0 4-8-16,9 4-1 0,4 3-2 15,9 5-1-15,0 4-1 16,0-1-3-16,-4-3-2 15,-5 0 1-15,-4-5 1 16,-5-3-1-16,-9 0 2 16,-8 0-4-16,-9 0-2 0,-10-1 6 15,-3-3 3-15,-5-4 14 16,-5 4 10-16,5-8-3 16,5 0 1-16,3 0-13 15,10 0-4-15,4-4-9 16,9 0-2-16,9-4-2 15,13 0 0-15,9 0 0 16,5 4 0-16,-1 8 0 16,1 4-2-16,-10 3 3 15,-3 1 2-15,-10 4 0 16,-13 4-1-16,-4-1 1 16,-5 9 1-16,-5-8-1 15,1-5 2-15,0-3 2 16,4-4 4-16,0-4 5 0,0 0 3 15,5-4-11-15,-1 0-6 16,5-4-3-16,0 0 2 16,9 4-2-16,4 0-1 15,10 3 3-15,-1 1 2 16,4 0-35-16,1 0-15 16,0 0-26-16,-1-4-8 15,5-8-22 1,-4-8-18-16,4-12 56 15</inkml:trace>
  <inkml:trace contextRef="#ctx0" brushRef="#br0" timeOffset="1187">2829 0 216 0,'-4'-12'82'0,"8"16"-64"16,-8 23 4-16,4-3-3 0,0 31 10 15,-4 24 8-15,4 8 5 16,-5 8 4-16,5 11-25 15,0 9-3-15,5 11-1 0,-5-11-7 16,4-5-3-16,-4-7-4 16,4-4 0-16,-4-9-9 15,0-7-1-15,-4-4-64 16,0-16-28-16,-5-15-40 16</inkml:trace>
  <inkml:trace contextRef="#ctx0" brushRef="#br0" timeOffset="1427">2336 1429 292 0,'-17'-24'110'0,"12"40"-86"0,-4 27-6 0,14-19-8 15,4 11 11-15,8 1 8 16,6-4 5-16,12-1 5 15,10-11-22-15,17-8-1 0,4-12 1 16,10-8-7-16,8-8-1 16,1-8-29-16,-1-3-12 0,-4-1-48 15,0-7-21-15,4-9-40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3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711 368 88 0,'-18'-36'35'0,"13"36"-27"0,1-4-6 16,4 4-4-16,4 8-5 15,1 4 0-15,-1 15 23 16,5 21 14-16,0 31-4 16,4 15-2-16,1 9-10 15,3 8-1-15,6 11-10 16,-1 4-2-16,5 5-1 15,-5-13 4-15,0 0 5 0,-4 1-5 0,-5 3-2 16,-4-7-74 0</inkml:trace>
  <inkml:trace contextRef="#ctx0" brushRef="#br0" timeOffset="345">67 1793 268 0,'-54'-60'101'0,"45"56"-78"0,5 0-11 0,4 4-16 15,13-3-5 1,10-9 4-16,8-4 3 0,17-8 2 16,15-3 8-16,17-5 5 0,4 0-6 15,5 1-4-15,4-1-2 16,5 1 1-16,8-5-1 15,-3 1-1-15,-10 3 1 16,-9 0 1-16,-8 1-1 16,-10-1 2-16,-8 5-2 15,-14-1-1-15,-8 8 3 16,-5 5 2-16,-9 3-2 16,-4 0 0-16,-5 4-3 15,1 0-1-15,-5 4-54 16,-9 16-91-1</inkml:trace>
  <inkml:trace contextRef="#ctx0" brushRef="#br0" timeOffset="735">1350 1457 212 0,'-18'0'82'0,"14"28"-64"0,-1 27-9 0,5-31-9 16,5 7-6-16,-1 5 4 16,5-1 7-16,0-3 5 15,9-1-5-15,4-3-1 0,9-4 2 16,9-8-1-16,5-9 0 0,8-10-1 16,5-9 2-16,-1-8-1 15,-3-8 0-15,-6-11-1 16,1-9 0-16,-13-7-5 15,-5 4 1-15,-4 7 0 16,-5 9 0-16,-4 7-3 16,-5 9 0-16,0 7-3 15,1 8 1-15,3 12 20 16,1 3 10-16,0 9-10 16,4 4-3-16,5 4-6 15,8-1-1-15,1 1-1 16,4-5 0-16,4-3-31 15,1 0-12-15,-6-4-77 16</inkml:trace>
  <inkml:trace contextRef="#ctx0" brushRef="#br0" timeOffset="1080">2558 1102 244 0,'-9'-63'90'0,"5"63"-70"0,4 0-9 0,4 8-9 15,5-1-6-15,0 13 2 16,4 12 14-16,-4 19 7 16,5 8-9-16,-1 4 3 0,0 8 1 15,5-3-7-15,0-9-2 16,-1-8-3-16,1-7 1 16,-4-9-2-16,-6-11-1 0,1-5 20 15,0-11 9-15,0-16-12 16,0-15-5-16,0-17-9 15,0-7-3-15,4-4 0 16,0-1 2-16,5 5-3 16,4 4-2-16,9 3-1 15,5 8 3-15,-1 5-13 16,10 7-4-16,-5 8-34 16,0 4-14-16,0 4-41 15,4 0-30 1,5-3 61-16</inkml:trace>
  <inkml:trace contextRef="#ctx0" brushRef="#br0" timeOffset="1516">3309 162 228 0,'-27'-35'88'0,"27"39"-69"0,-4 19-7 0,4-3-9 15,0 20-7-15,4 11 0 16,0 16 18-16,5 16 8 16,5 16-11-16,3 3 1 0,6-3-1 15,-1 0-6-15,4-5-3 16,1 5 1-16,0-4 2 16,-5 0-7-16,0-17 0 0,-8-10-29 15,-1-21-11-15,-13-15 16 16,-9-17 9-16,-9-15 1 15,-8-12 0-15,-6-11 20 16,-3-9 8-16,-5-7 18 16,0-1 6-16,0 1-6 15,9 3-1-15,4 1-7 16,10 3-4-16,12-3-13 16,14 3-2-16,13-3-5 15,14-5-2-15,8 1 3 16,14 3 0-16,13 0 1 15,4 1 2-15,5-1-45 16,0 1-21-16,-9 3-27 16,-9-7-33-1,-4-5 45-15</inkml:trace>
  <inkml:trace contextRef="#ctx0" brushRef="#br0" timeOffset="1725">4028 28 244 0,'-18'-28'90'0,"14"28"-70"0,4 4-9 0,0 4-9 15,0 16 11-15,-5 23 11 16,5 16-3-16,-4 16-2 16,0 16-11-16,4 12 1 0,0 15 2 15,4-7-4-15,-4-9-2 16,4-3-2-16,5-5 0 16,0-3 0-16,5 0 1 15,-1-16-40-15,0-12-17 0,5-12-36 16,0-19-52-1,4-16 39-15</inkml:trace>
  <inkml:trace contextRef="#ctx0" brushRef="#br0" timeOffset="2072">4263 1335 220 0,'5'-20'82'0,"-5"16"-64"0,0 4 22 16,0 0 7-16,0 0-18 16,0-4-4-16,0 0-15 15,4-4-4-15,5-8-4 16,5-3-4-16,8-9 1 0,9-4-1 15,4 1 0-15,-4-5 2 16,1 1 2-16,-6-5-1 16,-4 5 2-16,-8-1-2 15,-5 9 2-15,-5 3-2 0,-4 4 2 16,0 8-7-16,-9 8 1 16,-4 16-4-16,-5 8 0 15,0 8 10-15,-4 11 5 16,0 12 14-16,4 13 8 15,9 7-13-15,5-8-7 16,13-4-4-16,4-4-2 16,14-7-2-16,17-9 1 15,5-7 0-15,9-13 3 16,13-11-49-16,9-12-21 16,17-19-76-1,19-17-40-15,-1-7 88 16</inkml:trace>
  <inkml:trace contextRef="#ctx0" brushRef="#br0" timeOffset="2387">5902 707 220 0,'-57'-36'85'0,"21"44"-66"0,-13 20-1 16,22-8-3-16,-8 7-5 15,-14 13 4-15,0 3 10 16,-4 5 7-16,4-9-16 15,9-3-4-15,9-5-3 0,9-3-9 16,13 3-1-16,9 1 0 16,9 4 1-16,9 3-2 15,8 1 2-15,5 3 3 16,5 0 1-16,-5 1-4 0,-9-1 1 16,-4-3 2-16,-14-1 1 15,-8-3 1-15,-9-9 2 16,-5-3-1-16,-4-8 2 15,-5-12-33-15,0-8-14 16,1-12-53 0,8-16-56-16,14-11 43 15</inkml:trace>
  <inkml:trace contextRef="#ctx0" brushRef="#br0" timeOffset="2552">6040 387 236 0,'0'-27'88'0,"-5"23"-69"0,1-4 8 16,4 4-1-16,-4 0-12 16,-5 0-1-16,-5-4-12 15,1 4-5-15,-9 4 2 16,0 8-44-16,-9 8-18 0,-9 15-39 16</inkml:trace>
  <inkml:trace contextRef="#ctx0" brushRef="#br0" timeOffset="3153">6107 845 200 0,'17'32'77'0,"-3"3"-60"0,3 17 4 16,-8-29-1-16,0 5-10 0,0 4-3 16,0 3 7-16,0 1 2 15,0-1-7-15,0-3-5 0,-1-1-1 16,1-3-2-16,5-4-1 15,-1-9-32-15,5-7-14 16,0-16-1-16,4-7 2 16,4-13 19-16,5-4 8 15,1-3 12-15,3-1 3 16,-4 9 22-16,0 7 12 16,-9 8-9-16,1 4-4 15,-1 4 11-15,0 4 5 16,0 8-4-16,-4 4-3 0,0 4-9 15,0 0-3-15,4-1-5 16,-4 5-1-16,-1-8-3 16,6-4-1-16,-1-8 5 15,0-8 6-15,5-8-4 16,4-15 1-16,0-5-8 16,4-3-3-16,-4-1-1 15,-4 12-1-15,-5 9-3 16,-4 3 2-16,4 4 3 15,-4 12 1-15,0 4 14 16,-1 4 6-16,6 4-9 16,3 0-3-16,1-1-3 15,9 1 0-15,3-8-2 16,6-8 1-16,-1-8-4 0,5-11-2 16,0-1 0-1,-5 0-1-15,1 5-3 0,-5 3 2 16,-5 4 1-16,1 8 0 15,-1 4 0-15,1 4 0 16,-5 4 0-16,0 8 0 16,0 3-31-16,9 5-12 15,13 0-115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9.1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688 1 252 0,'0'-12'96'0,"9"12"-75"0,-4 8-8 16,4-1-7-16,-5 1-6 15,0 0 2-15,-4 4 16 16,0 4 11-16,-4 4-15 0,-5 7-3 15,-13 17-3-15,-9 3-2 0,-14-4 1 16,-3-3-4-16,-1-5-2 16,0-7 13-16,4-4 7 15,5-8 3-15,5-5 1 16,4 1-10-16,4-4-4 16,9 0-4-16,5-4-2 15,9-4-8-15,8 0 0 16,14-4-1-16,17 0 2 15,10-4 1-15,13 4 3 16,8 0-1-16,5-4 2 16,5-3-4-16,-5-1 0 15,-5 4 1-15,-12 0 0 0,-10 4-3 16,-8 0 2-16,-10 0 3 16,-8 4 1-16,-9 0-4 15,-14 8-1-15,-12 12-2 16,-14 11 3-16,-9 9 0 15,-5 7 1-15,1 1 0 16,4-1 2-16,9-8 1 16,9-3 3-16,8-4-3 15,5-9 0-15,18-7 1 16,13-12 2-16,18-16-1 16,18-19 2-16,9-9-6 15,-1 1-1-15,-8-1 0 16,-9 5 2-16,-14-1-1 0,-12 1-1 15,-14 3 1-15,-18 4 1 16,-22 13-14-16,-23 7-5 16,-17 8-18-16,-22 8-7 15,-9 7-18-15,-5 13-7 16,5 11 0-16,4 13 4 16,5 3 24-16,4 0 13 15,18-3 14-15,14-9 7 16,12-7 26-16,14-9 13 15,9 1 9-15,13-8 4 16,22-5-6-16,18-7 0 16,23-4-10-16,26-12-4 15,22 0-11-15,18 0-3 0,4 1-5 16,9-5 0-16,-4 4-5 16,-5 0 0-16,-13 4-1 15,-22 0-2-15,-18 0 1 16,-13 4-1-16,-14-4 2 15,-17 0 3-15,-14-4-13 16,-17-4-7-16,-9 5 1 16,-14-1 0-16,-9 4 9 15,-4 8 2-15,1 11 7 16,-1 9 5-16,0 16 6 16,0 7 5-16,4 8 1 15,5 8 2-15,4 12-7 16,10 4 1-16,3 4 1 15,5-8 1-15,0 0-13 16,5-15-3-16,0-13-2 0,4-4 1 16,0-11-28-16,0-4-11 15,4-5-79-15,9 1-32 16,5-36 19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9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 75 408 0,'-18'-75'151'0,"18"75"-118"0,0 4-17 16,9 4-18-16,4 4-53 15,0 4-18-15,-4 0-29 16,-4-5-12-16,-5 9 13 16,-9-8 7-16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9.5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14 352 0,'4'-16'132'0,"-4"20"-103"0,9-4-48 0,-9 0-26 16,4 4-93-16,-4-4-36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4T14:18:29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47 344 0,'40'-47'129'0,"-35"47"-100"0,-1 0-20 0,-4 0-15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emf"/><Relationship Id="rId117" Type="http://schemas.openxmlformats.org/officeDocument/2006/relationships/customXml" Target="../ink/ink242.xml"/><Relationship Id="rId21" Type="http://schemas.openxmlformats.org/officeDocument/2006/relationships/customXml" Target="../ink/ink194.xml"/><Relationship Id="rId42" Type="http://schemas.openxmlformats.org/officeDocument/2006/relationships/image" Target="../media/image205.emf"/><Relationship Id="rId47" Type="http://schemas.openxmlformats.org/officeDocument/2006/relationships/customXml" Target="../ink/ink207.xml"/><Relationship Id="rId63" Type="http://schemas.openxmlformats.org/officeDocument/2006/relationships/customXml" Target="../ink/ink215.xml"/><Relationship Id="rId68" Type="http://schemas.openxmlformats.org/officeDocument/2006/relationships/image" Target="../media/image218.emf"/><Relationship Id="rId84" Type="http://schemas.openxmlformats.org/officeDocument/2006/relationships/image" Target="../media/image226.emf"/><Relationship Id="rId89" Type="http://schemas.openxmlformats.org/officeDocument/2006/relationships/customXml" Target="../ink/ink228.xml"/><Relationship Id="rId112" Type="http://schemas.openxmlformats.org/officeDocument/2006/relationships/image" Target="../media/image240.emf"/><Relationship Id="rId16" Type="http://schemas.openxmlformats.org/officeDocument/2006/relationships/image" Target="../media/image192.emf"/><Relationship Id="rId107" Type="http://schemas.openxmlformats.org/officeDocument/2006/relationships/customXml" Target="../ink/ink237.xml"/><Relationship Id="rId11" Type="http://schemas.openxmlformats.org/officeDocument/2006/relationships/customXml" Target="../ink/ink189.xml"/><Relationship Id="rId32" Type="http://schemas.openxmlformats.org/officeDocument/2006/relationships/image" Target="../media/image200.emf"/><Relationship Id="rId37" Type="http://schemas.openxmlformats.org/officeDocument/2006/relationships/customXml" Target="../ink/ink202.xml"/><Relationship Id="rId53" Type="http://schemas.openxmlformats.org/officeDocument/2006/relationships/customXml" Target="../ink/ink210.xml"/><Relationship Id="rId58" Type="http://schemas.openxmlformats.org/officeDocument/2006/relationships/image" Target="../media/image213.emf"/><Relationship Id="rId74" Type="http://schemas.openxmlformats.org/officeDocument/2006/relationships/image" Target="../media/image221.emf"/><Relationship Id="rId79" Type="http://schemas.openxmlformats.org/officeDocument/2006/relationships/customXml" Target="../ink/ink223.xml"/><Relationship Id="rId102" Type="http://schemas.openxmlformats.org/officeDocument/2006/relationships/image" Target="../media/image235.emf"/><Relationship Id="rId123" Type="http://schemas.openxmlformats.org/officeDocument/2006/relationships/customXml" Target="../ink/ink245.xml"/><Relationship Id="rId128" Type="http://schemas.openxmlformats.org/officeDocument/2006/relationships/image" Target="../media/image248.emf"/><Relationship Id="rId5" Type="http://schemas.openxmlformats.org/officeDocument/2006/relationships/customXml" Target="../ink/ink186.xml"/><Relationship Id="rId90" Type="http://schemas.openxmlformats.org/officeDocument/2006/relationships/image" Target="../media/image229.emf"/><Relationship Id="rId95" Type="http://schemas.openxmlformats.org/officeDocument/2006/relationships/customXml" Target="../ink/ink231.xml"/><Relationship Id="rId19" Type="http://schemas.openxmlformats.org/officeDocument/2006/relationships/customXml" Target="../ink/ink193.xml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Relationship Id="rId27" Type="http://schemas.openxmlformats.org/officeDocument/2006/relationships/customXml" Target="../ink/ink197.xml"/><Relationship Id="rId30" Type="http://schemas.openxmlformats.org/officeDocument/2006/relationships/image" Target="../media/image199.emf"/><Relationship Id="rId35" Type="http://schemas.openxmlformats.org/officeDocument/2006/relationships/customXml" Target="../ink/ink201.xml"/><Relationship Id="rId43" Type="http://schemas.openxmlformats.org/officeDocument/2006/relationships/customXml" Target="../ink/ink205.xml"/><Relationship Id="rId48" Type="http://schemas.openxmlformats.org/officeDocument/2006/relationships/image" Target="../media/image208.emf"/><Relationship Id="rId56" Type="http://schemas.openxmlformats.org/officeDocument/2006/relationships/image" Target="../media/image212.emf"/><Relationship Id="rId64" Type="http://schemas.openxmlformats.org/officeDocument/2006/relationships/image" Target="../media/image216.emf"/><Relationship Id="rId69" Type="http://schemas.openxmlformats.org/officeDocument/2006/relationships/customXml" Target="../ink/ink218.xml"/><Relationship Id="rId77" Type="http://schemas.openxmlformats.org/officeDocument/2006/relationships/customXml" Target="../ink/ink222.xml"/><Relationship Id="rId100" Type="http://schemas.openxmlformats.org/officeDocument/2006/relationships/image" Target="../media/image234.emf"/><Relationship Id="rId105" Type="http://schemas.openxmlformats.org/officeDocument/2006/relationships/customXml" Target="../ink/ink236.xml"/><Relationship Id="rId113" Type="http://schemas.openxmlformats.org/officeDocument/2006/relationships/customXml" Target="../ink/ink240.xml"/><Relationship Id="rId118" Type="http://schemas.openxmlformats.org/officeDocument/2006/relationships/image" Target="../media/image243.emf"/><Relationship Id="rId126" Type="http://schemas.openxmlformats.org/officeDocument/2006/relationships/image" Target="../media/image247.emf"/><Relationship Id="rId8" Type="http://schemas.openxmlformats.org/officeDocument/2006/relationships/image" Target="../media/image188.emf"/><Relationship Id="rId51" Type="http://schemas.openxmlformats.org/officeDocument/2006/relationships/customXml" Target="../ink/ink209.xml"/><Relationship Id="rId72" Type="http://schemas.openxmlformats.org/officeDocument/2006/relationships/image" Target="../media/image220.emf"/><Relationship Id="rId80" Type="http://schemas.openxmlformats.org/officeDocument/2006/relationships/image" Target="../media/image224.emf"/><Relationship Id="rId85" Type="http://schemas.openxmlformats.org/officeDocument/2006/relationships/customXml" Target="../ink/ink226.xml"/><Relationship Id="rId93" Type="http://schemas.openxmlformats.org/officeDocument/2006/relationships/customXml" Target="../ink/ink230.xml"/><Relationship Id="rId98" Type="http://schemas.openxmlformats.org/officeDocument/2006/relationships/image" Target="../media/image233.emf"/><Relationship Id="rId121" Type="http://schemas.openxmlformats.org/officeDocument/2006/relationships/customXml" Target="../ink/ink244.xml"/><Relationship Id="rId3" Type="http://schemas.openxmlformats.org/officeDocument/2006/relationships/customXml" Target="../ink/ink185.xml"/><Relationship Id="rId12" Type="http://schemas.openxmlformats.org/officeDocument/2006/relationships/image" Target="../media/image190.emf"/><Relationship Id="rId17" Type="http://schemas.openxmlformats.org/officeDocument/2006/relationships/customXml" Target="../ink/ink192.xml"/><Relationship Id="rId25" Type="http://schemas.openxmlformats.org/officeDocument/2006/relationships/customXml" Target="../ink/ink196.xml"/><Relationship Id="rId33" Type="http://schemas.openxmlformats.org/officeDocument/2006/relationships/customXml" Target="../ink/ink200.xml"/><Relationship Id="rId38" Type="http://schemas.openxmlformats.org/officeDocument/2006/relationships/image" Target="../media/image203.emf"/><Relationship Id="rId46" Type="http://schemas.openxmlformats.org/officeDocument/2006/relationships/image" Target="../media/image207.emf"/><Relationship Id="rId59" Type="http://schemas.openxmlformats.org/officeDocument/2006/relationships/customXml" Target="../ink/ink213.xml"/><Relationship Id="rId67" Type="http://schemas.openxmlformats.org/officeDocument/2006/relationships/customXml" Target="../ink/ink217.xml"/><Relationship Id="rId103" Type="http://schemas.openxmlformats.org/officeDocument/2006/relationships/customXml" Target="../ink/ink235.xml"/><Relationship Id="rId108" Type="http://schemas.openxmlformats.org/officeDocument/2006/relationships/image" Target="../media/image238.emf"/><Relationship Id="rId116" Type="http://schemas.openxmlformats.org/officeDocument/2006/relationships/image" Target="../media/image242.emf"/><Relationship Id="rId124" Type="http://schemas.openxmlformats.org/officeDocument/2006/relationships/image" Target="../media/image246.emf"/><Relationship Id="rId129" Type="http://schemas.openxmlformats.org/officeDocument/2006/relationships/customXml" Target="../ink/ink248.xml"/><Relationship Id="rId20" Type="http://schemas.openxmlformats.org/officeDocument/2006/relationships/image" Target="../media/image194.emf"/><Relationship Id="rId41" Type="http://schemas.openxmlformats.org/officeDocument/2006/relationships/customXml" Target="../ink/ink204.xml"/><Relationship Id="rId54" Type="http://schemas.openxmlformats.org/officeDocument/2006/relationships/image" Target="../media/image211.emf"/><Relationship Id="rId62" Type="http://schemas.openxmlformats.org/officeDocument/2006/relationships/image" Target="../media/image215.emf"/><Relationship Id="rId70" Type="http://schemas.openxmlformats.org/officeDocument/2006/relationships/image" Target="../media/image219.emf"/><Relationship Id="rId75" Type="http://schemas.openxmlformats.org/officeDocument/2006/relationships/customXml" Target="../ink/ink221.xml"/><Relationship Id="rId83" Type="http://schemas.openxmlformats.org/officeDocument/2006/relationships/customXml" Target="../ink/ink225.xml"/><Relationship Id="rId88" Type="http://schemas.openxmlformats.org/officeDocument/2006/relationships/image" Target="../media/image228.emf"/><Relationship Id="rId91" Type="http://schemas.openxmlformats.org/officeDocument/2006/relationships/customXml" Target="../ink/ink229.xml"/><Relationship Id="rId96" Type="http://schemas.openxmlformats.org/officeDocument/2006/relationships/image" Target="../media/image232.emf"/><Relationship Id="rId111" Type="http://schemas.openxmlformats.org/officeDocument/2006/relationships/customXml" Target="../ink/ink239.xml"/><Relationship Id="rId132" Type="http://schemas.openxmlformats.org/officeDocument/2006/relationships/image" Target="../media/image25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emf"/><Relationship Id="rId15" Type="http://schemas.openxmlformats.org/officeDocument/2006/relationships/customXml" Target="../ink/ink191.xml"/><Relationship Id="rId23" Type="http://schemas.openxmlformats.org/officeDocument/2006/relationships/customXml" Target="../ink/ink195.xml"/><Relationship Id="rId28" Type="http://schemas.openxmlformats.org/officeDocument/2006/relationships/image" Target="../media/image198.emf"/><Relationship Id="rId36" Type="http://schemas.openxmlformats.org/officeDocument/2006/relationships/image" Target="../media/image202.emf"/><Relationship Id="rId49" Type="http://schemas.openxmlformats.org/officeDocument/2006/relationships/customXml" Target="../ink/ink208.xml"/><Relationship Id="rId57" Type="http://schemas.openxmlformats.org/officeDocument/2006/relationships/customXml" Target="../ink/ink212.xml"/><Relationship Id="rId106" Type="http://schemas.openxmlformats.org/officeDocument/2006/relationships/image" Target="../media/image237.emf"/><Relationship Id="rId114" Type="http://schemas.openxmlformats.org/officeDocument/2006/relationships/image" Target="../media/image241.emf"/><Relationship Id="rId119" Type="http://schemas.openxmlformats.org/officeDocument/2006/relationships/customXml" Target="../ink/ink243.xml"/><Relationship Id="rId127" Type="http://schemas.openxmlformats.org/officeDocument/2006/relationships/customXml" Target="../ink/ink247.xml"/><Relationship Id="rId10" Type="http://schemas.openxmlformats.org/officeDocument/2006/relationships/image" Target="../media/image189.emf"/><Relationship Id="rId31" Type="http://schemas.openxmlformats.org/officeDocument/2006/relationships/customXml" Target="../ink/ink199.xml"/><Relationship Id="rId44" Type="http://schemas.openxmlformats.org/officeDocument/2006/relationships/image" Target="../media/image206.emf"/><Relationship Id="rId52" Type="http://schemas.openxmlformats.org/officeDocument/2006/relationships/image" Target="../media/image210.emf"/><Relationship Id="rId60" Type="http://schemas.openxmlformats.org/officeDocument/2006/relationships/image" Target="../media/image214.emf"/><Relationship Id="rId65" Type="http://schemas.openxmlformats.org/officeDocument/2006/relationships/customXml" Target="../ink/ink216.xml"/><Relationship Id="rId73" Type="http://schemas.openxmlformats.org/officeDocument/2006/relationships/customXml" Target="../ink/ink220.xml"/><Relationship Id="rId78" Type="http://schemas.openxmlformats.org/officeDocument/2006/relationships/image" Target="../media/image223.emf"/><Relationship Id="rId81" Type="http://schemas.openxmlformats.org/officeDocument/2006/relationships/customXml" Target="../ink/ink224.xml"/><Relationship Id="rId86" Type="http://schemas.openxmlformats.org/officeDocument/2006/relationships/image" Target="../media/image227.emf"/><Relationship Id="rId94" Type="http://schemas.openxmlformats.org/officeDocument/2006/relationships/image" Target="../media/image231.emf"/><Relationship Id="rId99" Type="http://schemas.openxmlformats.org/officeDocument/2006/relationships/customXml" Target="../ink/ink233.xml"/><Relationship Id="rId101" Type="http://schemas.openxmlformats.org/officeDocument/2006/relationships/customXml" Target="../ink/ink234.xml"/><Relationship Id="rId122" Type="http://schemas.openxmlformats.org/officeDocument/2006/relationships/image" Target="../media/image245.emf"/><Relationship Id="rId130" Type="http://schemas.openxmlformats.org/officeDocument/2006/relationships/image" Target="../media/image249.emf"/><Relationship Id="rId4" Type="http://schemas.openxmlformats.org/officeDocument/2006/relationships/image" Target="../media/image186.emf"/><Relationship Id="rId9" Type="http://schemas.openxmlformats.org/officeDocument/2006/relationships/customXml" Target="../ink/ink188.xml"/><Relationship Id="rId13" Type="http://schemas.openxmlformats.org/officeDocument/2006/relationships/customXml" Target="../ink/ink190.xml"/><Relationship Id="rId18" Type="http://schemas.openxmlformats.org/officeDocument/2006/relationships/image" Target="../media/image193.emf"/><Relationship Id="rId39" Type="http://schemas.openxmlformats.org/officeDocument/2006/relationships/customXml" Target="../ink/ink203.xml"/><Relationship Id="rId109" Type="http://schemas.openxmlformats.org/officeDocument/2006/relationships/customXml" Target="../ink/ink238.xml"/><Relationship Id="rId34" Type="http://schemas.openxmlformats.org/officeDocument/2006/relationships/image" Target="../media/image201.emf"/><Relationship Id="rId50" Type="http://schemas.openxmlformats.org/officeDocument/2006/relationships/image" Target="../media/image209.emf"/><Relationship Id="rId55" Type="http://schemas.openxmlformats.org/officeDocument/2006/relationships/customXml" Target="../ink/ink211.xml"/><Relationship Id="rId76" Type="http://schemas.openxmlformats.org/officeDocument/2006/relationships/image" Target="../media/image222.emf"/><Relationship Id="rId97" Type="http://schemas.openxmlformats.org/officeDocument/2006/relationships/customXml" Target="../ink/ink232.xml"/><Relationship Id="rId104" Type="http://schemas.openxmlformats.org/officeDocument/2006/relationships/image" Target="../media/image236.emf"/><Relationship Id="rId120" Type="http://schemas.openxmlformats.org/officeDocument/2006/relationships/image" Target="../media/image244.emf"/><Relationship Id="rId125" Type="http://schemas.openxmlformats.org/officeDocument/2006/relationships/customXml" Target="../ink/ink246.xml"/><Relationship Id="rId7" Type="http://schemas.openxmlformats.org/officeDocument/2006/relationships/customXml" Target="../ink/ink187.xml"/><Relationship Id="rId71" Type="http://schemas.openxmlformats.org/officeDocument/2006/relationships/customXml" Target="../ink/ink219.xml"/><Relationship Id="rId92" Type="http://schemas.openxmlformats.org/officeDocument/2006/relationships/image" Target="../media/image230.emf"/><Relationship Id="rId2" Type="http://schemas.openxmlformats.org/officeDocument/2006/relationships/image" Target="../media/image1.jpeg"/><Relationship Id="rId29" Type="http://schemas.openxmlformats.org/officeDocument/2006/relationships/customXml" Target="../ink/ink198.xml"/><Relationship Id="rId24" Type="http://schemas.openxmlformats.org/officeDocument/2006/relationships/image" Target="../media/image196.emf"/><Relationship Id="rId40" Type="http://schemas.openxmlformats.org/officeDocument/2006/relationships/image" Target="../media/image204.emf"/><Relationship Id="rId45" Type="http://schemas.openxmlformats.org/officeDocument/2006/relationships/customXml" Target="../ink/ink206.xml"/><Relationship Id="rId66" Type="http://schemas.openxmlformats.org/officeDocument/2006/relationships/image" Target="../media/image217.emf"/><Relationship Id="rId87" Type="http://schemas.openxmlformats.org/officeDocument/2006/relationships/customXml" Target="../ink/ink227.xml"/><Relationship Id="rId110" Type="http://schemas.openxmlformats.org/officeDocument/2006/relationships/image" Target="../media/image239.emf"/><Relationship Id="rId115" Type="http://schemas.openxmlformats.org/officeDocument/2006/relationships/customXml" Target="../ink/ink241.xml"/><Relationship Id="rId131" Type="http://schemas.openxmlformats.org/officeDocument/2006/relationships/customXml" Target="../ink/ink249.xml"/><Relationship Id="rId61" Type="http://schemas.openxmlformats.org/officeDocument/2006/relationships/customXml" Target="../ink/ink214.xml"/><Relationship Id="rId82" Type="http://schemas.openxmlformats.org/officeDocument/2006/relationships/image" Target="../media/image22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URBO/documen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ndex.ros.org/doc/ros2/Installation/Linux-Development-Setup/" TargetMode="External"/><Relationship Id="rId4" Type="http://schemas.openxmlformats.org/officeDocument/2006/relationships/hyperlink" Target="https://github.com/AuTURBO/auturbo_robot_development_tool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lintan/ros2_usb_camera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2" Type="http://schemas.openxmlformats.org/officeDocument/2006/relationships/image" Target="../media/image1.jpeg"/><Relationship Id="rId16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emf"/><Relationship Id="rId117" Type="http://schemas.openxmlformats.org/officeDocument/2006/relationships/customXml" Target="../ink/ink65.xml"/><Relationship Id="rId21" Type="http://schemas.openxmlformats.org/officeDocument/2006/relationships/customXml" Target="../ink/ink17.xml"/><Relationship Id="rId42" Type="http://schemas.openxmlformats.org/officeDocument/2006/relationships/image" Target="../media/image28.emf"/><Relationship Id="rId47" Type="http://schemas.openxmlformats.org/officeDocument/2006/relationships/customXml" Target="../ink/ink30.xml"/><Relationship Id="rId63" Type="http://schemas.openxmlformats.org/officeDocument/2006/relationships/customXml" Target="../ink/ink38.xml"/><Relationship Id="rId68" Type="http://schemas.openxmlformats.org/officeDocument/2006/relationships/image" Target="../media/image41.emf"/><Relationship Id="rId84" Type="http://schemas.openxmlformats.org/officeDocument/2006/relationships/image" Target="../media/image49.emf"/><Relationship Id="rId89" Type="http://schemas.openxmlformats.org/officeDocument/2006/relationships/customXml" Target="../ink/ink51.xml"/><Relationship Id="rId112" Type="http://schemas.openxmlformats.org/officeDocument/2006/relationships/image" Target="../media/image63.emf"/><Relationship Id="rId133" Type="http://schemas.openxmlformats.org/officeDocument/2006/relationships/customXml" Target="../ink/ink73.xml"/><Relationship Id="rId138" Type="http://schemas.openxmlformats.org/officeDocument/2006/relationships/image" Target="../media/image76.emf"/><Relationship Id="rId16" Type="http://schemas.openxmlformats.org/officeDocument/2006/relationships/image" Target="../media/image15.emf"/><Relationship Id="rId107" Type="http://schemas.openxmlformats.org/officeDocument/2006/relationships/customXml" Target="../ink/ink60.xml"/><Relationship Id="rId11" Type="http://schemas.openxmlformats.org/officeDocument/2006/relationships/customXml" Target="../ink/ink12.xml"/><Relationship Id="rId32" Type="http://schemas.openxmlformats.org/officeDocument/2006/relationships/image" Target="../media/image23.emf"/><Relationship Id="rId37" Type="http://schemas.openxmlformats.org/officeDocument/2006/relationships/customXml" Target="../ink/ink25.xml"/><Relationship Id="rId53" Type="http://schemas.openxmlformats.org/officeDocument/2006/relationships/customXml" Target="../ink/ink33.xml"/><Relationship Id="rId58" Type="http://schemas.openxmlformats.org/officeDocument/2006/relationships/image" Target="../media/image36.emf"/><Relationship Id="rId74" Type="http://schemas.openxmlformats.org/officeDocument/2006/relationships/image" Target="../media/image44.emf"/><Relationship Id="rId79" Type="http://schemas.openxmlformats.org/officeDocument/2006/relationships/customXml" Target="../ink/ink46.xml"/><Relationship Id="rId102" Type="http://schemas.openxmlformats.org/officeDocument/2006/relationships/image" Target="../media/image58.emf"/><Relationship Id="rId123" Type="http://schemas.openxmlformats.org/officeDocument/2006/relationships/customXml" Target="../ink/ink68.xml"/><Relationship Id="rId128" Type="http://schemas.openxmlformats.org/officeDocument/2006/relationships/image" Target="../media/image71.emf"/><Relationship Id="rId144" Type="http://schemas.openxmlformats.org/officeDocument/2006/relationships/image" Target="../media/image79.emf"/><Relationship Id="rId5" Type="http://schemas.openxmlformats.org/officeDocument/2006/relationships/customXml" Target="../ink/ink9.xml"/><Relationship Id="rId90" Type="http://schemas.openxmlformats.org/officeDocument/2006/relationships/image" Target="../media/image52.emf"/><Relationship Id="rId95" Type="http://schemas.openxmlformats.org/officeDocument/2006/relationships/customXml" Target="../ink/ink54.xml"/><Relationship Id="rId22" Type="http://schemas.openxmlformats.org/officeDocument/2006/relationships/image" Target="../media/image18.emf"/><Relationship Id="rId27" Type="http://schemas.openxmlformats.org/officeDocument/2006/relationships/customXml" Target="../ink/ink20.xml"/><Relationship Id="rId43" Type="http://schemas.openxmlformats.org/officeDocument/2006/relationships/customXml" Target="../ink/ink28.xml"/><Relationship Id="rId48" Type="http://schemas.openxmlformats.org/officeDocument/2006/relationships/image" Target="../media/image31.emf"/><Relationship Id="rId64" Type="http://schemas.openxmlformats.org/officeDocument/2006/relationships/image" Target="../media/image39.emf"/><Relationship Id="rId69" Type="http://schemas.openxmlformats.org/officeDocument/2006/relationships/customXml" Target="../ink/ink41.xml"/><Relationship Id="rId113" Type="http://schemas.openxmlformats.org/officeDocument/2006/relationships/customXml" Target="../ink/ink63.xml"/><Relationship Id="rId118" Type="http://schemas.openxmlformats.org/officeDocument/2006/relationships/image" Target="../media/image66.emf"/><Relationship Id="rId134" Type="http://schemas.openxmlformats.org/officeDocument/2006/relationships/image" Target="../media/image74.emf"/><Relationship Id="rId139" Type="http://schemas.openxmlformats.org/officeDocument/2006/relationships/customXml" Target="../ink/ink76.xml"/><Relationship Id="rId80" Type="http://schemas.openxmlformats.org/officeDocument/2006/relationships/image" Target="../media/image47.emf"/><Relationship Id="rId85" Type="http://schemas.openxmlformats.org/officeDocument/2006/relationships/customXml" Target="../ink/ink49.xml"/><Relationship Id="rId3" Type="http://schemas.openxmlformats.org/officeDocument/2006/relationships/customXml" Target="../ink/ink8.xml"/><Relationship Id="rId12" Type="http://schemas.openxmlformats.org/officeDocument/2006/relationships/image" Target="../media/image13.emf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6.emf"/><Relationship Id="rId46" Type="http://schemas.openxmlformats.org/officeDocument/2006/relationships/image" Target="../media/image30.emf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103" Type="http://schemas.openxmlformats.org/officeDocument/2006/relationships/customXml" Target="../ink/ink58.xml"/><Relationship Id="rId108" Type="http://schemas.openxmlformats.org/officeDocument/2006/relationships/image" Target="../media/image61.emf"/><Relationship Id="rId116" Type="http://schemas.openxmlformats.org/officeDocument/2006/relationships/image" Target="../media/image65.emf"/><Relationship Id="rId124" Type="http://schemas.openxmlformats.org/officeDocument/2006/relationships/image" Target="../media/image69.emf"/><Relationship Id="rId129" Type="http://schemas.openxmlformats.org/officeDocument/2006/relationships/customXml" Target="../ink/ink71.xml"/><Relationship Id="rId137" Type="http://schemas.openxmlformats.org/officeDocument/2006/relationships/customXml" Target="../ink/ink75.xml"/><Relationship Id="rId20" Type="http://schemas.openxmlformats.org/officeDocument/2006/relationships/image" Target="../media/image17.emf"/><Relationship Id="rId41" Type="http://schemas.openxmlformats.org/officeDocument/2006/relationships/customXml" Target="../ink/ink27.xml"/><Relationship Id="rId54" Type="http://schemas.openxmlformats.org/officeDocument/2006/relationships/image" Target="../media/image34.emf"/><Relationship Id="rId62" Type="http://schemas.openxmlformats.org/officeDocument/2006/relationships/image" Target="../media/image38.emf"/><Relationship Id="rId70" Type="http://schemas.openxmlformats.org/officeDocument/2006/relationships/image" Target="../media/image42.emf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88" Type="http://schemas.openxmlformats.org/officeDocument/2006/relationships/image" Target="../media/image51.emf"/><Relationship Id="rId91" Type="http://schemas.openxmlformats.org/officeDocument/2006/relationships/customXml" Target="../ink/ink52.xml"/><Relationship Id="rId96" Type="http://schemas.openxmlformats.org/officeDocument/2006/relationships/image" Target="../media/image55.emf"/><Relationship Id="rId111" Type="http://schemas.openxmlformats.org/officeDocument/2006/relationships/customXml" Target="../ink/ink62.xml"/><Relationship Id="rId132" Type="http://schemas.openxmlformats.org/officeDocument/2006/relationships/image" Target="../media/image73.emf"/><Relationship Id="rId140" Type="http://schemas.openxmlformats.org/officeDocument/2006/relationships/image" Target="../media/image77.emf"/><Relationship Id="rId145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6" Type="http://schemas.openxmlformats.org/officeDocument/2006/relationships/image" Target="../media/image60.emf"/><Relationship Id="rId114" Type="http://schemas.openxmlformats.org/officeDocument/2006/relationships/image" Target="../media/image64.emf"/><Relationship Id="rId119" Type="http://schemas.openxmlformats.org/officeDocument/2006/relationships/customXml" Target="../ink/ink66.xml"/><Relationship Id="rId127" Type="http://schemas.openxmlformats.org/officeDocument/2006/relationships/customXml" Target="../ink/ink70.xml"/><Relationship Id="rId10" Type="http://schemas.openxmlformats.org/officeDocument/2006/relationships/image" Target="../media/image12.emf"/><Relationship Id="rId31" Type="http://schemas.openxmlformats.org/officeDocument/2006/relationships/customXml" Target="../ink/ink22.xml"/><Relationship Id="rId44" Type="http://schemas.openxmlformats.org/officeDocument/2006/relationships/image" Target="../media/image29.emf"/><Relationship Id="rId52" Type="http://schemas.openxmlformats.org/officeDocument/2006/relationships/image" Target="../media/image33.emf"/><Relationship Id="rId60" Type="http://schemas.openxmlformats.org/officeDocument/2006/relationships/image" Target="../media/image37.emf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46.emf"/><Relationship Id="rId81" Type="http://schemas.openxmlformats.org/officeDocument/2006/relationships/customXml" Target="../ink/ink47.xml"/><Relationship Id="rId86" Type="http://schemas.openxmlformats.org/officeDocument/2006/relationships/image" Target="../media/image50.emf"/><Relationship Id="rId94" Type="http://schemas.openxmlformats.org/officeDocument/2006/relationships/image" Target="../media/image54.emf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68.emf"/><Relationship Id="rId130" Type="http://schemas.openxmlformats.org/officeDocument/2006/relationships/image" Target="../media/image72.emf"/><Relationship Id="rId135" Type="http://schemas.openxmlformats.org/officeDocument/2006/relationships/customXml" Target="../ink/ink74.xml"/><Relationship Id="rId143" Type="http://schemas.openxmlformats.org/officeDocument/2006/relationships/customXml" Target="../ink/ink78.xml"/><Relationship Id="rId4" Type="http://schemas.openxmlformats.org/officeDocument/2006/relationships/image" Target="../media/image9.emf"/><Relationship Id="rId9" Type="http://schemas.openxmlformats.org/officeDocument/2006/relationships/customXml" Target="../ink/ink11.xml"/><Relationship Id="rId13" Type="http://schemas.openxmlformats.org/officeDocument/2006/relationships/customXml" Target="../ink/ink13.xml"/><Relationship Id="rId18" Type="http://schemas.openxmlformats.org/officeDocument/2006/relationships/image" Target="../media/image16.emf"/><Relationship Id="rId39" Type="http://schemas.openxmlformats.org/officeDocument/2006/relationships/customXml" Target="../ink/ink26.xml"/><Relationship Id="rId109" Type="http://schemas.openxmlformats.org/officeDocument/2006/relationships/customXml" Target="../ink/ink61.xml"/><Relationship Id="rId34" Type="http://schemas.openxmlformats.org/officeDocument/2006/relationships/image" Target="../media/image24.emf"/><Relationship Id="rId50" Type="http://schemas.openxmlformats.org/officeDocument/2006/relationships/image" Target="../media/image32.emf"/><Relationship Id="rId55" Type="http://schemas.openxmlformats.org/officeDocument/2006/relationships/customXml" Target="../ink/ink34.xml"/><Relationship Id="rId76" Type="http://schemas.openxmlformats.org/officeDocument/2006/relationships/image" Target="../media/image45.emf"/><Relationship Id="rId97" Type="http://schemas.openxmlformats.org/officeDocument/2006/relationships/customXml" Target="../ink/ink55.xml"/><Relationship Id="rId104" Type="http://schemas.openxmlformats.org/officeDocument/2006/relationships/image" Target="../media/image59.emf"/><Relationship Id="rId120" Type="http://schemas.openxmlformats.org/officeDocument/2006/relationships/image" Target="../media/image67.emf"/><Relationship Id="rId125" Type="http://schemas.openxmlformats.org/officeDocument/2006/relationships/customXml" Target="../ink/ink69.xml"/><Relationship Id="rId141" Type="http://schemas.openxmlformats.org/officeDocument/2006/relationships/customXml" Target="../ink/ink77.xml"/><Relationship Id="rId146" Type="http://schemas.openxmlformats.org/officeDocument/2006/relationships/image" Target="../media/image80.emf"/><Relationship Id="rId7" Type="http://schemas.openxmlformats.org/officeDocument/2006/relationships/customXml" Target="../ink/ink10.xml"/><Relationship Id="rId71" Type="http://schemas.openxmlformats.org/officeDocument/2006/relationships/customXml" Target="../ink/ink42.xml"/><Relationship Id="rId92" Type="http://schemas.openxmlformats.org/officeDocument/2006/relationships/image" Target="../media/image53.emf"/><Relationship Id="rId2" Type="http://schemas.openxmlformats.org/officeDocument/2006/relationships/image" Target="../media/image1.jpeg"/><Relationship Id="rId29" Type="http://schemas.openxmlformats.org/officeDocument/2006/relationships/customXml" Target="../ink/ink21.xml"/><Relationship Id="rId24" Type="http://schemas.openxmlformats.org/officeDocument/2006/relationships/image" Target="../media/image19.emf"/><Relationship Id="rId40" Type="http://schemas.openxmlformats.org/officeDocument/2006/relationships/image" Target="../media/image27.emf"/><Relationship Id="rId45" Type="http://schemas.openxmlformats.org/officeDocument/2006/relationships/customXml" Target="../ink/ink29.xml"/><Relationship Id="rId66" Type="http://schemas.openxmlformats.org/officeDocument/2006/relationships/image" Target="../media/image40.emf"/><Relationship Id="rId87" Type="http://schemas.openxmlformats.org/officeDocument/2006/relationships/customXml" Target="../ink/ink50.xml"/><Relationship Id="rId110" Type="http://schemas.openxmlformats.org/officeDocument/2006/relationships/image" Target="../media/image62.emf"/><Relationship Id="rId115" Type="http://schemas.openxmlformats.org/officeDocument/2006/relationships/customXml" Target="../ink/ink64.xml"/><Relationship Id="rId131" Type="http://schemas.openxmlformats.org/officeDocument/2006/relationships/customXml" Target="../ink/ink72.xml"/><Relationship Id="rId136" Type="http://schemas.openxmlformats.org/officeDocument/2006/relationships/image" Target="../media/image75.emf"/><Relationship Id="rId61" Type="http://schemas.openxmlformats.org/officeDocument/2006/relationships/customXml" Target="../ink/ink37.xml"/><Relationship Id="rId82" Type="http://schemas.openxmlformats.org/officeDocument/2006/relationships/image" Target="../media/image48.emf"/><Relationship Id="rId19" Type="http://schemas.openxmlformats.org/officeDocument/2006/relationships/customXml" Target="../ink/ink16.xml"/><Relationship Id="rId14" Type="http://schemas.openxmlformats.org/officeDocument/2006/relationships/image" Target="../media/image14.emf"/><Relationship Id="rId30" Type="http://schemas.openxmlformats.org/officeDocument/2006/relationships/image" Target="../media/image22.emf"/><Relationship Id="rId35" Type="http://schemas.openxmlformats.org/officeDocument/2006/relationships/customXml" Target="../ink/ink24.xml"/><Relationship Id="rId56" Type="http://schemas.openxmlformats.org/officeDocument/2006/relationships/image" Target="../media/image35.emf"/><Relationship Id="rId77" Type="http://schemas.openxmlformats.org/officeDocument/2006/relationships/customXml" Target="../ink/ink45.xml"/><Relationship Id="rId100" Type="http://schemas.openxmlformats.org/officeDocument/2006/relationships/image" Target="../media/image57.emf"/><Relationship Id="rId105" Type="http://schemas.openxmlformats.org/officeDocument/2006/relationships/customXml" Target="../ink/ink59.xml"/><Relationship Id="rId126" Type="http://schemas.openxmlformats.org/officeDocument/2006/relationships/image" Target="../media/image70.emf"/><Relationship Id="rId8" Type="http://schemas.openxmlformats.org/officeDocument/2006/relationships/image" Target="../media/image11.emf"/><Relationship Id="rId51" Type="http://schemas.openxmlformats.org/officeDocument/2006/relationships/customXml" Target="../ink/ink32.xml"/><Relationship Id="rId72" Type="http://schemas.openxmlformats.org/officeDocument/2006/relationships/image" Target="../media/image43.emf"/><Relationship Id="rId93" Type="http://schemas.openxmlformats.org/officeDocument/2006/relationships/customXml" Target="../ink/ink53.xml"/><Relationship Id="rId98" Type="http://schemas.openxmlformats.org/officeDocument/2006/relationships/image" Target="../media/image56.emf"/><Relationship Id="rId121" Type="http://schemas.openxmlformats.org/officeDocument/2006/relationships/customXml" Target="../ink/ink67.xml"/><Relationship Id="rId142" Type="http://schemas.openxmlformats.org/officeDocument/2006/relationships/image" Target="../media/image7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image" Target="../media/image8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emf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customXml" Target="../ink/ink8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emf"/><Relationship Id="rId5" Type="http://schemas.openxmlformats.org/officeDocument/2006/relationships/customXml" Target="../ink/ink86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8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9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emf"/><Relationship Id="rId11" Type="http://schemas.openxmlformats.org/officeDocument/2006/relationships/customXml" Target="../ink/ink93.xml"/><Relationship Id="rId5" Type="http://schemas.openxmlformats.org/officeDocument/2006/relationships/customXml" Target="../ink/ink90.xml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customXml" Target="../ink/ink9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.xml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customXml" Target="../ink/ink112.xml"/><Relationship Id="rId21" Type="http://schemas.openxmlformats.org/officeDocument/2006/relationships/customXml" Target="../ink/ink103.xml"/><Relationship Id="rId34" Type="http://schemas.openxmlformats.org/officeDocument/2006/relationships/image" Target="../media/image110.emf"/><Relationship Id="rId42" Type="http://schemas.openxmlformats.org/officeDocument/2006/relationships/image" Target="../media/image114.emf"/><Relationship Id="rId47" Type="http://schemas.openxmlformats.org/officeDocument/2006/relationships/customXml" Target="../ink/ink116.xml"/><Relationship Id="rId50" Type="http://schemas.openxmlformats.org/officeDocument/2006/relationships/image" Target="../media/image118.emf"/><Relationship Id="rId55" Type="http://schemas.openxmlformats.org/officeDocument/2006/relationships/customXml" Target="../ink/ink120.xml"/><Relationship Id="rId63" Type="http://schemas.openxmlformats.org/officeDocument/2006/relationships/customXml" Target="../ink/ink124.xml"/><Relationship Id="rId68" Type="http://schemas.openxmlformats.org/officeDocument/2006/relationships/image" Target="../media/image127.emf"/><Relationship Id="rId7" Type="http://schemas.openxmlformats.org/officeDocument/2006/relationships/customXml" Target="../ink/ink96.xml"/><Relationship Id="rId2" Type="http://schemas.openxmlformats.org/officeDocument/2006/relationships/image" Target="../media/image1.jpeg"/><Relationship Id="rId16" Type="http://schemas.openxmlformats.org/officeDocument/2006/relationships/image" Target="../media/image101.emf"/><Relationship Id="rId29" Type="http://schemas.openxmlformats.org/officeDocument/2006/relationships/customXml" Target="../ink/ink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emf"/><Relationship Id="rId11" Type="http://schemas.openxmlformats.org/officeDocument/2006/relationships/customXml" Target="../ink/ink98.xml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customXml" Target="../ink/ink111.xml"/><Relationship Id="rId40" Type="http://schemas.openxmlformats.org/officeDocument/2006/relationships/image" Target="../media/image113.emf"/><Relationship Id="rId45" Type="http://schemas.openxmlformats.org/officeDocument/2006/relationships/customXml" Target="../ink/ink115.xml"/><Relationship Id="rId53" Type="http://schemas.openxmlformats.org/officeDocument/2006/relationships/customXml" Target="../ink/ink119.xml"/><Relationship Id="rId58" Type="http://schemas.openxmlformats.org/officeDocument/2006/relationships/image" Target="../media/image122.emf"/><Relationship Id="rId66" Type="http://schemas.openxmlformats.org/officeDocument/2006/relationships/image" Target="../media/image126.emf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49" Type="http://schemas.openxmlformats.org/officeDocument/2006/relationships/customXml" Target="../ink/ink117.xml"/><Relationship Id="rId57" Type="http://schemas.openxmlformats.org/officeDocument/2006/relationships/customXml" Target="../ink/ink121.xml"/><Relationship Id="rId61" Type="http://schemas.openxmlformats.org/officeDocument/2006/relationships/customXml" Target="../ink/ink123.xml"/><Relationship Id="rId10" Type="http://schemas.openxmlformats.org/officeDocument/2006/relationships/image" Target="../media/image98.emf"/><Relationship Id="rId19" Type="http://schemas.openxmlformats.org/officeDocument/2006/relationships/customXml" Target="../ink/ink102.xml"/><Relationship Id="rId31" Type="http://schemas.openxmlformats.org/officeDocument/2006/relationships/customXml" Target="../ink/ink108.xml"/><Relationship Id="rId44" Type="http://schemas.openxmlformats.org/officeDocument/2006/relationships/image" Target="../media/image115.emf"/><Relationship Id="rId52" Type="http://schemas.openxmlformats.org/officeDocument/2006/relationships/image" Target="../media/image119.emf"/><Relationship Id="rId60" Type="http://schemas.openxmlformats.org/officeDocument/2006/relationships/image" Target="../media/image123.emf"/><Relationship Id="rId65" Type="http://schemas.openxmlformats.org/officeDocument/2006/relationships/customXml" Target="../ink/ink125.xml"/><Relationship Id="rId4" Type="http://schemas.openxmlformats.org/officeDocument/2006/relationships/image" Target="../media/image95.emf"/><Relationship Id="rId9" Type="http://schemas.openxmlformats.org/officeDocument/2006/relationships/customXml" Target="../ink/ink97.xml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customXml" Target="../ink/ink106.xml"/><Relationship Id="rId30" Type="http://schemas.openxmlformats.org/officeDocument/2006/relationships/image" Target="../media/image108.emf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17.emf"/><Relationship Id="rId56" Type="http://schemas.openxmlformats.org/officeDocument/2006/relationships/image" Target="../media/image121.emf"/><Relationship Id="rId64" Type="http://schemas.openxmlformats.org/officeDocument/2006/relationships/image" Target="../media/image125.emf"/><Relationship Id="rId69" Type="http://schemas.openxmlformats.org/officeDocument/2006/relationships/customXml" Target="../ink/ink127.xml"/><Relationship Id="rId8" Type="http://schemas.openxmlformats.org/officeDocument/2006/relationships/image" Target="../media/image97.emf"/><Relationship Id="rId51" Type="http://schemas.openxmlformats.org/officeDocument/2006/relationships/customXml" Target="../ink/ink118.xml"/><Relationship Id="rId3" Type="http://schemas.openxmlformats.org/officeDocument/2006/relationships/customXml" Target="../ink/ink94.xml"/><Relationship Id="rId12" Type="http://schemas.openxmlformats.org/officeDocument/2006/relationships/image" Target="../media/image99.emf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112.emf"/><Relationship Id="rId46" Type="http://schemas.openxmlformats.org/officeDocument/2006/relationships/image" Target="../media/image116.emf"/><Relationship Id="rId59" Type="http://schemas.openxmlformats.org/officeDocument/2006/relationships/customXml" Target="../ink/ink122.xml"/><Relationship Id="rId67" Type="http://schemas.openxmlformats.org/officeDocument/2006/relationships/customXml" Target="../ink/ink126.xml"/><Relationship Id="rId20" Type="http://schemas.openxmlformats.org/officeDocument/2006/relationships/image" Target="../media/image103.emf"/><Relationship Id="rId41" Type="http://schemas.openxmlformats.org/officeDocument/2006/relationships/customXml" Target="../ink/ink113.xml"/><Relationship Id="rId54" Type="http://schemas.openxmlformats.org/officeDocument/2006/relationships/image" Target="../media/image120.emf"/><Relationship Id="rId62" Type="http://schemas.openxmlformats.org/officeDocument/2006/relationships/image" Target="../media/image124.emf"/><Relationship Id="rId70" Type="http://schemas.openxmlformats.org/officeDocument/2006/relationships/image" Target="../media/image1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customXml" Target="../ink/ink133.xml"/><Relationship Id="rId3" Type="http://schemas.openxmlformats.org/officeDocument/2006/relationships/customXml" Target="../ink/ink128.xml"/><Relationship Id="rId7" Type="http://schemas.openxmlformats.org/officeDocument/2006/relationships/customXml" Target="../ink/ink130.xml"/><Relationship Id="rId12" Type="http://schemas.openxmlformats.org/officeDocument/2006/relationships/image" Target="../media/image133.emf"/><Relationship Id="rId2" Type="http://schemas.openxmlformats.org/officeDocument/2006/relationships/image" Target="../media/image1.jpeg"/><Relationship Id="rId16" Type="http://schemas.openxmlformats.org/officeDocument/2006/relationships/image" Target="../media/image13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emf"/><Relationship Id="rId11" Type="http://schemas.openxmlformats.org/officeDocument/2006/relationships/customXml" Target="../ink/ink132.xml"/><Relationship Id="rId5" Type="http://schemas.openxmlformats.org/officeDocument/2006/relationships/customXml" Target="../ink/ink129.xml"/><Relationship Id="rId15" Type="http://schemas.openxmlformats.org/officeDocument/2006/relationships/customXml" Target="../ink/ink134.xml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customXml" Target="../ink/ink131.xml"/><Relationship Id="rId14" Type="http://schemas.openxmlformats.org/officeDocument/2006/relationships/image" Target="../media/image134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7.emf"/><Relationship Id="rId21" Type="http://schemas.openxmlformats.org/officeDocument/2006/relationships/customXml" Target="../ink/ink144.xml"/><Relationship Id="rId34" Type="http://schemas.openxmlformats.org/officeDocument/2006/relationships/image" Target="../media/image151.emf"/><Relationship Id="rId42" Type="http://schemas.openxmlformats.org/officeDocument/2006/relationships/image" Target="../media/image155.emf"/><Relationship Id="rId47" Type="http://schemas.openxmlformats.org/officeDocument/2006/relationships/customXml" Target="../ink/ink157.xml"/><Relationship Id="rId50" Type="http://schemas.openxmlformats.org/officeDocument/2006/relationships/image" Target="../media/image159.emf"/><Relationship Id="rId55" Type="http://schemas.openxmlformats.org/officeDocument/2006/relationships/customXml" Target="../ink/ink161.xml"/><Relationship Id="rId63" Type="http://schemas.openxmlformats.org/officeDocument/2006/relationships/customXml" Target="../ink/ink165.xml"/><Relationship Id="rId68" Type="http://schemas.openxmlformats.org/officeDocument/2006/relationships/image" Target="../media/image168.emf"/><Relationship Id="rId76" Type="http://schemas.openxmlformats.org/officeDocument/2006/relationships/image" Target="../media/image172.emf"/><Relationship Id="rId84" Type="http://schemas.openxmlformats.org/officeDocument/2006/relationships/image" Target="../media/image176.emf"/><Relationship Id="rId89" Type="http://schemas.openxmlformats.org/officeDocument/2006/relationships/customXml" Target="../ink/ink178.xml"/><Relationship Id="rId97" Type="http://schemas.openxmlformats.org/officeDocument/2006/relationships/customXml" Target="../ink/ink182.xml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80.emf"/><Relationship Id="rId2" Type="http://schemas.openxmlformats.org/officeDocument/2006/relationships/image" Target="../media/image1.jpeg"/><Relationship Id="rId16" Type="http://schemas.openxmlformats.org/officeDocument/2006/relationships/image" Target="../media/image142.emf"/><Relationship Id="rId29" Type="http://schemas.openxmlformats.org/officeDocument/2006/relationships/customXml" Target="../ink/ink148.xml"/><Relationship Id="rId11" Type="http://schemas.openxmlformats.org/officeDocument/2006/relationships/customXml" Target="../ink/ink139.xml"/><Relationship Id="rId24" Type="http://schemas.openxmlformats.org/officeDocument/2006/relationships/image" Target="../media/image146.emf"/><Relationship Id="rId32" Type="http://schemas.openxmlformats.org/officeDocument/2006/relationships/image" Target="../media/image150.emf"/><Relationship Id="rId37" Type="http://schemas.openxmlformats.org/officeDocument/2006/relationships/customXml" Target="../ink/ink152.xml"/><Relationship Id="rId40" Type="http://schemas.openxmlformats.org/officeDocument/2006/relationships/image" Target="../media/image154.emf"/><Relationship Id="rId45" Type="http://schemas.openxmlformats.org/officeDocument/2006/relationships/customXml" Target="../ink/ink156.xml"/><Relationship Id="rId53" Type="http://schemas.openxmlformats.org/officeDocument/2006/relationships/customXml" Target="../ink/ink160.xml"/><Relationship Id="rId58" Type="http://schemas.openxmlformats.org/officeDocument/2006/relationships/image" Target="../media/image163.emf"/><Relationship Id="rId66" Type="http://schemas.openxmlformats.org/officeDocument/2006/relationships/image" Target="../media/image167.emf"/><Relationship Id="rId74" Type="http://schemas.openxmlformats.org/officeDocument/2006/relationships/image" Target="../media/image171.emf"/><Relationship Id="rId79" Type="http://schemas.openxmlformats.org/officeDocument/2006/relationships/customXml" Target="../ink/ink173.xml"/><Relationship Id="rId87" Type="http://schemas.openxmlformats.org/officeDocument/2006/relationships/customXml" Target="../ink/ink177.xml"/><Relationship Id="rId102" Type="http://schemas.openxmlformats.org/officeDocument/2006/relationships/image" Target="../media/image185.emf"/><Relationship Id="rId5" Type="http://schemas.openxmlformats.org/officeDocument/2006/relationships/customXml" Target="../ink/ink136.xml"/><Relationship Id="rId61" Type="http://schemas.openxmlformats.org/officeDocument/2006/relationships/customXml" Target="../ink/ink164.xml"/><Relationship Id="rId82" Type="http://schemas.openxmlformats.org/officeDocument/2006/relationships/image" Target="../media/image175.emf"/><Relationship Id="rId90" Type="http://schemas.openxmlformats.org/officeDocument/2006/relationships/image" Target="../media/image179.emf"/><Relationship Id="rId95" Type="http://schemas.openxmlformats.org/officeDocument/2006/relationships/customXml" Target="../ink/ink181.xml"/><Relationship Id="rId19" Type="http://schemas.openxmlformats.org/officeDocument/2006/relationships/customXml" Target="../ink/ink143.xml"/><Relationship Id="rId14" Type="http://schemas.openxmlformats.org/officeDocument/2006/relationships/image" Target="../media/image141.emf"/><Relationship Id="rId22" Type="http://schemas.openxmlformats.org/officeDocument/2006/relationships/image" Target="../media/image145.emf"/><Relationship Id="rId27" Type="http://schemas.openxmlformats.org/officeDocument/2006/relationships/customXml" Target="../ink/ink147.xml"/><Relationship Id="rId30" Type="http://schemas.openxmlformats.org/officeDocument/2006/relationships/image" Target="../media/image149.emf"/><Relationship Id="rId35" Type="http://schemas.openxmlformats.org/officeDocument/2006/relationships/customXml" Target="../ink/ink151.xml"/><Relationship Id="rId43" Type="http://schemas.openxmlformats.org/officeDocument/2006/relationships/customXml" Target="../ink/ink155.xml"/><Relationship Id="rId48" Type="http://schemas.openxmlformats.org/officeDocument/2006/relationships/image" Target="../media/image158.emf"/><Relationship Id="rId56" Type="http://schemas.openxmlformats.org/officeDocument/2006/relationships/image" Target="../media/image162.emf"/><Relationship Id="rId64" Type="http://schemas.openxmlformats.org/officeDocument/2006/relationships/image" Target="../media/image166.emf"/><Relationship Id="rId69" Type="http://schemas.openxmlformats.org/officeDocument/2006/relationships/customXml" Target="../ink/ink168.xml"/><Relationship Id="rId77" Type="http://schemas.openxmlformats.org/officeDocument/2006/relationships/customXml" Target="../ink/ink172.xml"/><Relationship Id="rId100" Type="http://schemas.openxmlformats.org/officeDocument/2006/relationships/image" Target="../media/image184.emf"/><Relationship Id="rId8" Type="http://schemas.openxmlformats.org/officeDocument/2006/relationships/image" Target="../media/image138.emf"/><Relationship Id="rId51" Type="http://schemas.openxmlformats.org/officeDocument/2006/relationships/customXml" Target="../ink/ink159.xml"/><Relationship Id="rId72" Type="http://schemas.openxmlformats.org/officeDocument/2006/relationships/image" Target="../media/image170.emf"/><Relationship Id="rId80" Type="http://schemas.openxmlformats.org/officeDocument/2006/relationships/image" Target="../media/image174.emf"/><Relationship Id="rId85" Type="http://schemas.openxmlformats.org/officeDocument/2006/relationships/customXml" Target="../ink/ink176.xml"/><Relationship Id="rId93" Type="http://schemas.openxmlformats.org/officeDocument/2006/relationships/customXml" Target="../ink/ink180.xml"/><Relationship Id="rId98" Type="http://schemas.openxmlformats.org/officeDocument/2006/relationships/image" Target="../media/image183.emf"/><Relationship Id="rId3" Type="http://schemas.openxmlformats.org/officeDocument/2006/relationships/customXml" Target="../ink/ink135.xml"/><Relationship Id="rId12" Type="http://schemas.openxmlformats.org/officeDocument/2006/relationships/image" Target="../media/image140.emf"/><Relationship Id="rId17" Type="http://schemas.openxmlformats.org/officeDocument/2006/relationships/customXml" Target="../ink/ink142.xml"/><Relationship Id="rId25" Type="http://schemas.openxmlformats.org/officeDocument/2006/relationships/customXml" Target="../ink/ink146.xml"/><Relationship Id="rId33" Type="http://schemas.openxmlformats.org/officeDocument/2006/relationships/customXml" Target="../ink/ink150.xml"/><Relationship Id="rId38" Type="http://schemas.openxmlformats.org/officeDocument/2006/relationships/image" Target="../media/image153.emf"/><Relationship Id="rId46" Type="http://schemas.openxmlformats.org/officeDocument/2006/relationships/image" Target="../media/image157.emf"/><Relationship Id="rId59" Type="http://schemas.openxmlformats.org/officeDocument/2006/relationships/customXml" Target="../ink/ink163.xml"/><Relationship Id="rId67" Type="http://schemas.openxmlformats.org/officeDocument/2006/relationships/customXml" Target="../ink/ink167.xml"/><Relationship Id="rId20" Type="http://schemas.openxmlformats.org/officeDocument/2006/relationships/image" Target="../media/image144.emf"/><Relationship Id="rId41" Type="http://schemas.openxmlformats.org/officeDocument/2006/relationships/customXml" Target="../ink/ink154.xml"/><Relationship Id="rId54" Type="http://schemas.openxmlformats.org/officeDocument/2006/relationships/image" Target="../media/image161.emf"/><Relationship Id="rId62" Type="http://schemas.openxmlformats.org/officeDocument/2006/relationships/image" Target="../media/image165.emf"/><Relationship Id="rId70" Type="http://schemas.openxmlformats.org/officeDocument/2006/relationships/image" Target="../media/image169.emf"/><Relationship Id="rId75" Type="http://schemas.openxmlformats.org/officeDocument/2006/relationships/customXml" Target="../ink/ink171.xml"/><Relationship Id="rId83" Type="http://schemas.openxmlformats.org/officeDocument/2006/relationships/customXml" Target="../ink/ink175.xml"/><Relationship Id="rId88" Type="http://schemas.openxmlformats.org/officeDocument/2006/relationships/image" Target="../media/image178.emf"/><Relationship Id="rId91" Type="http://schemas.openxmlformats.org/officeDocument/2006/relationships/customXml" Target="../ink/ink179.xml"/><Relationship Id="rId96" Type="http://schemas.openxmlformats.org/officeDocument/2006/relationships/image" Target="../media/image18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emf"/><Relationship Id="rId15" Type="http://schemas.openxmlformats.org/officeDocument/2006/relationships/customXml" Target="../ink/ink141.xml"/><Relationship Id="rId23" Type="http://schemas.openxmlformats.org/officeDocument/2006/relationships/customXml" Target="../ink/ink145.xml"/><Relationship Id="rId28" Type="http://schemas.openxmlformats.org/officeDocument/2006/relationships/image" Target="../media/image148.emf"/><Relationship Id="rId36" Type="http://schemas.openxmlformats.org/officeDocument/2006/relationships/image" Target="../media/image152.emf"/><Relationship Id="rId49" Type="http://schemas.openxmlformats.org/officeDocument/2006/relationships/customXml" Target="../ink/ink158.xml"/><Relationship Id="rId57" Type="http://schemas.openxmlformats.org/officeDocument/2006/relationships/customXml" Target="../ink/ink162.xml"/><Relationship Id="rId10" Type="http://schemas.openxmlformats.org/officeDocument/2006/relationships/image" Target="../media/image139.emf"/><Relationship Id="rId31" Type="http://schemas.openxmlformats.org/officeDocument/2006/relationships/customXml" Target="../ink/ink149.xml"/><Relationship Id="rId44" Type="http://schemas.openxmlformats.org/officeDocument/2006/relationships/image" Target="../media/image156.emf"/><Relationship Id="rId52" Type="http://schemas.openxmlformats.org/officeDocument/2006/relationships/image" Target="../media/image160.emf"/><Relationship Id="rId60" Type="http://schemas.openxmlformats.org/officeDocument/2006/relationships/image" Target="../media/image164.emf"/><Relationship Id="rId65" Type="http://schemas.openxmlformats.org/officeDocument/2006/relationships/customXml" Target="../ink/ink166.xml"/><Relationship Id="rId73" Type="http://schemas.openxmlformats.org/officeDocument/2006/relationships/customXml" Target="../ink/ink170.xml"/><Relationship Id="rId78" Type="http://schemas.openxmlformats.org/officeDocument/2006/relationships/image" Target="../media/image173.emf"/><Relationship Id="rId81" Type="http://schemas.openxmlformats.org/officeDocument/2006/relationships/customXml" Target="../ink/ink174.xml"/><Relationship Id="rId86" Type="http://schemas.openxmlformats.org/officeDocument/2006/relationships/image" Target="../media/image177.emf"/><Relationship Id="rId94" Type="http://schemas.openxmlformats.org/officeDocument/2006/relationships/image" Target="../media/image181.emf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4" Type="http://schemas.openxmlformats.org/officeDocument/2006/relationships/image" Target="../media/image136.emf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3.emf"/><Relationship Id="rId39" Type="http://schemas.openxmlformats.org/officeDocument/2006/relationships/customXml" Target="../ink/ink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934440" y="11966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AuTURBO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2019</a:t>
            </a:r>
            <a:br>
              <a:rPr dirty="0"/>
            </a:br>
            <a:endParaRPr lang="en-US" altLang="ko-KR" dirty="0"/>
          </a:p>
          <a:p>
            <a:pPr algn="r">
              <a:lnSpc>
                <a:spcPct val="90000"/>
              </a:lnSpc>
            </a:pPr>
            <a:endParaRPr lang="en-US" sz="6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228280" y="4725000"/>
            <a:ext cx="6399720" cy="110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정 려운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098F847-C880-4CDC-979D-BD9E7FE976A5}"/>
                  </a:ext>
                </a:extLst>
              </p14:cNvPr>
              <p14:cNvContentPartPr/>
              <p14:nvPr/>
            </p14:nvContentPartPr>
            <p14:xfrm>
              <a:off x="3389559" y="2572233"/>
              <a:ext cx="37080" cy="627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98F847-C880-4CDC-979D-BD9E7FE976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0559" y="2563233"/>
                <a:ext cx="5472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DC6A0BB-745B-4277-9B46-E0A1E5D5DC1B}"/>
                  </a:ext>
                </a:extLst>
              </p14:cNvPr>
              <p14:cNvContentPartPr/>
              <p14:nvPr/>
            </p14:nvContentPartPr>
            <p14:xfrm>
              <a:off x="3586839" y="2944473"/>
              <a:ext cx="190080" cy="223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DC6A0BB-745B-4277-9B46-E0A1E5D5DC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839" y="2935473"/>
                <a:ext cx="207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AAC9A69-14E7-4E7A-AA65-F4D8F94495BF}"/>
                  </a:ext>
                </a:extLst>
              </p14:cNvPr>
              <p14:cNvContentPartPr/>
              <p14:nvPr/>
            </p14:nvContentPartPr>
            <p14:xfrm>
              <a:off x="3946119" y="2895513"/>
              <a:ext cx="143640" cy="2725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AAC9A69-14E7-4E7A-AA65-F4D8F9449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7119" y="2886513"/>
                <a:ext cx="1612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1AE3EDA-09B4-45DC-8635-1A16D701B9ED}"/>
                  </a:ext>
                </a:extLst>
              </p14:cNvPr>
              <p14:cNvContentPartPr/>
              <p14:nvPr/>
            </p14:nvContentPartPr>
            <p14:xfrm>
              <a:off x="4276959" y="2624793"/>
              <a:ext cx="44280" cy="68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1AE3EDA-09B4-45DC-8635-1A16D701B9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7959" y="2615793"/>
                <a:ext cx="61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22BC31A-F62E-4033-B962-5A7A19988F88}"/>
                  </a:ext>
                </a:extLst>
              </p14:cNvPr>
              <p14:cNvContentPartPr/>
              <p14:nvPr/>
            </p14:nvContentPartPr>
            <p14:xfrm>
              <a:off x="4312239" y="2944473"/>
              <a:ext cx="91440" cy="1994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22BC31A-F62E-4033-B962-5A7A19988F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3239" y="2935473"/>
                <a:ext cx="1090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EDEA5C0-E984-41A4-B9F9-722D5A49FA81}"/>
                  </a:ext>
                </a:extLst>
              </p14:cNvPr>
              <p14:cNvContentPartPr/>
              <p14:nvPr/>
            </p14:nvContentPartPr>
            <p14:xfrm>
              <a:off x="4529679" y="3001353"/>
              <a:ext cx="486360" cy="137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EDEA5C0-E984-41A4-B9F9-722D5A49FA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20679" y="2992353"/>
                <a:ext cx="504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7347029-406D-4873-8108-C91028FCB5A5}"/>
                  </a:ext>
                </a:extLst>
              </p14:cNvPr>
              <p14:cNvContentPartPr/>
              <p14:nvPr/>
            </p14:nvContentPartPr>
            <p14:xfrm>
              <a:off x="2798079" y="2673033"/>
              <a:ext cx="422280" cy="6030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7347029-406D-4873-8108-C91028FCB5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89079" y="2664033"/>
                <a:ext cx="43992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CB2EEA4-0420-41F4-B66F-FCE89649C579}"/>
                  </a:ext>
                </a:extLst>
              </p14:cNvPr>
              <p14:cNvContentPartPr/>
              <p14:nvPr/>
            </p14:nvContentPartPr>
            <p14:xfrm>
              <a:off x="1884399" y="2660073"/>
              <a:ext cx="790920" cy="6926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CB2EEA4-0420-41F4-B66F-FCE89649C5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75399" y="2651073"/>
                <a:ext cx="808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F6BAF6F-FB15-4AB5-A2DE-DC78714EB2AC}"/>
                  </a:ext>
                </a:extLst>
              </p14:cNvPr>
              <p14:cNvContentPartPr/>
              <p14:nvPr/>
            </p14:nvContentPartPr>
            <p14:xfrm>
              <a:off x="6315279" y="2812353"/>
              <a:ext cx="522000" cy="2844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F6BAF6F-FB15-4AB5-A2DE-DC78714EB2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06279" y="2803353"/>
                <a:ext cx="539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3309F8C-C7EF-4CC2-8B39-6EDE492D4659}"/>
                  </a:ext>
                </a:extLst>
              </p14:cNvPr>
              <p14:cNvContentPartPr/>
              <p14:nvPr/>
            </p14:nvContentPartPr>
            <p14:xfrm>
              <a:off x="7064439" y="2836473"/>
              <a:ext cx="124200" cy="3470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3309F8C-C7EF-4CC2-8B39-6EDE492D46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55439" y="2827473"/>
                <a:ext cx="1418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933F591-8672-447A-9750-D882751A16AA}"/>
                  </a:ext>
                </a:extLst>
              </p14:cNvPr>
              <p14:cNvContentPartPr/>
              <p14:nvPr/>
            </p14:nvContentPartPr>
            <p14:xfrm>
              <a:off x="7460079" y="2748633"/>
              <a:ext cx="355320" cy="2502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933F591-8672-447A-9750-D882751A16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51079" y="2739633"/>
                <a:ext cx="3729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FC74B07D-7B79-4E40-A22E-938B5F8D6707}"/>
                  </a:ext>
                </a:extLst>
              </p14:cNvPr>
              <p14:cNvContentPartPr/>
              <p14:nvPr/>
            </p14:nvContentPartPr>
            <p14:xfrm>
              <a:off x="5334279" y="2580513"/>
              <a:ext cx="647280" cy="5688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FC74B07D-7B79-4E40-A22E-938B5F8D670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25279" y="2571513"/>
                <a:ext cx="66492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7F797736-82C0-478C-9F80-15834CD8DD41}"/>
                  </a:ext>
                </a:extLst>
              </p14:cNvPr>
              <p14:cNvContentPartPr/>
              <p14:nvPr/>
            </p14:nvContentPartPr>
            <p14:xfrm>
              <a:off x="4155639" y="3934833"/>
              <a:ext cx="308880" cy="19764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7F797736-82C0-478C-9F80-15834CD8DD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46639" y="3925833"/>
                <a:ext cx="3265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4692B2D-5262-426A-9EB6-0AFB7F626859}"/>
                  </a:ext>
                </a:extLst>
              </p14:cNvPr>
              <p14:cNvContentPartPr/>
              <p14:nvPr/>
            </p14:nvContentPartPr>
            <p14:xfrm>
              <a:off x="4561359" y="3771753"/>
              <a:ext cx="18360" cy="896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4692B2D-5262-426A-9EB6-0AFB7F62685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52359" y="3762753"/>
                <a:ext cx="36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B0740B4-A870-455D-B9A2-DEC6DB263CF2}"/>
                  </a:ext>
                </a:extLst>
              </p14:cNvPr>
              <p14:cNvContentPartPr/>
              <p14:nvPr/>
            </p14:nvContentPartPr>
            <p14:xfrm>
              <a:off x="4819839" y="3709113"/>
              <a:ext cx="269640" cy="46548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B0740B4-A870-455D-B9A2-DEC6DB263C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10839" y="3700113"/>
                <a:ext cx="28728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5451114-84B5-47A4-BE0C-0564671D6210}"/>
                  </a:ext>
                </a:extLst>
              </p14:cNvPr>
              <p14:cNvContentPartPr/>
              <p14:nvPr/>
            </p14:nvContentPartPr>
            <p14:xfrm>
              <a:off x="5362359" y="3810273"/>
              <a:ext cx="132840" cy="2246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5451114-84B5-47A4-BE0C-0564671D621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53359" y="3801273"/>
                <a:ext cx="150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3B50A4B-5427-4355-A053-28F5DC4C6468}"/>
                  </a:ext>
                </a:extLst>
              </p14:cNvPr>
              <p14:cNvContentPartPr/>
              <p14:nvPr/>
            </p14:nvContentPartPr>
            <p14:xfrm>
              <a:off x="5621559" y="3729993"/>
              <a:ext cx="69120" cy="3618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3B50A4B-5427-4355-A053-28F5DC4C64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12559" y="3720993"/>
                <a:ext cx="867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AD41259-6C6C-485E-B8A2-C9EF976C7140}"/>
                  </a:ext>
                </a:extLst>
              </p14:cNvPr>
              <p14:cNvContentPartPr/>
              <p14:nvPr/>
            </p14:nvContentPartPr>
            <p14:xfrm>
              <a:off x="3659559" y="4966953"/>
              <a:ext cx="74160" cy="36972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AD41259-6C6C-485E-B8A2-C9EF976C71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0559" y="4957953"/>
                <a:ext cx="918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47EF8DD-7874-46F5-8FD3-85DAB5473E2D}"/>
                  </a:ext>
                </a:extLst>
              </p14:cNvPr>
              <p14:cNvContentPartPr/>
              <p14:nvPr/>
            </p14:nvContentPartPr>
            <p14:xfrm>
              <a:off x="4197759" y="5043633"/>
              <a:ext cx="92880" cy="709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47EF8DD-7874-46F5-8FD3-85DAB5473E2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88759" y="5034633"/>
                <a:ext cx="110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FE75709-A13F-4947-B74B-11420E0FBA79}"/>
                  </a:ext>
                </a:extLst>
              </p14:cNvPr>
              <p14:cNvContentPartPr/>
              <p14:nvPr/>
            </p14:nvContentPartPr>
            <p14:xfrm>
              <a:off x="4425639" y="4727913"/>
              <a:ext cx="1472760" cy="5306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FE75709-A13F-4947-B74B-11420E0FBA7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16639" y="4718913"/>
                <a:ext cx="149040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E4FA4ABB-782A-4966-A8AB-960549FAEA7B}"/>
                  </a:ext>
                </a:extLst>
              </p14:cNvPr>
              <p14:cNvContentPartPr/>
              <p14:nvPr/>
            </p14:nvContentPartPr>
            <p14:xfrm>
              <a:off x="2786919" y="3704793"/>
              <a:ext cx="1235880" cy="6703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E4FA4ABB-782A-4966-A8AB-960549FAEA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777919" y="3695793"/>
                <a:ext cx="1253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F73C4450-27F1-4F7F-874F-D2A5F2099BAF}"/>
                  </a:ext>
                </a:extLst>
              </p14:cNvPr>
              <p14:cNvContentPartPr/>
              <p14:nvPr/>
            </p14:nvContentPartPr>
            <p14:xfrm>
              <a:off x="6429039" y="4791993"/>
              <a:ext cx="203760" cy="33300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F73C4450-27F1-4F7F-874F-D2A5F2099BA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20039" y="4782993"/>
                <a:ext cx="221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5F14ACC4-ECFE-482B-9630-8BA28A8A2357}"/>
                  </a:ext>
                </a:extLst>
              </p14:cNvPr>
              <p14:cNvContentPartPr/>
              <p14:nvPr/>
            </p14:nvContentPartPr>
            <p14:xfrm>
              <a:off x="6427239" y="5199873"/>
              <a:ext cx="222480" cy="5292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5F14ACC4-ECFE-482B-9630-8BA28A8A235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18239" y="5190873"/>
                <a:ext cx="240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9749489B-398A-49AD-AFB0-6B75BD093843}"/>
                  </a:ext>
                </a:extLst>
              </p14:cNvPr>
              <p14:cNvContentPartPr/>
              <p14:nvPr/>
            </p14:nvContentPartPr>
            <p14:xfrm>
              <a:off x="7194759" y="5189793"/>
              <a:ext cx="123480" cy="9288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9749489B-398A-49AD-AFB0-6B75BD09384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85759" y="5180793"/>
                <a:ext cx="1411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DB6A28A3-8DBE-44BB-B4CB-E429601655E9}"/>
                  </a:ext>
                </a:extLst>
              </p14:cNvPr>
              <p14:cNvContentPartPr/>
              <p14:nvPr/>
            </p14:nvContentPartPr>
            <p14:xfrm>
              <a:off x="7561599" y="5265393"/>
              <a:ext cx="185040" cy="2844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DB6A28A3-8DBE-44BB-B4CB-E429601655E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52599" y="5256393"/>
                <a:ext cx="202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57879E48-05B3-4CB9-9D53-1DE540C0DE90}"/>
                  </a:ext>
                </a:extLst>
              </p14:cNvPr>
              <p14:cNvContentPartPr/>
              <p14:nvPr/>
            </p14:nvContentPartPr>
            <p14:xfrm>
              <a:off x="8742399" y="4908633"/>
              <a:ext cx="118440" cy="35424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57879E48-05B3-4CB9-9D53-1DE540C0DE9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33399" y="4899633"/>
                <a:ext cx="1360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1D5CE824-0E52-44EA-971A-86AC40A75814}"/>
                  </a:ext>
                </a:extLst>
              </p14:cNvPr>
              <p14:cNvContentPartPr/>
              <p14:nvPr/>
            </p14:nvContentPartPr>
            <p14:xfrm>
              <a:off x="8126799" y="4881993"/>
              <a:ext cx="257760" cy="2883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1D5CE824-0E52-44EA-971A-86AC40A758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17799" y="4872993"/>
                <a:ext cx="275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6CE178F8-43A8-49FE-8D0D-61DA4D3B0E94}"/>
                  </a:ext>
                </a:extLst>
              </p14:cNvPr>
              <p14:cNvContentPartPr/>
              <p14:nvPr/>
            </p14:nvContentPartPr>
            <p14:xfrm>
              <a:off x="7584639" y="4830513"/>
              <a:ext cx="254880" cy="22752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6CE178F8-43A8-49FE-8D0D-61DA4D3B0E9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75639" y="4821513"/>
                <a:ext cx="2725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19BA6DA9-6051-4397-B2B7-121E289EC183}"/>
                  </a:ext>
                </a:extLst>
              </p14:cNvPr>
              <p14:cNvContentPartPr/>
              <p14:nvPr/>
            </p14:nvContentPartPr>
            <p14:xfrm>
              <a:off x="6945999" y="4814313"/>
              <a:ext cx="349920" cy="30852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19BA6DA9-6051-4397-B2B7-121E289EC18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36999" y="4805313"/>
                <a:ext cx="367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7E353D2D-3FE9-4575-9704-AC17A3DDEA19}"/>
                  </a:ext>
                </a:extLst>
              </p14:cNvPr>
              <p14:cNvContentPartPr/>
              <p14:nvPr/>
            </p14:nvContentPartPr>
            <p14:xfrm>
              <a:off x="4690959" y="5782713"/>
              <a:ext cx="18000" cy="44352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7E353D2D-3FE9-4575-9704-AC17A3DDEA1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681959" y="5773713"/>
                <a:ext cx="3564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DBB8A5CE-10D4-4AB4-A889-5E5BB2D4A6E7}"/>
                  </a:ext>
                </a:extLst>
              </p14:cNvPr>
              <p14:cNvContentPartPr/>
              <p14:nvPr/>
            </p14:nvContentPartPr>
            <p14:xfrm>
              <a:off x="4916319" y="5731233"/>
              <a:ext cx="64440" cy="5580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DBB8A5CE-10D4-4AB4-A889-5E5BB2D4A6E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07319" y="5722233"/>
                <a:ext cx="820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C6928344-EEAB-4C75-BCD1-785D8833BA81}"/>
                  </a:ext>
                </a:extLst>
              </p14:cNvPr>
              <p14:cNvContentPartPr/>
              <p14:nvPr/>
            </p14:nvContentPartPr>
            <p14:xfrm>
              <a:off x="4938279" y="6085113"/>
              <a:ext cx="15120" cy="8568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C6928344-EEAB-4C75-BCD1-785D8833BA8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29279" y="6076113"/>
                <a:ext cx="327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92D1633D-B293-453B-AE26-2E075B1E1CF7}"/>
                  </a:ext>
                </a:extLst>
              </p14:cNvPr>
              <p14:cNvContentPartPr/>
              <p14:nvPr/>
            </p14:nvContentPartPr>
            <p14:xfrm>
              <a:off x="5135559" y="5734113"/>
              <a:ext cx="166680" cy="47232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92D1633D-B293-453B-AE26-2E075B1E1CF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26559" y="5725113"/>
                <a:ext cx="1843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345DB82-D0FA-44EB-AE9C-0E20B9B87ECF}"/>
                  </a:ext>
                </a:extLst>
              </p14:cNvPr>
              <p14:cNvContentPartPr/>
              <p14:nvPr/>
            </p14:nvContentPartPr>
            <p14:xfrm>
              <a:off x="3815439" y="5576433"/>
              <a:ext cx="468360" cy="74232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345DB82-D0FA-44EB-AE9C-0E20B9B87EC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06439" y="5567433"/>
                <a:ext cx="4860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98BC95CB-F16A-470B-AE63-B91D97F61E12}"/>
                  </a:ext>
                </a:extLst>
              </p14:cNvPr>
              <p14:cNvContentPartPr/>
              <p14:nvPr/>
            </p14:nvContentPartPr>
            <p14:xfrm>
              <a:off x="6550359" y="5870553"/>
              <a:ext cx="236880" cy="28044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98BC95CB-F16A-470B-AE63-B91D97F61E1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41359" y="5861553"/>
                <a:ext cx="2545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B1F723FD-969E-4272-AA8C-9DFE1EBFE8A8}"/>
                  </a:ext>
                </a:extLst>
              </p14:cNvPr>
              <p14:cNvContentPartPr/>
              <p14:nvPr/>
            </p14:nvContentPartPr>
            <p14:xfrm>
              <a:off x="5639199" y="5815113"/>
              <a:ext cx="788760" cy="39456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B1F723FD-969E-4272-AA8C-9DFE1EBFE8A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0199" y="5806113"/>
                <a:ext cx="8064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29C42943-74DD-4DCD-9B4F-4907741EC3E4}"/>
                  </a:ext>
                </a:extLst>
              </p14:cNvPr>
              <p14:cNvContentPartPr/>
              <p14:nvPr/>
            </p14:nvContentPartPr>
            <p14:xfrm>
              <a:off x="7133919" y="5861193"/>
              <a:ext cx="248040" cy="2174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29C42943-74DD-4DCD-9B4F-4907741EC3E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124919" y="5852193"/>
                <a:ext cx="265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D53C8319-BDB3-424E-839E-B473FFFD11C2}"/>
                  </a:ext>
                </a:extLst>
              </p14:cNvPr>
              <p14:cNvContentPartPr/>
              <p14:nvPr/>
            </p14:nvContentPartPr>
            <p14:xfrm>
              <a:off x="7506159" y="5883513"/>
              <a:ext cx="18360" cy="2631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D53C8319-BDB3-424E-839E-B473FFFD11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97159" y="5874513"/>
                <a:ext cx="360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272AE254-2532-4BF5-807B-EA11F92436A6}"/>
                  </a:ext>
                </a:extLst>
              </p14:cNvPr>
              <p14:cNvContentPartPr/>
              <p14:nvPr/>
            </p14:nvContentPartPr>
            <p14:xfrm>
              <a:off x="7749519" y="5776953"/>
              <a:ext cx="19080" cy="6840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272AE254-2532-4BF5-807B-EA11F92436A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740519" y="5767953"/>
                <a:ext cx="36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EB33AD2-1BD1-4495-81BE-58D9B3D62F4D}"/>
                  </a:ext>
                </a:extLst>
              </p14:cNvPr>
              <p14:cNvContentPartPr/>
              <p14:nvPr/>
            </p14:nvContentPartPr>
            <p14:xfrm>
              <a:off x="7672839" y="5930313"/>
              <a:ext cx="161640" cy="23940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EB33AD2-1BD1-4495-81BE-58D9B3D62F4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63839" y="5921313"/>
                <a:ext cx="1792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4885B215-70FD-4619-91EC-90D7D473B726}"/>
                  </a:ext>
                </a:extLst>
              </p14:cNvPr>
              <p14:cNvContentPartPr/>
              <p14:nvPr/>
            </p14:nvContentPartPr>
            <p14:xfrm>
              <a:off x="7944639" y="5810793"/>
              <a:ext cx="110520" cy="20700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4885B215-70FD-4619-91EC-90D7D473B72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35639" y="5801793"/>
                <a:ext cx="1281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E0BDA0BA-2158-43F4-B1F4-03059B212F0E}"/>
                  </a:ext>
                </a:extLst>
              </p14:cNvPr>
              <p14:cNvContentPartPr/>
              <p14:nvPr/>
            </p14:nvContentPartPr>
            <p14:xfrm>
              <a:off x="8185839" y="5731233"/>
              <a:ext cx="429120" cy="30420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E0BDA0BA-2158-43F4-B1F4-03059B212F0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76839" y="5722233"/>
                <a:ext cx="4467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C9FB4274-7991-4D1B-8B7A-F9BD0FE14535}"/>
                  </a:ext>
                </a:extLst>
              </p14:cNvPr>
              <p14:cNvContentPartPr/>
              <p14:nvPr/>
            </p14:nvContentPartPr>
            <p14:xfrm>
              <a:off x="7154799" y="6276993"/>
              <a:ext cx="667080" cy="42264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C9FB4274-7991-4D1B-8B7A-F9BD0FE1453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145799" y="6267993"/>
                <a:ext cx="6847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B5709E42-7236-4E69-8619-6CB9D4D24D8A}"/>
                  </a:ext>
                </a:extLst>
              </p14:cNvPr>
              <p14:cNvContentPartPr/>
              <p14:nvPr/>
            </p14:nvContentPartPr>
            <p14:xfrm>
              <a:off x="6115479" y="6326673"/>
              <a:ext cx="667080" cy="32616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B5709E42-7236-4E69-8619-6CB9D4D24D8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106479" y="6317673"/>
                <a:ext cx="6847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066A6425-E464-4921-9F88-86A5266F79F6}"/>
                  </a:ext>
                </a:extLst>
              </p14:cNvPr>
              <p14:cNvContentPartPr/>
              <p14:nvPr/>
            </p14:nvContentPartPr>
            <p14:xfrm>
              <a:off x="5688519" y="6315873"/>
              <a:ext cx="273960" cy="29268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066A6425-E464-4921-9F88-86A5266F79F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679519" y="6306873"/>
                <a:ext cx="291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0F71C6A6-62B5-4A88-8466-6C68BB748729}"/>
                  </a:ext>
                </a:extLst>
              </p14:cNvPr>
              <p14:cNvContentPartPr/>
              <p14:nvPr/>
            </p14:nvContentPartPr>
            <p14:xfrm>
              <a:off x="4758279" y="6393633"/>
              <a:ext cx="791640" cy="29844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0F71C6A6-62B5-4A88-8466-6C68BB74872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749279" y="6384633"/>
                <a:ext cx="8092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ED6EC1A5-9649-412B-82B7-BD8A155C2996}"/>
                  </a:ext>
                </a:extLst>
              </p14:cNvPr>
              <p14:cNvContentPartPr/>
              <p14:nvPr/>
            </p14:nvContentPartPr>
            <p14:xfrm>
              <a:off x="9033279" y="6321273"/>
              <a:ext cx="836640" cy="33012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ED6EC1A5-9649-412B-82B7-BD8A155C299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24279" y="6312273"/>
                <a:ext cx="854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4AAC1752-AA4C-41BE-BB15-BD5D12140838}"/>
                  </a:ext>
                </a:extLst>
              </p14:cNvPr>
              <p14:cNvContentPartPr/>
              <p14:nvPr/>
            </p14:nvContentPartPr>
            <p14:xfrm>
              <a:off x="8654559" y="6200313"/>
              <a:ext cx="252720" cy="43668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4AAC1752-AA4C-41BE-BB15-BD5D1214083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45559" y="6191313"/>
                <a:ext cx="2703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78397B71-E319-49DA-BB1C-546A17992B70}"/>
                  </a:ext>
                </a:extLst>
              </p14:cNvPr>
              <p14:cNvContentPartPr/>
              <p14:nvPr/>
            </p14:nvContentPartPr>
            <p14:xfrm>
              <a:off x="7946079" y="6248553"/>
              <a:ext cx="606240" cy="39168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78397B71-E319-49DA-BB1C-546A17992B7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37079" y="6239553"/>
                <a:ext cx="6238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FF98ECA5-1C08-4E42-9055-1BEC370F922F}"/>
                  </a:ext>
                </a:extLst>
              </p14:cNvPr>
              <p14:cNvContentPartPr/>
              <p14:nvPr/>
            </p14:nvContentPartPr>
            <p14:xfrm>
              <a:off x="10929039" y="6019953"/>
              <a:ext cx="37440" cy="26892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FF98ECA5-1C08-4E42-9055-1BEC370F922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920039" y="6010953"/>
                <a:ext cx="55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E924412A-495D-4744-AFA7-CAA9CB802A75}"/>
                  </a:ext>
                </a:extLst>
              </p14:cNvPr>
              <p14:cNvContentPartPr/>
              <p14:nvPr/>
            </p14:nvContentPartPr>
            <p14:xfrm>
              <a:off x="10882599" y="6464553"/>
              <a:ext cx="71280" cy="17532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E924412A-495D-4744-AFA7-CAA9CB802A7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873599" y="6455553"/>
                <a:ext cx="889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8EC242CF-020B-4A60-9B5E-265CF4A5CBB4}"/>
                  </a:ext>
                </a:extLst>
              </p14:cNvPr>
              <p14:cNvContentPartPr/>
              <p14:nvPr/>
            </p14:nvContentPartPr>
            <p14:xfrm>
              <a:off x="10023999" y="6089433"/>
              <a:ext cx="736920" cy="55476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8EC242CF-020B-4A60-9B5E-265CF4A5CBB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14999" y="6080433"/>
                <a:ext cx="75456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D275FE5C-CA4B-484A-9D0C-FFD2A80B7F4B}"/>
                  </a:ext>
                </a:extLst>
              </p14:cNvPr>
              <p14:cNvContentPartPr/>
              <p14:nvPr/>
            </p14:nvContentPartPr>
            <p14:xfrm>
              <a:off x="11098959" y="5367993"/>
              <a:ext cx="913320" cy="37656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D275FE5C-CA4B-484A-9D0C-FFD2A80B7F4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089959" y="5358993"/>
                <a:ext cx="9309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90E8B307-CC6F-4AD0-94B0-CDE6C21469B4}"/>
                  </a:ext>
                </a:extLst>
              </p14:cNvPr>
              <p14:cNvContentPartPr/>
              <p14:nvPr/>
            </p14:nvContentPartPr>
            <p14:xfrm>
              <a:off x="11565159" y="5844993"/>
              <a:ext cx="397440" cy="25740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90E8B307-CC6F-4AD0-94B0-CDE6C21469B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556159" y="5835993"/>
                <a:ext cx="415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FE404509-E053-4CB0-A716-502AE51493FD}"/>
                  </a:ext>
                </a:extLst>
              </p14:cNvPr>
              <p14:cNvContentPartPr/>
              <p14:nvPr/>
            </p14:nvContentPartPr>
            <p14:xfrm>
              <a:off x="11177439" y="5835273"/>
              <a:ext cx="280080" cy="28584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FE404509-E053-4CB0-A716-502AE51493F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168439" y="5826273"/>
                <a:ext cx="2977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8C713694-BDE3-4802-A180-1D1C73E68F18}"/>
                  </a:ext>
                </a:extLst>
              </p14:cNvPr>
              <p14:cNvContentPartPr/>
              <p14:nvPr/>
            </p14:nvContentPartPr>
            <p14:xfrm>
              <a:off x="11995719" y="6549873"/>
              <a:ext cx="9000" cy="136800"/>
            </p14:xfrm>
          </p:contentPart>
        </mc:Choice>
        <mc:Fallback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8C713694-BDE3-4802-A180-1D1C73E68F18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986719" y="6540873"/>
                <a:ext cx="26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9C98811F-AFF2-4C8B-98C8-F0AC0462E8CD}"/>
                  </a:ext>
                </a:extLst>
              </p14:cNvPr>
              <p14:cNvContentPartPr/>
              <p14:nvPr/>
            </p14:nvContentPartPr>
            <p14:xfrm>
              <a:off x="12059799" y="6778833"/>
              <a:ext cx="10080" cy="23040"/>
            </p14:xfrm>
          </p:contentPart>
        </mc:Choice>
        <mc:Fallback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9C98811F-AFF2-4C8B-98C8-F0AC0462E8C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2050799" y="6769833"/>
                <a:ext cx="27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DC37339C-A61C-44C9-A59F-4DDFF547C2C1}"/>
                  </a:ext>
                </a:extLst>
              </p14:cNvPr>
              <p14:cNvContentPartPr/>
              <p14:nvPr/>
            </p14:nvContentPartPr>
            <p14:xfrm>
              <a:off x="11076639" y="6216153"/>
              <a:ext cx="831600" cy="59724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DC37339C-A61C-44C9-A59F-4DDFF547C2C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067639" y="6207153"/>
                <a:ext cx="849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C93AE403-AF8F-4F39-AE79-3183A8C9C45A}"/>
                  </a:ext>
                </a:extLst>
              </p14:cNvPr>
              <p14:cNvContentPartPr/>
              <p14:nvPr/>
            </p14:nvContentPartPr>
            <p14:xfrm>
              <a:off x="7704879" y="3518673"/>
              <a:ext cx="374040" cy="64116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C93AE403-AF8F-4F39-AE79-3183A8C9C45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695879" y="3509673"/>
                <a:ext cx="39168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60" name="잉크 159">
                <a:extLst>
                  <a:ext uri="{FF2B5EF4-FFF2-40B4-BE49-F238E27FC236}">
                    <a16:creationId xmlns:a16="http://schemas.microsoft.com/office/drawing/2014/main" id="{65CF0B9C-69E5-4A88-8BC3-5762D10B4FA9}"/>
                  </a:ext>
                </a:extLst>
              </p14:cNvPr>
              <p14:cNvContentPartPr/>
              <p14:nvPr/>
            </p14:nvContentPartPr>
            <p14:xfrm>
              <a:off x="9184839" y="3887313"/>
              <a:ext cx="547560" cy="428400"/>
            </p14:xfrm>
          </p:contentPart>
        </mc:Choice>
        <mc:Fallback>
          <p:pic>
            <p:nvPicPr>
              <p:cNvPr id="160" name="잉크 159">
                <a:extLst>
                  <a:ext uri="{FF2B5EF4-FFF2-40B4-BE49-F238E27FC236}">
                    <a16:creationId xmlns:a16="http://schemas.microsoft.com/office/drawing/2014/main" id="{65CF0B9C-69E5-4A88-8BC3-5762D10B4FA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175839" y="3878313"/>
                <a:ext cx="56520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61" name="잉크 160">
                <a:extLst>
                  <a:ext uri="{FF2B5EF4-FFF2-40B4-BE49-F238E27FC236}">
                    <a16:creationId xmlns:a16="http://schemas.microsoft.com/office/drawing/2014/main" id="{7DABEE4D-9ED6-4FEE-BF61-EF3219F2D7B7}"/>
                  </a:ext>
                </a:extLst>
              </p14:cNvPr>
              <p14:cNvContentPartPr/>
              <p14:nvPr/>
            </p14:nvContentPartPr>
            <p14:xfrm>
              <a:off x="8211399" y="3537033"/>
              <a:ext cx="879840" cy="600120"/>
            </p14:xfrm>
          </p:contentPart>
        </mc:Choice>
        <mc:Fallback>
          <p:pic>
            <p:nvPicPr>
              <p:cNvPr id="161" name="잉크 160">
                <a:extLst>
                  <a:ext uri="{FF2B5EF4-FFF2-40B4-BE49-F238E27FC236}">
                    <a16:creationId xmlns:a16="http://schemas.microsoft.com/office/drawing/2014/main" id="{7DABEE4D-9ED6-4FEE-BF61-EF3219F2D7B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02399" y="3528033"/>
                <a:ext cx="89748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62" name="잉크 161">
                <a:extLst>
                  <a:ext uri="{FF2B5EF4-FFF2-40B4-BE49-F238E27FC236}">
                    <a16:creationId xmlns:a16="http://schemas.microsoft.com/office/drawing/2014/main" id="{EC426612-5B64-4DBA-B180-5742285FA5A8}"/>
                  </a:ext>
                </a:extLst>
              </p14:cNvPr>
              <p14:cNvContentPartPr/>
              <p14:nvPr/>
            </p14:nvContentPartPr>
            <p14:xfrm>
              <a:off x="9944799" y="3718833"/>
              <a:ext cx="315000" cy="370080"/>
            </p14:xfrm>
          </p:contentPart>
        </mc:Choice>
        <mc:Fallback>
          <p:pic>
            <p:nvPicPr>
              <p:cNvPr id="162" name="잉크 161">
                <a:extLst>
                  <a:ext uri="{FF2B5EF4-FFF2-40B4-BE49-F238E27FC236}">
                    <a16:creationId xmlns:a16="http://schemas.microsoft.com/office/drawing/2014/main" id="{EC426612-5B64-4DBA-B180-5742285FA5A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935799" y="3709833"/>
                <a:ext cx="3326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73" name="잉크 172">
                <a:extLst>
                  <a:ext uri="{FF2B5EF4-FFF2-40B4-BE49-F238E27FC236}">
                    <a16:creationId xmlns:a16="http://schemas.microsoft.com/office/drawing/2014/main" id="{825B1CD8-14B7-4CFE-A4BC-17663411C352}"/>
                  </a:ext>
                </a:extLst>
              </p14:cNvPr>
              <p14:cNvContentPartPr/>
              <p14:nvPr/>
            </p14:nvContentPartPr>
            <p14:xfrm>
              <a:off x="11989599" y="4175313"/>
              <a:ext cx="38520" cy="5760"/>
            </p14:xfrm>
          </p:contentPart>
        </mc:Choice>
        <mc:Fallback>
          <p:pic>
            <p:nvPicPr>
              <p:cNvPr id="173" name="잉크 172">
                <a:extLst>
                  <a:ext uri="{FF2B5EF4-FFF2-40B4-BE49-F238E27FC236}">
                    <a16:creationId xmlns:a16="http://schemas.microsoft.com/office/drawing/2014/main" id="{825B1CD8-14B7-4CFE-A4BC-17663411C35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980599" y="4166313"/>
                <a:ext cx="56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74" name="잉크 173">
                <a:extLst>
                  <a:ext uri="{FF2B5EF4-FFF2-40B4-BE49-F238E27FC236}">
                    <a16:creationId xmlns:a16="http://schemas.microsoft.com/office/drawing/2014/main" id="{55C1A29E-461C-407C-B77F-BB85F52F5239}"/>
                  </a:ext>
                </a:extLst>
              </p14:cNvPr>
              <p14:cNvContentPartPr/>
              <p14:nvPr/>
            </p14:nvContentPartPr>
            <p14:xfrm>
              <a:off x="11484159" y="3670593"/>
              <a:ext cx="402480" cy="392760"/>
            </p14:xfrm>
          </p:contentPart>
        </mc:Choice>
        <mc:Fallback>
          <p:pic>
            <p:nvPicPr>
              <p:cNvPr id="174" name="잉크 173">
                <a:extLst>
                  <a:ext uri="{FF2B5EF4-FFF2-40B4-BE49-F238E27FC236}">
                    <a16:creationId xmlns:a16="http://schemas.microsoft.com/office/drawing/2014/main" id="{55C1A29E-461C-407C-B77F-BB85F52F5239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1475159" y="3661593"/>
                <a:ext cx="4201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75" name="잉크 174">
                <a:extLst>
                  <a:ext uri="{FF2B5EF4-FFF2-40B4-BE49-F238E27FC236}">
                    <a16:creationId xmlns:a16="http://schemas.microsoft.com/office/drawing/2014/main" id="{619A8147-3E2F-462A-B7D7-5E2319C29DA0}"/>
                  </a:ext>
                </a:extLst>
              </p14:cNvPr>
              <p14:cNvContentPartPr/>
              <p14:nvPr/>
            </p14:nvContentPartPr>
            <p14:xfrm>
              <a:off x="10510719" y="3672033"/>
              <a:ext cx="881280" cy="478440"/>
            </p14:xfrm>
          </p:contentPart>
        </mc:Choice>
        <mc:Fallback>
          <p:pic>
            <p:nvPicPr>
              <p:cNvPr id="175" name="잉크 174">
                <a:extLst>
                  <a:ext uri="{FF2B5EF4-FFF2-40B4-BE49-F238E27FC236}">
                    <a16:creationId xmlns:a16="http://schemas.microsoft.com/office/drawing/2014/main" id="{619A8147-3E2F-462A-B7D7-5E2319C29DA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501719" y="3663033"/>
                <a:ext cx="898920" cy="49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89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283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773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781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컴퓨터 (Ubuntu 18.04 설치 추천)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슬라이드 (강의 시작 전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https://github.com/AuTURBO/documents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에 업로드함)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ROS서적 (필수 X) 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(http://www.robotis.com/service/download.php?no=719)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ROS2 는 현재 없음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Melodic &amp; ROS2 Crystal (2019.02월 기준)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Ubuntu 18.04 인 경우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https://github.com/AuTURBO/auturbo_robot_development_tools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에서 Readme 참고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Ubuntu 16.04 인 경우</a:t>
            </a:r>
            <a:endParaRPr lang="en-US" sz="2000" b="0" strike="noStrike" spc="-1">
              <a:latin typeface="Arial"/>
            </a:endParaRPr>
          </a:p>
          <a:p>
            <a:pPr marL="1080000" lvl="4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sng" strike="noStrike" spc="-1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https://index.ros.org/doc/ros2/Installation/Linux-Development-Setup/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 참고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&amp; ROS2 간단하게 스위칭 하며 쓸 수 있으니 걱정 말고 모두 설치 할 것 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859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1503360" y="382680"/>
            <a:ext cx="58593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및 ROS2 의 사용 목적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82880" y="1541160"/>
            <a:ext cx="120085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: 기존 ROS1으로 개발된 자원들을 사용하거나, ROS1 자원을ROS2 으로 포팅 할 때 참고하기 위해</a:t>
            </a: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ROS2 : 현재 및 향후 트렌드를 따라 개발을 진행하기 위해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" name="Line 3"/>
          <p:cNvSpPr/>
          <p:nvPr/>
        </p:nvSpPr>
        <p:spPr>
          <a:xfrm>
            <a:off x="6126480" y="2377440"/>
            <a:ext cx="360" cy="4163040"/>
          </a:xfrm>
          <a:prstGeom prst="line">
            <a:avLst/>
          </a:prstGeom>
          <a:ln w="648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3328200" y="483192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5C295"/>
          </a:solidFill>
          <a:ln w="12600">
            <a:solidFill>
              <a:srgbClr val="65C2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438480" y="2926080"/>
            <a:ext cx="2890800" cy="32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65C2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9199080" y="449028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6BD"/>
          </a:solidFill>
          <a:ln w="12600">
            <a:solidFill>
              <a:srgbClr val="00B6B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6309360" y="3017520"/>
            <a:ext cx="2890800" cy="32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00B6BD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3840480" y="3657600"/>
            <a:ext cx="1761120" cy="19962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F8AA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9"/>
          <p:cNvSpPr/>
          <p:nvPr/>
        </p:nvSpPr>
        <p:spPr>
          <a:xfrm rot="10800000">
            <a:off x="4856400" y="5240520"/>
            <a:ext cx="508320" cy="379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8AA97"/>
          </a:solidFill>
          <a:ln w="12600">
            <a:solidFill>
              <a:srgbClr val="F8AA97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9723600" y="3657600"/>
            <a:ext cx="1761120" cy="19962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8497B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그림 54"/>
          <p:cNvPicPr/>
          <p:nvPr/>
        </p:nvPicPr>
        <p:blipFill>
          <a:blip r:embed="rId3"/>
          <a:stretch/>
        </p:blipFill>
        <p:spPr>
          <a:xfrm>
            <a:off x="4077720" y="4129920"/>
            <a:ext cx="1416240" cy="1416240"/>
          </a:xfrm>
          <a:prstGeom prst="rect">
            <a:avLst/>
          </a:prstGeom>
          <a:ln>
            <a:noFill/>
          </a:ln>
        </p:spPr>
      </p:pic>
      <p:pic>
        <p:nvPicPr>
          <p:cNvPr id="56" name="그림 55"/>
          <p:cNvPicPr/>
          <p:nvPr/>
        </p:nvPicPr>
        <p:blipFill>
          <a:blip r:embed="rId4"/>
          <a:stretch/>
        </p:blipFill>
        <p:spPr>
          <a:xfrm>
            <a:off x="731520" y="4389120"/>
            <a:ext cx="1096560" cy="959400"/>
          </a:xfrm>
          <a:prstGeom prst="rect">
            <a:avLst/>
          </a:prstGeom>
          <a:ln>
            <a:noFill/>
          </a:ln>
        </p:spPr>
      </p:pic>
      <p:pic>
        <p:nvPicPr>
          <p:cNvPr id="57" name="그림 56"/>
          <p:cNvPicPr/>
          <p:nvPr/>
        </p:nvPicPr>
        <p:blipFill>
          <a:blip r:embed="rId5"/>
          <a:stretch/>
        </p:blipFill>
        <p:spPr>
          <a:xfrm>
            <a:off x="1033920" y="2931840"/>
            <a:ext cx="1525680" cy="816480"/>
          </a:xfrm>
          <a:prstGeom prst="rect">
            <a:avLst/>
          </a:prstGeom>
          <a:ln>
            <a:noFill/>
          </a:ln>
        </p:spPr>
      </p:pic>
      <p:pic>
        <p:nvPicPr>
          <p:cNvPr id="58" name="그림 57"/>
          <p:cNvPicPr/>
          <p:nvPr/>
        </p:nvPicPr>
        <p:blipFill>
          <a:blip r:embed="rId5"/>
          <a:stretch/>
        </p:blipFill>
        <p:spPr>
          <a:xfrm>
            <a:off x="6977520" y="3017520"/>
            <a:ext cx="1525680" cy="816480"/>
          </a:xfrm>
          <a:prstGeom prst="rect">
            <a:avLst/>
          </a:prstGeom>
          <a:ln>
            <a:noFill/>
          </a:ln>
        </p:spPr>
      </p:pic>
      <p:pic>
        <p:nvPicPr>
          <p:cNvPr id="59" name="그림 58"/>
          <p:cNvPicPr/>
          <p:nvPr/>
        </p:nvPicPr>
        <p:blipFill>
          <a:blip r:embed="rId6"/>
          <a:stretch/>
        </p:blipFill>
        <p:spPr>
          <a:xfrm>
            <a:off x="1920240" y="493776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60" name="그림 59"/>
          <p:cNvPicPr/>
          <p:nvPr/>
        </p:nvPicPr>
        <p:blipFill>
          <a:blip r:embed="rId7"/>
          <a:stretch/>
        </p:blipFill>
        <p:spPr>
          <a:xfrm>
            <a:off x="1980720" y="3749040"/>
            <a:ext cx="1127520" cy="1127520"/>
          </a:xfrm>
          <a:prstGeom prst="rect">
            <a:avLst/>
          </a:prstGeom>
          <a:ln>
            <a:noFill/>
          </a:ln>
        </p:spPr>
      </p:pic>
      <p:pic>
        <p:nvPicPr>
          <p:cNvPr id="61" name="그림 60"/>
          <p:cNvPicPr/>
          <p:nvPr/>
        </p:nvPicPr>
        <p:blipFill>
          <a:blip r:embed="rId3"/>
          <a:stretch/>
        </p:blipFill>
        <p:spPr>
          <a:xfrm>
            <a:off x="9921600" y="4165920"/>
            <a:ext cx="1416240" cy="1416240"/>
          </a:xfrm>
          <a:prstGeom prst="rect">
            <a:avLst/>
          </a:prstGeom>
          <a:ln>
            <a:noFill/>
          </a:ln>
        </p:spPr>
      </p:pic>
      <p:pic>
        <p:nvPicPr>
          <p:cNvPr id="62" name="그림 61"/>
          <p:cNvPicPr/>
          <p:nvPr/>
        </p:nvPicPr>
        <p:blipFill>
          <a:blip r:embed="rId4"/>
          <a:stretch/>
        </p:blipFill>
        <p:spPr>
          <a:xfrm>
            <a:off x="6575400" y="4389120"/>
            <a:ext cx="1096560" cy="959400"/>
          </a:xfrm>
          <a:prstGeom prst="rect">
            <a:avLst/>
          </a:prstGeom>
          <a:ln>
            <a:noFill/>
          </a:ln>
        </p:spPr>
      </p:pic>
      <p:pic>
        <p:nvPicPr>
          <p:cNvPr id="63" name="그림 62"/>
          <p:cNvPicPr/>
          <p:nvPr/>
        </p:nvPicPr>
        <p:blipFill>
          <a:blip r:embed="rId6"/>
          <a:stretch/>
        </p:blipFill>
        <p:spPr>
          <a:xfrm>
            <a:off x="7764120" y="4937760"/>
            <a:ext cx="1096560" cy="1096560"/>
          </a:xfrm>
          <a:prstGeom prst="rect">
            <a:avLst/>
          </a:prstGeom>
          <a:ln>
            <a:noFill/>
          </a:ln>
        </p:spPr>
      </p:pic>
      <p:pic>
        <p:nvPicPr>
          <p:cNvPr id="64" name="그림 63"/>
          <p:cNvPicPr/>
          <p:nvPr/>
        </p:nvPicPr>
        <p:blipFill>
          <a:blip r:embed="rId7"/>
          <a:stretch/>
        </p:blipFill>
        <p:spPr>
          <a:xfrm>
            <a:off x="7824600" y="3749040"/>
            <a:ext cx="1127520" cy="1127520"/>
          </a:xfrm>
          <a:prstGeom prst="rect">
            <a:avLst/>
          </a:prstGeom>
          <a:ln>
            <a:noFill/>
          </a:ln>
        </p:spPr>
      </p:pic>
      <p:pic>
        <p:nvPicPr>
          <p:cNvPr id="65" name="그림 64"/>
          <p:cNvPicPr/>
          <p:nvPr/>
        </p:nvPicPr>
        <p:blipFill>
          <a:blip r:embed="rId8"/>
          <a:stretch/>
        </p:blipFill>
        <p:spPr>
          <a:xfrm>
            <a:off x="4389120" y="3674160"/>
            <a:ext cx="674280" cy="674280"/>
          </a:xfrm>
          <a:prstGeom prst="rect">
            <a:avLst/>
          </a:prstGeom>
          <a:ln>
            <a:noFill/>
          </a:ln>
        </p:spPr>
      </p:pic>
      <p:pic>
        <p:nvPicPr>
          <p:cNvPr id="66" name="그림 65"/>
          <p:cNvPicPr/>
          <p:nvPr/>
        </p:nvPicPr>
        <p:blipFill>
          <a:blip r:embed="rId8"/>
          <a:stretch/>
        </p:blipFill>
        <p:spPr>
          <a:xfrm>
            <a:off x="10297800" y="3638520"/>
            <a:ext cx="674280" cy="674280"/>
          </a:xfrm>
          <a:prstGeom prst="rect">
            <a:avLst/>
          </a:prstGeom>
          <a:ln>
            <a:noFill/>
          </a:ln>
        </p:spPr>
      </p:pic>
      <p:sp>
        <p:nvSpPr>
          <p:cNvPr id="67" name="CustomShape 11"/>
          <p:cNvSpPr/>
          <p:nvPr/>
        </p:nvSpPr>
        <p:spPr>
          <a:xfrm>
            <a:off x="3474720" y="2926080"/>
            <a:ext cx="1279440" cy="54792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ros1_bridge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12"/>
          <p:cNvSpPr/>
          <p:nvPr/>
        </p:nvSpPr>
        <p:spPr>
          <a:xfrm>
            <a:off x="9326880" y="3017520"/>
            <a:ext cx="1279440" cy="547920"/>
          </a:xfrm>
          <a:prstGeom prst="wedgeRoundRectCallout">
            <a:avLst>
              <a:gd name="adj1" fmla="val -38222"/>
              <a:gd name="adj2" fmla="val 136226"/>
              <a:gd name="adj3" fmla="val 16667"/>
            </a:avLst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Porting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70" name="CustomShape 1"/>
          <p:cNvSpPr/>
          <p:nvPr/>
        </p:nvSpPr>
        <p:spPr>
          <a:xfrm>
            <a:off x="1527120" y="382680"/>
            <a:ext cx="14421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테스트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94640" y="1541160"/>
            <a:ext cx="11666160" cy="50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ROS1 상에서 USB Cam test ($ r1 입력하여 ros1 mode 설정)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[1]$ sudo apt-get install ros-melodic-usb-cam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[1]$ roscore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[2]$ rosrun usb_cam usb_cam_node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[3]$ rosrun rqt_image_view rqt_image_view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[4]$ rosrun rviz rviz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ROS2 상에서 USB Cam test ($r2 입력하여 ros2 mode 설정)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[1]$ cd ~/colcon_ws/src &amp;&amp; git clone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https://github.com/klintan/ros2_usb_camera.git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[1]$ cd ~/colcon_ws &amp;&amp; colcon build –symlink-install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[1]$ ros2 run usb_camera usb_camera_node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[2]$ ros2 run rqt_image_view rqt_image_view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[3]$ ros2 run rviz2 rviz2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rqt tools 들이 안 깔려 있을 시</a:t>
            </a:r>
            <a:endParaRPr lang="en-US" sz="20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$ sudo apt-get install ros-crystal-rqt*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2786-EBD0-4339-B7A1-133F354A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076AE-40EA-4C4A-87D8-D55187163EF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0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578DEC92-6AD2-4322-AF89-A7CD5B1A0D1E}"/>
                  </a:ext>
                </a:extLst>
              </p14:cNvPr>
              <p14:cNvContentPartPr/>
              <p14:nvPr/>
            </p14:nvContentPartPr>
            <p14:xfrm>
              <a:off x="10307679" y="777273"/>
              <a:ext cx="990000" cy="9039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578DEC92-6AD2-4322-AF89-A7CD5B1A0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8679" y="768273"/>
                <a:ext cx="100764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D5F2E954-605B-4C6C-A1EE-4F02C67C3DB4}"/>
                  </a:ext>
                </a:extLst>
              </p14:cNvPr>
              <p14:cNvContentPartPr/>
              <p14:nvPr/>
            </p14:nvContentPartPr>
            <p14:xfrm>
              <a:off x="3682177" y="5433"/>
              <a:ext cx="1469942" cy="1734737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D5F2E954-605B-4C6C-A1EE-4F02C67C3D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3177" y="-3566"/>
                <a:ext cx="1487583" cy="1752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41D0D0F6-19C0-4AD4-A311-CB85A8355258}"/>
                  </a:ext>
                </a:extLst>
              </p14:cNvPr>
              <p14:cNvContentPartPr/>
              <p14:nvPr/>
            </p14:nvContentPartPr>
            <p14:xfrm>
              <a:off x="5431119" y="102273"/>
              <a:ext cx="1384920" cy="1349537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41D0D0F6-19C0-4AD4-A311-CB85A8355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2119" y="93274"/>
                <a:ext cx="1402560" cy="136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4D02BA2A-72FD-4554-9280-34B661A6D002}"/>
                  </a:ext>
                </a:extLst>
              </p14:cNvPr>
              <p14:cNvContentPartPr/>
              <p14:nvPr/>
            </p14:nvContentPartPr>
            <p14:xfrm>
              <a:off x="10707279" y="151593"/>
              <a:ext cx="217800" cy="43560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4D02BA2A-72FD-4554-9280-34B661A6D0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98279" y="142593"/>
                <a:ext cx="235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6300D6B8-CD53-4435-8002-44F283913F17}"/>
                  </a:ext>
                </a:extLst>
              </p14:cNvPr>
              <p14:cNvContentPartPr/>
              <p14:nvPr/>
            </p14:nvContentPartPr>
            <p14:xfrm>
              <a:off x="10284999" y="419073"/>
              <a:ext cx="266040" cy="10476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6300D6B8-CD53-4435-8002-44F283913F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75999" y="410073"/>
                <a:ext cx="2836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0362FB00-A4B6-4719-96FD-DF4C19C7FC75}"/>
                  </a:ext>
                </a:extLst>
              </p14:cNvPr>
              <p14:cNvContentPartPr/>
              <p14:nvPr/>
            </p14:nvContentPartPr>
            <p14:xfrm>
              <a:off x="7015417" y="125313"/>
              <a:ext cx="3121262" cy="144288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0362FB00-A4B6-4719-96FD-DF4C19C7FC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6417" y="116313"/>
                <a:ext cx="3138902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536633F4-AB6E-4ACB-B287-C8C52B611076}"/>
                  </a:ext>
                </a:extLst>
              </p14:cNvPr>
              <p14:cNvContentPartPr/>
              <p14:nvPr/>
            </p14:nvContentPartPr>
            <p14:xfrm>
              <a:off x="1130559" y="2033673"/>
              <a:ext cx="10310760" cy="468252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536633F4-AB6E-4ACB-B287-C8C52B6110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1559" y="2024673"/>
                <a:ext cx="10328400" cy="470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8BE6190-486E-43DF-BB34-F5519A14F614}"/>
                  </a:ext>
                </a:extLst>
              </p14:cNvPr>
              <p14:cNvContentPartPr/>
              <p14:nvPr/>
            </p14:nvContentPartPr>
            <p14:xfrm>
              <a:off x="7159479" y="5945793"/>
              <a:ext cx="182520" cy="179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8BE6190-486E-43DF-BB34-F5519A14F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0479" y="5936793"/>
                <a:ext cx="200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2BC66F5-0EC6-494E-B685-B0382FA4F7FB}"/>
                  </a:ext>
                </a:extLst>
              </p14:cNvPr>
              <p14:cNvContentPartPr/>
              <p14:nvPr/>
            </p14:nvContentPartPr>
            <p14:xfrm>
              <a:off x="4161759" y="903633"/>
              <a:ext cx="80280" cy="313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2BC66F5-0EC6-494E-B685-B0382FA4F7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2759" y="894633"/>
                <a:ext cx="979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1BF9FF2-07BB-4AFF-9F5C-2ACD68091E59}"/>
                  </a:ext>
                </a:extLst>
              </p14:cNvPr>
              <p14:cNvContentPartPr/>
              <p14:nvPr/>
            </p14:nvContentPartPr>
            <p14:xfrm>
              <a:off x="4331319" y="873753"/>
              <a:ext cx="243360" cy="3330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1BF9FF2-07BB-4AFF-9F5C-2ACD68091E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2319" y="864753"/>
                <a:ext cx="2610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52EAFD1-1271-471C-935A-C4DC5791CDEB}"/>
                  </a:ext>
                </a:extLst>
              </p14:cNvPr>
              <p14:cNvContentPartPr/>
              <p14:nvPr/>
            </p14:nvContentPartPr>
            <p14:xfrm>
              <a:off x="4718319" y="943233"/>
              <a:ext cx="108000" cy="1641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52EAFD1-1271-471C-935A-C4DC5791CD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09319" y="934233"/>
                <a:ext cx="1256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7503B1-0C57-42CD-B9CA-708F6DDD08F7}"/>
                  </a:ext>
                </a:extLst>
              </p14:cNvPr>
              <p14:cNvContentPartPr/>
              <p14:nvPr/>
            </p14:nvContentPartPr>
            <p14:xfrm>
              <a:off x="4941879" y="748833"/>
              <a:ext cx="165240" cy="627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7503B1-0C57-42CD-B9CA-708F6DDD08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2879" y="739833"/>
                <a:ext cx="1828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B472270-51B2-4C81-A86C-B8C05D073138}"/>
                  </a:ext>
                </a:extLst>
              </p14:cNvPr>
              <p14:cNvContentPartPr/>
              <p14:nvPr/>
            </p14:nvContentPartPr>
            <p14:xfrm>
              <a:off x="5296479" y="932073"/>
              <a:ext cx="171720" cy="1864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B472270-51B2-4C81-A86C-B8C05D073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7479" y="923073"/>
                <a:ext cx="189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E2078C8-93E3-4CBD-A151-CF25D9955888}"/>
                  </a:ext>
                </a:extLst>
              </p14:cNvPr>
              <p14:cNvContentPartPr/>
              <p14:nvPr/>
            </p14:nvContentPartPr>
            <p14:xfrm>
              <a:off x="5554239" y="837033"/>
              <a:ext cx="14760" cy="503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E2078C8-93E3-4CBD-A151-CF25D995588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45239" y="828033"/>
                <a:ext cx="324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E63008E-3A01-43A7-A70A-386C707CB60A}"/>
                  </a:ext>
                </a:extLst>
              </p14:cNvPr>
              <p14:cNvContentPartPr/>
              <p14:nvPr/>
            </p14:nvContentPartPr>
            <p14:xfrm>
              <a:off x="3383799" y="821193"/>
              <a:ext cx="546840" cy="507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E63008E-3A01-43A7-A70A-386C707CB6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74799" y="812193"/>
                <a:ext cx="5644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7A2DD9A-C690-4C7D-916C-6EA81A657642}"/>
                  </a:ext>
                </a:extLst>
              </p14:cNvPr>
              <p14:cNvContentPartPr/>
              <p14:nvPr/>
            </p14:nvContentPartPr>
            <p14:xfrm>
              <a:off x="6002079" y="826953"/>
              <a:ext cx="142560" cy="3484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7A2DD9A-C690-4C7D-916C-6EA81A6576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93079" y="817953"/>
                <a:ext cx="1602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8A9A006-CEF4-4F7E-B75E-AF32FF94DBB0}"/>
                  </a:ext>
                </a:extLst>
              </p14:cNvPr>
              <p14:cNvContentPartPr/>
              <p14:nvPr/>
            </p14:nvContentPartPr>
            <p14:xfrm>
              <a:off x="6614799" y="801393"/>
              <a:ext cx="113400" cy="4352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8A9A006-CEF4-4F7E-B75E-AF32FF94DB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05799" y="792393"/>
                <a:ext cx="1310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A4036C7-0D01-4D78-9D4B-797E3511E7AB}"/>
                  </a:ext>
                </a:extLst>
              </p14:cNvPr>
              <p14:cNvContentPartPr/>
              <p14:nvPr/>
            </p14:nvContentPartPr>
            <p14:xfrm>
              <a:off x="6232119" y="842793"/>
              <a:ext cx="261000" cy="406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A4036C7-0D01-4D78-9D4B-797E3511E7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23119" y="833793"/>
                <a:ext cx="278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DE2D0E1-93C1-4CC7-A7CE-620B3B8D2501}"/>
                  </a:ext>
                </a:extLst>
              </p14:cNvPr>
              <p14:cNvContentPartPr/>
              <p14:nvPr/>
            </p14:nvContentPartPr>
            <p14:xfrm>
              <a:off x="6948519" y="859713"/>
              <a:ext cx="262440" cy="435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DE2D0E1-93C1-4CC7-A7CE-620B3B8D25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39519" y="850713"/>
                <a:ext cx="2800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67B7F2D-4980-4EBA-BC2B-EE5A359D77A7}"/>
                  </a:ext>
                </a:extLst>
              </p14:cNvPr>
              <p14:cNvContentPartPr/>
              <p14:nvPr/>
            </p14:nvContentPartPr>
            <p14:xfrm>
              <a:off x="7359999" y="1212153"/>
              <a:ext cx="79920" cy="65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67B7F2D-4980-4EBA-BC2B-EE5A359D77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0999" y="1203153"/>
                <a:ext cx="975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1CE6E711-A306-4B43-A5B1-ABF92D147B1A}"/>
                  </a:ext>
                </a:extLst>
              </p14:cNvPr>
              <p14:cNvContentPartPr/>
              <p14:nvPr/>
            </p14:nvContentPartPr>
            <p14:xfrm>
              <a:off x="7662759" y="1203513"/>
              <a:ext cx="152640" cy="1011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1CE6E711-A306-4B43-A5B1-ABF92D147B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53759" y="1194513"/>
                <a:ext cx="1702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4A958BE5-4760-4673-A3D8-5493C865EAC2}"/>
                  </a:ext>
                </a:extLst>
              </p14:cNvPr>
              <p14:cNvContentPartPr/>
              <p14:nvPr/>
            </p14:nvContentPartPr>
            <p14:xfrm>
              <a:off x="7925199" y="855393"/>
              <a:ext cx="224280" cy="4680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4A958BE5-4760-4673-A3D8-5493C865EAC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16199" y="846393"/>
                <a:ext cx="2419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7973989-2B53-4BF1-88E4-C3705D75B989}"/>
                  </a:ext>
                </a:extLst>
              </p14:cNvPr>
              <p14:cNvContentPartPr/>
              <p14:nvPr/>
            </p14:nvContentPartPr>
            <p14:xfrm>
              <a:off x="8967759" y="1300353"/>
              <a:ext cx="27720" cy="8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7973989-2B53-4BF1-88E4-C3705D75B98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58759" y="1291353"/>
                <a:ext cx="453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8570B21-E120-44D8-8AC4-798A2130FC34}"/>
                  </a:ext>
                </a:extLst>
              </p14:cNvPr>
              <p14:cNvContentPartPr/>
              <p14:nvPr/>
            </p14:nvContentPartPr>
            <p14:xfrm>
              <a:off x="8347479" y="895353"/>
              <a:ext cx="364680" cy="420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8570B21-E120-44D8-8AC4-798A2130FC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38479" y="886353"/>
                <a:ext cx="3823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582F582C-C293-4B50-9E24-D84F59910144}"/>
                  </a:ext>
                </a:extLst>
              </p14:cNvPr>
              <p14:cNvContentPartPr/>
              <p14:nvPr/>
            </p14:nvContentPartPr>
            <p14:xfrm>
              <a:off x="10384359" y="1013073"/>
              <a:ext cx="86760" cy="3330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582F582C-C293-4B50-9E24-D84F599101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75359" y="1004073"/>
                <a:ext cx="1044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E113558-AA12-4B6F-BF30-F747B69787F7}"/>
                  </a:ext>
                </a:extLst>
              </p14:cNvPr>
              <p14:cNvContentPartPr/>
              <p14:nvPr/>
            </p14:nvContentPartPr>
            <p14:xfrm>
              <a:off x="9238479" y="858273"/>
              <a:ext cx="911160" cy="5479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E113558-AA12-4B6F-BF30-F747B69787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9479" y="849273"/>
                <a:ext cx="9288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264D8E61-F55E-47AF-91F7-6B7361F82035}"/>
                  </a:ext>
                </a:extLst>
              </p14:cNvPr>
              <p14:cNvContentPartPr/>
              <p14:nvPr/>
            </p14:nvContentPartPr>
            <p14:xfrm>
              <a:off x="7359279" y="6719073"/>
              <a:ext cx="43560" cy="1310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264D8E61-F55E-47AF-91F7-6B7361F8203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50279" y="6710073"/>
                <a:ext cx="61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EAC276A-C3BD-418C-9527-E08D5D03750F}"/>
                  </a:ext>
                </a:extLst>
              </p14:cNvPr>
              <p14:cNvContentPartPr/>
              <p14:nvPr/>
            </p14:nvContentPartPr>
            <p14:xfrm>
              <a:off x="3252039" y="2163993"/>
              <a:ext cx="87120" cy="82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EAC276A-C3BD-418C-9527-E08D5D0375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243039" y="2154993"/>
                <a:ext cx="104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970A907-8D4F-4482-B1F2-82C0CA1AC877}"/>
                  </a:ext>
                </a:extLst>
              </p14:cNvPr>
              <p14:cNvContentPartPr/>
              <p14:nvPr/>
            </p14:nvContentPartPr>
            <p14:xfrm>
              <a:off x="3458319" y="1865913"/>
              <a:ext cx="100440" cy="6854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970A907-8D4F-4482-B1F2-82C0CA1AC87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49319" y="1856913"/>
                <a:ext cx="11808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2FF4D62-2A65-4603-BBB7-9F6804071A03}"/>
                  </a:ext>
                </a:extLst>
              </p14:cNvPr>
              <p14:cNvContentPartPr/>
              <p14:nvPr/>
            </p14:nvContentPartPr>
            <p14:xfrm>
              <a:off x="3942159" y="2025033"/>
              <a:ext cx="136800" cy="213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2FF4D62-2A65-4603-BBB7-9F6804071A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33159" y="2016033"/>
                <a:ext cx="1544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F264561-3408-4E09-8A8E-9F4BFE88A1D9}"/>
                  </a:ext>
                </a:extLst>
              </p14:cNvPr>
              <p14:cNvContentPartPr/>
              <p14:nvPr/>
            </p14:nvContentPartPr>
            <p14:xfrm>
              <a:off x="3811479" y="2330673"/>
              <a:ext cx="323640" cy="2548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F264561-3408-4E09-8A8E-9F4BFE88A1D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02479" y="2321673"/>
                <a:ext cx="341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06FDEE2A-A7CB-4258-A2A4-68BC3947FEDA}"/>
                  </a:ext>
                </a:extLst>
              </p14:cNvPr>
              <p14:cNvContentPartPr/>
              <p14:nvPr/>
            </p14:nvContentPartPr>
            <p14:xfrm>
              <a:off x="4289199" y="2212593"/>
              <a:ext cx="138240" cy="1170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06FDEE2A-A7CB-4258-A2A4-68BC3947FED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80199" y="2203593"/>
                <a:ext cx="1558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5D5D31E0-B6E6-4C99-ABCD-D367AC6B07BA}"/>
                  </a:ext>
                </a:extLst>
              </p14:cNvPr>
              <p14:cNvContentPartPr/>
              <p14:nvPr/>
            </p14:nvContentPartPr>
            <p14:xfrm>
              <a:off x="4519959" y="2087673"/>
              <a:ext cx="45000" cy="3214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5D5D31E0-B6E6-4C99-ABCD-D367AC6B07B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10959" y="2078673"/>
                <a:ext cx="626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BB9B618-4EB5-4086-BAE1-852B0EA98A32}"/>
                  </a:ext>
                </a:extLst>
              </p14:cNvPr>
              <p14:cNvContentPartPr/>
              <p14:nvPr/>
            </p14:nvContentPartPr>
            <p14:xfrm>
              <a:off x="4726239" y="2080473"/>
              <a:ext cx="307440" cy="3229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BB9B618-4EB5-4086-BAE1-852B0EA98A3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17239" y="2071473"/>
                <a:ext cx="3250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F617CB-607D-44DC-8756-4A930089D91B}"/>
                  </a:ext>
                </a:extLst>
              </p14:cNvPr>
              <p14:cNvContentPartPr/>
              <p14:nvPr/>
            </p14:nvContentPartPr>
            <p14:xfrm>
              <a:off x="5429679" y="2013513"/>
              <a:ext cx="244800" cy="4629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F617CB-607D-44DC-8756-4A930089D91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20679" y="2004513"/>
                <a:ext cx="2624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9D91C4B-A2D5-4411-98C3-18635D392C58}"/>
                  </a:ext>
                </a:extLst>
              </p14:cNvPr>
              <p14:cNvContentPartPr/>
              <p14:nvPr/>
            </p14:nvContentPartPr>
            <p14:xfrm>
              <a:off x="5868519" y="2143113"/>
              <a:ext cx="57240" cy="1148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9D91C4B-A2D5-4411-98C3-18635D392C5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59519" y="2134113"/>
                <a:ext cx="74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0D626C7-EBCE-4DA4-BC4D-45867D32288E}"/>
                  </a:ext>
                </a:extLst>
              </p14:cNvPr>
              <p14:cNvContentPartPr/>
              <p14:nvPr/>
            </p14:nvContentPartPr>
            <p14:xfrm>
              <a:off x="6032319" y="2047713"/>
              <a:ext cx="42120" cy="36576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0D626C7-EBCE-4DA4-BC4D-45867D32288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23319" y="2038713"/>
                <a:ext cx="597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0B0216CB-112F-452F-AEFB-A93223757EED}"/>
                  </a:ext>
                </a:extLst>
              </p14:cNvPr>
              <p14:cNvContentPartPr/>
              <p14:nvPr/>
            </p14:nvContentPartPr>
            <p14:xfrm>
              <a:off x="7226799" y="2091633"/>
              <a:ext cx="75240" cy="3160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0B0216CB-112F-452F-AEFB-A93223757EE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17799" y="2082633"/>
                <a:ext cx="928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11B0C9B-785A-4305-8706-994850D41C42}"/>
                  </a:ext>
                </a:extLst>
              </p14:cNvPr>
              <p14:cNvContentPartPr/>
              <p14:nvPr/>
            </p14:nvContentPartPr>
            <p14:xfrm>
              <a:off x="6594999" y="2030433"/>
              <a:ext cx="475200" cy="38520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11B0C9B-785A-4305-8706-994850D41C4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85999" y="2021433"/>
                <a:ext cx="4928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0BFC7A1-1B44-4CE3-A3F1-ED4A94F7F6D4}"/>
                  </a:ext>
                </a:extLst>
              </p14:cNvPr>
              <p14:cNvContentPartPr/>
              <p14:nvPr/>
            </p14:nvContentPartPr>
            <p14:xfrm>
              <a:off x="7650519" y="2031513"/>
              <a:ext cx="230400" cy="19008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0BFC7A1-1B44-4CE3-A3F1-ED4A94F7F6D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641519" y="2022513"/>
                <a:ext cx="248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AC894A2-1365-4927-9C3C-A83952304B11}"/>
                  </a:ext>
                </a:extLst>
              </p14:cNvPr>
              <p14:cNvContentPartPr/>
              <p14:nvPr/>
            </p14:nvContentPartPr>
            <p14:xfrm>
              <a:off x="7573479" y="2329233"/>
              <a:ext cx="417960" cy="6120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AC894A2-1365-4927-9C3C-A83952304B1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64479" y="2320233"/>
                <a:ext cx="435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813F1044-7338-4A27-8727-4D9E25DC7594}"/>
                  </a:ext>
                </a:extLst>
              </p14:cNvPr>
              <p14:cNvContentPartPr/>
              <p14:nvPr/>
            </p14:nvContentPartPr>
            <p14:xfrm>
              <a:off x="8129679" y="2361633"/>
              <a:ext cx="170280" cy="8568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813F1044-7338-4A27-8727-4D9E25DC759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120679" y="2352633"/>
                <a:ext cx="1879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6A9A133-5088-42AA-A2F8-CA03059D254D}"/>
                  </a:ext>
                </a:extLst>
              </p14:cNvPr>
              <p14:cNvContentPartPr/>
              <p14:nvPr/>
            </p14:nvContentPartPr>
            <p14:xfrm>
              <a:off x="8663919" y="2201073"/>
              <a:ext cx="105840" cy="3744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6A9A133-5088-42AA-A2F8-CA03059D254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54919" y="2192073"/>
                <a:ext cx="123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1C554B2A-405D-4716-82E6-A688C4FE13D2}"/>
                  </a:ext>
                </a:extLst>
              </p14:cNvPr>
              <p14:cNvContentPartPr/>
              <p14:nvPr/>
            </p14:nvContentPartPr>
            <p14:xfrm>
              <a:off x="8921319" y="1977153"/>
              <a:ext cx="438480" cy="56268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1C554B2A-405D-4716-82E6-A688C4FE13D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912319" y="1968153"/>
                <a:ext cx="4561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9F6BB6A3-4249-49C9-8AA8-B06CAC03990E}"/>
                  </a:ext>
                </a:extLst>
              </p14:cNvPr>
              <p14:cNvContentPartPr/>
              <p14:nvPr/>
            </p14:nvContentPartPr>
            <p14:xfrm>
              <a:off x="8085399" y="2093073"/>
              <a:ext cx="171360" cy="15552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9F6BB6A3-4249-49C9-8AA8-B06CAC03990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076399" y="2084073"/>
                <a:ext cx="189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93A67A52-A373-4F7D-9F4A-BF65094F822F}"/>
                  </a:ext>
                </a:extLst>
              </p14:cNvPr>
              <p14:cNvContentPartPr/>
              <p14:nvPr/>
            </p14:nvContentPartPr>
            <p14:xfrm>
              <a:off x="2724639" y="3380793"/>
              <a:ext cx="12960" cy="5374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93A67A52-A373-4F7D-9F4A-BF65094F822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715639" y="3371793"/>
                <a:ext cx="306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70B06295-4375-4FE0-9236-EFFBD6F91679}"/>
                  </a:ext>
                </a:extLst>
              </p14:cNvPr>
              <p14:cNvContentPartPr/>
              <p14:nvPr/>
            </p14:nvContentPartPr>
            <p14:xfrm>
              <a:off x="2987799" y="3945993"/>
              <a:ext cx="8640" cy="1080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70B06295-4375-4FE0-9236-EFFBD6F9167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978799" y="3936993"/>
                <a:ext cx="26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8E5B92DD-5A9A-4891-A8FC-DEC048A73DC1}"/>
                  </a:ext>
                </a:extLst>
              </p14:cNvPr>
              <p14:cNvContentPartPr/>
              <p14:nvPr/>
            </p14:nvContentPartPr>
            <p14:xfrm>
              <a:off x="3314319" y="3483033"/>
              <a:ext cx="623880" cy="45648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8E5B92DD-5A9A-4891-A8FC-DEC048A73DC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305319" y="3474033"/>
                <a:ext cx="6415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852D4AD9-EF7D-4BAA-A2E3-B4D43957E7DD}"/>
                  </a:ext>
                </a:extLst>
              </p14:cNvPr>
              <p14:cNvContentPartPr/>
              <p14:nvPr/>
            </p14:nvContentPartPr>
            <p14:xfrm>
              <a:off x="5104959" y="3724593"/>
              <a:ext cx="61200" cy="4860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852D4AD9-EF7D-4BAA-A2E3-B4D43957E7D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095959" y="3715593"/>
                <a:ext cx="788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0CAFC38B-2C0F-4446-885B-15774C7E5174}"/>
                  </a:ext>
                </a:extLst>
              </p14:cNvPr>
              <p14:cNvContentPartPr/>
              <p14:nvPr/>
            </p14:nvContentPartPr>
            <p14:xfrm>
              <a:off x="5288919" y="3551433"/>
              <a:ext cx="18000" cy="38664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0CAFC38B-2C0F-4446-885B-15774C7E517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79919" y="3542433"/>
                <a:ext cx="356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506CB166-E1F9-4C27-A076-BC1805CFE075}"/>
                  </a:ext>
                </a:extLst>
              </p14:cNvPr>
              <p14:cNvContentPartPr/>
              <p14:nvPr/>
            </p14:nvContentPartPr>
            <p14:xfrm>
              <a:off x="4035399" y="3748713"/>
              <a:ext cx="906840" cy="44784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506CB166-E1F9-4C27-A076-BC1805CFE07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26399" y="3739713"/>
                <a:ext cx="9244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1FD97CBF-FDE9-4976-ABE4-4247FA64094B}"/>
                  </a:ext>
                </a:extLst>
              </p14:cNvPr>
              <p14:cNvContentPartPr/>
              <p14:nvPr/>
            </p14:nvContentPartPr>
            <p14:xfrm>
              <a:off x="6745479" y="3642153"/>
              <a:ext cx="491040" cy="3117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1FD97CBF-FDE9-4976-ABE4-4247FA64094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736479" y="3633153"/>
                <a:ext cx="5086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87405807-85F1-46F8-9EB8-ECCEA394EB0D}"/>
                  </a:ext>
                </a:extLst>
              </p14:cNvPr>
              <p14:cNvContentPartPr/>
              <p14:nvPr/>
            </p14:nvContentPartPr>
            <p14:xfrm>
              <a:off x="5658279" y="3500313"/>
              <a:ext cx="977040" cy="501840"/>
            </p14:xfrm>
          </p:contentPart>
        </mc:Choice>
        <mc:Fallback xmlns=""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87405807-85F1-46F8-9EB8-ECCEA394EB0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649279" y="3491313"/>
                <a:ext cx="9946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413E5782-CDCA-4A5A-B1F0-721DF6F7C5FE}"/>
                  </a:ext>
                </a:extLst>
              </p14:cNvPr>
              <p14:cNvContentPartPr/>
              <p14:nvPr/>
            </p14:nvContentPartPr>
            <p14:xfrm>
              <a:off x="2698719" y="4606233"/>
              <a:ext cx="312120" cy="29124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413E5782-CDCA-4A5A-B1F0-721DF6F7C5F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89719" y="4597233"/>
                <a:ext cx="3297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EE0908D2-2BAC-41F0-93E4-471E4A60ED34}"/>
                  </a:ext>
                </a:extLst>
              </p14:cNvPr>
              <p14:cNvContentPartPr/>
              <p14:nvPr/>
            </p14:nvContentPartPr>
            <p14:xfrm>
              <a:off x="4464879" y="4575273"/>
              <a:ext cx="1149120" cy="425880"/>
            </p14:xfrm>
          </p:contentPart>
        </mc:Choice>
        <mc:Fallback xmlns=""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EE0908D2-2BAC-41F0-93E4-471E4A60ED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455879" y="4566273"/>
                <a:ext cx="11667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3E1FD24C-D146-43C6-8C43-0CA8731E9EE7}"/>
                  </a:ext>
                </a:extLst>
              </p14:cNvPr>
              <p14:cNvContentPartPr/>
              <p14:nvPr/>
            </p14:nvContentPartPr>
            <p14:xfrm>
              <a:off x="3658119" y="4737273"/>
              <a:ext cx="646200" cy="48276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3E1FD24C-D146-43C6-8C43-0CA8731E9EE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649119" y="4728273"/>
                <a:ext cx="6638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84F72496-6AAB-475E-A4D8-948DB3768787}"/>
                  </a:ext>
                </a:extLst>
              </p14:cNvPr>
              <p14:cNvContentPartPr/>
              <p14:nvPr/>
            </p14:nvContentPartPr>
            <p14:xfrm>
              <a:off x="3344919" y="4534233"/>
              <a:ext cx="203400" cy="40716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84F72496-6AAB-475E-A4D8-948DB376878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335919" y="4525233"/>
                <a:ext cx="2210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1F75360A-A48E-49BF-A965-A505954C60CC}"/>
                  </a:ext>
                </a:extLst>
              </p14:cNvPr>
              <p14:cNvContentPartPr/>
              <p14:nvPr/>
            </p14:nvContentPartPr>
            <p14:xfrm>
              <a:off x="5907759" y="4659873"/>
              <a:ext cx="467280" cy="28044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1F75360A-A48E-49BF-A965-A505954C60C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898759" y="4650873"/>
                <a:ext cx="4849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0FA5B512-B6EF-4652-A1D8-A2FBAE1BA454}"/>
                  </a:ext>
                </a:extLst>
              </p14:cNvPr>
              <p14:cNvContentPartPr/>
              <p14:nvPr/>
            </p14:nvContentPartPr>
            <p14:xfrm>
              <a:off x="7688679" y="4905753"/>
              <a:ext cx="305640" cy="17784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0FA5B512-B6EF-4652-A1D8-A2FBAE1BA45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679679" y="4896753"/>
                <a:ext cx="323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A1B20B6F-1A61-4519-85F9-7F5B02C5E8D9}"/>
                  </a:ext>
                </a:extLst>
              </p14:cNvPr>
              <p14:cNvContentPartPr/>
              <p14:nvPr/>
            </p14:nvContentPartPr>
            <p14:xfrm>
              <a:off x="6791919" y="4642593"/>
              <a:ext cx="799560" cy="394200"/>
            </p14:xfrm>
          </p:contentPart>
        </mc:Choice>
        <mc:Fallback xmlns=""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A1B20B6F-1A61-4519-85F9-7F5B02C5E8D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782919" y="4633593"/>
                <a:ext cx="81720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1BD04C80-F970-4862-9B11-CC85F2F50055}"/>
                  </a:ext>
                </a:extLst>
              </p14:cNvPr>
              <p14:cNvContentPartPr/>
              <p14:nvPr/>
            </p14:nvContentPartPr>
            <p14:xfrm>
              <a:off x="8122119" y="4866513"/>
              <a:ext cx="79200" cy="117720"/>
            </p14:xfrm>
          </p:contentPart>
        </mc:Choice>
        <mc:Fallback xmlns=""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1BD04C80-F970-4862-9B11-CC85F2F5005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113119" y="4857513"/>
                <a:ext cx="968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41C26E5D-9A4A-4DD2-85F7-B70B647A1DD0}"/>
                  </a:ext>
                </a:extLst>
              </p14:cNvPr>
              <p14:cNvContentPartPr/>
              <p14:nvPr/>
            </p14:nvContentPartPr>
            <p14:xfrm>
              <a:off x="8304279" y="4799193"/>
              <a:ext cx="137880" cy="231840"/>
            </p14:xfrm>
          </p:contentPart>
        </mc:Choice>
        <mc:Fallback xmlns=""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41C26E5D-9A4A-4DD2-85F7-B70B647A1DD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95279" y="4790193"/>
                <a:ext cx="1555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528FA4C0-122A-40A5-986D-FCA017EE5182}"/>
                  </a:ext>
                </a:extLst>
              </p14:cNvPr>
              <p14:cNvContentPartPr/>
              <p14:nvPr/>
            </p14:nvContentPartPr>
            <p14:xfrm>
              <a:off x="11837679" y="5226513"/>
              <a:ext cx="14760" cy="792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528FA4C0-122A-40A5-986D-FCA017EE518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828679" y="5217513"/>
                <a:ext cx="324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98FAACDB-5DF4-4953-A7C7-6A79832572C2}"/>
                  </a:ext>
                </a:extLst>
              </p14:cNvPr>
              <p14:cNvContentPartPr/>
              <p14:nvPr/>
            </p14:nvContentPartPr>
            <p14:xfrm>
              <a:off x="10937319" y="4862913"/>
              <a:ext cx="649800" cy="36252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98FAACDB-5DF4-4953-A7C7-6A79832572C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928319" y="4853913"/>
                <a:ext cx="6674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40326E6D-5C67-46D3-A6BF-EF7C67D55EF9}"/>
                  </a:ext>
                </a:extLst>
              </p14:cNvPr>
              <p14:cNvContentPartPr/>
              <p14:nvPr/>
            </p14:nvContentPartPr>
            <p14:xfrm>
              <a:off x="10547439" y="4824753"/>
              <a:ext cx="261000" cy="30024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40326E6D-5C67-46D3-A6BF-EF7C67D55EF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538439" y="4815753"/>
                <a:ext cx="278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2AFEB2D6-2EF0-4AD0-8B4E-109455F27974}"/>
                  </a:ext>
                </a:extLst>
              </p14:cNvPr>
              <p14:cNvContentPartPr/>
              <p14:nvPr/>
            </p14:nvContentPartPr>
            <p14:xfrm>
              <a:off x="9746079" y="4860033"/>
              <a:ext cx="720000" cy="274680"/>
            </p14:xfrm>
          </p:contentPart>
        </mc:Choice>
        <mc:Fallback xmlns=""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2AFEB2D6-2EF0-4AD0-8B4E-109455F2797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37079" y="4851033"/>
                <a:ext cx="7376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16CA23B2-D908-48F0-8C17-042B36AB58EE}"/>
                  </a:ext>
                </a:extLst>
              </p14:cNvPr>
              <p14:cNvContentPartPr/>
              <p14:nvPr/>
            </p14:nvContentPartPr>
            <p14:xfrm>
              <a:off x="8532879" y="4743753"/>
              <a:ext cx="1109880" cy="3693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16CA23B2-D908-48F0-8C17-042B36AB58E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523879" y="4734753"/>
                <a:ext cx="1127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D79AD6A9-0920-4191-B905-1570DBF3FD4B}"/>
                  </a:ext>
                </a:extLst>
              </p14:cNvPr>
              <p14:cNvContentPartPr/>
              <p14:nvPr/>
            </p14:nvContentPartPr>
            <p14:xfrm>
              <a:off x="3864399" y="5929593"/>
              <a:ext cx="110880" cy="7092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D79AD6A9-0920-4191-B905-1570DBF3FD4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855399" y="5920593"/>
                <a:ext cx="128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CCC6A17E-BA32-403E-9771-73FF0EF6916D}"/>
                  </a:ext>
                </a:extLst>
              </p14:cNvPr>
              <p14:cNvContentPartPr/>
              <p14:nvPr/>
            </p14:nvContentPartPr>
            <p14:xfrm>
              <a:off x="4065999" y="5579313"/>
              <a:ext cx="75240" cy="46800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CCC6A17E-BA32-403E-9771-73FF0EF6916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056999" y="5570313"/>
                <a:ext cx="928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56" name="잉크 155">
                <a:extLst>
                  <a:ext uri="{FF2B5EF4-FFF2-40B4-BE49-F238E27FC236}">
                    <a16:creationId xmlns:a16="http://schemas.microsoft.com/office/drawing/2014/main" id="{AD0F058F-058B-4071-A4D9-00600AB81666}"/>
                  </a:ext>
                </a:extLst>
              </p14:cNvPr>
              <p14:cNvContentPartPr/>
              <p14:nvPr/>
            </p14:nvContentPartPr>
            <p14:xfrm>
              <a:off x="4409439" y="5766873"/>
              <a:ext cx="93240" cy="69840"/>
            </p14:xfrm>
          </p:contentPart>
        </mc:Choice>
        <mc:Fallback xmlns="">
          <p:pic>
            <p:nvPicPr>
              <p:cNvPr id="156" name="잉크 155">
                <a:extLst>
                  <a:ext uri="{FF2B5EF4-FFF2-40B4-BE49-F238E27FC236}">
                    <a16:creationId xmlns:a16="http://schemas.microsoft.com/office/drawing/2014/main" id="{AD0F058F-058B-4071-A4D9-00600AB8166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400439" y="5757873"/>
                <a:ext cx="1108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57" name="잉크 156">
                <a:extLst>
                  <a:ext uri="{FF2B5EF4-FFF2-40B4-BE49-F238E27FC236}">
                    <a16:creationId xmlns:a16="http://schemas.microsoft.com/office/drawing/2014/main" id="{36343D97-B604-434A-9F33-E7DCD6D8816F}"/>
                  </a:ext>
                </a:extLst>
              </p14:cNvPr>
              <p14:cNvContentPartPr/>
              <p14:nvPr/>
            </p14:nvContentPartPr>
            <p14:xfrm>
              <a:off x="4657479" y="5529633"/>
              <a:ext cx="40320" cy="511920"/>
            </p14:xfrm>
          </p:contentPart>
        </mc:Choice>
        <mc:Fallback xmlns="">
          <p:pic>
            <p:nvPicPr>
              <p:cNvPr id="157" name="잉크 156">
                <a:extLst>
                  <a:ext uri="{FF2B5EF4-FFF2-40B4-BE49-F238E27FC236}">
                    <a16:creationId xmlns:a16="http://schemas.microsoft.com/office/drawing/2014/main" id="{36343D97-B604-434A-9F33-E7DCD6D8816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648479" y="5520633"/>
                <a:ext cx="5796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8" name="잉크 167">
                <a:extLst>
                  <a:ext uri="{FF2B5EF4-FFF2-40B4-BE49-F238E27FC236}">
                    <a16:creationId xmlns:a16="http://schemas.microsoft.com/office/drawing/2014/main" id="{CDE4E9EB-09C6-4176-BF1F-4AD0AA0E4673}"/>
                  </a:ext>
                </a:extLst>
              </p14:cNvPr>
              <p14:cNvContentPartPr/>
              <p14:nvPr/>
            </p14:nvContentPartPr>
            <p14:xfrm>
              <a:off x="6881199" y="6012753"/>
              <a:ext cx="360" cy="6120"/>
            </p14:xfrm>
          </p:contentPart>
        </mc:Choice>
        <mc:Fallback xmlns="">
          <p:pic>
            <p:nvPicPr>
              <p:cNvPr id="168" name="잉크 167">
                <a:extLst>
                  <a:ext uri="{FF2B5EF4-FFF2-40B4-BE49-F238E27FC236}">
                    <a16:creationId xmlns:a16="http://schemas.microsoft.com/office/drawing/2014/main" id="{CDE4E9EB-09C6-4176-BF1F-4AD0AA0E467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872199" y="6003753"/>
                <a:ext cx="18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60EEEF7C-33CA-48C9-95F2-83473494FB2B}"/>
                  </a:ext>
                </a:extLst>
              </p14:cNvPr>
              <p14:cNvContentPartPr/>
              <p14:nvPr/>
            </p14:nvContentPartPr>
            <p14:xfrm>
              <a:off x="6097839" y="5674353"/>
              <a:ext cx="464040" cy="319320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60EEEF7C-33CA-48C9-95F2-83473494FB2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088839" y="5665353"/>
                <a:ext cx="481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13F2EEAC-3F0F-4FB2-8A19-8B29FEB9BCF6}"/>
                  </a:ext>
                </a:extLst>
              </p14:cNvPr>
              <p14:cNvContentPartPr/>
              <p14:nvPr/>
            </p14:nvContentPartPr>
            <p14:xfrm>
              <a:off x="5484039" y="5585073"/>
              <a:ext cx="529560" cy="506880"/>
            </p14:xfrm>
          </p:contentPart>
        </mc:Choice>
        <mc:Fallback xmlns=""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13F2EEAC-3F0F-4FB2-8A19-8B29FEB9BCF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75039" y="5576073"/>
                <a:ext cx="5472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71" name="잉크 170">
                <a:extLst>
                  <a:ext uri="{FF2B5EF4-FFF2-40B4-BE49-F238E27FC236}">
                    <a16:creationId xmlns:a16="http://schemas.microsoft.com/office/drawing/2014/main" id="{37B94BB2-CEC5-477A-9716-4C51BD2FA5BD}"/>
                  </a:ext>
                </a:extLst>
              </p14:cNvPr>
              <p14:cNvContentPartPr/>
              <p14:nvPr/>
            </p14:nvContentPartPr>
            <p14:xfrm>
              <a:off x="4992999" y="5702793"/>
              <a:ext cx="334800" cy="389880"/>
            </p14:xfrm>
          </p:contentPart>
        </mc:Choice>
        <mc:Fallback xmlns="">
          <p:pic>
            <p:nvPicPr>
              <p:cNvPr id="171" name="잉크 170">
                <a:extLst>
                  <a:ext uri="{FF2B5EF4-FFF2-40B4-BE49-F238E27FC236}">
                    <a16:creationId xmlns:a16="http://schemas.microsoft.com/office/drawing/2014/main" id="{37B94BB2-CEC5-477A-9716-4C51BD2FA5B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983999" y="5693793"/>
                <a:ext cx="3524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AA372365-2614-426F-A4D9-EB9B8368C027}"/>
                  </a:ext>
                </a:extLst>
              </p14:cNvPr>
              <p14:cNvContentPartPr/>
              <p14:nvPr/>
            </p14:nvContentPartPr>
            <p14:xfrm>
              <a:off x="11242959" y="3054633"/>
              <a:ext cx="43560" cy="2808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AA372365-2614-426F-A4D9-EB9B8368C02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233959" y="3045633"/>
                <a:ext cx="61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1" name="잉크 180">
                <a:extLst>
                  <a:ext uri="{FF2B5EF4-FFF2-40B4-BE49-F238E27FC236}">
                    <a16:creationId xmlns:a16="http://schemas.microsoft.com/office/drawing/2014/main" id="{0283A903-F768-4931-97EE-FB43D1632291}"/>
                  </a:ext>
                </a:extLst>
              </p14:cNvPr>
              <p14:cNvContentPartPr/>
              <p14:nvPr/>
            </p14:nvContentPartPr>
            <p14:xfrm>
              <a:off x="11239719" y="3232833"/>
              <a:ext cx="585360" cy="310320"/>
            </p14:xfrm>
          </p:contentPart>
        </mc:Choice>
        <mc:Fallback xmlns="">
          <p:pic>
            <p:nvPicPr>
              <p:cNvPr id="181" name="잉크 180">
                <a:extLst>
                  <a:ext uri="{FF2B5EF4-FFF2-40B4-BE49-F238E27FC236}">
                    <a16:creationId xmlns:a16="http://schemas.microsoft.com/office/drawing/2014/main" id="{0283A903-F768-4931-97EE-FB43D163229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30719" y="3223833"/>
                <a:ext cx="6030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5561C496-8456-4376-BC6F-2A5D9EFF9313}"/>
                  </a:ext>
                </a:extLst>
              </p14:cNvPr>
              <p14:cNvContentPartPr/>
              <p14:nvPr/>
            </p14:nvContentPartPr>
            <p14:xfrm>
              <a:off x="9338559" y="2651793"/>
              <a:ext cx="1797480" cy="152532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5561C496-8456-4376-BC6F-2A5D9EFF931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329559" y="2642793"/>
                <a:ext cx="181512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442CEADA-8CA4-4CF3-BE45-EF90B69F5210}"/>
                  </a:ext>
                </a:extLst>
              </p14:cNvPr>
              <p14:cNvContentPartPr/>
              <p14:nvPr/>
            </p14:nvContentPartPr>
            <p14:xfrm>
              <a:off x="2738679" y="5607753"/>
              <a:ext cx="1031760" cy="96948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442CEADA-8CA4-4CF3-BE45-EF90B69F521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729679" y="5598753"/>
                <a:ext cx="1049400" cy="9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645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F606993B-93F1-4EE0-B162-AE2F78F617F2}"/>
                  </a:ext>
                </a:extLst>
              </p14:cNvPr>
              <p14:cNvContentPartPr/>
              <p14:nvPr/>
            </p14:nvContentPartPr>
            <p14:xfrm>
              <a:off x="1986639" y="1892193"/>
              <a:ext cx="519120" cy="139716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F606993B-93F1-4EE0-B162-AE2F78F617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7639" y="1883193"/>
                <a:ext cx="536760" cy="14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22721A82-DC65-456D-A192-D310AC40D3E6}"/>
                  </a:ext>
                </a:extLst>
              </p14:cNvPr>
              <p14:cNvContentPartPr/>
              <p14:nvPr/>
            </p14:nvContentPartPr>
            <p14:xfrm>
              <a:off x="1545999" y="2525793"/>
              <a:ext cx="45360" cy="28080"/>
            </p14:xfrm>
          </p:contentPart>
        </mc:Choice>
        <mc:Fallback xmlns=""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22721A82-DC65-456D-A192-D310AC40D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6999" y="2516793"/>
                <a:ext cx="63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68257585-BCED-4E65-A298-4634811C95F2}"/>
                  </a:ext>
                </a:extLst>
              </p14:cNvPr>
              <p14:cNvContentPartPr/>
              <p14:nvPr/>
            </p14:nvContentPartPr>
            <p14:xfrm>
              <a:off x="1427919" y="2779593"/>
              <a:ext cx="21240" cy="1188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68257585-BCED-4E65-A298-4634811C95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18919" y="2770593"/>
                <a:ext cx="38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4A831DEA-9CDE-4734-9EB4-14BC994AEC3D}"/>
                  </a:ext>
                </a:extLst>
              </p14:cNvPr>
              <p14:cNvContentPartPr/>
              <p14:nvPr/>
            </p14:nvContentPartPr>
            <p14:xfrm>
              <a:off x="1746159" y="2787153"/>
              <a:ext cx="5040" cy="1548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4A831DEA-9CDE-4734-9EB4-14BC994AEC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7159" y="2778153"/>
                <a:ext cx="22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0" name="잉크 249">
                <a:extLst>
                  <a:ext uri="{FF2B5EF4-FFF2-40B4-BE49-F238E27FC236}">
                    <a16:creationId xmlns:a16="http://schemas.microsoft.com/office/drawing/2014/main" id="{828753BF-2FC3-44CA-A917-48C62AC80022}"/>
                  </a:ext>
                </a:extLst>
              </p14:cNvPr>
              <p14:cNvContentPartPr/>
              <p14:nvPr/>
            </p14:nvContentPartPr>
            <p14:xfrm>
              <a:off x="2705199" y="456153"/>
              <a:ext cx="9164880" cy="4832280"/>
            </p14:xfrm>
          </p:contentPart>
        </mc:Choice>
        <mc:Fallback xmlns="">
          <p:pic>
            <p:nvPicPr>
              <p:cNvPr id="250" name="잉크 249">
                <a:extLst>
                  <a:ext uri="{FF2B5EF4-FFF2-40B4-BE49-F238E27FC236}">
                    <a16:creationId xmlns:a16="http://schemas.microsoft.com/office/drawing/2014/main" id="{828753BF-2FC3-44CA-A917-48C62AC800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6199" y="447153"/>
                <a:ext cx="918252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604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49FFED3-98CE-46C0-9E90-13C1567CB6B8}"/>
                  </a:ext>
                </a:extLst>
              </p14:cNvPr>
              <p14:cNvContentPartPr/>
              <p14:nvPr/>
            </p14:nvContentPartPr>
            <p14:xfrm>
              <a:off x="2738679" y="623222"/>
              <a:ext cx="1157040" cy="678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49FFED3-98CE-46C0-9E90-13C1567CB6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9679" y="614222"/>
                <a:ext cx="1174680" cy="69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2E29BE4-6657-47D6-A84F-92C93CEC62F3}"/>
                  </a:ext>
                </a:extLst>
              </p14:cNvPr>
              <p14:cNvContentPartPr/>
              <p14:nvPr/>
            </p14:nvContentPartPr>
            <p14:xfrm>
              <a:off x="4339239" y="765062"/>
              <a:ext cx="1332000" cy="5263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2E29BE4-6657-47D6-A84F-92C93CEC62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0239" y="756062"/>
                <a:ext cx="134964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C5AA3DA-B27C-493F-B475-AFFE3C1CCA42}"/>
                  </a:ext>
                </a:extLst>
              </p14:cNvPr>
              <p14:cNvContentPartPr/>
              <p14:nvPr/>
            </p14:nvContentPartPr>
            <p14:xfrm>
              <a:off x="3048279" y="1731273"/>
              <a:ext cx="6614280" cy="16059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C5AA3DA-B27C-493F-B475-AFFE3C1CCA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39279" y="1722273"/>
                <a:ext cx="663192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99557D07-E4A0-495A-AFF6-243262703496}"/>
                  </a:ext>
                </a:extLst>
              </p14:cNvPr>
              <p14:cNvContentPartPr/>
              <p14:nvPr/>
            </p14:nvContentPartPr>
            <p14:xfrm>
              <a:off x="2952519" y="3897033"/>
              <a:ext cx="6632640" cy="302904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99557D07-E4A0-495A-AFF6-2432627034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3519" y="3888033"/>
                <a:ext cx="6650280" cy="30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868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E81EA66-572E-4EDD-9AF9-5EC96E27743E}"/>
                  </a:ext>
                </a:extLst>
              </p14:cNvPr>
              <p14:cNvContentPartPr/>
              <p14:nvPr/>
            </p14:nvContentPartPr>
            <p14:xfrm>
              <a:off x="3095079" y="1226193"/>
              <a:ext cx="131400" cy="178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E81EA66-572E-4EDD-9AF9-5EC96E2774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6079" y="1217193"/>
                <a:ext cx="149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02D2F16-6788-4E57-B94A-B43A36ED4221}"/>
                  </a:ext>
                </a:extLst>
              </p14:cNvPr>
              <p14:cNvContentPartPr/>
              <p14:nvPr/>
            </p14:nvContentPartPr>
            <p14:xfrm>
              <a:off x="3375879" y="865113"/>
              <a:ext cx="76320" cy="10238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02D2F16-6788-4E57-B94A-B43A36ED42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6879" y="856113"/>
                <a:ext cx="93960" cy="10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976DCE7-BC63-4A14-B761-3902401B5092}"/>
                  </a:ext>
                </a:extLst>
              </p14:cNvPr>
              <p14:cNvContentPartPr/>
              <p14:nvPr/>
            </p14:nvContentPartPr>
            <p14:xfrm>
              <a:off x="3673599" y="1004433"/>
              <a:ext cx="662760" cy="693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976DCE7-BC63-4A14-B761-3902401B5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4599" y="995433"/>
                <a:ext cx="6804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0EE11D7-DC52-4127-935B-251E4B795870}"/>
                  </a:ext>
                </a:extLst>
              </p14:cNvPr>
              <p14:cNvContentPartPr/>
              <p14:nvPr/>
            </p14:nvContentPartPr>
            <p14:xfrm>
              <a:off x="4543719" y="868353"/>
              <a:ext cx="1313280" cy="7660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0EE11D7-DC52-4127-935B-251E4B7958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4719" y="859353"/>
                <a:ext cx="13309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25021F-D373-41EF-865D-4254576A0B0C}"/>
                  </a:ext>
                </a:extLst>
              </p14:cNvPr>
              <p14:cNvContentPartPr/>
              <p14:nvPr/>
            </p14:nvContentPartPr>
            <p14:xfrm>
              <a:off x="6097839" y="939273"/>
              <a:ext cx="1145160" cy="7308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25021F-D373-41EF-865D-4254576A0B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8839" y="930273"/>
                <a:ext cx="1162800" cy="7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655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BA10D1E-F5E2-439C-8C6E-32A7C6264BF3}"/>
                  </a:ext>
                </a:extLst>
              </p14:cNvPr>
              <p14:cNvContentPartPr/>
              <p14:nvPr/>
            </p14:nvContentPartPr>
            <p14:xfrm>
              <a:off x="6091359" y="403593"/>
              <a:ext cx="1130760" cy="5968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BA10D1E-F5E2-439C-8C6E-32A7C6264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2359" y="394593"/>
                <a:ext cx="11484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BC808488-E14B-454A-9CC9-5A2DEFEFDD58}"/>
                  </a:ext>
                </a:extLst>
              </p14:cNvPr>
              <p14:cNvContentPartPr/>
              <p14:nvPr/>
            </p14:nvContentPartPr>
            <p14:xfrm>
              <a:off x="2954679" y="464433"/>
              <a:ext cx="2839680" cy="6501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BC808488-E14B-454A-9CC9-5A2DEFEFDD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5679" y="455433"/>
                <a:ext cx="285732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C5EF641A-0F1F-4B66-8525-CBD48C9843DC}"/>
                  </a:ext>
                </a:extLst>
              </p14:cNvPr>
              <p14:cNvContentPartPr/>
              <p14:nvPr/>
            </p14:nvContentPartPr>
            <p14:xfrm>
              <a:off x="7300239" y="460113"/>
              <a:ext cx="475200" cy="5875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C5EF641A-0F1F-4B66-8525-CBD48C9843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91239" y="451113"/>
                <a:ext cx="4928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190B3C8-4F7C-410A-9824-C5C45C9D2472}"/>
                  </a:ext>
                </a:extLst>
              </p14:cNvPr>
              <p14:cNvContentPartPr/>
              <p14:nvPr/>
            </p14:nvContentPartPr>
            <p14:xfrm>
              <a:off x="8253159" y="846753"/>
              <a:ext cx="17640" cy="360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190B3C8-4F7C-410A-9824-C5C45C9D24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4159" y="837753"/>
                <a:ext cx="35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F9FAD5-FC92-40B2-B0DB-2701CAFF6315}"/>
                  </a:ext>
                </a:extLst>
              </p14:cNvPr>
              <p14:cNvContentPartPr/>
              <p14:nvPr/>
            </p14:nvContentPartPr>
            <p14:xfrm>
              <a:off x="8465919" y="846033"/>
              <a:ext cx="6480" cy="54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F9FAD5-FC92-40B2-B0DB-2701CAFF63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56919" y="837033"/>
                <a:ext cx="24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D537BE9-51DD-4C55-A9C4-484BE5372232}"/>
                  </a:ext>
                </a:extLst>
              </p14:cNvPr>
              <p14:cNvContentPartPr/>
              <p14:nvPr/>
            </p14:nvContentPartPr>
            <p14:xfrm>
              <a:off x="8780559" y="862593"/>
              <a:ext cx="18000" cy="172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D537BE9-51DD-4C55-A9C4-484BE53722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71559" y="853593"/>
                <a:ext cx="35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F1B4A0F-4D11-4248-8ABF-97036E1681DF}"/>
                  </a:ext>
                </a:extLst>
              </p14:cNvPr>
              <p14:cNvContentPartPr/>
              <p14:nvPr/>
            </p14:nvContentPartPr>
            <p14:xfrm>
              <a:off x="4946559" y="1740633"/>
              <a:ext cx="870480" cy="3387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F1B4A0F-4D11-4248-8ABF-97036E1681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37559" y="1731633"/>
                <a:ext cx="888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8B036F66-9B7F-4C94-AA26-DACB31B45DE8}"/>
                  </a:ext>
                </a:extLst>
              </p14:cNvPr>
              <p14:cNvContentPartPr/>
              <p14:nvPr/>
            </p14:nvContentPartPr>
            <p14:xfrm>
              <a:off x="2460759" y="1560273"/>
              <a:ext cx="2345760" cy="6555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B036F66-9B7F-4C94-AA26-DACB31B45D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1759" y="1551273"/>
                <a:ext cx="236340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E9F6F6D2-C58E-4EE9-ABD3-F4CEEA3AB49C}"/>
                  </a:ext>
                </a:extLst>
              </p14:cNvPr>
              <p14:cNvContentPartPr/>
              <p14:nvPr/>
            </p14:nvContentPartPr>
            <p14:xfrm>
              <a:off x="6798039" y="2349033"/>
              <a:ext cx="910080" cy="51912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E9F6F6D2-C58E-4EE9-ABD3-F4CEEA3AB4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89039" y="2340033"/>
                <a:ext cx="92772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C675B618-ADC9-482A-A144-D543407787B6}"/>
                  </a:ext>
                </a:extLst>
              </p14:cNvPr>
              <p14:cNvContentPartPr/>
              <p14:nvPr/>
            </p14:nvContentPartPr>
            <p14:xfrm>
              <a:off x="5848359" y="2473953"/>
              <a:ext cx="764640" cy="48492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C675B618-ADC9-482A-A144-D543407787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39359" y="2464953"/>
                <a:ext cx="7822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6623F780-E03F-45EF-9DD1-E708A04C7CCA}"/>
                  </a:ext>
                </a:extLst>
              </p14:cNvPr>
              <p14:cNvContentPartPr/>
              <p14:nvPr/>
            </p14:nvContentPartPr>
            <p14:xfrm>
              <a:off x="5301879" y="2540913"/>
              <a:ext cx="404640" cy="3769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6623F780-E03F-45EF-9DD1-E708A04C7C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2879" y="2531913"/>
                <a:ext cx="4222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334D51CF-755F-4ECE-8F25-31D516AFB9C8}"/>
                  </a:ext>
                </a:extLst>
              </p14:cNvPr>
              <p14:cNvContentPartPr/>
              <p14:nvPr/>
            </p14:nvContentPartPr>
            <p14:xfrm>
              <a:off x="3882759" y="2796153"/>
              <a:ext cx="1236960" cy="2757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334D51CF-755F-4ECE-8F25-31D516AFB9C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3759" y="2787153"/>
                <a:ext cx="1254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1BA70ABC-1EE8-4676-BD94-7CED34D0F15A}"/>
                  </a:ext>
                </a:extLst>
              </p14:cNvPr>
              <p14:cNvContentPartPr/>
              <p14:nvPr/>
            </p14:nvContentPartPr>
            <p14:xfrm>
              <a:off x="2644359" y="2847633"/>
              <a:ext cx="883080" cy="38988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1BA70ABC-1EE8-4676-BD94-7CED34D0F1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35359" y="2838633"/>
                <a:ext cx="9007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B1FD3E60-205E-4E31-9303-579F9AE8EC3B}"/>
                  </a:ext>
                </a:extLst>
              </p14:cNvPr>
              <p14:cNvContentPartPr/>
              <p14:nvPr/>
            </p14:nvContentPartPr>
            <p14:xfrm>
              <a:off x="2890599" y="3703353"/>
              <a:ext cx="915120" cy="5277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B1FD3E60-205E-4E31-9303-579F9AE8EC3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881599" y="3694353"/>
                <a:ext cx="9327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F4A71E5-6AC6-400C-BA0A-A2D3E7DCD570}"/>
                  </a:ext>
                </a:extLst>
              </p14:cNvPr>
              <p14:cNvContentPartPr/>
              <p14:nvPr/>
            </p14:nvContentPartPr>
            <p14:xfrm>
              <a:off x="5404119" y="3925113"/>
              <a:ext cx="19440" cy="158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F4A71E5-6AC6-400C-BA0A-A2D3E7DCD5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95119" y="3916113"/>
                <a:ext cx="37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E117D9FD-D871-4A9B-9323-2F68BE11F23E}"/>
                  </a:ext>
                </a:extLst>
              </p14:cNvPr>
              <p14:cNvContentPartPr/>
              <p14:nvPr/>
            </p14:nvContentPartPr>
            <p14:xfrm>
              <a:off x="5645679" y="3929433"/>
              <a:ext cx="17640" cy="2016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E117D9FD-D871-4A9B-9323-2F68BE11F2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36679" y="3920433"/>
                <a:ext cx="35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5DBC441D-B5D2-46AE-A214-C6F5C34DB17F}"/>
                  </a:ext>
                </a:extLst>
              </p14:cNvPr>
              <p14:cNvContentPartPr/>
              <p14:nvPr/>
            </p14:nvContentPartPr>
            <p14:xfrm>
              <a:off x="6054639" y="3780033"/>
              <a:ext cx="25200" cy="5724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5DBC441D-B5D2-46AE-A214-C6F5C34DB17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45639" y="3771033"/>
                <a:ext cx="42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5BCCD5CD-3750-4F20-8598-2136B857D6AD}"/>
                  </a:ext>
                </a:extLst>
              </p14:cNvPr>
              <p14:cNvContentPartPr/>
              <p14:nvPr/>
            </p14:nvContentPartPr>
            <p14:xfrm>
              <a:off x="4065999" y="3639273"/>
              <a:ext cx="1194480" cy="487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5BCCD5CD-3750-4F20-8598-2136B857D6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56999" y="3630273"/>
                <a:ext cx="12121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467EF6F7-2D20-4595-9029-AAE7B60332A3}"/>
                  </a:ext>
                </a:extLst>
              </p14:cNvPr>
              <p14:cNvContentPartPr/>
              <p14:nvPr/>
            </p14:nvContentPartPr>
            <p14:xfrm>
              <a:off x="4425639" y="4611993"/>
              <a:ext cx="111600" cy="22428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467EF6F7-2D20-4595-9029-AAE7B60332A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16639" y="4602993"/>
                <a:ext cx="129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FE61EA10-983D-44EF-BBD6-D0FDA88E1F3B}"/>
                  </a:ext>
                </a:extLst>
              </p14:cNvPr>
              <p14:cNvContentPartPr/>
              <p14:nvPr/>
            </p14:nvContentPartPr>
            <p14:xfrm>
              <a:off x="4651719" y="4947513"/>
              <a:ext cx="31680" cy="2232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FE61EA10-983D-44EF-BBD6-D0FDA88E1F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42719" y="4938513"/>
                <a:ext cx="49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51601404-5570-459C-B964-372F6EE4D009}"/>
                  </a:ext>
                </a:extLst>
              </p14:cNvPr>
              <p14:cNvContentPartPr/>
              <p14:nvPr/>
            </p14:nvContentPartPr>
            <p14:xfrm>
              <a:off x="2863239" y="4497873"/>
              <a:ext cx="1367640" cy="700560"/>
            </p14:xfrm>
          </p:contentPart>
        </mc:Choice>
        <mc:Fallback xmlns=""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51601404-5570-459C-B964-372F6EE4D00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54239" y="4488873"/>
                <a:ext cx="138528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90181357-706F-446D-8736-A3979C1E4F6A}"/>
                  </a:ext>
                </a:extLst>
              </p14:cNvPr>
              <p14:cNvContentPartPr/>
              <p14:nvPr/>
            </p14:nvContentPartPr>
            <p14:xfrm>
              <a:off x="2992479" y="5756793"/>
              <a:ext cx="102960" cy="91440"/>
            </p14:xfrm>
          </p:contentPart>
        </mc:Choice>
        <mc:Fallback xmlns=""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90181357-706F-446D-8736-A3979C1E4F6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83479" y="5747793"/>
                <a:ext cx="1206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3C7493A0-464F-44B3-859D-16BA98DB7DB8}"/>
                  </a:ext>
                </a:extLst>
              </p14:cNvPr>
              <p14:cNvContentPartPr/>
              <p14:nvPr/>
            </p14:nvContentPartPr>
            <p14:xfrm>
              <a:off x="3214599" y="5460513"/>
              <a:ext cx="53640" cy="489960"/>
            </p14:xfrm>
          </p:contentPart>
        </mc:Choice>
        <mc:Fallback xmlns=""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3C7493A0-464F-44B3-859D-16BA98DB7DB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05599" y="5451513"/>
                <a:ext cx="712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320679AA-571A-4296-9544-2E2021EFA391}"/>
                  </a:ext>
                </a:extLst>
              </p14:cNvPr>
              <p14:cNvContentPartPr/>
              <p14:nvPr/>
            </p14:nvContentPartPr>
            <p14:xfrm>
              <a:off x="4668639" y="5579313"/>
              <a:ext cx="284760" cy="285840"/>
            </p14:xfrm>
          </p:contentPart>
        </mc:Choice>
        <mc:Fallback xmlns=""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320679AA-571A-4296-9544-2E2021EFA3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59639" y="5570313"/>
                <a:ext cx="302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B4470EFA-0121-4E55-81CF-0D33E0A60C31}"/>
                  </a:ext>
                </a:extLst>
              </p14:cNvPr>
              <p14:cNvContentPartPr/>
              <p14:nvPr/>
            </p14:nvContentPartPr>
            <p14:xfrm>
              <a:off x="5144919" y="5535393"/>
              <a:ext cx="455040" cy="169200"/>
            </p14:xfrm>
          </p:contentPart>
        </mc:Choice>
        <mc:Fallback xmlns=""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B4470EFA-0121-4E55-81CF-0D33E0A60C3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35919" y="5526393"/>
                <a:ext cx="472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A005A19-1DDA-4FB6-B802-98E0E6DEFCB4}"/>
                  </a:ext>
                </a:extLst>
              </p14:cNvPr>
              <p14:cNvContentPartPr/>
              <p14:nvPr/>
            </p14:nvContentPartPr>
            <p14:xfrm>
              <a:off x="5793999" y="5442873"/>
              <a:ext cx="92520" cy="26424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A005A19-1DDA-4FB6-B802-98E0E6DEFCB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84999" y="5433873"/>
                <a:ext cx="1101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054A46F2-38B3-4211-B0E8-BB9C3674BA7D}"/>
                  </a:ext>
                </a:extLst>
              </p14:cNvPr>
              <p14:cNvContentPartPr/>
              <p14:nvPr/>
            </p14:nvContentPartPr>
            <p14:xfrm>
              <a:off x="6085239" y="5211393"/>
              <a:ext cx="59400" cy="460800"/>
            </p14:xfrm>
          </p:contentPart>
        </mc:Choice>
        <mc:Fallback xmlns=""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054A46F2-38B3-4211-B0E8-BB9C3674BA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76239" y="5202393"/>
                <a:ext cx="7704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80FE3EB9-F910-4FE9-9144-8F889EF31E47}"/>
                  </a:ext>
                </a:extLst>
              </p14:cNvPr>
              <p14:cNvContentPartPr/>
              <p14:nvPr/>
            </p14:nvContentPartPr>
            <p14:xfrm>
              <a:off x="6332919" y="5227233"/>
              <a:ext cx="411120" cy="456120"/>
            </p14:xfrm>
          </p:contentPart>
        </mc:Choice>
        <mc:Fallback xmlns=""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80FE3EB9-F910-4FE9-9144-8F889EF31E4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23919" y="5218233"/>
                <a:ext cx="4287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F7C38C05-2C36-4C1F-B7ED-9110758A17EC}"/>
                  </a:ext>
                </a:extLst>
              </p14:cNvPr>
              <p14:cNvContentPartPr/>
              <p14:nvPr/>
            </p14:nvContentPartPr>
            <p14:xfrm>
              <a:off x="3966639" y="5452953"/>
              <a:ext cx="543960" cy="459720"/>
            </p14:xfrm>
          </p:contentPart>
        </mc:Choice>
        <mc:Fallback xmlns=""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F7C38C05-2C36-4C1F-B7ED-9110758A17E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57639" y="5443953"/>
                <a:ext cx="5616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EFE8492E-CC7E-4FA3-BE6D-C3F66862221C}"/>
                  </a:ext>
                </a:extLst>
              </p14:cNvPr>
              <p14:cNvContentPartPr/>
              <p14:nvPr/>
            </p14:nvContentPartPr>
            <p14:xfrm>
              <a:off x="3400719" y="5612073"/>
              <a:ext cx="411120" cy="394560"/>
            </p14:xfrm>
          </p:contentPart>
        </mc:Choice>
        <mc:Fallback xmlns=""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EFE8492E-CC7E-4FA3-BE6D-C3F66862221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91719" y="5603073"/>
                <a:ext cx="4287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2" name="잉크 121">
                <a:extLst>
                  <a:ext uri="{FF2B5EF4-FFF2-40B4-BE49-F238E27FC236}">
                    <a16:creationId xmlns:a16="http://schemas.microsoft.com/office/drawing/2014/main" id="{1F9E70F7-2F12-4018-8996-445617F385A6}"/>
                  </a:ext>
                </a:extLst>
              </p14:cNvPr>
              <p14:cNvContentPartPr/>
              <p14:nvPr/>
            </p14:nvContentPartPr>
            <p14:xfrm>
              <a:off x="7007559" y="5222553"/>
              <a:ext cx="1634400" cy="441000"/>
            </p14:xfrm>
          </p:contentPart>
        </mc:Choice>
        <mc:Fallback xmlns="">
          <p:pic>
            <p:nvPicPr>
              <p:cNvPr id="122" name="잉크 121">
                <a:extLst>
                  <a:ext uri="{FF2B5EF4-FFF2-40B4-BE49-F238E27FC236}">
                    <a16:creationId xmlns:a16="http://schemas.microsoft.com/office/drawing/2014/main" id="{1F9E70F7-2F12-4018-8996-445617F385A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98559" y="5213553"/>
                <a:ext cx="1652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B4B552A8-3F14-47AC-913C-B43D649BD046}"/>
                  </a:ext>
                </a:extLst>
              </p14:cNvPr>
              <p14:cNvContentPartPr/>
              <p14:nvPr/>
            </p14:nvContentPartPr>
            <p14:xfrm>
              <a:off x="11653719" y="5663193"/>
              <a:ext cx="8280" cy="7560"/>
            </p14:xfrm>
          </p:contentPart>
        </mc:Choice>
        <mc:Fallback xmlns=""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B4B552A8-3F14-47AC-913C-B43D649BD0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644719" y="5654193"/>
                <a:ext cx="25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8" name="잉크 137">
                <a:extLst>
                  <a:ext uri="{FF2B5EF4-FFF2-40B4-BE49-F238E27FC236}">
                    <a16:creationId xmlns:a16="http://schemas.microsoft.com/office/drawing/2014/main" id="{BA826E3A-08BE-4EB1-AAF5-55750AF8A53E}"/>
                  </a:ext>
                </a:extLst>
              </p14:cNvPr>
              <p14:cNvContentPartPr/>
              <p14:nvPr/>
            </p14:nvContentPartPr>
            <p14:xfrm>
              <a:off x="10417839" y="5198433"/>
              <a:ext cx="1066680" cy="512280"/>
            </p14:xfrm>
          </p:contentPart>
        </mc:Choice>
        <mc:Fallback xmlns="">
          <p:pic>
            <p:nvPicPr>
              <p:cNvPr id="138" name="잉크 137">
                <a:extLst>
                  <a:ext uri="{FF2B5EF4-FFF2-40B4-BE49-F238E27FC236}">
                    <a16:creationId xmlns:a16="http://schemas.microsoft.com/office/drawing/2014/main" id="{BA826E3A-08BE-4EB1-AAF5-55750AF8A53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08839" y="5189433"/>
                <a:ext cx="10843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CE230A29-C6D8-4EB4-BE82-2B1940707336}"/>
                  </a:ext>
                </a:extLst>
              </p14:cNvPr>
              <p14:cNvContentPartPr/>
              <p14:nvPr/>
            </p14:nvContentPartPr>
            <p14:xfrm>
              <a:off x="8976039" y="5256753"/>
              <a:ext cx="1299960" cy="369720"/>
            </p14:xfrm>
          </p:contentPart>
        </mc:Choice>
        <mc:Fallback xmlns=""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CE230A29-C6D8-4EB4-BE82-2B194070733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967039" y="5247753"/>
                <a:ext cx="131760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363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73EDFC81-41AC-4677-937E-858FC6837F21}"/>
                  </a:ext>
                </a:extLst>
              </p14:cNvPr>
              <p14:cNvContentPartPr/>
              <p14:nvPr/>
            </p14:nvContentPartPr>
            <p14:xfrm>
              <a:off x="2841279" y="419073"/>
              <a:ext cx="6843240" cy="22060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73EDFC81-41AC-4677-937E-858FC6837F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279" y="410073"/>
                <a:ext cx="6860880" cy="22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9FC26285-A994-4AF1-8464-A220E7ECF7FC}"/>
                  </a:ext>
                </a:extLst>
              </p14:cNvPr>
              <p14:cNvContentPartPr/>
              <p14:nvPr/>
            </p14:nvContentPartPr>
            <p14:xfrm>
              <a:off x="4475319" y="3075153"/>
              <a:ext cx="9000" cy="17388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9FC26285-A994-4AF1-8464-A220E7ECF7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66319" y="3066153"/>
                <a:ext cx="26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CBFCCF2C-16EC-48A9-BF07-CF0AA7FBFA10}"/>
                  </a:ext>
                </a:extLst>
              </p14:cNvPr>
              <p14:cNvContentPartPr/>
              <p14:nvPr/>
            </p14:nvContentPartPr>
            <p14:xfrm>
              <a:off x="2962239" y="3043833"/>
              <a:ext cx="1239840" cy="68004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CBFCCF2C-16EC-48A9-BF07-CF0AA7FBFA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3239" y="3034833"/>
                <a:ext cx="12574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F9338507-E1C7-4533-BBB0-6B52AF48AEC7}"/>
                  </a:ext>
                </a:extLst>
              </p14:cNvPr>
              <p14:cNvContentPartPr/>
              <p14:nvPr/>
            </p14:nvContentPartPr>
            <p14:xfrm>
              <a:off x="4615719" y="3059673"/>
              <a:ext cx="707040" cy="52200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F9338507-E1C7-4533-BBB0-6B52AF48AE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6719" y="3050673"/>
                <a:ext cx="72468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42BC7C42-995D-4187-B309-CA253BF85AD2}"/>
                  </a:ext>
                </a:extLst>
              </p14:cNvPr>
              <p14:cNvContentPartPr/>
              <p14:nvPr/>
            </p14:nvContentPartPr>
            <p14:xfrm>
              <a:off x="5479359" y="3154713"/>
              <a:ext cx="273960" cy="3754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42BC7C42-995D-4187-B309-CA253BF85A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70359" y="3145713"/>
                <a:ext cx="29160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63BC1CA0-A335-4A60-9E07-167279D8A666}"/>
                  </a:ext>
                </a:extLst>
              </p14:cNvPr>
              <p14:cNvContentPartPr/>
              <p14:nvPr/>
            </p14:nvContentPartPr>
            <p14:xfrm>
              <a:off x="5920359" y="3262353"/>
              <a:ext cx="116280" cy="2383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63BC1CA0-A335-4A60-9E07-167279D8A6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11359" y="3253353"/>
                <a:ext cx="1339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DEEE49ED-976E-4F23-A57E-D96AAC70FB74}"/>
                  </a:ext>
                </a:extLst>
              </p14:cNvPr>
              <p14:cNvContentPartPr/>
              <p14:nvPr/>
            </p14:nvContentPartPr>
            <p14:xfrm>
              <a:off x="6089919" y="3205833"/>
              <a:ext cx="112680" cy="47952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DEEE49ED-976E-4F23-A57E-D96AAC70FB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0919" y="3196833"/>
                <a:ext cx="130320" cy="4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435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2"/>
          <p:cNvPicPr/>
          <p:nvPr/>
        </p:nvPicPr>
        <p:blipFill>
          <a:blip r:embed="rId2"/>
          <a:stretch/>
        </p:blipFill>
        <p:spPr>
          <a:xfrm>
            <a:off x="343080" y="125640"/>
            <a:ext cx="1159560" cy="1159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737360" y="382680"/>
            <a:ext cx="10216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94640" y="1541160"/>
            <a:ext cx="11666160" cy="487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2000" b="0" strike="noStrike" spc="-1" dirty="0" err="1">
                <a:solidFill>
                  <a:srgbClr val="000000"/>
                </a:solidFill>
                <a:latin typeface="맑은 고딕"/>
                <a:ea typeface="DejaVu Sans"/>
              </a:rPr>
              <a:t>준비물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9BE175-5F46-48D3-92A3-4AF85A27A4F7}"/>
                  </a:ext>
                </a:extLst>
              </p14:cNvPr>
              <p14:cNvContentPartPr/>
              <p14:nvPr/>
            </p14:nvContentPartPr>
            <p14:xfrm>
              <a:off x="3099399" y="727233"/>
              <a:ext cx="858240" cy="425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9BE175-5F46-48D3-92A3-4AF85A27A4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0399" y="718233"/>
                <a:ext cx="8758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EFDF7C8-F100-4DE2-9161-A0D53606A70F}"/>
                  </a:ext>
                </a:extLst>
              </p14:cNvPr>
              <p14:cNvContentPartPr/>
              <p14:nvPr/>
            </p14:nvContentPartPr>
            <p14:xfrm>
              <a:off x="4372719" y="650913"/>
              <a:ext cx="59760" cy="398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EFDF7C8-F100-4DE2-9161-A0D53606A7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3719" y="641913"/>
                <a:ext cx="77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767F94C-E69B-4E0F-9F09-EE9095470C3A}"/>
                  </a:ext>
                </a:extLst>
              </p14:cNvPr>
              <p14:cNvContentPartPr/>
              <p14:nvPr/>
            </p14:nvContentPartPr>
            <p14:xfrm>
              <a:off x="4884279" y="708873"/>
              <a:ext cx="631440" cy="222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767F94C-E69B-4E0F-9F09-EE9095470C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5279" y="699873"/>
                <a:ext cx="649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0A2EF74-BF9D-42E4-9BAD-3B90C2D87ED4}"/>
                  </a:ext>
                </a:extLst>
              </p14:cNvPr>
              <p14:cNvContentPartPr/>
              <p14:nvPr/>
            </p14:nvContentPartPr>
            <p14:xfrm>
              <a:off x="5976519" y="809673"/>
              <a:ext cx="387000" cy="156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0A2EF74-BF9D-42E4-9BAD-3B90C2D87E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67519" y="800673"/>
                <a:ext cx="4046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BEBF9C0-49AA-4B96-9201-4720E031D208}"/>
                  </a:ext>
                </a:extLst>
              </p14:cNvPr>
              <p14:cNvContentPartPr/>
              <p14:nvPr/>
            </p14:nvContentPartPr>
            <p14:xfrm>
              <a:off x="6685359" y="761433"/>
              <a:ext cx="118080" cy="246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BEBF9C0-49AA-4B96-9201-4720E031D20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76359" y="752433"/>
                <a:ext cx="135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EA00B9C-7FFA-4E3C-B22F-05D8E641E132}"/>
                  </a:ext>
                </a:extLst>
              </p14:cNvPr>
              <p14:cNvContentPartPr/>
              <p14:nvPr/>
            </p14:nvContentPartPr>
            <p14:xfrm>
              <a:off x="7080999" y="729033"/>
              <a:ext cx="289800" cy="2282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EA00B9C-7FFA-4E3C-B22F-05D8E641E1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71999" y="720033"/>
                <a:ext cx="3074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F660F4C-0B1A-47C9-8EC8-1753037F8EBB}"/>
                  </a:ext>
                </a:extLst>
              </p14:cNvPr>
              <p14:cNvContentPartPr/>
              <p14:nvPr/>
            </p14:nvContentPartPr>
            <p14:xfrm>
              <a:off x="7851759" y="702033"/>
              <a:ext cx="87840" cy="1836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F660F4C-0B1A-47C9-8EC8-1753037F8EB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2759" y="693033"/>
                <a:ext cx="105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5B57561-3CD2-4A3A-A390-2848FE7D5048}"/>
                  </a:ext>
                </a:extLst>
              </p14:cNvPr>
              <p14:cNvContentPartPr/>
              <p14:nvPr/>
            </p14:nvContentPartPr>
            <p14:xfrm>
              <a:off x="8061279" y="623913"/>
              <a:ext cx="585360" cy="4075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5B57561-3CD2-4A3A-A390-2848FE7D50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52279" y="614913"/>
                <a:ext cx="6030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CFD1D6B-4E6E-4256-83D4-750F09898F8E}"/>
                  </a:ext>
                </a:extLst>
              </p14:cNvPr>
              <p14:cNvContentPartPr/>
              <p14:nvPr/>
            </p14:nvContentPartPr>
            <p14:xfrm>
              <a:off x="8799999" y="635073"/>
              <a:ext cx="369720" cy="3877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CFD1D6B-4E6E-4256-83D4-750F09898F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0999" y="626073"/>
                <a:ext cx="38736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F5BF75F3-DEDD-41C8-B5F0-3347ED80BCCF}"/>
                  </a:ext>
                </a:extLst>
              </p14:cNvPr>
              <p14:cNvContentPartPr/>
              <p14:nvPr/>
            </p14:nvContentPartPr>
            <p14:xfrm>
              <a:off x="11107959" y="1084353"/>
              <a:ext cx="23400" cy="17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F5BF75F3-DEDD-41C8-B5F0-3347ED80BC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98959" y="1075353"/>
                <a:ext cx="41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2F6939D-062A-4C42-BA35-08BB01531B0D}"/>
                  </a:ext>
                </a:extLst>
              </p14:cNvPr>
              <p14:cNvContentPartPr/>
              <p14:nvPr/>
            </p14:nvContentPartPr>
            <p14:xfrm>
              <a:off x="9424959" y="450393"/>
              <a:ext cx="1328760" cy="6368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2F6939D-062A-4C42-BA35-08BB01531B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15959" y="441393"/>
                <a:ext cx="13464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D5F53328-9539-4851-949B-54F781957B21}"/>
                  </a:ext>
                </a:extLst>
              </p14:cNvPr>
              <p14:cNvContentPartPr/>
              <p14:nvPr/>
            </p14:nvContentPartPr>
            <p14:xfrm>
              <a:off x="3143319" y="1695273"/>
              <a:ext cx="72360" cy="5090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D5F53328-9539-4851-949B-54F781957B2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34319" y="1686273"/>
                <a:ext cx="9000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0713E9A5-4FBB-40BF-83E0-5BD5212FA783}"/>
                  </a:ext>
                </a:extLst>
              </p14:cNvPr>
              <p14:cNvContentPartPr/>
              <p14:nvPr/>
            </p14:nvContentPartPr>
            <p14:xfrm>
              <a:off x="3397479" y="2176593"/>
              <a:ext cx="24480" cy="248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0713E9A5-4FBB-40BF-83E0-5BD5212FA7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88479" y="2167593"/>
                <a:ext cx="42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84F7A45-E64D-4CBC-AC4E-F92DEB382A41}"/>
                  </a:ext>
                </a:extLst>
              </p14:cNvPr>
              <p14:cNvContentPartPr/>
              <p14:nvPr/>
            </p14:nvContentPartPr>
            <p14:xfrm>
              <a:off x="3794199" y="1861593"/>
              <a:ext cx="453240" cy="2944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84F7A45-E64D-4CBC-AC4E-F92DEB382A4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85199" y="1852593"/>
                <a:ext cx="4708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2FBCCF72-946F-43EC-A966-D180D34AB786}"/>
                  </a:ext>
                </a:extLst>
              </p14:cNvPr>
              <p14:cNvContentPartPr/>
              <p14:nvPr/>
            </p14:nvContentPartPr>
            <p14:xfrm>
              <a:off x="4476399" y="1806153"/>
              <a:ext cx="184680" cy="277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2FBCCF72-946F-43EC-A966-D180D34AB78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67399" y="1797153"/>
                <a:ext cx="2023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97354D61-FE96-48D5-87B0-637B7FD53BC9}"/>
                  </a:ext>
                </a:extLst>
              </p14:cNvPr>
              <p14:cNvContentPartPr/>
              <p14:nvPr/>
            </p14:nvContentPartPr>
            <p14:xfrm>
              <a:off x="4987959" y="1814793"/>
              <a:ext cx="1121400" cy="3070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97354D61-FE96-48D5-87B0-637B7FD53BC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78959" y="1805793"/>
                <a:ext cx="1139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C17E3F3-327E-4140-8311-99CA62954C76}"/>
                  </a:ext>
                </a:extLst>
              </p14:cNvPr>
              <p14:cNvContentPartPr/>
              <p14:nvPr/>
            </p14:nvContentPartPr>
            <p14:xfrm>
              <a:off x="6376119" y="1496193"/>
              <a:ext cx="2862360" cy="9554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C17E3F3-327E-4140-8311-99CA62954C7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67119" y="1487193"/>
                <a:ext cx="288000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DEDBAAEC-A0B5-4BFA-9AFD-F433AD8D5671}"/>
                  </a:ext>
                </a:extLst>
              </p14:cNvPr>
              <p14:cNvContentPartPr/>
              <p14:nvPr/>
            </p14:nvContentPartPr>
            <p14:xfrm>
              <a:off x="3162399" y="3015393"/>
              <a:ext cx="360360" cy="4014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DEDBAAEC-A0B5-4BFA-9AFD-F433AD8D56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53399" y="3006393"/>
                <a:ext cx="378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D9188BA3-4E5E-4395-8555-166706E00C38}"/>
                  </a:ext>
                </a:extLst>
              </p14:cNvPr>
              <p14:cNvContentPartPr/>
              <p14:nvPr/>
            </p14:nvContentPartPr>
            <p14:xfrm>
              <a:off x="3933159" y="3370713"/>
              <a:ext cx="53280" cy="316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D9188BA3-4E5E-4395-8555-166706E00C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24159" y="3361713"/>
                <a:ext cx="70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2536A1B-BCFD-4D82-B8E3-BE1B00D1552D}"/>
                  </a:ext>
                </a:extLst>
              </p14:cNvPr>
              <p14:cNvContentPartPr/>
              <p14:nvPr/>
            </p14:nvContentPartPr>
            <p14:xfrm>
              <a:off x="11527359" y="3056793"/>
              <a:ext cx="50040" cy="1141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2536A1B-BCFD-4D82-B8E3-BE1B00D1552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518359" y="3047793"/>
                <a:ext cx="67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B5E8CB4-A567-4E21-9DC0-EDEEEBC1BA87}"/>
                  </a:ext>
                </a:extLst>
              </p14:cNvPr>
              <p14:cNvContentPartPr/>
              <p14:nvPr/>
            </p14:nvContentPartPr>
            <p14:xfrm>
              <a:off x="11744799" y="3019713"/>
              <a:ext cx="32400" cy="612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B5E8CB4-A567-4E21-9DC0-EDEEEBC1BA8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735799" y="3010713"/>
                <a:ext cx="50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CDB4052-1CCA-4189-B575-92220B1CD9D6}"/>
                  </a:ext>
                </a:extLst>
              </p14:cNvPr>
              <p14:cNvContentPartPr/>
              <p14:nvPr/>
            </p14:nvContentPartPr>
            <p14:xfrm>
              <a:off x="3285519" y="3954273"/>
              <a:ext cx="206640" cy="37044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CDB4052-1CCA-4189-B575-92220B1CD9D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76519" y="3945273"/>
                <a:ext cx="2242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2F564F7E-198C-4347-A2D9-F84DA9CBF079}"/>
                  </a:ext>
                </a:extLst>
              </p14:cNvPr>
              <p14:cNvContentPartPr/>
              <p14:nvPr/>
            </p14:nvContentPartPr>
            <p14:xfrm>
              <a:off x="3931359" y="4312833"/>
              <a:ext cx="10080" cy="2340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2F564F7E-198C-4347-A2D9-F84DA9CBF07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22359" y="4303833"/>
                <a:ext cx="27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7396E26E-A2D3-42E0-AB4C-C90B2DEDFF2D}"/>
                  </a:ext>
                </a:extLst>
              </p14:cNvPr>
              <p14:cNvContentPartPr/>
              <p14:nvPr/>
            </p14:nvContentPartPr>
            <p14:xfrm>
              <a:off x="4153839" y="3837633"/>
              <a:ext cx="499320" cy="5583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7396E26E-A2D3-42E0-AB4C-C90B2DEDFF2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144839" y="3828633"/>
                <a:ext cx="5169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F658F7C-7FEF-4BEC-B657-9886A1553716}"/>
                  </a:ext>
                </a:extLst>
              </p14:cNvPr>
              <p14:cNvContentPartPr/>
              <p14:nvPr/>
            </p14:nvContentPartPr>
            <p14:xfrm>
              <a:off x="5453439" y="3763113"/>
              <a:ext cx="1038240" cy="44784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F658F7C-7FEF-4BEC-B657-9886A155371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44439" y="3754113"/>
                <a:ext cx="10558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3241F793-20B2-4CD1-9DDD-0AB5FD1DFBDB}"/>
                  </a:ext>
                </a:extLst>
              </p14:cNvPr>
              <p14:cNvContentPartPr/>
              <p14:nvPr/>
            </p14:nvContentPartPr>
            <p14:xfrm>
              <a:off x="4892199" y="3900993"/>
              <a:ext cx="254880" cy="34704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3241F793-20B2-4CD1-9DDD-0AB5FD1DFBD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83199" y="3891993"/>
                <a:ext cx="2725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F12E6D92-5DFC-4B1E-9BC1-1EF60A9C779F}"/>
                  </a:ext>
                </a:extLst>
              </p14:cNvPr>
              <p14:cNvContentPartPr/>
              <p14:nvPr/>
            </p14:nvContentPartPr>
            <p14:xfrm>
              <a:off x="3934599" y="5076393"/>
              <a:ext cx="37440" cy="356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F12E6D92-5DFC-4B1E-9BC1-1EF60A9C779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25599" y="5067393"/>
                <a:ext cx="550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62878C3C-22D9-421C-934E-EADD94DB40B4}"/>
                  </a:ext>
                </a:extLst>
              </p14:cNvPr>
              <p14:cNvContentPartPr/>
              <p14:nvPr/>
            </p14:nvContentPartPr>
            <p14:xfrm>
              <a:off x="3373719" y="4726473"/>
              <a:ext cx="217800" cy="35712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62878C3C-22D9-421C-934E-EADD94DB40B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64719" y="4717473"/>
                <a:ext cx="235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8DE30A0A-963A-4823-93EF-BB746AD32C75}"/>
                  </a:ext>
                </a:extLst>
              </p14:cNvPr>
              <p14:cNvContentPartPr/>
              <p14:nvPr/>
            </p14:nvContentPartPr>
            <p14:xfrm>
              <a:off x="4176159" y="4676793"/>
              <a:ext cx="150480" cy="39564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8DE30A0A-963A-4823-93EF-BB746AD32C7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167159" y="4667793"/>
                <a:ext cx="1681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D0C2DBF-002F-4416-9EB8-AD8F4AEB5577}"/>
                  </a:ext>
                </a:extLst>
              </p14:cNvPr>
              <p14:cNvContentPartPr/>
              <p14:nvPr/>
            </p14:nvContentPartPr>
            <p14:xfrm>
              <a:off x="5113239" y="4621353"/>
              <a:ext cx="278280" cy="46512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D0C2DBF-002F-4416-9EB8-AD8F4AEB557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04239" y="4612353"/>
                <a:ext cx="2959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F2F2A9E5-A125-41B6-B328-CDC5EFE0C211}"/>
                  </a:ext>
                </a:extLst>
              </p14:cNvPr>
              <p14:cNvContentPartPr/>
              <p14:nvPr/>
            </p14:nvContentPartPr>
            <p14:xfrm>
              <a:off x="4441479" y="4611633"/>
              <a:ext cx="523080" cy="51336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F2F2A9E5-A125-41B6-B328-CDC5EFE0C21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32479" y="4602633"/>
                <a:ext cx="5407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0749220D-A760-464D-B1D8-F199A948EA1A}"/>
                  </a:ext>
                </a:extLst>
              </p14:cNvPr>
              <p14:cNvContentPartPr/>
              <p14:nvPr/>
            </p14:nvContentPartPr>
            <p14:xfrm>
              <a:off x="5493759" y="4837353"/>
              <a:ext cx="473400" cy="20268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0749220D-A760-464D-B1D8-F199A948EA1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484759" y="4828353"/>
                <a:ext cx="4910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8" name="잉크 97">
                <a:extLst>
                  <a:ext uri="{FF2B5EF4-FFF2-40B4-BE49-F238E27FC236}">
                    <a16:creationId xmlns:a16="http://schemas.microsoft.com/office/drawing/2014/main" id="{1DFF3803-1FF9-458B-87B2-77B78BC844AD}"/>
                  </a:ext>
                </a:extLst>
              </p14:cNvPr>
              <p14:cNvContentPartPr/>
              <p14:nvPr/>
            </p14:nvContentPartPr>
            <p14:xfrm>
              <a:off x="3362919" y="5364753"/>
              <a:ext cx="265320" cy="399240"/>
            </p14:xfrm>
          </p:contentPart>
        </mc:Choice>
        <mc:Fallback>
          <p:pic>
            <p:nvPicPr>
              <p:cNvPr id="98" name="잉크 97">
                <a:extLst>
                  <a:ext uri="{FF2B5EF4-FFF2-40B4-BE49-F238E27FC236}">
                    <a16:creationId xmlns:a16="http://schemas.microsoft.com/office/drawing/2014/main" id="{1DFF3803-1FF9-458B-87B2-77B78BC844A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353919" y="5355753"/>
                <a:ext cx="282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3F421453-1F67-4AAA-BF6B-7FB23D4D9CEB}"/>
                  </a:ext>
                </a:extLst>
              </p14:cNvPr>
              <p14:cNvContentPartPr/>
              <p14:nvPr/>
            </p14:nvContentPartPr>
            <p14:xfrm>
              <a:off x="3995439" y="5679393"/>
              <a:ext cx="10080" cy="1260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3F421453-1F67-4AAA-BF6B-7FB23D4D9CE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86439" y="5670393"/>
                <a:ext cx="277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9317AD0E-F6D1-4CD9-A532-45115E0F551D}"/>
                  </a:ext>
                </a:extLst>
              </p14:cNvPr>
              <p14:cNvContentPartPr/>
              <p14:nvPr/>
            </p14:nvContentPartPr>
            <p14:xfrm>
              <a:off x="4882479" y="5228313"/>
              <a:ext cx="51840" cy="43812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9317AD0E-F6D1-4CD9-A532-45115E0F551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873479" y="5219313"/>
                <a:ext cx="69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7C9DA699-C4E3-435B-A5F9-705B57186421}"/>
                  </a:ext>
                </a:extLst>
              </p14:cNvPr>
              <p14:cNvContentPartPr/>
              <p14:nvPr/>
            </p14:nvContentPartPr>
            <p14:xfrm>
              <a:off x="5134839" y="5531073"/>
              <a:ext cx="84240" cy="23184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7C9DA699-C4E3-435B-A5F9-705B5718642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125839" y="5522073"/>
                <a:ext cx="101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6A70D3D9-93CC-49BF-873F-B898B7C3E614}"/>
                  </a:ext>
                </a:extLst>
              </p14:cNvPr>
              <p14:cNvContentPartPr/>
              <p14:nvPr/>
            </p14:nvContentPartPr>
            <p14:xfrm>
              <a:off x="4208199" y="5345313"/>
              <a:ext cx="563400" cy="42444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6A70D3D9-93CC-49BF-873F-B898B7C3E61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199199" y="5336313"/>
                <a:ext cx="5810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656A72A4-58FF-4D8F-A3E6-7BBB0BCA27C9}"/>
                  </a:ext>
                </a:extLst>
              </p14:cNvPr>
              <p14:cNvContentPartPr/>
              <p14:nvPr/>
            </p14:nvContentPartPr>
            <p14:xfrm>
              <a:off x="5552439" y="5279433"/>
              <a:ext cx="161640" cy="52632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656A72A4-58FF-4D8F-A3E6-7BBB0BCA27C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543439" y="5270433"/>
                <a:ext cx="179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2FF88781-07AA-4CB3-BA77-0E6A524247FD}"/>
                  </a:ext>
                </a:extLst>
              </p14:cNvPr>
              <p14:cNvContentPartPr/>
              <p14:nvPr/>
            </p14:nvContentPartPr>
            <p14:xfrm>
              <a:off x="6054279" y="5303553"/>
              <a:ext cx="36000" cy="25776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2FF88781-07AA-4CB3-BA77-0E6A524247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45279" y="5294553"/>
                <a:ext cx="536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ED12D2D-78C2-40E3-AEB6-9184A238EB6E}"/>
                  </a:ext>
                </a:extLst>
              </p14:cNvPr>
              <p14:cNvContentPartPr/>
              <p14:nvPr/>
            </p14:nvContentPartPr>
            <p14:xfrm>
              <a:off x="5885439" y="5393193"/>
              <a:ext cx="75600" cy="1353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ED12D2D-78C2-40E3-AEB6-9184A238EB6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876439" y="5384193"/>
                <a:ext cx="93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C495B025-33CE-41CD-AFFC-36FCEAE7CA2A}"/>
                  </a:ext>
                </a:extLst>
              </p14:cNvPr>
              <p14:cNvContentPartPr/>
              <p14:nvPr/>
            </p14:nvContentPartPr>
            <p14:xfrm>
              <a:off x="6540639" y="5180793"/>
              <a:ext cx="926280" cy="721440"/>
            </p14:xfrm>
          </p:contentPart>
        </mc:Choice>
        <mc:Fallback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C495B025-33CE-41CD-AFFC-36FCEAE7CA2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531639" y="5171793"/>
                <a:ext cx="94392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24" name="잉크 123">
                <a:extLst>
                  <a:ext uri="{FF2B5EF4-FFF2-40B4-BE49-F238E27FC236}">
                    <a16:creationId xmlns:a16="http://schemas.microsoft.com/office/drawing/2014/main" id="{F2F5B0A1-12B5-4B4E-AB2A-1C5148A57ADC}"/>
                  </a:ext>
                </a:extLst>
              </p14:cNvPr>
              <p14:cNvContentPartPr/>
              <p14:nvPr/>
            </p14:nvContentPartPr>
            <p14:xfrm>
              <a:off x="6212319" y="5207073"/>
              <a:ext cx="219960" cy="425160"/>
            </p14:xfrm>
          </p:contentPart>
        </mc:Choice>
        <mc:Fallback>
          <p:pic>
            <p:nvPicPr>
              <p:cNvPr id="124" name="잉크 123">
                <a:extLst>
                  <a:ext uri="{FF2B5EF4-FFF2-40B4-BE49-F238E27FC236}">
                    <a16:creationId xmlns:a16="http://schemas.microsoft.com/office/drawing/2014/main" id="{F2F5B0A1-12B5-4B4E-AB2A-1C5148A57AD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03319" y="5198073"/>
                <a:ext cx="2376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F93D7426-6FAB-493E-B505-44C5A73F8817}"/>
                  </a:ext>
                </a:extLst>
              </p14:cNvPr>
              <p14:cNvContentPartPr/>
              <p14:nvPr/>
            </p14:nvContentPartPr>
            <p14:xfrm>
              <a:off x="9541599" y="5510193"/>
              <a:ext cx="88560" cy="6948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F93D7426-6FAB-493E-B505-44C5A73F881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532599" y="5501193"/>
                <a:ext cx="106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A0297B7F-BC42-41C3-8150-B7CC80410D20}"/>
                  </a:ext>
                </a:extLst>
              </p14:cNvPr>
              <p14:cNvContentPartPr/>
              <p14:nvPr/>
            </p14:nvContentPartPr>
            <p14:xfrm>
              <a:off x="8401839" y="5343513"/>
              <a:ext cx="822240" cy="26892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A0297B7F-BC42-41C3-8150-B7CC80410D2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392839" y="5334513"/>
                <a:ext cx="839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C8A18F67-CFAB-4751-8CFB-D92781ADD884}"/>
                  </a:ext>
                </a:extLst>
              </p14:cNvPr>
              <p14:cNvContentPartPr/>
              <p14:nvPr/>
            </p14:nvContentPartPr>
            <p14:xfrm>
              <a:off x="7626399" y="5283753"/>
              <a:ext cx="555120" cy="28404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C8A18F67-CFAB-4751-8CFB-D92781ADD88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617399" y="5274753"/>
                <a:ext cx="572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34" name="잉크 133">
                <a:extLst>
                  <a:ext uri="{FF2B5EF4-FFF2-40B4-BE49-F238E27FC236}">
                    <a16:creationId xmlns:a16="http://schemas.microsoft.com/office/drawing/2014/main" id="{A302AA7B-04C2-4EB3-B5FA-9366B08EA237}"/>
                  </a:ext>
                </a:extLst>
              </p14:cNvPr>
              <p14:cNvContentPartPr/>
              <p14:nvPr/>
            </p14:nvContentPartPr>
            <p14:xfrm>
              <a:off x="5047359" y="6112833"/>
              <a:ext cx="10080" cy="21240"/>
            </p14:xfrm>
          </p:contentPart>
        </mc:Choice>
        <mc:Fallback>
          <p:pic>
            <p:nvPicPr>
              <p:cNvPr id="134" name="잉크 133">
                <a:extLst>
                  <a:ext uri="{FF2B5EF4-FFF2-40B4-BE49-F238E27FC236}">
                    <a16:creationId xmlns:a16="http://schemas.microsoft.com/office/drawing/2014/main" id="{A302AA7B-04C2-4EB3-B5FA-9366B08EA23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38359" y="6103833"/>
                <a:ext cx="27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35" name="잉크 134">
                <a:extLst>
                  <a:ext uri="{FF2B5EF4-FFF2-40B4-BE49-F238E27FC236}">
                    <a16:creationId xmlns:a16="http://schemas.microsoft.com/office/drawing/2014/main" id="{BF95EE98-0856-4C9E-B179-7A54508553CC}"/>
                  </a:ext>
                </a:extLst>
              </p14:cNvPr>
              <p14:cNvContentPartPr/>
              <p14:nvPr/>
            </p14:nvContentPartPr>
            <p14:xfrm>
              <a:off x="4996239" y="6330993"/>
              <a:ext cx="35640" cy="27360"/>
            </p14:xfrm>
          </p:contentPart>
        </mc:Choice>
        <mc:Fallback>
          <p:pic>
            <p:nvPicPr>
              <p:cNvPr id="135" name="잉크 134">
                <a:extLst>
                  <a:ext uri="{FF2B5EF4-FFF2-40B4-BE49-F238E27FC236}">
                    <a16:creationId xmlns:a16="http://schemas.microsoft.com/office/drawing/2014/main" id="{BF95EE98-0856-4C9E-B179-7A54508553C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87239" y="6321993"/>
                <a:ext cx="53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C3C02862-88CF-4F06-8010-11939D7E0186}"/>
                  </a:ext>
                </a:extLst>
              </p14:cNvPr>
              <p14:cNvContentPartPr/>
              <p14:nvPr/>
            </p14:nvContentPartPr>
            <p14:xfrm>
              <a:off x="5108199" y="6523953"/>
              <a:ext cx="18000" cy="1908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C3C02862-88CF-4F06-8010-11939D7E018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99199" y="6514953"/>
                <a:ext cx="35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84F47A80-CE8B-422D-8BE6-82948CD23A85}"/>
                  </a:ext>
                </a:extLst>
              </p14:cNvPr>
              <p14:cNvContentPartPr/>
              <p14:nvPr/>
            </p14:nvContentPartPr>
            <p14:xfrm>
              <a:off x="874599" y="1622913"/>
              <a:ext cx="10539720" cy="2061000"/>
            </p14:xfrm>
          </p:contentPart>
        </mc:Choice>
        <mc:Fallback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84F47A80-CE8B-422D-8BE6-82948CD23A8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65599" y="1613913"/>
                <a:ext cx="10557360" cy="20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D406B24B-EC82-41BD-A423-1A922907960C}"/>
                  </a:ext>
                </a:extLst>
              </p14:cNvPr>
              <p14:cNvContentPartPr/>
              <p14:nvPr/>
            </p14:nvContentPartPr>
            <p14:xfrm>
              <a:off x="6160119" y="4658433"/>
              <a:ext cx="1391400" cy="358560"/>
            </p14:xfrm>
          </p:contentPart>
        </mc:Choice>
        <mc:Fallback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D406B24B-EC82-41BD-A423-1A922907960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51119" y="4649433"/>
                <a:ext cx="140904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3584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348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정려운/선임연구원/컨버전스센터 로봇선행(연)Interaction팀(ryuwoon.jung@lge.com)</dc:creator>
  <dc:description/>
  <cp:lastModifiedBy>Jessica Kim</cp:lastModifiedBy>
  <cp:revision>135</cp:revision>
  <dcterms:created xsi:type="dcterms:W3CDTF">2018-10-17T01:45:29Z</dcterms:created>
  <dcterms:modified xsi:type="dcterms:W3CDTF">2019-02-24T14:50:11Z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