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307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B7DB-5193-4DF8-8569-2D57034B7A89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E41A-4BCD-4E0E-9A1C-83D6030F6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4E41A-4BCD-4E0E-9A1C-83D6030F66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0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124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6" y="5517232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URBO 2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9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76671"/>
            <a:ext cx="6995120" cy="82215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3794" y="1821654"/>
            <a:ext cx="8217902" cy="43045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8" y="38674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9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8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8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AEFC-B951-423E-887B-B5663AE0C25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5783-30B5-4F5D-8493-8B118B0C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8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dobe Song Std L" pitchFamily="18" charset="-128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anual.robotis.com/docs/en/platform/turtlebot3/overview/" TargetMode="Externa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AuTURBO</a:t>
            </a:r>
            <a:r>
              <a:rPr lang="en-US" altLang="ko-KR" dirty="0" smtClean="0"/>
              <a:t> 2018</a:t>
            </a:r>
            <a:br>
              <a:rPr lang="en-US" altLang="ko-KR" dirty="0" smtClean="0"/>
            </a:br>
            <a:r>
              <a:rPr lang="en-US" altLang="ko-KR" dirty="0" smtClean="0"/>
              <a:t>ROS </a:t>
            </a:r>
            <a:r>
              <a:rPr lang="en-US" altLang="ko-KR" dirty="0" smtClean="0"/>
              <a:t>x TurtleBot3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979712" y="4725144"/>
            <a:ext cx="6400800" cy="1104528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정 </a:t>
            </a:r>
            <a:r>
              <a:rPr lang="ko-KR" altLang="en-US" dirty="0" err="1" smtClean="0"/>
              <a:t>려운</a:t>
            </a:r>
            <a:endParaRPr lang="en-US" altLang="ko-KR" dirty="0" smtClean="0"/>
          </a:p>
          <a:p>
            <a:pPr algn="r"/>
            <a:r>
              <a:rPr lang="en-US" altLang="ko-KR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일</a:t>
            </a:r>
            <a:r>
              <a:rPr lang="ko-KR" altLang="en-US" dirty="0"/>
              <a:t>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3794" y="1821654"/>
            <a:ext cx="8217902" cy="4304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2018/04/04 –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오리엔테이션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내용 전달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인사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배정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2018/04/11 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1 (ROS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전체 구조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2018/04/18 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 (ROS Topic/Service/Action)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2018/04/25 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3 (ROS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↔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OpenCV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2018/05/02 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4 (ROS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↔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2018/05/09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– ROS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강의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 (ROS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Gazebo)</a:t>
            </a:r>
          </a:p>
          <a:p>
            <a:r>
              <a:rPr lang="en-US" altLang="ko-KR" dirty="0"/>
              <a:t>2018/05/16 – ROS </a:t>
            </a:r>
            <a:r>
              <a:rPr lang="ko-KR" altLang="en-US" dirty="0"/>
              <a:t>강의 </a:t>
            </a:r>
            <a:r>
              <a:rPr lang="en-US" altLang="ko-KR" dirty="0"/>
              <a:t>6 (ROS</a:t>
            </a:r>
            <a:r>
              <a:rPr lang="ko-KR" altLang="en-US" dirty="0"/>
              <a:t>↔</a:t>
            </a:r>
            <a:r>
              <a:rPr lang="en-US" altLang="ko-KR" dirty="0"/>
              <a:t>TurtleBot3)</a:t>
            </a:r>
          </a:p>
          <a:p>
            <a:r>
              <a:rPr lang="en-US" altLang="ko-KR" dirty="0"/>
              <a:t>2018/05/23 – ROS </a:t>
            </a:r>
            <a:r>
              <a:rPr lang="ko-KR" altLang="en-US" dirty="0"/>
              <a:t>강의 </a:t>
            </a:r>
            <a:r>
              <a:rPr lang="en-US" altLang="ko-KR" dirty="0"/>
              <a:t>7 (ROS</a:t>
            </a:r>
            <a:r>
              <a:rPr lang="ko-KR" altLang="en-US" dirty="0"/>
              <a:t>↔</a:t>
            </a:r>
            <a:r>
              <a:rPr lang="en-US" altLang="ko-KR" dirty="0"/>
              <a:t>Java, Android)</a:t>
            </a:r>
          </a:p>
          <a:p>
            <a:r>
              <a:rPr lang="en-US" altLang="ko-KR" dirty="0"/>
              <a:t>2018/05/28 – </a:t>
            </a:r>
            <a:r>
              <a:rPr lang="ko-KR" altLang="en-US" dirty="0"/>
              <a:t>예비일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3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 smtClean="0">
                <a:latin typeface="+mj-lt"/>
              </a:rPr>
              <a:t>TurtleBot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TurtleBot Fami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66" y="2990125"/>
            <a:ext cx="5698005" cy="341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urtlebot.com/assets/images/turtlebot_rider_with_osh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8" y="2978907"/>
            <a:ext cx="2958188" cy="33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5" b="23410"/>
          <a:stretch/>
        </p:blipFill>
        <p:spPr bwMode="auto">
          <a:xfrm>
            <a:off x="683568" y="1556792"/>
            <a:ext cx="3434124" cy="9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pen robotic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3578135" cy="10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+mj-lt"/>
              </a:rPr>
              <a:t>TurtleBot3 Applications</a:t>
            </a:r>
            <a:endParaRPr lang="ko-KR" altLang="en-US" dirty="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1556792"/>
            <a:ext cx="8376810" cy="4392488"/>
            <a:chOff x="395536" y="1772816"/>
            <a:chExt cx="6834918" cy="3583977"/>
          </a:xfrm>
        </p:grpSpPr>
        <p:pic>
          <p:nvPicPr>
            <p:cNvPr id="1032" name="Picture 8" descr="http://emanual.robotis.com/assets/images/platform/turtlebot3/friends/All_friend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72816"/>
              <a:ext cx="4149244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5" descr="C:\Users\Platform\Desktop\tmp\f\책 용 사진\KakaoTalk_20170620_14330231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473" y="1772816"/>
              <a:ext cx="2687981" cy="358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emanual.robotis.com/assets/images/platform/turtlebot3/autonomous_driving/autorace_rbiz_challenge_2017_robots_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8" r="3493"/>
            <a:stretch/>
          </p:blipFill>
          <p:spPr bwMode="auto">
            <a:xfrm>
              <a:off x="395536" y="4077073"/>
              <a:ext cx="4149244" cy="1279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hlinkClick r:id="rId6"/>
          </p:cNvPr>
          <p:cNvSpPr txBox="1"/>
          <p:nvPr/>
        </p:nvSpPr>
        <p:spPr>
          <a:xfrm>
            <a:off x="971600" y="6309320"/>
            <a:ext cx="717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http://emanual.robotis.com/docs/en/platform/turtlebot3/overview/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latin typeface="+mj-lt"/>
              </a:rPr>
              <a:t>TurtleBot3 </a:t>
            </a:r>
            <a:r>
              <a:rPr lang="ko-KR" altLang="en-US" sz="4000" dirty="0" smtClean="0">
                <a:latin typeface="+mj-lt"/>
              </a:rPr>
              <a:t>돌려보기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4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101</Words>
  <Application>Microsoft Office PowerPoint</Application>
  <PresentationFormat>화면 슬라이드 쇼(4:3)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스토리보드 레이아웃</vt:lpstr>
      <vt:lpstr>AuTURBO 2018 ROS x TurtleBot3</vt:lpstr>
      <vt:lpstr>일정</vt:lpstr>
      <vt:lpstr>TurtleBot</vt:lpstr>
      <vt:lpstr>TurtleBot3 Applications</vt:lpstr>
      <vt:lpstr>TurtleBot3 돌려보기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Platform</dc:creator>
  <cp:lastModifiedBy>Platform</cp:lastModifiedBy>
  <cp:revision>94</cp:revision>
  <dcterms:created xsi:type="dcterms:W3CDTF">2018-04-03T04:47:17Z</dcterms:created>
  <dcterms:modified xsi:type="dcterms:W3CDTF">2018-05-15T03:20:48Z</dcterms:modified>
</cp:coreProperties>
</file>