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4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7A803-8538-F3E9-C4BB-82BD3F49F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494BE4-28AF-08CB-B383-B95D486AF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FA5CB-7E49-312E-2050-62616C4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99051-0DDC-4411-DD2E-1A8A24D7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9B7865-EC10-8EAD-3502-FA0B69FD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8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CEE74-09BF-A465-C025-B80AB5A5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3291AE-6020-880F-95EF-FB3A0880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4B8345-0DF9-47EF-A3F4-4FDC7514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F309D-C15E-7BF1-1E5D-C75D6AEC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748FE-1398-5065-23BD-62E85E5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33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92FE9-75EF-AED4-6B55-82A5CBD11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B2BEB4-79FB-DF32-0CDC-E306DAEB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423B2-15F5-F09A-4A2F-07B47168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66D5A-5C62-4BD0-118C-FAAB942D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49749-82D4-5BC4-2EB4-5F96D7BB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87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09CFC-CD43-433B-ED60-5B0BC6C0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B05B7-6E1A-BBE9-4075-EBF4B5EF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31EB0-D3C0-2E2E-053F-5ADA1EE5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A6C66-276E-50A3-7A6F-3A6342C5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1A92-D403-D518-B921-63DFC978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0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E5014-DBAC-DB06-E62D-43F2387E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23360E-CA65-E415-A349-8C0197F5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9CF58-AA99-C23B-1C7B-F99D4BD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F8776E-A019-1548-4877-DA0AC15E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76F4-9D79-C708-575F-BE8AE01B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55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3CA3-5FC0-7B29-962B-06DE5D30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A0F48-B7FD-47FD-A5F5-13F63EC2E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48B5B-5931-8CB2-1E80-65951BAFD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6FF9C-D339-830C-2749-5BB27115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C57BF9-E9D2-B92D-0A0F-20326EBB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3BC558-5D95-23DB-6E3A-0ED33EF0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1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3A5A6-1831-5936-A9EC-6A4E6549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DDBF00-E096-785A-6DC4-78AE912F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3A5BA8-B21D-4018-078A-D9B00DA79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9A5D2-BAF5-2A41-6882-9A9050D0D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DBA5E2-6A55-F79D-F33A-1B6DDD47A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DFA8FB-CEDC-CFED-A2ED-44B316EB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AECF5D-2A95-3C81-6E24-45A8D37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3FB8FB-D567-89DF-9B23-70E8F4D9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1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D6331-BD89-FC10-13D2-4291997D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3EC5F5-004E-AB83-D95E-0DDB8748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873B1E-6B2E-DB71-60A0-4FC4B22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3DBE3-0406-F829-DD25-1F4B3C2F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B5829C-D898-6457-AC34-62E72CE2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712A21-570E-5755-E35C-89E27940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F003B5-C174-A6F1-32CF-9705C89E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4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BC076-383F-C12A-1B6B-A38DA806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E450A-B443-AD41-3304-3696B7AE1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0E0BFA-1BB3-E05D-D0B7-694B4E86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D0FEBD-2EDF-83C5-5468-2E14E689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11E8E7-648B-1044-C429-B63FF4D0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8015B-31EB-2FEB-8D54-455C402A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39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AF716-67C9-2D05-19FD-FCD68665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2BB608-A32E-7CAA-326F-81B3BF59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045CA-AE8B-93C9-EE06-FCB06ED2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42433-03BB-9F5A-D39A-6FB8ECE9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AA8690-9313-DC5F-FA40-5BF590FA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9D6A7-9770-B733-5FEA-D7AE24AC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45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F6EB31-AA70-2052-785B-816F38CA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A6C68-FFB4-AFBE-C230-5D78583B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92398-EFB5-94E9-F0C0-8A7FB09D4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ED31-397F-419D-BDCA-D3D918F25310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68ACCA-A295-06D6-62AB-EDA60059F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E31BC-378F-9248-7854-3A58FD6E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4754-09B8-46BE-AD46-71201F75B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E2EEAA7-F36A-2C61-6A14-321162E80C68}"/>
              </a:ext>
            </a:extLst>
          </p:cNvPr>
          <p:cNvSpPr/>
          <p:nvPr/>
        </p:nvSpPr>
        <p:spPr>
          <a:xfrm>
            <a:off x="3841750" y="5664200"/>
            <a:ext cx="4508500" cy="9144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Unbounded" pitchFamily="2" charset="0"/>
              </a:rPr>
              <a:t>63d 22h 1m 32s</a:t>
            </a:r>
          </a:p>
        </p:txBody>
      </p:sp>
    </p:spTree>
    <p:extLst>
      <p:ext uri="{BB962C8B-B14F-4D97-AF65-F5344CB8AC3E}">
        <p14:creationId xmlns:p14="http://schemas.microsoft.com/office/powerpoint/2010/main" val="31087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739007-C92E-51DC-9651-51197D9A2449}"/>
              </a:ext>
            </a:extLst>
          </p:cNvPr>
          <p:cNvSpPr txBox="1"/>
          <p:nvPr/>
        </p:nvSpPr>
        <p:spPr>
          <a:xfrm>
            <a:off x="368300" y="151180"/>
            <a:ext cx="11455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EIN ZWEI DREI VIER FÜNF SECHS SIEBEN ACHT NEUN HUNDERT EIN ZWEI DREI VIER FÜNF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SECHS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SIEBEN ACHT NEUN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EIN ZWEI ZWAN DREI VIER FÜNF SECHS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SECH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SIEB ACHT NEUN ZEHN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ßIG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ZIG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ELF ZWÖLF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TAGE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TAG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EIN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ZWEI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DREI VIER FÜNF SECHS SIEBEN ACHT NEUN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EINE ZWEI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ZWAN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DREI VIER FÜNF SECH SIEB ACHT ZEHN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ZIG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ELF ZWÖLF STUNDE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STUNDEN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EIN ZWEI DREI VIER FÜNF SECHS SIEBEN ACHT NEUN UND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EINE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ZWEI ZWAN DREI VIER FÜNF SECHS SECH SIEB ACHT NEUN ZEHN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ßIG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ZIG ELF ZWÖLF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MINUTE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MINUTEN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EIN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ZWEI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DREI VIER FÜNF SECHS SIEBEN ACHT NEUN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EIN ZWEI ZWAN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DREI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VIER FÜNF SECHS SECH SIEB ACHT NEUN ZEHN </a:t>
            </a:r>
            <a:r>
              <a:rPr lang="de-DE" sz="2800" dirty="0" err="1">
                <a:solidFill>
                  <a:schemeClr val="bg1"/>
                </a:solidFill>
                <a:latin typeface="Unbounded" pitchFamily="2" charset="0"/>
              </a:rPr>
              <a:t>ßIG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Unbounded" pitchFamily="2" charset="0"/>
              </a:rPr>
              <a:t> ZIG ELF ZWÖLF SEKUNDE </a:t>
            </a:r>
            <a:r>
              <a:rPr lang="de-DE" sz="2800" dirty="0">
                <a:solidFill>
                  <a:schemeClr val="bg1"/>
                </a:solidFill>
                <a:latin typeface="Unbounded" pitchFamily="2" charset="0"/>
              </a:rPr>
              <a:t>SEKUNDEN</a:t>
            </a:r>
          </a:p>
        </p:txBody>
      </p:sp>
    </p:spTree>
    <p:extLst>
      <p:ext uri="{BB962C8B-B14F-4D97-AF65-F5344CB8AC3E}">
        <p14:creationId xmlns:p14="http://schemas.microsoft.com/office/powerpoint/2010/main" val="42096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Unbounded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Aurelio</dc:creator>
  <cp:lastModifiedBy>Aurelio</cp:lastModifiedBy>
  <cp:revision>1</cp:revision>
  <dcterms:created xsi:type="dcterms:W3CDTF">2023-11-02T16:35:48Z</dcterms:created>
  <dcterms:modified xsi:type="dcterms:W3CDTF">2023-11-02T17:36:37Z</dcterms:modified>
</cp:coreProperties>
</file>