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0530"/>
            <a:ext cx="8229600" cy="4525963"/>
          </a:xfrm>
        </p:spPr>
        <p:txBody>
          <a:bodyPr/>
          <a:lstStyle/>
          <a:p>
            <a:r>
              <a:t>Pac-man Project</a:t>
            </a:r>
          </a:p>
          <a:p/>
          <a:p>
            <a:r>
              <a:t>Introduction:</a:t>
            </a:r>
          </a:p>
          <a:p>
            <a:r>
              <a:t>Exploration of search algorithms in the Pac-man game. The project demonstrates guiding Pac-man through mazes using:</a:t>
            </a:r>
          </a:p>
          <a:p>
            <a:r>
              <a:t>- Depth First Search (DFS)</a:t>
            </a:r>
          </a:p>
          <a:p>
            <a:r>
              <a:t>- Breadth First Search (BFS)</a:t>
            </a:r>
          </a:p>
          <a:p>
            <a:r>
              <a:t>- Uniform Cost Search (UCS)</a:t>
            </a:r>
          </a:p>
          <a:p>
            <a:r>
              <a:t>- A* Search.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Corners and Food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/>
              <a:t>Corners Problem:</a:t>
            </a:r>
            <a:endParaRPr sz="2400"/>
          </a:p>
          <a:p>
            <a:r>
              <a:rPr sz="2400"/>
              <a:t>1. Solve tinyCorners with BFS:</a:t>
            </a:r>
            <a:endParaRPr sz="2400"/>
          </a:p>
          <a:p>
            <a:r>
              <a:rPr sz="2400"/>
              <a:t>   python pacman.py -l tinyCorners -p SearchAgent -a fn=bfs,prob=CornersProblem</a:t>
            </a:r>
            <a:endParaRPr sz="2400"/>
          </a:p>
          <a:p>
            <a:r>
              <a:rPr sz="2400"/>
              <a:t>2. Solve mediumCorners with A*:</a:t>
            </a:r>
            <a:endParaRPr sz="2400"/>
          </a:p>
          <a:p>
            <a:r>
              <a:rPr sz="2400"/>
              <a:t>   python pacman.py -l mediumCorners -p AStarCornersAgent -z 0.5</a:t>
            </a:r>
            <a:endParaRPr sz="2400"/>
          </a:p>
          <a:p>
            <a:endParaRPr sz="2400"/>
          </a:p>
          <a:p>
            <a:r>
              <a:rPr sz="2400"/>
              <a:t>Food Search Problem:</a:t>
            </a:r>
            <a:endParaRPr sz="2400"/>
          </a:p>
          <a:p>
            <a:r>
              <a:rPr sz="2400"/>
              <a:t>- Solve testSearch with A*:</a:t>
            </a:r>
            <a:endParaRPr sz="2400"/>
          </a:p>
          <a:p>
            <a:r>
              <a:rPr sz="2400"/>
              <a:t>  python pacman.py -l testSearch -p AStarFoodSearchAgent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DFS Observations:</a:t>
            </a:r>
            <a:endParaRPr sz="2400"/>
          </a:p>
          <a:p>
            <a:r>
              <a:rPr sz="2400"/>
              <a:t>- Explores deeply but does not guarantee the shortest path.</a:t>
            </a:r>
            <a:endParaRPr sz="2400"/>
          </a:p>
          <a:p>
            <a:endParaRPr sz="2400"/>
          </a:p>
          <a:p>
            <a:r>
              <a:rPr sz="2400"/>
              <a:t>Example Command:</a:t>
            </a:r>
            <a:endParaRPr sz="2400"/>
          </a:p>
          <a:p>
            <a:r>
              <a:rPr sz="2400"/>
              <a:t>python pacman.py -l tinyMaze -p SearchAgent</a:t>
            </a:r>
            <a:endParaRPr sz="2400"/>
          </a:p>
          <a:p>
            <a:endParaRPr sz="2400"/>
          </a:p>
          <a:p>
            <a:r>
              <a:rPr sz="2400"/>
              <a:t>Key Learning: Different algorithms vary in performance and suitability based on maze complexity and search criteria.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Instructions</a:t>
            </a:r>
          </a:p>
          <a:p>
            <a:r>
              <a:t>2. Search Algorithms Overview</a:t>
            </a:r>
          </a:p>
          <a:p>
            <a:r>
              <a:t>3. Commands</a:t>
            </a:r>
          </a:p>
          <a:p>
            <a:r>
              <a:t>4. Observations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Getting Started:</a:t>
            </a:r>
          </a:p>
          <a:p>
            <a:r>
              <a:t>1. Clone or download the Pac-man package.</a:t>
            </a:r>
          </a:p>
          <a:p>
            <a:r>
              <a:t>2. Ensure Python 3.7+ is installed.</a:t>
            </a:r>
          </a:p>
          <a:p>
            <a:r>
              <a:t>3. Run commands in the terminal to start the game or test features.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Search Algorithms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Algorithms:</a:t>
            </a:r>
          </a:p>
          <a:p>
            <a:r>
              <a:t>1. DFS: Explores deeply without guaranteeing the shortest path.</a:t>
            </a:r>
          </a:p>
          <a:p>
            <a:r>
              <a:t>2. BFS: Level-by-level exploration; guarantees the shortest path.</a:t>
            </a:r>
          </a:p>
          <a:p>
            <a:r>
              <a:t>3. UCS: Explores lowest-cost paths first.</a:t>
            </a:r>
          </a:p>
          <a:p>
            <a:r>
              <a:t>4. A* Search: Combines UCS and heuristics for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Main Files:</a:t>
            </a:r>
          </a:p>
          <a:p>
            <a:r>
              <a:t>- search.py: Search algorithm implementations.</a:t>
            </a:r>
          </a:p>
          <a:p>
            <a:r>
              <a:t>- searchAgents.py: Search-based agents.</a:t>
            </a:r>
          </a:p>
          <a:p>
            <a:r>
              <a:t>- pacman.py: Main file for execution.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Commands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General Commands:</a:t>
            </a:r>
            <a:endParaRPr sz="2400"/>
          </a:p>
          <a:p>
            <a:r>
              <a:rPr sz="2400"/>
              <a:t>1. Start with the default agent:</a:t>
            </a:r>
            <a:endParaRPr sz="2400"/>
          </a:p>
          <a:p>
            <a:r>
              <a:rPr sz="2400"/>
              <a:t>   python pacman.py</a:t>
            </a:r>
            <a:endParaRPr sz="2400"/>
          </a:p>
          <a:p>
            <a:r>
              <a:rPr sz="2400"/>
              <a:t>2. Use GoWestAgent on a small maze:</a:t>
            </a:r>
            <a:endParaRPr sz="2400"/>
          </a:p>
          <a:p>
            <a:r>
              <a:rPr sz="2400"/>
              <a:t>   python pacman.py --layout testMaze --pacman GoWestAgent</a:t>
            </a:r>
            <a:endParaRPr sz="2400"/>
          </a:p>
          <a:p>
            <a:r>
              <a:rPr sz="2400"/>
              <a:t>3. Help menu:</a:t>
            </a:r>
            <a:endParaRPr sz="2400"/>
          </a:p>
          <a:p>
            <a:r>
              <a:rPr sz="2400"/>
              <a:t>   python pacman.py -h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Search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5860"/>
            <a:ext cx="8229600" cy="4525963"/>
          </a:xfrm>
        </p:spPr>
        <p:txBody>
          <a:bodyPr/>
          <a:lstStyle/>
          <a:p>
            <a:r>
              <a:rPr sz="2400"/>
              <a:t>Examples:</a:t>
            </a:r>
            <a:endParaRPr sz="2400"/>
          </a:p>
          <a:p>
            <a:r>
              <a:rPr sz="2400"/>
              <a:t>1. Solve tinyMaze:</a:t>
            </a:r>
            <a:endParaRPr sz="2400"/>
          </a:p>
          <a:p>
            <a:r>
              <a:rPr sz="2400"/>
              <a:t>   python pacman.py -l tinyMaze -p SearchAgent -a fn=tinyMazeSearch</a:t>
            </a:r>
            <a:endParaRPr sz="2400"/>
          </a:p>
          <a:p>
            <a:r>
              <a:rPr sz="2400"/>
              <a:t>2. Solve mediumMaze with default:</a:t>
            </a:r>
            <a:endParaRPr sz="2400"/>
          </a:p>
          <a:p>
            <a:r>
              <a:rPr sz="2400"/>
              <a:t>   python pacman.py -l mediumMaze -p SearchAgent</a:t>
            </a:r>
            <a:endParaRPr sz="2400"/>
          </a:p>
          <a:p>
            <a:r>
              <a:rPr sz="2400"/>
              <a:t>3. Solve bigMaze with custom zoom:</a:t>
            </a:r>
            <a:endParaRPr sz="2400"/>
          </a:p>
          <a:p>
            <a:r>
              <a:rPr sz="2400"/>
              <a:t>   python pacman.py -l bigMaze -z .5 -p SearchAgent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408"/>
            <a:ext cx="8229600" cy="1143000"/>
          </a:xfrm>
        </p:spPr>
        <p:txBody>
          <a:bodyPr/>
          <a:lstStyle/>
          <a:p>
            <a:r>
              <a:t>BFS and UCS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8725"/>
            <a:ext cx="8229600" cy="4525963"/>
          </a:xfrm>
        </p:spPr>
        <p:txBody>
          <a:bodyPr/>
          <a:lstStyle/>
          <a:p>
            <a:r>
              <a:rPr sz="2400"/>
              <a:t>Breadth First Search:</a:t>
            </a:r>
            <a:endParaRPr sz="2400"/>
          </a:p>
          <a:p>
            <a:r>
              <a:rPr sz="2400"/>
              <a:t>- Solve mediumMaze:</a:t>
            </a:r>
            <a:endParaRPr sz="2400"/>
          </a:p>
          <a:p>
            <a:r>
              <a:rPr sz="2400"/>
              <a:t>  python pacman.py -l mediumMaze -p SearchAgent -a fn=bfs</a:t>
            </a:r>
            <a:endParaRPr sz="2400"/>
          </a:p>
          <a:p>
            <a:r>
              <a:rPr sz="2400"/>
              <a:t>- Solve bigMaze:</a:t>
            </a:r>
            <a:endParaRPr sz="2400"/>
          </a:p>
          <a:p>
            <a:r>
              <a:rPr sz="2400"/>
              <a:t>  python pacman.py -l bigMaze -p SearchAgent -a fn=bfs -z .5</a:t>
            </a:r>
            <a:endParaRPr sz="2400"/>
          </a:p>
          <a:p>
            <a:endParaRPr sz="2400"/>
          </a:p>
          <a:p>
            <a:r>
              <a:rPr sz="2400"/>
              <a:t>Uniform Cost Search:</a:t>
            </a:r>
            <a:endParaRPr sz="2400"/>
          </a:p>
          <a:p>
            <a:r>
              <a:rPr sz="2400"/>
              <a:t>- Solve mediumMaze:</a:t>
            </a:r>
            <a:endParaRPr sz="2400"/>
          </a:p>
          <a:p>
            <a:r>
              <a:rPr sz="2400"/>
              <a:t>  python pacman.py -l mediumMaze -p SearchAgent -a fn=ucs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 Agents and A*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/>
              <a:t>Custom Agents:</a:t>
            </a:r>
            <a:endParaRPr sz="2400"/>
          </a:p>
          <a:p>
            <a:r>
              <a:rPr sz="2400"/>
              <a:t>1. StayEastSearchAgent:</a:t>
            </a:r>
            <a:endParaRPr sz="2400"/>
          </a:p>
          <a:p>
            <a:r>
              <a:rPr sz="2400"/>
              <a:t>   python pacman.py -l mediumDottedMaze -p StayEastSearchAgent</a:t>
            </a:r>
            <a:endParaRPr sz="2400"/>
          </a:p>
          <a:p>
            <a:r>
              <a:rPr sz="2400"/>
              <a:t>2. StayWestSearchAgent:</a:t>
            </a:r>
            <a:endParaRPr sz="2400"/>
          </a:p>
          <a:p>
            <a:r>
              <a:rPr sz="2400"/>
              <a:t>   python pacman.py -l mediumScaryMaze -p StayWestSearchAgent</a:t>
            </a:r>
            <a:endParaRPr sz="2400"/>
          </a:p>
          <a:p>
            <a:endParaRPr sz="2400"/>
          </a:p>
          <a:p>
            <a:r>
              <a:rPr sz="2400"/>
              <a:t>A* Search:</a:t>
            </a:r>
            <a:endParaRPr sz="2400"/>
          </a:p>
          <a:p>
            <a:r>
              <a:rPr sz="2400"/>
              <a:t>- Run with Manhattan heuristic:</a:t>
            </a:r>
            <a:endParaRPr sz="2400"/>
          </a:p>
          <a:p>
            <a:r>
              <a:rPr sz="2400"/>
              <a:t>  python pacman.py -l bigMaze -z .5 -p SearchAgent -a fn=astar,heuristic=manhattanHeuristic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2656</Words>
  <Application>WPS Presentation</Application>
  <PresentationFormat>On-screen Show (4:3)</PresentationFormat>
  <Paragraphs>108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Gear Drives</vt:lpstr>
      <vt:lpstr>Title Slide</vt:lpstr>
      <vt:lpstr>Table of Contents</vt:lpstr>
      <vt:lpstr>Instructions</vt:lpstr>
      <vt:lpstr>Search Algorithms Overview</vt:lpstr>
      <vt:lpstr>Code Structure</vt:lpstr>
      <vt:lpstr>Commands Overview</vt:lpstr>
      <vt:lpstr>Testing Search Algorithms</vt:lpstr>
      <vt:lpstr>BFS and UCS Commands</vt:lpstr>
      <vt:lpstr>Custom Agents and A*</vt:lpstr>
      <vt:lpstr>Corners and Food Problems</vt:lpstr>
      <vt:lpstr>Observations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Abubaker</cp:lastModifiedBy>
  <cp:revision>2</cp:revision>
  <dcterms:created xsi:type="dcterms:W3CDTF">2013-01-27T09:14:00Z</dcterms:created>
  <dcterms:modified xsi:type="dcterms:W3CDTF">2024-12-12T14:34:50Z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0D2E1F44582D4A0B997E67532F315554_12</vt:lpwstr>
  </property>
  <property fmtid="{D5CDD505-2E9C-101B-9397-08002B2CF9AE}" pid="3" name="KSOProductBuildVer">
    <vt:lpwstr>1033-12.2.0.19307</vt:lpwstr>
  </property>
</Properties>
</file>