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72" r:id="rId3"/>
    <p:sldId id="260" r:id="rId4"/>
    <p:sldId id="261" r:id="rId5"/>
    <p:sldId id="271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Zen Dots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AB4912-27E2-4EEB-A6CD-BFCB0457C501}">
  <a:tblStyle styleId="{93AB4912-27E2-4EEB-A6CD-BFCB0457C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e129d2a63f_0_3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e129d2a63f_0_3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e129d2a63f_0_2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e129d2a63f_0_2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title" idx="2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1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title" idx="3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subTitle" idx="4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 idx="5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subTitle" idx="6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title" idx="7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8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65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Assembly Language</a:t>
            </a:r>
            <a:br>
              <a:rPr lang="en" dirty="0"/>
            </a:b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 Of Assembly Language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94C0F-E924-5B72-1443-C1CF3D7C5831}"/>
              </a:ext>
            </a:extLst>
          </p:cNvPr>
          <p:cNvSpPr txBox="1"/>
          <p:nvPr/>
        </p:nvSpPr>
        <p:spPr>
          <a:xfrm>
            <a:off x="471948" y="1278194"/>
            <a:ext cx="820010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1949</a:t>
            </a:r>
          </a:p>
          <a:p>
            <a:endParaRPr lang="en-US" sz="2400" dirty="0">
              <a:solidFill>
                <a:schemeClr val="accent6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Soon saw wide use in Electronic Delay Storage, Automatic Calculators</a:t>
            </a:r>
          </a:p>
          <a:p>
            <a:endParaRPr lang="en-US" sz="2400" dirty="0">
              <a:solidFill>
                <a:schemeClr val="accent6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low-level computer language that simplified the language of machine code ,i.e. The specific instructions necessary to operate a computer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361205" y="1429688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 Of Assembly Language Now a days</a:t>
            </a:r>
            <a:endParaRPr sz="2000"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361205" y="2326180"/>
            <a:ext cx="6226457" cy="167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Hardware Manipulation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to specialized processor instructions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to critical performance Issues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uses are device drivers</a:t>
            </a:r>
            <a:endParaRPr sz="2400" dirty="0">
              <a:solidFill>
                <a:schemeClr val="accent6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DF155E-BBF8-D907-587D-A3C60D75702A}"/>
              </a:ext>
            </a:extLst>
          </p:cNvPr>
          <p:cNvSpPr txBox="1"/>
          <p:nvPr/>
        </p:nvSpPr>
        <p:spPr>
          <a:xfrm>
            <a:off x="442452" y="1002890"/>
            <a:ext cx="612549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Games! Rollercoaster Tycoon was made completely in assembly. Though you'd have to be crazy to do it nowadays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debugging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to Understand how a language ,library or piece if code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what Extent it is used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E2091C-CDB2-70F6-254B-5711011391C3}"/>
              </a:ext>
            </a:extLst>
          </p:cNvPr>
          <p:cNvSpPr txBox="1"/>
          <p:nvPr/>
        </p:nvSpPr>
        <p:spPr>
          <a:xfrm>
            <a:off x="452284" y="1268361"/>
            <a:ext cx="8249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Fields Where Computations is performed.</a:t>
            </a:r>
          </a:p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Embedded Systems</a:t>
            </a:r>
          </a:p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Supercomputing</a:t>
            </a:r>
          </a:p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Space Science</a:t>
            </a:r>
          </a:p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Networking</a:t>
            </a:r>
          </a:p>
          <a:p>
            <a:r>
              <a:rPr lang="en-US" sz="2400" dirty="0">
                <a:solidFill>
                  <a:schemeClr val="accent6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Telecom</a:t>
            </a:r>
            <a:endParaRPr lang="en-PK" sz="2400" dirty="0">
              <a:solidFill>
                <a:schemeClr val="accent6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140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Zen Dots</vt:lpstr>
      <vt:lpstr>Anaheim</vt:lpstr>
      <vt:lpstr>Times New Roman</vt:lpstr>
      <vt:lpstr> Computer Science Degree for College by Slidesgo</vt:lpstr>
      <vt:lpstr>Assembly Language </vt:lpstr>
      <vt:lpstr>History Of Assembly Language</vt:lpstr>
      <vt:lpstr>Use Of Assembly Language Now a days</vt:lpstr>
      <vt:lpstr>PowerPoint Presentation</vt:lpstr>
      <vt:lpstr>To what Extent it is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</dc:title>
  <cp:lastModifiedBy>USMAN</cp:lastModifiedBy>
  <cp:revision>4</cp:revision>
  <dcterms:modified xsi:type="dcterms:W3CDTF">2022-08-29T03:52:48Z</dcterms:modified>
</cp:coreProperties>
</file>