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8A5C-0D78-D2D1-90A4-1CA2AAAEA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E38ED-238F-F265-2276-DD73956E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F150-0797-E3A6-D81E-C3EAD0B0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9D152-2594-DCE1-DEDD-AA3E0EF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8633-7310-0DBB-C0F9-CB60BDF7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47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D59-3CD6-8C7C-137F-E4078EC7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587AC-7B2E-6C6A-E2B7-302BE68E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BC92-1E90-C7DE-B8DA-08D33EA6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ED92-6890-EDAE-96D5-E89EF9AA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6913-35D7-C634-7BCB-5710C49B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064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A38BF-2C7C-EB2B-D131-94B3B7F48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4476-C593-80AC-5EC3-4FFF0F43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A44E-49C9-1A02-9D2E-FAB457E9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2C75-4FD1-EA85-F3FE-304B3CDA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F3CB-E168-B13C-89BE-11C1BD45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52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B7DD-6971-096B-AEF1-B23A6B87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54E4-0095-DE88-F71F-5EAEF85E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58A2-24B5-DD10-5C7E-06FDA1B6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F4E8-8CF3-FE49-A0BD-A1CFAFF7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241D-9C8E-E7EF-AF8A-C93310CB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247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72F7-09F9-5433-D0FC-7AE0E852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79C55-5D2A-6A66-DD81-2E2DEB84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B021-3968-E3B4-58F1-8740CB72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7D3-EB48-FE69-4A73-E9B771F1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35B5-FE9E-3327-0432-61F2C49B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962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E80D-2266-A24F-AF0B-C357D019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D6E9-8002-A6C1-6716-DF16E9966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537C2-B51A-9E12-90ED-12418955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B0CCC-FEE7-A43F-8035-E72AE324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17123-AFF6-AAC0-AAB4-E1545DD5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2620C-25E1-DBAA-CDCD-796DB7D6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688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1669-48C1-121C-EBE4-9641A5E2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E735F-DDCE-180F-4099-7AF931C5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61FF4-C01E-DD0D-23E4-A989B2A10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CE941-B24E-FB69-5354-3501951B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F652-35F1-6616-9CF8-0BAC3E114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0C1B5-1EFA-46B6-6DF7-FC6EE6EC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329F-BC54-620F-08A1-CDC43501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F4A89-2AC6-0002-7A08-8E3078ED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71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2A03-A839-454B-34D1-8921B74B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A51BB-A5EE-E096-687D-E07817C9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CC153-8DE3-9150-CED2-6DCB3E90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F36D-0C8F-EE71-4AF4-64F574B3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80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164A0-438C-69F2-3F52-AE4291AD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0AE0F-23A1-D40A-44AF-6A80A54A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85363-9E22-EE0F-E618-AC8D70C7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945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A356-5EFF-67DF-82F6-E7B813CA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737-E9FB-5F91-52C8-2EE90930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82BE3-6987-A971-4DB4-8CD473D3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07F5-A34D-2317-86B2-15E4A6B0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08750-17F2-3844-DC75-460FB1F2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9182D-809E-2E85-BB02-4F7BC9BE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508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C9F9-8B6D-F043-DBB9-8BE0B5DE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04DC9-4862-4FF6-88D4-5CB47BA0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51E00-1A63-FC46-754E-DE7D3A699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DB601-97A6-959C-FA91-DB46E90E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981E-4204-FB14-A29E-EF5298BD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4BCAF-E2CA-ED46-A433-82467374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59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FBABC-FABF-E171-FBE9-CC28F073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C7DC-8D69-291F-1841-EB1A4015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9EC9-C4FB-FE29-36E9-20C5175C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E554-21F0-4527-B225-97F67B82591B}" type="datetimeFigureOut">
              <a:rPr lang="en-PK" smtClean="0"/>
              <a:t>29/05/2022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471A-18FD-5D5F-49B2-1471F35A5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F107-E8FC-78B3-2331-2E15D500A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F4C1-460A-4483-9948-2C7FE7F9B7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54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598E1-6392-F2ED-C9BE-00C0BBD50CC6}"/>
              </a:ext>
            </a:extLst>
          </p:cNvPr>
          <p:cNvSpPr txBox="1"/>
          <p:nvPr/>
        </p:nvSpPr>
        <p:spPr>
          <a:xfrm>
            <a:off x="4662616" y="2187146"/>
            <a:ext cx="286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PK" sz="28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AB9A4-7170-22E7-27E6-C577710D9194}"/>
              </a:ext>
            </a:extLst>
          </p:cNvPr>
          <p:cNvSpPr txBox="1"/>
          <p:nvPr/>
        </p:nvSpPr>
        <p:spPr>
          <a:xfrm>
            <a:off x="8353168" y="4263081"/>
            <a:ext cx="360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Abubaker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Number: 21I-1379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H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3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785-2936-AE24-981D-C9F39511A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45DB-7BB3-A725-5A14-F34AEC7E4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03E8D-F1E0-1FE1-5D72-054BEC1CD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9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0A2B0B-0872-AA5B-F054-757729E3D87F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oladoc class diagram, which depicts the relationships between the doctor, patient, admin, contact number, feedback, payment options, appointments, person, and credentials.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at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by Doctor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Person’s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Back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358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3D6D71-285B-66C8-D410-59ACF7896CB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DB902-0FE9-735C-7D98-D053CF54F2FE}"/>
              </a:ext>
            </a:extLst>
          </p:cNvPr>
          <p:cNvSpPr txBox="1"/>
          <p:nvPr/>
        </p:nvSpPr>
        <p:spPr>
          <a:xfrm>
            <a:off x="182263" y="369332"/>
            <a:ext cx="5316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oladoc's activity class diagram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view Patient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all the doctors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manage appointments by the patients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508BE-0D82-C851-ED57-19AB78A3103C}"/>
              </a:ext>
            </a:extLst>
          </p:cNvPr>
          <p:cNvSpPr txBox="1"/>
          <p:nvPr/>
        </p:nvSpPr>
        <p:spPr>
          <a:xfrm>
            <a:off x="182263" y="2264732"/>
            <a:ext cx="317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with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his/her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Appointments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Appointments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872C6-2A78-E079-AB04-A03F65AFD259}"/>
              </a:ext>
            </a:extLst>
          </p:cNvPr>
          <p:cNvSpPr txBox="1"/>
          <p:nvPr/>
        </p:nvSpPr>
        <p:spPr>
          <a:xfrm>
            <a:off x="182263" y="3926725"/>
            <a:ext cx="490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objects are linked with each other such as patients , doctor and admin’s object.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1C15F-7E56-BA90-3760-A6BA27601B6C}"/>
              </a:ext>
            </a:extLst>
          </p:cNvPr>
          <p:cNvSpPr txBox="1"/>
          <p:nvPr/>
        </p:nvSpPr>
        <p:spPr>
          <a:xfrm>
            <a:off x="182263" y="4573056"/>
            <a:ext cx="490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full detail of hospital , admin , patient , doctor and how they can link with each other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751C07-6BCA-79A9-C0A6-3103E9BA77B3}"/>
              </a:ext>
            </a:extLst>
          </p:cNvPr>
          <p:cNvSpPr txBox="1"/>
          <p:nvPr/>
        </p:nvSpPr>
        <p:spPr>
          <a:xfrm>
            <a:off x="0" y="0"/>
            <a:ext cx="5448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6AECC-FD00-687D-453E-500E22656738}"/>
              </a:ext>
            </a:extLst>
          </p:cNvPr>
          <p:cNvSpPr txBox="1"/>
          <p:nvPr/>
        </p:nvSpPr>
        <p:spPr>
          <a:xfrm>
            <a:off x="0" y="0"/>
            <a:ext cx="12192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Person:</a:t>
            </a:r>
          </a:p>
          <a:p>
            <a:r>
              <a:rPr lang="en-US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All the data of person Like number email , cninc, address, password</a:t>
            </a:r>
          </a:p>
          <a:p>
            <a:r>
              <a:rPr lang="en-US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Hospital:</a:t>
            </a:r>
          </a:p>
          <a:p>
            <a:r>
              <a:rPr lang="en-US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This class contain all the data of person like person list, appointment, registration of person and login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Patient:</a:t>
            </a:r>
          </a:p>
          <a:p>
            <a:r>
              <a:rPr lang="en-US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Book his appointment, update , cancel schedule</a:t>
            </a:r>
          </a:p>
          <a:p>
            <a:r>
              <a:rPr lang="en-US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Recharge his account and find doctor </a:t>
            </a:r>
          </a:p>
          <a:p>
            <a:endParaRPr lang="en-US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Oladoc classes and their attributes: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Entity: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Lists, Persons List , HospitalName, HospitaliD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Entity: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patientID, patientBalance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 Entity: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, password, credentialsID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 Entity: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phoneNumber, email, address, contactID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Entity: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gender, dob, cnic, credentials, contact_information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1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660B3B-2E45-9F22-78A8-04D80697B2AF}"/>
              </a:ext>
            </a:extLst>
          </p:cNvPr>
          <p:cNvSpPr txBox="1"/>
          <p:nvPr/>
        </p:nvSpPr>
        <p:spPr>
          <a:xfrm>
            <a:off x="0" y="0"/>
            <a:ext cx="1219200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Entity:</a:t>
            </a:r>
          </a:p>
          <a:p>
            <a:r>
              <a:rPr lang="en-US" dirty="0"/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</a:t>
            </a:r>
            <a:r>
              <a:rPr lang="en-US" dirty="0"/>
              <a:t>doctorID, category, ratings, hourly_charge, availability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Entity:</a:t>
            </a:r>
          </a:p>
          <a:p>
            <a:r>
              <a:rPr lang="en-US" dirty="0"/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admin_ID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Entity: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, time , date, Status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payment_ID, payment_Amount, payment_type, payment_date, payment_status.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feedback_ID, rating, review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the Entities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person has a contact information and credentials so over here composition is done for the “HAS A” relation between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 and his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Person maybe doctor so over here polymorphism concept is implement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person is in hospital so inheritance concept implied over here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, Feed back and payment also link with hospital. There object will be create in the hospital entity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Back entity has a relation with patient it can sabe the feedback of person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admin has a relation with patient, doctor and appointment Like admin view patients, manages doctors and appointments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7810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462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</dc:creator>
  <cp:lastModifiedBy>USMAN</cp:lastModifiedBy>
  <cp:revision>2</cp:revision>
  <dcterms:created xsi:type="dcterms:W3CDTF">2022-05-29T10:50:54Z</dcterms:created>
  <dcterms:modified xsi:type="dcterms:W3CDTF">2022-05-29T10:54:00Z</dcterms:modified>
</cp:coreProperties>
</file>