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34"/>
  </p:notesMasterIdLst>
  <p:sldIdLst>
    <p:sldId id="261" r:id="rId2"/>
    <p:sldId id="308" r:id="rId3"/>
    <p:sldId id="256" r:id="rId4"/>
    <p:sldId id="258" r:id="rId5"/>
    <p:sldId id="263" r:id="rId6"/>
    <p:sldId id="313" r:id="rId7"/>
    <p:sldId id="309" r:id="rId8"/>
    <p:sldId id="314" r:id="rId9"/>
    <p:sldId id="315" r:id="rId10"/>
    <p:sldId id="316" r:id="rId11"/>
    <p:sldId id="317" r:id="rId12"/>
    <p:sldId id="265" r:id="rId13"/>
    <p:sldId id="340" r:id="rId14"/>
    <p:sldId id="341" r:id="rId15"/>
    <p:sldId id="334" r:id="rId16"/>
    <p:sldId id="318" r:id="rId17"/>
    <p:sldId id="342" r:id="rId18"/>
    <p:sldId id="335" r:id="rId19"/>
    <p:sldId id="320" r:id="rId20"/>
    <p:sldId id="336" r:id="rId21"/>
    <p:sldId id="321" r:id="rId22"/>
    <p:sldId id="343" r:id="rId23"/>
    <p:sldId id="337" r:id="rId24"/>
    <p:sldId id="270" r:id="rId25"/>
    <p:sldId id="344" r:id="rId26"/>
    <p:sldId id="345" r:id="rId27"/>
    <p:sldId id="310" r:id="rId28"/>
    <p:sldId id="312" r:id="rId29"/>
    <p:sldId id="338" r:id="rId30"/>
    <p:sldId id="324" r:id="rId31"/>
    <p:sldId id="267" r:id="rId32"/>
    <p:sldId id="325" r:id="rId33"/>
  </p:sldIdLst>
  <p:sldSz cx="9144000" cy="5143500" type="screen16x9"/>
  <p:notesSz cx="6858000" cy="9144000"/>
  <p:embeddedFontLst>
    <p:embeddedFont>
      <p:font typeface="Nunito" pitchFamily="2" charset="0"/>
      <p:regular r:id="rId35"/>
      <p:bold r:id="rId36"/>
      <p:italic r:id="rId37"/>
      <p:boldItalic r:id="rId38"/>
    </p:embeddedFont>
    <p:embeddedFont>
      <p:font typeface="Poppins" panose="00000500000000000000" pitchFamily="2" charset="0"/>
      <p:regular r:id="rId39"/>
      <p:bold r:id="rId40"/>
      <p:italic r:id="rId41"/>
      <p:boldItalic r:id="rId42"/>
    </p:embeddedFont>
    <p:embeddedFont>
      <p:font typeface="Poppins Black" panose="00000A00000000000000" pitchFamily="2" charset="0"/>
      <p:bold r:id="rId43"/>
      <p:boldItalic r:id="rId44"/>
    </p:embeddedFont>
    <p:embeddedFont>
      <p:font typeface="Roboto" panose="02000000000000000000" pitchFamily="2" charset="0"/>
      <p:regular r:id="rId45"/>
      <p:bold r:id="rId46"/>
      <p:italic r:id="rId47"/>
      <p:boldItalic r:id="rId48"/>
    </p:embeddedFont>
    <p:embeddedFont>
      <p:font typeface="Roboto Black" panose="02000000000000000000" pitchFamily="2" charset="0"/>
      <p:bold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9B00B0-F472-40FE-A979-59F59FA6FF73}">
  <a:tblStyle styleId="{9A9B00B0-F472-40FE-A979-59F59FA6FF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966" y="102"/>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65F7B-BFC7-4B8D-8370-56FE1A5BD256}" type="doc">
      <dgm:prSet loTypeId="urn:microsoft.com/office/officeart/2005/8/layout/arrow2" loCatId="process" qsTypeId="urn:microsoft.com/office/officeart/2005/8/quickstyle/simple1" qsCatId="simple" csTypeId="urn:microsoft.com/office/officeart/2005/8/colors/accent1_2" csCatId="accent1" phldr="1"/>
      <dgm:spPr/>
    </dgm:pt>
    <dgm:pt modelId="{E4305EC4-D485-4980-9940-3EE60750EF34}">
      <dgm:prSet phldrT="[Text]"/>
      <dgm:spPr/>
      <dgm:t>
        <a:bodyPr/>
        <a:lstStyle/>
        <a:p>
          <a:endParaRPr lang="fr-FR" dirty="0"/>
        </a:p>
      </dgm:t>
    </dgm:pt>
    <dgm:pt modelId="{05B6DD31-D9BA-4D03-8B73-AE6E56C81267}" type="sibTrans" cxnId="{D0A39D65-9816-4D17-80F8-6E2DECA7A8DF}">
      <dgm:prSet/>
      <dgm:spPr/>
      <dgm:t>
        <a:bodyPr/>
        <a:lstStyle/>
        <a:p>
          <a:endParaRPr lang="fr-FR"/>
        </a:p>
      </dgm:t>
    </dgm:pt>
    <dgm:pt modelId="{69E2A112-F7D4-483C-AD5F-CDB973FD3F13}" type="parTrans" cxnId="{D0A39D65-9816-4D17-80F8-6E2DECA7A8DF}">
      <dgm:prSet/>
      <dgm:spPr/>
      <dgm:t>
        <a:bodyPr/>
        <a:lstStyle/>
        <a:p>
          <a:endParaRPr lang="fr-FR"/>
        </a:p>
      </dgm:t>
    </dgm:pt>
    <dgm:pt modelId="{47F6A002-EBBD-4C70-BBCC-AA03AE626D3A}" type="pres">
      <dgm:prSet presAssocID="{6F165F7B-BFC7-4B8D-8370-56FE1A5BD256}" presName="arrowDiagram" presStyleCnt="0">
        <dgm:presLayoutVars>
          <dgm:chMax val="5"/>
          <dgm:dir/>
          <dgm:resizeHandles val="exact"/>
        </dgm:presLayoutVars>
      </dgm:prSet>
      <dgm:spPr/>
    </dgm:pt>
    <dgm:pt modelId="{B760B085-93A6-4830-8F1E-4F085B6659D4}" type="pres">
      <dgm:prSet presAssocID="{6F165F7B-BFC7-4B8D-8370-56FE1A5BD256}" presName="arrow" presStyleLbl="bgShp" presStyleIdx="0" presStyleCnt="1" custAng="19974051" custScaleX="84383" custScaleY="88540" custLinFactNeighborX="-10958" custLinFactNeighborY="-8380"/>
      <dgm:spPr/>
    </dgm:pt>
    <dgm:pt modelId="{274541AB-A218-4AF6-A0C2-E314886D2DC6}" type="pres">
      <dgm:prSet presAssocID="{6F165F7B-BFC7-4B8D-8370-56FE1A5BD256}" presName="arrowDiagram1" presStyleCnt="0">
        <dgm:presLayoutVars>
          <dgm:bulletEnabled val="1"/>
        </dgm:presLayoutVars>
      </dgm:prSet>
      <dgm:spPr/>
    </dgm:pt>
    <dgm:pt modelId="{EECCB7DA-F47F-4F62-B962-8027337DE169}" type="pres">
      <dgm:prSet presAssocID="{E4305EC4-D485-4980-9940-3EE60750EF34}" presName="bullet1" presStyleLbl="node1" presStyleIdx="0" presStyleCnt="1" custLinFactX="-600000" custLinFactNeighborX="-646043" custLinFactNeighborY="-13490"/>
      <dgm:spPr/>
    </dgm:pt>
    <dgm:pt modelId="{B4D83262-D1BD-4A78-B131-CCAAD18CF913}" type="pres">
      <dgm:prSet presAssocID="{E4305EC4-D485-4980-9940-3EE60750EF34}" presName="textBox1" presStyleLbl="revTx" presStyleIdx="0" presStyleCnt="1">
        <dgm:presLayoutVars>
          <dgm:bulletEnabled val="1"/>
        </dgm:presLayoutVars>
      </dgm:prSet>
      <dgm:spPr/>
    </dgm:pt>
  </dgm:ptLst>
  <dgm:cxnLst>
    <dgm:cxn modelId="{57FF9A1E-E7B3-4759-9CF7-56256D0478D7}" type="presOf" srcId="{E4305EC4-D485-4980-9940-3EE60750EF34}" destId="{B4D83262-D1BD-4A78-B131-CCAAD18CF913}" srcOrd="0" destOrd="0" presId="urn:microsoft.com/office/officeart/2005/8/layout/arrow2"/>
    <dgm:cxn modelId="{D0A39D65-9816-4D17-80F8-6E2DECA7A8DF}" srcId="{6F165F7B-BFC7-4B8D-8370-56FE1A5BD256}" destId="{E4305EC4-D485-4980-9940-3EE60750EF34}" srcOrd="0" destOrd="0" parTransId="{69E2A112-F7D4-483C-AD5F-CDB973FD3F13}" sibTransId="{05B6DD31-D9BA-4D03-8B73-AE6E56C81267}"/>
    <dgm:cxn modelId="{25DBC3BD-7C75-4573-817E-74AA155E005A}" type="presOf" srcId="{6F165F7B-BFC7-4B8D-8370-56FE1A5BD256}" destId="{47F6A002-EBBD-4C70-BBCC-AA03AE626D3A}" srcOrd="0" destOrd="0" presId="urn:microsoft.com/office/officeart/2005/8/layout/arrow2"/>
    <dgm:cxn modelId="{E3ACE7D4-5C1C-4287-8592-CBE8D34CD0EA}" type="presParOf" srcId="{47F6A002-EBBD-4C70-BBCC-AA03AE626D3A}" destId="{B760B085-93A6-4830-8F1E-4F085B6659D4}" srcOrd="0" destOrd="0" presId="urn:microsoft.com/office/officeart/2005/8/layout/arrow2"/>
    <dgm:cxn modelId="{FDC1083A-6936-4CD1-B019-6BD0177A6FDA}" type="presParOf" srcId="{47F6A002-EBBD-4C70-BBCC-AA03AE626D3A}" destId="{274541AB-A218-4AF6-A0C2-E314886D2DC6}" srcOrd="1" destOrd="0" presId="urn:microsoft.com/office/officeart/2005/8/layout/arrow2"/>
    <dgm:cxn modelId="{A0965634-A267-4FAE-B6C1-17A3A2DFE715}" type="presParOf" srcId="{274541AB-A218-4AF6-A0C2-E314886D2DC6}" destId="{EECCB7DA-F47F-4F62-B962-8027337DE169}" srcOrd="0" destOrd="0" presId="urn:microsoft.com/office/officeart/2005/8/layout/arrow2"/>
    <dgm:cxn modelId="{420EDBB3-5D51-45F5-BF85-F9E679EF2827}" type="presParOf" srcId="{274541AB-A218-4AF6-A0C2-E314886D2DC6}" destId="{B4D83262-D1BD-4A78-B131-CCAAD18CF913}" srcOrd="1"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73A4E3-8B9D-40B0-9369-26A273D1F1F9}" type="doc">
      <dgm:prSet loTypeId="urn:microsoft.com/office/officeart/2005/8/layout/hChevron3" loCatId="process" qsTypeId="urn:microsoft.com/office/officeart/2005/8/quickstyle/simple1" qsCatId="simple" csTypeId="urn:microsoft.com/office/officeart/2005/8/colors/accent0_3" csCatId="mainScheme" phldr="1"/>
      <dgm:spPr/>
    </dgm:pt>
    <dgm:pt modelId="{B020B15D-A740-495E-9707-CEF630FFECD3}">
      <dgm:prSet phldrT="[Text]" custT="1"/>
      <dgm:spPr/>
      <dgm:t>
        <a:bodyPr/>
        <a:lstStyle/>
        <a:p>
          <a:r>
            <a:rPr lang="en-US" sz="1200" b="1" kern="1200" dirty="0">
              <a:solidFill>
                <a:schemeClr val="bg1"/>
              </a:solidFill>
              <a:latin typeface="Times New Roman" panose="02020603050405020304" pitchFamily="18" charset="0"/>
              <a:ea typeface="Roboto" panose="02000000000000000000" pitchFamily="2" charset="0"/>
            </a:rPr>
            <a:t>Product perspective</a:t>
          </a:r>
          <a:endParaRPr lang="fr-FR" sz="1200" b="1" kern="1200" dirty="0">
            <a:solidFill>
              <a:srgbClr val="FFFFFF"/>
            </a:solidFill>
            <a:latin typeface="Roboto" panose="02000000000000000000" pitchFamily="2" charset="0"/>
            <a:ea typeface="Roboto" panose="02000000000000000000" pitchFamily="2" charset="0"/>
            <a:cs typeface="+mn-cs"/>
          </a:endParaRPr>
        </a:p>
      </dgm:t>
    </dgm:pt>
    <dgm:pt modelId="{16327527-6DE2-4978-8EEB-7FB6A266E564}" type="par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FA986E08-AF4A-457D-ABE0-059FACE73902}" type="sib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301C62E2-A8CD-4F54-84F5-B146F6DB3BEF}">
      <dgm:prSet custT="1"/>
      <dgm:spPr/>
      <dgm:t>
        <a:bodyPr/>
        <a:lstStyle/>
        <a:p>
          <a:r>
            <a:rPr lang="en-US" sz="1200" dirty="0">
              <a:solidFill>
                <a:schemeClr val="bg1">
                  <a:lumMod val="75000"/>
                </a:schemeClr>
              </a:solidFill>
              <a:latin typeface="Times New Roman" panose="02020603050405020304" pitchFamily="18" charset="0"/>
              <a:ea typeface="Roboto" panose="02000000000000000000" pitchFamily="2" charset="0"/>
            </a:rPr>
            <a:t>Operating environment</a:t>
          </a:r>
        </a:p>
      </dgm:t>
    </dgm:pt>
    <dgm:pt modelId="{8302BFEE-DE5C-468D-865D-621BA5590767}" type="parTrans" cxnId="{4E7EC293-D378-4111-A23C-F7023E52815B}">
      <dgm:prSet/>
      <dgm:spPr/>
      <dgm:t>
        <a:bodyPr/>
        <a:lstStyle/>
        <a:p>
          <a:endParaRPr lang="en-CA"/>
        </a:p>
      </dgm:t>
    </dgm:pt>
    <dgm:pt modelId="{A588EEA4-80FF-4134-8727-0C4B432BD220}" type="sibTrans" cxnId="{4E7EC293-D378-4111-A23C-F7023E52815B}">
      <dgm:prSet/>
      <dgm:spPr/>
      <dgm:t>
        <a:bodyPr/>
        <a:lstStyle/>
        <a:p>
          <a:endParaRPr lang="en-CA"/>
        </a:p>
      </dgm:t>
    </dgm:pt>
    <dgm:pt modelId="{D98FC74F-8509-4B6D-9EAF-68CF6821309B}">
      <dgm:prSet custT="1"/>
      <dgm:spPr/>
      <dgm:t>
        <a:bodyPr/>
        <a:lstStyle/>
        <a:p>
          <a:r>
            <a:rPr lang="en-US" sz="1100" dirty="0">
              <a:solidFill>
                <a:schemeClr val="bg1">
                  <a:lumMod val="75000"/>
                </a:schemeClr>
              </a:solidFill>
              <a:latin typeface="Times New Roman" panose="02020603050405020304" pitchFamily="18" charset="0"/>
              <a:ea typeface="Roboto" panose="02000000000000000000" pitchFamily="2" charset="0"/>
            </a:rPr>
            <a:t>Design &amp; </a:t>
          </a:r>
          <a:r>
            <a:rPr lang="en-US" sz="1100" dirty="0" err="1">
              <a:solidFill>
                <a:schemeClr val="bg1">
                  <a:lumMod val="75000"/>
                </a:schemeClr>
              </a:solidFill>
              <a:latin typeface="Times New Roman" panose="02020603050405020304" pitchFamily="18" charset="0"/>
              <a:ea typeface="Roboto" panose="02000000000000000000" pitchFamily="2" charset="0"/>
            </a:rPr>
            <a:t>impl</a:t>
          </a:r>
          <a:r>
            <a:rPr lang="en-US" sz="1100" dirty="0">
              <a:solidFill>
                <a:schemeClr val="bg1">
                  <a:lumMod val="75000"/>
                </a:schemeClr>
              </a:solidFill>
              <a:latin typeface="Times New Roman" panose="02020603050405020304" pitchFamily="18" charset="0"/>
              <a:ea typeface="Roboto" panose="02000000000000000000" pitchFamily="2" charset="0"/>
            </a:rPr>
            <a:t> constraints</a:t>
          </a:r>
        </a:p>
      </dgm:t>
    </dgm:pt>
    <dgm:pt modelId="{655AFAE4-0471-459E-8FBC-D6EF79A96249}" type="parTrans" cxnId="{BF6AF07D-152D-4996-86AD-CFCC5E58D7C3}">
      <dgm:prSet/>
      <dgm:spPr/>
      <dgm:t>
        <a:bodyPr/>
        <a:lstStyle/>
        <a:p>
          <a:endParaRPr lang="en-CA"/>
        </a:p>
      </dgm:t>
    </dgm:pt>
    <dgm:pt modelId="{DB628DB9-78F8-45B5-861D-7DAF0166BCDD}" type="sibTrans" cxnId="{BF6AF07D-152D-4996-86AD-CFCC5E58D7C3}">
      <dgm:prSet/>
      <dgm:spPr/>
      <dgm:t>
        <a:bodyPr/>
        <a:lstStyle/>
        <a:p>
          <a:endParaRPr lang="en-CA"/>
        </a:p>
      </dgm:t>
    </dgm:pt>
    <dgm:pt modelId="{3CC173B9-19B3-49D9-B2F2-790888255A9A}">
      <dgm:prSet custT="1"/>
      <dgm:spPr/>
      <dgm:t>
        <a:bodyPr/>
        <a:lstStyle/>
        <a:p>
          <a:r>
            <a:rPr lang="en-US" sz="1000" dirty="0">
              <a:solidFill>
                <a:schemeClr val="bg1">
                  <a:lumMod val="75000"/>
                </a:schemeClr>
              </a:solidFill>
              <a:latin typeface="Times New Roman" panose="02020603050405020304" pitchFamily="18" charset="0"/>
              <a:ea typeface="Roboto" panose="02000000000000000000" pitchFamily="2" charset="0"/>
            </a:rPr>
            <a:t>Users need &amp; documentation</a:t>
          </a:r>
        </a:p>
      </dgm:t>
    </dgm:pt>
    <dgm:pt modelId="{B1896799-057A-4D1C-B2A4-3C0D75412E2C}" type="parTrans" cxnId="{B6EE8118-9916-44E3-B64B-5218A9E10BE4}">
      <dgm:prSet/>
      <dgm:spPr/>
      <dgm:t>
        <a:bodyPr/>
        <a:lstStyle/>
        <a:p>
          <a:endParaRPr lang="en-CA"/>
        </a:p>
      </dgm:t>
    </dgm:pt>
    <dgm:pt modelId="{1B3E48DD-C400-4151-8BEF-E625AF56DA4D}" type="sibTrans" cxnId="{B6EE8118-9916-44E3-B64B-5218A9E10BE4}">
      <dgm:prSet/>
      <dgm:spPr/>
      <dgm:t>
        <a:bodyPr/>
        <a:lstStyle/>
        <a:p>
          <a:endParaRPr lang="en-CA"/>
        </a:p>
      </dgm:t>
    </dgm:pt>
    <dgm:pt modelId="{6761D046-F1B4-4190-B982-7DA3F082FEB7}">
      <dgm:prSet/>
      <dgm:spPr/>
      <dgm:t>
        <a:bodyPr/>
        <a:lstStyle/>
        <a:p>
          <a:r>
            <a:rPr lang="en-US" dirty="0">
              <a:solidFill>
                <a:schemeClr val="bg1">
                  <a:lumMod val="75000"/>
                </a:schemeClr>
              </a:solidFill>
              <a:latin typeface="Times New Roman" panose="02020603050405020304" pitchFamily="18" charset="0"/>
              <a:ea typeface="Roboto" panose="02000000000000000000" pitchFamily="2" charset="0"/>
            </a:rPr>
            <a:t>Assumption and dependencies</a:t>
          </a:r>
          <a:endParaRPr lang="en-US" dirty="0">
            <a:solidFill>
              <a:schemeClr val="bg1">
                <a:lumMod val="75000"/>
              </a:schemeClr>
            </a:solidFill>
          </a:endParaRPr>
        </a:p>
      </dgm:t>
    </dgm:pt>
    <dgm:pt modelId="{14EBBC44-8DCD-45DD-B186-64AA68A8EDBC}" type="parTrans" cxnId="{7571198D-42AA-4977-BF95-E620AEBACB93}">
      <dgm:prSet/>
      <dgm:spPr/>
      <dgm:t>
        <a:bodyPr/>
        <a:lstStyle/>
        <a:p>
          <a:endParaRPr lang="en-CA"/>
        </a:p>
      </dgm:t>
    </dgm:pt>
    <dgm:pt modelId="{34878F8E-6E7C-490F-BFD6-C4D15F93F3A9}" type="sibTrans" cxnId="{7571198D-42AA-4977-BF95-E620AEBACB93}">
      <dgm:prSet/>
      <dgm:spPr/>
      <dgm:t>
        <a:bodyPr/>
        <a:lstStyle/>
        <a:p>
          <a:endParaRPr lang="en-CA"/>
        </a:p>
      </dgm:t>
    </dgm:pt>
    <dgm:pt modelId="{82DCAB3E-E1AB-4134-855D-3ED3BB3F2799}">
      <dgm:prSet custT="1"/>
      <dgm:spPr/>
      <dgm:t>
        <a:bodyPr/>
        <a:lstStyle/>
        <a:p>
          <a:r>
            <a:rPr lang="en-US" sz="1200" dirty="0">
              <a:solidFill>
                <a:schemeClr val="bg1">
                  <a:lumMod val="75000"/>
                </a:schemeClr>
              </a:solidFill>
              <a:latin typeface="Times New Roman" panose="02020603050405020304" pitchFamily="18" charset="0"/>
              <a:ea typeface="Roboto" panose="02000000000000000000" pitchFamily="2" charset="0"/>
            </a:rPr>
            <a:t>Product features</a:t>
          </a:r>
        </a:p>
      </dgm:t>
    </dgm:pt>
    <dgm:pt modelId="{30F42A8E-8F50-4DAF-A7EF-66B492F8A082}" type="sibTrans" cxnId="{ADFF7CDA-5E61-4921-A464-C154DD66E2AA}">
      <dgm:prSet/>
      <dgm:spPr/>
      <dgm:t>
        <a:bodyPr/>
        <a:lstStyle/>
        <a:p>
          <a:endParaRPr lang="en-CA"/>
        </a:p>
      </dgm:t>
    </dgm:pt>
    <dgm:pt modelId="{C72122C4-3169-4B10-A9A4-EDADD2691220}" type="parTrans" cxnId="{ADFF7CDA-5E61-4921-A464-C154DD66E2AA}">
      <dgm:prSet/>
      <dgm:spPr/>
      <dgm:t>
        <a:bodyPr/>
        <a:lstStyle/>
        <a:p>
          <a:endParaRPr lang="en-CA"/>
        </a:p>
      </dgm:t>
    </dgm:pt>
    <dgm:pt modelId="{4A2B325A-DACD-41D4-AD0D-283F00E1D327}" type="pres">
      <dgm:prSet presAssocID="{1173A4E3-8B9D-40B0-9369-26A273D1F1F9}" presName="Name0" presStyleCnt="0">
        <dgm:presLayoutVars>
          <dgm:dir/>
          <dgm:resizeHandles val="exact"/>
        </dgm:presLayoutVars>
      </dgm:prSet>
      <dgm:spPr/>
    </dgm:pt>
    <dgm:pt modelId="{2638464A-AF79-446D-BA58-D5B5ABCECCEC}" type="pres">
      <dgm:prSet presAssocID="{B020B15D-A740-495E-9707-CEF630FFECD3}" presName="parTxOnly" presStyleLbl="node1" presStyleIdx="0" presStyleCnt="6" custScaleX="96168">
        <dgm:presLayoutVars>
          <dgm:bulletEnabled val="1"/>
        </dgm:presLayoutVars>
      </dgm:prSet>
      <dgm:spPr/>
    </dgm:pt>
    <dgm:pt modelId="{0643FDF5-16BE-4EE0-A6C2-143859B1952E}" type="pres">
      <dgm:prSet presAssocID="{FA986E08-AF4A-457D-ABE0-059FACE73902}" presName="parSpace" presStyleCnt="0"/>
      <dgm:spPr/>
    </dgm:pt>
    <dgm:pt modelId="{E9AAE2F3-3704-4545-B3BB-3C08A8422BC5}" type="pres">
      <dgm:prSet presAssocID="{82DCAB3E-E1AB-4134-855D-3ED3BB3F2799}" presName="parTxOnly" presStyleLbl="node1" presStyleIdx="1" presStyleCnt="6">
        <dgm:presLayoutVars>
          <dgm:bulletEnabled val="1"/>
        </dgm:presLayoutVars>
      </dgm:prSet>
      <dgm:spPr/>
    </dgm:pt>
    <dgm:pt modelId="{3379D7DF-3D73-4A66-AA49-FE2CC24D8264}" type="pres">
      <dgm:prSet presAssocID="{30F42A8E-8F50-4DAF-A7EF-66B492F8A082}" presName="parSpace" presStyleCnt="0"/>
      <dgm:spPr/>
    </dgm:pt>
    <dgm:pt modelId="{CAB47033-CBC4-4C20-9222-529FA8893607}" type="pres">
      <dgm:prSet presAssocID="{301C62E2-A8CD-4F54-84F5-B146F6DB3BEF}" presName="parTxOnly" presStyleLbl="node1" presStyleIdx="2" presStyleCnt="6">
        <dgm:presLayoutVars>
          <dgm:bulletEnabled val="1"/>
        </dgm:presLayoutVars>
      </dgm:prSet>
      <dgm:spPr/>
    </dgm:pt>
    <dgm:pt modelId="{984AE3FC-FFF8-46F5-97E3-93AEFB8617A0}" type="pres">
      <dgm:prSet presAssocID="{A588EEA4-80FF-4134-8727-0C4B432BD220}" presName="parSpace" presStyleCnt="0"/>
      <dgm:spPr/>
    </dgm:pt>
    <dgm:pt modelId="{30F93D5D-1B37-4F9A-B5C0-6F289396495D}" type="pres">
      <dgm:prSet presAssocID="{D98FC74F-8509-4B6D-9EAF-68CF6821309B}" presName="parTxOnly" presStyleLbl="node1" presStyleIdx="3" presStyleCnt="6">
        <dgm:presLayoutVars>
          <dgm:bulletEnabled val="1"/>
        </dgm:presLayoutVars>
      </dgm:prSet>
      <dgm:spPr/>
    </dgm:pt>
    <dgm:pt modelId="{CD635A41-C167-4098-9D43-64968D2447A7}" type="pres">
      <dgm:prSet presAssocID="{DB628DB9-78F8-45B5-861D-7DAF0166BCDD}" presName="parSpace" presStyleCnt="0"/>
      <dgm:spPr/>
    </dgm:pt>
    <dgm:pt modelId="{8A3BBE18-6136-40FB-8748-7A4E44135303}" type="pres">
      <dgm:prSet presAssocID="{3CC173B9-19B3-49D9-B2F2-790888255A9A}" presName="parTxOnly" presStyleLbl="node1" presStyleIdx="4" presStyleCnt="6">
        <dgm:presLayoutVars>
          <dgm:bulletEnabled val="1"/>
        </dgm:presLayoutVars>
      </dgm:prSet>
      <dgm:spPr/>
    </dgm:pt>
    <dgm:pt modelId="{4B11A0E5-05F6-49F0-BFF0-53BDD1533146}" type="pres">
      <dgm:prSet presAssocID="{1B3E48DD-C400-4151-8BEF-E625AF56DA4D}" presName="parSpace" presStyleCnt="0"/>
      <dgm:spPr/>
    </dgm:pt>
    <dgm:pt modelId="{32D2C444-432C-4683-82A2-8C1E64A82B34}" type="pres">
      <dgm:prSet presAssocID="{6761D046-F1B4-4190-B982-7DA3F082FEB7}" presName="parTxOnly" presStyleLbl="node1" presStyleIdx="5" presStyleCnt="6">
        <dgm:presLayoutVars>
          <dgm:bulletEnabled val="1"/>
        </dgm:presLayoutVars>
      </dgm:prSet>
      <dgm:spPr/>
    </dgm:pt>
  </dgm:ptLst>
  <dgm:cxnLst>
    <dgm:cxn modelId="{73143002-FA24-4BD7-982A-8E23A5ADD1EC}" type="presOf" srcId="{1173A4E3-8B9D-40B0-9369-26A273D1F1F9}" destId="{4A2B325A-DACD-41D4-AD0D-283F00E1D327}" srcOrd="0" destOrd="0" presId="urn:microsoft.com/office/officeart/2005/8/layout/hChevron3"/>
    <dgm:cxn modelId="{296A610C-B169-4F96-A652-EB1A9269DE48}" type="presOf" srcId="{3CC173B9-19B3-49D9-B2F2-790888255A9A}" destId="{8A3BBE18-6136-40FB-8748-7A4E44135303}" srcOrd="0" destOrd="0" presId="urn:microsoft.com/office/officeart/2005/8/layout/hChevron3"/>
    <dgm:cxn modelId="{B6EE8118-9916-44E3-B64B-5218A9E10BE4}" srcId="{1173A4E3-8B9D-40B0-9369-26A273D1F1F9}" destId="{3CC173B9-19B3-49D9-B2F2-790888255A9A}" srcOrd="4" destOrd="0" parTransId="{B1896799-057A-4D1C-B2A4-3C0D75412E2C}" sibTransId="{1B3E48DD-C400-4151-8BEF-E625AF56DA4D}"/>
    <dgm:cxn modelId="{5B47D750-000D-4765-9276-0F89E668CDAA}" type="presOf" srcId="{D98FC74F-8509-4B6D-9EAF-68CF6821309B}" destId="{30F93D5D-1B37-4F9A-B5C0-6F289396495D}" srcOrd="0" destOrd="0" presId="urn:microsoft.com/office/officeart/2005/8/layout/hChevron3"/>
    <dgm:cxn modelId="{A0AD2D51-F018-4BB7-A9CC-13CB09036240}" srcId="{1173A4E3-8B9D-40B0-9369-26A273D1F1F9}" destId="{B020B15D-A740-495E-9707-CEF630FFECD3}" srcOrd="0" destOrd="0" parTransId="{16327527-6DE2-4978-8EEB-7FB6A266E564}" sibTransId="{FA986E08-AF4A-457D-ABE0-059FACE73902}"/>
    <dgm:cxn modelId="{BF6AF07D-152D-4996-86AD-CFCC5E58D7C3}" srcId="{1173A4E3-8B9D-40B0-9369-26A273D1F1F9}" destId="{D98FC74F-8509-4B6D-9EAF-68CF6821309B}" srcOrd="3" destOrd="0" parTransId="{655AFAE4-0471-459E-8FBC-D6EF79A96249}" sibTransId="{DB628DB9-78F8-45B5-861D-7DAF0166BCDD}"/>
    <dgm:cxn modelId="{7571198D-42AA-4977-BF95-E620AEBACB93}" srcId="{1173A4E3-8B9D-40B0-9369-26A273D1F1F9}" destId="{6761D046-F1B4-4190-B982-7DA3F082FEB7}" srcOrd="5" destOrd="0" parTransId="{14EBBC44-8DCD-45DD-B186-64AA68A8EDBC}" sibTransId="{34878F8E-6E7C-490F-BFD6-C4D15F93F3A9}"/>
    <dgm:cxn modelId="{4E7EC293-D378-4111-A23C-F7023E52815B}" srcId="{1173A4E3-8B9D-40B0-9369-26A273D1F1F9}" destId="{301C62E2-A8CD-4F54-84F5-B146F6DB3BEF}" srcOrd="2" destOrd="0" parTransId="{8302BFEE-DE5C-468D-865D-621BA5590767}" sibTransId="{A588EEA4-80FF-4134-8727-0C4B432BD220}"/>
    <dgm:cxn modelId="{349ABE9A-E5C2-49BF-B0B5-65C7A0E28FE3}" type="presOf" srcId="{82DCAB3E-E1AB-4134-855D-3ED3BB3F2799}" destId="{E9AAE2F3-3704-4545-B3BB-3C08A8422BC5}" srcOrd="0" destOrd="0" presId="urn:microsoft.com/office/officeart/2005/8/layout/hChevron3"/>
    <dgm:cxn modelId="{8198ADC0-C753-4DD4-929C-A603430D86FF}" type="presOf" srcId="{6761D046-F1B4-4190-B982-7DA3F082FEB7}" destId="{32D2C444-432C-4683-82A2-8C1E64A82B34}" srcOrd="0" destOrd="0" presId="urn:microsoft.com/office/officeart/2005/8/layout/hChevron3"/>
    <dgm:cxn modelId="{4E4DDACA-F4F9-4B4C-BC2F-AA0F01F727A1}" type="presOf" srcId="{B020B15D-A740-495E-9707-CEF630FFECD3}" destId="{2638464A-AF79-446D-BA58-D5B5ABCECCEC}" srcOrd="0" destOrd="0" presId="urn:microsoft.com/office/officeart/2005/8/layout/hChevron3"/>
    <dgm:cxn modelId="{B9D916D1-DF35-4D08-ACCA-16C9B43B6B56}" type="presOf" srcId="{301C62E2-A8CD-4F54-84F5-B146F6DB3BEF}" destId="{CAB47033-CBC4-4C20-9222-529FA8893607}" srcOrd="0" destOrd="0" presId="urn:microsoft.com/office/officeart/2005/8/layout/hChevron3"/>
    <dgm:cxn modelId="{ADFF7CDA-5E61-4921-A464-C154DD66E2AA}" srcId="{1173A4E3-8B9D-40B0-9369-26A273D1F1F9}" destId="{82DCAB3E-E1AB-4134-855D-3ED3BB3F2799}" srcOrd="1" destOrd="0" parTransId="{C72122C4-3169-4B10-A9A4-EDADD2691220}" sibTransId="{30F42A8E-8F50-4DAF-A7EF-66B492F8A082}"/>
    <dgm:cxn modelId="{F73C80EA-9013-44F9-AB94-7CDB8868927A}" type="presParOf" srcId="{4A2B325A-DACD-41D4-AD0D-283F00E1D327}" destId="{2638464A-AF79-446D-BA58-D5B5ABCECCEC}" srcOrd="0" destOrd="0" presId="urn:microsoft.com/office/officeart/2005/8/layout/hChevron3"/>
    <dgm:cxn modelId="{7A6E94E9-5640-4FBF-9437-74B02BD7950D}" type="presParOf" srcId="{4A2B325A-DACD-41D4-AD0D-283F00E1D327}" destId="{0643FDF5-16BE-4EE0-A6C2-143859B1952E}" srcOrd="1" destOrd="0" presId="urn:microsoft.com/office/officeart/2005/8/layout/hChevron3"/>
    <dgm:cxn modelId="{D71CEA81-9665-4213-8CEB-1F3ED9C78794}" type="presParOf" srcId="{4A2B325A-DACD-41D4-AD0D-283F00E1D327}" destId="{E9AAE2F3-3704-4545-B3BB-3C08A8422BC5}" srcOrd="2" destOrd="0" presId="urn:microsoft.com/office/officeart/2005/8/layout/hChevron3"/>
    <dgm:cxn modelId="{7F6AD3D5-4773-4E16-995B-ADDD51A5796C}" type="presParOf" srcId="{4A2B325A-DACD-41D4-AD0D-283F00E1D327}" destId="{3379D7DF-3D73-4A66-AA49-FE2CC24D8264}" srcOrd="3" destOrd="0" presId="urn:microsoft.com/office/officeart/2005/8/layout/hChevron3"/>
    <dgm:cxn modelId="{9A3A03F8-9A11-47F0-90DF-36793CA3FB5E}" type="presParOf" srcId="{4A2B325A-DACD-41D4-AD0D-283F00E1D327}" destId="{CAB47033-CBC4-4C20-9222-529FA8893607}" srcOrd="4" destOrd="0" presId="urn:microsoft.com/office/officeart/2005/8/layout/hChevron3"/>
    <dgm:cxn modelId="{ECA14F53-D3C8-4E95-8345-BF02282ED266}" type="presParOf" srcId="{4A2B325A-DACD-41D4-AD0D-283F00E1D327}" destId="{984AE3FC-FFF8-46F5-97E3-93AEFB8617A0}" srcOrd="5" destOrd="0" presId="urn:microsoft.com/office/officeart/2005/8/layout/hChevron3"/>
    <dgm:cxn modelId="{72C50A3C-CB21-41FB-93F9-2EBE3F5DB77F}" type="presParOf" srcId="{4A2B325A-DACD-41D4-AD0D-283F00E1D327}" destId="{30F93D5D-1B37-4F9A-B5C0-6F289396495D}" srcOrd="6" destOrd="0" presId="urn:microsoft.com/office/officeart/2005/8/layout/hChevron3"/>
    <dgm:cxn modelId="{7FA08B08-A1B4-4B6A-A1AB-954DFFFA4D80}" type="presParOf" srcId="{4A2B325A-DACD-41D4-AD0D-283F00E1D327}" destId="{CD635A41-C167-4098-9D43-64968D2447A7}" srcOrd="7" destOrd="0" presId="urn:microsoft.com/office/officeart/2005/8/layout/hChevron3"/>
    <dgm:cxn modelId="{53B4E6E1-9FA2-446C-BB84-A6701030E950}" type="presParOf" srcId="{4A2B325A-DACD-41D4-AD0D-283F00E1D327}" destId="{8A3BBE18-6136-40FB-8748-7A4E44135303}" srcOrd="8" destOrd="0" presId="urn:microsoft.com/office/officeart/2005/8/layout/hChevron3"/>
    <dgm:cxn modelId="{AF39A33A-57D1-4FEE-8C7A-64FAC9365155}" type="presParOf" srcId="{4A2B325A-DACD-41D4-AD0D-283F00E1D327}" destId="{4B11A0E5-05F6-49F0-BFF0-53BDD1533146}" srcOrd="9" destOrd="0" presId="urn:microsoft.com/office/officeart/2005/8/layout/hChevron3"/>
    <dgm:cxn modelId="{C93847FB-C138-41A2-A781-55C9F4643EEC}" type="presParOf" srcId="{4A2B325A-DACD-41D4-AD0D-283F00E1D327}" destId="{32D2C444-432C-4683-82A2-8C1E64A82B34}"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173A4E3-8B9D-40B0-9369-26A273D1F1F9}" type="doc">
      <dgm:prSet loTypeId="urn:microsoft.com/office/officeart/2005/8/layout/hChevron3" loCatId="process" qsTypeId="urn:microsoft.com/office/officeart/2005/8/quickstyle/simple1" qsCatId="simple" csTypeId="urn:microsoft.com/office/officeart/2005/8/colors/accent0_3" csCatId="mainScheme" phldr="1"/>
      <dgm:spPr/>
    </dgm:pt>
    <dgm:pt modelId="{B020B15D-A740-495E-9707-CEF630FFECD3}">
      <dgm:prSet phldrT="[Tex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perspective</a:t>
          </a:r>
          <a:endParaRPr lang="fr-FR" sz="1200" kern="1200" dirty="0">
            <a:solidFill>
              <a:srgbClr val="FFFFFF">
                <a:lumMod val="75000"/>
              </a:srgbClr>
            </a:solidFill>
            <a:latin typeface="Times New Roman" panose="02020603050405020304" pitchFamily="18" charset="0"/>
            <a:ea typeface="Roboto" panose="02000000000000000000" pitchFamily="2" charset="0"/>
            <a:cs typeface="+mn-cs"/>
          </a:endParaRPr>
        </a:p>
      </dgm:t>
    </dgm:pt>
    <dgm:pt modelId="{16327527-6DE2-4978-8EEB-7FB6A266E564}" type="par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FA986E08-AF4A-457D-ABE0-059FACE73902}" type="sib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301C62E2-A8CD-4F54-84F5-B146F6DB3BEF}">
      <dgm:prSet custT="1"/>
      <dgm:spPr/>
      <dgm:t>
        <a:bodyPr/>
        <a:lstStyle/>
        <a:p>
          <a:r>
            <a:rPr lang="en-US" sz="1200" dirty="0">
              <a:solidFill>
                <a:schemeClr val="bg1">
                  <a:lumMod val="75000"/>
                </a:schemeClr>
              </a:solidFill>
              <a:latin typeface="Times New Roman" panose="02020603050405020304" pitchFamily="18" charset="0"/>
              <a:ea typeface="Roboto" panose="02000000000000000000" pitchFamily="2" charset="0"/>
            </a:rPr>
            <a:t>Operating environment</a:t>
          </a:r>
        </a:p>
      </dgm:t>
    </dgm:pt>
    <dgm:pt modelId="{8302BFEE-DE5C-468D-865D-621BA5590767}" type="parTrans" cxnId="{4E7EC293-D378-4111-A23C-F7023E52815B}">
      <dgm:prSet/>
      <dgm:spPr/>
      <dgm:t>
        <a:bodyPr/>
        <a:lstStyle/>
        <a:p>
          <a:endParaRPr lang="en-CA"/>
        </a:p>
      </dgm:t>
    </dgm:pt>
    <dgm:pt modelId="{A588EEA4-80FF-4134-8727-0C4B432BD220}" type="sibTrans" cxnId="{4E7EC293-D378-4111-A23C-F7023E52815B}">
      <dgm:prSet/>
      <dgm:spPr/>
      <dgm:t>
        <a:bodyPr/>
        <a:lstStyle/>
        <a:p>
          <a:endParaRPr lang="en-CA"/>
        </a:p>
      </dgm:t>
    </dgm:pt>
    <dgm:pt modelId="{D98FC74F-8509-4B6D-9EAF-68CF6821309B}">
      <dgm:prSet custT="1"/>
      <dgm:spPr/>
      <dgm:t>
        <a:bodyPr/>
        <a:lstStyle/>
        <a:p>
          <a:r>
            <a:rPr lang="en-US" sz="1100" dirty="0">
              <a:solidFill>
                <a:schemeClr val="bg1">
                  <a:lumMod val="75000"/>
                </a:schemeClr>
              </a:solidFill>
              <a:latin typeface="Times New Roman" panose="02020603050405020304" pitchFamily="18" charset="0"/>
              <a:ea typeface="Roboto" panose="02000000000000000000" pitchFamily="2" charset="0"/>
            </a:rPr>
            <a:t>Design &amp; </a:t>
          </a:r>
          <a:r>
            <a:rPr lang="en-US" sz="1100" dirty="0" err="1">
              <a:solidFill>
                <a:schemeClr val="bg1">
                  <a:lumMod val="75000"/>
                </a:schemeClr>
              </a:solidFill>
              <a:latin typeface="Times New Roman" panose="02020603050405020304" pitchFamily="18" charset="0"/>
              <a:ea typeface="Roboto" panose="02000000000000000000" pitchFamily="2" charset="0"/>
            </a:rPr>
            <a:t>impl</a:t>
          </a:r>
          <a:r>
            <a:rPr lang="en-US" sz="1100" dirty="0">
              <a:solidFill>
                <a:schemeClr val="bg1">
                  <a:lumMod val="75000"/>
                </a:schemeClr>
              </a:solidFill>
              <a:latin typeface="Times New Roman" panose="02020603050405020304" pitchFamily="18" charset="0"/>
              <a:ea typeface="Roboto" panose="02000000000000000000" pitchFamily="2" charset="0"/>
            </a:rPr>
            <a:t> constraints</a:t>
          </a:r>
        </a:p>
      </dgm:t>
    </dgm:pt>
    <dgm:pt modelId="{655AFAE4-0471-459E-8FBC-D6EF79A96249}" type="parTrans" cxnId="{BF6AF07D-152D-4996-86AD-CFCC5E58D7C3}">
      <dgm:prSet/>
      <dgm:spPr/>
      <dgm:t>
        <a:bodyPr/>
        <a:lstStyle/>
        <a:p>
          <a:endParaRPr lang="en-CA"/>
        </a:p>
      </dgm:t>
    </dgm:pt>
    <dgm:pt modelId="{DB628DB9-78F8-45B5-861D-7DAF0166BCDD}" type="sibTrans" cxnId="{BF6AF07D-152D-4996-86AD-CFCC5E58D7C3}">
      <dgm:prSet/>
      <dgm:spPr/>
      <dgm:t>
        <a:bodyPr/>
        <a:lstStyle/>
        <a:p>
          <a:endParaRPr lang="en-CA"/>
        </a:p>
      </dgm:t>
    </dgm:pt>
    <dgm:pt modelId="{3CC173B9-19B3-49D9-B2F2-790888255A9A}">
      <dgm:prSet custT="1"/>
      <dgm:spPr/>
      <dgm:t>
        <a:bodyPr/>
        <a:lstStyle/>
        <a:p>
          <a:r>
            <a:rPr lang="en-US" sz="1000" dirty="0">
              <a:solidFill>
                <a:schemeClr val="bg1">
                  <a:lumMod val="75000"/>
                </a:schemeClr>
              </a:solidFill>
              <a:latin typeface="Times New Roman" panose="02020603050405020304" pitchFamily="18" charset="0"/>
              <a:ea typeface="Roboto" panose="02000000000000000000" pitchFamily="2" charset="0"/>
            </a:rPr>
            <a:t>Users need &amp; documentation</a:t>
          </a:r>
        </a:p>
      </dgm:t>
    </dgm:pt>
    <dgm:pt modelId="{B1896799-057A-4D1C-B2A4-3C0D75412E2C}" type="parTrans" cxnId="{B6EE8118-9916-44E3-B64B-5218A9E10BE4}">
      <dgm:prSet/>
      <dgm:spPr/>
      <dgm:t>
        <a:bodyPr/>
        <a:lstStyle/>
        <a:p>
          <a:endParaRPr lang="en-CA"/>
        </a:p>
      </dgm:t>
    </dgm:pt>
    <dgm:pt modelId="{1B3E48DD-C400-4151-8BEF-E625AF56DA4D}" type="sibTrans" cxnId="{B6EE8118-9916-44E3-B64B-5218A9E10BE4}">
      <dgm:prSet/>
      <dgm:spPr/>
      <dgm:t>
        <a:bodyPr/>
        <a:lstStyle/>
        <a:p>
          <a:endParaRPr lang="en-CA"/>
        </a:p>
      </dgm:t>
    </dgm:pt>
    <dgm:pt modelId="{6761D046-F1B4-4190-B982-7DA3F082FEB7}">
      <dgm:prSet/>
      <dgm:spPr/>
      <dgm:t>
        <a:bodyPr/>
        <a:lstStyle/>
        <a:p>
          <a:r>
            <a:rPr lang="en-US" dirty="0">
              <a:solidFill>
                <a:schemeClr val="bg1">
                  <a:lumMod val="75000"/>
                </a:schemeClr>
              </a:solidFill>
              <a:latin typeface="Times New Roman" panose="02020603050405020304" pitchFamily="18" charset="0"/>
              <a:ea typeface="Roboto" panose="02000000000000000000" pitchFamily="2" charset="0"/>
            </a:rPr>
            <a:t>Assumption and dependencies</a:t>
          </a:r>
          <a:endParaRPr lang="en-US" dirty="0">
            <a:solidFill>
              <a:schemeClr val="bg1">
                <a:lumMod val="75000"/>
              </a:schemeClr>
            </a:solidFill>
          </a:endParaRPr>
        </a:p>
      </dgm:t>
    </dgm:pt>
    <dgm:pt modelId="{14EBBC44-8DCD-45DD-B186-64AA68A8EDBC}" type="parTrans" cxnId="{7571198D-42AA-4977-BF95-E620AEBACB93}">
      <dgm:prSet/>
      <dgm:spPr/>
      <dgm:t>
        <a:bodyPr/>
        <a:lstStyle/>
        <a:p>
          <a:endParaRPr lang="en-CA"/>
        </a:p>
      </dgm:t>
    </dgm:pt>
    <dgm:pt modelId="{34878F8E-6E7C-490F-BFD6-C4D15F93F3A9}" type="sibTrans" cxnId="{7571198D-42AA-4977-BF95-E620AEBACB93}">
      <dgm:prSet/>
      <dgm:spPr/>
      <dgm:t>
        <a:bodyPr/>
        <a:lstStyle/>
        <a:p>
          <a:endParaRPr lang="en-CA"/>
        </a:p>
      </dgm:t>
    </dgm:pt>
    <dgm:pt modelId="{82DCAB3E-E1AB-4134-855D-3ED3BB3F2799}">
      <dgm:prSet custT="1"/>
      <dgm:spPr/>
      <dgm:t>
        <a:bodyPr/>
        <a:lstStyle/>
        <a:p>
          <a:r>
            <a:rPr lang="en-US" sz="1200" b="1" kern="1200" dirty="0">
              <a:solidFill>
                <a:srgbClr val="FFFFFF"/>
              </a:solidFill>
              <a:latin typeface="Times New Roman" panose="02020603050405020304" pitchFamily="18" charset="0"/>
              <a:ea typeface="Roboto" panose="02000000000000000000" pitchFamily="2" charset="0"/>
              <a:cs typeface="+mn-cs"/>
            </a:rPr>
            <a:t>Product features</a:t>
          </a:r>
        </a:p>
      </dgm:t>
    </dgm:pt>
    <dgm:pt modelId="{30F42A8E-8F50-4DAF-A7EF-66B492F8A082}" type="sibTrans" cxnId="{ADFF7CDA-5E61-4921-A464-C154DD66E2AA}">
      <dgm:prSet/>
      <dgm:spPr/>
      <dgm:t>
        <a:bodyPr/>
        <a:lstStyle/>
        <a:p>
          <a:endParaRPr lang="en-CA"/>
        </a:p>
      </dgm:t>
    </dgm:pt>
    <dgm:pt modelId="{C72122C4-3169-4B10-A9A4-EDADD2691220}" type="parTrans" cxnId="{ADFF7CDA-5E61-4921-A464-C154DD66E2AA}">
      <dgm:prSet/>
      <dgm:spPr/>
      <dgm:t>
        <a:bodyPr/>
        <a:lstStyle/>
        <a:p>
          <a:endParaRPr lang="en-CA"/>
        </a:p>
      </dgm:t>
    </dgm:pt>
    <dgm:pt modelId="{4A2B325A-DACD-41D4-AD0D-283F00E1D327}" type="pres">
      <dgm:prSet presAssocID="{1173A4E3-8B9D-40B0-9369-26A273D1F1F9}" presName="Name0" presStyleCnt="0">
        <dgm:presLayoutVars>
          <dgm:dir/>
          <dgm:resizeHandles val="exact"/>
        </dgm:presLayoutVars>
      </dgm:prSet>
      <dgm:spPr/>
    </dgm:pt>
    <dgm:pt modelId="{2638464A-AF79-446D-BA58-D5B5ABCECCEC}" type="pres">
      <dgm:prSet presAssocID="{B020B15D-A740-495E-9707-CEF630FFECD3}" presName="parTxOnly" presStyleLbl="node1" presStyleIdx="0" presStyleCnt="6" custScaleX="96168" custLinFactX="-28242" custLinFactNeighborX="-100000">
        <dgm:presLayoutVars>
          <dgm:bulletEnabled val="1"/>
        </dgm:presLayoutVars>
      </dgm:prSet>
      <dgm:spPr/>
    </dgm:pt>
    <dgm:pt modelId="{0643FDF5-16BE-4EE0-A6C2-143859B1952E}" type="pres">
      <dgm:prSet presAssocID="{FA986E08-AF4A-457D-ABE0-059FACE73902}" presName="parSpace" presStyleCnt="0"/>
      <dgm:spPr/>
    </dgm:pt>
    <dgm:pt modelId="{E9AAE2F3-3704-4545-B3BB-3C08A8422BC5}" type="pres">
      <dgm:prSet presAssocID="{82DCAB3E-E1AB-4134-855D-3ED3BB3F2799}" presName="parTxOnly" presStyleLbl="node1" presStyleIdx="1" presStyleCnt="6">
        <dgm:presLayoutVars>
          <dgm:bulletEnabled val="1"/>
        </dgm:presLayoutVars>
      </dgm:prSet>
      <dgm:spPr/>
    </dgm:pt>
    <dgm:pt modelId="{3379D7DF-3D73-4A66-AA49-FE2CC24D8264}" type="pres">
      <dgm:prSet presAssocID="{30F42A8E-8F50-4DAF-A7EF-66B492F8A082}" presName="parSpace" presStyleCnt="0"/>
      <dgm:spPr/>
    </dgm:pt>
    <dgm:pt modelId="{CAB47033-CBC4-4C20-9222-529FA8893607}" type="pres">
      <dgm:prSet presAssocID="{301C62E2-A8CD-4F54-84F5-B146F6DB3BEF}" presName="parTxOnly" presStyleLbl="node1" presStyleIdx="2" presStyleCnt="6">
        <dgm:presLayoutVars>
          <dgm:bulletEnabled val="1"/>
        </dgm:presLayoutVars>
      </dgm:prSet>
      <dgm:spPr/>
    </dgm:pt>
    <dgm:pt modelId="{984AE3FC-FFF8-46F5-97E3-93AEFB8617A0}" type="pres">
      <dgm:prSet presAssocID="{A588EEA4-80FF-4134-8727-0C4B432BD220}" presName="parSpace" presStyleCnt="0"/>
      <dgm:spPr/>
    </dgm:pt>
    <dgm:pt modelId="{30F93D5D-1B37-4F9A-B5C0-6F289396495D}" type="pres">
      <dgm:prSet presAssocID="{D98FC74F-8509-4B6D-9EAF-68CF6821309B}" presName="parTxOnly" presStyleLbl="node1" presStyleIdx="3" presStyleCnt="6">
        <dgm:presLayoutVars>
          <dgm:bulletEnabled val="1"/>
        </dgm:presLayoutVars>
      </dgm:prSet>
      <dgm:spPr/>
    </dgm:pt>
    <dgm:pt modelId="{CD635A41-C167-4098-9D43-64968D2447A7}" type="pres">
      <dgm:prSet presAssocID="{DB628DB9-78F8-45B5-861D-7DAF0166BCDD}" presName="parSpace" presStyleCnt="0"/>
      <dgm:spPr/>
    </dgm:pt>
    <dgm:pt modelId="{8A3BBE18-6136-40FB-8748-7A4E44135303}" type="pres">
      <dgm:prSet presAssocID="{3CC173B9-19B3-49D9-B2F2-790888255A9A}" presName="parTxOnly" presStyleLbl="node1" presStyleIdx="4" presStyleCnt="6">
        <dgm:presLayoutVars>
          <dgm:bulletEnabled val="1"/>
        </dgm:presLayoutVars>
      </dgm:prSet>
      <dgm:spPr/>
    </dgm:pt>
    <dgm:pt modelId="{4B11A0E5-05F6-49F0-BFF0-53BDD1533146}" type="pres">
      <dgm:prSet presAssocID="{1B3E48DD-C400-4151-8BEF-E625AF56DA4D}" presName="parSpace" presStyleCnt="0"/>
      <dgm:spPr/>
    </dgm:pt>
    <dgm:pt modelId="{32D2C444-432C-4683-82A2-8C1E64A82B34}" type="pres">
      <dgm:prSet presAssocID="{6761D046-F1B4-4190-B982-7DA3F082FEB7}" presName="parTxOnly" presStyleLbl="node1" presStyleIdx="5" presStyleCnt="6">
        <dgm:presLayoutVars>
          <dgm:bulletEnabled val="1"/>
        </dgm:presLayoutVars>
      </dgm:prSet>
      <dgm:spPr/>
    </dgm:pt>
  </dgm:ptLst>
  <dgm:cxnLst>
    <dgm:cxn modelId="{73143002-FA24-4BD7-982A-8E23A5ADD1EC}" type="presOf" srcId="{1173A4E3-8B9D-40B0-9369-26A273D1F1F9}" destId="{4A2B325A-DACD-41D4-AD0D-283F00E1D327}" srcOrd="0" destOrd="0" presId="urn:microsoft.com/office/officeart/2005/8/layout/hChevron3"/>
    <dgm:cxn modelId="{296A610C-B169-4F96-A652-EB1A9269DE48}" type="presOf" srcId="{3CC173B9-19B3-49D9-B2F2-790888255A9A}" destId="{8A3BBE18-6136-40FB-8748-7A4E44135303}" srcOrd="0" destOrd="0" presId="urn:microsoft.com/office/officeart/2005/8/layout/hChevron3"/>
    <dgm:cxn modelId="{B6EE8118-9916-44E3-B64B-5218A9E10BE4}" srcId="{1173A4E3-8B9D-40B0-9369-26A273D1F1F9}" destId="{3CC173B9-19B3-49D9-B2F2-790888255A9A}" srcOrd="4" destOrd="0" parTransId="{B1896799-057A-4D1C-B2A4-3C0D75412E2C}" sibTransId="{1B3E48DD-C400-4151-8BEF-E625AF56DA4D}"/>
    <dgm:cxn modelId="{5B47D750-000D-4765-9276-0F89E668CDAA}" type="presOf" srcId="{D98FC74F-8509-4B6D-9EAF-68CF6821309B}" destId="{30F93D5D-1B37-4F9A-B5C0-6F289396495D}" srcOrd="0" destOrd="0" presId="urn:microsoft.com/office/officeart/2005/8/layout/hChevron3"/>
    <dgm:cxn modelId="{A0AD2D51-F018-4BB7-A9CC-13CB09036240}" srcId="{1173A4E3-8B9D-40B0-9369-26A273D1F1F9}" destId="{B020B15D-A740-495E-9707-CEF630FFECD3}" srcOrd="0" destOrd="0" parTransId="{16327527-6DE2-4978-8EEB-7FB6A266E564}" sibTransId="{FA986E08-AF4A-457D-ABE0-059FACE73902}"/>
    <dgm:cxn modelId="{BF6AF07D-152D-4996-86AD-CFCC5E58D7C3}" srcId="{1173A4E3-8B9D-40B0-9369-26A273D1F1F9}" destId="{D98FC74F-8509-4B6D-9EAF-68CF6821309B}" srcOrd="3" destOrd="0" parTransId="{655AFAE4-0471-459E-8FBC-D6EF79A96249}" sibTransId="{DB628DB9-78F8-45B5-861D-7DAF0166BCDD}"/>
    <dgm:cxn modelId="{7571198D-42AA-4977-BF95-E620AEBACB93}" srcId="{1173A4E3-8B9D-40B0-9369-26A273D1F1F9}" destId="{6761D046-F1B4-4190-B982-7DA3F082FEB7}" srcOrd="5" destOrd="0" parTransId="{14EBBC44-8DCD-45DD-B186-64AA68A8EDBC}" sibTransId="{34878F8E-6E7C-490F-BFD6-C4D15F93F3A9}"/>
    <dgm:cxn modelId="{4E7EC293-D378-4111-A23C-F7023E52815B}" srcId="{1173A4E3-8B9D-40B0-9369-26A273D1F1F9}" destId="{301C62E2-A8CD-4F54-84F5-B146F6DB3BEF}" srcOrd="2" destOrd="0" parTransId="{8302BFEE-DE5C-468D-865D-621BA5590767}" sibTransId="{A588EEA4-80FF-4134-8727-0C4B432BD220}"/>
    <dgm:cxn modelId="{349ABE9A-E5C2-49BF-B0B5-65C7A0E28FE3}" type="presOf" srcId="{82DCAB3E-E1AB-4134-855D-3ED3BB3F2799}" destId="{E9AAE2F3-3704-4545-B3BB-3C08A8422BC5}" srcOrd="0" destOrd="0" presId="urn:microsoft.com/office/officeart/2005/8/layout/hChevron3"/>
    <dgm:cxn modelId="{8198ADC0-C753-4DD4-929C-A603430D86FF}" type="presOf" srcId="{6761D046-F1B4-4190-B982-7DA3F082FEB7}" destId="{32D2C444-432C-4683-82A2-8C1E64A82B34}" srcOrd="0" destOrd="0" presId="urn:microsoft.com/office/officeart/2005/8/layout/hChevron3"/>
    <dgm:cxn modelId="{4E4DDACA-F4F9-4B4C-BC2F-AA0F01F727A1}" type="presOf" srcId="{B020B15D-A740-495E-9707-CEF630FFECD3}" destId="{2638464A-AF79-446D-BA58-D5B5ABCECCEC}" srcOrd="0" destOrd="0" presId="urn:microsoft.com/office/officeart/2005/8/layout/hChevron3"/>
    <dgm:cxn modelId="{B9D916D1-DF35-4D08-ACCA-16C9B43B6B56}" type="presOf" srcId="{301C62E2-A8CD-4F54-84F5-B146F6DB3BEF}" destId="{CAB47033-CBC4-4C20-9222-529FA8893607}" srcOrd="0" destOrd="0" presId="urn:microsoft.com/office/officeart/2005/8/layout/hChevron3"/>
    <dgm:cxn modelId="{ADFF7CDA-5E61-4921-A464-C154DD66E2AA}" srcId="{1173A4E3-8B9D-40B0-9369-26A273D1F1F9}" destId="{82DCAB3E-E1AB-4134-855D-3ED3BB3F2799}" srcOrd="1" destOrd="0" parTransId="{C72122C4-3169-4B10-A9A4-EDADD2691220}" sibTransId="{30F42A8E-8F50-4DAF-A7EF-66B492F8A082}"/>
    <dgm:cxn modelId="{F73C80EA-9013-44F9-AB94-7CDB8868927A}" type="presParOf" srcId="{4A2B325A-DACD-41D4-AD0D-283F00E1D327}" destId="{2638464A-AF79-446D-BA58-D5B5ABCECCEC}" srcOrd="0" destOrd="0" presId="urn:microsoft.com/office/officeart/2005/8/layout/hChevron3"/>
    <dgm:cxn modelId="{7A6E94E9-5640-4FBF-9437-74B02BD7950D}" type="presParOf" srcId="{4A2B325A-DACD-41D4-AD0D-283F00E1D327}" destId="{0643FDF5-16BE-4EE0-A6C2-143859B1952E}" srcOrd="1" destOrd="0" presId="urn:microsoft.com/office/officeart/2005/8/layout/hChevron3"/>
    <dgm:cxn modelId="{D71CEA81-9665-4213-8CEB-1F3ED9C78794}" type="presParOf" srcId="{4A2B325A-DACD-41D4-AD0D-283F00E1D327}" destId="{E9AAE2F3-3704-4545-B3BB-3C08A8422BC5}" srcOrd="2" destOrd="0" presId="urn:microsoft.com/office/officeart/2005/8/layout/hChevron3"/>
    <dgm:cxn modelId="{7F6AD3D5-4773-4E16-995B-ADDD51A5796C}" type="presParOf" srcId="{4A2B325A-DACD-41D4-AD0D-283F00E1D327}" destId="{3379D7DF-3D73-4A66-AA49-FE2CC24D8264}" srcOrd="3" destOrd="0" presId="urn:microsoft.com/office/officeart/2005/8/layout/hChevron3"/>
    <dgm:cxn modelId="{9A3A03F8-9A11-47F0-90DF-36793CA3FB5E}" type="presParOf" srcId="{4A2B325A-DACD-41D4-AD0D-283F00E1D327}" destId="{CAB47033-CBC4-4C20-9222-529FA8893607}" srcOrd="4" destOrd="0" presId="urn:microsoft.com/office/officeart/2005/8/layout/hChevron3"/>
    <dgm:cxn modelId="{ECA14F53-D3C8-4E95-8345-BF02282ED266}" type="presParOf" srcId="{4A2B325A-DACD-41D4-AD0D-283F00E1D327}" destId="{984AE3FC-FFF8-46F5-97E3-93AEFB8617A0}" srcOrd="5" destOrd="0" presId="urn:microsoft.com/office/officeart/2005/8/layout/hChevron3"/>
    <dgm:cxn modelId="{72C50A3C-CB21-41FB-93F9-2EBE3F5DB77F}" type="presParOf" srcId="{4A2B325A-DACD-41D4-AD0D-283F00E1D327}" destId="{30F93D5D-1B37-4F9A-B5C0-6F289396495D}" srcOrd="6" destOrd="0" presId="urn:microsoft.com/office/officeart/2005/8/layout/hChevron3"/>
    <dgm:cxn modelId="{7FA08B08-A1B4-4B6A-A1AB-954DFFFA4D80}" type="presParOf" srcId="{4A2B325A-DACD-41D4-AD0D-283F00E1D327}" destId="{CD635A41-C167-4098-9D43-64968D2447A7}" srcOrd="7" destOrd="0" presId="urn:microsoft.com/office/officeart/2005/8/layout/hChevron3"/>
    <dgm:cxn modelId="{53B4E6E1-9FA2-446C-BB84-A6701030E950}" type="presParOf" srcId="{4A2B325A-DACD-41D4-AD0D-283F00E1D327}" destId="{8A3BBE18-6136-40FB-8748-7A4E44135303}" srcOrd="8" destOrd="0" presId="urn:microsoft.com/office/officeart/2005/8/layout/hChevron3"/>
    <dgm:cxn modelId="{AF39A33A-57D1-4FEE-8C7A-64FAC9365155}" type="presParOf" srcId="{4A2B325A-DACD-41D4-AD0D-283F00E1D327}" destId="{4B11A0E5-05F6-49F0-BFF0-53BDD1533146}" srcOrd="9" destOrd="0" presId="urn:microsoft.com/office/officeart/2005/8/layout/hChevron3"/>
    <dgm:cxn modelId="{C93847FB-C138-41A2-A781-55C9F4643EEC}" type="presParOf" srcId="{4A2B325A-DACD-41D4-AD0D-283F00E1D327}" destId="{32D2C444-432C-4683-82A2-8C1E64A82B34}"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1173A4E3-8B9D-40B0-9369-26A273D1F1F9}" type="doc">
      <dgm:prSet loTypeId="urn:microsoft.com/office/officeart/2005/8/layout/hChevron3" loCatId="process" qsTypeId="urn:microsoft.com/office/officeart/2005/8/quickstyle/simple1" qsCatId="simple" csTypeId="urn:microsoft.com/office/officeart/2005/8/colors/accent0_3" csCatId="mainScheme" phldr="1"/>
      <dgm:spPr/>
    </dgm:pt>
    <dgm:pt modelId="{B020B15D-A740-495E-9707-CEF630FFECD3}">
      <dgm:prSet phldrT="[Tex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perspective</a:t>
          </a:r>
          <a:endParaRPr lang="fr-FR" sz="1200" kern="1200" dirty="0">
            <a:solidFill>
              <a:srgbClr val="FFFFFF">
                <a:lumMod val="75000"/>
              </a:srgbClr>
            </a:solidFill>
            <a:latin typeface="Times New Roman" panose="02020603050405020304" pitchFamily="18" charset="0"/>
            <a:ea typeface="Roboto" panose="02000000000000000000" pitchFamily="2" charset="0"/>
            <a:cs typeface="+mn-cs"/>
          </a:endParaRPr>
        </a:p>
      </dgm:t>
    </dgm:pt>
    <dgm:pt modelId="{16327527-6DE2-4978-8EEB-7FB6A266E564}" type="par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FA986E08-AF4A-457D-ABE0-059FACE73902}" type="sib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301C62E2-A8CD-4F54-84F5-B146F6DB3BEF}">
      <dgm:prSet custT="1"/>
      <dgm:spPr/>
      <dgm:t>
        <a:bodyPr/>
        <a:lstStyle/>
        <a:p>
          <a:pPr marL="0" lvl="0" indent="0" algn="ctr" defTabSz="533400">
            <a:lnSpc>
              <a:spcPct val="90000"/>
            </a:lnSpc>
            <a:spcBef>
              <a:spcPct val="0"/>
            </a:spcBef>
            <a:spcAft>
              <a:spcPct val="35000"/>
            </a:spcAft>
            <a:buNone/>
          </a:pPr>
          <a:r>
            <a:rPr lang="en-US" sz="1200" b="1" kern="1200" dirty="0">
              <a:solidFill>
                <a:srgbClr val="FFFFFF"/>
              </a:solidFill>
              <a:latin typeface="Times New Roman" panose="02020603050405020304" pitchFamily="18" charset="0"/>
              <a:ea typeface="Roboto" panose="02000000000000000000" pitchFamily="2" charset="0"/>
              <a:cs typeface="+mn-cs"/>
            </a:rPr>
            <a:t>Operating environment</a:t>
          </a:r>
        </a:p>
      </dgm:t>
    </dgm:pt>
    <dgm:pt modelId="{8302BFEE-DE5C-468D-865D-621BA5590767}" type="parTrans" cxnId="{4E7EC293-D378-4111-A23C-F7023E52815B}">
      <dgm:prSet/>
      <dgm:spPr/>
      <dgm:t>
        <a:bodyPr/>
        <a:lstStyle/>
        <a:p>
          <a:endParaRPr lang="en-CA"/>
        </a:p>
      </dgm:t>
    </dgm:pt>
    <dgm:pt modelId="{A588EEA4-80FF-4134-8727-0C4B432BD220}" type="sibTrans" cxnId="{4E7EC293-D378-4111-A23C-F7023E52815B}">
      <dgm:prSet/>
      <dgm:spPr/>
      <dgm:t>
        <a:bodyPr/>
        <a:lstStyle/>
        <a:p>
          <a:endParaRPr lang="en-CA"/>
        </a:p>
      </dgm:t>
    </dgm:pt>
    <dgm:pt modelId="{D98FC74F-8509-4B6D-9EAF-68CF6821309B}">
      <dgm:prSet custT="1"/>
      <dgm:spPr/>
      <dgm:t>
        <a:bodyPr/>
        <a:lstStyle/>
        <a:p>
          <a:r>
            <a:rPr lang="en-US" sz="1100" dirty="0">
              <a:solidFill>
                <a:schemeClr val="bg1">
                  <a:lumMod val="75000"/>
                </a:schemeClr>
              </a:solidFill>
              <a:latin typeface="Times New Roman" panose="02020603050405020304" pitchFamily="18" charset="0"/>
              <a:ea typeface="Roboto" panose="02000000000000000000" pitchFamily="2" charset="0"/>
            </a:rPr>
            <a:t>Design &amp; </a:t>
          </a:r>
          <a:r>
            <a:rPr lang="en-US" sz="1100" dirty="0" err="1">
              <a:solidFill>
                <a:schemeClr val="bg1">
                  <a:lumMod val="75000"/>
                </a:schemeClr>
              </a:solidFill>
              <a:latin typeface="Times New Roman" panose="02020603050405020304" pitchFamily="18" charset="0"/>
              <a:ea typeface="Roboto" panose="02000000000000000000" pitchFamily="2" charset="0"/>
            </a:rPr>
            <a:t>impl</a:t>
          </a:r>
          <a:r>
            <a:rPr lang="en-US" sz="1100" dirty="0">
              <a:solidFill>
                <a:schemeClr val="bg1">
                  <a:lumMod val="75000"/>
                </a:schemeClr>
              </a:solidFill>
              <a:latin typeface="Times New Roman" panose="02020603050405020304" pitchFamily="18" charset="0"/>
              <a:ea typeface="Roboto" panose="02000000000000000000" pitchFamily="2" charset="0"/>
            </a:rPr>
            <a:t> constraints</a:t>
          </a:r>
        </a:p>
      </dgm:t>
    </dgm:pt>
    <dgm:pt modelId="{655AFAE4-0471-459E-8FBC-D6EF79A96249}" type="parTrans" cxnId="{BF6AF07D-152D-4996-86AD-CFCC5E58D7C3}">
      <dgm:prSet/>
      <dgm:spPr/>
      <dgm:t>
        <a:bodyPr/>
        <a:lstStyle/>
        <a:p>
          <a:endParaRPr lang="en-CA"/>
        </a:p>
      </dgm:t>
    </dgm:pt>
    <dgm:pt modelId="{DB628DB9-78F8-45B5-861D-7DAF0166BCDD}" type="sibTrans" cxnId="{BF6AF07D-152D-4996-86AD-CFCC5E58D7C3}">
      <dgm:prSet/>
      <dgm:spPr/>
      <dgm:t>
        <a:bodyPr/>
        <a:lstStyle/>
        <a:p>
          <a:endParaRPr lang="en-CA"/>
        </a:p>
      </dgm:t>
    </dgm:pt>
    <dgm:pt modelId="{3CC173B9-19B3-49D9-B2F2-790888255A9A}">
      <dgm:prSet custT="1"/>
      <dgm:spPr/>
      <dgm:t>
        <a:bodyPr/>
        <a:lstStyle/>
        <a:p>
          <a:r>
            <a:rPr lang="en-US" sz="1000" dirty="0">
              <a:solidFill>
                <a:schemeClr val="bg1">
                  <a:lumMod val="75000"/>
                </a:schemeClr>
              </a:solidFill>
              <a:latin typeface="Times New Roman" panose="02020603050405020304" pitchFamily="18" charset="0"/>
              <a:ea typeface="Roboto" panose="02000000000000000000" pitchFamily="2" charset="0"/>
            </a:rPr>
            <a:t>Users need &amp; documentation</a:t>
          </a:r>
        </a:p>
      </dgm:t>
    </dgm:pt>
    <dgm:pt modelId="{B1896799-057A-4D1C-B2A4-3C0D75412E2C}" type="parTrans" cxnId="{B6EE8118-9916-44E3-B64B-5218A9E10BE4}">
      <dgm:prSet/>
      <dgm:spPr/>
      <dgm:t>
        <a:bodyPr/>
        <a:lstStyle/>
        <a:p>
          <a:endParaRPr lang="en-CA"/>
        </a:p>
      </dgm:t>
    </dgm:pt>
    <dgm:pt modelId="{1B3E48DD-C400-4151-8BEF-E625AF56DA4D}" type="sibTrans" cxnId="{B6EE8118-9916-44E3-B64B-5218A9E10BE4}">
      <dgm:prSet/>
      <dgm:spPr/>
      <dgm:t>
        <a:bodyPr/>
        <a:lstStyle/>
        <a:p>
          <a:endParaRPr lang="en-CA"/>
        </a:p>
      </dgm:t>
    </dgm:pt>
    <dgm:pt modelId="{6761D046-F1B4-4190-B982-7DA3F082FEB7}">
      <dgm:prSet/>
      <dgm:spPr/>
      <dgm:t>
        <a:bodyPr/>
        <a:lstStyle/>
        <a:p>
          <a:r>
            <a:rPr lang="en-US" dirty="0">
              <a:solidFill>
                <a:schemeClr val="bg1">
                  <a:lumMod val="75000"/>
                </a:schemeClr>
              </a:solidFill>
              <a:latin typeface="Times New Roman" panose="02020603050405020304" pitchFamily="18" charset="0"/>
              <a:ea typeface="Roboto" panose="02000000000000000000" pitchFamily="2" charset="0"/>
            </a:rPr>
            <a:t>Assumption and dependencies</a:t>
          </a:r>
          <a:endParaRPr lang="en-US" dirty="0">
            <a:solidFill>
              <a:schemeClr val="bg1">
                <a:lumMod val="75000"/>
              </a:schemeClr>
            </a:solidFill>
          </a:endParaRPr>
        </a:p>
      </dgm:t>
    </dgm:pt>
    <dgm:pt modelId="{14EBBC44-8DCD-45DD-B186-64AA68A8EDBC}" type="parTrans" cxnId="{7571198D-42AA-4977-BF95-E620AEBACB93}">
      <dgm:prSet/>
      <dgm:spPr/>
      <dgm:t>
        <a:bodyPr/>
        <a:lstStyle/>
        <a:p>
          <a:endParaRPr lang="en-CA"/>
        </a:p>
      </dgm:t>
    </dgm:pt>
    <dgm:pt modelId="{34878F8E-6E7C-490F-BFD6-C4D15F93F3A9}" type="sibTrans" cxnId="{7571198D-42AA-4977-BF95-E620AEBACB93}">
      <dgm:prSet/>
      <dgm:spPr/>
      <dgm:t>
        <a:bodyPr/>
        <a:lstStyle/>
        <a:p>
          <a:endParaRPr lang="en-CA"/>
        </a:p>
      </dgm:t>
    </dgm:pt>
    <dgm:pt modelId="{82DCAB3E-E1AB-4134-855D-3ED3BB3F2799}">
      <dgm:prSe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features</a:t>
          </a:r>
        </a:p>
      </dgm:t>
    </dgm:pt>
    <dgm:pt modelId="{30F42A8E-8F50-4DAF-A7EF-66B492F8A082}" type="sibTrans" cxnId="{ADFF7CDA-5E61-4921-A464-C154DD66E2AA}">
      <dgm:prSet/>
      <dgm:spPr/>
      <dgm:t>
        <a:bodyPr/>
        <a:lstStyle/>
        <a:p>
          <a:endParaRPr lang="en-CA"/>
        </a:p>
      </dgm:t>
    </dgm:pt>
    <dgm:pt modelId="{C72122C4-3169-4B10-A9A4-EDADD2691220}" type="parTrans" cxnId="{ADFF7CDA-5E61-4921-A464-C154DD66E2AA}">
      <dgm:prSet/>
      <dgm:spPr/>
      <dgm:t>
        <a:bodyPr/>
        <a:lstStyle/>
        <a:p>
          <a:endParaRPr lang="en-CA"/>
        </a:p>
      </dgm:t>
    </dgm:pt>
    <dgm:pt modelId="{4A2B325A-DACD-41D4-AD0D-283F00E1D327}" type="pres">
      <dgm:prSet presAssocID="{1173A4E3-8B9D-40B0-9369-26A273D1F1F9}" presName="Name0" presStyleCnt="0">
        <dgm:presLayoutVars>
          <dgm:dir/>
          <dgm:resizeHandles val="exact"/>
        </dgm:presLayoutVars>
      </dgm:prSet>
      <dgm:spPr/>
    </dgm:pt>
    <dgm:pt modelId="{2638464A-AF79-446D-BA58-D5B5ABCECCEC}" type="pres">
      <dgm:prSet presAssocID="{B020B15D-A740-495E-9707-CEF630FFECD3}" presName="parTxOnly" presStyleLbl="node1" presStyleIdx="0" presStyleCnt="6" custScaleX="96168" custLinFactX="-28242" custLinFactNeighborX="-100000">
        <dgm:presLayoutVars>
          <dgm:bulletEnabled val="1"/>
        </dgm:presLayoutVars>
      </dgm:prSet>
      <dgm:spPr/>
    </dgm:pt>
    <dgm:pt modelId="{0643FDF5-16BE-4EE0-A6C2-143859B1952E}" type="pres">
      <dgm:prSet presAssocID="{FA986E08-AF4A-457D-ABE0-059FACE73902}" presName="parSpace" presStyleCnt="0"/>
      <dgm:spPr/>
    </dgm:pt>
    <dgm:pt modelId="{E9AAE2F3-3704-4545-B3BB-3C08A8422BC5}" type="pres">
      <dgm:prSet presAssocID="{82DCAB3E-E1AB-4134-855D-3ED3BB3F2799}" presName="parTxOnly" presStyleLbl="node1" presStyleIdx="1" presStyleCnt="6">
        <dgm:presLayoutVars>
          <dgm:bulletEnabled val="1"/>
        </dgm:presLayoutVars>
      </dgm:prSet>
      <dgm:spPr/>
    </dgm:pt>
    <dgm:pt modelId="{3379D7DF-3D73-4A66-AA49-FE2CC24D8264}" type="pres">
      <dgm:prSet presAssocID="{30F42A8E-8F50-4DAF-A7EF-66B492F8A082}" presName="parSpace" presStyleCnt="0"/>
      <dgm:spPr/>
    </dgm:pt>
    <dgm:pt modelId="{CAB47033-CBC4-4C20-9222-529FA8893607}" type="pres">
      <dgm:prSet presAssocID="{301C62E2-A8CD-4F54-84F5-B146F6DB3BEF}" presName="parTxOnly" presStyleLbl="node1" presStyleIdx="2" presStyleCnt="6">
        <dgm:presLayoutVars>
          <dgm:bulletEnabled val="1"/>
        </dgm:presLayoutVars>
      </dgm:prSet>
      <dgm:spPr/>
    </dgm:pt>
    <dgm:pt modelId="{984AE3FC-FFF8-46F5-97E3-93AEFB8617A0}" type="pres">
      <dgm:prSet presAssocID="{A588EEA4-80FF-4134-8727-0C4B432BD220}" presName="parSpace" presStyleCnt="0"/>
      <dgm:spPr/>
    </dgm:pt>
    <dgm:pt modelId="{30F93D5D-1B37-4F9A-B5C0-6F289396495D}" type="pres">
      <dgm:prSet presAssocID="{D98FC74F-8509-4B6D-9EAF-68CF6821309B}" presName="parTxOnly" presStyleLbl="node1" presStyleIdx="3" presStyleCnt="6">
        <dgm:presLayoutVars>
          <dgm:bulletEnabled val="1"/>
        </dgm:presLayoutVars>
      </dgm:prSet>
      <dgm:spPr/>
    </dgm:pt>
    <dgm:pt modelId="{CD635A41-C167-4098-9D43-64968D2447A7}" type="pres">
      <dgm:prSet presAssocID="{DB628DB9-78F8-45B5-861D-7DAF0166BCDD}" presName="parSpace" presStyleCnt="0"/>
      <dgm:spPr/>
    </dgm:pt>
    <dgm:pt modelId="{8A3BBE18-6136-40FB-8748-7A4E44135303}" type="pres">
      <dgm:prSet presAssocID="{3CC173B9-19B3-49D9-B2F2-790888255A9A}" presName="parTxOnly" presStyleLbl="node1" presStyleIdx="4" presStyleCnt="6">
        <dgm:presLayoutVars>
          <dgm:bulletEnabled val="1"/>
        </dgm:presLayoutVars>
      </dgm:prSet>
      <dgm:spPr/>
    </dgm:pt>
    <dgm:pt modelId="{4B11A0E5-05F6-49F0-BFF0-53BDD1533146}" type="pres">
      <dgm:prSet presAssocID="{1B3E48DD-C400-4151-8BEF-E625AF56DA4D}" presName="parSpace" presStyleCnt="0"/>
      <dgm:spPr/>
    </dgm:pt>
    <dgm:pt modelId="{32D2C444-432C-4683-82A2-8C1E64A82B34}" type="pres">
      <dgm:prSet presAssocID="{6761D046-F1B4-4190-B982-7DA3F082FEB7}" presName="parTxOnly" presStyleLbl="node1" presStyleIdx="5" presStyleCnt="6">
        <dgm:presLayoutVars>
          <dgm:bulletEnabled val="1"/>
        </dgm:presLayoutVars>
      </dgm:prSet>
      <dgm:spPr/>
    </dgm:pt>
  </dgm:ptLst>
  <dgm:cxnLst>
    <dgm:cxn modelId="{73143002-FA24-4BD7-982A-8E23A5ADD1EC}" type="presOf" srcId="{1173A4E3-8B9D-40B0-9369-26A273D1F1F9}" destId="{4A2B325A-DACD-41D4-AD0D-283F00E1D327}" srcOrd="0" destOrd="0" presId="urn:microsoft.com/office/officeart/2005/8/layout/hChevron3"/>
    <dgm:cxn modelId="{296A610C-B169-4F96-A652-EB1A9269DE48}" type="presOf" srcId="{3CC173B9-19B3-49D9-B2F2-790888255A9A}" destId="{8A3BBE18-6136-40FB-8748-7A4E44135303}" srcOrd="0" destOrd="0" presId="urn:microsoft.com/office/officeart/2005/8/layout/hChevron3"/>
    <dgm:cxn modelId="{B6EE8118-9916-44E3-B64B-5218A9E10BE4}" srcId="{1173A4E3-8B9D-40B0-9369-26A273D1F1F9}" destId="{3CC173B9-19B3-49D9-B2F2-790888255A9A}" srcOrd="4" destOrd="0" parTransId="{B1896799-057A-4D1C-B2A4-3C0D75412E2C}" sibTransId="{1B3E48DD-C400-4151-8BEF-E625AF56DA4D}"/>
    <dgm:cxn modelId="{5B47D750-000D-4765-9276-0F89E668CDAA}" type="presOf" srcId="{D98FC74F-8509-4B6D-9EAF-68CF6821309B}" destId="{30F93D5D-1B37-4F9A-B5C0-6F289396495D}" srcOrd="0" destOrd="0" presId="urn:microsoft.com/office/officeart/2005/8/layout/hChevron3"/>
    <dgm:cxn modelId="{A0AD2D51-F018-4BB7-A9CC-13CB09036240}" srcId="{1173A4E3-8B9D-40B0-9369-26A273D1F1F9}" destId="{B020B15D-A740-495E-9707-CEF630FFECD3}" srcOrd="0" destOrd="0" parTransId="{16327527-6DE2-4978-8EEB-7FB6A266E564}" sibTransId="{FA986E08-AF4A-457D-ABE0-059FACE73902}"/>
    <dgm:cxn modelId="{BF6AF07D-152D-4996-86AD-CFCC5E58D7C3}" srcId="{1173A4E3-8B9D-40B0-9369-26A273D1F1F9}" destId="{D98FC74F-8509-4B6D-9EAF-68CF6821309B}" srcOrd="3" destOrd="0" parTransId="{655AFAE4-0471-459E-8FBC-D6EF79A96249}" sibTransId="{DB628DB9-78F8-45B5-861D-7DAF0166BCDD}"/>
    <dgm:cxn modelId="{7571198D-42AA-4977-BF95-E620AEBACB93}" srcId="{1173A4E3-8B9D-40B0-9369-26A273D1F1F9}" destId="{6761D046-F1B4-4190-B982-7DA3F082FEB7}" srcOrd="5" destOrd="0" parTransId="{14EBBC44-8DCD-45DD-B186-64AA68A8EDBC}" sibTransId="{34878F8E-6E7C-490F-BFD6-C4D15F93F3A9}"/>
    <dgm:cxn modelId="{4E7EC293-D378-4111-A23C-F7023E52815B}" srcId="{1173A4E3-8B9D-40B0-9369-26A273D1F1F9}" destId="{301C62E2-A8CD-4F54-84F5-B146F6DB3BEF}" srcOrd="2" destOrd="0" parTransId="{8302BFEE-DE5C-468D-865D-621BA5590767}" sibTransId="{A588EEA4-80FF-4134-8727-0C4B432BD220}"/>
    <dgm:cxn modelId="{349ABE9A-E5C2-49BF-B0B5-65C7A0E28FE3}" type="presOf" srcId="{82DCAB3E-E1AB-4134-855D-3ED3BB3F2799}" destId="{E9AAE2F3-3704-4545-B3BB-3C08A8422BC5}" srcOrd="0" destOrd="0" presId="urn:microsoft.com/office/officeart/2005/8/layout/hChevron3"/>
    <dgm:cxn modelId="{8198ADC0-C753-4DD4-929C-A603430D86FF}" type="presOf" srcId="{6761D046-F1B4-4190-B982-7DA3F082FEB7}" destId="{32D2C444-432C-4683-82A2-8C1E64A82B34}" srcOrd="0" destOrd="0" presId="urn:microsoft.com/office/officeart/2005/8/layout/hChevron3"/>
    <dgm:cxn modelId="{4E4DDACA-F4F9-4B4C-BC2F-AA0F01F727A1}" type="presOf" srcId="{B020B15D-A740-495E-9707-CEF630FFECD3}" destId="{2638464A-AF79-446D-BA58-D5B5ABCECCEC}" srcOrd="0" destOrd="0" presId="urn:microsoft.com/office/officeart/2005/8/layout/hChevron3"/>
    <dgm:cxn modelId="{B9D916D1-DF35-4D08-ACCA-16C9B43B6B56}" type="presOf" srcId="{301C62E2-A8CD-4F54-84F5-B146F6DB3BEF}" destId="{CAB47033-CBC4-4C20-9222-529FA8893607}" srcOrd="0" destOrd="0" presId="urn:microsoft.com/office/officeart/2005/8/layout/hChevron3"/>
    <dgm:cxn modelId="{ADFF7CDA-5E61-4921-A464-C154DD66E2AA}" srcId="{1173A4E3-8B9D-40B0-9369-26A273D1F1F9}" destId="{82DCAB3E-E1AB-4134-855D-3ED3BB3F2799}" srcOrd="1" destOrd="0" parTransId="{C72122C4-3169-4B10-A9A4-EDADD2691220}" sibTransId="{30F42A8E-8F50-4DAF-A7EF-66B492F8A082}"/>
    <dgm:cxn modelId="{F73C80EA-9013-44F9-AB94-7CDB8868927A}" type="presParOf" srcId="{4A2B325A-DACD-41D4-AD0D-283F00E1D327}" destId="{2638464A-AF79-446D-BA58-D5B5ABCECCEC}" srcOrd="0" destOrd="0" presId="urn:microsoft.com/office/officeart/2005/8/layout/hChevron3"/>
    <dgm:cxn modelId="{7A6E94E9-5640-4FBF-9437-74B02BD7950D}" type="presParOf" srcId="{4A2B325A-DACD-41D4-AD0D-283F00E1D327}" destId="{0643FDF5-16BE-4EE0-A6C2-143859B1952E}" srcOrd="1" destOrd="0" presId="urn:microsoft.com/office/officeart/2005/8/layout/hChevron3"/>
    <dgm:cxn modelId="{D71CEA81-9665-4213-8CEB-1F3ED9C78794}" type="presParOf" srcId="{4A2B325A-DACD-41D4-AD0D-283F00E1D327}" destId="{E9AAE2F3-3704-4545-B3BB-3C08A8422BC5}" srcOrd="2" destOrd="0" presId="urn:microsoft.com/office/officeart/2005/8/layout/hChevron3"/>
    <dgm:cxn modelId="{7F6AD3D5-4773-4E16-995B-ADDD51A5796C}" type="presParOf" srcId="{4A2B325A-DACD-41D4-AD0D-283F00E1D327}" destId="{3379D7DF-3D73-4A66-AA49-FE2CC24D8264}" srcOrd="3" destOrd="0" presId="urn:microsoft.com/office/officeart/2005/8/layout/hChevron3"/>
    <dgm:cxn modelId="{9A3A03F8-9A11-47F0-90DF-36793CA3FB5E}" type="presParOf" srcId="{4A2B325A-DACD-41D4-AD0D-283F00E1D327}" destId="{CAB47033-CBC4-4C20-9222-529FA8893607}" srcOrd="4" destOrd="0" presId="urn:microsoft.com/office/officeart/2005/8/layout/hChevron3"/>
    <dgm:cxn modelId="{ECA14F53-D3C8-4E95-8345-BF02282ED266}" type="presParOf" srcId="{4A2B325A-DACD-41D4-AD0D-283F00E1D327}" destId="{984AE3FC-FFF8-46F5-97E3-93AEFB8617A0}" srcOrd="5" destOrd="0" presId="urn:microsoft.com/office/officeart/2005/8/layout/hChevron3"/>
    <dgm:cxn modelId="{72C50A3C-CB21-41FB-93F9-2EBE3F5DB77F}" type="presParOf" srcId="{4A2B325A-DACD-41D4-AD0D-283F00E1D327}" destId="{30F93D5D-1B37-4F9A-B5C0-6F289396495D}" srcOrd="6" destOrd="0" presId="urn:microsoft.com/office/officeart/2005/8/layout/hChevron3"/>
    <dgm:cxn modelId="{7FA08B08-A1B4-4B6A-A1AB-954DFFFA4D80}" type="presParOf" srcId="{4A2B325A-DACD-41D4-AD0D-283F00E1D327}" destId="{CD635A41-C167-4098-9D43-64968D2447A7}" srcOrd="7" destOrd="0" presId="urn:microsoft.com/office/officeart/2005/8/layout/hChevron3"/>
    <dgm:cxn modelId="{53B4E6E1-9FA2-446C-BB84-A6701030E950}" type="presParOf" srcId="{4A2B325A-DACD-41D4-AD0D-283F00E1D327}" destId="{8A3BBE18-6136-40FB-8748-7A4E44135303}" srcOrd="8" destOrd="0" presId="urn:microsoft.com/office/officeart/2005/8/layout/hChevron3"/>
    <dgm:cxn modelId="{AF39A33A-57D1-4FEE-8C7A-64FAC9365155}" type="presParOf" srcId="{4A2B325A-DACD-41D4-AD0D-283F00E1D327}" destId="{4B11A0E5-05F6-49F0-BFF0-53BDD1533146}" srcOrd="9" destOrd="0" presId="urn:microsoft.com/office/officeart/2005/8/layout/hChevron3"/>
    <dgm:cxn modelId="{C93847FB-C138-41A2-A781-55C9F4643EEC}" type="presParOf" srcId="{4A2B325A-DACD-41D4-AD0D-283F00E1D327}" destId="{32D2C444-432C-4683-82A2-8C1E64A82B34}"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1173A4E3-8B9D-40B0-9369-26A273D1F1F9}" type="doc">
      <dgm:prSet loTypeId="urn:microsoft.com/office/officeart/2005/8/layout/hChevron3" loCatId="process" qsTypeId="urn:microsoft.com/office/officeart/2005/8/quickstyle/simple1" qsCatId="simple" csTypeId="urn:microsoft.com/office/officeart/2005/8/colors/accent0_3" csCatId="mainScheme" phldr="1"/>
      <dgm:spPr/>
    </dgm:pt>
    <dgm:pt modelId="{B020B15D-A740-495E-9707-CEF630FFECD3}">
      <dgm:prSet phldrT="[Tex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perspective</a:t>
          </a:r>
          <a:endParaRPr lang="fr-FR" sz="1200" kern="1200" dirty="0">
            <a:solidFill>
              <a:srgbClr val="FFFFFF">
                <a:lumMod val="75000"/>
              </a:srgbClr>
            </a:solidFill>
            <a:latin typeface="Times New Roman" panose="02020603050405020304" pitchFamily="18" charset="0"/>
            <a:ea typeface="Roboto" panose="02000000000000000000" pitchFamily="2" charset="0"/>
            <a:cs typeface="+mn-cs"/>
          </a:endParaRPr>
        </a:p>
      </dgm:t>
    </dgm:pt>
    <dgm:pt modelId="{16327527-6DE2-4978-8EEB-7FB6A266E564}" type="par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FA986E08-AF4A-457D-ABE0-059FACE73902}" type="sib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301C62E2-A8CD-4F54-84F5-B146F6DB3BEF}">
      <dgm:prSet custT="1"/>
      <dgm:spPr/>
      <dgm: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Operating environment</a:t>
          </a:r>
        </a:p>
      </dgm:t>
    </dgm:pt>
    <dgm:pt modelId="{8302BFEE-DE5C-468D-865D-621BA5590767}" type="parTrans" cxnId="{4E7EC293-D378-4111-A23C-F7023E52815B}">
      <dgm:prSet/>
      <dgm:spPr/>
      <dgm:t>
        <a:bodyPr/>
        <a:lstStyle/>
        <a:p>
          <a:endParaRPr lang="en-CA"/>
        </a:p>
      </dgm:t>
    </dgm:pt>
    <dgm:pt modelId="{A588EEA4-80FF-4134-8727-0C4B432BD220}" type="sibTrans" cxnId="{4E7EC293-D378-4111-A23C-F7023E52815B}">
      <dgm:prSet/>
      <dgm:spPr/>
      <dgm:t>
        <a:bodyPr/>
        <a:lstStyle/>
        <a:p>
          <a:endParaRPr lang="en-CA"/>
        </a:p>
      </dgm:t>
    </dgm:pt>
    <dgm:pt modelId="{D98FC74F-8509-4B6D-9EAF-68CF6821309B}">
      <dgm:prSet custT="1"/>
      <dgm:spPr/>
      <dgm:t>
        <a:bodyPr/>
        <a:lstStyle/>
        <a:p>
          <a:r>
            <a:rPr lang="en-US" sz="1200" b="1" kern="1200" dirty="0">
              <a:solidFill>
                <a:srgbClr val="FFFFFF"/>
              </a:solidFill>
              <a:latin typeface="Times New Roman" panose="02020603050405020304" pitchFamily="18" charset="0"/>
              <a:ea typeface="Roboto" panose="02000000000000000000" pitchFamily="2" charset="0"/>
              <a:cs typeface="+mn-cs"/>
            </a:rPr>
            <a:t>Design &amp; </a:t>
          </a:r>
          <a:r>
            <a:rPr lang="en-US" sz="1200" b="1" kern="1200" dirty="0" err="1">
              <a:solidFill>
                <a:srgbClr val="FFFFFF"/>
              </a:solidFill>
              <a:latin typeface="Times New Roman" panose="02020603050405020304" pitchFamily="18" charset="0"/>
              <a:ea typeface="Roboto" panose="02000000000000000000" pitchFamily="2" charset="0"/>
              <a:cs typeface="+mn-cs"/>
            </a:rPr>
            <a:t>impl</a:t>
          </a:r>
          <a:r>
            <a:rPr lang="en-US" sz="1200" b="1" kern="1200" dirty="0">
              <a:solidFill>
                <a:srgbClr val="FFFFFF"/>
              </a:solidFill>
              <a:latin typeface="Times New Roman" panose="02020603050405020304" pitchFamily="18" charset="0"/>
              <a:ea typeface="Roboto" panose="02000000000000000000" pitchFamily="2" charset="0"/>
              <a:cs typeface="+mn-cs"/>
            </a:rPr>
            <a:t> constraints</a:t>
          </a:r>
        </a:p>
      </dgm:t>
    </dgm:pt>
    <dgm:pt modelId="{655AFAE4-0471-459E-8FBC-D6EF79A96249}" type="parTrans" cxnId="{BF6AF07D-152D-4996-86AD-CFCC5E58D7C3}">
      <dgm:prSet/>
      <dgm:spPr/>
      <dgm:t>
        <a:bodyPr/>
        <a:lstStyle/>
        <a:p>
          <a:endParaRPr lang="en-CA"/>
        </a:p>
      </dgm:t>
    </dgm:pt>
    <dgm:pt modelId="{DB628DB9-78F8-45B5-861D-7DAF0166BCDD}" type="sibTrans" cxnId="{BF6AF07D-152D-4996-86AD-CFCC5E58D7C3}">
      <dgm:prSet/>
      <dgm:spPr/>
      <dgm:t>
        <a:bodyPr/>
        <a:lstStyle/>
        <a:p>
          <a:endParaRPr lang="en-CA"/>
        </a:p>
      </dgm:t>
    </dgm:pt>
    <dgm:pt modelId="{3CC173B9-19B3-49D9-B2F2-790888255A9A}">
      <dgm:prSet custT="1"/>
      <dgm:spPr/>
      <dgm:t>
        <a:bodyPr/>
        <a:lstStyle/>
        <a:p>
          <a:r>
            <a:rPr lang="en-US" sz="1000" dirty="0">
              <a:solidFill>
                <a:schemeClr val="bg1">
                  <a:lumMod val="75000"/>
                </a:schemeClr>
              </a:solidFill>
              <a:latin typeface="Times New Roman" panose="02020603050405020304" pitchFamily="18" charset="0"/>
              <a:ea typeface="Roboto" panose="02000000000000000000" pitchFamily="2" charset="0"/>
            </a:rPr>
            <a:t>Users need &amp; documentation</a:t>
          </a:r>
        </a:p>
      </dgm:t>
    </dgm:pt>
    <dgm:pt modelId="{B1896799-057A-4D1C-B2A4-3C0D75412E2C}" type="parTrans" cxnId="{B6EE8118-9916-44E3-B64B-5218A9E10BE4}">
      <dgm:prSet/>
      <dgm:spPr/>
      <dgm:t>
        <a:bodyPr/>
        <a:lstStyle/>
        <a:p>
          <a:endParaRPr lang="en-CA"/>
        </a:p>
      </dgm:t>
    </dgm:pt>
    <dgm:pt modelId="{1B3E48DD-C400-4151-8BEF-E625AF56DA4D}" type="sibTrans" cxnId="{B6EE8118-9916-44E3-B64B-5218A9E10BE4}">
      <dgm:prSet/>
      <dgm:spPr/>
      <dgm:t>
        <a:bodyPr/>
        <a:lstStyle/>
        <a:p>
          <a:endParaRPr lang="en-CA"/>
        </a:p>
      </dgm:t>
    </dgm:pt>
    <dgm:pt modelId="{6761D046-F1B4-4190-B982-7DA3F082FEB7}">
      <dgm:prSet/>
      <dgm:spPr/>
      <dgm:t>
        <a:bodyPr/>
        <a:lstStyle/>
        <a:p>
          <a:r>
            <a:rPr lang="en-US" dirty="0">
              <a:solidFill>
                <a:schemeClr val="bg1">
                  <a:lumMod val="75000"/>
                </a:schemeClr>
              </a:solidFill>
              <a:latin typeface="Times New Roman" panose="02020603050405020304" pitchFamily="18" charset="0"/>
              <a:ea typeface="Roboto" panose="02000000000000000000" pitchFamily="2" charset="0"/>
            </a:rPr>
            <a:t>Assumption and dependencies</a:t>
          </a:r>
          <a:endParaRPr lang="en-US" dirty="0">
            <a:solidFill>
              <a:schemeClr val="bg1">
                <a:lumMod val="75000"/>
              </a:schemeClr>
            </a:solidFill>
          </a:endParaRPr>
        </a:p>
      </dgm:t>
    </dgm:pt>
    <dgm:pt modelId="{14EBBC44-8DCD-45DD-B186-64AA68A8EDBC}" type="parTrans" cxnId="{7571198D-42AA-4977-BF95-E620AEBACB93}">
      <dgm:prSet/>
      <dgm:spPr/>
      <dgm:t>
        <a:bodyPr/>
        <a:lstStyle/>
        <a:p>
          <a:endParaRPr lang="en-CA"/>
        </a:p>
      </dgm:t>
    </dgm:pt>
    <dgm:pt modelId="{34878F8E-6E7C-490F-BFD6-C4D15F93F3A9}" type="sibTrans" cxnId="{7571198D-42AA-4977-BF95-E620AEBACB93}">
      <dgm:prSet/>
      <dgm:spPr/>
      <dgm:t>
        <a:bodyPr/>
        <a:lstStyle/>
        <a:p>
          <a:endParaRPr lang="en-CA"/>
        </a:p>
      </dgm:t>
    </dgm:pt>
    <dgm:pt modelId="{82DCAB3E-E1AB-4134-855D-3ED3BB3F2799}">
      <dgm:prSe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features</a:t>
          </a:r>
        </a:p>
      </dgm:t>
    </dgm:pt>
    <dgm:pt modelId="{30F42A8E-8F50-4DAF-A7EF-66B492F8A082}" type="sibTrans" cxnId="{ADFF7CDA-5E61-4921-A464-C154DD66E2AA}">
      <dgm:prSet/>
      <dgm:spPr/>
      <dgm:t>
        <a:bodyPr/>
        <a:lstStyle/>
        <a:p>
          <a:endParaRPr lang="en-CA"/>
        </a:p>
      </dgm:t>
    </dgm:pt>
    <dgm:pt modelId="{C72122C4-3169-4B10-A9A4-EDADD2691220}" type="parTrans" cxnId="{ADFF7CDA-5E61-4921-A464-C154DD66E2AA}">
      <dgm:prSet/>
      <dgm:spPr/>
      <dgm:t>
        <a:bodyPr/>
        <a:lstStyle/>
        <a:p>
          <a:endParaRPr lang="en-CA"/>
        </a:p>
      </dgm:t>
    </dgm:pt>
    <dgm:pt modelId="{4A2B325A-DACD-41D4-AD0D-283F00E1D327}" type="pres">
      <dgm:prSet presAssocID="{1173A4E3-8B9D-40B0-9369-26A273D1F1F9}" presName="Name0" presStyleCnt="0">
        <dgm:presLayoutVars>
          <dgm:dir/>
          <dgm:resizeHandles val="exact"/>
        </dgm:presLayoutVars>
      </dgm:prSet>
      <dgm:spPr/>
    </dgm:pt>
    <dgm:pt modelId="{2638464A-AF79-446D-BA58-D5B5ABCECCEC}" type="pres">
      <dgm:prSet presAssocID="{B020B15D-A740-495E-9707-CEF630FFECD3}" presName="parTxOnly" presStyleLbl="node1" presStyleIdx="0" presStyleCnt="6" custScaleX="96168" custLinFactX="-28242" custLinFactNeighborX="-100000">
        <dgm:presLayoutVars>
          <dgm:bulletEnabled val="1"/>
        </dgm:presLayoutVars>
      </dgm:prSet>
      <dgm:spPr/>
    </dgm:pt>
    <dgm:pt modelId="{0643FDF5-16BE-4EE0-A6C2-143859B1952E}" type="pres">
      <dgm:prSet presAssocID="{FA986E08-AF4A-457D-ABE0-059FACE73902}" presName="parSpace" presStyleCnt="0"/>
      <dgm:spPr/>
    </dgm:pt>
    <dgm:pt modelId="{E9AAE2F3-3704-4545-B3BB-3C08A8422BC5}" type="pres">
      <dgm:prSet presAssocID="{82DCAB3E-E1AB-4134-855D-3ED3BB3F2799}" presName="parTxOnly" presStyleLbl="node1" presStyleIdx="1" presStyleCnt="6">
        <dgm:presLayoutVars>
          <dgm:bulletEnabled val="1"/>
        </dgm:presLayoutVars>
      </dgm:prSet>
      <dgm:spPr/>
    </dgm:pt>
    <dgm:pt modelId="{3379D7DF-3D73-4A66-AA49-FE2CC24D8264}" type="pres">
      <dgm:prSet presAssocID="{30F42A8E-8F50-4DAF-A7EF-66B492F8A082}" presName="parSpace" presStyleCnt="0"/>
      <dgm:spPr/>
    </dgm:pt>
    <dgm:pt modelId="{CAB47033-CBC4-4C20-9222-529FA8893607}" type="pres">
      <dgm:prSet presAssocID="{301C62E2-A8CD-4F54-84F5-B146F6DB3BEF}" presName="parTxOnly" presStyleLbl="node1" presStyleIdx="2" presStyleCnt="6">
        <dgm:presLayoutVars>
          <dgm:bulletEnabled val="1"/>
        </dgm:presLayoutVars>
      </dgm:prSet>
      <dgm:spPr/>
    </dgm:pt>
    <dgm:pt modelId="{984AE3FC-FFF8-46F5-97E3-93AEFB8617A0}" type="pres">
      <dgm:prSet presAssocID="{A588EEA4-80FF-4134-8727-0C4B432BD220}" presName="parSpace" presStyleCnt="0"/>
      <dgm:spPr/>
    </dgm:pt>
    <dgm:pt modelId="{30F93D5D-1B37-4F9A-B5C0-6F289396495D}" type="pres">
      <dgm:prSet presAssocID="{D98FC74F-8509-4B6D-9EAF-68CF6821309B}" presName="parTxOnly" presStyleLbl="node1" presStyleIdx="3" presStyleCnt="6" custScaleX="133208">
        <dgm:presLayoutVars>
          <dgm:bulletEnabled val="1"/>
        </dgm:presLayoutVars>
      </dgm:prSet>
      <dgm:spPr/>
    </dgm:pt>
    <dgm:pt modelId="{CD635A41-C167-4098-9D43-64968D2447A7}" type="pres">
      <dgm:prSet presAssocID="{DB628DB9-78F8-45B5-861D-7DAF0166BCDD}" presName="parSpace" presStyleCnt="0"/>
      <dgm:spPr/>
    </dgm:pt>
    <dgm:pt modelId="{8A3BBE18-6136-40FB-8748-7A4E44135303}" type="pres">
      <dgm:prSet presAssocID="{3CC173B9-19B3-49D9-B2F2-790888255A9A}" presName="parTxOnly" presStyleLbl="node1" presStyleIdx="4" presStyleCnt="6">
        <dgm:presLayoutVars>
          <dgm:bulletEnabled val="1"/>
        </dgm:presLayoutVars>
      </dgm:prSet>
      <dgm:spPr/>
    </dgm:pt>
    <dgm:pt modelId="{4B11A0E5-05F6-49F0-BFF0-53BDD1533146}" type="pres">
      <dgm:prSet presAssocID="{1B3E48DD-C400-4151-8BEF-E625AF56DA4D}" presName="parSpace" presStyleCnt="0"/>
      <dgm:spPr/>
    </dgm:pt>
    <dgm:pt modelId="{32D2C444-432C-4683-82A2-8C1E64A82B34}" type="pres">
      <dgm:prSet presAssocID="{6761D046-F1B4-4190-B982-7DA3F082FEB7}" presName="parTxOnly" presStyleLbl="node1" presStyleIdx="5" presStyleCnt="6">
        <dgm:presLayoutVars>
          <dgm:bulletEnabled val="1"/>
        </dgm:presLayoutVars>
      </dgm:prSet>
      <dgm:spPr/>
    </dgm:pt>
  </dgm:ptLst>
  <dgm:cxnLst>
    <dgm:cxn modelId="{73143002-FA24-4BD7-982A-8E23A5ADD1EC}" type="presOf" srcId="{1173A4E3-8B9D-40B0-9369-26A273D1F1F9}" destId="{4A2B325A-DACD-41D4-AD0D-283F00E1D327}" srcOrd="0" destOrd="0" presId="urn:microsoft.com/office/officeart/2005/8/layout/hChevron3"/>
    <dgm:cxn modelId="{296A610C-B169-4F96-A652-EB1A9269DE48}" type="presOf" srcId="{3CC173B9-19B3-49D9-B2F2-790888255A9A}" destId="{8A3BBE18-6136-40FB-8748-7A4E44135303}" srcOrd="0" destOrd="0" presId="urn:microsoft.com/office/officeart/2005/8/layout/hChevron3"/>
    <dgm:cxn modelId="{B6EE8118-9916-44E3-B64B-5218A9E10BE4}" srcId="{1173A4E3-8B9D-40B0-9369-26A273D1F1F9}" destId="{3CC173B9-19B3-49D9-B2F2-790888255A9A}" srcOrd="4" destOrd="0" parTransId="{B1896799-057A-4D1C-B2A4-3C0D75412E2C}" sibTransId="{1B3E48DD-C400-4151-8BEF-E625AF56DA4D}"/>
    <dgm:cxn modelId="{5B47D750-000D-4765-9276-0F89E668CDAA}" type="presOf" srcId="{D98FC74F-8509-4B6D-9EAF-68CF6821309B}" destId="{30F93D5D-1B37-4F9A-B5C0-6F289396495D}" srcOrd="0" destOrd="0" presId="urn:microsoft.com/office/officeart/2005/8/layout/hChevron3"/>
    <dgm:cxn modelId="{A0AD2D51-F018-4BB7-A9CC-13CB09036240}" srcId="{1173A4E3-8B9D-40B0-9369-26A273D1F1F9}" destId="{B020B15D-A740-495E-9707-CEF630FFECD3}" srcOrd="0" destOrd="0" parTransId="{16327527-6DE2-4978-8EEB-7FB6A266E564}" sibTransId="{FA986E08-AF4A-457D-ABE0-059FACE73902}"/>
    <dgm:cxn modelId="{BF6AF07D-152D-4996-86AD-CFCC5E58D7C3}" srcId="{1173A4E3-8B9D-40B0-9369-26A273D1F1F9}" destId="{D98FC74F-8509-4B6D-9EAF-68CF6821309B}" srcOrd="3" destOrd="0" parTransId="{655AFAE4-0471-459E-8FBC-D6EF79A96249}" sibTransId="{DB628DB9-78F8-45B5-861D-7DAF0166BCDD}"/>
    <dgm:cxn modelId="{7571198D-42AA-4977-BF95-E620AEBACB93}" srcId="{1173A4E3-8B9D-40B0-9369-26A273D1F1F9}" destId="{6761D046-F1B4-4190-B982-7DA3F082FEB7}" srcOrd="5" destOrd="0" parTransId="{14EBBC44-8DCD-45DD-B186-64AA68A8EDBC}" sibTransId="{34878F8E-6E7C-490F-BFD6-C4D15F93F3A9}"/>
    <dgm:cxn modelId="{4E7EC293-D378-4111-A23C-F7023E52815B}" srcId="{1173A4E3-8B9D-40B0-9369-26A273D1F1F9}" destId="{301C62E2-A8CD-4F54-84F5-B146F6DB3BEF}" srcOrd="2" destOrd="0" parTransId="{8302BFEE-DE5C-468D-865D-621BA5590767}" sibTransId="{A588EEA4-80FF-4134-8727-0C4B432BD220}"/>
    <dgm:cxn modelId="{349ABE9A-E5C2-49BF-B0B5-65C7A0E28FE3}" type="presOf" srcId="{82DCAB3E-E1AB-4134-855D-3ED3BB3F2799}" destId="{E9AAE2F3-3704-4545-B3BB-3C08A8422BC5}" srcOrd="0" destOrd="0" presId="urn:microsoft.com/office/officeart/2005/8/layout/hChevron3"/>
    <dgm:cxn modelId="{8198ADC0-C753-4DD4-929C-A603430D86FF}" type="presOf" srcId="{6761D046-F1B4-4190-B982-7DA3F082FEB7}" destId="{32D2C444-432C-4683-82A2-8C1E64A82B34}" srcOrd="0" destOrd="0" presId="urn:microsoft.com/office/officeart/2005/8/layout/hChevron3"/>
    <dgm:cxn modelId="{4E4DDACA-F4F9-4B4C-BC2F-AA0F01F727A1}" type="presOf" srcId="{B020B15D-A740-495E-9707-CEF630FFECD3}" destId="{2638464A-AF79-446D-BA58-D5B5ABCECCEC}" srcOrd="0" destOrd="0" presId="urn:microsoft.com/office/officeart/2005/8/layout/hChevron3"/>
    <dgm:cxn modelId="{B9D916D1-DF35-4D08-ACCA-16C9B43B6B56}" type="presOf" srcId="{301C62E2-A8CD-4F54-84F5-B146F6DB3BEF}" destId="{CAB47033-CBC4-4C20-9222-529FA8893607}" srcOrd="0" destOrd="0" presId="urn:microsoft.com/office/officeart/2005/8/layout/hChevron3"/>
    <dgm:cxn modelId="{ADFF7CDA-5E61-4921-A464-C154DD66E2AA}" srcId="{1173A4E3-8B9D-40B0-9369-26A273D1F1F9}" destId="{82DCAB3E-E1AB-4134-855D-3ED3BB3F2799}" srcOrd="1" destOrd="0" parTransId="{C72122C4-3169-4B10-A9A4-EDADD2691220}" sibTransId="{30F42A8E-8F50-4DAF-A7EF-66B492F8A082}"/>
    <dgm:cxn modelId="{F73C80EA-9013-44F9-AB94-7CDB8868927A}" type="presParOf" srcId="{4A2B325A-DACD-41D4-AD0D-283F00E1D327}" destId="{2638464A-AF79-446D-BA58-D5B5ABCECCEC}" srcOrd="0" destOrd="0" presId="urn:microsoft.com/office/officeart/2005/8/layout/hChevron3"/>
    <dgm:cxn modelId="{7A6E94E9-5640-4FBF-9437-74B02BD7950D}" type="presParOf" srcId="{4A2B325A-DACD-41D4-AD0D-283F00E1D327}" destId="{0643FDF5-16BE-4EE0-A6C2-143859B1952E}" srcOrd="1" destOrd="0" presId="urn:microsoft.com/office/officeart/2005/8/layout/hChevron3"/>
    <dgm:cxn modelId="{D71CEA81-9665-4213-8CEB-1F3ED9C78794}" type="presParOf" srcId="{4A2B325A-DACD-41D4-AD0D-283F00E1D327}" destId="{E9AAE2F3-3704-4545-B3BB-3C08A8422BC5}" srcOrd="2" destOrd="0" presId="urn:microsoft.com/office/officeart/2005/8/layout/hChevron3"/>
    <dgm:cxn modelId="{7F6AD3D5-4773-4E16-995B-ADDD51A5796C}" type="presParOf" srcId="{4A2B325A-DACD-41D4-AD0D-283F00E1D327}" destId="{3379D7DF-3D73-4A66-AA49-FE2CC24D8264}" srcOrd="3" destOrd="0" presId="urn:microsoft.com/office/officeart/2005/8/layout/hChevron3"/>
    <dgm:cxn modelId="{9A3A03F8-9A11-47F0-90DF-36793CA3FB5E}" type="presParOf" srcId="{4A2B325A-DACD-41D4-AD0D-283F00E1D327}" destId="{CAB47033-CBC4-4C20-9222-529FA8893607}" srcOrd="4" destOrd="0" presId="urn:microsoft.com/office/officeart/2005/8/layout/hChevron3"/>
    <dgm:cxn modelId="{ECA14F53-D3C8-4E95-8345-BF02282ED266}" type="presParOf" srcId="{4A2B325A-DACD-41D4-AD0D-283F00E1D327}" destId="{984AE3FC-FFF8-46F5-97E3-93AEFB8617A0}" srcOrd="5" destOrd="0" presId="urn:microsoft.com/office/officeart/2005/8/layout/hChevron3"/>
    <dgm:cxn modelId="{72C50A3C-CB21-41FB-93F9-2EBE3F5DB77F}" type="presParOf" srcId="{4A2B325A-DACD-41D4-AD0D-283F00E1D327}" destId="{30F93D5D-1B37-4F9A-B5C0-6F289396495D}" srcOrd="6" destOrd="0" presId="urn:microsoft.com/office/officeart/2005/8/layout/hChevron3"/>
    <dgm:cxn modelId="{7FA08B08-A1B4-4B6A-A1AB-954DFFFA4D80}" type="presParOf" srcId="{4A2B325A-DACD-41D4-AD0D-283F00E1D327}" destId="{CD635A41-C167-4098-9D43-64968D2447A7}" srcOrd="7" destOrd="0" presId="urn:microsoft.com/office/officeart/2005/8/layout/hChevron3"/>
    <dgm:cxn modelId="{53B4E6E1-9FA2-446C-BB84-A6701030E950}" type="presParOf" srcId="{4A2B325A-DACD-41D4-AD0D-283F00E1D327}" destId="{8A3BBE18-6136-40FB-8748-7A4E44135303}" srcOrd="8" destOrd="0" presId="urn:microsoft.com/office/officeart/2005/8/layout/hChevron3"/>
    <dgm:cxn modelId="{AF39A33A-57D1-4FEE-8C7A-64FAC9365155}" type="presParOf" srcId="{4A2B325A-DACD-41D4-AD0D-283F00E1D327}" destId="{4B11A0E5-05F6-49F0-BFF0-53BDD1533146}" srcOrd="9" destOrd="0" presId="urn:microsoft.com/office/officeart/2005/8/layout/hChevron3"/>
    <dgm:cxn modelId="{C93847FB-C138-41A2-A781-55C9F4643EEC}" type="presParOf" srcId="{4A2B325A-DACD-41D4-AD0D-283F00E1D327}" destId="{32D2C444-432C-4683-82A2-8C1E64A82B34}"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1173A4E3-8B9D-40B0-9369-26A273D1F1F9}" type="doc">
      <dgm:prSet loTypeId="urn:microsoft.com/office/officeart/2005/8/layout/hChevron3" loCatId="process" qsTypeId="urn:microsoft.com/office/officeart/2005/8/quickstyle/simple1" qsCatId="simple" csTypeId="urn:microsoft.com/office/officeart/2005/8/colors/accent0_3" csCatId="mainScheme" phldr="1"/>
      <dgm:spPr/>
    </dgm:pt>
    <dgm:pt modelId="{B020B15D-A740-495E-9707-CEF630FFECD3}">
      <dgm:prSet phldrT="[Tex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perspective</a:t>
          </a:r>
          <a:endParaRPr lang="fr-FR" sz="1200" kern="1200" dirty="0">
            <a:solidFill>
              <a:srgbClr val="FFFFFF">
                <a:lumMod val="75000"/>
              </a:srgbClr>
            </a:solidFill>
            <a:latin typeface="Times New Roman" panose="02020603050405020304" pitchFamily="18" charset="0"/>
            <a:ea typeface="Roboto" panose="02000000000000000000" pitchFamily="2" charset="0"/>
            <a:cs typeface="+mn-cs"/>
          </a:endParaRPr>
        </a:p>
      </dgm:t>
    </dgm:pt>
    <dgm:pt modelId="{16327527-6DE2-4978-8EEB-7FB6A266E564}" type="par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FA986E08-AF4A-457D-ABE0-059FACE73902}" type="sib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301C62E2-A8CD-4F54-84F5-B146F6DB3BEF}">
      <dgm:prSet custT="1"/>
      <dgm:spPr/>
      <dgm: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Operating environment</a:t>
          </a:r>
        </a:p>
      </dgm:t>
    </dgm:pt>
    <dgm:pt modelId="{8302BFEE-DE5C-468D-865D-621BA5590767}" type="parTrans" cxnId="{4E7EC293-D378-4111-A23C-F7023E52815B}">
      <dgm:prSet/>
      <dgm:spPr/>
      <dgm:t>
        <a:bodyPr/>
        <a:lstStyle/>
        <a:p>
          <a:endParaRPr lang="en-CA"/>
        </a:p>
      </dgm:t>
    </dgm:pt>
    <dgm:pt modelId="{A588EEA4-80FF-4134-8727-0C4B432BD220}" type="sibTrans" cxnId="{4E7EC293-D378-4111-A23C-F7023E52815B}">
      <dgm:prSet/>
      <dgm:spPr/>
      <dgm:t>
        <a:bodyPr/>
        <a:lstStyle/>
        <a:p>
          <a:endParaRPr lang="en-CA"/>
        </a:p>
      </dgm:t>
    </dgm:pt>
    <dgm:pt modelId="{D98FC74F-8509-4B6D-9EAF-68CF6821309B}">
      <dgm:prSe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Design &amp; </a:t>
          </a:r>
          <a:r>
            <a:rPr lang="en-US" sz="1200" kern="1200" dirty="0" err="1">
              <a:solidFill>
                <a:srgbClr val="FFFFFF">
                  <a:lumMod val="75000"/>
                </a:srgbClr>
              </a:solidFill>
              <a:latin typeface="Times New Roman" panose="02020603050405020304" pitchFamily="18" charset="0"/>
              <a:ea typeface="Roboto" panose="02000000000000000000" pitchFamily="2" charset="0"/>
              <a:cs typeface="+mn-cs"/>
            </a:rPr>
            <a:t>impl</a:t>
          </a: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 constraints</a:t>
          </a:r>
        </a:p>
      </dgm:t>
    </dgm:pt>
    <dgm:pt modelId="{655AFAE4-0471-459E-8FBC-D6EF79A96249}" type="parTrans" cxnId="{BF6AF07D-152D-4996-86AD-CFCC5E58D7C3}">
      <dgm:prSet/>
      <dgm:spPr/>
      <dgm:t>
        <a:bodyPr/>
        <a:lstStyle/>
        <a:p>
          <a:endParaRPr lang="en-CA"/>
        </a:p>
      </dgm:t>
    </dgm:pt>
    <dgm:pt modelId="{DB628DB9-78F8-45B5-861D-7DAF0166BCDD}" type="sibTrans" cxnId="{BF6AF07D-152D-4996-86AD-CFCC5E58D7C3}">
      <dgm:prSet/>
      <dgm:spPr/>
      <dgm:t>
        <a:bodyPr/>
        <a:lstStyle/>
        <a:p>
          <a:endParaRPr lang="en-CA"/>
        </a:p>
      </dgm:t>
    </dgm:pt>
    <dgm:pt modelId="{3CC173B9-19B3-49D9-B2F2-790888255A9A}">
      <dgm:prSet custT="1"/>
      <dgm:spPr/>
      <dgm:t>
        <a:bodyPr/>
        <a:lstStyle/>
        <a:p>
          <a:r>
            <a:rPr lang="en-US" sz="1100" b="1" kern="1200" dirty="0">
              <a:solidFill>
                <a:srgbClr val="FFFFFF"/>
              </a:solidFill>
              <a:latin typeface="Times New Roman" panose="02020603050405020304" pitchFamily="18" charset="0"/>
              <a:ea typeface="Roboto" panose="02000000000000000000" pitchFamily="2" charset="0"/>
              <a:cs typeface="+mn-cs"/>
            </a:rPr>
            <a:t>Users need &amp; documentation</a:t>
          </a:r>
        </a:p>
      </dgm:t>
    </dgm:pt>
    <dgm:pt modelId="{B1896799-057A-4D1C-B2A4-3C0D75412E2C}" type="parTrans" cxnId="{B6EE8118-9916-44E3-B64B-5218A9E10BE4}">
      <dgm:prSet/>
      <dgm:spPr/>
      <dgm:t>
        <a:bodyPr/>
        <a:lstStyle/>
        <a:p>
          <a:endParaRPr lang="en-CA"/>
        </a:p>
      </dgm:t>
    </dgm:pt>
    <dgm:pt modelId="{1B3E48DD-C400-4151-8BEF-E625AF56DA4D}" type="sibTrans" cxnId="{B6EE8118-9916-44E3-B64B-5218A9E10BE4}">
      <dgm:prSet/>
      <dgm:spPr/>
      <dgm:t>
        <a:bodyPr/>
        <a:lstStyle/>
        <a:p>
          <a:endParaRPr lang="en-CA"/>
        </a:p>
      </dgm:t>
    </dgm:pt>
    <dgm:pt modelId="{6761D046-F1B4-4190-B982-7DA3F082FEB7}">
      <dgm:prSet/>
      <dgm:spPr/>
      <dgm:t>
        <a:bodyPr/>
        <a:lstStyle/>
        <a:p>
          <a:r>
            <a:rPr lang="en-US" dirty="0">
              <a:solidFill>
                <a:schemeClr val="bg1">
                  <a:lumMod val="75000"/>
                </a:schemeClr>
              </a:solidFill>
              <a:latin typeface="Times New Roman" panose="02020603050405020304" pitchFamily="18" charset="0"/>
              <a:ea typeface="Roboto" panose="02000000000000000000" pitchFamily="2" charset="0"/>
            </a:rPr>
            <a:t>Assumption and dependencies</a:t>
          </a:r>
          <a:endParaRPr lang="en-US" dirty="0">
            <a:solidFill>
              <a:schemeClr val="bg1">
                <a:lumMod val="75000"/>
              </a:schemeClr>
            </a:solidFill>
          </a:endParaRPr>
        </a:p>
      </dgm:t>
    </dgm:pt>
    <dgm:pt modelId="{14EBBC44-8DCD-45DD-B186-64AA68A8EDBC}" type="parTrans" cxnId="{7571198D-42AA-4977-BF95-E620AEBACB93}">
      <dgm:prSet/>
      <dgm:spPr/>
      <dgm:t>
        <a:bodyPr/>
        <a:lstStyle/>
        <a:p>
          <a:endParaRPr lang="en-CA"/>
        </a:p>
      </dgm:t>
    </dgm:pt>
    <dgm:pt modelId="{34878F8E-6E7C-490F-BFD6-C4D15F93F3A9}" type="sibTrans" cxnId="{7571198D-42AA-4977-BF95-E620AEBACB93}">
      <dgm:prSet/>
      <dgm:spPr/>
      <dgm:t>
        <a:bodyPr/>
        <a:lstStyle/>
        <a:p>
          <a:endParaRPr lang="en-CA"/>
        </a:p>
      </dgm:t>
    </dgm:pt>
    <dgm:pt modelId="{82DCAB3E-E1AB-4134-855D-3ED3BB3F2799}">
      <dgm:prSe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features</a:t>
          </a:r>
        </a:p>
      </dgm:t>
    </dgm:pt>
    <dgm:pt modelId="{30F42A8E-8F50-4DAF-A7EF-66B492F8A082}" type="sibTrans" cxnId="{ADFF7CDA-5E61-4921-A464-C154DD66E2AA}">
      <dgm:prSet/>
      <dgm:spPr/>
      <dgm:t>
        <a:bodyPr/>
        <a:lstStyle/>
        <a:p>
          <a:endParaRPr lang="en-CA"/>
        </a:p>
      </dgm:t>
    </dgm:pt>
    <dgm:pt modelId="{C72122C4-3169-4B10-A9A4-EDADD2691220}" type="parTrans" cxnId="{ADFF7CDA-5E61-4921-A464-C154DD66E2AA}">
      <dgm:prSet/>
      <dgm:spPr/>
      <dgm:t>
        <a:bodyPr/>
        <a:lstStyle/>
        <a:p>
          <a:endParaRPr lang="en-CA"/>
        </a:p>
      </dgm:t>
    </dgm:pt>
    <dgm:pt modelId="{4A2B325A-DACD-41D4-AD0D-283F00E1D327}" type="pres">
      <dgm:prSet presAssocID="{1173A4E3-8B9D-40B0-9369-26A273D1F1F9}" presName="Name0" presStyleCnt="0">
        <dgm:presLayoutVars>
          <dgm:dir/>
          <dgm:resizeHandles val="exact"/>
        </dgm:presLayoutVars>
      </dgm:prSet>
      <dgm:spPr/>
    </dgm:pt>
    <dgm:pt modelId="{2638464A-AF79-446D-BA58-D5B5ABCECCEC}" type="pres">
      <dgm:prSet presAssocID="{B020B15D-A740-495E-9707-CEF630FFECD3}" presName="parTxOnly" presStyleLbl="node1" presStyleIdx="0" presStyleCnt="6" custScaleX="96168" custLinFactX="-28242" custLinFactNeighborX="-100000">
        <dgm:presLayoutVars>
          <dgm:bulletEnabled val="1"/>
        </dgm:presLayoutVars>
      </dgm:prSet>
      <dgm:spPr/>
    </dgm:pt>
    <dgm:pt modelId="{0643FDF5-16BE-4EE0-A6C2-143859B1952E}" type="pres">
      <dgm:prSet presAssocID="{FA986E08-AF4A-457D-ABE0-059FACE73902}" presName="parSpace" presStyleCnt="0"/>
      <dgm:spPr/>
    </dgm:pt>
    <dgm:pt modelId="{E9AAE2F3-3704-4545-B3BB-3C08A8422BC5}" type="pres">
      <dgm:prSet presAssocID="{82DCAB3E-E1AB-4134-855D-3ED3BB3F2799}" presName="parTxOnly" presStyleLbl="node1" presStyleIdx="1" presStyleCnt="6" custScaleX="76191">
        <dgm:presLayoutVars>
          <dgm:bulletEnabled val="1"/>
        </dgm:presLayoutVars>
      </dgm:prSet>
      <dgm:spPr/>
    </dgm:pt>
    <dgm:pt modelId="{3379D7DF-3D73-4A66-AA49-FE2CC24D8264}" type="pres">
      <dgm:prSet presAssocID="{30F42A8E-8F50-4DAF-A7EF-66B492F8A082}" presName="parSpace" presStyleCnt="0"/>
      <dgm:spPr/>
    </dgm:pt>
    <dgm:pt modelId="{CAB47033-CBC4-4C20-9222-529FA8893607}" type="pres">
      <dgm:prSet presAssocID="{301C62E2-A8CD-4F54-84F5-B146F6DB3BEF}" presName="parTxOnly" presStyleLbl="node1" presStyleIdx="2" presStyleCnt="6" custScaleX="97443">
        <dgm:presLayoutVars>
          <dgm:bulletEnabled val="1"/>
        </dgm:presLayoutVars>
      </dgm:prSet>
      <dgm:spPr/>
    </dgm:pt>
    <dgm:pt modelId="{984AE3FC-FFF8-46F5-97E3-93AEFB8617A0}" type="pres">
      <dgm:prSet presAssocID="{A588EEA4-80FF-4134-8727-0C4B432BD220}" presName="parSpace" presStyleCnt="0"/>
      <dgm:spPr/>
    </dgm:pt>
    <dgm:pt modelId="{30F93D5D-1B37-4F9A-B5C0-6F289396495D}" type="pres">
      <dgm:prSet presAssocID="{D98FC74F-8509-4B6D-9EAF-68CF6821309B}" presName="parTxOnly" presStyleLbl="node1" presStyleIdx="3" presStyleCnt="6" custScaleX="85965">
        <dgm:presLayoutVars>
          <dgm:bulletEnabled val="1"/>
        </dgm:presLayoutVars>
      </dgm:prSet>
      <dgm:spPr/>
    </dgm:pt>
    <dgm:pt modelId="{CD635A41-C167-4098-9D43-64968D2447A7}" type="pres">
      <dgm:prSet presAssocID="{DB628DB9-78F8-45B5-861D-7DAF0166BCDD}" presName="parSpace" presStyleCnt="0"/>
      <dgm:spPr/>
    </dgm:pt>
    <dgm:pt modelId="{8A3BBE18-6136-40FB-8748-7A4E44135303}" type="pres">
      <dgm:prSet presAssocID="{3CC173B9-19B3-49D9-B2F2-790888255A9A}" presName="parTxOnly" presStyleLbl="node1" presStyleIdx="4" presStyleCnt="6">
        <dgm:presLayoutVars>
          <dgm:bulletEnabled val="1"/>
        </dgm:presLayoutVars>
      </dgm:prSet>
      <dgm:spPr/>
    </dgm:pt>
    <dgm:pt modelId="{4B11A0E5-05F6-49F0-BFF0-53BDD1533146}" type="pres">
      <dgm:prSet presAssocID="{1B3E48DD-C400-4151-8BEF-E625AF56DA4D}" presName="parSpace" presStyleCnt="0"/>
      <dgm:spPr/>
    </dgm:pt>
    <dgm:pt modelId="{32D2C444-432C-4683-82A2-8C1E64A82B34}" type="pres">
      <dgm:prSet presAssocID="{6761D046-F1B4-4190-B982-7DA3F082FEB7}" presName="parTxOnly" presStyleLbl="node1" presStyleIdx="5" presStyleCnt="6">
        <dgm:presLayoutVars>
          <dgm:bulletEnabled val="1"/>
        </dgm:presLayoutVars>
      </dgm:prSet>
      <dgm:spPr/>
    </dgm:pt>
  </dgm:ptLst>
  <dgm:cxnLst>
    <dgm:cxn modelId="{73143002-FA24-4BD7-982A-8E23A5ADD1EC}" type="presOf" srcId="{1173A4E3-8B9D-40B0-9369-26A273D1F1F9}" destId="{4A2B325A-DACD-41D4-AD0D-283F00E1D327}" srcOrd="0" destOrd="0" presId="urn:microsoft.com/office/officeart/2005/8/layout/hChevron3"/>
    <dgm:cxn modelId="{296A610C-B169-4F96-A652-EB1A9269DE48}" type="presOf" srcId="{3CC173B9-19B3-49D9-B2F2-790888255A9A}" destId="{8A3BBE18-6136-40FB-8748-7A4E44135303}" srcOrd="0" destOrd="0" presId="urn:microsoft.com/office/officeart/2005/8/layout/hChevron3"/>
    <dgm:cxn modelId="{B6EE8118-9916-44E3-B64B-5218A9E10BE4}" srcId="{1173A4E3-8B9D-40B0-9369-26A273D1F1F9}" destId="{3CC173B9-19B3-49D9-B2F2-790888255A9A}" srcOrd="4" destOrd="0" parTransId="{B1896799-057A-4D1C-B2A4-3C0D75412E2C}" sibTransId="{1B3E48DD-C400-4151-8BEF-E625AF56DA4D}"/>
    <dgm:cxn modelId="{5B47D750-000D-4765-9276-0F89E668CDAA}" type="presOf" srcId="{D98FC74F-8509-4B6D-9EAF-68CF6821309B}" destId="{30F93D5D-1B37-4F9A-B5C0-6F289396495D}" srcOrd="0" destOrd="0" presId="urn:microsoft.com/office/officeart/2005/8/layout/hChevron3"/>
    <dgm:cxn modelId="{A0AD2D51-F018-4BB7-A9CC-13CB09036240}" srcId="{1173A4E3-8B9D-40B0-9369-26A273D1F1F9}" destId="{B020B15D-A740-495E-9707-CEF630FFECD3}" srcOrd="0" destOrd="0" parTransId="{16327527-6DE2-4978-8EEB-7FB6A266E564}" sibTransId="{FA986E08-AF4A-457D-ABE0-059FACE73902}"/>
    <dgm:cxn modelId="{BF6AF07D-152D-4996-86AD-CFCC5E58D7C3}" srcId="{1173A4E3-8B9D-40B0-9369-26A273D1F1F9}" destId="{D98FC74F-8509-4B6D-9EAF-68CF6821309B}" srcOrd="3" destOrd="0" parTransId="{655AFAE4-0471-459E-8FBC-D6EF79A96249}" sibTransId="{DB628DB9-78F8-45B5-861D-7DAF0166BCDD}"/>
    <dgm:cxn modelId="{7571198D-42AA-4977-BF95-E620AEBACB93}" srcId="{1173A4E3-8B9D-40B0-9369-26A273D1F1F9}" destId="{6761D046-F1B4-4190-B982-7DA3F082FEB7}" srcOrd="5" destOrd="0" parTransId="{14EBBC44-8DCD-45DD-B186-64AA68A8EDBC}" sibTransId="{34878F8E-6E7C-490F-BFD6-C4D15F93F3A9}"/>
    <dgm:cxn modelId="{4E7EC293-D378-4111-A23C-F7023E52815B}" srcId="{1173A4E3-8B9D-40B0-9369-26A273D1F1F9}" destId="{301C62E2-A8CD-4F54-84F5-B146F6DB3BEF}" srcOrd="2" destOrd="0" parTransId="{8302BFEE-DE5C-468D-865D-621BA5590767}" sibTransId="{A588EEA4-80FF-4134-8727-0C4B432BD220}"/>
    <dgm:cxn modelId="{349ABE9A-E5C2-49BF-B0B5-65C7A0E28FE3}" type="presOf" srcId="{82DCAB3E-E1AB-4134-855D-3ED3BB3F2799}" destId="{E9AAE2F3-3704-4545-B3BB-3C08A8422BC5}" srcOrd="0" destOrd="0" presId="urn:microsoft.com/office/officeart/2005/8/layout/hChevron3"/>
    <dgm:cxn modelId="{8198ADC0-C753-4DD4-929C-A603430D86FF}" type="presOf" srcId="{6761D046-F1B4-4190-B982-7DA3F082FEB7}" destId="{32D2C444-432C-4683-82A2-8C1E64A82B34}" srcOrd="0" destOrd="0" presId="urn:microsoft.com/office/officeart/2005/8/layout/hChevron3"/>
    <dgm:cxn modelId="{4E4DDACA-F4F9-4B4C-BC2F-AA0F01F727A1}" type="presOf" srcId="{B020B15D-A740-495E-9707-CEF630FFECD3}" destId="{2638464A-AF79-446D-BA58-D5B5ABCECCEC}" srcOrd="0" destOrd="0" presId="urn:microsoft.com/office/officeart/2005/8/layout/hChevron3"/>
    <dgm:cxn modelId="{B9D916D1-DF35-4D08-ACCA-16C9B43B6B56}" type="presOf" srcId="{301C62E2-A8CD-4F54-84F5-B146F6DB3BEF}" destId="{CAB47033-CBC4-4C20-9222-529FA8893607}" srcOrd="0" destOrd="0" presId="urn:microsoft.com/office/officeart/2005/8/layout/hChevron3"/>
    <dgm:cxn modelId="{ADFF7CDA-5E61-4921-A464-C154DD66E2AA}" srcId="{1173A4E3-8B9D-40B0-9369-26A273D1F1F9}" destId="{82DCAB3E-E1AB-4134-855D-3ED3BB3F2799}" srcOrd="1" destOrd="0" parTransId="{C72122C4-3169-4B10-A9A4-EDADD2691220}" sibTransId="{30F42A8E-8F50-4DAF-A7EF-66B492F8A082}"/>
    <dgm:cxn modelId="{F73C80EA-9013-44F9-AB94-7CDB8868927A}" type="presParOf" srcId="{4A2B325A-DACD-41D4-AD0D-283F00E1D327}" destId="{2638464A-AF79-446D-BA58-D5B5ABCECCEC}" srcOrd="0" destOrd="0" presId="urn:microsoft.com/office/officeart/2005/8/layout/hChevron3"/>
    <dgm:cxn modelId="{7A6E94E9-5640-4FBF-9437-74B02BD7950D}" type="presParOf" srcId="{4A2B325A-DACD-41D4-AD0D-283F00E1D327}" destId="{0643FDF5-16BE-4EE0-A6C2-143859B1952E}" srcOrd="1" destOrd="0" presId="urn:microsoft.com/office/officeart/2005/8/layout/hChevron3"/>
    <dgm:cxn modelId="{D71CEA81-9665-4213-8CEB-1F3ED9C78794}" type="presParOf" srcId="{4A2B325A-DACD-41D4-AD0D-283F00E1D327}" destId="{E9AAE2F3-3704-4545-B3BB-3C08A8422BC5}" srcOrd="2" destOrd="0" presId="urn:microsoft.com/office/officeart/2005/8/layout/hChevron3"/>
    <dgm:cxn modelId="{7F6AD3D5-4773-4E16-995B-ADDD51A5796C}" type="presParOf" srcId="{4A2B325A-DACD-41D4-AD0D-283F00E1D327}" destId="{3379D7DF-3D73-4A66-AA49-FE2CC24D8264}" srcOrd="3" destOrd="0" presId="urn:microsoft.com/office/officeart/2005/8/layout/hChevron3"/>
    <dgm:cxn modelId="{9A3A03F8-9A11-47F0-90DF-36793CA3FB5E}" type="presParOf" srcId="{4A2B325A-DACD-41D4-AD0D-283F00E1D327}" destId="{CAB47033-CBC4-4C20-9222-529FA8893607}" srcOrd="4" destOrd="0" presId="urn:microsoft.com/office/officeart/2005/8/layout/hChevron3"/>
    <dgm:cxn modelId="{ECA14F53-D3C8-4E95-8345-BF02282ED266}" type="presParOf" srcId="{4A2B325A-DACD-41D4-AD0D-283F00E1D327}" destId="{984AE3FC-FFF8-46F5-97E3-93AEFB8617A0}" srcOrd="5" destOrd="0" presId="urn:microsoft.com/office/officeart/2005/8/layout/hChevron3"/>
    <dgm:cxn modelId="{72C50A3C-CB21-41FB-93F9-2EBE3F5DB77F}" type="presParOf" srcId="{4A2B325A-DACD-41D4-AD0D-283F00E1D327}" destId="{30F93D5D-1B37-4F9A-B5C0-6F289396495D}" srcOrd="6" destOrd="0" presId="urn:microsoft.com/office/officeart/2005/8/layout/hChevron3"/>
    <dgm:cxn modelId="{7FA08B08-A1B4-4B6A-A1AB-954DFFFA4D80}" type="presParOf" srcId="{4A2B325A-DACD-41D4-AD0D-283F00E1D327}" destId="{CD635A41-C167-4098-9D43-64968D2447A7}" srcOrd="7" destOrd="0" presId="urn:microsoft.com/office/officeart/2005/8/layout/hChevron3"/>
    <dgm:cxn modelId="{53B4E6E1-9FA2-446C-BB84-A6701030E950}" type="presParOf" srcId="{4A2B325A-DACD-41D4-AD0D-283F00E1D327}" destId="{8A3BBE18-6136-40FB-8748-7A4E44135303}" srcOrd="8" destOrd="0" presId="urn:microsoft.com/office/officeart/2005/8/layout/hChevron3"/>
    <dgm:cxn modelId="{AF39A33A-57D1-4FEE-8C7A-64FAC9365155}" type="presParOf" srcId="{4A2B325A-DACD-41D4-AD0D-283F00E1D327}" destId="{4B11A0E5-05F6-49F0-BFF0-53BDD1533146}" srcOrd="9" destOrd="0" presId="urn:microsoft.com/office/officeart/2005/8/layout/hChevron3"/>
    <dgm:cxn modelId="{C93847FB-C138-41A2-A781-55C9F4643EEC}" type="presParOf" srcId="{4A2B325A-DACD-41D4-AD0D-283F00E1D327}" destId="{32D2C444-432C-4683-82A2-8C1E64A82B34}"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1173A4E3-8B9D-40B0-9369-26A273D1F1F9}" type="doc">
      <dgm:prSet loTypeId="urn:microsoft.com/office/officeart/2005/8/layout/hChevron3" loCatId="process" qsTypeId="urn:microsoft.com/office/officeart/2005/8/quickstyle/simple1" qsCatId="simple" csTypeId="urn:microsoft.com/office/officeart/2005/8/colors/accent0_3" csCatId="mainScheme" phldr="1"/>
      <dgm:spPr/>
    </dgm:pt>
    <dgm:pt modelId="{B020B15D-A740-495E-9707-CEF630FFECD3}">
      <dgm:prSet phldrT="[Tex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perspective</a:t>
          </a:r>
          <a:endParaRPr lang="fr-FR" sz="1200" kern="1200" dirty="0">
            <a:solidFill>
              <a:srgbClr val="FFFFFF">
                <a:lumMod val="75000"/>
              </a:srgbClr>
            </a:solidFill>
            <a:latin typeface="Times New Roman" panose="02020603050405020304" pitchFamily="18" charset="0"/>
            <a:ea typeface="Roboto" panose="02000000000000000000" pitchFamily="2" charset="0"/>
            <a:cs typeface="+mn-cs"/>
          </a:endParaRPr>
        </a:p>
      </dgm:t>
    </dgm:pt>
    <dgm:pt modelId="{16327527-6DE2-4978-8EEB-7FB6A266E564}" type="par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FA986E08-AF4A-457D-ABE0-059FACE73902}" type="sibTrans" cxnId="{A0AD2D51-F018-4BB7-A9CC-13CB09036240}">
      <dgm:prSet/>
      <dgm:spPr/>
      <dgm:t>
        <a:bodyPr/>
        <a:lstStyle/>
        <a:p>
          <a:endParaRPr lang="fr-FR">
            <a:latin typeface="Roboto" panose="02000000000000000000" pitchFamily="2" charset="0"/>
            <a:ea typeface="Roboto" panose="02000000000000000000" pitchFamily="2" charset="0"/>
          </a:endParaRPr>
        </a:p>
      </dgm:t>
    </dgm:pt>
    <dgm:pt modelId="{301C62E2-A8CD-4F54-84F5-B146F6DB3BEF}">
      <dgm:prSet custT="1"/>
      <dgm:spPr/>
      <dgm: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Operating environment</a:t>
          </a:r>
        </a:p>
      </dgm:t>
    </dgm:pt>
    <dgm:pt modelId="{8302BFEE-DE5C-468D-865D-621BA5590767}" type="parTrans" cxnId="{4E7EC293-D378-4111-A23C-F7023E52815B}">
      <dgm:prSet/>
      <dgm:spPr/>
      <dgm:t>
        <a:bodyPr/>
        <a:lstStyle/>
        <a:p>
          <a:endParaRPr lang="en-CA"/>
        </a:p>
      </dgm:t>
    </dgm:pt>
    <dgm:pt modelId="{A588EEA4-80FF-4134-8727-0C4B432BD220}" type="sibTrans" cxnId="{4E7EC293-D378-4111-A23C-F7023E52815B}">
      <dgm:prSet/>
      <dgm:spPr/>
      <dgm:t>
        <a:bodyPr/>
        <a:lstStyle/>
        <a:p>
          <a:endParaRPr lang="en-CA"/>
        </a:p>
      </dgm:t>
    </dgm:pt>
    <dgm:pt modelId="{D98FC74F-8509-4B6D-9EAF-68CF6821309B}">
      <dgm:prSe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Design &amp; </a:t>
          </a:r>
          <a:r>
            <a:rPr lang="en-US" sz="1200" kern="1200" dirty="0" err="1">
              <a:solidFill>
                <a:srgbClr val="FFFFFF">
                  <a:lumMod val="75000"/>
                </a:srgbClr>
              </a:solidFill>
              <a:latin typeface="Times New Roman" panose="02020603050405020304" pitchFamily="18" charset="0"/>
              <a:ea typeface="Roboto" panose="02000000000000000000" pitchFamily="2" charset="0"/>
              <a:cs typeface="+mn-cs"/>
            </a:rPr>
            <a:t>impl</a:t>
          </a: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 constraints</a:t>
          </a:r>
        </a:p>
      </dgm:t>
    </dgm:pt>
    <dgm:pt modelId="{655AFAE4-0471-459E-8FBC-D6EF79A96249}" type="parTrans" cxnId="{BF6AF07D-152D-4996-86AD-CFCC5E58D7C3}">
      <dgm:prSet/>
      <dgm:spPr/>
      <dgm:t>
        <a:bodyPr/>
        <a:lstStyle/>
        <a:p>
          <a:endParaRPr lang="en-CA"/>
        </a:p>
      </dgm:t>
    </dgm:pt>
    <dgm:pt modelId="{DB628DB9-78F8-45B5-861D-7DAF0166BCDD}" type="sibTrans" cxnId="{BF6AF07D-152D-4996-86AD-CFCC5E58D7C3}">
      <dgm:prSet/>
      <dgm:spPr/>
      <dgm:t>
        <a:bodyPr/>
        <a:lstStyle/>
        <a:p>
          <a:endParaRPr lang="en-CA"/>
        </a:p>
      </dgm:t>
    </dgm:pt>
    <dgm:pt modelId="{3CC173B9-19B3-49D9-B2F2-790888255A9A}">
      <dgm:prSe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Users need &amp; documentation</a:t>
          </a:r>
        </a:p>
      </dgm:t>
    </dgm:pt>
    <dgm:pt modelId="{B1896799-057A-4D1C-B2A4-3C0D75412E2C}" type="parTrans" cxnId="{B6EE8118-9916-44E3-B64B-5218A9E10BE4}">
      <dgm:prSet/>
      <dgm:spPr/>
      <dgm:t>
        <a:bodyPr/>
        <a:lstStyle/>
        <a:p>
          <a:endParaRPr lang="en-CA"/>
        </a:p>
      </dgm:t>
    </dgm:pt>
    <dgm:pt modelId="{1B3E48DD-C400-4151-8BEF-E625AF56DA4D}" type="sibTrans" cxnId="{B6EE8118-9916-44E3-B64B-5218A9E10BE4}">
      <dgm:prSet/>
      <dgm:spPr/>
      <dgm:t>
        <a:bodyPr/>
        <a:lstStyle/>
        <a:p>
          <a:endParaRPr lang="en-CA"/>
        </a:p>
      </dgm:t>
    </dgm:pt>
    <dgm:pt modelId="{6761D046-F1B4-4190-B982-7DA3F082FEB7}">
      <dgm:prSet custT="1"/>
      <dgm:spPr/>
      <dgm:t>
        <a:bodyPr/>
        <a:lstStyle/>
        <a:p>
          <a:r>
            <a:rPr lang="en-US" sz="1100" b="1" kern="1200" dirty="0">
              <a:solidFill>
                <a:srgbClr val="FFFFFF"/>
              </a:solidFill>
              <a:latin typeface="Times New Roman" panose="02020603050405020304" pitchFamily="18" charset="0"/>
              <a:ea typeface="Roboto" panose="02000000000000000000" pitchFamily="2" charset="0"/>
              <a:cs typeface="+mn-cs"/>
            </a:rPr>
            <a:t>Assumption and dependencies</a:t>
          </a:r>
        </a:p>
      </dgm:t>
    </dgm:pt>
    <dgm:pt modelId="{14EBBC44-8DCD-45DD-B186-64AA68A8EDBC}" type="parTrans" cxnId="{7571198D-42AA-4977-BF95-E620AEBACB93}">
      <dgm:prSet/>
      <dgm:spPr/>
      <dgm:t>
        <a:bodyPr/>
        <a:lstStyle/>
        <a:p>
          <a:endParaRPr lang="en-CA"/>
        </a:p>
      </dgm:t>
    </dgm:pt>
    <dgm:pt modelId="{34878F8E-6E7C-490F-BFD6-C4D15F93F3A9}" type="sibTrans" cxnId="{7571198D-42AA-4977-BF95-E620AEBACB93}">
      <dgm:prSet/>
      <dgm:spPr/>
      <dgm:t>
        <a:bodyPr/>
        <a:lstStyle/>
        <a:p>
          <a:endParaRPr lang="en-CA"/>
        </a:p>
      </dgm:t>
    </dgm:pt>
    <dgm:pt modelId="{82DCAB3E-E1AB-4134-855D-3ED3BB3F2799}">
      <dgm:prSet custT="1"/>
      <dgm:spPr/>
      <dgm:t>
        <a:bodyPr/>
        <a:lstStyle/>
        <a:p>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features</a:t>
          </a:r>
        </a:p>
      </dgm:t>
    </dgm:pt>
    <dgm:pt modelId="{30F42A8E-8F50-4DAF-A7EF-66B492F8A082}" type="sibTrans" cxnId="{ADFF7CDA-5E61-4921-A464-C154DD66E2AA}">
      <dgm:prSet/>
      <dgm:spPr/>
      <dgm:t>
        <a:bodyPr/>
        <a:lstStyle/>
        <a:p>
          <a:endParaRPr lang="en-CA"/>
        </a:p>
      </dgm:t>
    </dgm:pt>
    <dgm:pt modelId="{C72122C4-3169-4B10-A9A4-EDADD2691220}" type="parTrans" cxnId="{ADFF7CDA-5E61-4921-A464-C154DD66E2AA}">
      <dgm:prSet/>
      <dgm:spPr/>
      <dgm:t>
        <a:bodyPr/>
        <a:lstStyle/>
        <a:p>
          <a:endParaRPr lang="en-CA"/>
        </a:p>
      </dgm:t>
    </dgm:pt>
    <dgm:pt modelId="{4A2B325A-DACD-41D4-AD0D-283F00E1D327}" type="pres">
      <dgm:prSet presAssocID="{1173A4E3-8B9D-40B0-9369-26A273D1F1F9}" presName="Name0" presStyleCnt="0">
        <dgm:presLayoutVars>
          <dgm:dir/>
          <dgm:resizeHandles val="exact"/>
        </dgm:presLayoutVars>
      </dgm:prSet>
      <dgm:spPr/>
    </dgm:pt>
    <dgm:pt modelId="{2638464A-AF79-446D-BA58-D5B5ABCECCEC}" type="pres">
      <dgm:prSet presAssocID="{B020B15D-A740-495E-9707-CEF630FFECD3}" presName="parTxOnly" presStyleLbl="node1" presStyleIdx="0" presStyleCnt="6" custScaleX="96168" custLinFactX="-28242" custLinFactNeighborX="-100000">
        <dgm:presLayoutVars>
          <dgm:bulletEnabled val="1"/>
        </dgm:presLayoutVars>
      </dgm:prSet>
      <dgm:spPr/>
    </dgm:pt>
    <dgm:pt modelId="{0643FDF5-16BE-4EE0-A6C2-143859B1952E}" type="pres">
      <dgm:prSet presAssocID="{FA986E08-AF4A-457D-ABE0-059FACE73902}" presName="parSpace" presStyleCnt="0"/>
      <dgm:spPr/>
    </dgm:pt>
    <dgm:pt modelId="{E9AAE2F3-3704-4545-B3BB-3C08A8422BC5}" type="pres">
      <dgm:prSet presAssocID="{82DCAB3E-E1AB-4134-855D-3ED3BB3F2799}" presName="parTxOnly" presStyleLbl="node1" presStyleIdx="1" presStyleCnt="6" custScaleX="76191">
        <dgm:presLayoutVars>
          <dgm:bulletEnabled val="1"/>
        </dgm:presLayoutVars>
      </dgm:prSet>
      <dgm:spPr/>
    </dgm:pt>
    <dgm:pt modelId="{3379D7DF-3D73-4A66-AA49-FE2CC24D8264}" type="pres">
      <dgm:prSet presAssocID="{30F42A8E-8F50-4DAF-A7EF-66B492F8A082}" presName="parSpace" presStyleCnt="0"/>
      <dgm:spPr/>
    </dgm:pt>
    <dgm:pt modelId="{CAB47033-CBC4-4C20-9222-529FA8893607}" type="pres">
      <dgm:prSet presAssocID="{301C62E2-A8CD-4F54-84F5-B146F6DB3BEF}" presName="parTxOnly" presStyleLbl="node1" presStyleIdx="2" presStyleCnt="6" custScaleX="97443">
        <dgm:presLayoutVars>
          <dgm:bulletEnabled val="1"/>
        </dgm:presLayoutVars>
      </dgm:prSet>
      <dgm:spPr/>
    </dgm:pt>
    <dgm:pt modelId="{984AE3FC-FFF8-46F5-97E3-93AEFB8617A0}" type="pres">
      <dgm:prSet presAssocID="{A588EEA4-80FF-4134-8727-0C4B432BD220}" presName="parSpace" presStyleCnt="0"/>
      <dgm:spPr/>
    </dgm:pt>
    <dgm:pt modelId="{30F93D5D-1B37-4F9A-B5C0-6F289396495D}" type="pres">
      <dgm:prSet presAssocID="{D98FC74F-8509-4B6D-9EAF-68CF6821309B}" presName="parTxOnly" presStyleLbl="node1" presStyleIdx="3" presStyleCnt="6" custScaleX="85965">
        <dgm:presLayoutVars>
          <dgm:bulletEnabled val="1"/>
        </dgm:presLayoutVars>
      </dgm:prSet>
      <dgm:spPr/>
    </dgm:pt>
    <dgm:pt modelId="{CD635A41-C167-4098-9D43-64968D2447A7}" type="pres">
      <dgm:prSet presAssocID="{DB628DB9-78F8-45B5-861D-7DAF0166BCDD}" presName="parSpace" presStyleCnt="0"/>
      <dgm:spPr/>
    </dgm:pt>
    <dgm:pt modelId="{8A3BBE18-6136-40FB-8748-7A4E44135303}" type="pres">
      <dgm:prSet presAssocID="{3CC173B9-19B3-49D9-B2F2-790888255A9A}" presName="parTxOnly" presStyleLbl="node1" presStyleIdx="4" presStyleCnt="6">
        <dgm:presLayoutVars>
          <dgm:bulletEnabled val="1"/>
        </dgm:presLayoutVars>
      </dgm:prSet>
      <dgm:spPr/>
    </dgm:pt>
    <dgm:pt modelId="{4B11A0E5-05F6-49F0-BFF0-53BDD1533146}" type="pres">
      <dgm:prSet presAssocID="{1B3E48DD-C400-4151-8BEF-E625AF56DA4D}" presName="parSpace" presStyleCnt="0"/>
      <dgm:spPr/>
    </dgm:pt>
    <dgm:pt modelId="{32D2C444-432C-4683-82A2-8C1E64A82B34}" type="pres">
      <dgm:prSet presAssocID="{6761D046-F1B4-4190-B982-7DA3F082FEB7}" presName="parTxOnly" presStyleLbl="node1" presStyleIdx="5" presStyleCnt="6">
        <dgm:presLayoutVars>
          <dgm:bulletEnabled val="1"/>
        </dgm:presLayoutVars>
      </dgm:prSet>
      <dgm:spPr/>
    </dgm:pt>
  </dgm:ptLst>
  <dgm:cxnLst>
    <dgm:cxn modelId="{73143002-FA24-4BD7-982A-8E23A5ADD1EC}" type="presOf" srcId="{1173A4E3-8B9D-40B0-9369-26A273D1F1F9}" destId="{4A2B325A-DACD-41D4-AD0D-283F00E1D327}" srcOrd="0" destOrd="0" presId="urn:microsoft.com/office/officeart/2005/8/layout/hChevron3"/>
    <dgm:cxn modelId="{296A610C-B169-4F96-A652-EB1A9269DE48}" type="presOf" srcId="{3CC173B9-19B3-49D9-B2F2-790888255A9A}" destId="{8A3BBE18-6136-40FB-8748-7A4E44135303}" srcOrd="0" destOrd="0" presId="urn:microsoft.com/office/officeart/2005/8/layout/hChevron3"/>
    <dgm:cxn modelId="{B6EE8118-9916-44E3-B64B-5218A9E10BE4}" srcId="{1173A4E3-8B9D-40B0-9369-26A273D1F1F9}" destId="{3CC173B9-19B3-49D9-B2F2-790888255A9A}" srcOrd="4" destOrd="0" parTransId="{B1896799-057A-4D1C-B2A4-3C0D75412E2C}" sibTransId="{1B3E48DD-C400-4151-8BEF-E625AF56DA4D}"/>
    <dgm:cxn modelId="{5B47D750-000D-4765-9276-0F89E668CDAA}" type="presOf" srcId="{D98FC74F-8509-4B6D-9EAF-68CF6821309B}" destId="{30F93D5D-1B37-4F9A-B5C0-6F289396495D}" srcOrd="0" destOrd="0" presId="urn:microsoft.com/office/officeart/2005/8/layout/hChevron3"/>
    <dgm:cxn modelId="{A0AD2D51-F018-4BB7-A9CC-13CB09036240}" srcId="{1173A4E3-8B9D-40B0-9369-26A273D1F1F9}" destId="{B020B15D-A740-495E-9707-CEF630FFECD3}" srcOrd="0" destOrd="0" parTransId="{16327527-6DE2-4978-8EEB-7FB6A266E564}" sibTransId="{FA986E08-AF4A-457D-ABE0-059FACE73902}"/>
    <dgm:cxn modelId="{BF6AF07D-152D-4996-86AD-CFCC5E58D7C3}" srcId="{1173A4E3-8B9D-40B0-9369-26A273D1F1F9}" destId="{D98FC74F-8509-4B6D-9EAF-68CF6821309B}" srcOrd="3" destOrd="0" parTransId="{655AFAE4-0471-459E-8FBC-D6EF79A96249}" sibTransId="{DB628DB9-78F8-45B5-861D-7DAF0166BCDD}"/>
    <dgm:cxn modelId="{7571198D-42AA-4977-BF95-E620AEBACB93}" srcId="{1173A4E3-8B9D-40B0-9369-26A273D1F1F9}" destId="{6761D046-F1B4-4190-B982-7DA3F082FEB7}" srcOrd="5" destOrd="0" parTransId="{14EBBC44-8DCD-45DD-B186-64AA68A8EDBC}" sibTransId="{34878F8E-6E7C-490F-BFD6-C4D15F93F3A9}"/>
    <dgm:cxn modelId="{4E7EC293-D378-4111-A23C-F7023E52815B}" srcId="{1173A4E3-8B9D-40B0-9369-26A273D1F1F9}" destId="{301C62E2-A8CD-4F54-84F5-B146F6DB3BEF}" srcOrd="2" destOrd="0" parTransId="{8302BFEE-DE5C-468D-865D-621BA5590767}" sibTransId="{A588EEA4-80FF-4134-8727-0C4B432BD220}"/>
    <dgm:cxn modelId="{349ABE9A-E5C2-49BF-B0B5-65C7A0E28FE3}" type="presOf" srcId="{82DCAB3E-E1AB-4134-855D-3ED3BB3F2799}" destId="{E9AAE2F3-3704-4545-B3BB-3C08A8422BC5}" srcOrd="0" destOrd="0" presId="urn:microsoft.com/office/officeart/2005/8/layout/hChevron3"/>
    <dgm:cxn modelId="{8198ADC0-C753-4DD4-929C-A603430D86FF}" type="presOf" srcId="{6761D046-F1B4-4190-B982-7DA3F082FEB7}" destId="{32D2C444-432C-4683-82A2-8C1E64A82B34}" srcOrd="0" destOrd="0" presId="urn:microsoft.com/office/officeart/2005/8/layout/hChevron3"/>
    <dgm:cxn modelId="{4E4DDACA-F4F9-4B4C-BC2F-AA0F01F727A1}" type="presOf" srcId="{B020B15D-A740-495E-9707-CEF630FFECD3}" destId="{2638464A-AF79-446D-BA58-D5B5ABCECCEC}" srcOrd="0" destOrd="0" presId="urn:microsoft.com/office/officeart/2005/8/layout/hChevron3"/>
    <dgm:cxn modelId="{B9D916D1-DF35-4D08-ACCA-16C9B43B6B56}" type="presOf" srcId="{301C62E2-A8CD-4F54-84F5-B146F6DB3BEF}" destId="{CAB47033-CBC4-4C20-9222-529FA8893607}" srcOrd="0" destOrd="0" presId="urn:microsoft.com/office/officeart/2005/8/layout/hChevron3"/>
    <dgm:cxn modelId="{ADFF7CDA-5E61-4921-A464-C154DD66E2AA}" srcId="{1173A4E3-8B9D-40B0-9369-26A273D1F1F9}" destId="{82DCAB3E-E1AB-4134-855D-3ED3BB3F2799}" srcOrd="1" destOrd="0" parTransId="{C72122C4-3169-4B10-A9A4-EDADD2691220}" sibTransId="{30F42A8E-8F50-4DAF-A7EF-66B492F8A082}"/>
    <dgm:cxn modelId="{F73C80EA-9013-44F9-AB94-7CDB8868927A}" type="presParOf" srcId="{4A2B325A-DACD-41D4-AD0D-283F00E1D327}" destId="{2638464A-AF79-446D-BA58-D5B5ABCECCEC}" srcOrd="0" destOrd="0" presId="urn:microsoft.com/office/officeart/2005/8/layout/hChevron3"/>
    <dgm:cxn modelId="{7A6E94E9-5640-4FBF-9437-74B02BD7950D}" type="presParOf" srcId="{4A2B325A-DACD-41D4-AD0D-283F00E1D327}" destId="{0643FDF5-16BE-4EE0-A6C2-143859B1952E}" srcOrd="1" destOrd="0" presId="urn:microsoft.com/office/officeart/2005/8/layout/hChevron3"/>
    <dgm:cxn modelId="{D71CEA81-9665-4213-8CEB-1F3ED9C78794}" type="presParOf" srcId="{4A2B325A-DACD-41D4-AD0D-283F00E1D327}" destId="{E9AAE2F3-3704-4545-B3BB-3C08A8422BC5}" srcOrd="2" destOrd="0" presId="urn:microsoft.com/office/officeart/2005/8/layout/hChevron3"/>
    <dgm:cxn modelId="{7F6AD3D5-4773-4E16-995B-ADDD51A5796C}" type="presParOf" srcId="{4A2B325A-DACD-41D4-AD0D-283F00E1D327}" destId="{3379D7DF-3D73-4A66-AA49-FE2CC24D8264}" srcOrd="3" destOrd="0" presId="urn:microsoft.com/office/officeart/2005/8/layout/hChevron3"/>
    <dgm:cxn modelId="{9A3A03F8-9A11-47F0-90DF-36793CA3FB5E}" type="presParOf" srcId="{4A2B325A-DACD-41D4-AD0D-283F00E1D327}" destId="{CAB47033-CBC4-4C20-9222-529FA8893607}" srcOrd="4" destOrd="0" presId="urn:microsoft.com/office/officeart/2005/8/layout/hChevron3"/>
    <dgm:cxn modelId="{ECA14F53-D3C8-4E95-8345-BF02282ED266}" type="presParOf" srcId="{4A2B325A-DACD-41D4-AD0D-283F00E1D327}" destId="{984AE3FC-FFF8-46F5-97E3-93AEFB8617A0}" srcOrd="5" destOrd="0" presId="urn:microsoft.com/office/officeart/2005/8/layout/hChevron3"/>
    <dgm:cxn modelId="{72C50A3C-CB21-41FB-93F9-2EBE3F5DB77F}" type="presParOf" srcId="{4A2B325A-DACD-41D4-AD0D-283F00E1D327}" destId="{30F93D5D-1B37-4F9A-B5C0-6F289396495D}" srcOrd="6" destOrd="0" presId="urn:microsoft.com/office/officeart/2005/8/layout/hChevron3"/>
    <dgm:cxn modelId="{7FA08B08-A1B4-4B6A-A1AB-954DFFFA4D80}" type="presParOf" srcId="{4A2B325A-DACD-41D4-AD0D-283F00E1D327}" destId="{CD635A41-C167-4098-9D43-64968D2447A7}" srcOrd="7" destOrd="0" presId="urn:microsoft.com/office/officeart/2005/8/layout/hChevron3"/>
    <dgm:cxn modelId="{53B4E6E1-9FA2-446C-BB84-A6701030E950}" type="presParOf" srcId="{4A2B325A-DACD-41D4-AD0D-283F00E1D327}" destId="{8A3BBE18-6136-40FB-8748-7A4E44135303}" srcOrd="8" destOrd="0" presId="urn:microsoft.com/office/officeart/2005/8/layout/hChevron3"/>
    <dgm:cxn modelId="{AF39A33A-57D1-4FEE-8C7A-64FAC9365155}" type="presParOf" srcId="{4A2B325A-DACD-41D4-AD0D-283F00E1D327}" destId="{4B11A0E5-05F6-49F0-BFF0-53BDD1533146}" srcOrd="9" destOrd="0" presId="urn:microsoft.com/office/officeart/2005/8/layout/hChevron3"/>
    <dgm:cxn modelId="{C93847FB-C138-41A2-A781-55C9F4643EEC}" type="presParOf" srcId="{4A2B325A-DACD-41D4-AD0D-283F00E1D327}" destId="{32D2C444-432C-4683-82A2-8C1E64A82B34}"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0B085-93A6-4830-8F1E-4F085B6659D4}">
      <dsp:nvSpPr>
        <dsp:cNvPr id="0" name=""/>
        <dsp:cNvSpPr/>
      </dsp:nvSpPr>
      <dsp:spPr>
        <a:xfrm rot="19974051">
          <a:off x="270895" y="692089"/>
          <a:ext cx="2927448" cy="191979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CCB7DA-F47F-4F62-B962-8027337DE169}">
      <dsp:nvSpPr>
        <dsp:cNvPr id="0" name=""/>
        <dsp:cNvSpPr/>
      </dsp:nvSpPr>
      <dsp:spPr>
        <a:xfrm>
          <a:off x="0" y="1154642"/>
          <a:ext cx="256723" cy="25672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D83262-D1BD-4A78-B131-CCAAD18CF913}">
      <dsp:nvSpPr>
        <dsp:cNvPr id="0" name=""/>
        <dsp:cNvSpPr/>
      </dsp:nvSpPr>
      <dsp:spPr>
        <a:xfrm>
          <a:off x="1387696" y="1317636"/>
          <a:ext cx="1387696" cy="1600186"/>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36033" bIns="0" numCol="1" spcCol="1270" anchor="t" anchorCtr="0">
          <a:noAutofit/>
        </a:bodyPr>
        <a:lstStyle/>
        <a:p>
          <a:pPr marL="0" lvl="0" indent="0" algn="r" defTabSz="2889250">
            <a:lnSpc>
              <a:spcPct val="90000"/>
            </a:lnSpc>
            <a:spcBef>
              <a:spcPct val="0"/>
            </a:spcBef>
            <a:spcAft>
              <a:spcPct val="35000"/>
            </a:spcAft>
            <a:buNone/>
          </a:pPr>
          <a:endParaRPr lang="fr-FR" sz="6500" kern="1200" dirty="0"/>
        </a:p>
      </dsp:txBody>
      <dsp:txXfrm>
        <a:off x="1455438" y="1385378"/>
        <a:ext cx="1252212" cy="146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8464A-AF79-446D-BA58-D5B5ABCECCEC}">
      <dsp:nvSpPr>
        <dsp:cNvPr id="0" name=""/>
        <dsp:cNvSpPr/>
      </dsp:nvSpPr>
      <dsp:spPr>
        <a:xfrm>
          <a:off x="2108" y="0"/>
          <a:ext cx="1279622" cy="41096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Times New Roman" panose="02020603050405020304" pitchFamily="18" charset="0"/>
              <a:ea typeface="Roboto" panose="02000000000000000000" pitchFamily="2" charset="0"/>
            </a:rPr>
            <a:t>Product perspective</a:t>
          </a:r>
          <a:endParaRPr lang="fr-FR" sz="1200" b="1" kern="1200" dirty="0">
            <a:solidFill>
              <a:srgbClr val="FFFFFF"/>
            </a:solidFill>
            <a:latin typeface="Roboto" panose="02000000000000000000" pitchFamily="2" charset="0"/>
            <a:ea typeface="Roboto" panose="02000000000000000000" pitchFamily="2" charset="0"/>
            <a:cs typeface="+mn-cs"/>
          </a:endParaRPr>
        </a:p>
      </dsp:txBody>
      <dsp:txXfrm>
        <a:off x="2108" y="0"/>
        <a:ext cx="1176881" cy="410966"/>
      </dsp:txXfrm>
    </dsp:sp>
    <dsp:sp modelId="{E9AAE2F3-3704-4545-B3BB-3C08A8422BC5}">
      <dsp:nvSpPr>
        <dsp:cNvPr id="0" name=""/>
        <dsp:cNvSpPr/>
      </dsp:nvSpPr>
      <dsp:spPr>
        <a:xfrm>
          <a:off x="1015607"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75000"/>
                </a:schemeClr>
              </a:solidFill>
              <a:latin typeface="Times New Roman" panose="02020603050405020304" pitchFamily="18" charset="0"/>
              <a:ea typeface="Roboto" panose="02000000000000000000" pitchFamily="2" charset="0"/>
            </a:rPr>
            <a:t>Product features</a:t>
          </a:r>
        </a:p>
      </dsp:txBody>
      <dsp:txXfrm>
        <a:off x="1221090" y="0"/>
        <a:ext cx="919645" cy="410966"/>
      </dsp:txXfrm>
    </dsp:sp>
    <dsp:sp modelId="{CAB47033-CBC4-4C20-9222-529FA8893607}">
      <dsp:nvSpPr>
        <dsp:cNvPr id="0" name=""/>
        <dsp:cNvSpPr/>
      </dsp:nvSpPr>
      <dsp:spPr>
        <a:xfrm>
          <a:off x="2080096"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75000"/>
                </a:schemeClr>
              </a:solidFill>
              <a:latin typeface="Times New Roman" panose="02020603050405020304" pitchFamily="18" charset="0"/>
              <a:ea typeface="Roboto" panose="02000000000000000000" pitchFamily="2" charset="0"/>
            </a:rPr>
            <a:t>Operating environment</a:t>
          </a:r>
        </a:p>
      </dsp:txBody>
      <dsp:txXfrm>
        <a:off x="2285579" y="0"/>
        <a:ext cx="919645" cy="410966"/>
      </dsp:txXfrm>
    </dsp:sp>
    <dsp:sp modelId="{30F93D5D-1B37-4F9A-B5C0-6F289396495D}">
      <dsp:nvSpPr>
        <dsp:cNvPr id="0" name=""/>
        <dsp:cNvSpPr/>
      </dsp:nvSpPr>
      <dsp:spPr>
        <a:xfrm>
          <a:off x="3144585"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lumMod val="75000"/>
                </a:schemeClr>
              </a:solidFill>
              <a:latin typeface="Times New Roman" panose="02020603050405020304" pitchFamily="18" charset="0"/>
              <a:ea typeface="Roboto" panose="02000000000000000000" pitchFamily="2" charset="0"/>
            </a:rPr>
            <a:t>Design &amp; </a:t>
          </a:r>
          <a:r>
            <a:rPr lang="en-US" sz="1100" kern="1200" dirty="0" err="1">
              <a:solidFill>
                <a:schemeClr val="bg1">
                  <a:lumMod val="75000"/>
                </a:schemeClr>
              </a:solidFill>
              <a:latin typeface="Times New Roman" panose="02020603050405020304" pitchFamily="18" charset="0"/>
              <a:ea typeface="Roboto" panose="02000000000000000000" pitchFamily="2" charset="0"/>
            </a:rPr>
            <a:t>impl</a:t>
          </a:r>
          <a:r>
            <a:rPr lang="en-US" sz="1100" kern="1200" dirty="0">
              <a:solidFill>
                <a:schemeClr val="bg1">
                  <a:lumMod val="75000"/>
                </a:schemeClr>
              </a:solidFill>
              <a:latin typeface="Times New Roman" panose="02020603050405020304" pitchFamily="18" charset="0"/>
              <a:ea typeface="Roboto" panose="02000000000000000000" pitchFamily="2" charset="0"/>
            </a:rPr>
            <a:t> constraints</a:t>
          </a:r>
        </a:p>
      </dsp:txBody>
      <dsp:txXfrm>
        <a:off x="3350068" y="0"/>
        <a:ext cx="919645" cy="410966"/>
      </dsp:txXfrm>
    </dsp:sp>
    <dsp:sp modelId="{8A3BBE18-6136-40FB-8748-7A4E44135303}">
      <dsp:nvSpPr>
        <dsp:cNvPr id="0" name=""/>
        <dsp:cNvSpPr/>
      </dsp:nvSpPr>
      <dsp:spPr>
        <a:xfrm>
          <a:off x="4209074"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75000"/>
                </a:schemeClr>
              </a:solidFill>
              <a:latin typeface="Times New Roman" panose="02020603050405020304" pitchFamily="18" charset="0"/>
              <a:ea typeface="Roboto" panose="02000000000000000000" pitchFamily="2" charset="0"/>
            </a:rPr>
            <a:t>Users need &amp; documentation</a:t>
          </a:r>
        </a:p>
      </dsp:txBody>
      <dsp:txXfrm>
        <a:off x="4414557" y="0"/>
        <a:ext cx="919645" cy="410966"/>
      </dsp:txXfrm>
    </dsp:sp>
    <dsp:sp modelId="{32D2C444-432C-4683-82A2-8C1E64A82B34}">
      <dsp:nvSpPr>
        <dsp:cNvPr id="0" name=""/>
        <dsp:cNvSpPr/>
      </dsp:nvSpPr>
      <dsp:spPr>
        <a:xfrm>
          <a:off x="5273563"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75000"/>
                </a:schemeClr>
              </a:solidFill>
              <a:latin typeface="Times New Roman" panose="02020603050405020304" pitchFamily="18" charset="0"/>
              <a:ea typeface="Roboto" panose="02000000000000000000" pitchFamily="2" charset="0"/>
            </a:rPr>
            <a:t>Assumption and dependencies</a:t>
          </a:r>
          <a:endParaRPr lang="en-US" sz="1000" kern="1200" dirty="0">
            <a:solidFill>
              <a:schemeClr val="bg1">
                <a:lumMod val="75000"/>
              </a:schemeClr>
            </a:solidFill>
          </a:endParaRPr>
        </a:p>
      </dsp:txBody>
      <dsp:txXfrm>
        <a:off x="5479046" y="0"/>
        <a:ext cx="919645" cy="410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8464A-AF79-446D-BA58-D5B5ABCECCEC}">
      <dsp:nvSpPr>
        <dsp:cNvPr id="0" name=""/>
        <dsp:cNvSpPr/>
      </dsp:nvSpPr>
      <dsp:spPr>
        <a:xfrm>
          <a:off x="0" y="0"/>
          <a:ext cx="1279622" cy="41096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perspective</a:t>
          </a:r>
          <a:endParaRPr lang="fr-FR" sz="1200" kern="1200" dirty="0">
            <a:solidFill>
              <a:srgbClr val="FFFFFF">
                <a:lumMod val="75000"/>
              </a:srgbClr>
            </a:solidFill>
            <a:latin typeface="Times New Roman" panose="02020603050405020304" pitchFamily="18" charset="0"/>
            <a:ea typeface="Roboto" panose="02000000000000000000" pitchFamily="2" charset="0"/>
            <a:cs typeface="+mn-cs"/>
          </a:endParaRPr>
        </a:p>
      </dsp:txBody>
      <dsp:txXfrm>
        <a:off x="0" y="0"/>
        <a:ext cx="1176881" cy="410966"/>
      </dsp:txXfrm>
    </dsp:sp>
    <dsp:sp modelId="{E9AAE2F3-3704-4545-B3BB-3C08A8422BC5}">
      <dsp:nvSpPr>
        <dsp:cNvPr id="0" name=""/>
        <dsp:cNvSpPr/>
      </dsp:nvSpPr>
      <dsp:spPr>
        <a:xfrm>
          <a:off x="1015607"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FFFFFF"/>
              </a:solidFill>
              <a:latin typeface="Times New Roman" panose="02020603050405020304" pitchFamily="18" charset="0"/>
              <a:ea typeface="Roboto" panose="02000000000000000000" pitchFamily="2" charset="0"/>
              <a:cs typeface="+mn-cs"/>
            </a:rPr>
            <a:t>Product features</a:t>
          </a:r>
        </a:p>
      </dsp:txBody>
      <dsp:txXfrm>
        <a:off x="1221090" y="0"/>
        <a:ext cx="919645" cy="410966"/>
      </dsp:txXfrm>
    </dsp:sp>
    <dsp:sp modelId="{CAB47033-CBC4-4C20-9222-529FA8893607}">
      <dsp:nvSpPr>
        <dsp:cNvPr id="0" name=""/>
        <dsp:cNvSpPr/>
      </dsp:nvSpPr>
      <dsp:spPr>
        <a:xfrm>
          <a:off x="2080096"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lumMod val="75000"/>
                </a:schemeClr>
              </a:solidFill>
              <a:latin typeface="Times New Roman" panose="02020603050405020304" pitchFamily="18" charset="0"/>
              <a:ea typeface="Roboto" panose="02000000000000000000" pitchFamily="2" charset="0"/>
            </a:rPr>
            <a:t>Operating environment</a:t>
          </a:r>
        </a:p>
      </dsp:txBody>
      <dsp:txXfrm>
        <a:off x="2285579" y="0"/>
        <a:ext cx="919645" cy="410966"/>
      </dsp:txXfrm>
    </dsp:sp>
    <dsp:sp modelId="{30F93D5D-1B37-4F9A-B5C0-6F289396495D}">
      <dsp:nvSpPr>
        <dsp:cNvPr id="0" name=""/>
        <dsp:cNvSpPr/>
      </dsp:nvSpPr>
      <dsp:spPr>
        <a:xfrm>
          <a:off x="3144585"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lumMod val="75000"/>
                </a:schemeClr>
              </a:solidFill>
              <a:latin typeface="Times New Roman" panose="02020603050405020304" pitchFamily="18" charset="0"/>
              <a:ea typeface="Roboto" panose="02000000000000000000" pitchFamily="2" charset="0"/>
            </a:rPr>
            <a:t>Design &amp; </a:t>
          </a:r>
          <a:r>
            <a:rPr lang="en-US" sz="1100" kern="1200" dirty="0" err="1">
              <a:solidFill>
                <a:schemeClr val="bg1">
                  <a:lumMod val="75000"/>
                </a:schemeClr>
              </a:solidFill>
              <a:latin typeface="Times New Roman" panose="02020603050405020304" pitchFamily="18" charset="0"/>
              <a:ea typeface="Roboto" panose="02000000000000000000" pitchFamily="2" charset="0"/>
            </a:rPr>
            <a:t>impl</a:t>
          </a:r>
          <a:r>
            <a:rPr lang="en-US" sz="1100" kern="1200" dirty="0">
              <a:solidFill>
                <a:schemeClr val="bg1">
                  <a:lumMod val="75000"/>
                </a:schemeClr>
              </a:solidFill>
              <a:latin typeface="Times New Roman" panose="02020603050405020304" pitchFamily="18" charset="0"/>
              <a:ea typeface="Roboto" panose="02000000000000000000" pitchFamily="2" charset="0"/>
            </a:rPr>
            <a:t> constraints</a:t>
          </a:r>
        </a:p>
      </dsp:txBody>
      <dsp:txXfrm>
        <a:off x="3350068" y="0"/>
        <a:ext cx="919645" cy="410966"/>
      </dsp:txXfrm>
    </dsp:sp>
    <dsp:sp modelId="{8A3BBE18-6136-40FB-8748-7A4E44135303}">
      <dsp:nvSpPr>
        <dsp:cNvPr id="0" name=""/>
        <dsp:cNvSpPr/>
      </dsp:nvSpPr>
      <dsp:spPr>
        <a:xfrm>
          <a:off x="4209074"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75000"/>
                </a:schemeClr>
              </a:solidFill>
              <a:latin typeface="Times New Roman" panose="02020603050405020304" pitchFamily="18" charset="0"/>
              <a:ea typeface="Roboto" panose="02000000000000000000" pitchFamily="2" charset="0"/>
            </a:rPr>
            <a:t>Users need &amp; documentation</a:t>
          </a:r>
        </a:p>
      </dsp:txBody>
      <dsp:txXfrm>
        <a:off x="4414557" y="0"/>
        <a:ext cx="919645" cy="410966"/>
      </dsp:txXfrm>
    </dsp:sp>
    <dsp:sp modelId="{32D2C444-432C-4683-82A2-8C1E64A82B34}">
      <dsp:nvSpPr>
        <dsp:cNvPr id="0" name=""/>
        <dsp:cNvSpPr/>
      </dsp:nvSpPr>
      <dsp:spPr>
        <a:xfrm>
          <a:off x="5273563"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75000"/>
                </a:schemeClr>
              </a:solidFill>
              <a:latin typeface="Times New Roman" panose="02020603050405020304" pitchFamily="18" charset="0"/>
              <a:ea typeface="Roboto" panose="02000000000000000000" pitchFamily="2" charset="0"/>
            </a:rPr>
            <a:t>Assumption and dependencies</a:t>
          </a:r>
          <a:endParaRPr lang="en-US" sz="1000" kern="1200" dirty="0">
            <a:solidFill>
              <a:schemeClr val="bg1">
                <a:lumMod val="75000"/>
              </a:schemeClr>
            </a:solidFill>
          </a:endParaRPr>
        </a:p>
      </dsp:txBody>
      <dsp:txXfrm>
        <a:off x="5479046" y="0"/>
        <a:ext cx="919645" cy="4109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8464A-AF79-446D-BA58-D5B5ABCECCEC}">
      <dsp:nvSpPr>
        <dsp:cNvPr id="0" name=""/>
        <dsp:cNvSpPr/>
      </dsp:nvSpPr>
      <dsp:spPr>
        <a:xfrm>
          <a:off x="0" y="0"/>
          <a:ext cx="1279622" cy="41096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perspective</a:t>
          </a:r>
          <a:endParaRPr lang="fr-FR" sz="1200" kern="1200" dirty="0">
            <a:solidFill>
              <a:srgbClr val="FFFFFF">
                <a:lumMod val="75000"/>
              </a:srgbClr>
            </a:solidFill>
            <a:latin typeface="Times New Roman" panose="02020603050405020304" pitchFamily="18" charset="0"/>
            <a:ea typeface="Roboto" panose="02000000000000000000" pitchFamily="2" charset="0"/>
            <a:cs typeface="+mn-cs"/>
          </a:endParaRPr>
        </a:p>
      </dsp:txBody>
      <dsp:txXfrm>
        <a:off x="0" y="0"/>
        <a:ext cx="1176881" cy="410966"/>
      </dsp:txXfrm>
    </dsp:sp>
    <dsp:sp modelId="{E9AAE2F3-3704-4545-B3BB-3C08A8422BC5}">
      <dsp:nvSpPr>
        <dsp:cNvPr id="0" name=""/>
        <dsp:cNvSpPr/>
      </dsp:nvSpPr>
      <dsp:spPr>
        <a:xfrm>
          <a:off x="1015607"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features</a:t>
          </a:r>
        </a:p>
      </dsp:txBody>
      <dsp:txXfrm>
        <a:off x="1221090" y="0"/>
        <a:ext cx="919645" cy="410966"/>
      </dsp:txXfrm>
    </dsp:sp>
    <dsp:sp modelId="{CAB47033-CBC4-4C20-9222-529FA8893607}">
      <dsp:nvSpPr>
        <dsp:cNvPr id="0" name=""/>
        <dsp:cNvSpPr/>
      </dsp:nvSpPr>
      <dsp:spPr>
        <a:xfrm>
          <a:off x="2080096"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FFFFFF"/>
              </a:solidFill>
              <a:latin typeface="Times New Roman" panose="02020603050405020304" pitchFamily="18" charset="0"/>
              <a:ea typeface="Roboto" panose="02000000000000000000" pitchFamily="2" charset="0"/>
              <a:cs typeface="+mn-cs"/>
            </a:rPr>
            <a:t>Operating environment</a:t>
          </a:r>
        </a:p>
      </dsp:txBody>
      <dsp:txXfrm>
        <a:off x="2285579" y="0"/>
        <a:ext cx="919645" cy="410966"/>
      </dsp:txXfrm>
    </dsp:sp>
    <dsp:sp modelId="{30F93D5D-1B37-4F9A-B5C0-6F289396495D}">
      <dsp:nvSpPr>
        <dsp:cNvPr id="0" name=""/>
        <dsp:cNvSpPr/>
      </dsp:nvSpPr>
      <dsp:spPr>
        <a:xfrm>
          <a:off x="3144585"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lumMod val="75000"/>
                </a:schemeClr>
              </a:solidFill>
              <a:latin typeface="Times New Roman" panose="02020603050405020304" pitchFamily="18" charset="0"/>
              <a:ea typeface="Roboto" panose="02000000000000000000" pitchFamily="2" charset="0"/>
            </a:rPr>
            <a:t>Design &amp; </a:t>
          </a:r>
          <a:r>
            <a:rPr lang="en-US" sz="1100" kern="1200" dirty="0" err="1">
              <a:solidFill>
                <a:schemeClr val="bg1">
                  <a:lumMod val="75000"/>
                </a:schemeClr>
              </a:solidFill>
              <a:latin typeface="Times New Roman" panose="02020603050405020304" pitchFamily="18" charset="0"/>
              <a:ea typeface="Roboto" panose="02000000000000000000" pitchFamily="2" charset="0"/>
            </a:rPr>
            <a:t>impl</a:t>
          </a:r>
          <a:r>
            <a:rPr lang="en-US" sz="1100" kern="1200" dirty="0">
              <a:solidFill>
                <a:schemeClr val="bg1">
                  <a:lumMod val="75000"/>
                </a:schemeClr>
              </a:solidFill>
              <a:latin typeface="Times New Roman" panose="02020603050405020304" pitchFamily="18" charset="0"/>
              <a:ea typeface="Roboto" panose="02000000000000000000" pitchFamily="2" charset="0"/>
            </a:rPr>
            <a:t> constraints</a:t>
          </a:r>
        </a:p>
      </dsp:txBody>
      <dsp:txXfrm>
        <a:off x="3350068" y="0"/>
        <a:ext cx="919645" cy="410966"/>
      </dsp:txXfrm>
    </dsp:sp>
    <dsp:sp modelId="{8A3BBE18-6136-40FB-8748-7A4E44135303}">
      <dsp:nvSpPr>
        <dsp:cNvPr id="0" name=""/>
        <dsp:cNvSpPr/>
      </dsp:nvSpPr>
      <dsp:spPr>
        <a:xfrm>
          <a:off x="4209074"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75000"/>
                </a:schemeClr>
              </a:solidFill>
              <a:latin typeface="Times New Roman" panose="02020603050405020304" pitchFamily="18" charset="0"/>
              <a:ea typeface="Roboto" panose="02000000000000000000" pitchFamily="2" charset="0"/>
            </a:rPr>
            <a:t>Users need &amp; documentation</a:t>
          </a:r>
        </a:p>
      </dsp:txBody>
      <dsp:txXfrm>
        <a:off x="4414557" y="0"/>
        <a:ext cx="919645" cy="410966"/>
      </dsp:txXfrm>
    </dsp:sp>
    <dsp:sp modelId="{32D2C444-432C-4683-82A2-8C1E64A82B34}">
      <dsp:nvSpPr>
        <dsp:cNvPr id="0" name=""/>
        <dsp:cNvSpPr/>
      </dsp:nvSpPr>
      <dsp:spPr>
        <a:xfrm>
          <a:off x="5273563" y="0"/>
          <a:ext cx="1330611"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75000"/>
                </a:schemeClr>
              </a:solidFill>
              <a:latin typeface="Times New Roman" panose="02020603050405020304" pitchFamily="18" charset="0"/>
              <a:ea typeface="Roboto" panose="02000000000000000000" pitchFamily="2" charset="0"/>
            </a:rPr>
            <a:t>Assumption and dependencies</a:t>
          </a:r>
          <a:endParaRPr lang="en-US" sz="1000" kern="1200" dirty="0">
            <a:solidFill>
              <a:schemeClr val="bg1">
                <a:lumMod val="75000"/>
              </a:schemeClr>
            </a:solidFill>
          </a:endParaRPr>
        </a:p>
      </dsp:txBody>
      <dsp:txXfrm>
        <a:off x="5479046" y="0"/>
        <a:ext cx="919645" cy="4109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8464A-AF79-446D-BA58-D5B5ABCECCEC}">
      <dsp:nvSpPr>
        <dsp:cNvPr id="0" name=""/>
        <dsp:cNvSpPr/>
      </dsp:nvSpPr>
      <dsp:spPr>
        <a:xfrm>
          <a:off x="0" y="0"/>
          <a:ext cx="1198967" cy="41096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perspective</a:t>
          </a:r>
          <a:endParaRPr lang="fr-FR" sz="1200" kern="1200" dirty="0">
            <a:solidFill>
              <a:srgbClr val="FFFFFF">
                <a:lumMod val="75000"/>
              </a:srgbClr>
            </a:solidFill>
            <a:latin typeface="Times New Roman" panose="02020603050405020304" pitchFamily="18" charset="0"/>
            <a:ea typeface="Roboto" panose="02000000000000000000" pitchFamily="2" charset="0"/>
            <a:cs typeface="+mn-cs"/>
          </a:endParaRPr>
        </a:p>
      </dsp:txBody>
      <dsp:txXfrm>
        <a:off x="0" y="0"/>
        <a:ext cx="1096226" cy="410966"/>
      </dsp:txXfrm>
    </dsp:sp>
    <dsp:sp modelId="{E9AAE2F3-3704-4545-B3BB-3C08A8422BC5}">
      <dsp:nvSpPr>
        <dsp:cNvPr id="0" name=""/>
        <dsp:cNvSpPr/>
      </dsp:nvSpPr>
      <dsp:spPr>
        <a:xfrm>
          <a:off x="952782" y="0"/>
          <a:ext cx="1246742"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features</a:t>
          </a:r>
        </a:p>
      </dsp:txBody>
      <dsp:txXfrm>
        <a:off x="1158265" y="0"/>
        <a:ext cx="835776" cy="410966"/>
      </dsp:txXfrm>
    </dsp:sp>
    <dsp:sp modelId="{CAB47033-CBC4-4C20-9222-529FA8893607}">
      <dsp:nvSpPr>
        <dsp:cNvPr id="0" name=""/>
        <dsp:cNvSpPr/>
      </dsp:nvSpPr>
      <dsp:spPr>
        <a:xfrm>
          <a:off x="1950176" y="0"/>
          <a:ext cx="1246742"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Operating environment</a:t>
          </a:r>
        </a:p>
      </dsp:txBody>
      <dsp:txXfrm>
        <a:off x="2155659" y="0"/>
        <a:ext cx="835776" cy="410966"/>
      </dsp:txXfrm>
    </dsp:sp>
    <dsp:sp modelId="{30F93D5D-1B37-4F9A-B5C0-6F289396495D}">
      <dsp:nvSpPr>
        <dsp:cNvPr id="0" name=""/>
        <dsp:cNvSpPr/>
      </dsp:nvSpPr>
      <dsp:spPr>
        <a:xfrm>
          <a:off x="2947570" y="0"/>
          <a:ext cx="1660760"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FFFFFF"/>
              </a:solidFill>
              <a:latin typeface="Times New Roman" panose="02020603050405020304" pitchFamily="18" charset="0"/>
              <a:ea typeface="Roboto" panose="02000000000000000000" pitchFamily="2" charset="0"/>
              <a:cs typeface="+mn-cs"/>
            </a:rPr>
            <a:t>Design &amp; </a:t>
          </a:r>
          <a:r>
            <a:rPr lang="en-US" sz="1200" b="1" kern="1200" dirty="0" err="1">
              <a:solidFill>
                <a:srgbClr val="FFFFFF"/>
              </a:solidFill>
              <a:latin typeface="Times New Roman" panose="02020603050405020304" pitchFamily="18" charset="0"/>
              <a:ea typeface="Roboto" panose="02000000000000000000" pitchFamily="2" charset="0"/>
              <a:cs typeface="+mn-cs"/>
            </a:rPr>
            <a:t>impl</a:t>
          </a:r>
          <a:r>
            <a:rPr lang="en-US" sz="1200" b="1" kern="1200" dirty="0">
              <a:solidFill>
                <a:srgbClr val="FFFFFF"/>
              </a:solidFill>
              <a:latin typeface="Times New Roman" panose="02020603050405020304" pitchFamily="18" charset="0"/>
              <a:ea typeface="Roboto" panose="02000000000000000000" pitchFamily="2" charset="0"/>
              <a:cs typeface="+mn-cs"/>
            </a:rPr>
            <a:t> constraints</a:t>
          </a:r>
        </a:p>
      </dsp:txBody>
      <dsp:txXfrm>
        <a:off x="3153053" y="0"/>
        <a:ext cx="1249794" cy="410966"/>
      </dsp:txXfrm>
    </dsp:sp>
    <dsp:sp modelId="{8A3BBE18-6136-40FB-8748-7A4E44135303}">
      <dsp:nvSpPr>
        <dsp:cNvPr id="0" name=""/>
        <dsp:cNvSpPr/>
      </dsp:nvSpPr>
      <dsp:spPr>
        <a:xfrm>
          <a:off x="4358982" y="0"/>
          <a:ext cx="1246742"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lumMod val="75000"/>
                </a:schemeClr>
              </a:solidFill>
              <a:latin typeface="Times New Roman" panose="02020603050405020304" pitchFamily="18" charset="0"/>
              <a:ea typeface="Roboto" panose="02000000000000000000" pitchFamily="2" charset="0"/>
            </a:rPr>
            <a:t>Users need &amp; documentation</a:t>
          </a:r>
        </a:p>
      </dsp:txBody>
      <dsp:txXfrm>
        <a:off x="4564465" y="0"/>
        <a:ext cx="835776" cy="410966"/>
      </dsp:txXfrm>
    </dsp:sp>
    <dsp:sp modelId="{32D2C444-432C-4683-82A2-8C1E64A82B34}">
      <dsp:nvSpPr>
        <dsp:cNvPr id="0" name=""/>
        <dsp:cNvSpPr/>
      </dsp:nvSpPr>
      <dsp:spPr>
        <a:xfrm>
          <a:off x="5356376" y="0"/>
          <a:ext cx="1246742"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lumMod val="75000"/>
                </a:schemeClr>
              </a:solidFill>
              <a:latin typeface="Times New Roman" panose="02020603050405020304" pitchFamily="18" charset="0"/>
              <a:ea typeface="Roboto" panose="02000000000000000000" pitchFamily="2" charset="0"/>
            </a:rPr>
            <a:t>Assumption and dependencies</a:t>
          </a:r>
          <a:endParaRPr lang="en-US" sz="900" kern="1200" dirty="0">
            <a:solidFill>
              <a:schemeClr val="bg1">
                <a:lumMod val="75000"/>
              </a:schemeClr>
            </a:solidFill>
          </a:endParaRPr>
        </a:p>
      </dsp:txBody>
      <dsp:txXfrm>
        <a:off x="5561859" y="0"/>
        <a:ext cx="835776" cy="4109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8464A-AF79-446D-BA58-D5B5ABCECCEC}">
      <dsp:nvSpPr>
        <dsp:cNvPr id="0" name=""/>
        <dsp:cNvSpPr/>
      </dsp:nvSpPr>
      <dsp:spPr>
        <a:xfrm>
          <a:off x="0" y="0"/>
          <a:ext cx="1392849" cy="41096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perspective</a:t>
          </a:r>
          <a:endParaRPr lang="fr-FR" sz="1200" kern="1200" dirty="0">
            <a:solidFill>
              <a:srgbClr val="FFFFFF">
                <a:lumMod val="75000"/>
              </a:srgbClr>
            </a:solidFill>
            <a:latin typeface="Times New Roman" panose="02020603050405020304" pitchFamily="18" charset="0"/>
            <a:ea typeface="Roboto" panose="02000000000000000000" pitchFamily="2" charset="0"/>
            <a:cs typeface="+mn-cs"/>
          </a:endParaRPr>
        </a:p>
      </dsp:txBody>
      <dsp:txXfrm>
        <a:off x="0" y="0"/>
        <a:ext cx="1290108" cy="410966"/>
      </dsp:txXfrm>
    </dsp:sp>
    <dsp:sp modelId="{E9AAE2F3-3704-4545-B3BB-3C08A8422BC5}">
      <dsp:nvSpPr>
        <dsp:cNvPr id="0" name=""/>
        <dsp:cNvSpPr/>
      </dsp:nvSpPr>
      <dsp:spPr>
        <a:xfrm>
          <a:off x="1105769" y="0"/>
          <a:ext cx="1103512"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features</a:t>
          </a:r>
        </a:p>
      </dsp:txBody>
      <dsp:txXfrm>
        <a:off x="1311252" y="0"/>
        <a:ext cx="692546" cy="410966"/>
      </dsp:txXfrm>
    </dsp:sp>
    <dsp:sp modelId="{CAB47033-CBC4-4C20-9222-529FA8893607}">
      <dsp:nvSpPr>
        <dsp:cNvPr id="0" name=""/>
        <dsp:cNvSpPr/>
      </dsp:nvSpPr>
      <dsp:spPr>
        <a:xfrm>
          <a:off x="1919612" y="0"/>
          <a:ext cx="1411315"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Operating environment</a:t>
          </a:r>
        </a:p>
      </dsp:txBody>
      <dsp:txXfrm>
        <a:off x="2125095" y="0"/>
        <a:ext cx="1000349" cy="410966"/>
      </dsp:txXfrm>
    </dsp:sp>
    <dsp:sp modelId="{30F93D5D-1B37-4F9A-B5C0-6F289396495D}">
      <dsp:nvSpPr>
        <dsp:cNvPr id="0" name=""/>
        <dsp:cNvSpPr/>
      </dsp:nvSpPr>
      <dsp:spPr>
        <a:xfrm>
          <a:off x="3041258" y="0"/>
          <a:ext cx="1245074"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Design &amp; </a:t>
          </a:r>
          <a:r>
            <a:rPr lang="en-US" sz="1200" kern="1200" dirty="0" err="1">
              <a:solidFill>
                <a:srgbClr val="FFFFFF">
                  <a:lumMod val="75000"/>
                </a:srgbClr>
              </a:solidFill>
              <a:latin typeface="Times New Roman" panose="02020603050405020304" pitchFamily="18" charset="0"/>
              <a:ea typeface="Roboto" panose="02000000000000000000" pitchFamily="2" charset="0"/>
              <a:cs typeface="+mn-cs"/>
            </a:rPr>
            <a:t>impl</a:t>
          </a: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 constraints</a:t>
          </a:r>
        </a:p>
      </dsp:txBody>
      <dsp:txXfrm>
        <a:off x="3246741" y="0"/>
        <a:ext cx="834108" cy="410966"/>
      </dsp:txXfrm>
    </dsp:sp>
    <dsp:sp modelId="{8A3BBE18-6136-40FB-8748-7A4E44135303}">
      <dsp:nvSpPr>
        <dsp:cNvPr id="0" name=""/>
        <dsp:cNvSpPr/>
      </dsp:nvSpPr>
      <dsp:spPr>
        <a:xfrm>
          <a:off x="3996662" y="0"/>
          <a:ext cx="1448350"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FFFFFF"/>
              </a:solidFill>
              <a:latin typeface="Times New Roman" panose="02020603050405020304" pitchFamily="18" charset="0"/>
              <a:ea typeface="Roboto" panose="02000000000000000000" pitchFamily="2" charset="0"/>
              <a:cs typeface="+mn-cs"/>
            </a:rPr>
            <a:t>Users need &amp; documentation</a:t>
          </a:r>
        </a:p>
      </dsp:txBody>
      <dsp:txXfrm>
        <a:off x="4202145" y="0"/>
        <a:ext cx="1037384" cy="410966"/>
      </dsp:txXfrm>
    </dsp:sp>
    <dsp:sp modelId="{32D2C444-432C-4683-82A2-8C1E64A82B34}">
      <dsp:nvSpPr>
        <dsp:cNvPr id="0" name=""/>
        <dsp:cNvSpPr/>
      </dsp:nvSpPr>
      <dsp:spPr>
        <a:xfrm>
          <a:off x="5155342" y="0"/>
          <a:ext cx="1448350"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lumMod val="75000"/>
                </a:schemeClr>
              </a:solidFill>
              <a:latin typeface="Times New Roman" panose="02020603050405020304" pitchFamily="18" charset="0"/>
              <a:ea typeface="Roboto" panose="02000000000000000000" pitchFamily="2" charset="0"/>
            </a:rPr>
            <a:t>Assumption and dependencies</a:t>
          </a:r>
          <a:endParaRPr lang="en-US" sz="1100" kern="1200" dirty="0">
            <a:solidFill>
              <a:schemeClr val="bg1">
                <a:lumMod val="75000"/>
              </a:schemeClr>
            </a:solidFill>
          </a:endParaRPr>
        </a:p>
      </dsp:txBody>
      <dsp:txXfrm>
        <a:off x="5360825" y="0"/>
        <a:ext cx="1037384" cy="4109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8464A-AF79-446D-BA58-D5B5ABCECCEC}">
      <dsp:nvSpPr>
        <dsp:cNvPr id="0" name=""/>
        <dsp:cNvSpPr/>
      </dsp:nvSpPr>
      <dsp:spPr>
        <a:xfrm>
          <a:off x="0" y="0"/>
          <a:ext cx="1392849" cy="410966"/>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perspective</a:t>
          </a:r>
          <a:endParaRPr lang="fr-FR" sz="1200" kern="1200" dirty="0">
            <a:solidFill>
              <a:srgbClr val="FFFFFF">
                <a:lumMod val="75000"/>
              </a:srgbClr>
            </a:solidFill>
            <a:latin typeface="Times New Roman" panose="02020603050405020304" pitchFamily="18" charset="0"/>
            <a:ea typeface="Roboto" panose="02000000000000000000" pitchFamily="2" charset="0"/>
            <a:cs typeface="+mn-cs"/>
          </a:endParaRPr>
        </a:p>
      </dsp:txBody>
      <dsp:txXfrm>
        <a:off x="0" y="0"/>
        <a:ext cx="1290108" cy="410966"/>
      </dsp:txXfrm>
    </dsp:sp>
    <dsp:sp modelId="{E9AAE2F3-3704-4545-B3BB-3C08A8422BC5}">
      <dsp:nvSpPr>
        <dsp:cNvPr id="0" name=""/>
        <dsp:cNvSpPr/>
      </dsp:nvSpPr>
      <dsp:spPr>
        <a:xfrm>
          <a:off x="1105769" y="0"/>
          <a:ext cx="1103512"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Product features</a:t>
          </a:r>
        </a:p>
      </dsp:txBody>
      <dsp:txXfrm>
        <a:off x="1311252" y="0"/>
        <a:ext cx="692546" cy="410966"/>
      </dsp:txXfrm>
    </dsp:sp>
    <dsp:sp modelId="{CAB47033-CBC4-4C20-9222-529FA8893607}">
      <dsp:nvSpPr>
        <dsp:cNvPr id="0" name=""/>
        <dsp:cNvSpPr/>
      </dsp:nvSpPr>
      <dsp:spPr>
        <a:xfrm>
          <a:off x="1919612" y="0"/>
          <a:ext cx="1411315"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Operating environment</a:t>
          </a:r>
        </a:p>
      </dsp:txBody>
      <dsp:txXfrm>
        <a:off x="2125095" y="0"/>
        <a:ext cx="1000349" cy="410966"/>
      </dsp:txXfrm>
    </dsp:sp>
    <dsp:sp modelId="{30F93D5D-1B37-4F9A-B5C0-6F289396495D}">
      <dsp:nvSpPr>
        <dsp:cNvPr id="0" name=""/>
        <dsp:cNvSpPr/>
      </dsp:nvSpPr>
      <dsp:spPr>
        <a:xfrm>
          <a:off x="3041258" y="0"/>
          <a:ext cx="1245074"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Design &amp; </a:t>
          </a:r>
          <a:r>
            <a:rPr lang="en-US" sz="1200" kern="1200" dirty="0" err="1">
              <a:solidFill>
                <a:srgbClr val="FFFFFF">
                  <a:lumMod val="75000"/>
                </a:srgbClr>
              </a:solidFill>
              <a:latin typeface="Times New Roman" panose="02020603050405020304" pitchFamily="18" charset="0"/>
              <a:ea typeface="Roboto" panose="02000000000000000000" pitchFamily="2" charset="0"/>
              <a:cs typeface="+mn-cs"/>
            </a:rPr>
            <a:t>impl</a:t>
          </a: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 constraints</a:t>
          </a:r>
        </a:p>
      </dsp:txBody>
      <dsp:txXfrm>
        <a:off x="3246741" y="0"/>
        <a:ext cx="834108" cy="410966"/>
      </dsp:txXfrm>
    </dsp:sp>
    <dsp:sp modelId="{8A3BBE18-6136-40FB-8748-7A4E44135303}">
      <dsp:nvSpPr>
        <dsp:cNvPr id="0" name=""/>
        <dsp:cNvSpPr/>
      </dsp:nvSpPr>
      <dsp:spPr>
        <a:xfrm>
          <a:off x="3996662" y="0"/>
          <a:ext cx="1448350"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FFFFFF">
                  <a:lumMod val="75000"/>
                </a:srgbClr>
              </a:solidFill>
              <a:latin typeface="Times New Roman" panose="02020603050405020304" pitchFamily="18" charset="0"/>
              <a:ea typeface="Roboto" panose="02000000000000000000" pitchFamily="2" charset="0"/>
              <a:cs typeface="+mn-cs"/>
            </a:rPr>
            <a:t>Users need &amp; documentation</a:t>
          </a:r>
        </a:p>
      </dsp:txBody>
      <dsp:txXfrm>
        <a:off x="4202145" y="0"/>
        <a:ext cx="1037384" cy="410966"/>
      </dsp:txXfrm>
    </dsp:sp>
    <dsp:sp modelId="{32D2C444-432C-4683-82A2-8C1E64A82B34}">
      <dsp:nvSpPr>
        <dsp:cNvPr id="0" name=""/>
        <dsp:cNvSpPr/>
      </dsp:nvSpPr>
      <dsp:spPr>
        <a:xfrm>
          <a:off x="5155342" y="0"/>
          <a:ext cx="1448350" cy="410966"/>
        </a:xfrm>
        <a:prstGeom prst="chevr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rgbClr val="FFFFFF"/>
              </a:solidFill>
              <a:latin typeface="Times New Roman" panose="02020603050405020304" pitchFamily="18" charset="0"/>
              <a:ea typeface="Roboto" panose="02000000000000000000" pitchFamily="2" charset="0"/>
              <a:cs typeface="+mn-cs"/>
            </a:rPr>
            <a:t>Assumption and dependencies</a:t>
          </a:r>
        </a:p>
      </dsp:txBody>
      <dsp:txXfrm>
        <a:off x="5360825" y="0"/>
        <a:ext cx="1037384" cy="410966"/>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8f7bffaa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f8f7bffaa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a:extLst>
            <a:ext uri="{FF2B5EF4-FFF2-40B4-BE49-F238E27FC236}">
              <a16:creationId xmlns:a16="http://schemas.microsoft.com/office/drawing/2014/main" id="{583E46DB-A750-A468-47A4-7E0A008D5763}"/>
            </a:ext>
          </a:extLst>
        </p:cNvPr>
        <p:cNvGrpSpPr/>
        <p:nvPr/>
      </p:nvGrpSpPr>
      <p:grpSpPr>
        <a:xfrm>
          <a:off x="0" y="0"/>
          <a:ext cx="0" cy="0"/>
          <a:chOff x="0" y="0"/>
          <a:chExt cx="0" cy="0"/>
        </a:xfrm>
      </p:grpSpPr>
      <p:sp>
        <p:nvSpPr>
          <p:cNvPr id="661" name="Google Shape;661;gf8f7bffaae_0_22401:notes">
            <a:extLst>
              <a:ext uri="{FF2B5EF4-FFF2-40B4-BE49-F238E27FC236}">
                <a16:creationId xmlns:a16="http://schemas.microsoft.com/office/drawing/2014/main" id="{02DA03FC-E601-29F4-0683-4D98150FF2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f8f7bffaae_0_22401:notes">
            <a:extLst>
              <a:ext uri="{FF2B5EF4-FFF2-40B4-BE49-F238E27FC236}">
                <a16:creationId xmlns:a16="http://schemas.microsoft.com/office/drawing/2014/main" id="{5538BAB7-5E83-73B6-457C-894C1E07C3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509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a:extLst>
            <a:ext uri="{FF2B5EF4-FFF2-40B4-BE49-F238E27FC236}">
              <a16:creationId xmlns:a16="http://schemas.microsoft.com/office/drawing/2014/main" id="{C2F3CDE8-634F-CB2E-4D86-FB38582673D6}"/>
            </a:ext>
          </a:extLst>
        </p:cNvPr>
        <p:cNvGrpSpPr/>
        <p:nvPr/>
      </p:nvGrpSpPr>
      <p:grpSpPr>
        <a:xfrm>
          <a:off x="0" y="0"/>
          <a:ext cx="0" cy="0"/>
          <a:chOff x="0" y="0"/>
          <a:chExt cx="0" cy="0"/>
        </a:xfrm>
      </p:grpSpPr>
      <p:sp>
        <p:nvSpPr>
          <p:cNvPr id="661" name="Google Shape;661;gf8f7bffaae_0_22401:notes">
            <a:extLst>
              <a:ext uri="{FF2B5EF4-FFF2-40B4-BE49-F238E27FC236}">
                <a16:creationId xmlns:a16="http://schemas.microsoft.com/office/drawing/2014/main" id="{0A7B5064-CF1B-F294-8CD9-16BE2A488E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f8f7bffaae_0_22401:notes">
            <a:extLst>
              <a:ext uri="{FF2B5EF4-FFF2-40B4-BE49-F238E27FC236}">
                <a16:creationId xmlns:a16="http://schemas.microsoft.com/office/drawing/2014/main" id="{7E7252D7-D532-55F8-1525-FD1705EA5E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03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f8f7bffaae_0_2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f8f7bffaae_0_2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f8f7bffaae_0_2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f8f7bffaae_0_2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011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f8f7bffaae_0_21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f8f7bffaae_0_21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490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FA7DD80F-8249-7206-2326-5C12C4F01CA1}"/>
            </a:ext>
          </a:extLst>
        </p:cNvPr>
        <p:cNvGrpSpPr/>
        <p:nvPr/>
      </p:nvGrpSpPr>
      <p:grpSpPr>
        <a:xfrm>
          <a:off x="0" y="0"/>
          <a:ext cx="0" cy="0"/>
          <a:chOff x="0" y="0"/>
          <a:chExt cx="0" cy="0"/>
        </a:xfrm>
      </p:grpSpPr>
      <p:sp>
        <p:nvSpPr>
          <p:cNvPr id="341" name="Google Shape;341;gf8f7bffaae_0_20887:notes">
            <a:extLst>
              <a:ext uri="{FF2B5EF4-FFF2-40B4-BE49-F238E27FC236}">
                <a16:creationId xmlns:a16="http://schemas.microsoft.com/office/drawing/2014/main" id="{EF482543-49B4-057D-9F2E-CB4CFB33F9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f8f7bffaae_0_20887:notes">
            <a:extLst>
              <a:ext uri="{FF2B5EF4-FFF2-40B4-BE49-F238E27FC236}">
                <a16:creationId xmlns:a16="http://schemas.microsoft.com/office/drawing/2014/main" id="{8017B285-2925-7F9D-72CE-5A634C887C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799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a:extLst>
            <a:ext uri="{FF2B5EF4-FFF2-40B4-BE49-F238E27FC236}">
              <a16:creationId xmlns:a16="http://schemas.microsoft.com/office/drawing/2014/main" id="{CC06DC9F-E130-65F5-F4FD-29DF81104554}"/>
            </a:ext>
          </a:extLst>
        </p:cNvPr>
        <p:cNvGrpSpPr/>
        <p:nvPr/>
      </p:nvGrpSpPr>
      <p:grpSpPr>
        <a:xfrm>
          <a:off x="0" y="0"/>
          <a:ext cx="0" cy="0"/>
          <a:chOff x="0" y="0"/>
          <a:chExt cx="0" cy="0"/>
        </a:xfrm>
      </p:grpSpPr>
      <p:sp>
        <p:nvSpPr>
          <p:cNvPr id="661" name="Google Shape;661;gf8f7bffaae_0_22401:notes">
            <a:extLst>
              <a:ext uri="{FF2B5EF4-FFF2-40B4-BE49-F238E27FC236}">
                <a16:creationId xmlns:a16="http://schemas.microsoft.com/office/drawing/2014/main" id="{8DFB7FBB-92B4-9534-9F61-CCDD87A25B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f8f7bffaae_0_22401:notes">
            <a:extLst>
              <a:ext uri="{FF2B5EF4-FFF2-40B4-BE49-F238E27FC236}">
                <a16:creationId xmlns:a16="http://schemas.microsoft.com/office/drawing/2014/main" id="{DA50C5F7-B71C-11A6-5771-C3E8AD3D56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717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a:extLst>
            <a:ext uri="{FF2B5EF4-FFF2-40B4-BE49-F238E27FC236}">
              <a16:creationId xmlns:a16="http://schemas.microsoft.com/office/drawing/2014/main" id="{CC06DC9F-E130-65F5-F4FD-29DF81104554}"/>
            </a:ext>
          </a:extLst>
        </p:cNvPr>
        <p:cNvGrpSpPr/>
        <p:nvPr/>
      </p:nvGrpSpPr>
      <p:grpSpPr>
        <a:xfrm>
          <a:off x="0" y="0"/>
          <a:ext cx="0" cy="0"/>
          <a:chOff x="0" y="0"/>
          <a:chExt cx="0" cy="0"/>
        </a:xfrm>
      </p:grpSpPr>
      <p:sp>
        <p:nvSpPr>
          <p:cNvPr id="661" name="Google Shape;661;gf8f7bffaae_0_22401:notes">
            <a:extLst>
              <a:ext uri="{FF2B5EF4-FFF2-40B4-BE49-F238E27FC236}">
                <a16:creationId xmlns:a16="http://schemas.microsoft.com/office/drawing/2014/main" id="{8DFB7FBB-92B4-9534-9F61-CCDD87A25B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f8f7bffaae_0_22401:notes">
            <a:extLst>
              <a:ext uri="{FF2B5EF4-FFF2-40B4-BE49-F238E27FC236}">
                <a16:creationId xmlns:a16="http://schemas.microsoft.com/office/drawing/2014/main" id="{DA50C5F7-B71C-11A6-5771-C3E8AD3D56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970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67250AFB-7A62-15E2-22CC-7B0A8206E3E0}"/>
            </a:ext>
          </a:extLst>
        </p:cNvPr>
        <p:cNvGrpSpPr/>
        <p:nvPr/>
      </p:nvGrpSpPr>
      <p:grpSpPr>
        <a:xfrm>
          <a:off x="0" y="0"/>
          <a:ext cx="0" cy="0"/>
          <a:chOff x="0" y="0"/>
          <a:chExt cx="0" cy="0"/>
        </a:xfrm>
      </p:grpSpPr>
      <p:sp>
        <p:nvSpPr>
          <p:cNvPr id="341" name="Google Shape;341;gf8f7bffaae_0_20887:notes">
            <a:extLst>
              <a:ext uri="{FF2B5EF4-FFF2-40B4-BE49-F238E27FC236}">
                <a16:creationId xmlns:a16="http://schemas.microsoft.com/office/drawing/2014/main" id="{0C2373AD-809F-393E-FEF8-90638342A2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f8f7bffaae_0_20887:notes">
            <a:extLst>
              <a:ext uri="{FF2B5EF4-FFF2-40B4-BE49-F238E27FC236}">
                <a16:creationId xmlns:a16="http://schemas.microsoft.com/office/drawing/2014/main" id="{73468ACB-5925-C5CC-EBF1-A2CF69B05D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518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a:extLst>
            <a:ext uri="{FF2B5EF4-FFF2-40B4-BE49-F238E27FC236}">
              <a16:creationId xmlns:a16="http://schemas.microsoft.com/office/drawing/2014/main" id="{9A05ADD9-C477-10AB-1DDC-157CD7088B08}"/>
            </a:ext>
          </a:extLst>
        </p:cNvPr>
        <p:cNvGrpSpPr/>
        <p:nvPr/>
      </p:nvGrpSpPr>
      <p:grpSpPr>
        <a:xfrm>
          <a:off x="0" y="0"/>
          <a:ext cx="0" cy="0"/>
          <a:chOff x="0" y="0"/>
          <a:chExt cx="0" cy="0"/>
        </a:xfrm>
      </p:grpSpPr>
      <p:sp>
        <p:nvSpPr>
          <p:cNvPr id="661" name="Google Shape;661;gf8f7bffaae_0_22401:notes">
            <a:extLst>
              <a:ext uri="{FF2B5EF4-FFF2-40B4-BE49-F238E27FC236}">
                <a16:creationId xmlns:a16="http://schemas.microsoft.com/office/drawing/2014/main" id="{55EA20CD-7C0D-6039-6B56-91D07C7617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f8f7bffaae_0_22401:notes">
            <a:extLst>
              <a:ext uri="{FF2B5EF4-FFF2-40B4-BE49-F238E27FC236}">
                <a16:creationId xmlns:a16="http://schemas.microsoft.com/office/drawing/2014/main" id="{DC475808-D053-B557-4F71-7DCDF024EE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854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A00AA7C6-8A7C-59AF-1A8D-C2FAD68BED4E}"/>
            </a:ext>
          </a:extLst>
        </p:cNvPr>
        <p:cNvGrpSpPr/>
        <p:nvPr/>
      </p:nvGrpSpPr>
      <p:grpSpPr>
        <a:xfrm>
          <a:off x="0" y="0"/>
          <a:ext cx="0" cy="0"/>
          <a:chOff x="0" y="0"/>
          <a:chExt cx="0" cy="0"/>
        </a:xfrm>
      </p:grpSpPr>
      <p:sp>
        <p:nvSpPr>
          <p:cNvPr id="313" name="Google Shape;313;gf8f7bffaae_0_259:notes">
            <a:extLst>
              <a:ext uri="{FF2B5EF4-FFF2-40B4-BE49-F238E27FC236}">
                <a16:creationId xmlns:a16="http://schemas.microsoft.com/office/drawing/2014/main" id="{18C1D450-D252-DF73-D693-80267ACD3F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f8f7bffaae_0_259:notes">
            <a:extLst>
              <a:ext uri="{FF2B5EF4-FFF2-40B4-BE49-F238E27FC236}">
                <a16:creationId xmlns:a16="http://schemas.microsoft.com/office/drawing/2014/main" id="{FEC48EB1-A5AC-7633-6A89-5B59D36EC2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853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304958B5-E3D4-3D04-0D5C-3D7A08A8A5C7}"/>
            </a:ext>
          </a:extLst>
        </p:cNvPr>
        <p:cNvGrpSpPr/>
        <p:nvPr/>
      </p:nvGrpSpPr>
      <p:grpSpPr>
        <a:xfrm>
          <a:off x="0" y="0"/>
          <a:ext cx="0" cy="0"/>
          <a:chOff x="0" y="0"/>
          <a:chExt cx="0" cy="0"/>
        </a:xfrm>
      </p:grpSpPr>
      <p:sp>
        <p:nvSpPr>
          <p:cNvPr id="341" name="Google Shape;341;gf8f7bffaae_0_20887:notes">
            <a:extLst>
              <a:ext uri="{FF2B5EF4-FFF2-40B4-BE49-F238E27FC236}">
                <a16:creationId xmlns:a16="http://schemas.microsoft.com/office/drawing/2014/main" id="{39FDD7C4-8E52-608F-DD3F-A20DC07A51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f8f7bffaae_0_20887:notes">
            <a:extLst>
              <a:ext uri="{FF2B5EF4-FFF2-40B4-BE49-F238E27FC236}">
                <a16:creationId xmlns:a16="http://schemas.microsoft.com/office/drawing/2014/main" id="{C6172F34-19B1-4B34-809A-6343C7F09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615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a:extLst>
            <a:ext uri="{FF2B5EF4-FFF2-40B4-BE49-F238E27FC236}">
              <a16:creationId xmlns:a16="http://schemas.microsoft.com/office/drawing/2014/main" id="{5667C989-E63C-0CDF-D6D7-93176CD8F3CA}"/>
            </a:ext>
          </a:extLst>
        </p:cNvPr>
        <p:cNvGrpSpPr/>
        <p:nvPr/>
      </p:nvGrpSpPr>
      <p:grpSpPr>
        <a:xfrm>
          <a:off x="0" y="0"/>
          <a:ext cx="0" cy="0"/>
          <a:chOff x="0" y="0"/>
          <a:chExt cx="0" cy="0"/>
        </a:xfrm>
      </p:grpSpPr>
      <p:sp>
        <p:nvSpPr>
          <p:cNvPr id="367" name="Google Shape;367;gf8f7bffaae_0_21226:notes">
            <a:extLst>
              <a:ext uri="{FF2B5EF4-FFF2-40B4-BE49-F238E27FC236}">
                <a16:creationId xmlns:a16="http://schemas.microsoft.com/office/drawing/2014/main" id="{6260EBA4-9496-2FFB-3CD9-66EC2A23A3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f8f7bffaae_0_21226:notes">
            <a:extLst>
              <a:ext uri="{FF2B5EF4-FFF2-40B4-BE49-F238E27FC236}">
                <a16:creationId xmlns:a16="http://schemas.microsoft.com/office/drawing/2014/main" id="{BE6CF03B-DAEA-720D-2F9A-26C38D1634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566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a:extLst>
            <a:ext uri="{FF2B5EF4-FFF2-40B4-BE49-F238E27FC236}">
              <a16:creationId xmlns:a16="http://schemas.microsoft.com/office/drawing/2014/main" id="{5667C989-E63C-0CDF-D6D7-93176CD8F3CA}"/>
            </a:ext>
          </a:extLst>
        </p:cNvPr>
        <p:cNvGrpSpPr/>
        <p:nvPr/>
      </p:nvGrpSpPr>
      <p:grpSpPr>
        <a:xfrm>
          <a:off x="0" y="0"/>
          <a:ext cx="0" cy="0"/>
          <a:chOff x="0" y="0"/>
          <a:chExt cx="0" cy="0"/>
        </a:xfrm>
      </p:grpSpPr>
      <p:sp>
        <p:nvSpPr>
          <p:cNvPr id="367" name="Google Shape;367;gf8f7bffaae_0_21226:notes">
            <a:extLst>
              <a:ext uri="{FF2B5EF4-FFF2-40B4-BE49-F238E27FC236}">
                <a16:creationId xmlns:a16="http://schemas.microsoft.com/office/drawing/2014/main" id="{6260EBA4-9496-2FFB-3CD9-66EC2A23A3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f8f7bffaae_0_21226:notes">
            <a:extLst>
              <a:ext uri="{FF2B5EF4-FFF2-40B4-BE49-F238E27FC236}">
                <a16:creationId xmlns:a16="http://schemas.microsoft.com/office/drawing/2014/main" id="{BE6CF03B-DAEA-720D-2F9A-26C38D1634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639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5F4A5760-D7FA-FBD3-6B41-48A2F60860D2}"/>
            </a:ext>
          </a:extLst>
        </p:cNvPr>
        <p:cNvGrpSpPr/>
        <p:nvPr/>
      </p:nvGrpSpPr>
      <p:grpSpPr>
        <a:xfrm>
          <a:off x="0" y="0"/>
          <a:ext cx="0" cy="0"/>
          <a:chOff x="0" y="0"/>
          <a:chExt cx="0" cy="0"/>
        </a:xfrm>
      </p:grpSpPr>
      <p:sp>
        <p:nvSpPr>
          <p:cNvPr id="341" name="Google Shape;341;gf8f7bffaae_0_20887:notes">
            <a:extLst>
              <a:ext uri="{FF2B5EF4-FFF2-40B4-BE49-F238E27FC236}">
                <a16:creationId xmlns:a16="http://schemas.microsoft.com/office/drawing/2014/main" id="{C900CC0C-D9D7-61C3-18F6-975436101E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f8f7bffaae_0_20887:notes">
            <a:extLst>
              <a:ext uri="{FF2B5EF4-FFF2-40B4-BE49-F238E27FC236}">
                <a16:creationId xmlns:a16="http://schemas.microsoft.com/office/drawing/2014/main" id="{A4D975F9-92E2-6436-29FC-D7617B90DF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57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f8f7bffaae_0_21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f8f7bffaae_0_2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f8f7bffaae_0_21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f8f7bffaae_0_2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634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f8f7bffaae_0_21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f8f7bffaae_0_21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098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6CE90F73-F5E3-F761-4AD8-0172D6058665}"/>
            </a:ext>
          </a:extLst>
        </p:cNvPr>
        <p:cNvGrpSpPr/>
        <p:nvPr/>
      </p:nvGrpSpPr>
      <p:grpSpPr>
        <a:xfrm>
          <a:off x="0" y="0"/>
          <a:ext cx="0" cy="0"/>
          <a:chOff x="0" y="0"/>
          <a:chExt cx="0" cy="0"/>
        </a:xfrm>
      </p:grpSpPr>
      <p:sp>
        <p:nvSpPr>
          <p:cNvPr id="341" name="Google Shape;341;gf8f7bffaae_0_20887:notes">
            <a:extLst>
              <a:ext uri="{FF2B5EF4-FFF2-40B4-BE49-F238E27FC236}">
                <a16:creationId xmlns:a16="http://schemas.microsoft.com/office/drawing/2014/main" id="{4750138E-63F1-BF09-5913-3071CD5D90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f8f7bffaae_0_20887:notes">
            <a:extLst>
              <a:ext uri="{FF2B5EF4-FFF2-40B4-BE49-F238E27FC236}">
                <a16:creationId xmlns:a16="http://schemas.microsoft.com/office/drawing/2014/main" id="{9A645BD3-B73C-3CF6-FE2B-5B39492F5B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258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a:extLst>
            <a:ext uri="{FF2B5EF4-FFF2-40B4-BE49-F238E27FC236}">
              <a16:creationId xmlns:a16="http://schemas.microsoft.com/office/drawing/2014/main" id="{4C9352C0-CC29-E7F2-DA7F-2A327493906A}"/>
            </a:ext>
          </a:extLst>
        </p:cNvPr>
        <p:cNvGrpSpPr/>
        <p:nvPr/>
      </p:nvGrpSpPr>
      <p:grpSpPr>
        <a:xfrm>
          <a:off x="0" y="0"/>
          <a:ext cx="0" cy="0"/>
          <a:chOff x="0" y="0"/>
          <a:chExt cx="0" cy="0"/>
        </a:xfrm>
      </p:grpSpPr>
      <p:sp>
        <p:nvSpPr>
          <p:cNvPr id="661" name="Google Shape;661;gf8f7bffaae_0_22401:notes">
            <a:extLst>
              <a:ext uri="{FF2B5EF4-FFF2-40B4-BE49-F238E27FC236}">
                <a16:creationId xmlns:a16="http://schemas.microsoft.com/office/drawing/2014/main" id="{FCB52EE0-BDCD-CCF1-ADBA-5A8E0249C0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f8f7bffaae_0_22401:notes">
            <a:extLst>
              <a:ext uri="{FF2B5EF4-FFF2-40B4-BE49-F238E27FC236}">
                <a16:creationId xmlns:a16="http://schemas.microsoft.com/office/drawing/2014/main" id="{2438F67F-9B6F-301D-30D7-88F2751DE5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462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7A37F230-A3E9-E5FB-F666-BDA46CA98D43}"/>
            </a:ext>
          </a:extLst>
        </p:cNvPr>
        <p:cNvGrpSpPr/>
        <p:nvPr/>
      </p:nvGrpSpPr>
      <p:grpSpPr>
        <a:xfrm>
          <a:off x="0" y="0"/>
          <a:ext cx="0" cy="0"/>
          <a:chOff x="0" y="0"/>
          <a:chExt cx="0" cy="0"/>
        </a:xfrm>
      </p:grpSpPr>
      <p:sp>
        <p:nvSpPr>
          <p:cNvPr id="341" name="Google Shape;341;gf8f7bffaae_0_20887:notes">
            <a:extLst>
              <a:ext uri="{FF2B5EF4-FFF2-40B4-BE49-F238E27FC236}">
                <a16:creationId xmlns:a16="http://schemas.microsoft.com/office/drawing/2014/main" id="{8B7108D9-7971-C47F-DE0F-91829963A3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f8f7bffaae_0_20887:notes">
            <a:extLst>
              <a:ext uri="{FF2B5EF4-FFF2-40B4-BE49-F238E27FC236}">
                <a16:creationId xmlns:a16="http://schemas.microsoft.com/office/drawing/2014/main" id="{EA828A13-1FF3-F870-8D61-9B7AA6CEF4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5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f8fab0cad0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f8fab0cad0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a:extLst>
            <a:ext uri="{FF2B5EF4-FFF2-40B4-BE49-F238E27FC236}">
              <a16:creationId xmlns:a16="http://schemas.microsoft.com/office/drawing/2014/main" id="{0A1799A3-9659-449A-DD23-0B90BEB74649}"/>
            </a:ext>
          </a:extLst>
        </p:cNvPr>
        <p:cNvGrpSpPr/>
        <p:nvPr/>
      </p:nvGrpSpPr>
      <p:grpSpPr>
        <a:xfrm>
          <a:off x="0" y="0"/>
          <a:ext cx="0" cy="0"/>
          <a:chOff x="0" y="0"/>
          <a:chExt cx="0" cy="0"/>
        </a:xfrm>
      </p:grpSpPr>
      <p:sp>
        <p:nvSpPr>
          <p:cNvPr id="408" name="Google Shape;408;gf8f7bffaae_0_21424:notes">
            <a:extLst>
              <a:ext uri="{FF2B5EF4-FFF2-40B4-BE49-F238E27FC236}">
                <a16:creationId xmlns:a16="http://schemas.microsoft.com/office/drawing/2014/main" id="{099F7696-74FA-C259-2D64-A62977F3B3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f8f7bffaae_0_21424:notes">
            <a:extLst>
              <a:ext uri="{FF2B5EF4-FFF2-40B4-BE49-F238E27FC236}">
                <a16:creationId xmlns:a16="http://schemas.microsoft.com/office/drawing/2014/main" id="{775E9D52-F557-484B-C993-6A71AE68BA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70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f8f7bffaae_0_2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f8f7bffaae_0_2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a:extLst>
            <a:ext uri="{FF2B5EF4-FFF2-40B4-BE49-F238E27FC236}">
              <a16:creationId xmlns:a16="http://schemas.microsoft.com/office/drawing/2014/main" id="{7DF1AB11-1E9D-409A-C3B8-4C09C1E2F85A}"/>
            </a:ext>
          </a:extLst>
        </p:cNvPr>
        <p:cNvGrpSpPr/>
        <p:nvPr/>
      </p:nvGrpSpPr>
      <p:grpSpPr>
        <a:xfrm>
          <a:off x="0" y="0"/>
          <a:ext cx="0" cy="0"/>
          <a:chOff x="0" y="0"/>
          <a:chExt cx="0" cy="0"/>
        </a:xfrm>
      </p:grpSpPr>
      <p:sp>
        <p:nvSpPr>
          <p:cNvPr id="408" name="Google Shape;408;gf8f7bffaae_0_21424:notes">
            <a:extLst>
              <a:ext uri="{FF2B5EF4-FFF2-40B4-BE49-F238E27FC236}">
                <a16:creationId xmlns:a16="http://schemas.microsoft.com/office/drawing/2014/main" id="{66DC9FA9-F3AA-B66A-FAF5-5CDF3260A2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f8f7bffaae_0_21424:notes">
            <a:extLst>
              <a:ext uri="{FF2B5EF4-FFF2-40B4-BE49-F238E27FC236}">
                <a16:creationId xmlns:a16="http://schemas.microsoft.com/office/drawing/2014/main" id="{A8C67158-3D4B-B167-D04D-361B12CF3D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76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8fab0cad0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8fab0cad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f8f7bffaae_0_20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f8f7bffaae_0_20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a:extLst>
            <a:ext uri="{FF2B5EF4-FFF2-40B4-BE49-F238E27FC236}">
              <a16:creationId xmlns:a16="http://schemas.microsoft.com/office/drawing/2014/main" id="{6E56051B-E447-25CD-B561-83C3C2B94EAC}"/>
            </a:ext>
          </a:extLst>
        </p:cNvPr>
        <p:cNvGrpSpPr/>
        <p:nvPr/>
      </p:nvGrpSpPr>
      <p:grpSpPr>
        <a:xfrm>
          <a:off x="0" y="0"/>
          <a:ext cx="0" cy="0"/>
          <a:chOff x="0" y="0"/>
          <a:chExt cx="0" cy="0"/>
        </a:xfrm>
      </p:grpSpPr>
      <p:sp>
        <p:nvSpPr>
          <p:cNvPr id="661" name="Google Shape;661;gf8f7bffaae_0_22401:notes">
            <a:extLst>
              <a:ext uri="{FF2B5EF4-FFF2-40B4-BE49-F238E27FC236}">
                <a16:creationId xmlns:a16="http://schemas.microsoft.com/office/drawing/2014/main" id="{E049355A-36C0-9943-58F7-449C16F53B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f8f7bffaae_0_22401:notes">
            <a:extLst>
              <a:ext uri="{FF2B5EF4-FFF2-40B4-BE49-F238E27FC236}">
                <a16:creationId xmlns:a16="http://schemas.microsoft.com/office/drawing/2014/main" id="{6C75512D-0841-C459-F609-A03424F958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15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241A0BA9-9CFC-ABA4-ADD6-E39FF44AB040}"/>
            </a:ext>
          </a:extLst>
        </p:cNvPr>
        <p:cNvGrpSpPr/>
        <p:nvPr/>
      </p:nvGrpSpPr>
      <p:grpSpPr>
        <a:xfrm>
          <a:off x="0" y="0"/>
          <a:ext cx="0" cy="0"/>
          <a:chOff x="0" y="0"/>
          <a:chExt cx="0" cy="0"/>
        </a:xfrm>
      </p:grpSpPr>
      <p:sp>
        <p:nvSpPr>
          <p:cNvPr id="341" name="Google Shape;341;gf8f7bffaae_0_20887:notes">
            <a:extLst>
              <a:ext uri="{FF2B5EF4-FFF2-40B4-BE49-F238E27FC236}">
                <a16:creationId xmlns:a16="http://schemas.microsoft.com/office/drawing/2014/main" id="{09C43973-03A4-E7B8-59F2-1DDEF2C8F2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f8f7bffaae_0_20887:notes">
            <a:extLst>
              <a:ext uri="{FF2B5EF4-FFF2-40B4-BE49-F238E27FC236}">
                <a16:creationId xmlns:a16="http://schemas.microsoft.com/office/drawing/2014/main" id="{F1BA950D-0815-A133-F9C7-F0E1428838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929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a:extLst>
            <a:ext uri="{FF2B5EF4-FFF2-40B4-BE49-F238E27FC236}">
              <a16:creationId xmlns:a16="http://schemas.microsoft.com/office/drawing/2014/main" id="{FDCB589C-A62A-918A-2994-EBD555C5E8FC}"/>
            </a:ext>
          </a:extLst>
        </p:cNvPr>
        <p:cNvGrpSpPr/>
        <p:nvPr/>
      </p:nvGrpSpPr>
      <p:grpSpPr>
        <a:xfrm>
          <a:off x="0" y="0"/>
          <a:ext cx="0" cy="0"/>
          <a:chOff x="0" y="0"/>
          <a:chExt cx="0" cy="0"/>
        </a:xfrm>
      </p:grpSpPr>
      <p:sp>
        <p:nvSpPr>
          <p:cNvPr id="661" name="Google Shape;661;gf8f7bffaae_0_22401:notes">
            <a:extLst>
              <a:ext uri="{FF2B5EF4-FFF2-40B4-BE49-F238E27FC236}">
                <a16:creationId xmlns:a16="http://schemas.microsoft.com/office/drawing/2014/main" id="{4273859B-0103-7BCD-27F4-48523C6F84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f8f7bffaae_0_22401:notes">
            <a:extLst>
              <a:ext uri="{FF2B5EF4-FFF2-40B4-BE49-F238E27FC236}">
                <a16:creationId xmlns:a16="http://schemas.microsoft.com/office/drawing/2014/main" id="{09A85FDE-2EE6-19CB-B353-BF309EF42A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606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a:extLst>
            <a:ext uri="{FF2B5EF4-FFF2-40B4-BE49-F238E27FC236}">
              <a16:creationId xmlns:a16="http://schemas.microsoft.com/office/drawing/2014/main" id="{DAEED6B0-3283-03F7-7C0D-549A7423AC40}"/>
            </a:ext>
          </a:extLst>
        </p:cNvPr>
        <p:cNvGrpSpPr/>
        <p:nvPr/>
      </p:nvGrpSpPr>
      <p:grpSpPr>
        <a:xfrm>
          <a:off x="0" y="0"/>
          <a:ext cx="0" cy="0"/>
          <a:chOff x="0" y="0"/>
          <a:chExt cx="0" cy="0"/>
        </a:xfrm>
      </p:grpSpPr>
      <p:sp>
        <p:nvSpPr>
          <p:cNvPr id="661" name="Google Shape;661;gf8f7bffaae_0_22401:notes">
            <a:extLst>
              <a:ext uri="{FF2B5EF4-FFF2-40B4-BE49-F238E27FC236}">
                <a16:creationId xmlns:a16="http://schemas.microsoft.com/office/drawing/2014/main" id="{83D65AB8-9B29-F39D-5F2C-A1F53BA4E9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f8f7bffaae_0_22401:notes">
            <a:extLst>
              <a:ext uri="{FF2B5EF4-FFF2-40B4-BE49-F238E27FC236}">
                <a16:creationId xmlns:a16="http://schemas.microsoft.com/office/drawing/2014/main" id="{7B516914-7A4C-C334-9D63-D497319158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87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681525" y="-2172800"/>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807875" y="3746225"/>
            <a:ext cx="2712300" cy="2712300"/>
          </a:xfrm>
          <a:prstGeom prst="ellipse">
            <a:avLst/>
          </a:prstGeom>
          <a:gradFill>
            <a:gsLst>
              <a:gs pos="0">
                <a:schemeClr val="accent2"/>
              </a:gs>
              <a:gs pos="9000">
                <a:schemeClr val="accent2"/>
              </a:gs>
              <a:gs pos="19000">
                <a:schemeClr val="accent2"/>
              </a:gs>
              <a:gs pos="41000">
                <a:srgbClr val="FF31FA">
                  <a:alpha val="73333"/>
                </a:srgbClr>
              </a:gs>
              <a:gs pos="66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03225" y="916300"/>
            <a:ext cx="4830900" cy="2777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003225" y="3776300"/>
            <a:ext cx="4830900" cy="450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784375" y="2975700"/>
            <a:ext cx="1497600" cy="21678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6">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13250" y="4875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4CF64"/>
              </a:buClr>
              <a:buSzPts val="2800"/>
              <a:buNone/>
              <a:defRPr sz="3200" b="0"/>
            </a:lvl1pPr>
            <a:lvl2pPr lvl="1" rtl="0">
              <a:spcBef>
                <a:spcPts val="0"/>
              </a:spcBef>
              <a:spcAft>
                <a:spcPts val="0"/>
              </a:spcAft>
              <a:buClr>
                <a:srgbClr val="64CF64"/>
              </a:buClr>
              <a:buSzPts val="2800"/>
              <a:buNone/>
              <a:defRPr>
                <a:solidFill>
                  <a:srgbClr val="64CF64"/>
                </a:solidFill>
              </a:defRPr>
            </a:lvl2pPr>
            <a:lvl3pPr lvl="2" rtl="0">
              <a:spcBef>
                <a:spcPts val="0"/>
              </a:spcBef>
              <a:spcAft>
                <a:spcPts val="0"/>
              </a:spcAft>
              <a:buClr>
                <a:srgbClr val="64CF64"/>
              </a:buClr>
              <a:buSzPts val="2800"/>
              <a:buNone/>
              <a:defRPr>
                <a:solidFill>
                  <a:srgbClr val="64CF64"/>
                </a:solidFill>
              </a:defRPr>
            </a:lvl3pPr>
            <a:lvl4pPr lvl="3" rtl="0">
              <a:spcBef>
                <a:spcPts val="0"/>
              </a:spcBef>
              <a:spcAft>
                <a:spcPts val="0"/>
              </a:spcAft>
              <a:buClr>
                <a:srgbClr val="64CF64"/>
              </a:buClr>
              <a:buSzPts val="2800"/>
              <a:buNone/>
              <a:defRPr>
                <a:solidFill>
                  <a:srgbClr val="64CF64"/>
                </a:solidFill>
              </a:defRPr>
            </a:lvl4pPr>
            <a:lvl5pPr lvl="4" rtl="0">
              <a:spcBef>
                <a:spcPts val="0"/>
              </a:spcBef>
              <a:spcAft>
                <a:spcPts val="0"/>
              </a:spcAft>
              <a:buClr>
                <a:srgbClr val="64CF64"/>
              </a:buClr>
              <a:buSzPts val="2800"/>
              <a:buNone/>
              <a:defRPr>
                <a:solidFill>
                  <a:srgbClr val="64CF64"/>
                </a:solidFill>
              </a:defRPr>
            </a:lvl5pPr>
            <a:lvl6pPr lvl="5" rtl="0">
              <a:spcBef>
                <a:spcPts val="0"/>
              </a:spcBef>
              <a:spcAft>
                <a:spcPts val="0"/>
              </a:spcAft>
              <a:buClr>
                <a:srgbClr val="64CF64"/>
              </a:buClr>
              <a:buSzPts val="2800"/>
              <a:buNone/>
              <a:defRPr>
                <a:solidFill>
                  <a:srgbClr val="64CF64"/>
                </a:solidFill>
              </a:defRPr>
            </a:lvl6pPr>
            <a:lvl7pPr lvl="6" rtl="0">
              <a:spcBef>
                <a:spcPts val="0"/>
              </a:spcBef>
              <a:spcAft>
                <a:spcPts val="0"/>
              </a:spcAft>
              <a:buClr>
                <a:srgbClr val="64CF64"/>
              </a:buClr>
              <a:buSzPts val="2800"/>
              <a:buNone/>
              <a:defRPr>
                <a:solidFill>
                  <a:srgbClr val="64CF64"/>
                </a:solidFill>
              </a:defRPr>
            </a:lvl7pPr>
            <a:lvl8pPr lvl="7" rtl="0">
              <a:spcBef>
                <a:spcPts val="0"/>
              </a:spcBef>
              <a:spcAft>
                <a:spcPts val="0"/>
              </a:spcAft>
              <a:buClr>
                <a:srgbClr val="64CF64"/>
              </a:buClr>
              <a:buSzPts val="2800"/>
              <a:buNone/>
              <a:defRPr>
                <a:solidFill>
                  <a:srgbClr val="64CF64"/>
                </a:solidFill>
              </a:defRPr>
            </a:lvl8pPr>
            <a:lvl9pPr lvl="8" rtl="0">
              <a:spcBef>
                <a:spcPts val="0"/>
              </a:spcBef>
              <a:spcAft>
                <a:spcPts val="0"/>
              </a:spcAft>
              <a:buClr>
                <a:srgbClr val="64CF64"/>
              </a:buClr>
              <a:buSzPts val="2800"/>
              <a:buNone/>
              <a:defRPr>
                <a:solidFill>
                  <a:srgbClr val="64CF64"/>
                </a:solidFill>
              </a:defRPr>
            </a:lvl9pPr>
          </a:lstStyle>
          <a:p>
            <a:endParaRPr/>
          </a:p>
        </p:txBody>
      </p:sp>
      <p:sp>
        <p:nvSpPr>
          <p:cNvPr id="120" name="Google Shape;120;p19"/>
          <p:cNvSpPr txBox="1">
            <a:spLocks noGrp="1"/>
          </p:cNvSpPr>
          <p:nvPr>
            <p:ph type="subTitle" idx="1"/>
          </p:nvPr>
        </p:nvSpPr>
        <p:spPr>
          <a:xfrm>
            <a:off x="4895575" y="1937250"/>
            <a:ext cx="3535200" cy="1269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22">
    <p:spTree>
      <p:nvGrpSpPr>
        <p:cNvPr id="1" name="Shape 121"/>
        <p:cNvGrpSpPr/>
        <p:nvPr/>
      </p:nvGrpSpPr>
      <p:grpSpPr>
        <a:xfrm>
          <a:off x="0" y="0"/>
          <a:ext cx="0" cy="0"/>
          <a:chOff x="0" y="0"/>
          <a:chExt cx="0" cy="0"/>
        </a:xfrm>
      </p:grpSpPr>
      <p:sp>
        <p:nvSpPr>
          <p:cNvPr id="122" name="Google Shape;122;p20"/>
          <p:cNvSpPr/>
          <p:nvPr/>
        </p:nvSpPr>
        <p:spPr>
          <a:xfrm rot="10800000">
            <a:off x="-784375" y="0"/>
            <a:ext cx="1497600" cy="40413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txBox="1">
            <a:spLocks noGrp="1"/>
          </p:cNvSpPr>
          <p:nvPr>
            <p:ph type="title"/>
          </p:nvPr>
        </p:nvSpPr>
        <p:spPr>
          <a:xfrm>
            <a:off x="713250" y="4875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4CF64"/>
              </a:buClr>
              <a:buSzPts val="2800"/>
              <a:buNone/>
              <a:defRPr sz="3200" b="0"/>
            </a:lvl1pPr>
            <a:lvl2pPr lvl="1" rtl="0">
              <a:spcBef>
                <a:spcPts val="0"/>
              </a:spcBef>
              <a:spcAft>
                <a:spcPts val="0"/>
              </a:spcAft>
              <a:buClr>
                <a:srgbClr val="64CF64"/>
              </a:buClr>
              <a:buSzPts val="2800"/>
              <a:buNone/>
              <a:defRPr>
                <a:solidFill>
                  <a:srgbClr val="64CF64"/>
                </a:solidFill>
              </a:defRPr>
            </a:lvl2pPr>
            <a:lvl3pPr lvl="2" rtl="0">
              <a:spcBef>
                <a:spcPts val="0"/>
              </a:spcBef>
              <a:spcAft>
                <a:spcPts val="0"/>
              </a:spcAft>
              <a:buClr>
                <a:srgbClr val="64CF64"/>
              </a:buClr>
              <a:buSzPts val="2800"/>
              <a:buNone/>
              <a:defRPr>
                <a:solidFill>
                  <a:srgbClr val="64CF64"/>
                </a:solidFill>
              </a:defRPr>
            </a:lvl3pPr>
            <a:lvl4pPr lvl="3" rtl="0">
              <a:spcBef>
                <a:spcPts val="0"/>
              </a:spcBef>
              <a:spcAft>
                <a:spcPts val="0"/>
              </a:spcAft>
              <a:buClr>
                <a:srgbClr val="64CF64"/>
              </a:buClr>
              <a:buSzPts val="2800"/>
              <a:buNone/>
              <a:defRPr>
                <a:solidFill>
                  <a:srgbClr val="64CF64"/>
                </a:solidFill>
              </a:defRPr>
            </a:lvl4pPr>
            <a:lvl5pPr lvl="4" rtl="0">
              <a:spcBef>
                <a:spcPts val="0"/>
              </a:spcBef>
              <a:spcAft>
                <a:spcPts val="0"/>
              </a:spcAft>
              <a:buClr>
                <a:srgbClr val="64CF64"/>
              </a:buClr>
              <a:buSzPts val="2800"/>
              <a:buNone/>
              <a:defRPr>
                <a:solidFill>
                  <a:srgbClr val="64CF64"/>
                </a:solidFill>
              </a:defRPr>
            </a:lvl5pPr>
            <a:lvl6pPr lvl="5" rtl="0">
              <a:spcBef>
                <a:spcPts val="0"/>
              </a:spcBef>
              <a:spcAft>
                <a:spcPts val="0"/>
              </a:spcAft>
              <a:buClr>
                <a:srgbClr val="64CF64"/>
              </a:buClr>
              <a:buSzPts val="2800"/>
              <a:buNone/>
              <a:defRPr>
                <a:solidFill>
                  <a:srgbClr val="64CF64"/>
                </a:solidFill>
              </a:defRPr>
            </a:lvl6pPr>
            <a:lvl7pPr lvl="6" rtl="0">
              <a:spcBef>
                <a:spcPts val="0"/>
              </a:spcBef>
              <a:spcAft>
                <a:spcPts val="0"/>
              </a:spcAft>
              <a:buClr>
                <a:srgbClr val="64CF64"/>
              </a:buClr>
              <a:buSzPts val="2800"/>
              <a:buNone/>
              <a:defRPr>
                <a:solidFill>
                  <a:srgbClr val="64CF64"/>
                </a:solidFill>
              </a:defRPr>
            </a:lvl7pPr>
            <a:lvl8pPr lvl="7" rtl="0">
              <a:spcBef>
                <a:spcPts val="0"/>
              </a:spcBef>
              <a:spcAft>
                <a:spcPts val="0"/>
              </a:spcAft>
              <a:buClr>
                <a:srgbClr val="64CF64"/>
              </a:buClr>
              <a:buSzPts val="2800"/>
              <a:buNone/>
              <a:defRPr>
                <a:solidFill>
                  <a:srgbClr val="64CF64"/>
                </a:solidFill>
              </a:defRPr>
            </a:lvl8pPr>
            <a:lvl9pPr lvl="8" rtl="0">
              <a:spcBef>
                <a:spcPts val="0"/>
              </a:spcBef>
              <a:spcAft>
                <a:spcPts val="0"/>
              </a:spcAft>
              <a:buClr>
                <a:srgbClr val="64CF64"/>
              </a:buClr>
              <a:buSzPts val="2800"/>
              <a:buNone/>
              <a:defRPr>
                <a:solidFill>
                  <a:srgbClr val="64CF64"/>
                </a:solidFill>
              </a:defRPr>
            </a:lvl9pPr>
          </a:lstStyle>
          <a:p>
            <a:endParaRPr/>
          </a:p>
        </p:txBody>
      </p:sp>
      <p:sp>
        <p:nvSpPr>
          <p:cNvPr id="124" name="Google Shape;124;p20"/>
          <p:cNvSpPr txBox="1">
            <a:spLocks noGrp="1"/>
          </p:cNvSpPr>
          <p:nvPr>
            <p:ph type="subTitle" idx="1"/>
          </p:nvPr>
        </p:nvSpPr>
        <p:spPr>
          <a:xfrm>
            <a:off x="789425" y="1365075"/>
            <a:ext cx="4298100" cy="3143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Nunito"/>
              <a:buChar char="●"/>
              <a:defRPr sz="15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
        <p:nvSpPr>
          <p:cNvPr id="125" name="Google Shape;125;p20"/>
          <p:cNvSpPr/>
          <p:nvPr/>
        </p:nvSpPr>
        <p:spPr>
          <a:xfrm rot="10800000" flipH="1">
            <a:off x="7774075" y="3953025"/>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39"/>
        <p:cNvGrpSpPr/>
        <p:nvPr/>
      </p:nvGrpSpPr>
      <p:grpSpPr>
        <a:xfrm>
          <a:off x="0" y="0"/>
          <a:ext cx="0" cy="0"/>
          <a:chOff x="0" y="0"/>
          <a:chExt cx="0" cy="0"/>
        </a:xfrm>
      </p:grpSpPr>
      <p:sp>
        <p:nvSpPr>
          <p:cNvPr id="240" name="Google Shape;240;p37"/>
          <p:cNvSpPr/>
          <p:nvPr/>
        </p:nvSpPr>
        <p:spPr>
          <a:xfrm rot="10800000" flipH="1">
            <a:off x="-1190925" y="4103525"/>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7"/>
          <p:cNvSpPr/>
          <p:nvPr/>
        </p:nvSpPr>
        <p:spPr>
          <a:xfrm rot="10800000" flipH="1">
            <a:off x="8334075" y="540725"/>
            <a:ext cx="2712300" cy="2712300"/>
          </a:xfrm>
          <a:prstGeom prst="ellipse">
            <a:avLst/>
          </a:prstGeom>
          <a:gradFill>
            <a:gsLst>
              <a:gs pos="0">
                <a:schemeClr val="accent2"/>
              </a:gs>
              <a:gs pos="9000">
                <a:schemeClr val="accent2"/>
              </a:gs>
              <a:gs pos="19000">
                <a:schemeClr val="accent2"/>
              </a:gs>
              <a:gs pos="41000">
                <a:srgbClr val="FF31FA">
                  <a:alpha val="73333"/>
                </a:srgbClr>
              </a:gs>
              <a:gs pos="66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4_1">
    <p:spTree>
      <p:nvGrpSpPr>
        <p:cNvPr id="1" name="Shape 242"/>
        <p:cNvGrpSpPr/>
        <p:nvPr/>
      </p:nvGrpSpPr>
      <p:grpSpPr>
        <a:xfrm>
          <a:off x="0" y="0"/>
          <a:ext cx="0" cy="0"/>
          <a:chOff x="0" y="0"/>
          <a:chExt cx="0" cy="0"/>
        </a:xfrm>
      </p:grpSpPr>
      <p:sp>
        <p:nvSpPr>
          <p:cNvPr id="243" name="Google Shape;243;p38"/>
          <p:cNvSpPr/>
          <p:nvPr/>
        </p:nvSpPr>
        <p:spPr>
          <a:xfrm rot="10800000">
            <a:off x="8430775" y="-12575"/>
            <a:ext cx="1049100" cy="4005000"/>
          </a:xfrm>
          <a:prstGeom prst="rect">
            <a:avLst/>
          </a:prstGeom>
          <a:gradFill>
            <a:gsLst>
              <a:gs pos="0">
                <a:srgbClr val="4F2AAD">
                  <a:alpha val="0"/>
                </a:srgbClr>
              </a:gs>
              <a:gs pos="35000">
                <a:srgbClr val="8733FF"/>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8"/>
          <p:cNvSpPr/>
          <p:nvPr/>
        </p:nvSpPr>
        <p:spPr>
          <a:xfrm>
            <a:off x="357950" y="4549650"/>
            <a:ext cx="2712300" cy="2712300"/>
          </a:xfrm>
          <a:prstGeom prst="ellipse">
            <a:avLst/>
          </a:prstGeom>
          <a:gradFill>
            <a:gsLst>
              <a:gs pos="0">
                <a:schemeClr val="accent2"/>
              </a:gs>
              <a:gs pos="9000">
                <a:schemeClr val="accent2"/>
              </a:gs>
              <a:gs pos="19000">
                <a:schemeClr val="accent2"/>
              </a:gs>
              <a:gs pos="41000">
                <a:srgbClr val="FF31FA">
                  <a:alpha val="73333"/>
                </a:srgbClr>
              </a:gs>
              <a:gs pos="66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8"/>
          <p:cNvSpPr/>
          <p:nvPr/>
        </p:nvSpPr>
        <p:spPr>
          <a:xfrm>
            <a:off x="-2023300" y="144325"/>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24_1_1">
    <p:spTree>
      <p:nvGrpSpPr>
        <p:cNvPr id="1" name="Shape 246"/>
        <p:cNvGrpSpPr/>
        <p:nvPr/>
      </p:nvGrpSpPr>
      <p:grpSpPr>
        <a:xfrm>
          <a:off x="0" y="0"/>
          <a:ext cx="0" cy="0"/>
          <a:chOff x="0" y="0"/>
          <a:chExt cx="0" cy="0"/>
        </a:xfrm>
      </p:grpSpPr>
      <p:sp>
        <p:nvSpPr>
          <p:cNvPr id="247" name="Google Shape;247;p39"/>
          <p:cNvSpPr/>
          <p:nvPr/>
        </p:nvSpPr>
        <p:spPr>
          <a:xfrm>
            <a:off x="-375750" y="1128288"/>
            <a:ext cx="1089000" cy="40152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9"/>
          <p:cNvSpPr/>
          <p:nvPr/>
        </p:nvSpPr>
        <p:spPr>
          <a:xfrm rot="10800000" flipH="1">
            <a:off x="8267025" y="881688"/>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flipH="1">
            <a:off x="4224775" y="1939386"/>
            <a:ext cx="4206000" cy="1254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ubTitle" idx="1"/>
          </p:nvPr>
        </p:nvSpPr>
        <p:spPr>
          <a:xfrm flipH="1">
            <a:off x="5554675" y="3175886"/>
            <a:ext cx="2876100" cy="703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 name="Google Shape;17;p3"/>
          <p:cNvSpPr txBox="1">
            <a:spLocks noGrp="1"/>
          </p:cNvSpPr>
          <p:nvPr>
            <p:ph type="title" idx="2" hasCustomPrompt="1"/>
          </p:nvPr>
        </p:nvSpPr>
        <p:spPr>
          <a:xfrm flipH="1">
            <a:off x="6525175" y="812136"/>
            <a:ext cx="1905600" cy="1239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900"/>
              <a:buNone/>
              <a:defRPr sz="9600" b="1">
                <a:solidFill>
                  <a:schemeClr val="accent2"/>
                </a:solidFill>
                <a:latin typeface="Roboto"/>
                <a:ea typeface="Roboto"/>
                <a:cs typeface="Roboto"/>
                <a:sym typeface="Roboto"/>
              </a:defRPr>
            </a:lvl1pPr>
            <a:lvl2pPr lvl="1" algn="ctr" rtl="0">
              <a:spcBef>
                <a:spcPts val="0"/>
              </a:spcBef>
              <a:spcAft>
                <a:spcPts val="0"/>
              </a:spcAft>
              <a:buSzPts val="8900"/>
              <a:buNone/>
              <a:defRPr sz="8900"/>
            </a:lvl2pPr>
            <a:lvl3pPr lvl="2" algn="ctr" rtl="0">
              <a:spcBef>
                <a:spcPts val="0"/>
              </a:spcBef>
              <a:spcAft>
                <a:spcPts val="0"/>
              </a:spcAft>
              <a:buSzPts val="8900"/>
              <a:buNone/>
              <a:defRPr sz="8900"/>
            </a:lvl3pPr>
            <a:lvl4pPr lvl="3" algn="ctr" rtl="0">
              <a:spcBef>
                <a:spcPts val="0"/>
              </a:spcBef>
              <a:spcAft>
                <a:spcPts val="0"/>
              </a:spcAft>
              <a:buSzPts val="8900"/>
              <a:buNone/>
              <a:defRPr sz="8900"/>
            </a:lvl4pPr>
            <a:lvl5pPr lvl="4" algn="ctr" rtl="0">
              <a:spcBef>
                <a:spcPts val="0"/>
              </a:spcBef>
              <a:spcAft>
                <a:spcPts val="0"/>
              </a:spcAft>
              <a:buSzPts val="8900"/>
              <a:buNone/>
              <a:defRPr sz="8900"/>
            </a:lvl5pPr>
            <a:lvl6pPr lvl="5" algn="ctr" rtl="0">
              <a:spcBef>
                <a:spcPts val="0"/>
              </a:spcBef>
              <a:spcAft>
                <a:spcPts val="0"/>
              </a:spcAft>
              <a:buSzPts val="8900"/>
              <a:buNone/>
              <a:defRPr sz="8900"/>
            </a:lvl6pPr>
            <a:lvl7pPr lvl="6" algn="ctr" rtl="0">
              <a:spcBef>
                <a:spcPts val="0"/>
              </a:spcBef>
              <a:spcAft>
                <a:spcPts val="0"/>
              </a:spcAft>
              <a:buSzPts val="8900"/>
              <a:buNone/>
              <a:defRPr sz="8900"/>
            </a:lvl7pPr>
            <a:lvl8pPr lvl="7" algn="ctr" rtl="0">
              <a:spcBef>
                <a:spcPts val="0"/>
              </a:spcBef>
              <a:spcAft>
                <a:spcPts val="0"/>
              </a:spcAft>
              <a:buSzPts val="8900"/>
              <a:buNone/>
              <a:defRPr sz="8900"/>
            </a:lvl8pPr>
            <a:lvl9pPr lvl="8" algn="ctr" rtl="0">
              <a:spcBef>
                <a:spcPts val="0"/>
              </a:spcBef>
              <a:spcAft>
                <a:spcPts val="0"/>
              </a:spcAft>
              <a:buSzPts val="8900"/>
              <a:buNone/>
              <a:defRPr sz="8900"/>
            </a:lvl9pPr>
          </a:lstStyle>
          <a:p>
            <a:r>
              <a:t>xx%</a:t>
            </a:r>
          </a:p>
        </p:txBody>
      </p:sp>
      <p:sp>
        <p:nvSpPr>
          <p:cNvPr id="18" name="Google Shape;18;p3"/>
          <p:cNvSpPr/>
          <p:nvPr/>
        </p:nvSpPr>
        <p:spPr>
          <a:xfrm>
            <a:off x="3250413" y="4118725"/>
            <a:ext cx="2712300" cy="2712300"/>
          </a:xfrm>
          <a:prstGeom prst="ellipse">
            <a:avLst/>
          </a:prstGeom>
          <a:gradFill>
            <a:gsLst>
              <a:gs pos="0">
                <a:schemeClr val="accent2"/>
              </a:gs>
              <a:gs pos="9000">
                <a:schemeClr val="accent2"/>
              </a:gs>
              <a:gs pos="19000">
                <a:schemeClr val="accent2"/>
              </a:gs>
              <a:gs pos="41000">
                <a:srgbClr val="FF31FA">
                  <a:alpha val="73333"/>
                </a:srgbClr>
              </a:gs>
              <a:gs pos="66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flipH="1">
            <a:off x="-784375" y="0"/>
            <a:ext cx="1497600" cy="21678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8094525" y="-212450"/>
            <a:ext cx="2712300" cy="2712300"/>
          </a:xfrm>
          <a:prstGeom prst="ellipse">
            <a:avLst/>
          </a:prstGeom>
          <a:gradFill>
            <a:gsLst>
              <a:gs pos="0">
                <a:schemeClr val="accent2"/>
              </a:gs>
              <a:gs pos="9000">
                <a:schemeClr val="accent2"/>
              </a:gs>
              <a:gs pos="19000">
                <a:schemeClr val="accent2"/>
              </a:gs>
              <a:gs pos="41000">
                <a:srgbClr val="FF31FA">
                  <a:alpha val="73333"/>
                </a:srgbClr>
              </a:gs>
              <a:gs pos="66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713250" y="4875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4CF64"/>
              </a:buClr>
              <a:buSzPts val="2800"/>
              <a:buNone/>
              <a:defRPr sz="3200" b="0"/>
            </a:lvl1pPr>
            <a:lvl2pPr lvl="1" rtl="0">
              <a:spcBef>
                <a:spcPts val="0"/>
              </a:spcBef>
              <a:spcAft>
                <a:spcPts val="0"/>
              </a:spcAft>
              <a:buClr>
                <a:srgbClr val="64CF64"/>
              </a:buClr>
              <a:buSzPts val="2800"/>
              <a:buNone/>
              <a:defRPr>
                <a:solidFill>
                  <a:srgbClr val="64CF64"/>
                </a:solidFill>
              </a:defRPr>
            </a:lvl2pPr>
            <a:lvl3pPr lvl="2" rtl="0">
              <a:spcBef>
                <a:spcPts val="0"/>
              </a:spcBef>
              <a:spcAft>
                <a:spcPts val="0"/>
              </a:spcAft>
              <a:buClr>
                <a:srgbClr val="64CF64"/>
              </a:buClr>
              <a:buSzPts val="2800"/>
              <a:buNone/>
              <a:defRPr>
                <a:solidFill>
                  <a:srgbClr val="64CF64"/>
                </a:solidFill>
              </a:defRPr>
            </a:lvl3pPr>
            <a:lvl4pPr lvl="3" rtl="0">
              <a:spcBef>
                <a:spcPts val="0"/>
              </a:spcBef>
              <a:spcAft>
                <a:spcPts val="0"/>
              </a:spcAft>
              <a:buClr>
                <a:srgbClr val="64CF64"/>
              </a:buClr>
              <a:buSzPts val="2800"/>
              <a:buNone/>
              <a:defRPr>
                <a:solidFill>
                  <a:srgbClr val="64CF64"/>
                </a:solidFill>
              </a:defRPr>
            </a:lvl4pPr>
            <a:lvl5pPr lvl="4" rtl="0">
              <a:spcBef>
                <a:spcPts val="0"/>
              </a:spcBef>
              <a:spcAft>
                <a:spcPts val="0"/>
              </a:spcAft>
              <a:buClr>
                <a:srgbClr val="64CF64"/>
              </a:buClr>
              <a:buSzPts val="2800"/>
              <a:buNone/>
              <a:defRPr>
                <a:solidFill>
                  <a:srgbClr val="64CF64"/>
                </a:solidFill>
              </a:defRPr>
            </a:lvl5pPr>
            <a:lvl6pPr lvl="5" rtl="0">
              <a:spcBef>
                <a:spcPts val="0"/>
              </a:spcBef>
              <a:spcAft>
                <a:spcPts val="0"/>
              </a:spcAft>
              <a:buClr>
                <a:srgbClr val="64CF64"/>
              </a:buClr>
              <a:buSzPts val="2800"/>
              <a:buNone/>
              <a:defRPr>
                <a:solidFill>
                  <a:srgbClr val="64CF64"/>
                </a:solidFill>
              </a:defRPr>
            </a:lvl6pPr>
            <a:lvl7pPr lvl="6" rtl="0">
              <a:spcBef>
                <a:spcPts val="0"/>
              </a:spcBef>
              <a:spcAft>
                <a:spcPts val="0"/>
              </a:spcAft>
              <a:buClr>
                <a:srgbClr val="64CF64"/>
              </a:buClr>
              <a:buSzPts val="2800"/>
              <a:buNone/>
              <a:defRPr>
                <a:solidFill>
                  <a:srgbClr val="64CF64"/>
                </a:solidFill>
              </a:defRPr>
            </a:lvl7pPr>
            <a:lvl8pPr lvl="7" rtl="0">
              <a:spcBef>
                <a:spcPts val="0"/>
              </a:spcBef>
              <a:spcAft>
                <a:spcPts val="0"/>
              </a:spcAft>
              <a:buClr>
                <a:srgbClr val="64CF64"/>
              </a:buClr>
              <a:buSzPts val="2800"/>
              <a:buNone/>
              <a:defRPr>
                <a:solidFill>
                  <a:srgbClr val="64CF64"/>
                </a:solidFill>
              </a:defRPr>
            </a:lvl8pPr>
            <a:lvl9pPr lvl="8" rtl="0">
              <a:spcBef>
                <a:spcPts val="0"/>
              </a:spcBef>
              <a:spcAft>
                <a:spcPts val="0"/>
              </a:spcAft>
              <a:buClr>
                <a:srgbClr val="64CF64"/>
              </a:buClr>
              <a:buSzPts val="2800"/>
              <a:buNone/>
              <a:defRPr>
                <a:solidFill>
                  <a:srgbClr val="64CF64"/>
                </a:solidFill>
              </a:defRPr>
            </a:lvl9pPr>
          </a:lstStyle>
          <a:p>
            <a:endParaRPr/>
          </a:p>
        </p:txBody>
      </p:sp>
      <p:sp>
        <p:nvSpPr>
          <p:cNvPr id="27" name="Google Shape;27;p5"/>
          <p:cNvSpPr txBox="1">
            <a:spLocks noGrp="1"/>
          </p:cNvSpPr>
          <p:nvPr>
            <p:ph type="title" idx="2"/>
          </p:nvPr>
        </p:nvSpPr>
        <p:spPr>
          <a:xfrm rot="-16760">
            <a:off x="1050192" y="2320149"/>
            <a:ext cx="2584531" cy="486002"/>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1700"/>
              <a:buNone/>
              <a:defRPr sz="2200">
                <a:solidFill>
                  <a:schemeClr val="accent2"/>
                </a:solidFill>
              </a:defRPr>
            </a:lvl1pPr>
            <a:lvl2pPr lvl="1" rtl="0">
              <a:spcBef>
                <a:spcPts val="0"/>
              </a:spcBef>
              <a:spcAft>
                <a:spcPts val="0"/>
              </a:spcAft>
              <a:buClr>
                <a:schemeClr val="lt2"/>
              </a:buClr>
              <a:buSzPts val="1700"/>
              <a:buNone/>
              <a:defRPr sz="1700">
                <a:solidFill>
                  <a:schemeClr val="lt2"/>
                </a:solidFill>
              </a:defRPr>
            </a:lvl2pPr>
            <a:lvl3pPr lvl="2" rtl="0">
              <a:spcBef>
                <a:spcPts val="0"/>
              </a:spcBef>
              <a:spcAft>
                <a:spcPts val="0"/>
              </a:spcAft>
              <a:buClr>
                <a:schemeClr val="lt2"/>
              </a:buClr>
              <a:buSzPts val="1700"/>
              <a:buNone/>
              <a:defRPr sz="1700">
                <a:solidFill>
                  <a:schemeClr val="lt2"/>
                </a:solidFill>
              </a:defRPr>
            </a:lvl3pPr>
            <a:lvl4pPr lvl="3" rtl="0">
              <a:spcBef>
                <a:spcPts val="0"/>
              </a:spcBef>
              <a:spcAft>
                <a:spcPts val="0"/>
              </a:spcAft>
              <a:buClr>
                <a:schemeClr val="lt2"/>
              </a:buClr>
              <a:buSzPts val="1700"/>
              <a:buNone/>
              <a:defRPr sz="1700">
                <a:solidFill>
                  <a:schemeClr val="lt2"/>
                </a:solidFill>
              </a:defRPr>
            </a:lvl4pPr>
            <a:lvl5pPr lvl="4" rtl="0">
              <a:spcBef>
                <a:spcPts val="0"/>
              </a:spcBef>
              <a:spcAft>
                <a:spcPts val="0"/>
              </a:spcAft>
              <a:buClr>
                <a:schemeClr val="lt2"/>
              </a:buClr>
              <a:buSzPts val="1700"/>
              <a:buNone/>
              <a:defRPr sz="1700">
                <a:solidFill>
                  <a:schemeClr val="lt2"/>
                </a:solidFill>
              </a:defRPr>
            </a:lvl5pPr>
            <a:lvl6pPr lvl="5" rtl="0">
              <a:spcBef>
                <a:spcPts val="0"/>
              </a:spcBef>
              <a:spcAft>
                <a:spcPts val="0"/>
              </a:spcAft>
              <a:buClr>
                <a:schemeClr val="lt2"/>
              </a:buClr>
              <a:buSzPts val="1700"/>
              <a:buNone/>
              <a:defRPr sz="1700">
                <a:solidFill>
                  <a:schemeClr val="lt2"/>
                </a:solidFill>
              </a:defRPr>
            </a:lvl6pPr>
            <a:lvl7pPr lvl="6" rtl="0">
              <a:spcBef>
                <a:spcPts val="0"/>
              </a:spcBef>
              <a:spcAft>
                <a:spcPts val="0"/>
              </a:spcAft>
              <a:buClr>
                <a:schemeClr val="lt2"/>
              </a:buClr>
              <a:buSzPts val="1700"/>
              <a:buNone/>
              <a:defRPr sz="1700">
                <a:solidFill>
                  <a:schemeClr val="lt2"/>
                </a:solidFill>
              </a:defRPr>
            </a:lvl7pPr>
            <a:lvl8pPr lvl="7" rtl="0">
              <a:spcBef>
                <a:spcPts val="0"/>
              </a:spcBef>
              <a:spcAft>
                <a:spcPts val="0"/>
              </a:spcAft>
              <a:buClr>
                <a:schemeClr val="lt2"/>
              </a:buClr>
              <a:buSzPts val="1700"/>
              <a:buNone/>
              <a:defRPr sz="1700">
                <a:solidFill>
                  <a:schemeClr val="lt2"/>
                </a:solidFill>
              </a:defRPr>
            </a:lvl8pPr>
            <a:lvl9pPr lvl="8" rtl="0">
              <a:spcBef>
                <a:spcPts val="0"/>
              </a:spcBef>
              <a:spcAft>
                <a:spcPts val="0"/>
              </a:spcAft>
              <a:buClr>
                <a:schemeClr val="lt2"/>
              </a:buClr>
              <a:buSzPts val="1700"/>
              <a:buNone/>
              <a:defRPr sz="1700">
                <a:solidFill>
                  <a:schemeClr val="lt2"/>
                </a:solidFill>
              </a:defRPr>
            </a:lvl9pPr>
          </a:lstStyle>
          <a:p>
            <a:endParaRPr/>
          </a:p>
        </p:txBody>
      </p:sp>
      <p:sp>
        <p:nvSpPr>
          <p:cNvPr id="28" name="Google Shape;28;p5"/>
          <p:cNvSpPr txBox="1">
            <a:spLocks noGrp="1"/>
          </p:cNvSpPr>
          <p:nvPr>
            <p:ph type="subTitle" idx="1"/>
          </p:nvPr>
        </p:nvSpPr>
        <p:spPr>
          <a:xfrm rot="-7196">
            <a:off x="1051860" y="2815152"/>
            <a:ext cx="2579706" cy="858013"/>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9" name="Google Shape;29;p5"/>
          <p:cNvSpPr txBox="1">
            <a:spLocks noGrp="1"/>
          </p:cNvSpPr>
          <p:nvPr>
            <p:ph type="title" idx="3"/>
          </p:nvPr>
        </p:nvSpPr>
        <p:spPr>
          <a:xfrm rot="-16746">
            <a:off x="5507167" y="2320149"/>
            <a:ext cx="2586631" cy="486002"/>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1700"/>
              <a:buNone/>
              <a:defRPr sz="2200">
                <a:solidFill>
                  <a:schemeClr val="accent2"/>
                </a:solidFill>
              </a:defRPr>
            </a:lvl1pPr>
            <a:lvl2pPr lvl="1" rtl="0">
              <a:spcBef>
                <a:spcPts val="0"/>
              </a:spcBef>
              <a:spcAft>
                <a:spcPts val="0"/>
              </a:spcAft>
              <a:buClr>
                <a:schemeClr val="lt2"/>
              </a:buClr>
              <a:buSzPts val="1700"/>
              <a:buNone/>
              <a:defRPr sz="1700">
                <a:solidFill>
                  <a:schemeClr val="lt2"/>
                </a:solidFill>
              </a:defRPr>
            </a:lvl2pPr>
            <a:lvl3pPr lvl="2" rtl="0">
              <a:spcBef>
                <a:spcPts val="0"/>
              </a:spcBef>
              <a:spcAft>
                <a:spcPts val="0"/>
              </a:spcAft>
              <a:buClr>
                <a:schemeClr val="lt2"/>
              </a:buClr>
              <a:buSzPts val="1700"/>
              <a:buNone/>
              <a:defRPr sz="1700">
                <a:solidFill>
                  <a:schemeClr val="lt2"/>
                </a:solidFill>
              </a:defRPr>
            </a:lvl3pPr>
            <a:lvl4pPr lvl="3" rtl="0">
              <a:spcBef>
                <a:spcPts val="0"/>
              </a:spcBef>
              <a:spcAft>
                <a:spcPts val="0"/>
              </a:spcAft>
              <a:buClr>
                <a:schemeClr val="lt2"/>
              </a:buClr>
              <a:buSzPts val="1700"/>
              <a:buNone/>
              <a:defRPr sz="1700">
                <a:solidFill>
                  <a:schemeClr val="lt2"/>
                </a:solidFill>
              </a:defRPr>
            </a:lvl4pPr>
            <a:lvl5pPr lvl="4" rtl="0">
              <a:spcBef>
                <a:spcPts val="0"/>
              </a:spcBef>
              <a:spcAft>
                <a:spcPts val="0"/>
              </a:spcAft>
              <a:buClr>
                <a:schemeClr val="lt2"/>
              </a:buClr>
              <a:buSzPts val="1700"/>
              <a:buNone/>
              <a:defRPr sz="1700">
                <a:solidFill>
                  <a:schemeClr val="lt2"/>
                </a:solidFill>
              </a:defRPr>
            </a:lvl5pPr>
            <a:lvl6pPr lvl="5" rtl="0">
              <a:spcBef>
                <a:spcPts val="0"/>
              </a:spcBef>
              <a:spcAft>
                <a:spcPts val="0"/>
              </a:spcAft>
              <a:buClr>
                <a:schemeClr val="lt2"/>
              </a:buClr>
              <a:buSzPts val="1700"/>
              <a:buNone/>
              <a:defRPr sz="1700">
                <a:solidFill>
                  <a:schemeClr val="lt2"/>
                </a:solidFill>
              </a:defRPr>
            </a:lvl6pPr>
            <a:lvl7pPr lvl="6" rtl="0">
              <a:spcBef>
                <a:spcPts val="0"/>
              </a:spcBef>
              <a:spcAft>
                <a:spcPts val="0"/>
              </a:spcAft>
              <a:buClr>
                <a:schemeClr val="lt2"/>
              </a:buClr>
              <a:buSzPts val="1700"/>
              <a:buNone/>
              <a:defRPr sz="1700">
                <a:solidFill>
                  <a:schemeClr val="lt2"/>
                </a:solidFill>
              </a:defRPr>
            </a:lvl7pPr>
            <a:lvl8pPr lvl="7" rtl="0">
              <a:spcBef>
                <a:spcPts val="0"/>
              </a:spcBef>
              <a:spcAft>
                <a:spcPts val="0"/>
              </a:spcAft>
              <a:buClr>
                <a:schemeClr val="lt2"/>
              </a:buClr>
              <a:buSzPts val="1700"/>
              <a:buNone/>
              <a:defRPr sz="1700">
                <a:solidFill>
                  <a:schemeClr val="lt2"/>
                </a:solidFill>
              </a:defRPr>
            </a:lvl8pPr>
            <a:lvl9pPr lvl="8" rtl="0">
              <a:spcBef>
                <a:spcPts val="0"/>
              </a:spcBef>
              <a:spcAft>
                <a:spcPts val="0"/>
              </a:spcAft>
              <a:buClr>
                <a:schemeClr val="lt2"/>
              </a:buClr>
              <a:buSzPts val="1700"/>
              <a:buNone/>
              <a:defRPr sz="1700">
                <a:solidFill>
                  <a:schemeClr val="lt2"/>
                </a:solidFill>
              </a:defRPr>
            </a:lvl9pPr>
          </a:lstStyle>
          <a:p>
            <a:endParaRPr/>
          </a:p>
        </p:txBody>
      </p:sp>
      <p:sp>
        <p:nvSpPr>
          <p:cNvPr id="30" name="Google Shape;30;p5"/>
          <p:cNvSpPr txBox="1">
            <a:spLocks noGrp="1"/>
          </p:cNvSpPr>
          <p:nvPr>
            <p:ph type="subTitle" idx="4"/>
          </p:nvPr>
        </p:nvSpPr>
        <p:spPr>
          <a:xfrm rot="-7190">
            <a:off x="5508835" y="2815152"/>
            <a:ext cx="2581806" cy="858013"/>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1" name="Google Shape;31;p5"/>
          <p:cNvSpPr/>
          <p:nvPr/>
        </p:nvSpPr>
        <p:spPr>
          <a:xfrm rot="10800000" flipH="1">
            <a:off x="-1030450" y="-1495400"/>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1388125" y="1219800"/>
            <a:ext cx="6367800" cy="270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8"/>
          <p:cNvSpPr/>
          <p:nvPr/>
        </p:nvSpPr>
        <p:spPr>
          <a:xfrm>
            <a:off x="-784375" y="2975850"/>
            <a:ext cx="1497600" cy="21678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10800000" flipH="1">
            <a:off x="8274850" y="263550"/>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1"/>
        <p:cNvGrpSpPr/>
        <p:nvPr/>
      </p:nvGrpSpPr>
      <p:grpSpPr>
        <a:xfrm>
          <a:off x="0" y="0"/>
          <a:ext cx="0" cy="0"/>
          <a:chOff x="0" y="0"/>
          <a:chExt cx="0" cy="0"/>
        </a:xfrm>
      </p:grpSpPr>
      <p:sp>
        <p:nvSpPr>
          <p:cNvPr id="62" name="Google Shape;62;p13"/>
          <p:cNvSpPr/>
          <p:nvPr/>
        </p:nvSpPr>
        <p:spPr>
          <a:xfrm rot="10800000" flipH="1">
            <a:off x="-1465675" y="3684525"/>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title"/>
          </p:nvPr>
        </p:nvSpPr>
        <p:spPr>
          <a:xfrm rot="-16748">
            <a:off x="1665420" y="1345599"/>
            <a:ext cx="2586331" cy="858003"/>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lt2"/>
              </a:buClr>
              <a:buSzPts val="1700"/>
              <a:buNone/>
              <a:defRPr sz="2200">
                <a:solidFill>
                  <a:schemeClr val="accent2"/>
                </a:solidFill>
              </a:defRPr>
            </a:lvl1pPr>
            <a:lvl2pPr lvl="1" rtl="0">
              <a:spcBef>
                <a:spcPts val="0"/>
              </a:spcBef>
              <a:spcAft>
                <a:spcPts val="0"/>
              </a:spcAft>
              <a:buClr>
                <a:schemeClr val="lt2"/>
              </a:buClr>
              <a:buSzPts val="1700"/>
              <a:buNone/>
              <a:defRPr sz="1700">
                <a:solidFill>
                  <a:schemeClr val="lt2"/>
                </a:solidFill>
              </a:defRPr>
            </a:lvl2pPr>
            <a:lvl3pPr lvl="2" rtl="0">
              <a:spcBef>
                <a:spcPts val="0"/>
              </a:spcBef>
              <a:spcAft>
                <a:spcPts val="0"/>
              </a:spcAft>
              <a:buClr>
                <a:schemeClr val="lt2"/>
              </a:buClr>
              <a:buSzPts val="1700"/>
              <a:buNone/>
              <a:defRPr sz="1700">
                <a:solidFill>
                  <a:schemeClr val="lt2"/>
                </a:solidFill>
              </a:defRPr>
            </a:lvl3pPr>
            <a:lvl4pPr lvl="3" rtl="0">
              <a:spcBef>
                <a:spcPts val="0"/>
              </a:spcBef>
              <a:spcAft>
                <a:spcPts val="0"/>
              </a:spcAft>
              <a:buClr>
                <a:schemeClr val="lt2"/>
              </a:buClr>
              <a:buSzPts val="1700"/>
              <a:buNone/>
              <a:defRPr sz="1700">
                <a:solidFill>
                  <a:schemeClr val="lt2"/>
                </a:solidFill>
              </a:defRPr>
            </a:lvl4pPr>
            <a:lvl5pPr lvl="4" rtl="0">
              <a:spcBef>
                <a:spcPts val="0"/>
              </a:spcBef>
              <a:spcAft>
                <a:spcPts val="0"/>
              </a:spcAft>
              <a:buClr>
                <a:schemeClr val="lt2"/>
              </a:buClr>
              <a:buSzPts val="1700"/>
              <a:buNone/>
              <a:defRPr sz="1700">
                <a:solidFill>
                  <a:schemeClr val="lt2"/>
                </a:solidFill>
              </a:defRPr>
            </a:lvl5pPr>
            <a:lvl6pPr lvl="5" rtl="0">
              <a:spcBef>
                <a:spcPts val="0"/>
              </a:spcBef>
              <a:spcAft>
                <a:spcPts val="0"/>
              </a:spcAft>
              <a:buClr>
                <a:schemeClr val="lt2"/>
              </a:buClr>
              <a:buSzPts val="1700"/>
              <a:buNone/>
              <a:defRPr sz="1700">
                <a:solidFill>
                  <a:schemeClr val="lt2"/>
                </a:solidFill>
              </a:defRPr>
            </a:lvl6pPr>
            <a:lvl7pPr lvl="6" rtl="0">
              <a:spcBef>
                <a:spcPts val="0"/>
              </a:spcBef>
              <a:spcAft>
                <a:spcPts val="0"/>
              </a:spcAft>
              <a:buClr>
                <a:schemeClr val="lt2"/>
              </a:buClr>
              <a:buSzPts val="1700"/>
              <a:buNone/>
              <a:defRPr sz="1700">
                <a:solidFill>
                  <a:schemeClr val="lt2"/>
                </a:solidFill>
              </a:defRPr>
            </a:lvl7pPr>
            <a:lvl8pPr lvl="7" rtl="0">
              <a:spcBef>
                <a:spcPts val="0"/>
              </a:spcBef>
              <a:spcAft>
                <a:spcPts val="0"/>
              </a:spcAft>
              <a:buClr>
                <a:schemeClr val="lt2"/>
              </a:buClr>
              <a:buSzPts val="1700"/>
              <a:buNone/>
              <a:defRPr sz="1700">
                <a:solidFill>
                  <a:schemeClr val="lt2"/>
                </a:solidFill>
              </a:defRPr>
            </a:lvl8pPr>
            <a:lvl9pPr lvl="8" rtl="0">
              <a:spcBef>
                <a:spcPts val="0"/>
              </a:spcBef>
              <a:spcAft>
                <a:spcPts val="0"/>
              </a:spcAft>
              <a:buClr>
                <a:schemeClr val="lt2"/>
              </a:buClr>
              <a:buSzPts val="1700"/>
              <a:buNone/>
              <a:defRPr sz="1700">
                <a:solidFill>
                  <a:schemeClr val="lt2"/>
                </a:solidFill>
              </a:defRPr>
            </a:lvl9pPr>
          </a:lstStyle>
          <a:p>
            <a:endParaRPr/>
          </a:p>
        </p:txBody>
      </p:sp>
      <p:sp>
        <p:nvSpPr>
          <p:cNvPr id="64" name="Google Shape;64;p13"/>
          <p:cNvSpPr txBox="1">
            <a:spLocks noGrp="1"/>
          </p:cNvSpPr>
          <p:nvPr>
            <p:ph type="subTitle" idx="1"/>
          </p:nvPr>
        </p:nvSpPr>
        <p:spPr>
          <a:xfrm rot="-7591">
            <a:off x="1666022" y="2133352"/>
            <a:ext cx="2581506" cy="672308"/>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5" name="Google Shape;65;p13"/>
          <p:cNvSpPr txBox="1">
            <a:spLocks noGrp="1"/>
          </p:cNvSpPr>
          <p:nvPr>
            <p:ph type="title" idx="2"/>
          </p:nvPr>
        </p:nvSpPr>
        <p:spPr>
          <a:xfrm rot="-15554">
            <a:off x="5869701" y="1344973"/>
            <a:ext cx="2586026" cy="858003"/>
          </a:xfrm>
          <a:prstGeom prst="rect">
            <a:avLst/>
          </a:prstGeom>
          <a:ln>
            <a:noFill/>
          </a:ln>
        </p:spPr>
        <p:txBody>
          <a:bodyPr spcFirstLastPara="1" wrap="square" lIns="91425" tIns="91425" rIns="91425" bIns="91425" anchor="ctr" anchorCtr="0">
            <a:noAutofit/>
          </a:bodyPr>
          <a:lstStyle>
            <a:lvl1pPr marR="38100" lvl="0" rtl="0">
              <a:spcBef>
                <a:spcPts val="0"/>
              </a:spcBef>
              <a:spcAft>
                <a:spcPts val="0"/>
              </a:spcAft>
              <a:buClr>
                <a:schemeClr val="lt2"/>
              </a:buClr>
              <a:buSzPts val="1700"/>
              <a:buNone/>
              <a:defRPr sz="2200">
                <a:solidFill>
                  <a:schemeClr val="accent2"/>
                </a:solidFill>
              </a:defRPr>
            </a:lvl1pPr>
            <a:lvl2pPr lvl="1" rtl="0">
              <a:spcBef>
                <a:spcPts val="0"/>
              </a:spcBef>
              <a:spcAft>
                <a:spcPts val="0"/>
              </a:spcAft>
              <a:buClr>
                <a:schemeClr val="lt2"/>
              </a:buClr>
              <a:buSzPts val="1700"/>
              <a:buNone/>
              <a:defRPr sz="1700">
                <a:solidFill>
                  <a:schemeClr val="lt2"/>
                </a:solidFill>
              </a:defRPr>
            </a:lvl2pPr>
            <a:lvl3pPr lvl="2" rtl="0">
              <a:spcBef>
                <a:spcPts val="0"/>
              </a:spcBef>
              <a:spcAft>
                <a:spcPts val="0"/>
              </a:spcAft>
              <a:buClr>
                <a:schemeClr val="lt2"/>
              </a:buClr>
              <a:buSzPts val="1700"/>
              <a:buNone/>
              <a:defRPr sz="1700">
                <a:solidFill>
                  <a:schemeClr val="lt2"/>
                </a:solidFill>
              </a:defRPr>
            </a:lvl3pPr>
            <a:lvl4pPr lvl="3" rtl="0">
              <a:spcBef>
                <a:spcPts val="0"/>
              </a:spcBef>
              <a:spcAft>
                <a:spcPts val="0"/>
              </a:spcAft>
              <a:buClr>
                <a:schemeClr val="lt2"/>
              </a:buClr>
              <a:buSzPts val="1700"/>
              <a:buNone/>
              <a:defRPr sz="1700">
                <a:solidFill>
                  <a:schemeClr val="lt2"/>
                </a:solidFill>
              </a:defRPr>
            </a:lvl4pPr>
            <a:lvl5pPr lvl="4" rtl="0">
              <a:spcBef>
                <a:spcPts val="0"/>
              </a:spcBef>
              <a:spcAft>
                <a:spcPts val="0"/>
              </a:spcAft>
              <a:buClr>
                <a:schemeClr val="lt2"/>
              </a:buClr>
              <a:buSzPts val="1700"/>
              <a:buNone/>
              <a:defRPr sz="1700">
                <a:solidFill>
                  <a:schemeClr val="lt2"/>
                </a:solidFill>
              </a:defRPr>
            </a:lvl5pPr>
            <a:lvl6pPr lvl="5" rtl="0">
              <a:spcBef>
                <a:spcPts val="0"/>
              </a:spcBef>
              <a:spcAft>
                <a:spcPts val="0"/>
              </a:spcAft>
              <a:buClr>
                <a:schemeClr val="lt2"/>
              </a:buClr>
              <a:buSzPts val="1700"/>
              <a:buNone/>
              <a:defRPr sz="1700">
                <a:solidFill>
                  <a:schemeClr val="lt2"/>
                </a:solidFill>
              </a:defRPr>
            </a:lvl6pPr>
            <a:lvl7pPr lvl="6" rtl="0">
              <a:spcBef>
                <a:spcPts val="0"/>
              </a:spcBef>
              <a:spcAft>
                <a:spcPts val="0"/>
              </a:spcAft>
              <a:buClr>
                <a:schemeClr val="lt2"/>
              </a:buClr>
              <a:buSzPts val="1700"/>
              <a:buNone/>
              <a:defRPr sz="1700">
                <a:solidFill>
                  <a:schemeClr val="lt2"/>
                </a:solidFill>
              </a:defRPr>
            </a:lvl7pPr>
            <a:lvl8pPr lvl="7" rtl="0">
              <a:spcBef>
                <a:spcPts val="0"/>
              </a:spcBef>
              <a:spcAft>
                <a:spcPts val="0"/>
              </a:spcAft>
              <a:buClr>
                <a:schemeClr val="lt2"/>
              </a:buClr>
              <a:buSzPts val="1700"/>
              <a:buNone/>
              <a:defRPr sz="1700">
                <a:solidFill>
                  <a:schemeClr val="lt2"/>
                </a:solidFill>
              </a:defRPr>
            </a:lvl8pPr>
            <a:lvl9pPr lvl="8" rtl="0">
              <a:spcBef>
                <a:spcPts val="0"/>
              </a:spcBef>
              <a:spcAft>
                <a:spcPts val="0"/>
              </a:spcAft>
              <a:buClr>
                <a:schemeClr val="lt2"/>
              </a:buClr>
              <a:buSzPts val="1700"/>
              <a:buNone/>
              <a:defRPr sz="1700">
                <a:solidFill>
                  <a:schemeClr val="lt2"/>
                </a:solidFill>
              </a:defRPr>
            </a:lvl9pPr>
          </a:lstStyle>
          <a:p>
            <a:endParaRPr/>
          </a:p>
        </p:txBody>
      </p:sp>
      <p:sp>
        <p:nvSpPr>
          <p:cNvPr id="66" name="Google Shape;66;p13"/>
          <p:cNvSpPr txBox="1">
            <a:spLocks noGrp="1"/>
          </p:cNvSpPr>
          <p:nvPr>
            <p:ph type="subTitle" idx="3"/>
          </p:nvPr>
        </p:nvSpPr>
        <p:spPr>
          <a:xfrm rot="-7978">
            <a:off x="5870016" y="2133338"/>
            <a:ext cx="2585407" cy="672307"/>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7" name="Google Shape;67;p13"/>
          <p:cNvSpPr txBox="1">
            <a:spLocks noGrp="1"/>
          </p:cNvSpPr>
          <p:nvPr>
            <p:ph type="title" idx="4"/>
          </p:nvPr>
        </p:nvSpPr>
        <p:spPr>
          <a:xfrm rot="-17548">
            <a:off x="1665419" y="2820536"/>
            <a:ext cx="2586034" cy="857403"/>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1700"/>
              <a:buNone/>
              <a:defRPr sz="2200">
                <a:solidFill>
                  <a:schemeClr val="accent2"/>
                </a:solidFill>
              </a:defRPr>
            </a:lvl1pPr>
            <a:lvl2pPr lvl="1" rtl="0">
              <a:spcBef>
                <a:spcPts val="0"/>
              </a:spcBef>
              <a:spcAft>
                <a:spcPts val="0"/>
              </a:spcAft>
              <a:buClr>
                <a:schemeClr val="lt2"/>
              </a:buClr>
              <a:buSzPts val="1700"/>
              <a:buNone/>
              <a:defRPr sz="1700">
                <a:solidFill>
                  <a:schemeClr val="lt2"/>
                </a:solidFill>
              </a:defRPr>
            </a:lvl2pPr>
            <a:lvl3pPr lvl="2" rtl="0">
              <a:spcBef>
                <a:spcPts val="0"/>
              </a:spcBef>
              <a:spcAft>
                <a:spcPts val="0"/>
              </a:spcAft>
              <a:buClr>
                <a:schemeClr val="lt2"/>
              </a:buClr>
              <a:buSzPts val="1700"/>
              <a:buNone/>
              <a:defRPr sz="1700">
                <a:solidFill>
                  <a:schemeClr val="lt2"/>
                </a:solidFill>
              </a:defRPr>
            </a:lvl3pPr>
            <a:lvl4pPr lvl="3" rtl="0">
              <a:spcBef>
                <a:spcPts val="0"/>
              </a:spcBef>
              <a:spcAft>
                <a:spcPts val="0"/>
              </a:spcAft>
              <a:buClr>
                <a:schemeClr val="lt2"/>
              </a:buClr>
              <a:buSzPts val="1700"/>
              <a:buNone/>
              <a:defRPr sz="1700">
                <a:solidFill>
                  <a:schemeClr val="lt2"/>
                </a:solidFill>
              </a:defRPr>
            </a:lvl4pPr>
            <a:lvl5pPr lvl="4" rtl="0">
              <a:spcBef>
                <a:spcPts val="0"/>
              </a:spcBef>
              <a:spcAft>
                <a:spcPts val="0"/>
              </a:spcAft>
              <a:buClr>
                <a:schemeClr val="lt2"/>
              </a:buClr>
              <a:buSzPts val="1700"/>
              <a:buNone/>
              <a:defRPr sz="1700">
                <a:solidFill>
                  <a:schemeClr val="lt2"/>
                </a:solidFill>
              </a:defRPr>
            </a:lvl5pPr>
            <a:lvl6pPr lvl="5" rtl="0">
              <a:spcBef>
                <a:spcPts val="0"/>
              </a:spcBef>
              <a:spcAft>
                <a:spcPts val="0"/>
              </a:spcAft>
              <a:buClr>
                <a:schemeClr val="lt2"/>
              </a:buClr>
              <a:buSzPts val="1700"/>
              <a:buNone/>
              <a:defRPr sz="1700">
                <a:solidFill>
                  <a:schemeClr val="lt2"/>
                </a:solidFill>
              </a:defRPr>
            </a:lvl6pPr>
            <a:lvl7pPr lvl="6" rtl="0">
              <a:spcBef>
                <a:spcPts val="0"/>
              </a:spcBef>
              <a:spcAft>
                <a:spcPts val="0"/>
              </a:spcAft>
              <a:buClr>
                <a:schemeClr val="lt2"/>
              </a:buClr>
              <a:buSzPts val="1700"/>
              <a:buNone/>
              <a:defRPr sz="1700">
                <a:solidFill>
                  <a:schemeClr val="lt2"/>
                </a:solidFill>
              </a:defRPr>
            </a:lvl7pPr>
            <a:lvl8pPr lvl="7" rtl="0">
              <a:spcBef>
                <a:spcPts val="0"/>
              </a:spcBef>
              <a:spcAft>
                <a:spcPts val="0"/>
              </a:spcAft>
              <a:buClr>
                <a:schemeClr val="lt2"/>
              </a:buClr>
              <a:buSzPts val="1700"/>
              <a:buNone/>
              <a:defRPr sz="1700">
                <a:solidFill>
                  <a:schemeClr val="lt2"/>
                </a:solidFill>
              </a:defRPr>
            </a:lvl8pPr>
            <a:lvl9pPr lvl="8" rtl="0">
              <a:spcBef>
                <a:spcPts val="0"/>
              </a:spcBef>
              <a:spcAft>
                <a:spcPts val="0"/>
              </a:spcAft>
              <a:buClr>
                <a:schemeClr val="lt2"/>
              </a:buClr>
              <a:buSzPts val="1700"/>
              <a:buNone/>
              <a:defRPr sz="1700">
                <a:solidFill>
                  <a:schemeClr val="lt2"/>
                </a:solidFill>
              </a:defRPr>
            </a:lvl9pPr>
          </a:lstStyle>
          <a:p>
            <a:endParaRPr/>
          </a:p>
        </p:txBody>
      </p:sp>
      <p:sp>
        <p:nvSpPr>
          <p:cNvPr id="68" name="Google Shape;68;p13"/>
          <p:cNvSpPr txBox="1">
            <a:spLocks noGrp="1"/>
          </p:cNvSpPr>
          <p:nvPr>
            <p:ph type="subTitle" idx="5"/>
          </p:nvPr>
        </p:nvSpPr>
        <p:spPr>
          <a:xfrm rot="-7980">
            <a:off x="1666022" y="3562691"/>
            <a:ext cx="2584807" cy="672308"/>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9" name="Google Shape;69;p13"/>
          <p:cNvSpPr txBox="1">
            <a:spLocks noGrp="1"/>
          </p:cNvSpPr>
          <p:nvPr>
            <p:ph type="title" idx="6" hasCustomPrompt="1"/>
          </p:nvPr>
        </p:nvSpPr>
        <p:spPr>
          <a:xfrm rot="-17220">
            <a:off x="591568" y="1422459"/>
            <a:ext cx="1137914" cy="736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5600" b="0">
                <a:latin typeface="Roboto"/>
                <a:ea typeface="Roboto"/>
                <a:cs typeface="Roboto"/>
                <a:sym typeface="Roboto"/>
              </a:defRPr>
            </a:lvl1pPr>
            <a:lvl2pPr lvl="1" rtl="0">
              <a:spcBef>
                <a:spcPts val="0"/>
              </a:spcBef>
              <a:spcAft>
                <a:spcPts val="0"/>
              </a:spcAft>
              <a:buClr>
                <a:schemeClr val="accent1"/>
              </a:buClr>
              <a:buSzPts val="3500"/>
              <a:buNone/>
              <a:defRPr sz="3500">
                <a:solidFill>
                  <a:schemeClr val="accent1"/>
                </a:solidFill>
              </a:defRPr>
            </a:lvl2pPr>
            <a:lvl3pPr lvl="2" rtl="0">
              <a:spcBef>
                <a:spcPts val="0"/>
              </a:spcBef>
              <a:spcAft>
                <a:spcPts val="0"/>
              </a:spcAft>
              <a:buClr>
                <a:schemeClr val="accent1"/>
              </a:buClr>
              <a:buSzPts val="3500"/>
              <a:buNone/>
              <a:defRPr sz="3500">
                <a:solidFill>
                  <a:schemeClr val="accent1"/>
                </a:solidFill>
              </a:defRPr>
            </a:lvl3pPr>
            <a:lvl4pPr lvl="3" rtl="0">
              <a:spcBef>
                <a:spcPts val="0"/>
              </a:spcBef>
              <a:spcAft>
                <a:spcPts val="0"/>
              </a:spcAft>
              <a:buClr>
                <a:schemeClr val="accent1"/>
              </a:buClr>
              <a:buSzPts val="3500"/>
              <a:buNone/>
              <a:defRPr sz="3500">
                <a:solidFill>
                  <a:schemeClr val="accent1"/>
                </a:solidFill>
              </a:defRPr>
            </a:lvl4pPr>
            <a:lvl5pPr lvl="4" rtl="0">
              <a:spcBef>
                <a:spcPts val="0"/>
              </a:spcBef>
              <a:spcAft>
                <a:spcPts val="0"/>
              </a:spcAft>
              <a:buClr>
                <a:schemeClr val="accent1"/>
              </a:buClr>
              <a:buSzPts val="3500"/>
              <a:buNone/>
              <a:defRPr sz="3500">
                <a:solidFill>
                  <a:schemeClr val="accent1"/>
                </a:solidFill>
              </a:defRPr>
            </a:lvl5pPr>
            <a:lvl6pPr lvl="5" rtl="0">
              <a:spcBef>
                <a:spcPts val="0"/>
              </a:spcBef>
              <a:spcAft>
                <a:spcPts val="0"/>
              </a:spcAft>
              <a:buClr>
                <a:schemeClr val="accent1"/>
              </a:buClr>
              <a:buSzPts val="3500"/>
              <a:buNone/>
              <a:defRPr sz="3500">
                <a:solidFill>
                  <a:schemeClr val="accent1"/>
                </a:solidFill>
              </a:defRPr>
            </a:lvl6pPr>
            <a:lvl7pPr lvl="6" rtl="0">
              <a:spcBef>
                <a:spcPts val="0"/>
              </a:spcBef>
              <a:spcAft>
                <a:spcPts val="0"/>
              </a:spcAft>
              <a:buClr>
                <a:schemeClr val="accent1"/>
              </a:buClr>
              <a:buSzPts val="3500"/>
              <a:buNone/>
              <a:defRPr sz="3500">
                <a:solidFill>
                  <a:schemeClr val="accent1"/>
                </a:solidFill>
              </a:defRPr>
            </a:lvl7pPr>
            <a:lvl8pPr lvl="7" rtl="0">
              <a:spcBef>
                <a:spcPts val="0"/>
              </a:spcBef>
              <a:spcAft>
                <a:spcPts val="0"/>
              </a:spcAft>
              <a:buClr>
                <a:schemeClr val="accent1"/>
              </a:buClr>
              <a:buSzPts val="3500"/>
              <a:buNone/>
              <a:defRPr sz="3500">
                <a:solidFill>
                  <a:schemeClr val="accent1"/>
                </a:solidFill>
              </a:defRPr>
            </a:lvl8pPr>
            <a:lvl9pPr lvl="8" rtl="0">
              <a:spcBef>
                <a:spcPts val="0"/>
              </a:spcBef>
              <a:spcAft>
                <a:spcPts val="0"/>
              </a:spcAft>
              <a:buClr>
                <a:schemeClr val="accent1"/>
              </a:buClr>
              <a:buSzPts val="3500"/>
              <a:buNone/>
              <a:defRPr sz="3500">
                <a:solidFill>
                  <a:schemeClr val="accent1"/>
                </a:solidFill>
              </a:defRPr>
            </a:lvl9pPr>
          </a:lstStyle>
          <a:p>
            <a:r>
              <a:t>xx%</a:t>
            </a:r>
          </a:p>
        </p:txBody>
      </p:sp>
      <p:sp>
        <p:nvSpPr>
          <p:cNvPr id="70" name="Google Shape;70;p13"/>
          <p:cNvSpPr txBox="1">
            <a:spLocks noGrp="1"/>
          </p:cNvSpPr>
          <p:nvPr>
            <p:ph type="title" idx="7" hasCustomPrompt="1"/>
          </p:nvPr>
        </p:nvSpPr>
        <p:spPr>
          <a:xfrm rot="-17220">
            <a:off x="591568" y="2897659"/>
            <a:ext cx="1137914" cy="736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5600" b="0">
                <a:latin typeface="Roboto"/>
                <a:ea typeface="Roboto"/>
                <a:cs typeface="Roboto"/>
                <a:sym typeface="Roboto"/>
              </a:defRPr>
            </a:lvl1pPr>
            <a:lvl2pPr lvl="1" rtl="0">
              <a:spcBef>
                <a:spcPts val="0"/>
              </a:spcBef>
              <a:spcAft>
                <a:spcPts val="0"/>
              </a:spcAft>
              <a:buClr>
                <a:schemeClr val="accent1"/>
              </a:buClr>
              <a:buSzPts val="3500"/>
              <a:buNone/>
              <a:defRPr sz="3500">
                <a:solidFill>
                  <a:schemeClr val="accent1"/>
                </a:solidFill>
              </a:defRPr>
            </a:lvl2pPr>
            <a:lvl3pPr lvl="2" rtl="0">
              <a:spcBef>
                <a:spcPts val="0"/>
              </a:spcBef>
              <a:spcAft>
                <a:spcPts val="0"/>
              </a:spcAft>
              <a:buClr>
                <a:schemeClr val="accent1"/>
              </a:buClr>
              <a:buSzPts val="3500"/>
              <a:buNone/>
              <a:defRPr sz="3500">
                <a:solidFill>
                  <a:schemeClr val="accent1"/>
                </a:solidFill>
              </a:defRPr>
            </a:lvl3pPr>
            <a:lvl4pPr lvl="3" rtl="0">
              <a:spcBef>
                <a:spcPts val="0"/>
              </a:spcBef>
              <a:spcAft>
                <a:spcPts val="0"/>
              </a:spcAft>
              <a:buClr>
                <a:schemeClr val="accent1"/>
              </a:buClr>
              <a:buSzPts val="3500"/>
              <a:buNone/>
              <a:defRPr sz="3500">
                <a:solidFill>
                  <a:schemeClr val="accent1"/>
                </a:solidFill>
              </a:defRPr>
            </a:lvl4pPr>
            <a:lvl5pPr lvl="4" rtl="0">
              <a:spcBef>
                <a:spcPts val="0"/>
              </a:spcBef>
              <a:spcAft>
                <a:spcPts val="0"/>
              </a:spcAft>
              <a:buClr>
                <a:schemeClr val="accent1"/>
              </a:buClr>
              <a:buSzPts val="3500"/>
              <a:buNone/>
              <a:defRPr sz="3500">
                <a:solidFill>
                  <a:schemeClr val="accent1"/>
                </a:solidFill>
              </a:defRPr>
            </a:lvl5pPr>
            <a:lvl6pPr lvl="5" rtl="0">
              <a:spcBef>
                <a:spcPts val="0"/>
              </a:spcBef>
              <a:spcAft>
                <a:spcPts val="0"/>
              </a:spcAft>
              <a:buClr>
                <a:schemeClr val="accent1"/>
              </a:buClr>
              <a:buSzPts val="3500"/>
              <a:buNone/>
              <a:defRPr sz="3500">
                <a:solidFill>
                  <a:schemeClr val="accent1"/>
                </a:solidFill>
              </a:defRPr>
            </a:lvl6pPr>
            <a:lvl7pPr lvl="6" rtl="0">
              <a:spcBef>
                <a:spcPts val="0"/>
              </a:spcBef>
              <a:spcAft>
                <a:spcPts val="0"/>
              </a:spcAft>
              <a:buClr>
                <a:schemeClr val="accent1"/>
              </a:buClr>
              <a:buSzPts val="3500"/>
              <a:buNone/>
              <a:defRPr sz="3500">
                <a:solidFill>
                  <a:schemeClr val="accent1"/>
                </a:solidFill>
              </a:defRPr>
            </a:lvl7pPr>
            <a:lvl8pPr lvl="7" rtl="0">
              <a:spcBef>
                <a:spcPts val="0"/>
              </a:spcBef>
              <a:spcAft>
                <a:spcPts val="0"/>
              </a:spcAft>
              <a:buClr>
                <a:schemeClr val="accent1"/>
              </a:buClr>
              <a:buSzPts val="3500"/>
              <a:buNone/>
              <a:defRPr sz="3500">
                <a:solidFill>
                  <a:schemeClr val="accent1"/>
                </a:solidFill>
              </a:defRPr>
            </a:lvl8pPr>
            <a:lvl9pPr lvl="8" rtl="0">
              <a:spcBef>
                <a:spcPts val="0"/>
              </a:spcBef>
              <a:spcAft>
                <a:spcPts val="0"/>
              </a:spcAft>
              <a:buClr>
                <a:schemeClr val="accent1"/>
              </a:buClr>
              <a:buSzPts val="3500"/>
              <a:buNone/>
              <a:defRPr sz="3500">
                <a:solidFill>
                  <a:schemeClr val="accent1"/>
                </a:solidFill>
              </a:defRPr>
            </a:lvl9pPr>
          </a:lstStyle>
          <a:p>
            <a:r>
              <a:t>xx%</a:t>
            </a:r>
          </a:p>
        </p:txBody>
      </p:sp>
      <p:sp>
        <p:nvSpPr>
          <p:cNvPr id="71" name="Google Shape;71;p13"/>
          <p:cNvSpPr txBox="1">
            <a:spLocks noGrp="1"/>
          </p:cNvSpPr>
          <p:nvPr>
            <p:ph type="title" idx="8" hasCustomPrompt="1"/>
          </p:nvPr>
        </p:nvSpPr>
        <p:spPr>
          <a:xfrm rot="-17229">
            <a:off x="4820157" y="1422459"/>
            <a:ext cx="1137314" cy="736801"/>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5600" b="0">
                <a:latin typeface="Roboto"/>
                <a:ea typeface="Roboto"/>
                <a:cs typeface="Roboto"/>
                <a:sym typeface="Roboto"/>
              </a:defRPr>
            </a:lvl1pPr>
            <a:lvl2pPr lvl="1" rtl="0">
              <a:spcBef>
                <a:spcPts val="0"/>
              </a:spcBef>
              <a:spcAft>
                <a:spcPts val="0"/>
              </a:spcAft>
              <a:buClr>
                <a:schemeClr val="accent1"/>
              </a:buClr>
              <a:buSzPts val="3500"/>
              <a:buNone/>
              <a:defRPr sz="3500">
                <a:solidFill>
                  <a:schemeClr val="accent1"/>
                </a:solidFill>
              </a:defRPr>
            </a:lvl2pPr>
            <a:lvl3pPr lvl="2" rtl="0">
              <a:spcBef>
                <a:spcPts val="0"/>
              </a:spcBef>
              <a:spcAft>
                <a:spcPts val="0"/>
              </a:spcAft>
              <a:buClr>
                <a:schemeClr val="accent1"/>
              </a:buClr>
              <a:buSzPts val="3500"/>
              <a:buNone/>
              <a:defRPr sz="3500">
                <a:solidFill>
                  <a:schemeClr val="accent1"/>
                </a:solidFill>
              </a:defRPr>
            </a:lvl3pPr>
            <a:lvl4pPr lvl="3" rtl="0">
              <a:spcBef>
                <a:spcPts val="0"/>
              </a:spcBef>
              <a:spcAft>
                <a:spcPts val="0"/>
              </a:spcAft>
              <a:buClr>
                <a:schemeClr val="accent1"/>
              </a:buClr>
              <a:buSzPts val="3500"/>
              <a:buNone/>
              <a:defRPr sz="3500">
                <a:solidFill>
                  <a:schemeClr val="accent1"/>
                </a:solidFill>
              </a:defRPr>
            </a:lvl4pPr>
            <a:lvl5pPr lvl="4" rtl="0">
              <a:spcBef>
                <a:spcPts val="0"/>
              </a:spcBef>
              <a:spcAft>
                <a:spcPts val="0"/>
              </a:spcAft>
              <a:buClr>
                <a:schemeClr val="accent1"/>
              </a:buClr>
              <a:buSzPts val="3500"/>
              <a:buNone/>
              <a:defRPr sz="3500">
                <a:solidFill>
                  <a:schemeClr val="accent1"/>
                </a:solidFill>
              </a:defRPr>
            </a:lvl5pPr>
            <a:lvl6pPr lvl="5" rtl="0">
              <a:spcBef>
                <a:spcPts val="0"/>
              </a:spcBef>
              <a:spcAft>
                <a:spcPts val="0"/>
              </a:spcAft>
              <a:buClr>
                <a:schemeClr val="accent1"/>
              </a:buClr>
              <a:buSzPts val="3500"/>
              <a:buNone/>
              <a:defRPr sz="3500">
                <a:solidFill>
                  <a:schemeClr val="accent1"/>
                </a:solidFill>
              </a:defRPr>
            </a:lvl6pPr>
            <a:lvl7pPr lvl="6" rtl="0">
              <a:spcBef>
                <a:spcPts val="0"/>
              </a:spcBef>
              <a:spcAft>
                <a:spcPts val="0"/>
              </a:spcAft>
              <a:buClr>
                <a:schemeClr val="accent1"/>
              </a:buClr>
              <a:buSzPts val="3500"/>
              <a:buNone/>
              <a:defRPr sz="3500">
                <a:solidFill>
                  <a:schemeClr val="accent1"/>
                </a:solidFill>
              </a:defRPr>
            </a:lvl7pPr>
            <a:lvl8pPr lvl="7" rtl="0">
              <a:spcBef>
                <a:spcPts val="0"/>
              </a:spcBef>
              <a:spcAft>
                <a:spcPts val="0"/>
              </a:spcAft>
              <a:buClr>
                <a:schemeClr val="accent1"/>
              </a:buClr>
              <a:buSzPts val="3500"/>
              <a:buNone/>
              <a:defRPr sz="3500">
                <a:solidFill>
                  <a:schemeClr val="accent1"/>
                </a:solidFill>
              </a:defRPr>
            </a:lvl8pPr>
            <a:lvl9pPr lvl="8" rtl="0">
              <a:spcBef>
                <a:spcPts val="0"/>
              </a:spcBef>
              <a:spcAft>
                <a:spcPts val="0"/>
              </a:spcAft>
              <a:buClr>
                <a:schemeClr val="accent1"/>
              </a:buClr>
              <a:buSzPts val="3500"/>
              <a:buNone/>
              <a:defRPr sz="3500">
                <a:solidFill>
                  <a:schemeClr val="accent1"/>
                </a:solidFill>
              </a:defRPr>
            </a:lvl9pPr>
          </a:lstStyle>
          <a:p>
            <a:r>
              <a:t>xx%</a:t>
            </a:r>
          </a:p>
        </p:txBody>
      </p:sp>
      <p:sp>
        <p:nvSpPr>
          <p:cNvPr id="72" name="Google Shape;72;p13"/>
          <p:cNvSpPr txBox="1">
            <a:spLocks noGrp="1"/>
          </p:cNvSpPr>
          <p:nvPr>
            <p:ph type="title" idx="9"/>
          </p:nvPr>
        </p:nvSpPr>
        <p:spPr>
          <a:xfrm rot="-16345">
            <a:off x="5869702" y="2819924"/>
            <a:ext cx="2586929" cy="857403"/>
          </a:xfrm>
          <a:prstGeom prst="rect">
            <a:avLst/>
          </a:prstGeom>
          <a:ln>
            <a:noFill/>
          </a:ln>
        </p:spPr>
        <p:txBody>
          <a:bodyPr spcFirstLastPara="1" wrap="square" lIns="91425" tIns="91425" rIns="91425" bIns="91425" anchor="b" anchorCtr="0">
            <a:noAutofit/>
          </a:bodyPr>
          <a:lstStyle>
            <a:lvl1pPr marR="38100" lvl="0" rtl="0">
              <a:spcBef>
                <a:spcPts val="0"/>
              </a:spcBef>
              <a:spcAft>
                <a:spcPts val="0"/>
              </a:spcAft>
              <a:buClr>
                <a:schemeClr val="lt2"/>
              </a:buClr>
              <a:buSzPts val="1700"/>
              <a:buNone/>
              <a:defRPr sz="2200">
                <a:solidFill>
                  <a:schemeClr val="accent2"/>
                </a:solidFill>
              </a:defRPr>
            </a:lvl1pPr>
            <a:lvl2pPr lvl="1" rtl="0">
              <a:spcBef>
                <a:spcPts val="0"/>
              </a:spcBef>
              <a:spcAft>
                <a:spcPts val="0"/>
              </a:spcAft>
              <a:buClr>
                <a:schemeClr val="lt2"/>
              </a:buClr>
              <a:buSzPts val="1700"/>
              <a:buNone/>
              <a:defRPr sz="1700">
                <a:solidFill>
                  <a:schemeClr val="lt2"/>
                </a:solidFill>
              </a:defRPr>
            </a:lvl2pPr>
            <a:lvl3pPr lvl="2" rtl="0">
              <a:spcBef>
                <a:spcPts val="0"/>
              </a:spcBef>
              <a:spcAft>
                <a:spcPts val="0"/>
              </a:spcAft>
              <a:buClr>
                <a:schemeClr val="lt2"/>
              </a:buClr>
              <a:buSzPts val="1700"/>
              <a:buNone/>
              <a:defRPr sz="1700">
                <a:solidFill>
                  <a:schemeClr val="lt2"/>
                </a:solidFill>
              </a:defRPr>
            </a:lvl3pPr>
            <a:lvl4pPr lvl="3" rtl="0">
              <a:spcBef>
                <a:spcPts val="0"/>
              </a:spcBef>
              <a:spcAft>
                <a:spcPts val="0"/>
              </a:spcAft>
              <a:buClr>
                <a:schemeClr val="lt2"/>
              </a:buClr>
              <a:buSzPts val="1700"/>
              <a:buNone/>
              <a:defRPr sz="1700">
                <a:solidFill>
                  <a:schemeClr val="lt2"/>
                </a:solidFill>
              </a:defRPr>
            </a:lvl4pPr>
            <a:lvl5pPr lvl="4" rtl="0">
              <a:spcBef>
                <a:spcPts val="0"/>
              </a:spcBef>
              <a:spcAft>
                <a:spcPts val="0"/>
              </a:spcAft>
              <a:buClr>
                <a:schemeClr val="lt2"/>
              </a:buClr>
              <a:buSzPts val="1700"/>
              <a:buNone/>
              <a:defRPr sz="1700">
                <a:solidFill>
                  <a:schemeClr val="lt2"/>
                </a:solidFill>
              </a:defRPr>
            </a:lvl5pPr>
            <a:lvl6pPr lvl="5" rtl="0">
              <a:spcBef>
                <a:spcPts val="0"/>
              </a:spcBef>
              <a:spcAft>
                <a:spcPts val="0"/>
              </a:spcAft>
              <a:buClr>
                <a:schemeClr val="lt2"/>
              </a:buClr>
              <a:buSzPts val="1700"/>
              <a:buNone/>
              <a:defRPr sz="1700">
                <a:solidFill>
                  <a:schemeClr val="lt2"/>
                </a:solidFill>
              </a:defRPr>
            </a:lvl6pPr>
            <a:lvl7pPr lvl="6" rtl="0">
              <a:spcBef>
                <a:spcPts val="0"/>
              </a:spcBef>
              <a:spcAft>
                <a:spcPts val="0"/>
              </a:spcAft>
              <a:buClr>
                <a:schemeClr val="lt2"/>
              </a:buClr>
              <a:buSzPts val="1700"/>
              <a:buNone/>
              <a:defRPr sz="1700">
                <a:solidFill>
                  <a:schemeClr val="lt2"/>
                </a:solidFill>
              </a:defRPr>
            </a:lvl7pPr>
            <a:lvl8pPr lvl="7" rtl="0">
              <a:spcBef>
                <a:spcPts val="0"/>
              </a:spcBef>
              <a:spcAft>
                <a:spcPts val="0"/>
              </a:spcAft>
              <a:buClr>
                <a:schemeClr val="lt2"/>
              </a:buClr>
              <a:buSzPts val="1700"/>
              <a:buNone/>
              <a:defRPr sz="1700">
                <a:solidFill>
                  <a:schemeClr val="lt2"/>
                </a:solidFill>
              </a:defRPr>
            </a:lvl8pPr>
            <a:lvl9pPr lvl="8" rtl="0">
              <a:spcBef>
                <a:spcPts val="0"/>
              </a:spcBef>
              <a:spcAft>
                <a:spcPts val="0"/>
              </a:spcAft>
              <a:buClr>
                <a:schemeClr val="lt2"/>
              </a:buClr>
              <a:buSzPts val="1700"/>
              <a:buNone/>
              <a:defRPr sz="1700">
                <a:solidFill>
                  <a:schemeClr val="lt2"/>
                </a:solidFill>
              </a:defRPr>
            </a:lvl9pPr>
          </a:lstStyle>
          <a:p>
            <a:endParaRPr/>
          </a:p>
        </p:txBody>
      </p:sp>
      <p:sp>
        <p:nvSpPr>
          <p:cNvPr id="73" name="Google Shape;73;p13"/>
          <p:cNvSpPr txBox="1">
            <a:spLocks noGrp="1"/>
          </p:cNvSpPr>
          <p:nvPr>
            <p:ph type="subTitle" idx="13"/>
          </p:nvPr>
        </p:nvSpPr>
        <p:spPr>
          <a:xfrm rot="-7978">
            <a:off x="5870016" y="3562691"/>
            <a:ext cx="2585407" cy="672307"/>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4" name="Google Shape;74;p13"/>
          <p:cNvSpPr txBox="1">
            <a:spLocks noGrp="1"/>
          </p:cNvSpPr>
          <p:nvPr>
            <p:ph type="title" idx="14" hasCustomPrompt="1"/>
          </p:nvPr>
        </p:nvSpPr>
        <p:spPr>
          <a:xfrm rot="-17229">
            <a:off x="4820157" y="2897659"/>
            <a:ext cx="1137314" cy="736801"/>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sz="5600" b="0">
                <a:latin typeface="Roboto"/>
                <a:ea typeface="Roboto"/>
                <a:cs typeface="Roboto"/>
                <a:sym typeface="Roboto"/>
              </a:defRPr>
            </a:lvl1pPr>
            <a:lvl2pPr lvl="1" rtl="0">
              <a:spcBef>
                <a:spcPts val="0"/>
              </a:spcBef>
              <a:spcAft>
                <a:spcPts val="0"/>
              </a:spcAft>
              <a:buClr>
                <a:schemeClr val="accent1"/>
              </a:buClr>
              <a:buSzPts val="3500"/>
              <a:buNone/>
              <a:defRPr sz="3500">
                <a:solidFill>
                  <a:schemeClr val="accent1"/>
                </a:solidFill>
              </a:defRPr>
            </a:lvl2pPr>
            <a:lvl3pPr lvl="2" rtl="0">
              <a:spcBef>
                <a:spcPts val="0"/>
              </a:spcBef>
              <a:spcAft>
                <a:spcPts val="0"/>
              </a:spcAft>
              <a:buClr>
                <a:schemeClr val="accent1"/>
              </a:buClr>
              <a:buSzPts val="3500"/>
              <a:buNone/>
              <a:defRPr sz="3500">
                <a:solidFill>
                  <a:schemeClr val="accent1"/>
                </a:solidFill>
              </a:defRPr>
            </a:lvl3pPr>
            <a:lvl4pPr lvl="3" rtl="0">
              <a:spcBef>
                <a:spcPts val="0"/>
              </a:spcBef>
              <a:spcAft>
                <a:spcPts val="0"/>
              </a:spcAft>
              <a:buClr>
                <a:schemeClr val="accent1"/>
              </a:buClr>
              <a:buSzPts val="3500"/>
              <a:buNone/>
              <a:defRPr sz="3500">
                <a:solidFill>
                  <a:schemeClr val="accent1"/>
                </a:solidFill>
              </a:defRPr>
            </a:lvl4pPr>
            <a:lvl5pPr lvl="4" rtl="0">
              <a:spcBef>
                <a:spcPts val="0"/>
              </a:spcBef>
              <a:spcAft>
                <a:spcPts val="0"/>
              </a:spcAft>
              <a:buClr>
                <a:schemeClr val="accent1"/>
              </a:buClr>
              <a:buSzPts val="3500"/>
              <a:buNone/>
              <a:defRPr sz="3500">
                <a:solidFill>
                  <a:schemeClr val="accent1"/>
                </a:solidFill>
              </a:defRPr>
            </a:lvl5pPr>
            <a:lvl6pPr lvl="5" rtl="0">
              <a:spcBef>
                <a:spcPts val="0"/>
              </a:spcBef>
              <a:spcAft>
                <a:spcPts val="0"/>
              </a:spcAft>
              <a:buClr>
                <a:schemeClr val="accent1"/>
              </a:buClr>
              <a:buSzPts val="3500"/>
              <a:buNone/>
              <a:defRPr sz="3500">
                <a:solidFill>
                  <a:schemeClr val="accent1"/>
                </a:solidFill>
              </a:defRPr>
            </a:lvl6pPr>
            <a:lvl7pPr lvl="6" rtl="0">
              <a:spcBef>
                <a:spcPts val="0"/>
              </a:spcBef>
              <a:spcAft>
                <a:spcPts val="0"/>
              </a:spcAft>
              <a:buClr>
                <a:schemeClr val="accent1"/>
              </a:buClr>
              <a:buSzPts val="3500"/>
              <a:buNone/>
              <a:defRPr sz="3500">
                <a:solidFill>
                  <a:schemeClr val="accent1"/>
                </a:solidFill>
              </a:defRPr>
            </a:lvl7pPr>
            <a:lvl8pPr lvl="7" rtl="0">
              <a:spcBef>
                <a:spcPts val="0"/>
              </a:spcBef>
              <a:spcAft>
                <a:spcPts val="0"/>
              </a:spcAft>
              <a:buClr>
                <a:schemeClr val="accent1"/>
              </a:buClr>
              <a:buSzPts val="3500"/>
              <a:buNone/>
              <a:defRPr sz="3500">
                <a:solidFill>
                  <a:schemeClr val="accent1"/>
                </a:solidFill>
              </a:defRPr>
            </a:lvl8pPr>
            <a:lvl9pPr lvl="8" rtl="0">
              <a:spcBef>
                <a:spcPts val="0"/>
              </a:spcBef>
              <a:spcAft>
                <a:spcPts val="0"/>
              </a:spcAft>
              <a:buClr>
                <a:schemeClr val="accent1"/>
              </a:buClr>
              <a:buSzPts val="3500"/>
              <a:buNone/>
              <a:defRPr sz="3500">
                <a:solidFill>
                  <a:schemeClr val="accent1"/>
                </a:solidFill>
              </a:defRPr>
            </a:lvl9pPr>
          </a:lstStyle>
          <a:p>
            <a:r>
              <a:t>xx%</a:t>
            </a:r>
          </a:p>
        </p:txBody>
      </p:sp>
      <p:sp>
        <p:nvSpPr>
          <p:cNvPr id="75" name="Google Shape;75;p13"/>
          <p:cNvSpPr txBox="1">
            <a:spLocks noGrp="1"/>
          </p:cNvSpPr>
          <p:nvPr>
            <p:ph type="title" idx="15"/>
          </p:nvPr>
        </p:nvSpPr>
        <p:spPr>
          <a:xfrm>
            <a:off x="713250" y="4875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4CF64"/>
              </a:buClr>
              <a:buSzPts val="2800"/>
              <a:buNone/>
              <a:defRPr sz="3200" b="0"/>
            </a:lvl1pPr>
            <a:lvl2pPr lvl="1" rtl="0">
              <a:spcBef>
                <a:spcPts val="0"/>
              </a:spcBef>
              <a:spcAft>
                <a:spcPts val="0"/>
              </a:spcAft>
              <a:buClr>
                <a:srgbClr val="64CF64"/>
              </a:buClr>
              <a:buSzPts val="2800"/>
              <a:buNone/>
              <a:defRPr>
                <a:solidFill>
                  <a:srgbClr val="64CF64"/>
                </a:solidFill>
              </a:defRPr>
            </a:lvl2pPr>
            <a:lvl3pPr lvl="2" rtl="0">
              <a:spcBef>
                <a:spcPts val="0"/>
              </a:spcBef>
              <a:spcAft>
                <a:spcPts val="0"/>
              </a:spcAft>
              <a:buClr>
                <a:srgbClr val="64CF64"/>
              </a:buClr>
              <a:buSzPts val="2800"/>
              <a:buNone/>
              <a:defRPr>
                <a:solidFill>
                  <a:srgbClr val="64CF64"/>
                </a:solidFill>
              </a:defRPr>
            </a:lvl3pPr>
            <a:lvl4pPr lvl="3" rtl="0">
              <a:spcBef>
                <a:spcPts val="0"/>
              </a:spcBef>
              <a:spcAft>
                <a:spcPts val="0"/>
              </a:spcAft>
              <a:buClr>
                <a:srgbClr val="64CF64"/>
              </a:buClr>
              <a:buSzPts val="2800"/>
              <a:buNone/>
              <a:defRPr>
                <a:solidFill>
                  <a:srgbClr val="64CF64"/>
                </a:solidFill>
              </a:defRPr>
            </a:lvl4pPr>
            <a:lvl5pPr lvl="4" rtl="0">
              <a:spcBef>
                <a:spcPts val="0"/>
              </a:spcBef>
              <a:spcAft>
                <a:spcPts val="0"/>
              </a:spcAft>
              <a:buClr>
                <a:srgbClr val="64CF64"/>
              </a:buClr>
              <a:buSzPts val="2800"/>
              <a:buNone/>
              <a:defRPr>
                <a:solidFill>
                  <a:srgbClr val="64CF64"/>
                </a:solidFill>
              </a:defRPr>
            </a:lvl5pPr>
            <a:lvl6pPr lvl="5" rtl="0">
              <a:spcBef>
                <a:spcPts val="0"/>
              </a:spcBef>
              <a:spcAft>
                <a:spcPts val="0"/>
              </a:spcAft>
              <a:buClr>
                <a:srgbClr val="64CF64"/>
              </a:buClr>
              <a:buSzPts val="2800"/>
              <a:buNone/>
              <a:defRPr>
                <a:solidFill>
                  <a:srgbClr val="64CF64"/>
                </a:solidFill>
              </a:defRPr>
            </a:lvl6pPr>
            <a:lvl7pPr lvl="6" rtl="0">
              <a:spcBef>
                <a:spcPts val="0"/>
              </a:spcBef>
              <a:spcAft>
                <a:spcPts val="0"/>
              </a:spcAft>
              <a:buClr>
                <a:srgbClr val="64CF64"/>
              </a:buClr>
              <a:buSzPts val="2800"/>
              <a:buNone/>
              <a:defRPr>
                <a:solidFill>
                  <a:srgbClr val="64CF64"/>
                </a:solidFill>
              </a:defRPr>
            </a:lvl7pPr>
            <a:lvl8pPr lvl="7" rtl="0">
              <a:spcBef>
                <a:spcPts val="0"/>
              </a:spcBef>
              <a:spcAft>
                <a:spcPts val="0"/>
              </a:spcAft>
              <a:buClr>
                <a:srgbClr val="64CF64"/>
              </a:buClr>
              <a:buSzPts val="2800"/>
              <a:buNone/>
              <a:defRPr>
                <a:solidFill>
                  <a:srgbClr val="64CF64"/>
                </a:solidFill>
              </a:defRPr>
            </a:lvl8pPr>
            <a:lvl9pPr lvl="8" rtl="0">
              <a:spcBef>
                <a:spcPts val="0"/>
              </a:spcBef>
              <a:spcAft>
                <a:spcPts val="0"/>
              </a:spcAft>
              <a:buClr>
                <a:srgbClr val="64CF64"/>
              </a:buClr>
              <a:buSzPts val="2800"/>
              <a:buNone/>
              <a:defRPr>
                <a:solidFill>
                  <a:srgbClr val="64CF64"/>
                </a:solidFill>
              </a:defRPr>
            </a:lvl9pPr>
          </a:lstStyle>
          <a:p>
            <a:endParaRPr/>
          </a:p>
        </p:txBody>
      </p:sp>
      <p:sp>
        <p:nvSpPr>
          <p:cNvPr id="76" name="Google Shape;76;p13"/>
          <p:cNvSpPr/>
          <p:nvPr/>
        </p:nvSpPr>
        <p:spPr>
          <a:xfrm rot="10800000">
            <a:off x="8430775" y="0"/>
            <a:ext cx="1497600" cy="21678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flipH="1">
            <a:off x="895363" y="3140325"/>
            <a:ext cx="7353000" cy="680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900">
                <a:solidFill>
                  <a:schemeClr val="accen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9" name="Google Shape;79;p14"/>
          <p:cNvSpPr txBox="1">
            <a:spLocks noGrp="1"/>
          </p:cNvSpPr>
          <p:nvPr>
            <p:ph type="subTitle" idx="1"/>
          </p:nvPr>
        </p:nvSpPr>
        <p:spPr>
          <a:xfrm flipH="1">
            <a:off x="895638" y="1322475"/>
            <a:ext cx="7353000" cy="18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33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4"/>
          <p:cNvSpPr/>
          <p:nvPr/>
        </p:nvSpPr>
        <p:spPr>
          <a:xfrm>
            <a:off x="8430775" y="2268900"/>
            <a:ext cx="1497600" cy="2874600"/>
          </a:xfrm>
          <a:prstGeom prst="rect">
            <a:avLst/>
          </a:prstGeom>
          <a:gradFill>
            <a:gsLst>
              <a:gs pos="0">
                <a:srgbClr val="4F2AAD">
                  <a:alpha val="0"/>
                </a:srgbClr>
              </a:gs>
              <a:gs pos="35000">
                <a:srgbClr val="8733FF"/>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flipH="1">
            <a:off x="-1315950" y="-1381175"/>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
  <p:cSld name="CUSTOM_10">
    <p:spTree>
      <p:nvGrpSpPr>
        <p:cNvPr id="1" name="Shape 82"/>
        <p:cNvGrpSpPr/>
        <p:nvPr/>
      </p:nvGrpSpPr>
      <p:grpSpPr>
        <a:xfrm>
          <a:off x="0" y="0"/>
          <a:ext cx="0" cy="0"/>
          <a:chOff x="0" y="0"/>
          <a:chExt cx="0" cy="0"/>
        </a:xfrm>
      </p:grpSpPr>
      <p:sp>
        <p:nvSpPr>
          <p:cNvPr id="83" name="Google Shape;83;p15"/>
          <p:cNvSpPr/>
          <p:nvPr/>
        </p:nvSpPr>
        <p:spPr>
          <a:xfrm flipH="1">
            <a:off x="-335875" y="-12"/>
            <a:ext cx="1049100" cy="75897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8075925" y="-1237175"/>
            <a:ext cx="2712300" cy="2712300"/>
          </a:xfrm>
          <a:prstGeom prst="ellipse">
            <a:avLst/>
          </a:prstGeom>
          <a:gradFill>
            <a:gsLst>
              <a:gs pos="0">
                <a:schemeClr val="accent2"/>
              </a:gs>
              <a:gs pos="9000">
                <a:schemeClr val="accent2"/>
              </a:gs>
              <a:gs pos="19000">
                <a:schemeClr val="accent2"/>
              </a:gs>
              <a:gs pos="41000">
                <a:srgbClr val="FF31FA">
                  <a:alpha val="73333"/>
                </a:srgbClr>
              </a:gs>
              <a:gs pos="66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title"/>
          </p:nvPr>
        </p:nvSpPr>
        <p:spPr>
          <a:xfrm>
            <a:off x="713250" y="4875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4CF64"/>
              </a:buClr>
              <a:buSzPts val="2800"/>
              <a:buNone/>
              <a:defRPr sz="3200" b="0"/>
            </a:lvl1pPr>
            <a:lvl2pPr lvl="1" rtl="0">
              <a:spcBef>
                <a:spcPts val="0"/>
              </a:spcBef>
              <a:spcAft>
                <a:spcPts val="0"/>
              </a:spcAft>
              <a:buClr>
                <a:srgbClr val="64CF64"/>
              </a:buClr>
              <a:buSzPts val="2800"/>
              <a:buNone/>
              <a:defRPr>
                <a:solidFill>
                  <a:srgbClr val="64CF64"/>
                </a:solidFill>
              </a:defRPr>
            </a:lvl2pPr>
            <a:lvl3pPr lvl="2" rtl="0">
              <a:spcBef>
                <a:spcPts val="0"/>
              </a:spcBef>
              <a:spcAft>
                <a:spcPts val="0"/>
              </a:spcAft>
              <a:buClr>
                <a:srgbClr val="64CF64"/>
              </a:buClr>
              <a:buSzPts val="2800"/>
              <a:buNone/>
              <a:defRPr>
                <a:solidFill>
                  <a:srgbClr val="64CF64"/>
                </a:solidFill>
              </a:defRPr>
            </a:lvl3pPr>
            <a:lvl4pPr lvl="3" rtl="0">
              <a:spcBef>
                <a:spcPts val="0"/>
              </a:spcBef>
              <a:spcAft>
                <a:spcPts val="0"/>
              </a:spcAft>
              <a:buClr>
                <a:srgbClr val="64CF64"/>
              </a:buClr>
              <a:buSzPts val="2800"/>
              <a:buNone/>
              <a:defRPr>
                <a:solidFill>
                  <a:srgbClr val="64CF64"/>
                </a:solidFill>
              </a:defRPr>
            </a:lvl4pPr>
            <a:lvl5pPr lvl="4" rtl="0">
              <a:spcBef>
                <a:spcPts val="0"/>
              </a:spcBef>
              <a:spcAft>
                <a:spcPts val="0"/>
              </a:spcAft>
              <a:buClr>
                <a:srgbClr val="64CF64"/>
              </a:buClr>
              <a:buSzPts val="2800"/>
              <a:buNone/>
              <a:defRPr>
                <a:solidFill>
                  <a:srgbClr val="64CF64"/>
                </a:solidFill>
              </a:defRPr>
            </a:lvl5pPr>
            <a:lvl6pPr lvl="5" rtl="0">
              <a:spcBef>
                <a:spcPts val="0"/>
              </a:spcBef>
              <a:spcAft>
                <a:spcPts val="0"/>
              </a:spcAft>
              <a:buClr>
                <a:srgbClr val="64CF64"/>
              </a:buClr>
              <a:buSzPts val="2800"/>
              <a:buNone/>
              <a:defRPr>
                <a:solidFill>
                  <a:srgbClr val="64CF64"/>
                </a:solidFill>
              </a:defRPr>
            </a:lvl6pPr>
            <a:lvl7pPr lvl="6" rtl="0">
              <a:spcBef>
                <a:spcPts val="0"/>
              </a:spcBef>
              <a:spcAft>
                <a:spcPts val="0"/>
              </a:spcAft>
              <a:buClr>
                <a:srgbClr val="64CF64"/>
              </a:buClr>
              <a:buSzPts val="2800"/>
              <a:buNone/>
              <a:defRPr>
                <a:solidFill>
                  <a:srgbClr val="64CF64"/>
                </a:solidFill>
              </a:defRPr>
            </a:lvl7pPr>
            <a:lvl8pPr lvl="7" rtl="0">
              <a:spcBef>
                <a:spcPts val="0"/>
              </a:spcBef>
              <a:spcAft>
                <a:spcPts val="0"/>
              </a:spcAft>
              <a:buClr>
                <a:srgbClr val="64CF64"/>
              </a:buClr>
              <a:buSzPts val="2800"/>
              <a:buNone/>
              <a:defRPr>
                <a:solidFill>
                  <a:srgbClr val="64CF64"/>
                </a:solidFill>
              </a:defRPr>
            </a:lvl8pPr>
            <a:lvl9pPr lvl="8" rtl="0">
              <a:spcBef>
                <a:spcPts val="0"/>
              </a:spcBef>
              <a:spcAft>
                <a:spcPts val="0"/>
              </a:spcAft>
              <a:buClr>
                <a:srgbClr val="64CF64"/>
              </a:buClr>
              <a:buSzPts val="2800"/>
              <a:buNone/>
              <a:defRPr>
                <a:solidFill>
                  <a:srgbClr val="64CF64"/>
                </a:solidFill>
              </a:defRPr>
            </a:lvl9pPr>
          </a:lstStyle>
          <a:p>
            <a:endParaRPr/>
          </a:p>
        </p:txBody>
      </p:sp>
      <p:sp>
        <p:nvSpPr>
          <p:cNvPr id="86" name="Google Shape;86;p15"/>
          <p:cNvSpPr txBox="1">
            <a:spLocks noGrp="1"/>
          </p:cNvSpPr>
          <p:nvPr>
            <p:ph type="subTitle" idx="1"/>
          </p:nvPr>
        </p:nvSpPr>
        <p:spPr>
          <a:xfrm>
            <a:off x="722378" y="2553536"/>
            <a:ext cx="2484600" cy="1144800"/>
          </a:xfrm>
          <a:prstGeom prst="rect">
            <a:avLst/>
          </a:prstGeom>
        </p:spPr>
        <p:txBody>
          <a:bodyPr spcFirstLastPara="1" wrap="square" lIns="91425" tIns="91425" rIns="91425" bIns="91425" anchor="t" anchorCtr="0">
            <a:noAutofit/>
          </a:bodyPr>
          <a:lstStyle>
            <a:lvl1pPr marR="179999" lvl="0" algn="ctr" rtl="0">
              <a:lnSpc>
                <a:spcPct val="100000"/>
              </a:lnSpc>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87" name="Google Shape;87;p15"/>
          <p:cNvSpPr txBox="1">
            <a:spLocks noGrp="1"/>
          </p:cNvSpPr>
          <p:nvPr>
            <p:ph type="subTitle" idx="2"/>
          </p:nvPr>
        </p:nvSpPr>
        <p:spPr>
          <a:xfrm>
            <a:off x="3334133" y="2553532"/>
            <a:ext cx="2477100" cy="1144800"/>
          </a:xfrm>
          <a:prstGeom prst="rect">
            <a:avLst/>
          </a:prstGeom>
        </p:spPr>
        <p:txBody>
          <a:bodyPr spcFirstLastPara="1" wrap="square" lIns="91425" tIns="91425" rIns="91425" bIns="91425" anchor="t" anchorCtr="0">
            <a:noAutofit/>
          </a:bodyPr>
          <a:lstStyle>
            <a:lvl1pPr marR="179999" lvl="0" algn="ctr" rtl="0">
              <a:lnSpc>
                <a:spcPct val="100000"/>
              </a:lnSpc>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88" name="Google Shape;88;p15"/>
          <p:cNvSpPr txBox="1">
            <a:spLocks noGrp="1"/>
          </p:cNvSpPr>
          <p:nvPr>
            <p:ph type="subTitle" idx="3"/>
          </p:nvPr>
        </p:nvSpPr>
        <p:spPr>
          <a:xfrm>
            <a:off x="5942501" y="2553531"/>
            <a:ext cx="2458800" cy="114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89" name="Google Shape;89;p15"/>
          <p:cNvSpPr txBox="1">
            <a:spLocks noGrp="1"/>
          </p:cNvSpPr>
          <p:nvPr>
            <p:ph type="subTitle" idx="4"/>
          </p:nvPr>
        </p:nvSpPr>
        <p:spPr>
          <a:xfrm>
            <a:off x="713225" y="3640329"/>
            <a:ext cx="2484600" cy="51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200"/>
              <a:buNone/>
              <a:defRPr sz="2200">
                <a:solidFill>
                  <a:schemeClr val="accent2"/>
                </a:solidFill>
                <a:latin typeface="Poppins Black"/>
                <a:ea typeface="Poppins Black"/>
                <a:cs typeface="Poppins Black"/>
                <a:sym typeface="Poppins Black"/>
              </a:defRPr>
            </a:lvl1pPr>
            <a:lvl2pPr lvl="1" rtl="0">
              <a:spcBef>
                <a:spcPts val="0"/>
              </a:spcBef>
              <a:spcAft>
                <a:spcPts val="0"/>
              </a:spcAft>
              <a:buClr>
                <a:schemeClr val="dk2"/>
              </a:buClr>
              <a:buSzPts val="2200"/>
              <a:buNone/>
              <a:defRPr sz="2200" b="1">
                <a:solidFill>
                  <a:schemeClr val="dk2"/>
                </a:solidFill>
              </a:defRPr>
            </a:lvl2pPr>
            <a:lvl3pPr lvl="2" rtl="0">
              <a:spcBef>
                <a:spcPts val="0"/>
              </a:spcBef>
              <a:spcAft>
                <a:spcPts val="0"/>
              </a:spcAft>
              <a:buClr>
                <a:schemeClr val="dk2"/>
              </a:buClr>
              <a:buSzPts val="2200"/>
              <a:buNone/>
              <a:defRPr sz="2200" b="1">
                <a:solidFill>
                  <a:schemeClr val="dk2"/>
                </a:solidFill>
              </a:defRPr>
            </a:lvl3pPr>
            <a:lvl4pPr lvl="3" rtl="0">
              <a:spcBef>
                <a:spcPts val="0"/>
              </a:spcBef>
              <a:spcAft>
                <a:spcPts val="0"/>
              </a:spcAft>
              <a:buClr>
                <a:schemeClr val="dk2"/>
              </a:buClr>
              <a:buSzPts val="2200"/>
              <a:buNone/>
              <a:defRPr sz="2200" b="1">
                <a:solidFill>
                  <a:schemeClr val="dk2"/>
                </a:solidFill>
              </a:defRPr>
            </a:lvl4pPr>
            <a:lvl5pPr lvl="4" rtl="0">
              <a:spcBef>
                <a:spcPts val="0"/>
              </a:spcBef>
              <a:spcAft>
                <a:spcPts val="0"/>
              </a:spcAft>
              <a:buClr>
                <a:schemeClr val="dk2"/>
              </a:buClr>
              <a:buSzPts val="2200"/>
              <a:buNone/>
              <a:defRPr sz="2200" b="1">
                <a:solidFill>
                  <a:schemeClr val="dk2"/>
                </a:solidFill>
              </a:defRPr>
            </a:lvl5pPr>
            <a:lvl6pPr lvl="5" rtl="0">
              <a:spcBef>
                <a:spcPts val="0"/>
              </a:spcBef>
              <a:spcAft>
                <a:spcPts val="0"/>
              </a:spcAft>
              <a:buClr>
                <a:schemeClr val="dk2"/>
              </a:buClr>
              <a:buSzPts val="2200"/>
              <a:buNone/>
              <a:defRPr sz="2200" b="1">
                <a:solidFill>
                  <a:schemeClr val="dk2"/>
                </a:solidFill>
              </a:defRPr>
            </a:lvl6pPr>
            <a:lvl7pPr lvl="6" rtl="0">
              <a:spcBef>
                <a:spcPts val="0"/>
              </a:spcBef>
              <a:spcAft>
                <a:spcPts val="0"/>
              </a:spcAft>
              <a:buClr>
                <a:schemeClr val="dk2"/>
              </a:buClr>
              <a:buSzPts val="2200"/>
              <a:buNone/>
              <a:defRPr sz="2200" b="1">
                <a:solidFill>
                  <a:schemeClr val="dk2"/>
                </a:solidFill>
              </a:defRPr>
            </a:lvl7pPr>
            <a:lvl8pPr lvl="7" rtl="0">
              <a:spcBef>
                <a:spcPts val="0"/>
              </a:spcBef>
              <a:spcAft>
                <a:spcPts val="0"/>
              </a:spcAft>
              <a:buClr>
                <a:schemeClr val="dk2"/>
              </a:buClr>
              <a:buSzPts val="2200"/>
              <a:buNone/>
              <a:defRPr sz="2200" b="1">
                <a:solidFill>
                  <a:schemeClr val="dk2"/>
                </a:solidFill>
              </a:defRPr>
            </a:lvl8pPr>
            <a:lvl9pPr lvl="8" rtl="0">
              <a:spcBef>
                <a:spcPts val="0"/>
              </a:spcBef>
              <a:spcAft>
                <a:spcPts val="0"/>
              </a:spcAft>
              <a:buClr>
                <a:schemeClr val="dk2"/>
              </a:buClr>
              <a:buSzPts val="2200"/>
              <a:buNone/>
              <a:defRPr sz="2200" b="1">
                <a:solidFill>
                  <a:schemeClr val="dk2"/>
                </a:solidFill>
              </a:defRPr>
            </a:lvl9pPr>
          </a:lstStyle>
          <a:p>
            <a:endParaRPr/>
          </a:p>
        </p:txBody>
      </p:sp>
      <p:sp>
        <p:nvSpPr>
          <p:cNvPr id="90" name="Google Shape;90;p15"/>
          <p:cNvSpPr txBox="1">
            <a:spLocks noGrp="1"/>
          </p:cNvSpPr>
          <p:nvPr>
            <p:ph type="subTitle" idx="5"/>
          </p:nvPr>
        </p:nvSpPr>
        <p:spPr>
          <a:xfrm>
            <a:off x="3334133" y="3640329"/>
            <a:ext cx="2477100" cy="51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200"/>
              <a:buNone/>
              <a:defRPr sz="2200">
                <a:solidFill>
                  <a:schemeClr val="accent2"/>
                </a:solidFill>
                <a:latin typeface="Poppins Black"/>
                <a:ea typeface="Poppins Black"/>
                <a:cs typeface="Poppins Black"/>
                <a:sym typeface="Poppins Black"/>
              </a:defRPr>
            </a:lvl1pPr>
            <a:lvl2pPr lvl="1" rtl="0">
              <a:spcBef>
                <a:spcPts val="0"/>
              </a:spcBef>
              <a:spcAft>
                <a:spcPts val="0"/>
              </a:spcAft>
              <a:buClr>
                <a:schemeClr val="dk2"/>
              </a:buClr>
              <a:buSzPts val="2200"/>
              <a:buNone/>
              <a:defRPr sz="2200" b="1">
                <a:solidFill>
                  <a:schemeClr val="dk2"/>
                </a:solidFill>
              </a:defRPr>
            </a:lvl2pPr>
            <a:lvl3pPr lvl="2" rtl="0">
              <a:spcBef>
                <a:spcPts val="0"/>
              </a:spcBef>
              <a:spcAft>
                <a:spcPts val="0"/>
              </a:spcAft>
              <a:buClr>
                <a:schemeClr val="dk2"/>
              </a:buClr>
              <a:buSzPts val="2200"/>
              <a:buNone/>
              <a:defRPr sz="2200" b="1">
                <a:solidFill>
                  <a:schemeClr val="dk2"/>
                </a:solidFill>
              </a:defRPr>
            </a:lvl3pPr>
            <a:lvl4pPr lvl="3" rtl="0">
              <a:spcBef>
                <a:spcPts val="0"/>
              </a:spcBef>
              <a:spcAft>
                <a:spcPts val="0"/>
              </a:spcAft>
              <a:buClr>
                <a:schemeClr val="dk2"/>
              </a:buClr>
              <a:buSzPts val="2200"/>
              <a:buNone/>
              <a:defRPr sz="2200" b="1">
                <a:solidFill>
                  <a:schemeClr val="dk2"/>
                </a:solidFill>
              </a:defRPr>
            </a:lvl4pPr>
            <a:lvl5pPr lvl="4" rtl="0">
              <a:spcBef>
                <a:spcPts val="0"/>
              </a:spcBef>
              <a:spcAft>
                <a:spcPts val="0"/>
              </a:spcAft>
              <a:buClr>
                <a:schemeClr val="dk2"/>
              </a:buClr>
              <a:buSzPts val="2200"/>
              <a:buNone/>
              <a:defRPr sz="2200" b="1">
                <a:solidFill>
                  <a:schemeClr val="dk2"/>
                </a:solidFill>
              </a:defRPr>
            </a:lvl5pPr>
            <a:lvl6pPr lvl="5" rtl="0">
              <a:spcBef>
                <a:spcPts val="0"/>
              </a:spcBef>
              <a:spcAft>
                <a:spcPts val="0"/>
              </a:spcAft>
              <a:buClr>
                <a:schemeClr val="dk2"/>
              </a:buClr>
              <a:buSzPts val="2200"/>
              <a:buNone/>
              <a:defRPr sz="2200" b="1">
                <a:solidFill>
                  <a:schemeClr val="dk2"/>
                </a:solidFill>
              </a:defRPr>
            </a:lvl6pPr>
            <a:lvl7pPr lvl="6" rtl="0">
              <a:spcBef>
                <a:spcPts val="0"/>
              </a:spcBef>
              <a:spcAft>
                <a:spcPts val="0"/>
              </a:spcAft>
              <a:buClr>
                <a:schemeClr val="dk2"/>
              </a:buClr>
              <a:buSzPts val="2200"/>
              <a:buNone/>
              <a:defRPr sz="2200" b="1">
                <a:solidFill>
                  <a:schemeClr val="dk2"/>
                </a:solidFill>
              </a:defRPr>
            </a:lvl7pPr>
            <a:lvl8pPr lvl="7" rtl="0">
              <a:spcBef>
                <a:spcPts val="0"/>
              </a:spcBef>
              <a:spcAft>
                <a:spcPts val="0"/>
              </a:spcAft>
              <a:buClr>
                <a:schemeClr val="dk2"/>
              </a:buClr>
              <a:buSzPts val="2200"/>
              <a:buNone/>
              <a:defRPr sz="2200" b="1">
                <a:solidFill>
                  <a:schemeClr val="dk2"/>
                </a:solidFill>
              </a:defRPr>
            </a:lvl8pPr>
            <a:lvl9pPr lvl="8" rtl="0">
              <a:spcBef>
                <a:spcPts val="0"/>
              </a:spcBef>
              <a:spcAft>
                <a:spcPts val="0"/>
              </a:spcAft>
              <a:buClr>
                <a:schemeClr val="dk2"/>
              </a:buClr>
              <a:buSzPts val="2200"/>
              <a:buNone/>
              <a:defRPr sz="2200" b="1">
                <a:solidFill>
                  <a:schemeClr val="dk2"/>
                </a:solidFill>
              </a:defRPr>
            </a:lvl9pPr>
          </a:lstStyle>
          <a:p>
            <a:endParaRPr/>
          </a:p>
        </p:txBody>
      </p:sp>
      <p:sp>
        <p:nvSpPr>
          <p:cNvPr id="91" name="Google Shape;91;p15"/>
          <p:cNvSpPr txBox="1">
            <a:spLocks noGrp="1"/>
          </p:cNvSpPr>
          <p:nvPr>
            <p:ph type="subTitle" idx="6"/>
          </p:nvPr>
        </p:nvSpPr>
        <p:spPr>
          <a:xfrm>
            <a:off x="5951563" y="3640329"/>
            <a:ext cx="2458800" cy="51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200"/>
              <a:buNone/>
              <a:defRPr sz="2200">
                <a:solidFill>
                  <a:schemeClr val="accent2"/>
                </a:solidFill>
                <a:latin typeface="Poppins Black"/>
                <a:ea typeface="Poppins Black"/>
                <a:cs typeface="Poppins Black"/>
                <a:sym typeface="Poppins Black"/>
              </a:defRPr>
            </a:lvl1pPr>
            <a:lvl2pPr lvl="1" rtl="0">
              <a:spcBef>
                <a:spcPts val="0"/>
              </a:spcBef>
              <a:spcAft>
                <a:spcPts val="0"/>
              </a:spcAft>
              <a:buClr>
                <a:schemeClr val="dk2"/>
              </a:buClr>
              <a:buSzPts val="2200"/>
              <a:buNone/>
              <a:defRPr sz="2200" b="1">
                <a:solidFill>
                  <a:schemeClr val="dk2"/>
                </a:solidFill>
              </a:defRPr>
            </a:lvl2pPr>
            <a:lvl3pPr lvl="2" rtl="0">
              <a:spcBef>
                <a:spcPts val="0"/>
              </a:spcBef>
              <a:spcAft>
                <a:spcPts val="0"/>
              </a:spcAft>
              <a:buClr>
                <a:schemeClr val="dk2"/>
              </a:buClr>
              <a:buSzPts val="2200"/>
              <a:buNone/>
              <a:defRPr sz="2200" b="1">
                <a:solidFill>
                  <a:schemeClr val="dk2"/>
                </a:solidFill>
              </a:defRPr>
            </a:lvl3pPr>
            <a:lvl4pPr lvl="3" rtl="0">
              <a:spcBef>
                <a:spcPts val="0"/>
              </a:spcBef>
              <a:spcAft>
                <a:spcPts val="0"/>
              </a:spcAft>
              <a:buClr>
                <a:schemeClr val="dk2"/>
              </a:buClr>
              <a:buSzPts val="2200"/>
              <a:buNone/>
              <a:defRPr sz="2200" b="1">
                <a:solidFill>
                  <a:schemeClr val="dk2"/>
                </a:solidFill>
              </a:defRPr>
            </a:lvl4pPr>
            <a:lvl5pPr lvl="4" rtl="0">
              <a:spcBef>
                <a:spcPts val="0"/>
              </a:spcBef>
              <a:spcAft>
                <a:spcPts val="0"/>
              </a:spcAft>
              <a:buClr>
                <a:schemeClr val="dk2"/>
              </a:buClr>
              <a:buSzPts val="2200"/>
              <a:buNone/>
              <a:defRPr sz="2200" b="1">
                <a:solidFill>
                  <a:schemeClr val="dk2"/>
                </a:solidFill>
              </a:defRPr>
            </a:lvl5pPr>
            <a:lvl6pPr lvl="5" rtl="0">
              <a:spcBef>
                <a:spcPts val="0"/>
              </a:spcBef>
              <a:spcAft>
                <a:spcPts val="0"/>
              </a:spcAft>
              <a:buClr>
                <a:schemeClr val="dk2"/>
              </a:buClr>
              <a:buSzPts val="2200"/>
              <a:buNone/>
              <a:defRPr sz="2200" b="1">
                <a:solidFill>
                  <a:schemeClr val="dk2"/>
                </a:solidFill>
              </a:defRPr>
            </a:lvl6pPr>
            <a:lvl7pPr lvl="6" rtl="0">
              <a:spcBef>
                <a:spcPts val="0"/>
              </a:spcBef>
              <a:spcAft>
                <a:spcPts val="0"/>
              </a:spcAft>
              <a:buClr>
                <a:schemeClr val="dk2"/>
              </a:buClr>
              <a:buSzPts val="2200"/>
              <a:buNone/>
              <a:defRPr sz="2200" b="1">
                <a:solidFill>
                  <a:schemeClr val="dk2"/>
                </a:solidFill>
              </a:defRPr>
            </a:lvl7pPr>
            <a:lvl8pPr lvl="7" rtl="0">
              <a:spcBef>
                <a:spcPts val="0"/>
              </a:spcBef>
              <a:spcAft>
                <a:spcPts val="0"/>
              </a:spcAft>
              <a:buClr>
                <a:schemeClr val="dk2"/>
              </a:buClr>
              <a:buSzPts val="2200"/>
              <a:buNone/>
              <a:defRPr sz="2200" b="1">
                <a:solidFill>
                  <a:schemeClr val="dk2"/>
                </a:solidFill>
              </a:defRPr>
            </a:lvl8pPr>
            <a:lvl9pPr lvl="8" rtl="0">
              <a:spcBef>
                <a:spcPts val="0"/>
              </a:spcBef>
              <a:spcAft>
                <a:spcPts val="0"/>
              </a:spcAft>
              <a:buClr>
                <a:schemeClr val="dk2"/>
              </a:buClr>
              <a:buSzPts val="2200"/>
              <a:buNone/>
              <a:defRPr sz="2200" b="1">
                <a:solidFill>
                  <a:schemeClr val="dk2"/>
                </a:solidFill>
              </a:defRPr>
            </a:lvl9pPr>
          </a:lstStyle>
          <a:p>
            <a:endParaRPr/>
          </a:p>
        </p:txBody>
      </p:sp>
      <p:sp>
        <p:nvSpPr>
          <p:cNvPr id="92" name="Google Shape;92;p15"/>
          <p:cNvSpPr txBox="1">
            <a:spLocks noGrp="1"/>
          </p:cNvSpPr>
          <p:nvPr>
            <p:ph type="title" idx="7" hasCustomPrompt="1"/>
          </p:nvPr>
        </p:nvSpPr>
        <p:spPr>
          <a:xfrm rot="-17859">
            <a:off x="727321" y="1608507"/>
            <a:ext cx="2483134" cy="72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sz="5000">
                <a:latin typeface="Roboto Black"/>
                <a:ea typeface="Roboto Black"/>
                <a:cs typeface="Roboto Black"/>
                <a:sym typeface="Roboto Black"/>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93" name="Google Shape;93;p15"/>
          <p:cNvSpPr txBox="1">
            <a:spLocks noGrp="1"/>
          </p:cNvSpPr>
          <p:nvPr>
            <p:ph type="title" idx="8" hasCustomPrompt="1"/>
          </p:nvPr>
        </p:nvSpPr>
        <p:spPr>
          <a:xfrm rot="-21316">
            <a:off x="3341822" y="1608391"/>
            <a:ext cx="2467547" cy="72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sz="5000">
                <a:latin typeface="Roboto Black"/>
                <a:ea typeface="Roboto Black"/>
                <a:cs typeface="Roboto Black"/>
                <a:sym typeface="Roboto Black"/>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94" name="Google Shape;94;p15"/>
          <p:cNvSpPr txBox="1">
            <a:spLocks noGrp="1"/>
          </p:cNvSpPr>
          <p:nvPr>
            <p:ph type="title" idx="9" hasCustomPrompt="1"/>
          </p:nvPr>
        </p:nvSpPr>
        <p:spPr>
          <a:xfrm rot="-19308">
            <a:off x="5959493" y="1609141"/>
            <a:ext cx="2457039" cy="725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500"/>
              <a:buNone/>
              <a:defRPr sz="5000">
                <a:latin typeface="Roboto Black"/>
                <a:ea typeface="Roboto Black"/>
                <a:cs typeface="Roboto Black"/>
                <a:sym typeface="Roboto Black"/>
              </a:defRPr>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1">
  <p:cSld name="CUSTOM_19">
    <p:spTree>
      <p:nvGrpSpPr>
        <p:cNvPr id="1" name="Shape 95"/>
        <p:cNvGrpSpPr/>
        <p:nvPr/>
      </p:nvGrpSpPr>
      <p:grpSpPr>
        <a:xfrm>
          <a:off x="0" y="0"/>
          <a:ext cx="0" cy="0"/>
          <a:chOff x="0" y="0"/>
          <a:chExt cx="0" cy="0"/>
        </a:xfrm>
      </p:grpSpPr>
      <p:sp>
        <p:nvSpPr>
          <p:cNvPr id="96" name="Google Shape;96;p16"/>
          <p:cNvSpPr/>
          <p:nvPr/>
        </p:nvSpPr>
        <p:spPr>
          <a:xfrm flipH="1">
            <a:off x="8438384" y="1730883"/>
            <a:ext cx="1089000" cy="3427500"/>
          </a:xfrm>
          <a:prstGeom prst="rect">
            <a:avLst/>
          </a:prstGeom>
          <a:gradFill>
            <a:gsLst>
              <a:gs pos="0">
                <a:srgbClr val="4F2AAD">
                  <a:alpha val="0"/>
                </a:srgbClr>
              </a:gs>
              <a:gs pos="35000">
                <a:srgbClr val="8733FF">
                  <a:alpha val="55294"/>
                </a:srgbClr>
              </a:gs>
              <a:gs pos="74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rot="10800000" flipH="1">
            <a:off x="-1529000" y="-1547850"/>
            <a:ext cx="2712300" cy="2712300"/>
          </a:xfrm>
          <a:prstGeom prst="ellipse">
            <a:avLst/>
          </a:prstGeom>
          <a:gradFill>
            <a:gsLst>
              <a:gs pos="0">
                <a:schemeClr val="lt2"/>
              </a:gs>
              <a:gs pos="29000">
                <a:srgbClr val="8733FF">
                  <a:alpha val="76470"/>
                </a:srgbClr>
              </a:gs>
              <a:gs pos="41000">
                <a:srgbClr val="8733FF">
                  <a:alpha val="64313"/>
                </a:srgbClr>
              </a:gs>
              <a:gs pos="51000">
                <a:srgbClr val="8733FF">
                  <a:alpha val="55294"/>
                </a:srgbClr>
              </a:gs>
              <a:gs pos="67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txBox="1">
            <a:spLocks noGrp="1"/>
          </p:cNvSpPr>
          <p:nvPr>
            <p:ph type="title"/>
          </p:nvPr>
        </p:nvSpPr>
        <p:spPr>
          <a:xfrm>
            <a:off x="713250" y="48757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4CF64"/>
              </a:buClr>
              <a:buSzPts val="2800"/>
              <a:buNone/>
              <a:defRPr sz="3200" b="0"/>
            </a:lvl1pPr>
            <a:lvl2pPr lvl="1" rtl="0">
              <a:spcBef>
                <a:spcPts val="0"/>
              </a:spcBef>
              <a:spcAft>
                <a:spcPts val="0"/>
              </a:spcAft>
              <a:buClr>
                <a:srgbClr val="64CF64"/>
              </a:buClr>
              <a:buSzPts val="2800"/>
              <a:buNone/>
              <a:defRPr>
                <a:solidFill>
                  <a:srgbClr val="64CF64"/>
                </a:solidFill>
              </a:defRPr>
            </a:lvl2pPr>
            <a:lvl3pPr lvl="2" rtl="0">
              <a:spcBef>
                <a:spcPts val="0"/>
              </a:spcBef>
              <a:spcAft>
                <a:spcPts val="0"/>
              </a:spcAft>
              <a:buClr>
                <a:srgbClr val="64CF64"/>
              </a:buClr>
              <a:buSzPts val="2800"/>
              <a:buNone/>
              <a:defRPr>
                <a:solidFill>
                  <a:srgbClr val="64CF64"/>
                </a:solidFill>
              </a:defRPr>
            </a:lvl3pPr>
            <a:lvl4pPr lvl="3" rtl="0">
              <a:spcBef>
                <a:spcPts val="0"/>
              </a:spcBef>
              <a:spcAft>
                <a:spcPts val="0"/>
              </a:spcAft>
              <a:buClr>
                <a:srgbClr val="64CF64"/>
              </a:buClr>
              <a:buSzPts val="2800"/>
              <a:buNone/>
              <a:defRPr>
                <a:solidFill>
                  <a:srgbClr val="64CF64"/>
                </a:solidFill>
              </a:defRPr>
            </a:lvl4pPr>
            <a:lvl5pPr lvl="4" rtl="0">
              <a:spcBef>
                <a:spcPts val="0"/>
              </a:spcBef>
              <a:spcAft>
                <a:spcPts val="0"/>
              </a:spcAft>
              <a:buClr>
                <a:srgbClr val="64CF64"/>
              </a:buClr>
              <a:buSzPts val="2800"/>
              <a:buNone/>
              <a:defRPr>
                <a:solidFill>
                  <a:srgbClr val="64CF64"/>
                </a:solidFill>
              </a:defRPr>
            </a:lvl5pPr>
            <a:lvl6pPr lvl="5" rtl="0">
              <a:spcBef>
                <a:spcPts val="0"/>
              </a:spcBef>
              <a:spcAft>
                <a:spcPts val="0"/>
              </a:spcAft>
              <a:buClr>
                <a:srgbClr val="64CF64"/>
              </a:buClr>
              <a:buSzPts val="2800"/>
              <a:buNone/>
              <a:defRPr>
                <a:solidFill>
                  <a:srgbClr val="64CF64"/>
                </a:solidFill>
              </a:defRPr>
            </a:lvl6pPr>
            <a:lvl7pPr lvl="6" rtl="0">
              <a:spcBef>
                <a:spcPts val="0"/>
              </a:spcBef>
              <a:spcAft>
                <a:spcPts val="0"/>
              </a:spcAft>
              <a:buClr>
                <a:srgbClr val="64CF64"/>
              </a:buClr>
              <a:buSzPts val="2800"/>
              <a:buNone/>
              <a:defRPr>
                <a:solidFill>
                  <a:srgbClr val="64CF64"/>
                </a:solidFill>
              </a:defRPr>
            </a:lvl7pPr>
            <a:lvl8pPr lvl="7" rtl="0">
              <a:spcBef>
                <a:spcPts val="0"/>
              </a:spcBef>
              <a:spcAft>
                <a:spcPts val="0"/>
              </a:spcAft>
              <a:buClr>
                <a:srgbClr val="64CF64"/>
              </a:buClr>
              <a:buSzPts val="2800"/>
              <a:buNone/>
              <a:defRPr>
                <a:solidFill>
                  <a:srgbClr val="64CF64"/>
                </a:solidFill>
              </a:defRPr>
            </a:lvl8pPr>
            <a:lvl9pPr lvl="8" rtl="0">
              <a:spcBef>
                <a:spcPts val="0"/>
              </a:spcBef>
              <a:spcAft>
                <a:spcPts val="0"/>
              </a:spcAft>
              <a:buClr>
                <a:srgbClr val="64CF64"/>
              </a:buClr>
              <a:buSzPts val="2800"/>
              <a:buNone/>
              <a:defRPr>
                <a:solidFill>
                  <a:srgbClr val="64CF64"/>
                </a:solidFill>
              </a:defRPr>
            </a:lvl9pPr>
          </a:lstStyle>
          <a:p>
            <a:endParaRPr/>
          </a:p>
        </p:txBody>
      </p:sp>
      <p:sp>
        <p:nvSpPr>
          <p:cNvPr id="99" name="Google Shape;99;p16"/>
          <p:cNvSpPr txBox="1">
            <a:spLocks noGrp="1"/>
          </p:cNvSpPr>
          <p:nvPr>
            <p:ph type="title" idx="2" hasCustomPrompt="1"/>
          </p:nvPr>
        </p:nvSpPr>
        <p:spPr>
          <a:xfrm>
            <a:off x="765500" y="2129481"/>
            <a:ext cx="2328300" cy="85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90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t>xx%</a:t>
            </a:r>
          </a:p>
        </p:txBody>
      </p:sp>
      <p:sp>
        <p:nvSpPr>
          <p:cNvPr id="100" name="Google Shape;100;p16"/>
          <p:cNvSpPr txBox="1">
            <a:spLocks noGrp="1"/>
          </p:cNvSpPr>
          <p:nvPr>
            <p:ph type="subTitle" idx="1"/>
          </p:nvPr>
        </p:nvSpPr>
        <p:spPr>
          <a:xfrm>
            <a:off x="765500" y="2897253"/>
            <a:ext cx="2328300" cy="508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200"/>
              <a:buNone/>
              <a:defRPr sz="2200">
                <a:solidFill>
                  <a:schemeClr val="accent2"/>
                </a:solidFill>
                <a:latin typeface="Poppins Black"/>
                <a:ea typeface="Poppins Black"/>
                <a:cs typeface="Poppins Black"/>
                <a:sym typeface="Poppins Black"/>
              </a:defRPr>
            </a:lvl1pPr>
            <a:lvl2pPr lvl="1" rtl="0">
              <a:spcBef>
                <a:spcPts val="0"/>
              </a:spcBef>
              <a:spcAft>
                <a:spcPts val="0"/>
              </a:spcAft>
              <a:buClr>
                <a:schemeClr val="dk2"/>
              </a:buClr>
              <a:buSzPts val="2200"/>
              <a:buNone/>
              <a:defRPr sz="2200" b="1">
                <a:solidFill>
                  <a:schemeClr val="dk2"/>
                </a:solidFill>
              </a:defRPr>
            </a:lvl2pPr>
            <a:lvl3pPr lvl="2" rtl="0">
              <a:spcBef>
                <a:spcPts val="0"/>
              </a:spcBef>
              <a:spcAft>
                <a:spcPts val="0"/>
              </a:spcAft>
              <a:buClr>
                <a:schemeClr val="dk2"/>
              </a:buClr>
              <a:buSzPts val="2200"/>
              <a:buNone/>
              <a:defRPr sz="2200" b="1">
                <a:solidFill>
                  <a:schemeClr val="dk2"/>
                </a:solidFill>
              </a:defRPr>
            </a:lvl3pPr>
            <a:lvl4pPr lvl="3" rtl="0">
              <a:spcBef>
                <a:spcPts val="0"/>
              </a:spcBef>
              <a:spcAft>
                <a:spcPts val="0"/>
              </a:spcAft>
              <a:buClr>
                <a:schemeClr val="dk2"/>
              </a:buClr>
              <a:buSzPts val="2200"/>
              <a:buNone/>
              <a:defRPr sz="2200" b="1">
                <a:solidFill>
                  <a:schemeClr val="dk2"/>
                </a:solidFill>
              </a:defRPr>
            </a:lvl4pPr>
            <a:lvl5pPr lvl="4" rtl="0">
              <a:spcBef>
                <a:spcPts val="0"/>
              </a:spcBef>
              <a:spcAft>
                <a:spcPts val="0"/>
              </a:spcAft>
              <a:buClr>
                <a:schemeClr val="dk2"/>
              </a:buClr>
              <a:buSzPts val="2200"/>
              <a:buNone/>
              <a:defRPr sz="2200" b="1">
                <a:solidFill>
                  <a:schemeClr val="dk2"/>
                </a:solidFill>
              </a:defRPr>
            </a:lvl5pPr>
            <a:lvl6pPr lvl="5" rtl="0">
              <a:spcBef>
                <a:spcPts val="0"/>
              </a:spcBef>
              <a:spcAft>
                <a:spcPts val="0"/>
              </a:spcAft>
              <a:buClr>
                <a:schemeClr val="dk2"/>
              </a:buClr>
              <a:buSzPts val="2200"/>
              <a:buNone/>
              <a:defRPr sz="2200" b="1">
                <a:solidFill>
                  <a:schemeClr val="dk2"/>
                </a:solidFill>
              </a:defRPr>
            </a:lvl6pPr>
            <a:lvl7pPr lvl="6" rtl="0">
              <a:spcBef>
                <a:spcPts val="0"/>
              </a:spcBef>
              <a:spcAft>
                <a:spcPts val="0"/>
              </a:spcAft>
              <a:buClr>
                <a:schemeClr val="dk2"/>
              </a:buClr>
              <a:buSzPts val="2200"/>
              <a:buNone/>
              <a:defRPr sz="2200" b="1">
                <a:solidFill>
                  <a:schemeClr val="dk2"/>
                </a:solidFill>
              </a:defRPr>
            </a:lvl7pPr>
            <a:lvl8pPr lvl="7" rtl="0">
              <a:spcBef>
                <a:spcPts val="0"/>
              </a:spcBef>
              <a:spcAft>
                <a:spcPts val="0"/>
              </a:spcAft>
              <a:buClr>
                <a:schemeClr val="dk2"/>
              </a:buClr>
              <a:buSzPts val="2200"/>
              <a:buNone/>
              <a:defRPr sz="2200" b="1">
                <a:solidFill>
                  <a:schemeClr val="dk2"/>
                </a:solidFill>
              </a:defRPr>
            </a:lvl8pPr>
            <a:lvl9pPr lvl="8" rtl="0">
              <a:spcBef>
                <a:spcPts val="0"/>
              </a:spcBef>
              <a:spcAft>
                <a:spcPts val="0"/>
              </a:spcAft>
              <a:buClr>
                <a:schemeClr val="dk2"/>
              </a:buClr>
              <a:buSzPts val="2200"/>
              <a:buNone/>
              <a:defRPr sz="2200" b="1">
                <a:solidFill>
                  <a:schemeClr val="dk2"/>
                </a:solidFill>
              </a:defRPr>
            </a:lvl9pPr>
          </a:lstStyle>
          <a:p>
            <a:endParaRPr/>
          </a:p>
        </p:txBody>
      </p:sp>
      <p:sp>
        <p:nvSpPr>
          <p:cNvPr id="101" name="Google Shape;101;p16"/>
          <p:cNvSpPr txBox="1">
            <a:spLocks noGrp="1"/>
          </p:cNvSpPr>
          <p:nvPr>
            <p:ph type="title" idx="3" hasCustomPrompt="1"/>
          </p:nvPr>
        </p:nvSpPr>
        <p:spPr>
          <a:xfrm>
            <a:off x="3407888" y="1543131"/>
            <a:ext cx="2328300" cy="85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90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t>xx%</a:t>
            </a:r>
          </a:p>
        </p:txBody>
      </p:sp>
      <p:sp>
        <p:nvSpPr>
          <p:cNvPr id="102" name="Google Shape;102;p16"/>
          <p:cNvSpPr txBox="1">
            <a:spLocks noGrp="1"/>
          </p:cNvSpPr>
          <p:nvPr>
            <p:ph type="subTitle" idx="4"/>
          </p:nvPr>
        </p:nvSpPr>
        <p:spPr>
          <a:xfrm>
            <a:off x="3407888" y="2310938"/>
            <a:ext cx="2328300" cy="508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200"/>
              <a:buNone/>
              <a:defRPr sz="2200">
                <a:solidFill>
                  <a:schemeClr val="accent2"/>
                </a:solidFill>
                <a:latin typeface="Poppins Black"/>
                <a:ea typeface="Poppins Black"/>
                <a:cs typeface="Poppins Black"/>
                <a:sym typeface="Poppins Black"/>
              </a:defRPr>
            </a:lvl1pPr>
            <a:lvl2pPr lvl="1" rtl="0">
              <a:spcBef>
                <a:spcPts val="0"/>
              </a:spcBef>
              <a:spcAft>
                <a:spcPts val="0"/>
              </a:spcAft>
              <a:buClr>
                <a:schemeClr val="dk2"/>
              </a:buClr>
              <a:buSzPts val="2200"/>
              <a:buNone/>
              <a:defRPr sz="2200" b="1">
                <a:solidFill>
                  <a:schemeClr val="dk2"/>
                </a:solidFill>
              </a:defRPr>
            </a:lvl2pPr>
            <a:lvl3pPr lvl="2" rtl="0">
              <a:spcBef>
                <a:spcPts val="0"/>
              </a:spcBef>
              <a:spcAft>
                <a:spcPts val="0"/>
              </a:spcAft>
              <a:buClr>
                <a:schemeClr val="dk2"/>
              </a:buClr>
              <a:buSzPts val="2200"/>
              <a:buNone/>
              <a:defRPr sz="2200" b="1">
                <a:solidFill>
                  <a:schemeClr val="dk2"/>
                </a:solidFill>
              </a:defRPr>
            </a:lvl3pPr>
            <a:lvl4pPr lvl="3" rtl="0">
              <a:spcBef>
                <a:spcPts val="0"/>
              </a:spcBef>
              <a:spcAft>
                <a:spcPts val="0"/>
              </a:spcAft>
              <a:buClr>
                <a:schemeClr val="dk2"/>
              </a:buClr>
              <a:buSzPts val="2200"/>
              <a:buNone/>
              <a:defRPr sz="2200" b="1">
                <a:solidFill>
                  <a:schemeClr val="dk2"/>
                </a:solidFill>
              </a:defRPr>
            </a:lvl4pPr>
            <a:lvl5pPr lvl="4" rtl="0">
              <a:spcBef>
                <a:spcPts val="0"/>
              </a:spcBef>
              <a:spcAft>
                <a:spcPts val="0"/>
              </a:spcAft>
              <a:buClr>
                <a:schemeClr val="dk2"/>
              </a:buClr>
              <a:buSzPts val="2200"/>
              <a:buNone/>
              <a:defRPr sz="2200" b="1">
                <a:solidFill>
                  <a:schemeClr val="dk2"/>
                </a:solidFill>
              </a:defRPr>
            </a:lvl5pPr>
            <a:lvl6pPr lvl="5" rtl="0">
              <a:spcBef>
                <a:spcPts val="0"/>
              </a:spcBef>
              <a:spcAft>
                <a:spcPts val="0"/>
              </a:spcAft>
              <a:buClr>
                <a:schemeClr val="dk2"/>
              </a:buClr>
              <a:buSzPts val="2200"/>
              <a:buNone/>
              <a:defRPr sz="2200" b="1">
                <a:solidFill>
                  <a:schemeClr val="dk2"/>
                </a:solidFill>
              </a:defRPr>
            </a:lvl6pPr>
            <a:lvl7pPr lvl="6" rtl="0">
              <a:spcBef>
                <a:spcPts val="0"/>
              </a:spcBef>
              <a:spcAft>
                <a:spcPts val="0"/>
              </a:spcAft>
              <a:buClr>
                <a:schemeClr val="dk2"/>
              </a:buClr>
              <a:buSzPts val="2200"/>
              <a:buNone/>
              <a:defRPr sz="2200" b="1">
                <a:solidFill>
                  <a:schemeClr val="dk2"/>
                </a:solidFill>
              </a:defRPr>
            </a:lvl7pPr>
            <a:lvl8pPr lvl="7" rtl="0">
              <a:spcBef>
                <a:spcPts val="0"/>
              </a:spcBef>
              <a:spcAft>
                <a:spcPts val="0"/>
              </a:spcAft>
              <a:buClr>
                <a:schemeClr val="dk2"/>
              </a:buClr>
              <a:buSzPts val="2200"/>
              <a:buNone/>
              <a:defRPr sz="2200" b="1">
                <a:solidFill>
                  <a:schemeClr val="dk2"/>
                </a:solidFill>
              </a:defRPr>
            </a:lvl8pPr>
            <a:lvl9pPr lvl="8" rtl="0">
              <a:spcBef>
                <a:spcPts val="0"/>
              </a:spcBef>
              <a:spcAft>
                <a:spcPts val="0"/>
              </a:spcAft>
              <a:buClr>
                <a:schemeClr val="dk2"/>
              </a:buClr>
              <a:buSzPts val="2200"/>
              <a:buNone/>
              <a:defRPr sz="2200" b="1">
                <a:solidFill>
                  <a:schemeClr val="dk2"/>
                </a:solidFill>
              </a:defRPr>
            </a:lvl9pPr>
          </a:lstStyle>
          <a:p>
            <a:endParaRPr/>
          </a:p>
        </p:txBody>
      </p:sp>
      <p:sp>
        <p:nvSpPr>
          <p:cNvPr id="103" name="Google Shape;103;p16"/>
          <p:cNvSpPr txBox="1">
            <a:spLocks noGrp="1"/>
          </p:cNvSpPr>
          <p:nvPr>
            <p:ph type="subTitle" idx="5"/>
          </p:nvPr>
        </p:nvSpPr>
        <p:spPr>
          <a:xfrm>
            <a:off x="6050275" y="3393298"/>
            <a:ext cx="23283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104" name="Google Shape;104;p16"/>
          <p:cNvSpPr txBox="1">
            <a:spLocks noGrp="1"/>
          </p:cNvSpPr>
          <p:nvPr>
            <p:ph type="subTitle" idx="6"/>
          </p:nvPr>
        </p:nvSpPr>
        <p:spPr>
          <a:xfrm>
            <a:off x="6050275" y="2887250"/>
            <a:ext cx="2328300" cy="5085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200"/>
              <a:buNone/>
              <a:defRPr sz="2200">
                <a:solidFill>
                  <a:schemeClr val="accent2"/>
                </a:solidFill>
                <a:latin typeface="Poppins Black"/>
                <a:ea typeface="Poppins Black"/>
                <a:cs typeface="Poppins Black"/>
                <a:sym typeface="Poppins Black"/>
              </a:defRPr>
            </a:lvl1pPr>
            <a:lvl2pPr lvl="1" rtl="0">
              <a:spcBef>
                <a:spcPts val="0"/>
              </a:spcBef>
              <a:spcAft>
                <a:spcPts val="0"/>
              </a:spcAft>
              <a:buClr>
                <a:schemeClr val="dk2"/>
              </a:buClr>
              <a:buSzPts val="2200"/>
              <a:buNone/>
              <a:defRPr sz="2200" b="1">
                <a:solidFill>
                  <a:schemeClr val="dk2"/>
                </a:solidFill>
              </a:defRPr>
            </a:lvl2pPr>
            <a:lvl3pPr lvl="2" rtl="0">
              <a:spcBef>
                <a:spcPts val="0"/>
              </a:spcBef>
              <a:spcAft>
                <a:spcPts val="0"/>
              </a:spcAft>
              <a:buClr>
                <a:schemeClr val="dk2"/>
              </a:buClr>
              <a:buSzPts val="2200"/>
              <a:buNone/>
              <a:defRPr sz="2200" b="1">
                <a:solidFill>
                  <a:schemeClr val="dk2"/>
                </a:solidFill>
              </a:defRPr>
            </a:lvl3pPr>
            <a:lvl4pPr lvl="3" rtl="0">
              <a:spcBef>
                <a:spcPts val="0"/>
              </a:spcBef>
              <a:spcAft>
                <a:spcPts val="0"/>
              </a:spcAft>
              <a:buClr>
                <a:schemeClr val="dk2"/>
              </a:buClr>
              <a:buSzPts val="2200"/>
              <a:buNone/>
              <a:defRPr sz="2200" b="1">
                <a:solidFill>
                  <a:schemeClr val="dk2"/>
                </a:solidFill>
              </a:defRPr>
            </a:lvl4pPr>
            <a:lvl5pPr lvl="4" rtl="0">
              <a:spcBef>
                <a:spcPts val="0"/>
              </a:spcBef>
              <a:spcAft>
                <a:spcPts val="0"/>
              </a:spcAft>
              <a:buClr>
                <a:schemeClr val="dk2"/>
              </a:buClr>
              <a:buSzPts val="2200"/>
              <a:buNone/>
              <a:defRPr sz="2200" b="1">
                <a:solidFill>
                  <a:schemeClr val="dk2"/>
                </a:solidFill>
              </a:defRPr>
            </a:lvl5pPr>
            <a:lvl6pPr lvl="5" rtl="0">
              <a:spcBef>
                <a:spcPts val="0"/>
              </a:spcBef>
              <a:spcAft>
                <a:spcPts val="0"/>
              </a:spcAft>
              <a:buClr>
                <a:schemeClr val="dk2"/>
              </a:buClr>
              <a:buSzPts val="2200"/>
              <a:buNone/>
              <a:defRPr sz="2200" b="1">
                <a:solidFill>
                  <a:schemeClr val="dk2"/>
                </a:solidFill>
              </a:defRPr>
            </a:lvl6pPr>
            <a:lvl7pPr lvl="6" rtl="0">
              <a:spcBef>
                <a:spcPts val="0"/>
              </a:spcBef>
              <a:spcAft>
                <a:spcPts val="0"/>
              </a:spcAft>
              <a:buClr>
                <a:schemeClr val="dk2"/>
              </a:buClr>
              <a:buSzPts val="2200"/>
              <a:buNone/>
              <a:defRPr sz="2200" b="1">
                <a:solidFill>
                  <a:schemeClr val="dk2"/>
                </a:solidFill>
              </a:defRPr>
            </a:lvl7pPr>
            <a:lvl8pPr lvl="7" rtl="0">
              <a:spcBef>
                <a:spcPts val="0"/>
              </a:spcBef>
              <a:spcAft>
                <a:spcPts val="0"/>
              </a:spcAft>
              <a:buClr>
                <a:schemeClr val="dk2"/>
              </a:buClr>
              <a:buSzPts val="2200"/>
              <a:buNone/>
              <a:defRPr sz="2200" b="1">
                <a:solidFill>
                  <a:schemeClr val="dk2"/>
                </a:solidFill>
              </a:defRPr>
            </a:lvl8pPr>
            <a:lvl9pPr lvl="8" rtl="0">
              <a:spcBef>
                <a:spcPts val="0"/>
              </a:spcBef>
              <a:spcAft>
                <a:spcPts val="0"/>
              </a:spcAft>
              <a:buClr>
                <a:schemeClr val="dk2"/>
              </a:buClr>
              <a:buSzPts val="2200"/>
              <a:buNone/>
              <a:defRPr sz="2200" b="1">
                <a:solidFill>
                  <a:schemeClr val="dk2"/>
                </a:solidFill>
              </a:defRPr>
            </a:lvl9pPr>
          </a:lstStyle>
          <a:p>
            <a:endParaRPr/>
          </a:p>
        </p:txBody>
      </p:sp>
      <p:sp>
        <p:nvSpPr>
          <p:cNvPr id="105" name="Google Shape;105;p16"/>
          <p:cNvSpPr txBox="1">
            <a:spLocks noGrp="1"/>
          </p:cNvSpPr>
          <p:nvPr>
            <p:ph type="title" idx="7" hasCustomPrompt="1"/>
          </p:nvPr>
        </p:nvSpPr>
        <p:spPr>
          <a:xfrm>
            <a:off x="6050288" y="2129481"/>
            <a:ext cx="2328300" cy="85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900">
                <a:latin typeface="Roboto Black"/>
                <a:ea typeface="Roboto Black"/>
                <a:cs typeface="Roboto Black"/>
                <a:sym typeface="Robot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t>xx%</a:t>
            </a:r>
          </a:p>
        </p:txBody>
      </p:sp>
      <p:sp>
        <p:nvSpPr>
          <p:cNvPr id="106" name="Google Shape;106;p16"/>
          <p:cNvSpPr txBox="1">
            <a:spLocks noGrp="1"/>
          </p:cNvSpPr>
          <p:nvPr>
            <p:ph type="subTitle" idx="8"/>
          </p:nvPr>
        </p:nvSpPr>
        <p:spPr>
          <a:xfrm>
            <a:off x="3407875" y="2816998"/>
            <a:ext cx="23283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107" name="Google Shape;107;p16"/>
          <p:cNvSpPr txBox="1">
            <a:spLocks noGrp="1"/>
          </p:cNvSpPr>
          <p:nvPr>
            <p:ph type="subTitle" idx="9"/>
          </p:nvPr>
        </p:nvSpPr>
        <p:spPr>
          <a:xfrm>
            <a:off x="765500" y="3393300"/>
            <a:ext cx="23283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2350" y="445025"/>
            <a:ext cx="78993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1pPr>
            <a:lvl2pPr lvl="1">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2pPr>
            <a:lvl3pPr lvl="2">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3pPr>
            <a:lvl4pPr lvl="3">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4pPr>
            <a:lvl5pPr lvl="4">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5pPr>
            <a:lvl6pPr lvl="5">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6pPr>
            <a:lvl7pPr lvl="6">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7pPr>
            <a:lvl8pPr lvl="7">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8pPr>
            <a:lvl9pPr lvl="8">
              <a:spcBef>
                <a:spcPts val="0"/>
              </a:spcBef>
              <a:spcAft>
                <a:spcPts val="0"/>
              </a:spcAft>
              <a:buClr>
                <a:schemeClr val="lt1"/>
              </a:buClr>
              <a:buSzPts val="2800"/>
              <a:buFont typeface="Poppins Black"/>
              <a:buNone/>
              <a:defRPr sz="2800">
                <a:solidFill>
                  <a:schemeClr val="lt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622350" y="1152475"/>
            <a:ext cx="78993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Roboto"/>
              <a:buChar char="●"/>
              <a:defRPr sz="1800">
                <a:solidFill>
                  <a:schemeClr val="lt1"/>
                </a:solidFill>
                <a:latin typeface="Roboto"/>
                <a:ea typeface="Roboto"/>
                <a:cs typeface="Roboto"/>
                <a:sym typeface="Roboto"/>
              </a:defRPr>
            </a:lvl1pPr>
            <a:lvl2pPr marL="914400" lvl="1"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59" r:id="rId6"/>
    <p:sldLayoutId id="2147483660" r:id="rId7"/>
    <p:sldLayoutId id="2147483661" r:id="rId8"/>
    <p:sldLayoutId id="2147483662" r:id="rId9"/>
    <p:sldLayoutId id="2147483665" r:id="rId10"/>
    <p:sldLayoutId id="2147483666" r:id="rId11"/>
    <p:sldLayoutId id="2147483683" r:id="rId12"/>
    <p:sldLayoutId id="2147483684" r:id="rId13"/>
    <p:sldLayoutId id="214748368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19.png"/><Relationship Id="rId4" Type="http://schemas.openxmlformats.org/officeDocument/2006/relationships/diagramLayout" Target="../diagrams/layout4.xm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8"/>
          <p:cNvSpPr txBox="1">
            <a:spLocks noGrp="1"/>
          </p:cNvSpPr>
          <p:nvPr>
            <p:ph type="title"/>
          </p:nvPr>
        </p:nvSpPr>
        <p:spPr>
          <a:xfrm>
            <a:off x="1388125" y="1219800"/>
            <a:ext cx="6367800" cy="27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CEF 440: INTERNET AND MOBILE PROGRAMMING</a:t>
            </a:r>
            <a:endParaRPr sz="54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3">
          <a:extLst>
            <a:ext uri="{FF2B5EF4-FFF2-40B4-BE49-F238E27FC236}">
              <a16:creationId xmlns:a16="http://schemas.microsoft.com/office/drawing/2014/main" id="{98A595F0-DEA7-09C4-D187-A7F08F07EA99}"/>
            </a:ext>
          </a:extLst>
        </p:cNvPr>
        <p:cNvGrpSpPr/>
        <p:nvPr/>
      </p:nvGrpSpPr>
      <p:grpSpPr>
        <a:xfrm>
          <a:off x="0" y="0"/>
          <a:ext cx="0" cy="0"/>
          <a:chOff x="0" y="0"/>
          <a:chExt cx="0" cy="0"/>
        </a:xfrm>
      </p:grpSpPr>
      <p:sp>
        <p:nvSpPr>
          <p:cNvPr id="664" name="Google Shape;664;p71">
            <a:extLst>
              <a:ext uri="{FF2B5EF4-FFF2-40B4-BE49-F238E27FC236}">
                <a16:creationId xmlns:a16="http://schemas.microsoft.com/office/drawing/2014/main" id="{652D883D-B678-A197-A162-B04B43AA21F3}"/>
              </a:ext>
            </a:extLst>
          </p:cNvPr>
          <p:cNvSpPr txBox="1">
            <a:spLocks noGrp="1"/>
          </p:cNvSpPr>
          <p:nvPr>
            <p:ph type="title"/>
          </p:nvPr>
        </p:nvSpPr>
        <p:spPr>
          <a:xfrm>
            <a:off x="2492355" y="676419"/>
            <a:ext cx="4405402" cy="572700"/>
          </a:xfrm>
          <a:prstGeom prst="rect">
            <a:avLst/>
          </a:prstGeom>
        </p:spPr>
        <p:txBody>
          <a:bodyPr spcFirstLastPara="1" wrap="square" lIns="91425" tIns="91425" rIns="91425" bIns="91425" anchor="t" anchorCtr="0">
            <a:noAutofit/>
          </a:bodyPr>
          <a:lstStyle/>
          <a:p>
            <a:pPr lvl="0" rtl="0">
              <a:spcBef>
                <a:spcPts val="0"/>
              </a:spcBef>
              <a:spcAft>
                <a:spcPts val="0"/>
              </a:spcAft>
              <a:buClr>
                <a:srgbClr val="1A1A1A"/>
              </a:buClr>
              <a:buSzPts val="1100"/>
            </a:pPr>
            <a:r>
              <a:rPr lang="en-US" sz="3200" dirty="0">
                <a:solidFill>
                  <a:schemeClr val="bg1"/>
                </a:solidFill>
                <a:effectLst/>
                <a:latin typeface="Times New Roman" panose="02020603050405020304" pitchFamily="18" charset="0"/>
                <a:ea typeface="Roboto" panose="02000000000000000000" pitchFamily="2" charset="0"/>
              </a:rPr>
              <a:t>Project Features</a:t>
            </a:r>
          </a:p>
        </p:txBody>
      </p:sp>
      <p:graphicFrame>
        <p:nvGraphicFramePr>
          <p:cNvPr id="7" name="Diagram 6">
            <a:extLst>
              <a:ext uri="{FF2B5EF4-FFF2-40B4-BE49-F238E27FC236}">
                <a16:creationId xmlns:a16="http://schemas.microsoft.com/office/drawing/2014/main" id="{ADF2CE4B-31F3-D7AA-054D-982A584C2365}"/>
              </a:ext>
            </a:extLst>
          </p:cNvPr>
          <p:cNvGraphicFramePr/>
          <p:nvPr>
            <p:extLst>
              <p:ext uri="{D42A27DB-BD31-4B8C-83A1-F6EECF244321}">
                <p14:modId xmlns:p14="http://schemas.microsoft.com/office/powerpoint/2010/main" val="1926529745"/>
              </p:ext>
            </p:extLst>
          </p:nvPr>
        </p:nvGraphicFramePr>
        <p:xfrm>
          <a:off x="-1" y="0"/>
          <a:ext cx="6606283" cy="410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6A93FE5D-373D-F009-825D-259D883F8BA9}"/>
              </a:ext>
            </a:extLst>
          </p:cNvPr>
          <p:cNvSpPr txBox="1"/>
          <p:nvPr/>
        </p:nvSpPr>
        <p:spPr>
          <a:xfrm>
            <a:off x="410441" y="1371982"/>
            <a:ext cx="5592793" cy="3354765"/>
          </a:xfrm>
          <a:prstGeom prst="rect">
            <a:avLst/>
          </a:prstGeom>
          <a:noFill/>
        </p:spPr>
        <p:txBody>
          <a:bodyPr wrap="square">
            <a:spAutoFit/>
          </a:bodyPr>
          <a:lstStyle/>
          <a:p>
            <a:pPr>
              <a:lnSpc>
                <a:spcPct val="150000"/>
              </a:lnSpc>
              <a:tabLst>
                <a:tab pos="0" algn="l"/>
              </a:tabLst>
            </a:pPr>
            <a:r>
              <a:rPr lang="en-CA" sz="2400" spc="-1" dirty="0">
                <a:solidFill>
                  <a:srgbClr val="FFFFFF"/>
                </a:solidFill>
                <a:latin typeface="Roboto" panose="02000000000000000000" pitchFamily="2" charset="0"/>
                <a:ea typeface="Roboto" panose="02000000000000000000" pitchFamily="2" charset="0"/>
              </a:rPr>
              <a:t>- Biometric Authentication (fingerprint)</a:t>
            </a:r>
          </a:p>
          <a:p>
            <a:pPr>
              <a:lnSpc>
                <a:spcPct val="150000"/>
              </a:lnSpc>
              <a:tabLst>
                <a:tab pos="0" algn="l"/>
              </a:tabLst>
            </a:pPr>
            <a:r>
              <a:rPr lang="en-CA" sz="2400" spc="-1" dirty="0">
                <a:solidFill>
                  <a:srgbClr val="FFFFFF"/>
                </a:solidFill>
                <a:latin typeface="Roboto" panose="02000000000000000000" pitchFamily="2" charset="0"/>
                <a:ea typeface="Roboto" panose="02000000000000000000" pitchFamily="2" charset="0"/>
              </a:rPr>
              <a:t>- Attendance Marking (scanning)</a:t>
            </a:r>
          </a:p>
          <a:p>
            <a:pPr>
              <a:lnSpc>
                <a:spcPct val="150000"/>
              </a:lnSpc>
              <a:tabLst>
                <a:tab pos="0" algn="l"/>
              </a:tabLst>
            </a:pPr>
            <a:r>
              <a:rPr lang="en-CA" sz="2400" spc="-1" dirty="0">
                <a:solidFill>
                  <a:srgbClr val="FFFFFF"/>
                </a:solidFill>
                <a:latin typeface="Roboto" panose="02000000000000000000" pitchFamily="2" charset="0"/>
                <a:ea typeface="Roboto" panose="02000000000000000000" pitchFamily="2" charset="0"/>
              </a:rPr>
              <a:t>- Real-time Data Synchronization</a:t>
            </a:r>
          </a:p>
          <a:p>
            <a:pPr>
              <a:lnSpc>
                <a:spcPct val="150000"/>
              </a:lnSpc>
              <a:tabLst>
                <a:tab pos="0" algn="l"/>
              </a:tabLst>
            </a:pPr>
            <a:r>
              <a:rPr lang="en-CA" sz="2400" spc="-1" dirty="0">
                <a:solidFill>
                  <a:srgbClr val="FFFFFF"/>
                </a:solidFill>
                <a:latin typeface="Roboto" panose="02000000000000000000" pitchFamily="2" charset="0"/>
                <a:ea typeface="Roboto" panose="02000000000000000000" pitchFamily="2" charset="0"/>
              </a:rPr>
              <a:t>- Notifications</a:t>
            </a:r>
          </a:p>
          <a:p>
            <a:pPr>
              <a:lnSpc>
                <a:spcPct val="150000"/>
              </a:lnSpc>
              <a:tabLst>
                <a:tab pos="0" algn="l"/>
              </a:tabLst>
            </a:pPr>
            <a:r>
              <a:rPr lang="en-CA" sz="2400" spc="-1" dirty="0">
                <a:solidFill>
                  <a:srgbClr val="FFFFFF"/>
                </a:solidFill>
                <a:latin typeface="Roboto" panose="02000000000000000000" pitchFamily="2" charset="0"/>
                <a:ea typeface="Roboto" panose="02000000000000000000" pitchFamily="2" charset="0"/>
              </a:rPr>
              <a:t>- Reporting and Analytics</a:t>
            </a:r>
          </a:p>
          <a:p>
            <a:pPr>
              <a:lnSpc>
                <a:spcPct val="150000"/>
              </a:lnSpc>
              <a:tabLst>
                <a:tab pos="0" algn="l"/>
              </a:tabLst>
            </a:pPr>
            <a:r>
              <a:rPr lang="en-CA" sz="2400" spc="-1" dirty="0">
                <a:solidFill>
                  <a:srgbClr val="FFFFFF"/>
                </a:solidFill>
                <a:latin typeface="Roboto" panose="02000000000000000000" pitchFamily="2" charset="0"/>
                <a:ea typeface="Roboto" panose="02000000000000000000" pitchFamily="2" charset="0"/>
              </a:rPr>
              <a:t>- User Management</a:t>
            </a:r>
          </a:p>
        </p:txBody>
      </p:sp>
      <p:pic>
        <p:nvPicPr>
          <p:cNvPr id="10" name="Picture 9">
            <a:extLst>
              <a:ext uri="{FF2B5EF4-FFF2-40B4-BE49-F238E27FC236}">
                <a16:creationId xmlns:a16="http://schemas.microsoft.com/office/drawing/2014/main" id="{B64D0474-37BE-887D-C444-A4B828C64E52}"/>
              </a:ext>
            </a:extLst>
          </p:cNvPr>
          <p:cNvPicPr>
            <a:picLocks noChangeAspect="1"/>
          </p:cNvPicPr>
          <p:nvPr/>
        </p:nvPicPr>
        <p:blipFill>
          <a:blip r:embed="rId8"/>
          <a:stretch>
            <a:fillRect/>
          </a:stretch>
        </p:blipFill>
        <p:spPr>
          <a:xfrm>
            <a:off x="5794480" y="1798982"/>
            <a:ext cx="3349520" cy="3150019"/>
          </a:xfrm>
          <a:prstGeom prst="rect">
            <a:avLst/>
          </a:prstGeom>
        </p:spPr>
      </p:pic>
    </p:spTree>
    <p:extLst>
      <p:ext uri="{BB962C8B-B14F-4D97-AF65-F5344CB8AC3E}">
        <p14:creationId xmlns:p14="http://schemas.microsoft.com/office/powerpoint/2010/main" val="138800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3">
          <a:extLst>
            <a:ext uri="{FF2B5EF4-FFF2-40B4-BE49-F238E27FC236}">
              <a16:creationId xmlns:a16="http://schemas.microsoft.com/office/drawing/2014/main" id="{2BD22B8A-FDF3-DAF0-BDA4-164DE21917D9}"/>
            </a:ext>
          </a:extLst>
        </p:cNvPr>
        <p:cNvGrpSpPr/>
        <p:nvPr/>
      </p:nvGrpSpPr>
      <p:grpSpPr>
        <a:xfrm>
          <a:off x="0" y="0"/>
          <a:ext cx="0" cy="0"/>
          <a:chOff x="0" y="0"/>
          <a:chExt cx="0" cy="0"/>
        </a:xfrm>
      </p:grpSpPr>
      <p:sp>
        <p:nvSpPr>
          <p:cNvPr id="664" name="Google Shape;664;p71">
            <a:extLst>
              <a:ext uri="{FF2B5EF4-FFF2-40B4-BE49-F238E27FC236}">
                <a16:creationId xmlns:a16="http://schemas.microsoft.com/office/drawing/2014/main" id="{83DC2F64-7982-16E3-1F51-202055265E7D}"/>
              </a:ext>
            </a:extLst>
          </p:cNvPr>
          <p:cNvSpPr txBox="1">
            <a:spLocks noGrp="1"/>
          </p:cNvSpPr>
          <p:nvPr>
            <p:ph type="title"/>
          </p:nvPr>
        </p:nvSpPr>
        <p:spPr>
          <a:xfrm>
            <a:off x="1316298" y="410966"/>
            <a:ext cx="4405402" cy="572700"/>
          </a:xfrm>
          <a:prstGeom prst="rect">
            <a:avLst/>
          </a:prstGeom>
        </p:spPr>
        <p:txBody>
          <a:bodyPr spcFirstLastPara="1" wrap="square" lIns="91425" tIns="91425" rIns="91425" bIns="91425" anchor="t" anchorCtr="0">
            <a:noAutofit/>
          </a:bodyPr>
          <a:lstStyle/>
          <a:p>
            <a:pPr lvl="0" rtl="0">
              <a:spcBef>
                <a:spcPts val="0"/>
              </a:spcBef>
              <a:spcAft>
                <a:spcPts val="0"/>
              </a:spcAft>
              <a:buClr>
                <a:srgbClr val="1A1A1A"/>
              </a:buClr>
              <a:buSzPts val="1100"/>
            </a:pPr>
            <a:r>
              <a:rPr lang="en-US" sz="3200" dirty="0">
                <a:solidFill>
                  <a:schemeClr val="bg1"/>
                </a:solidFill>
                <a:effectLst/>
                <a:latin typeface="Times New Roman" panose="02020603050405020304" pitchFamily="18" charset="0"/>
                <a:ea typeface="Roboto" panose="02000000000000000000" pitchFamily="2" charset="0"/>
              </a:rPr>
              <a:t>Operating environment</a:t>
            </a:r>
          </a:p>
        </p:txBody>
      </p:sp>
      <p:sp>
        <p:nvSpPr>
          <p:cNvPr id="21" name="TextBox 20">
            <a:extLst>
              <a:ext uri="{FF2B5EF4-FFF2-40B4-BE49-F238E27FC236}">
                <a16:creationId xmlns:a16="http://schemas.microsoft.com/office/drawing/2014/main" id="{BF6D8732-E3CD-D7BE-CF8F-E79088AE1EC5}"/>
              </a:ext>
            </a:extLst>
          </p:cNvPr>
          <p:cNvSpPr txBox="1"/>
          <p:nvPr/>
        </p:nvSpPr>
        <p:spPr>
          <a:xfrm>
            <a:off x="377333" y="1827358"/>
            <a:ext cx="4711502" cy="958660"/>
          </a:xfrm>
          <a:prstGeom prst="rect">
            <a:avLst/>
          </a:prstGeom>
          <a:noFill/>
        </p:spPr>
        <p:txBody>
          <a:bodyPr wrap="square">
            <a:spAutoFit/>
          </a:bodyPr>
          <a:lstStyle/>
          <a:p>
            <a:pPr>
              <a:lnSpc>
                <a:spcPct val="150000"/>
              </a:lnSpc>
              <a:buNone/>
            </a:pPr>
            <a:r>
              <a:rPr lang="en-CA" sz="2000" spc="-1" dirty="0">
                <a:solidFill>
                  <a:schemeClr val="bg1"/>
                </a:solidFill>
              </a:rPr>
              <a:t>Mobile Platforms: Android and iOS</a:t>
            </a:r>
          </a:p>
          <a:p>
            <a:pPr>
              <a:lnSpc>
                <a:spcPct val="150000"/>
              </a:lnSpc>
              <a:buNone/>
            </a:pPr>
            <a:r>
              <a:rPr lang="en-CA" sz="2000" spc="-1" dirty="0">
                <a:solidFill>
                  <a:schemeClr val="bg1"/>
                </a:solidFill>
              </a:rPr>
              <a:t>Network Connectivity: synchronization </a:t>
            </a:r>
            <a:endParaRPr lang="en-US" sz="2000" spc="-1" dirty="0">
              <a:solidFill>
                <a:schemeClr val="bg1"/>
              </a:solidFill>
            </a:endParaRPr>
          </a:p>
        </p:txBody>
      </p:sp>
      <p:graphicFrame>
        <p:nvGraphicFramePr>
          <p:cNvPr id="6" name="Diagram 5">
            <a:extLst>
              <a:ext uri="{FF2B5EF4-FFF2-40B4-BE49-F238E27FC236}">
                <a16:creationId xmlns:a16="http://schemas.microsoft.com/office/drawing/2014/main" id="{162FCDD9-BA52-6DFD-4A95-6F58E97CBB6F}"/>
              </a:ext>
            </a:extLst>
          </p:cNvPr>
          <p:cNvGraphicFramePr/>
          <p:nvPr>
            <p:extLst>
              <p:ext uri="{D42A27DB-BD31-4B8C-83A1-F6EECF244321}">
                <p14:modId xmlns:p14="http://schemas.microsoft.com/office/powerpoint/2010/main" val="1636273398"/>
              </p:ext>
            </p:extLst>
          </p:nvPr>
        </p:nvGraphicFramePr>
        <p:xfrm>
          <a:off x="-1" y="0"/>
          <a:ext cx="6606283" cy="410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9D61FBA2-2F42-4EA6-1D0B-EBC591ACA8D4}"/>
              </a:ext>
            </a:extLst>
          </p:cNvPr>
          <p:cNvPicPr>
            <a:picLocks noChangeAspect="1"/>
          </p:cNvPicPr>
          <p:nvPr/>
        </p:nvPicPr>
        <p:blipFill>
          <a:blip r:embed="rId8"/>
          <a:stretch>
            <a:fillRect/>
          </a:stretch>
        </p:blipFill>
        <p:spPr>
          <a:xfrm>
            <a:off x="6354565" y="913561"/>
            <a:ext cx="2119576" cy="1827594"/>
          </a:xfrm>
          <a:prstGeom prst="rect">
            <a:avLst/>
          </a:prstGeom>
        </p:spPr>
      </p:pic>
      <p:pic>
        <p:nvPicPr>
          <p:cNvPr id="12" name="Picture 11">
            <a:extLst>
              <a:ext uri="{FF2B5EF4-FFF2-40B4-BE49-F238E27FC236}">
                <a16:creationId xmlns:a16="http://schemas.microsoft.com/office/drawing/2014/main" id="{12DED6B1-2328-1F9F-DF01-3B250D87C34F}"/>
              </a:ext>
            </a:extLst>
          </p:cNvPr>
          <p:cNvPicPr>
            <a:picLocks noChangeAspect="1"/>
          </p:cNvPicPr>
          <p:nvPr/>
        </p:nvPicPr>
        <p:blipFill>
          <a:blip r:embed="rId9"/>
          <a:stretch>
            <a:fillRect/>
          </a:stretch>
        </p:blipFill>
        <p:spPr>
          <a:xfrm>
            <a:off x="6438014" y="3096023"/>
            <a:ext cx="2119577" cy="1541510"/>
          </a:xfrm>
          <a:prstGeom prst="rect">
            <a:avLst/>
          </a:prstGeom>
        </p:spPr>
      </p:pic>
      <p:pic>
        <p:nvPicPr>
          <p:cNvPr id="14" name="Picture 13">
            <a:extLst>
              <a:ext uri="{FF2B5EF4-FFF2-40B4-BE49-F238E27FC236}">
                <a16:creationId xmlns:a16="http://schemas.microsoft.com/office/drawing/2014/main" id="{2F63FE03-7AF3-F4AE-D3DF-6346A7AC28B1}"/>
              </a:ext>
            </a:extLst>
          </p:cNvPr>
          <p:cNvPicPr>
            <a:picLocks noChangeAspect="1"/>
          </p:cNvPicPr>
          <p:nvPr/>
        </p:nvPicPr>
        <p:blipFill>
          <a:blip r:embed="rId10"/>
          <a:stretch>
            <a:fillRect/>
          </a:stretch>
        </p:blipFill>
        <p:spPr>
          <a:xfrm>
            <a:off x="3445385" y="3127610"/>
            <a:ext cx="2591162" cy="1571844"/>
          </a:xfrm>
          <a:prstGeom prst="rect">
            <a:avLst/>
          </a:prstGeom>
        </p:spPr>
      </p:pic>
    </p:spTree>
    <p:extLst>
      <p:ext uri="{BB962C8B-B14F-4D97-AF65-F5344CB8AC3E}">
        <p14:creationId xmlns:p14="http://schemas.microsoft.com/office/powerpoint/2010/main" val="405566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2"/>
          <p:cNvSpPr txBox="1">
            <a:spLocks noGrp="1"/>
          </p:cNvSpPr>
          <p:nvPr>
            <p:ph type="title"/>
          </p:nvPr>
        </p:nvSpPr>
        <p:spPr>
          <a:xfrm>
            <a:off x="713250" y="50388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rPr>
              <a:t>Design and implementation constrainst</a:t>
            </a:r>
            <a:endParaRPr dirty="0">
              <a:latin typeface="Roboto" panose="02000000000000000000" pitchFamily="2" charset="0"/>
              <a:ea typeface="Roboto" panose="02000000000000000000" pitchFamily="2" charset="0"/>
            </a:endParaRPr>
          </a:p>
        </p:txBody>
      </p:sp>
      <p:graphicFrame>
        <p:nvGraphicFramePr>
          <p:cNvPr id="4" name="Diagram 3">
            <a:extLst>
              <a:ext uri="{FF2B5EF4-FFF2-40B4-BE49-F238E27FC236}">
                <a16:creationId xmlns:a16="http://schemas.microsoft.com/office/drawing/2014/main" id="{CF771511-F430-1525-BFDC-80DCE79780B2}"/>
              </a:ext>
            </a:extLst>
          </p:cNvPr>
          <p:cNvGraphicFramePr/>
          <p:nvPr>
            <p:extLst>
              <p:ext uri="{D42A27DB-BD31-4B8C-83A1-F6EECF244321}">
                <p14:modId xmlns:p14="http://schemas.microsoft.com/office/powerpoint/2010/main" val="317970177"/>
              </p:ext>
            </p:extLst>
          </p:nvPr>
        </p:nvGraphicFramePr>
        <p:xfrm>
          <a:off x="-1" y="0"/>
          <a:ext cx="6606283" cy="410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F2AD4DCB-B941-711A-92FD-2CF56F54AF75}"/>
              </a:ext>
            </a:extLst>
          </p:cNvPr>
          <p:cNvSpPr txBox="1"/>
          <p:nvPr/>
        </p:nvSpPr>
        <p:spPr>
          <a:xfrm>
            <a:off x="490347" y="1467762"/>
            <a:ext cx="7717499" cy="2933560"/>
          </a:xfrm>
          <a:prstGeom prst="rect">
            <a:avLst/>
          </a:prstGeom>
          <a:noFill/>
        </p:spPr>
        <p:txBody>
          <a:bodyPr wrap="square">
            <a:spAutoFit/>
          </a:bodyPr>
          <a:lstStyle/>
          <a:p>
            <a:pPr marR="236220" lvl="0" algn="just">
              <a:lnSpc>
                <a:spcPct val="150000"/>
              </a:lnSpc>
              <a:spcBef>
                <a:spcPts val="0"/>
              </a:spcBef>
              <a:spcAft>
                <a:spcPts val="1000"/>
              </a:spcAft>
            </a:pPr>
            <a:r>
              <a:rPr lang="en-CA" sz="2000" spc="-1" dirty="0">
                <a:solidFill>
                  <a:schemeClr val="bg1"/>
                </a:solidFill>
              </a:rPr>
              <a:t>- Security considerations: </a:t>
            </a:r>
            <a:r>
              <a:rPr lang="en-CA" sz="2000" spc="-1" dirty="0">
                <a:solidFill>
                  <a:schemeClr val="bg1">
                    <a:lumMod val="85000"/>
                  </a:schemeClr>
                </a:solidFill>
              </a:rPr>
              <a:t>The app must adhere to security best practices to ensure the privacy and integrity of biometric data and attendance records.</a:t>
            </a:r>
          </a:p>
          <a:p>
            <a:pPr marR="236220" lvl="0" algn="just">
              <a:lnSpc>
                <a:spcPct val="150000"/>
              </a:lnSpc>
              <a:spcBef>
                <a:spcPts val="0"/>
              </a:spcBef>
              <a:spcAft>
                <a:spcPts val="1000"/>
              </a:spcAft>
            </a:pPr>
            <a:r>
              <a:rPr lang="en-CA" sz="2000" spc="-1" dirty="0">
                <a:solidFill>
                  <a:schemeClr val="bg1"/>
                </a:solidFill>
              </a:rPr>
              <a:t>- Compatibility: </a:t>
            </a:r>
            <a:r>
              <a:rPr lang="en-CA" sz="2000" spc="-1" dirty="0">
                <a:solidFill>
                  <a:schemeClr val="bg1">
                    <a:lumMod val="85000"/>
                  </a:schemeClr>
                </a:solidFill>
              </a:rPr>
              <a:t>should be compatible with a range of mobile devices and operating system versions to accommodate a diverse user base.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2"/>
          <p:cNvSpPr txBox="1">
            <a:spLocks noGrp="1"/>
          </p:cNvSpPr>
          <p:nvPr>
            <p:ph type="title"/>
          </p:nvPr>
        </p:nvSpPr>
        <p:spPr>
          <a:xfrm>
            <a:off x="713250" y="50388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rPr>
              <a:t>User needs and documetation</a:t>
            </a:r>
            <a:endParaRPr dirty="0">
              <a:latin typeface="Roboto" panose="02000000000000000000" pitchFamily="2" charset="0"/>
              <a:ea typeface="Roboto" panose="02000000000000000000" pitchFamily="2" charset="0"/>
            </a:endParaRPr>
          </a:p>
        </p:txBody>
      </p:sp>
      <p:graphicFrame>
        <p:nvGraphicFramePr>
          <p:cNvPr id="4" name="Diagram 3">
            <a:extLst>
              <a:ext uri="{FF2B5EF4-FFF2-40B4-BE49-F238E27FC236}">
                <a16:creationId xmlns:a16="http://schemas.microsoft.com/office/drawing/2014/main" id="{CF771511-F430-1525-BFDC-80DCE79780B2}"/>
              </a:ext>
            </a:extLst>
          </p:cNvPr>
          <p:cNvGraphicFramePr/>
          <p:nvPr>
            <p:extLst>
              <p:ext uri="{D42A27DB-BD31-4B8C-83A1-F6EECF244321}">
                <p14:modId xmlns:p14="http://schemas.microsoft.com/office/powerpoint/2010/main" val="4225890325"/>
              </p:ext>
            </p:extLst>
          </p:nvPr>
        </p:nvGraphicFramePr>
        <p:xfrm>
          <a:off x="-1" y="0"/>
          <a:ext cx="6606283" cy="410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F2AD4DCB-B941-711A-92FD-2CF56F54AF75}"/>
              </a:ext>
            </a:extLst>
          </p:cNvPr>
          <p:cNvSpPr txBox="1"/>
          <p:nvPr/>
        </p:nvSpPr>
        <p:spPr>
          <a:xfrm>
            <a:off x="353052" y="1169494"/>
            <a:ext cx="8437896" cy="3779946"/>
          </a:xfrm>
          <a:prstGeom prst="rect">
            <a:avLst/>
          </a:prstGeom>
          <a:noFill/>
        </p:spPr>
        <p:txBody>
          <a:bodyPr wrap="square">
            <a:spAutoFit/>
          </a:bodyPr>
          <a:lstStyle/>
          <a:p>
            <a:pPr marR="236220" lvl="0" algn="just">
              <a:lnSpc>
                <a:spcPct val="150000"/>
              </a:lnSpc>
              <a:spcBef>
                <a:spcPts val="0"/>
              </a:spcBef>
              <a:spcAft>
                <a:spcPts val="1000"/>
              </a:spcAft>
            </a:pPr>
            <a:r>
              <a:rPr lang="en-CA" sz="2000" spc="-1" dirty="0">
                <a:solidFill>
                  <a:schemeClr val="bg1"/>
                </a:solidFill>
              </a:rPr>
              <a:t>- Each user will need to register into the system</a:t>
            </a:r>
          </a:p>
          <a:p>
            <a:pPr marR="236220" lvl="0" algn="just">
              <a:lnSpc>
                <a:spcPct val="150000"/>
              </a:lnSpc>
              <a:spcBef>
                <a:spcPts val="0"/>
              </a:spcBef>
              <a:spcAft>
                <a:spcPts val="1000"/>
              </a:spcAft>
            </a:pPr>
            <a:r>
              <a:rPr lang="en-CA" sz="2000" spc="-1" dirty="0">
                <a:solidFill>
                  <a:schemeClr val="bg1"/>
                </a:solidFill>
              </a:rPr>
              <a:t>- Students will be able to register their fingerprint and associate it to their account</a:t>
            </a:r>
          </a:p>
          <a:p>
            <a:pPr marR="236220" lvl="0" algn="just">
              <a:lnSpc>
                <a:spcPct val="150000"/>
              </a:lnSpc>
              <a:spcBef>
                <a:spcPts val="0"/>
              </a:spcBef>
              <a:spcAft>
                <a:spcPts val="1000"/>
              </a:spcAft>
            </a:pPr>
            <a:r>
              <a:rPr lang="en-CA" sz="2000" spc="-1" dirty="0">
                <a:solidFill>
                  <a:schemeClr val="bg1"/>
                </a:solidFill>
              </a:rPr>
              <a:t>- Instructors will be able to create different sections/courses for them to track student’s attendance, get notifications.</a:t>
            </a:r>
          </a:p>
          <a:p>
            <a:pPr marR="236220" lvl="0" algn="just">
              <a:lnSpc>
                <a:spcPct val="150000"/>
              </a:lnSpc>
              <a:spcBef>
                <a:spcPts val="0"/>
              </a:spcBef>
              <a:spcAft>
                <a:spcPts val="1000"/>
              </a:spcAft>
            </a:pPr>
            <a:r>
              <a:rPr lang="en-CA" sz="2000" spc="-1" dirty="0">
                <a:solidFill>
                  <a:schemeClr val="bg1"/>
                </a:solidFill>
              </a:rPr>
              <a:t>- The admin will be able to manage lecturers in the system.</a:t>
            </a:r>
          </a:p>
          <a:p>
            <a:pPr marR="236220" lvl="0" algn="just">
              <a:lnSpc>
                <a:spcPct val="150000"/>
              </a:lnSpc>
              <a:spcBef>
                <a:spcPts val="0"/>
              </a:spcBef>
              <a:spcAft>
                <a:spcPts val="1000"/>
              </a:spcAft>
            </a:pPr>
            <a:endParaRPr lang="en-CA" sz="2000" spc="-1" dirty="0">
              <a:solidFill>
                <a:schemeClr val="bg1"/>
              </a:solidFill>
            </a:endParaRPr>
          </a:p>
        </p:txBody>
      </p:sp>
    </p:spTree>
    <p:extLst>
      <p:ext uri="{BB962C8B-B14F-4D97-AF65-F5344CB8AC3E}">
        <p14:creationId xmlns:p14="http://schemas.microsoft.com/office/powerpoint/2010/main" val="339703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2"/>
          <p:cNvSpPr txBox="1">
            <a:spLocks noGrp="1"/>
          </p:cNvSpPr>
          <p:nvPr>
            <p:ph type="title"/>
          </p:nvPr>
        </p:nvSpPr>
        <p:spPr>
          <a:xfrm>
            <a:off x="713250" y="50388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rPr>
              <a:t>Assumption and dependencies</a:t>
            </a:r>
            <a:endParaRPr dirty="0">
              <a:latin typeface="Roboto" panose="02000000000000000000" pitchFamily="2" charset="0"/>
              <a:ea typeface="Roboto" panose="02000000000000000000" pitchFamily="2" charset="0"/>
            </a:endParaRPr>
          </a:p>
        </p:txBody>
      </p:sp>
      <p:graphicFrame>
        <p:nvGraphicFramePr>
          <p:cNvPr id="4" name="Diagram 3">
            <a:extLst>
              <a:ext uri="{FF2B5EF4-FFF2-40B4-BE49-F238E27FC236}">
                <a16:creationId xmlns:a16="http://schemas.microsoft.com/office/drawing/2014/main" id="{CF771511-F430-1525-BFDC-80DCE79780B2}"/>
              </a:ext>
            </a:extLst>
          </p:cNvPr>
          <p:cNvGraphicFramePr/>
          <p:nvPr>
            <p:extLst>
              <p:ext uri="{D42A27DB-BD31-4B8C-83A1-F6EECF244321}">
                <p14:modId xmlns:p14="http://schemas.microsoft.com/office/powerpoint/2010/main" val="3651802486"/>
              </p:ext>
            </p:extLst>
          </p:nvPr>
        </p:nvGraphicFramePr>
        <p:xfrm>
          <a:off x="-1" y="0"/>
          <a:ext cx="6606283" cy="410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F2AD4DCB-B941-711A-92FD-2CF56F54AF75}"/>
              </a:ext>
            </a:extLst>
          </p:cNvPr>
          <p:cNvSpPr txBox="1"/>
          <p:nvPr/>
        </p:nvSpPr>
        <p:spPr>
          <a:xfrm>
            <a:off x="176526" y="1313332"/>
            <a:ext cx="8790948" cy="3061800"/>
          </a:xfrm>
          <a:prstGeom prst="rect">
            <a:avLst/>
          </a:prstGeom>
          <a:noFill/>
        </p:spPr>
        <p:txBody>
          <a:bodyPr wrap="square">
            <a:spAutoFit/>
          </a:bodyPr>
          <a:lstStyle/>
          <a:p>
            <a:pPr marR="236220" lvl="0" algn="just">
              <a:lnSpc>
                <a:spcPct val="150000"/>
              </a:lnSpc>
              <a:spcBef>
                <a:spcPts val="0"/>
              </a:spcBef>
              <a:spcAft>
                <a:spcPts val="1000"/>
              </a:spcAft>
            </a:pPr>
            <a:r>
              <a:rPr lang="en-CA" sz="2000" spc="-1" dirty="0">
                <a:solidFill>
                  <a:schemeClr val="bg1"/>
                </a:solidFill>
              </a:rPr>
              <a:t>- Existing Infrastructure: </a:t>
            </a:r>
            <a:r>
              <a:rPr lang="en-CA" sz="2000" spc="-1" dirty="0">
                <a:solidFill>
                  <a:schemeClr val="bg1">
                    <a:lumMod val="85000"/>
                  </a:schemeClr>
                </a:solidFill>
              </a:rPr>
              <a:t>The mobile application assumes the availability of a backend infrastructure, including a database and APIs, to store and retrieve attendance data.</a:t>
            </a:r>
          </a:p>
          <a:p>
            <a:pPr marR="236220" lvl="0" algn="just">
              <a:lnSpc>
                <a:spcPct val="150000"/>
              </a:lnSpc>
              <a:spcBef>
                <a:spcPts val="0"/>
              </a:spcBef>
              <a:spcAft>
                <a:spcPts val="1000"/>
              </a:spcAft>
            </a:pPr>
            <a:endParaRPr lang="en-CA" sz="2000" spc="-1" dirty="0">
              <a:solidFill>
                <a:schemeClr val="bg1"/>
              </a:solidFill>
            </a:endParaRPr>
          </a:p>
          <a:p>
            <a:pPr marR="236220" lvl="0" algn="just">
              <a:lnSpc>
                <a:spcPct val="150000"/>
              </a:lnSpc>
              <a:spcBef>
                <a:spcPts val="0"/>
              </a:spcBef>
              <a:spcAft>
                <a:spcPts val="1000"/>
              </a:spcAft>
            </a:pPr>
            <a:r>
              <a:rPr lang="en-CA" sz="2000" spc="-1" dirty="0">
                <a:solidFill>
                  <a:schemeClr val="bg1"/>
                </a:solidFill>
              </a:rPr>
              <a:t>- Biometric Technology Integration: </a:t>
            </a:r>
            <a:r>
              <a:rPr lang="en-CA" sz="2000" spc="-1" dirty="0">
                <a:solidFill>
                  <a:schemeClr val="bg1">
                    <a:lumMod val="85000"/>
                  </a:schemeClr>
                </a:solidFill>
              </a:rPr>
              <a:t>depends on the successful integration of biometric authentication technology within the mobile platform.</a:t>
            </a:r>
          </a:p>
        </p:txBody>
      </p:sp>
    </p:spTree>
    <p:extLst>
      <p:ext uri="{BB962C8B-B14F-4D97-AF65-F5344CB8AC3E}">
        <p14:creationId xmlns:p14="http://schemas.microsoft.com/office/powerpoint/2010/main" val="4274839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BFA0565F-0C8D-9F55-498A-169A3DECE3A6}"/>
            </a:ext>
          </a:extLst>
        </p:cNvPr>
        <p:cNvGrpSpPr/>
        <p:nvPr/>
      </p:nvGrpSpPr>
      <p:grpSpPr>
        <a:xfrm>
          <a:off x="0" y="0"/>
          <a:ext cx="0" cy="0"/>
          <a:chOff x="0" y="0"/>
          <a:chExt cx="0" cy="0"/>
        </a:xfrm>
      </p:grpSpPr>
      <p:sp>
        <p:nvSpPr>
          <p:cNvPr id="344" name="Google Shape;344;p50">
            <a:extLst>
              <a:ext uri="{FF2B5EF4-FFF2-40B4-BE49-F238E27FC236}">
                <a16:creationId xmlns:a16="http://schemas.microsoft.com/office/drawing/2014/main" id="{5A01C676-E4B6-631A-40CF-5B2C2FD47414}"/>
              </a:ext>
            </a:extLst>
          </p:cNvPr>
          <p:cNvSpPr txBox="1">
            <a:spLocks noGrp="1"/>
          </p:cNvSpPr>
          <p:nvPr>
            <p:ph type="title"/>
          </p:nvPr>
        </p:nvSpPr>
        <p:spPr>
          <a:xfrm flipH="1">
            <a:off x="3804725" y="1752489"/>
            <a:ext cx="5090897" cy="2327511"/>
          </a:xfrm>
          <a:prstGeom prst="rect">
            <a:avLst/>
          </a:prstGeom>
        </p:spPr>
        <p:txBody>
          <a:bodyPr spcFirstLastPara="1" wrap="square" lIns="91425" tIns="91425" rIns="91425" bIns="91425" anchor="ctr" anchorCtr="0">
            <a:noAutofit/>
          </a:bodyPr>
          <a:lstStyle/>
          <a:p>
            <a:r>
              <a:rPr lang="en-US" sz="4000" dirty="0">
                <a:latin typeface="Roboto" panose="02000000000000000000" pitchFamily="2" charset="0"/>
                <a:ea typeface="Roboto" panose="02000000000000000000" pitchFamily="2" charset="0"/>
              </a:rPr>
              <a:t>Project objectives</a:t>
            </a:r>
          </a:p>
        </p:txBody>
      </p:sp>
      <p:sp>
        <p:nvSpPr>
          <p:cNvPr id="346" name="Google Shape;346;p50">
            <a:extLst>
              <a:ext uri="{FF2B5EF4-FFF2-40B4-BE49-F238E27FC236}">
                <a16:creationId xmlns:a16="http://schemas.microsoft.com/office/drawing/2014/main" id="{4C97A4D6-04F5-BF32-7B05-7CFE91C3C879}"/>
              </a:ext>
            </a:extLst>
          </p:cNvPr>
          <p:cNvSpPr txBox="1">
            <a:spLocks noGrp="1"/>
          </p:cNvSpPr>
          <p:nvPr>
            <p:ph type="title" idx="2"/>
          </p:nvPr>
        </p:nvSpPr>
        <p:spPr>
          <a:xfrm flipH="1">
            <a:off x="6525175" y="812136"/>
            <a:ext cx="1905600" cy="123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pic>
        <p:nvPicPr>
          <p:cNvPr id="347" name="Google Shape;347;p50">
            <a:extLst>
              <a:ext uri="{FF2B5EF4-FFF2-40B4-BE49-F238E27FC236}">
                <a16:creationId xmlns:a16="http://schemas.microsoft.com/office/drawing/2014/main" id="{5E2CD184-FEE0-F080-7197-786377FCF9BC}"/>
              </a:ext>
            </a:extLst>
          </p:cNvPr>
          <p:cNvPicPr preferRelativeResize="0"/>
          <p:nvPr/>
        </p:nvPicPr>
        <p:blipFill rotWithShape="1">
          <a:blip r:embed="rId3">
            <a:alphaModFix/>
          </a:blip>
          <a:srcRect l="11499" r="20176"/>
          <a:stretch/>
        </p:blipFill>
        <p:spPr>
          <a:xfrm>
            <a:off x="713225" y="1063500"/>
            <a:ext cx="3091500" cy="3016500"/>
          </a:xfrm>
          <a:prstGeom prst="ellipse">
            <a:avLst/>
          </a:prstGeom>
          <a:noFill/>
          <a:ln>
            <a:noFill/>
          </a:ln>
        </p:spPr>
      </p:pic>
    </p:spTree>
    <p:extLst>
      <p:ext uri="{BB962C8B-B14F-4D97-AF65-F5344CB8AC3E}">
        <p14:creationId xmlns:p14="http://schemas.microsoft.com/office/powerpoint/2010/main" val="355704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a:extLst>
            <a:ext uri="{FF2B5EF4-FFF2-40B4-BE49-F238E27FC236}">
              <a16:creationId xmlns:a16="http://schemas.microsoft.com/office/drawing/2014/main" id="{8F88A56A-E335-4A19-4277-FD147D7A2EE9}"/>
            </a:ext>
          </a:extLst>
        </p:cNvPr>
        <p:cNvGrpSpPr/>
        <p:nvPr/>
      </p:nvGrpSpPr>
      <p:grpSpPr>
        <a:xfrm>
          <a:off x="0" y="0"/>
          <a:ext cx="0" cy="0"/>
          <a:chOff x="0" y="0"/>
          <a:chExt cx="0" cy="0"/>
        </a:xfrm>
      </p:grpSpPr>
      <p:sp>
        <p:nvSpPr>
          <p:cNvPr id="664" name="Google Shape;664;p71">
            <a:extLst>
              <a:ext uri="{FF2B5EF4-FFF2-40B4-BE49-F238E27FC236}">
                <a16:creationId xmlns:a16="http://schemas.microsoft.com/office/drawing/2014/main" id="{364B4126-0F1F-2D4F-0A8F-C96203803E6D}"/>
              </a:ext>
            </a:extLst>
          </p:cNvPr>
          <p:cNvSpPr txBox="1">
            <a:spLocks noGrp="1"/>
          </p:cNvSpPr>
          <p:nvPr>
            <p:ph type="title"/>
          </p:nvPr>
        </p:nvSpPr>
        <p:spPr>
          <a:xfrm>
            <a:off x="484650" y="328549"/>
            <a:ext cx="8321420" cy="1033112"/>
          </a:xfrm>
          <a:prstGeom prst="rect">
            <a:avLst/>
          </a:prstGeom>
        </p:spPr>
        <p:txBody>
          <a:bodyPr spcFirstLastPara="1" wrap="square" lIns="91425" tIns="91425" rIns="91425" bIns="91425" anchor="t" anchorCtr="0">
            <a:noAutofit/>
          </a:bodyPr>
          <a:lstStyle/>
          <a:p>
            <a:pPr lvl="0" rtl="0">
              <a:spcBef>
                <a:spcPts val="0"/>
              </a:spcBef>
              <a:spcAft>
                <a:spcPts val="0"/>
              </a:spcAft>
              <a:buClr>
                <a:srgbClr val="1A1A1A"/>
              </a:buClr>
              <a:buSzPts val="1100"/>
            </a:pPr>
            <a:r>
              <a:rPr lang="en-CA" sz="3600" b="1" spc="-1" dirty="0">
                <a:solidFill>
                  <a:schemeClr val="bg1"/>
                </a:solidFill>
                <a:latin typeface="Roboto" panose="02000000000000000000" pitchFamily="2" charset="0"/>
                <a:ea typeface="Roboto" panose="02000000000000000000" pitchFamily="2" charset="0"/>
                <a:cs typeface="Times New Roman" panose="02020603050405020304" pitchFamily="18" charset="0"/>
              </a:rPr>
              <a:t>Primary goals of </a:t>
            </a:r>
            <a:r>
              <a:rPr lang="en-US" sz="3600" b="1" spc="-1" dirty="0">
                <a:solidFill>
                  <a:schemeClr val="bg1"/>
                </a:solidFill>
                <a:latin typeface="Roboto" panose="02000000000000000000" pitchFamily="2" charset="0"/>
                <a:ea typeface="Roboto" panose="02000000000000000000" pitchFamily="2" charset="0"/>
                <a:cs typeface="Times New Roman" panose="02020603050405020304" pitchFamily="18" charset="0"/>
              </a:rPr>
              <a:t>biometric attendance </a:t>
            </a:r>
            <a:endParaRPr lang="en-US" sz="3600" b="1" dirty="0">
              <a:solidFill>
                <a:schemeClr val="bg1"/>
              </a:solidFill>
              <a:effectLst/>
              <a:latin typeface="Roboto" panose="02000000000000000000" pitchFamily="2" charset="0"/>
              <a:ea typeface="Roboto" panose="02000000000000000000" pitchFamily="2" charset="0"/>
              <a:cs typeface="Times New Roman" panose="02020603050405020304" pitchFamily="18" charset="0"/>
            </a:endParaRPr>
          </a:p>
        </p:txBody>
      </p:sp>
      <p:sp>
        <p:nvSpPr>
          <p:cNvPr id="5" name="TextBox 4">
            <a:extLst>
              <a:ext uri="{FF2B5EF4-FFF2-40B4-BE49-F238E27FC236}">
                <a16:creationId xmlns:a16="http://schemas.microsoft.com/office/drawing/2014/main" id="{D60E4453-446C-9DC6-A7F9-534EAC984195}"/>
              </a:ext>
            </a:extLst>
          </p:cNvPr>
          <p:cNvSpPr txBox="1"/>
          <p:nvPr/>
        </p:nvSpPr>
        <p:spPr>
          <a:xfrm>
            <a:off x="176526" y="1313332"/>
            <a:ext cx="8790948" cy="3779946"/>
          </a:xfrm>
          <a:prstGeom prst="rect">
            <a:avLst/>
          </a:prstGeom>
          <a:noFill/>
        </p:spPr>
        <p:txBody>
          <a:bodyPr wrap="square">
            <a:spAutoFit/>
          </a:bodyPr>
          <a:lstStyle/>
          <a:p>
            <a:pPr marR="236220" lvl="0" algn="just">
              <a:lnSpc>
                <a:spcPct val="150000"/>
              </a:lnSpc>
              <a:spcAft>
                <a:spcPts val="1000"/>
              </a:spcAft>
            </a:pPr>
            <a:r>
              <a:rPr lang="en-CA" sz="2000" spc="-1" dirty="0">
                <a:solidFill>
                  <a:schemeClr val="bg1"/>
                </a:solidFill>
              </a:rPr>
              <a:t>- Automate the process of recording student attendance using biometric authentication.</a:t>
            </a:r>
          </a:p>
          <a:p>
            <a:pPr marR="236220" lvl="0" algn="just">
              <a:lnSpc>
                <a:spcPct val="150000"/>
              </a:lnSpc>
              <a:spcAft>
                <a:spcPts val="1000"/>
              </a:spcAft>
            </a:pPr>
            <a:r>
              <a:rPr lang="en-CA" sz="2000" spc="-1" dirty="0">
                <a:solidFill>
                  <a:schemeClr val="bg1"/>
                </a:solidFill>
              </a:rPr>
              <a:t>- Improve accuracy and reliability by dropping manual entry errors and proxy attendance.</a:t>
            </a:r>
          </a:p>
          <a:p>
            <a:pPr marR="236220" lvl="0" algn="just">
              <a:lnSpc>
                <a:spcPct val="150000"/>
              </a:lnSpc>
              <a:spcAft>
                <a:spcPts val="1000"/>
              </a:spcAft>
            </a:pPr>
            <a:r>
              <a:rPr lang="en-CA" sz="2000" spc="-1" dirty="0">
                <a:solidFill>
                  <a:schemeClr val="bg1"/>
                </a:solidFill>
              </a:rPr>
              <a:t>- Provide real-time attendance data for effective monitoring and reporting.</a:t>
            </a:r>
          </a:p>
          <a:p>
            <a:pPr marR="236220" lvl="0" algn="just">
              <a:lnSpc>
                <a:spcPct val="150000"/>
              </a:lnSpc>
              <a:spcBef>
                <a:spcPts val="0"/>
              </a:spcBef>
              <a:spcAft>
                <a:spcPts val="1000"/>
              </a:spcAft>
            </a:pPr>
            <a:r>
              <a:rPr lang="en-CA" sz="2000" spc="-1" dirty="0">
                <a:solidFill>
                  <a:schemeClr val="bg1"/>
                </a:solidFill>
              </a:rPr>
              <a:t>- Enhance security by using biometric identifiers to verify student identity.</a:t>
            </a:r>
          </a:p>
          <a:p>
            <a:pPr marR="236220" lvl="0" algn="just">
              <a:lnSpc>
                <a:spcPct val="150000"/>
              </a:lnSpc>
              <a:spcBef>
                <a:spcPts val="0"/>
              </a:spcBef>
              <a:spcAft>
                <a:spcPts val="1000"/>
              </a:spcAft>
            </a:pPr>
            <a:endParaRPr lang="en-CA" sz="2000" spc="-1" dirty="0">
              <a:solidFill>
                <a:schemeClr val="bg1"/>
              </a:solidFill>
            </a:endParaRPr>
          </a:p>
        </p:txBody>
      </p:sp>
    </p:spTree>
    <p:extLst>
      <p:ext uri="{BB962C8B-B14F-4D97-AF65-F5344CB8AC3E}">
        <p14:creationId xmlns:p14="http://schemas.microsoft.com/office/powerpoint/2010/main" val="367515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3">
          <a:extLst>
            <a:ext uri="{FF2B5EF4-FFF2-40B4-BE49-F238E27FC236}">
              <a16:creationId xmlns:a16="http://schemas.microsoft.com/office/drawing/2014/main" id="{8F88A56A-E335-4A19-4277-FD147D7A2EE9}"/>
            </a:ext>
          </a:extLst>
        </p:cNvPr>
        <p:cNvGrpSpPr/>
        <p:nvPr/>
      </p:nvGrpSpPr>
      <p:grpSpPr>
        <a:xfrm>
          <a:off x="0" y="0"/>
          <a:ext cx="0" cy="0"/>
          <a:chOff x="0" y="0"/>
          <a:chExt cx="0" cy="0"/>
        </a:xfrm>
      </p:grpSpPr>
      <p:pic>
        <p:nvPicPr>
          <p:cNvPr id="3" name="Google Shape;372;p53">
            <a:extLst>
              <a:ext uri="{FF2B5EF4-FFF2-40B4-BE49-F238E27FC236}">
                <a16:creationId xmlns:a16="http://schemas.microsoft.com/office/drawing/2014/main" id="{C580BE1B-9CE0-5471-1B1C-847DF90B673E}"/>
              </a:ext>
            </a:extLst>
          </p:cNvPr>
          <p:cNvPicPr preferRelativeResize="0"/>
          <p:nvPr/>
        </p:nvPicPr>
        <p:blipFill rotWithShape="1">
          <a:blip r:embed="rId3">
            <a:alphaModFix/>
          </a:blip>
          <a:srcRect l="7376" t="6041" r="28426"/>
          <a:stretch/>
        </p:blipFill>
        <p:spPr>
          <a:xfrm>
            <a:off x="3922881" y="377769"/>
            <a:ext cx="2248531" cy="2193981"/>
          </a:xfrm>
          <a:prstGeom prst="ellipse">
            <a:avLst/>
          </a:prstGeom>
          <a:noFill/>
          <a:ln>
            <a:noFill/>
          </a:ln>
        </p:spPr>
      </p:pic>
      <p:sp>
        <p:nvSpPr>
          <p:cNvPr id="664" name="Google Shape;664;p71">
            <a:extLst>
              <a:ext uri="{FF2B5EF4-FFF2-40B4-BE49-F238E27FC236}">
                <a16:creationId xmlns:a16="http://schemas.microsoft.com/office/drawing/2014/main" id="{364B4126-0F1F-2D4F-0A8F-C96203803E6D}"/>
              </a:ext>
            </a:extLst>
          </p:cNvPr>
          <p:cNvSpPr txBox="1">
            <a:spLocks noGrp="1"/>
          </p:cNvSpPr>
          <p:nvPr>
            <p:ph type="title"/>
          </p:nvPr>
        </p:nvSpPr>
        <p:spPr>
          <a:xfrm>
            <a:off x="484650" y="328549"/>
            <a:ext cx="8321420" cy="1033112"/>
          </a:xfrm>
          <a:prstGeom prst="rect">
            <a:avLst/>
          </a:prstGeom>
        </p:spPr>
        <p:txBody>
          <a:bodyPr spcFirstLastPara="1" wrap="square" lIns="91425" tIns="91425" rIns="91425" bIns="91425" anchor="t" anchorCtr="0">
            <a:noAutofit/>
          </a:bodyPr>
          <a:lstStyle/>
          <a:p>
            <a:pPr lvl="0" rtl="0">
              <a:spcBef>
                <a:spcPts val="0"/>
              </a:spcBef>
              <a:spcAft>
                <a:spcPts val="0"/>
              </a:spcAft>
              <a:buClr>
                <a:srgbClr val="1A1A1A"/>
              </a:buClr>
              <a:buSzPts val="1100"/>
            </a:pPr>
            <a:r>
              <a:rPr lang="en-US" sz="3200" b="1" spc="-1" dirty="0">
                <a:solidFill>
                  <a:schemeClr val="bg1"/>
                </a:solidFill>
                <a:latin typeface="Roboto" panose="02000000000000000000" pitchFamily="2" charset="0"/>
                <a:ea typeface="Roboto" panose="02000000000000000000" pitchFamily="2" charset="0"/>
                <a:cs typeface="Times New Roman" panose="02020603050405020304" pitchFamily="18" charset="0"/>
              </a:rPr>
              <a:t>Advantages And Disadvantages of the app</a:t>
            </a:r>
            <a:endParaRPr lang="en-US" sz="3200" b="1" dirty="0">
              <a:solidFill>
                <a:schemeClr val="bg1"/>
              </a:solidFill>
              <a:effectLst/>
              <a:latin typeface="Roboto" panose="02000000000000000000" pitchFamily="2" charset="0"/>
              <a:ea typeface="Roboto" panose="02000000000000000000" pitchFamily="2" charset="0"/>
              <a:cs typeface="Times New Roman" panose="02020603050405020304" pitchFamily="18" charset="0"/>
            </a:endParaRPr>
          </a:p>
        </p:txBody>
      </p:sp>
      <p:sp>
        <p:nvSpPr>
          <p:cNvPr id="5" name="TextBox 4">
            <a:extLst>
              <a:ext uri="{FF2B5EF4-FFF2-40B4-BE49-F238E27FC236}">
                <a16:creationId xmlns:a16="http://schemas.microsoft.com/office/drawing/2014/main" id="{D60E4453-446C-9DC6-A7F9-534EAC984195}"/>
              </a:ext>
            </a:extLst>
          </p:cNvPr>
          <p:cNvSpPr txBox="1"/>
          <p:nvPr/>
        </p:nvSpPr>
        <p:spPr>
          <a:xfrm>
            <a:off x="124852" y="1782008"/>
            <a:ext cx="4673771" cy="3323987"/>
          </a:xfrm>
          <a:prstGeom prst="rect">
            <a:avLst/>
          </a:prstGeom>
          <a:noFill/>
        </p:spPr>
        <p:txBody>
          <a:bodyPr wrap="square">
            <a:spAutoFit/>
          </a:bodyPr>
          <a:lstStyle/>
          <a:p>
            <a:pPr marR="236220" lvl="0" algn="ctr">
              <a:spcAft>
                <a:spcPts val="1000"/>
              </a:spcAft>
            </a:pPr>
            <a:r>
              <a:rPr lang="en-CA" sz="2000" b="1" u="sng" spc="-1" dirty="0">
                <a:solidFill>
                  <a:schemeClr val="bg1"/>
                </a:solidFill>
              </a:rPr>
              <a:t>Adv.</a:t>
            </a:r>
          </a:p>
          <a:p>
            <a:pPr marR="236220" lvl="0" algn="ctr">
              <a:spcAft>
                <a:spcPts val="1000"/>
              </a:spcAft>
            </a:pPr>
            <a:endParaRPr lang="en-CA" sz="2000" b="1" spc="-1" dirty="0">
              <a:solidFill>
                <a:schemeClr val="bg1"/>
              </a:solidFill>
            </a:endParaRPr>
          </a:p>
          <a:p>
            <a:pPr marR="236220" lvl="0" algn="just">
              <a:spcAft>
                <a:spcPts val="1000"/>
              </a:spcAft>
            </a:pPr>
            <a:r>
              <a:rPr lang="en-CA" sz="2000" spc="-1" dirty="0">
                <a:solidFill>
                  <a:schemeClr val="bg1"/>
                </a:solidFill>
              </a:rPr>
              <a:t>- Save of time compared to traditional method</a:t>
            </a:r>
          </a:p>
          <a:p>
            <a:pPr marR="236220" lvl="0" algn="just">
              <a:spcAft>
                <a:spcPts val="1000"/>
              </a:spcAft>
            </a:pPr>
            <a:r>
              <a:rPr lang="en-CA" sz="2000" spc="-1" dirty="0">
                <a:solidFill>
                  <a:schemeClr val="bg1"/>
                </a:solidFill>
              </a:rPr>
              <a:t>- Error-prone</a:t>
            </a:r>
          </a:p>
          <a:p>
            <a:pPr marR="236220" lvl="0" algn="just">
              <a:spcAft>
                <a:spcPts val="1000"/>
              </a:spcAft>
            </a:pPr>
            <a:r>
              <a:rPr lang="en-CA" sz="2000" spc="-1" dirty="0">
                <a:solidFill>
                  <a:schemeClr val="bg1"/>
                </a:solidFill>
              </a:rPr>
              <a:t>- Real-time attendance tracking</a:t>
            </a:r>
          </a:p>
          <a:p>
            <a:pPr marR="236220" lvl="0" algn="just">
              <a:spcAft>
                <a:spcPts val="1000"/>
              </a:spcAft>
            </a:pPr>
            <a:r>
              <a:rPr lang="en-CA" sz="2000" spc="-1" dirty="0">
                <a:solidFill>
                  <a:schemeClr val="bg1"/>
                </a:solidFill>
              </a:rPr>
              <a:t>- Data synchronization </a:t>
            </a:r>
          </a:p>
          <a:p>
            <a:pPr marR="236220" lvl="0" algn="just">
              <a:spcAft>
                <a:spcPts val="1000"/>
              </a:spcAft>
            </a:pPr>
            <a:r>
              <a:rPr lang="en-CA" sz="2000" spc="-1" dirty="0">
                <a:solidFill>
                  <a:schemeClr val="bg1"/>
                </a:solidFill>
              </a:rPr>
              <a:t>- security</a:t>
            </a:r>
          </a:p>
        </p:txBody>
      </p:sp>
      <p:sp>
        <p:nvSpPr>
          <p:cNvPr id="2" name="TextBox 1">
            <a:extLst>
              <a:ext uri="{FF2B5EF4-FFF2-40B4-BE49-F238E27FC236}">
                <a16:creationId xmlns:a16="http://schemas.microsoft.com/office/drawing/2014/main" id="{B0C9D39C-367C-AC2A-8F40-6E1CF36893F7}"/>
              </a:ext>
            </a:extLst>
          </p:cNvPr>
          <p:cNvSpPr txBox="1"/>
          <p:nvPr/>
        </p:nvSpPr>
        <p:spPr>
          <a:xfrm>
            <a:off x="5434326" y="1772544"/>
            <a:ext cx="3709674" cy="1272143"/>
          </a:xfrm>
          <a:prstGeom prst="rect">
            <a:avLst/>
          </a:prstGeom>
          <a:noFill/>
        </p:spPr>
        <p:txBody>
          <a:bodyPr wrap="square">
            <a:spAutoFit/>
          </a:bodyPr>
          <a:lstStyle/>
          <a:p>
            <a:pPr marR="236220" lvl="0" algn="ctr">
              <a:spcAft>
                <a:spcPts val="1000"/>
              </a:spcAft>
            </a:pPr>
            <a:r>
              <a:rPr lang="en-CA" sz="2000" b="1" u="sng" spc="-1" dirty="0" err="1">
                <a:solidFill>
                  <a:schemeClr val="bg1"/>
                </a:solidFill>
              </a:rPr>
              <a:t>DisAdv</a:t>
            </a:r>
            <a:r>
              <a:rPr lang="en-CA" sz="2000" b="1" u="sng" spc="-1" dirty="0">
                <a:solidFill>
                  <a:schemeClr val="bg1"/>
                </a:solidFill>
              </a:rPr>
              <a:t>.</a:t>
            </a:r>
          </a:p>
          <a:p>
            <a:pPr marR="236220" lvl="0" algn="ctr">
              <a:spcAft>
                <a:spcPts val="1000"/>
              </a:spcAft>
            </a:pPr>
            <a:endParaRPr lang="en-CA" sz="2000" b="1" spc="-1" dirty="0">
              <a:solidFill>
                <a:schemeClr val="bg1"/>
              </a:solidFill>
            </a:endParaRPr>
          </a:p>
          <a:p>
            <a:pPr marR="236220" lvl="0" algn="just">
              <a:spcAft>
                <a:spcPts val="1000"/>
              </a:spcAft>
            </a:pPr>
            <a:r>
              <a:rPr lang="en-CA" sz="2000" spc="-1" dirty="0">
                <a:solidFill>
                  <a:schemeClr val="bg1"/>
                </a:solidFill>
              </a:rPr>
              <a:t>- Need of internet connection</a:t>
            </a:r>
          </a:p>
        </p:txBody>
      </p:sp>
    </p:spTree>
    <p:extLst>
      <p:ext uri="{BB962C8B-B14F-4D97-AF65-F5344CB8AC3E}">
        <p14:creationId xmlns:p14="http://schemas.microsoft.com/office/powerpoint/2010/main" val="1987350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384210A3-5E9F-BC68-BECC-4444E073B8A0}"/>
            </a:ext>
          </a:extLst>
        </p:cNvPr>
        <p:cNvGrpSpPr/>
        <p:nvPr/>
      </p:nvGrpSpPr>
      <p:grpSpPr>
        <a:xfrm>
          <a:off x="0" y="0"/>
          <a:ext cx="0" cy="0"/>
          <a:chOff x="0" y="0"/>
          <a:chExt cx="0" cy="0"/>
        </a:xfrm>
      </p:grpSpPr>
      <p:sp>
        <p:nvSpPr>
          <p:cNvPr id="344" name="Google Shape;344;p50">
            <a:extLst>
              <a:ext uri="{FF2B5EF4-FFF2-40B4-BE49-F238E27FC236}">
                <a16:creationId xmlns:a16="http://schemas.microsoft.com/office/drawing/2014/main" id="{C2C1B1C9-6435-665E-6BA8-2AE4B61CF919}"/>
              </a:ext>
            </a:extLst>
          </p:cNvPr>
          <p:cNvSpPr txBox="1">
            <a:spLocks noGrp="1"/>
          </p:cNvSpPr>
          <p:nvPr>
            <p:ph type="title"/>
          </p:nvPr>
        </p:nvSpPr>
        <p:spPr>
          <a:xfrm flipH="1">
            <a:off x="3804724" y="1752490"/>
            <a:ext cx="5090897" cy="1987304"/>
          </a:xfrm>
          <a:prstGeom prst="rect">
            <a:avLst/>
          </a:prstGeom>
        </p:spPr>
        <p:txBody>
          <a:bodyPr spcFirstLastPara="1" wrap="square" lIns="91425" tIns="91425" rIns="91425" bIns="91425" anchor="ctr" anchorCtr="0">
            <a:noAutofit/>
          </a:bodyPr>
          <a:lstStyle/>
          <a:p>
            <a:r>
              <a:rPr lang="en-US" sz="4000" dirty="0">
                <a:latin typeface="Roboto" panose="02000000000000000000" pitchFamily="2" charset="0"/>
                <a:ea typeface="Roboto" panose="02000000000000000000" pitchFamily="2" charset="0"/>
              </a:rPr>
              <a:t>Identify the stakeholders</a:t>
            </a:r>
          </a:p>
        </p:txBody>
      </p:sp>
      <p:sp>
        <p:nvSpPr>
          <p:cNvPr id="346" name="Google Shape;346;p50">
            <a:extLst>
              <a:ext uri="{FF2B5EF4-FFF2-40B4-BE49-F238E27FC236}">
                <a16:creationId xmlns:a16="http://schemas.microsoft.com/office/drawing/2014/main" id="{05D67320-76AD-A3C6-54E4-9C9FCE3F2489}"/>
              </a:ext>
            </a:extLst>
          </p:cNvPr>
          <p:cNvSpPr txBox="1">
            <a:spLocks noGrp="1"/>
          </p:cNvSpPr>
          <p:nvPr>
            <p:ph type="title" idx="2"/>
          </p:nvPr>
        </p:nvSpPr>
        <p:spPr>
          <a:xfrm flipH="1">
            <a:off x="6525175" y="812136"/>
            <a:ext cx="1905600" cy="123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pic>
        <p:nvPicPr>
          <p:cNvPr id="347" name="Google Shape;347;p50">
            <a:extLst>
              <a:ext uri="{FF2B5EF4-FFF2-40B4-BE49-F238E27FC236}">
                <a16:creationId xmlns:a16="http://schemas.microsoft.com/office/drawing/2014/main" id="{A703115E-BA8B-8EDA-24D4-99770C0B0B28}"/>
              </a:ext>
            </a:extLst>
          </p:cNvPr>
          <p:cNvPicPr preferRelativeResize="0"/>
          <p:nvPr/>
        </p:nvPicPr>
        <p:blipFill rotWithShape="1">
          <a:blip r:embed="rId3">
            <a:alphaModFix/>
          </a:blip>
          <a:srcRect l="11499" r="20176"/>
          <a:stretch/>
        </p:blipFill>
        <p:spPr>
          <a:xfrm>
            <a:off x="713225" y="1063500"/>
            <a:ext cx="3091500" cy="3016500"/>
          </a:xfrm>
          <a:prstGeom prst="ellipse">
            <a:avLst/>
          </a:prstGeom>
          <a:noFill/>
          <a:ln>
            <a:noFill/>
          </a:ln>
        </p:spPr>
      </p:pic>
      <p:sp>
        <p:nvSpPr>
          <p:cNvPr id="4" name="Subtitle 3">
            <a:extLst>
              <a:ext uri="{FF2B5EF4-FFF2-40B4-BE49-F238E27FC236}">
                <a16:creationId xmlns:a16="http://schemas.microsoft.com/office/drawing/2014/main" id="{92911E8A-634E-AE2C-D75C-AE5EAA4D0F2D}"/>
              </a:ext>
            </a:extLst>
          </p:cNvPr>
          <p:cNvSpPr>
            <a:spLocks noGrp="1"/>
          </p:cNvSpPr>
          <p:nvPr>
            <p:ph type="subTitle" idx="1"/>
          </p:nvPr>
        </p:nvSpPr>
        <p:spPr>
          <a:xfrm flipH="1">
            <a:off x="6525175" y="3560859"/>
            <a:ext cx="2218818" cy="357870"/>
          </a:xfrm>
        </p:spPr>
        <p:txBody>
          <a:bodyPr/>
          <a:lstStyle/>
          <a:p>
            <a:r>
              <a:rPr lang="en-US" dirty="0"/>
              <a:t>Actors of the system</a:t>
            </a:r>
            <a:endParaRPr lang="en-CA" dirty="0"/>
          </a:p>
        </p:txBody>
      </p:sp>
    </p:spTree>
    <p:extLst>
      <p:ext uri="{BB962C8B-B14F-4D97-AF65-F5344CB8AC3E}">
        <p14:creationId xmlns:p14="http://schemas.microsoft.com/office/powerpoint/2010/main" val="2138254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3">
          <a:extLst>
            <a:ext uri="{FF2B5EF4-FFF2-40B4-BE49-F238E27FC236}">
              <a16:creationId xmlns:a16="http://schemas.microsoft.com/office/drawing/2014/main" id="{D2375D07-281D-DC67-0361-240C069816CD}"/>
            </a:ext>
          </a:extLst>
        </p:cNvPr>
        <p:cNvGrpSpPr/>
        <p:nvPr/>
      </p:nvGrpSpPr>
      <p:grpSpPr>
        <a:xfrm>
          <a:off x="0" y="0"/>
          <a:ext cx="0" cy="0"/>
          <a:chOff x="0" y="0"/>
          <a:chExt cx="0" cy="0"/>
        </a:xfrm>
      </p:grpSpPr>
      <p:sp>
        <p:nvSpPr>
          <p:cNvPr id="664" name="Google Shape;664;p71">
            <a:extLst>
              <a:ext uri="{FF2B5EF4-FFF2-40B4-BE49-F238E27FC236}">
                <a16:creationId xmlns:a16="http://schemas.microsoft.com/office/drawing/2014/main" id="{DE1FCE90-E683-ECB6-C590-60EAF6E8C2E7}"/>
              </a:ext>
            </a:extLst>
          </p:cNvPr>
          <p:cNvSpPr txBox="1">
            <a:spLocks noGrp="1"/>
          </p:cNvSpPr>
          <p:nvPr>
            <p:ph type="title"/>
          </p:nvPr>
        </p:nvSpPr>
        <p:spPr>
          <a:xfrm>
            <a:off x="713250" y="32854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Stakeholders</a:t>
            </a:r>
            <a:endParaRPr dirty="0"/>
          </a:p>
        </p:txBody>
      </p:sp>
      <p:sp>
        <p:nvSpPr>
          <p:cNvPr id="3" name="TextBox 2">
            <a:extLst>
              <a:ext uri="{FF2B5EF4-FFF2-40B4-BE49-F238E27FC236}">
                <a16:creationId xmlns:a16="http://schemas.microsoft.com/office/drawing/2014/main" id="{56407928-1731-50BD-25E8-71A364109550}"/>
              </a:ext>
            </a:extLst>
          </p:cNvPr>
          <p:cNvSpPr txBox="1"/>
          <p:nvPr/>
        </p:nvSpPr>
        <p:spPr>
          <a:xfrm>
            <a:off x="554224" y="1000763"/>
            <a:ext cx="8589776" cy="3180358"/>
          </a:xfrm>
          <a:prstGeom prst="rect">
            <a:avLst/>
          </a:prstGeom>
          <a:noFill/>
        </p:spPr>
        <p:txBody>
          <a:bodyPr wrap="square">
            <a:spAutoFit/>
          </a:bodyPr>
          <a:lstStyle/>
          <a:p>
            <a:pPr>
              <a:lnSpc>
                <a:spcPct val="150000"/>
              </a:lnSpc>
            </a:pPr>
            <a:r>
              <a:rPr lang="en-US" sz="2000" dirty="0">
                <a:solidFill>
                  <a:schemeClr val="bg1"/>
                </a:solidFill>
                <a:effectLst/>
                <a:latin typeface="Roboto" panose="02000000000000000000" pitchFamily="2" charset="0"/>
                <a:ea typeface="Roboto" panose="02000000000000000000" pitchFamily="2" charset="0"/>
              </a:rPr>
              <a:t>Who will be affected by the app ? Business owner? Users? Or other decision makers?</a:t>
            </a:r>
          </a:p>
          <a:p>
            <a:pPr>
              <a:lnSpc>
                <a:spcPct val="150000"/>
              </a:lnSpc>
            </a:pPr>
            <a:endParaRPr lang="en-US" sz="2000" dirty="0">
              <a:solidFill>
                <a:schemeClr val="bg1"/>
              </a:solidFill>
              <a:latin typeface="Roboto" panose="02000000000000000000" pitchFamily="2" charset="0"/>
              <a:ea typeface="Roboto" panose="02000000000000000000" pitchFamily="2" charset="0"/>
            </a:endParaRPr>
          </a:p>
          <a:p>
            <a:pPr>
              <a:lnSpc>
                <a:spcPct val="150000"/>
              </a:lnSpc>
            </a:pPr>
            <a:r>
              <a:rPr lang="en-US" sz="1600" dirty="0">
                <a:solidFill>
                  <a:schemeClr val="bg1"/>
                </a:solidFill>
                <a:latin typeface="Roboto" panose="02000000000000000000" pitchFamily="2" charset="0"/>
                <a:ea typeface="Roboto" panose="02000000000000000000" pitchFamily="2" charset="0"/>
              </a:rPr>
              <a:t>The key stakeholders involved in the biometric student’s attendance app project include:</a:t>
            </a:r>
          </a:p>
          <a:p>
            <a:pPr>
              <a:lnSpc>
                <a:spcPct val="150000"/>
              </a:lnSpc>
            </a:pPr>
            <a:r>
              <a:rPr lang="en-US" sz="2000" dirty="0">
                <a:solidFill>
                  <a:schemeClr val="bg1"/>
                </a:solidFill>
                <a:latin typeface="Roboto" panose="02000000000000000000" pitchFamily="2" charset="0"/>
                <a:ea typeface="Roboto" panose="02000000000000000000" pitchFamily="2" charset="0"/>
              </a:rPr>
              <a:t>1) Lecturers/instructors: </a:t>
            </a:r>
          </a:p>
          <a:p>
            <a:pPr>
              <a:lnSpc>
                <a:spcPct val="150000"/>
              </a:lnSpc>
            </a:pPr>
            <a:r>
              <a:rPr lang="en-US" sz="2000" dirty="0">
                <a:solidFill>
                  <a:schemeClr val="bg1"/>
                </a:solidFill>
                <a:latin typeface="Roboto" panose="02000000000000000000" pitchFamily="2" charset="0"/>
                <a:ea typeface="Roboto" panose="02000000000000000000" pitchFamily="2" charset="0"/>
              </a:rPr>
              <a:t>2) Students: The end-users </a:t>
            </a:r>
          </a:p>
          <a:p>
            <a:pPr>
              <a:lnSpc>
                <a:spcPct val="150000"/>
              </a:lnSpc>
            </a:pPr>
            <a:r>
              <a:rPr lang="en-US" sz="2000" dirty="0">
                <a:solidFill>
                  <a:schemeClr val="bg1"/>
                </a:solidFill>
                <a:latin typeface="Roboto" panose="02000000000000000000" pitchFamily="2" charset="0"/>
                <a:ea typeface="Roboto" panose="02000000000000000000" pitchFamily="2" charset="0"/>
              </a:rPr>
              <a:t>3) Administrator: e.g.: HOD</a:t>
            </a:r>
            <a:endParaRPr lang="en-CA" sz="2000" dirty="0">
              <a:solidFill>
                <a:schemeClr val="bg1"/>
              </a:solidFill>
              <a:latin typeface="Roboto" panose="02000000000000000000" pitchFamily="2" charset="0"/>
              <a:ea typeface="Roboto" panose="02000000000000000000" pitchFamily="2" charset="0"/>
            </a:endParaRPr>
          </a:p>
        </p:txBody>
      </p:sp>
      <p:pic>
        <p:nvPicPr>
          <p:cNvPr id="7" name="Picture 6">
            <a:extLst>
              <a:ext uri="{FF2B5EF4-FFF2-40B4-BE49-F238E27FC236}">
                <a16:creationId xmlns:a16="http://schemas.microsoft.com/office/drawing/2014/main" id="{FB603D4E-41C4-3435-23B1-DFD22C6B647E}"/>
              </a:ext>
            </a:extLst>
          </p:cNvPr>
          <p:cNvPicPr>
            <a:picLocks noChangeAspect="1"/>
          </p:cNvPicPr>
          <p:nvPr/>
        </p:nvPicPr>
        <p:blipFill>
          <a:blip r:embed="rId3"/>
          <a:stretch>
            <a:fillRect/>
          </a:stretch>
        </p:blipFill>
        <p:spPr>
          <a:xfrm>
            <a:off x="4670722" y="2812990"/>
            <a:ext cx="4165166" cy="2330510"/>
          </a:xfrm>
          <a:prstGeom prst="rect">
            <a:avLst/>
          </a:prstGeom>
        </p:spPr>
      </p:pic>
    </p:spTree>
    <p:extLst>
      <p:ext uri="{BB962C8B-B14F-4D97-AF65-F5344CB8AC3E}">
        <p14:creationId xmlns:p14="http://schemas.microsoft.com/office/powerpoint/2010/main" val="214023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C0819A66-076A-8860-D43E-3262EE12FF8B}"/>
            </a:ext>
          </a:extLst>
        </p:cNvPr>
        <p:cNvGrpSpPr/>
        <p:nvPr/>
      </p:nvGrpSpPr>
      <p:grpSpPr>
        <a:xfrm>
          <a:off x="0" y="0"/>
          <a:ext cx="0" cy="0"/>
          <a:chOff x="0" y="0"/>
          <a:chExt cx="0" cy="0"/>
        </a:xfrm>
      </p:grpSpPr>
      <p:sp>
        <p:nvSpPr>
          <p:cNvPr id="316" name="Google Shape;316;p48">
            <a:extLst>
              <a:ext uri="{FF2B5EF4-FFF2-40B4-BE49-F238E27FC236}">
                <a16:creationId xmlns:a16="http://schemas.microsoft.com/office/drawing/2014/main" id="{BD54E00F-0946-52A8-8DA0-8521D95CF6E6}"/>
              </a:ext>
            </a:extLst>
          </p:cNvPr>
          <p:cNvSpPr txBox="1">
            <a:spLocks noGrp="1"/>
          </p:cNvSpPr>
          <p:nvPr>
            <p:ph type="title"/>
          </p:nvPr>
        </p:nvSpPr>
        <p:spPr>
          <a:xfrm>
            <a:off x="381258" y="212934"/>
            <a:ext cx="3245520" cy="89667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2"/>
                </a:solidFill>
                <a:latin typeface="Times New Roman" panose="02020603050405020304" pitchFamily="18" charset="0"/>
                <a:cs typeface="Times New Roman" panose="02020603050405020304" pitchFamily="18" charset="0"/>
              </a:rPr>
              <a:t>Group5</a:t>
            </a:r>
            <a:endParaRPr sz="5400" dirty="0">
              <a:solidFill>
                <a:schemeClr val="accent2"/>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B2AFF72-73B2-18FD-2E9D-72DE5B93CA4C}"/>
              </a:ext>
            </a:extLst>
          </p:cNvPr>
          <p:cNvGraphicFramePr>
            <a:graphicFrameLocks noGrp="1"/>
          </p:cNvGraphicFramePr>
          <p:nvPr>
            <p:extLst>
              <p:ext uri="{D42A27DB-BD31-4B8C-83A1-F6EECF244321}">
                <p14:modId xmlns:p14="http://schemas.microsoft.com/office/powerpoint/2010/main" val="1838152872"/>
              </p:ext>
            </p:extLst>
          </p:nvPr>
        </p:nvGraphicFramePr>
        <p:xfrm>
          <a:off x="832207" y="1109610"/>
          <a:ext cx="7930535" cy="3569302"/>
        </p:xfrm>
        <a:graphic>
          <a:graphicData uri="http://schemas.openxmlformats.org/drawingml/2006/table">
            <a:tbl>
              <a:tblPr firstRow="1" firstCol="1" bandRow="1">
                <a:tableStyleId>{72833802-FEF1-4C79-8D5D-14CF1EAF98D9}</a:tableStyleId>
              </a:tblPr>
              <a:tblGrid>
                <a:gridCol w="5496674">
                  <a:extLst>
                    <a:ext uri="{9D8B030D-6E8A-4147-A177-3AD203B41FA5}">
                      <a16:colId xmlns:a16="http://schemas.microsoft.com/office/drawing/2014/main" val="3428904143"/>
                    </a:ext>
                  </a:extLst>
                </a:gridCol>
                <a:gridCol w="2433861">
                  <a:extLst>
                    <a:ext uri="{9D8B030D-6E8A-4147-A177-3AD203B41FA5}">
                      <a16:colId xmlns:a16="http://schemas.microsoft.com/office/drawing/2014/main" val="1358774213"/>
                    </a:ext>
                  </a:extLst>
                </a:gridCol>
              </a:tblGrid>
              <a:tr h="565174">
                <a:tc>
                  <a:txBody>
                    <a:bodyPr/>
                    <a:lstStyle/>
                    <a:p>
                      <a:pPr marL="733425" marR="236220" indent="-234950" algn="ctr">
                        <a:lnSpc>
                          <a:spcPct val="115000"/>
                        </a:lnSpc>
                        <a:spcAft>
                          <a:spcPts val="25"/>
                        </a:spcAft>
                      </a:pPr>
                      <a:r>
                        <a:rPr lang="fr-FR" sz="1800" dirty="0" err="1">
                          <a:solidFill>
                            <a:schemeClr val="bg1"/>
                          </a:solidFill>
                          <a:effectLst/>
                          <a:latin typeface="Times New Roman" panose="02020603050405020304" pitchFamily="18" charset="0"/>
                          <a:cs typeface="Times New Roman" panose="02020603050405020304" pitchFamily="18" charset="0"/>
                        </a:rPr>
                        <a:t>NAMES</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33425" marR="236220" indent="-234950" algn="ctr">
                        <a:lnSpc>
                          <a:spcPct val="115000"/>
                        </a:lnSpc>
                        <a:spcAft>
                          <a:spcPts val="25"/>
                        </a:spcAft>
                      </a:pPr>
                      <a:r>
                        <a:rPr lang="fr-FR" sz="1800" dirty="0">
                          <a:solidFill>
                            <a:schemeClr val="bg1"/>
                          </a:solidFill>
                          <a:effectLst/>
                          <a:latin typeface="Times New Roman" panose="02020603050405020304" pitchFamily="18" charset="0"/>
                          <a:cs typeface="Times New Roman" panose="02020603050405020304" pitchFamily="18" charset="0"/>
                        </a:rPr>
                        <a:t>MATRICULES</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0512569"/>
                  </a:ext>
                </a:extLst>
              </a:tr>
              <a:tr h="568707">
                <a:tc>
                  <a:txBody>
                    <a:bodyPr/>
                    <a:lstStyle/>
                    <a:p>
                      <a:pPr marL="733425" marR="236220" indent="-234950" algn="l">
                        <a:lnSpc>
                          <a:spcPct val="115000"/>
                        </a:lnSpc>
                        <a:spcAft>
                          <a:spcPts val="25"/>
                        </a:spcAft>
                      </a:pPr>
                      <a:r>
                        <a:rPr lang="fr-FR" sz="1800" dirty="0" err="1">
                          <a:solidFill>
                            <a:schemeClr val="bg1"/>
                          </a:solidFill>
                          <a:effectLst/>
                          <a:latin typeface="Times New Roman" panose="02020603050405020304" pitchFamily="18" charset="0"/>
                          <a:cs typeface="Times New Roman" panose="02020603050405020304" pitchFamily="18" charset="0"/>
                        </a:rPr>
                        <a:t>KENNE</a:t>
                      </a:r>
                      <a:r>
                        <a:rPr lang="fr-FR" sz="1800" dirty="0">
                          <a:solidFill>
                            <a:schemeClr val="bg1"/>
                          </a:solidFill>
                          <a:effectLst/>
                          <a:latin typeface="Times New Roman" panose="02020603050405020304" pitchFamily="18" charset="0"/>
                          <a:cs typeface="Times New Roman" panose="02020603050405020304" pitchFamily="18" charset="0"/>
                        </a:rPr>
                        <a:t> </a:t>
                      </a:r>
                      <a:r>
                        <a:rPr lang="fr-FR" sz="1800" dirty="0" err="1">
                          <a:solidFill>
                            <a:schemeClr val="bg1"/>
                          </a:solidFill>
                          <a:effectLst/>
                          <a:latin typeface="Times New Roman" panose="02020603050405020304" pitchFamily="18" charset="0"/>
                          <a:cs typeface="Times New Roman" panose="02020603050405020304" pitchFamily="18" charset="0"/>
                        </a:rPr>
                        <a:t>DATEWO</a:t>
                      </a:r>
                      <a:r>
                        <a:rPr lang="fr-FR" sz="1800" dirty="0">
                          <a:solidFill>
                            <a:schemeClr val="bg1"/>
                          </a:solidFill>
                          <a:effectLst/>
                          <a:latin typeface="Times New Roman" panose="02020603050405020304" pitchFamily="18" charset="0"/>
                          <a:cs typeface="Times New Roman" panose="02020603050405020304" pitchFamily="18" charset="0"/>
                        </a:rPr>
                        <a:t> SUZY </a:t>
                      </a:r>
                      <a:r>
                        <a:rPr lang="fr-FR" sz="1800" dirty="0" err="1">
                          <a:solidFill>
                            <a:schemeClr val="bg1"/>
                          </a:solidFill>
                          <a:effectLst/>
                          <a:latin typeface="Times New Roman" panose="02020603050405020304" pitchFamily="18" charset="0"/>
                          <a:cs typeface="Times New Roman" panose="02020603050405020304" pitchFamily="18" charset="0"/>
                        </a:rPr>
                        <a:t>MAIVA</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33425" marR="236220" indent="-234950" algn="l">
                        <a:lnSpc>
                          <a:spcPct val="115000"/>
                        </a:lnSpc>
                        <a:spcAft>
                          <a:spcPts val="25"/>
                        </a:spcAft>
                      </a:pPr>
                      <a:r>
                        <a:rPr lang="fr-FR" sz="1800" dirty="0">
                          <a:solidFill>
                            <a:schemeClr val="bg1"/>
                          </a:solidFill>
                          <a:effectLst/>
                          <a:latin typeface="Times New Roman" panose="02020603050405020304" pitchFamily="18" charset="0"/>
                          <a:cs typeface="Times New Roman" panose="02020603050405020304" pitchFamily="18" charset="0"/>
                        </a:rPr>
                        <a:t>FE21A214</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718175"/>
                  </a:ext>
                </a:extLst>
              </a:tr>
              <a:tr h="568707">
                <a:tc>
                  <a:txBody>
                    <a:bodyPr/>
                    <a:lstStyle/>
                    <a:p>
                      <a:pPr marL="733425" marR="236220" indent="-234950" algn="l">
                        <a:lnSpc>
                          <a:spcPct val="115000"/>
                        </a:lnSpc>
                        <a:spcAft>
                          <a:spcPts val="25"/>
                        </a:spcAft>
                      </a:pPr>
                      <a:r>
                        <a:rPr lang="fr-FR" sz="1800" dirty="0">
                          <a:solidFill>
                            <a:schemeClr val="bg1"/>
                          </a:solidFill>
                          <a:effectLst/>
                          <a:latin typeface="Times New Roman" panose="02020603050405020304" pitchFamily="18" charset="0"/>
                          <a:cs typeface="Times New Roman" panose="02020603050405020304" pitchFamily="18" charset="0"/>
                        </a:rPr>
                        <a:t>SIAHA </a:t>
                      </a:r>
                      <a:r>
                        <a:rPr lang="fr-FR" sz="1800" dirty="0" err="1">
                          <a:solidFill>
                            <a:schemeClr val="bg1"/>
                          </a:solidFill>
                          <a:effectLst/>
                          <a:latin typeface="Times New Roman" panose="02020603050405020304" pitchFamily="18" charset="0"/>
                          <a:cs typeface="Times New Roman" panose="02020603050405020304" pitchFamily="18" charset="0"/>
                        </a:rPr>
                        <a:t>TOUKO</a:t>
                      </a:r>
                      <a:r>
                        <a:rPr lang="fr-FR" sz="1800" dirty="0">
                          <a:solidFill>
                            <a:schemeClr val="bg1"/>
                          </a:solidFill>
                          <a:effectLst/>
                          <a:latin typeface="Times New Roman" panose="02020603050405020304" pitchFamily="18" charset="0"/>
                          <a:cs typeface="Times New Roman" panose="02020603050405020304" pitchFamily="18" charset="0"/>
                        </a:rPr>
                        <a:t> AUBIN </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33425" marR="236220" indent="-234950" algn="l">
                        <a:lnSpc>
                          <a:spcPct val="115000"/>
                        </a:lnSpc>
                        <a:spcAft>
                          <a:spcPts val="25"/>
                        </a:spcAft>
                      </a:pPr>
                      <a:r>
                        <a:rPr lang="fr-FR" sz="1800">
                          <a:solidFill>
                            <a:schemeClr val="bg1"/>
                          </a:solidFill>
                          <a:effectLst/>
                          <a:latin typeface="Times New Roman" panose="02020603050405020304" pitchFamily="18" charset="0"/>
                          <a:cs typeface="Times New Roman" panose="02020603050405020304" pitchFamily="18" charset="0"/>
                        </a:rPr>
                        <a:t>FE21A304 </a:t>
                      </a:r>
                      <a:endParaRPr lang="fr-FR"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1138000"/>
                  </a:ext>
                </a:extLst>
              </a:tr>
              <a:tr h="622238">
                <a:tc>
                  <a:txBody>
                    <a:bodyPr/>
                    <a:lstStyle/>
                    <a:p>
                      <a:pPr marL="733425" marR="236220" indent="-234950" algn="l">
                        <a:lnSpc>
                          <a:spcPct val="115000"/>
                        </a:lnSpc>
                        <a:spcAft>
                          <a:spcPts val="25"/>
                        </a:spcAft>
                      </a:pPr>
                      <a:r>
                        <a:rPr lang="fr-FR" sz="1800" dirty="0" err="1">
                          <a:solidFill>
                            <a:schemeClr val="bg1"/>
                          </a:solidFill>
                          <a:effectLst/>
                          <a:latin typeface="Times New Roman" panose="02020603050405020304" pitchFamily="18" charset="0"/>
                          <a:cs typeface="Times New Roman" panose="02020603050405020304" pitchFamily="18" charset="0"/>
                        </a:rPr>
                        <a:t>DJEUNOU</a:t>
                      </a:r>
                      <a:r>
                        <a:rPr lang="fr-FR" sz="1800" dirty="0">
                          <a:solidFill>
                            <a:schemeClr val="bg1"/>
                          </a:solidFill>
                          <a:effectLst/>
                          <a:latin typeface="Times New Roman" panose="02020603050405020304" pitchFamily="18" charset="0"/>
                          <a:cs typeface="Times New Roman" panose="02020603050405020304" pitchFamily="18" charset="0"/>
                        </a:rPr>
                        <a:t> </a:t>
                      </a:r>
                      <a:r>
                        <a:rPr lang="fr-FR" sz="1800" dirty="0" err="1">
                          <a:solidFill>
                            <a:schemeClr val="bg1"/>
                          </a:solidFill>
                          <a:effectLst/>
                          <a:latin typeface="Times New Roman" panose="02020603050405020304" pitchFamily="18" charset="0"/>
                          <a:cs typeface="Times New Roman" panose="02020603050405020304" pitchFamily="18" charset="0"/>
                        </a:rPr>
                        <a:t>DJEUNOU</a:t>
                      </a:r>
                      <a:r>
                        <a:rPr lang="fr-FR" sz="1800" dirty="0">
                          <a:solidFill>
                            <a:schemeClr val="bg1"/>
                          </a:solidFill>
                          <a:effectLst/>
                          <a:latin typeface="Times New Roman" panose="02020603050405020304" pitchFamily="18" charset="0"/>
                          <a:cs typeface="Times New Roman" panose="02020603050405020304" pitchFamily="18" charset="0"/>
                        </a:rPr>
                        <a:t> </a:t>
                      </a:r>
                      <a:r>
                        <a:rPr lang="fr-FR" sz="1800" dirty="0" err="1">
                          <a:solidFill>
                            <a:schemeClr val="bg1"/>
                          </a:solidFill>
                          <a:effectLst/>
                          <a:latin typeface="Times New Roman" panose="02020603050405020304" pitchFamily="18" charset="0"/>
                          <a:cs typeface="Times New Roman" panose="02020603050405020304" pitchFamily="18" charset="0"/>
                        </a:rPr>
                        <a:t>MARIEKE</a:t>
                      </a:r>
                      <a:r>
                        <a:rPr lang="fr-FR" sz="1800" dirty="0">
                          <a:solidFill>
                            <a:schemeClr val="bg1"/>
                          </a:solidFill>
                          <a:effectLst/>
                          <a:latin typeface="Times New Roman" panose="02020603050405020304" pitchFamily="18" charset="0"/>
                          <a:cs typeface="Times New Roman" panose="02020603050405020304" pitchFamily="18" charset="0"/>
                        </a:rPr>
                        <a:t> </a:t>
                      </a:r>
                      <a:r>
                        <a:rPr lang="fr-FR" sz="1800" dirty="0" err="1">
                          <a:solidFill>
                            <a:schemeClr val="bg1"/>
                          </a:solidFill>
                          <a:effectLst/>
                          <a:latin typeface="Times New Roman" panose="02020603050405020304" pitchFamily="18" charset="0"/>
                          <a:cs typeface="Times New Roman" panose="02020603050405020304" pitchFamily="18" charset="0"/>
                        </a:rPr>
                        <a:t>JETTIE</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33425" marR="236220" indent="-234950" algn="l">
                        <a:lnSpc>
                          <a:spcPct val="115000"/>
                        </a:lnSpc>
                        <a:spcAft>
                          <a:spcPts val="25"/>
                        </a:spcAft>
                      </a:pPr>
                      <a:r>
                        <a:rPr lang="fr-FR" sz="1800" dirty="0">
                          <a:solidFill>
                            <a:schemeClr val="bg1"/>
                          </a:solidFill>
                          <a:effectLst/>
                          <a:latin typeface="Times New Roman" panose="02020603050405020304" pitchFamily="18" charset="0"/>
                          <a:cs typeface="Times New Roman" panose="02020603050405020304" pitchFamily="18" charset="0"/>
                        </a:rPr>
                        <a:t>FE21A168</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025286"/>
                  </a:ext>
                </a:extLst>
              </a:tr>
              <a:tr h="622238">
                <a:tc>
                  <a:txBody>
                    <a:bodyPr/>
                    <a:lstStyle/>
                    <a:p>
                      <a:pPr marL="733425" marR="236220" indent="-234950" algn="l">
                        <a:lnSpc>
                          <a:spcPct val="115000"/>
                        </a:lnSpc>
                        <a:spcAft>
                          <a:spcPts val="25"/>
                        </a:spcAft>
                      </a:pPr>
                      <a:r>
                        <a:rPr lang="fr-FR" sz="1800" dirty="0" err="1">
                          <a:solidFill>
                            <a:schemeClr val="bg1"/>
                          </a:solidFill>
                          <a:effectLst/>
                          <a:latin typeface="Times New Roman" panose="02020603050405020304" pitchFamily="18" charset="0"/>
                          <a:cs typeface="Times New Roman" panose="02020603050405020304" pitchFamily="18" charset="0"/>
                        </a:rPr>
                        <a:t>TSAPZE</a:t>
                      </a:r>
                      <a:r>
                        <a:rPr lang="fr-FR" sz="1800" dirty="0">
                          <a:solidFill>
                            <a:schemeClr val="bg1"/>
                          </a:solidFill>
                          <a:effectLst/>
                          <a:latin typeface="Times New Roman" panose="02020603050405020304" pitchFamily="18" charset="0"/>
                          <a:cs typeface="Times New Roman" panose="02020603050405020304" pitchFamily="18" charset="0"/>
                        </a:rPr>
                        <a:t> </a:t>
                      </a:r>
                      <a:r>
                        <a:rPr lang="fr-FR" sz="1800" dirty="0" err="1">
                          <a:solidFill>
                            <a:schemeClr val="bg1"/>
                          </a:solidFill>
                          <a:effectLst/>
                          <a:latin typeface="Times New Roman" panose="02020603050405020304" pitchFamily="18" charset="0"/>
                          <a:cs typeface="Times New Roman" panose="02020603050405020304" pitchFamily="18" charset="0"/>
                        </a:rPr>
                        <a:t>ZAMBOU</a:t>
                      </a:r>
                      <a:r>
                        <a:rPr lang="fr-FR" sz="1800" dirty="0">
                          <a:solidFill>
                            <a:schemeClr val="bg1"/>
                          </a:solidFill>
                          <a:effectLst/>
                          <a:latin typeface="Times New Roman" panose="02020603050405020304" pitchFamily="18" charset="0"/>
                          <a:cs typeface="Times New Roman" panose="02020603050405020304" pitchFamily="18" charset="0"/>
                        </a:rPr>
                        <a:t> ROSELINE CYNTHIA</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33425" marR="236220" indent="-234950" algn="l">
                        <a:lnSpc>
                          <a:spcPct val="115000"/>
                        </a:lnSpc>
                        <a:spcAft>
                          <a:spcPts val="25"/>
                        </a:spcAft>
                      </a:pPr>
                      <a:r>
                        <a:rPr lang="fr-FR" sz="1800" dirty="0">
                          <a:solidFill>
                            <a:schemeClr val="bg1"/>
                          </a:solidFill>
                          <a:effectLst/>
                          <a:latin typeface="Times New Roman" panose="02020603050405020304" pitchFamily="18" charset="0"/>
                          <a:cs typeface="Times New Roman" panose="02020603050405020304" pitchFamily="18" charset="0"/>
                        </a:rPr>
                        <a:t>FE21A328</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9412682"/>
                  </a:ext>
                </a:extLst>
              </a:tr>
              <a:tr h="622238">
                <a:tc>
                  <a:txBody>
                    <a:bodyPr/>
                    <a:lstStyle/>
                    <a:p>
                      <a:pPr marL="733425" marR="236220" indent="-234950" algn="l">
                        <a:lnSpc>
                          <a:spcPct val="115000"/>
                        </a:lnSpc>
                        <a:spcAft>
                          <a:spcPts val="25"/>
                        </a:spcAft>
                      </a:pPr>
                      <a:r>
                        <a:rPr lang="fr-FR" sz="1800">
                          <a:solidFill>
                            <a:schemeClr val="bg1"/>
                          </a:solidFill>
                          <a:effectLst/>
                          <a:latin typeface="Times New Roman" panose="02020603050405020304" pitchFamily="18" charset="0"/>
                          <a:cs typeface="Times New Roman" panose="02020603050405020304" pitchFamily="18" charset="0"/>
                        </a:rPr>
                        <a:t>MATHO SONKWA HESTIE MAYELLE</a:t>
                      </a:r>
                      <a:endParaRPr lang="fr-FR" sz="18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33425" marR="236220" indent="-234950" algn="l">
                        <a:lnSpc>
                          <a:spcPct val="115000"/>
                        </a:lnSpc>
                        <a:spcAft>
                          <a:spcPts val="25"/>
                        </a:spcAft>
                      </a:pPr>
                      <a:r>
                        <a:rPr lang="fr-FR" sz="1800" dirty="0">
                          <a:solidFill>
                            <a:schemeClr val="bg1"/>
                          </a:solidFill>
                          <a:effectLst/>
                          <a:latin typeface="Times New Roman" panose="02020603050405020304" pitchFamily="18" charset="0"/>
                          <a:cs typeface="Times New Roman" panose="02020603050405020304" pitchFamily="18" charset="0"/>
                        </a:rPr>
                        <a:t>FE21A438</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5887076"/>
                  </a:ext>
                </a:extLst>
              </a:tr>
            </a:tbl>
          </a:graphicData>
        </a:graphic>
      </p:graphicFrame>
    </p:spTree>
    <p:extLst>
      <p:ext uri="{BB962C8B-B14F-4D97-AF65-F5344CB8AC3E}">
        <p14:creationId xmlns:p14="http://schemas.microsoft.com/office/powerpoint/2010/main" val="3120317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209215F3-767B-A131-C381-895BE898E7D2}"/>
            </a:ext>
          </a:extLst>
        </p:cNvPr>
        <p:cNvGrpSpPr/>
        <p:nvPr/>
      </p:nvGrpSpPr>
      <p:grpSpPr>
        <a:xfrm>
          <a:off x="0" y="0"/>
          <a:ext cx="0" cy="0"/>
          <a:chOff x="0" y="0"/>
          <a:chExt cx="0" cy="0"/>
        </a:xfrm>
      </p:grpSpPr>
      <p:sp>
        <p:nvSpPr>
          <p:cNvPr id="344" name="Google Shape;344;p50">
            <a:extLst>
              <a:ext uri="{FF2B5EF4-FFF2-40B4-BE49-F238E27FC236}">
                <a16:creationId xmlns:a16="http://schemas.microsoft.com/office/drawing/2014/main" id="{2415ECFE-3294-E678-C166-D88E571E9CD1}"/>
              </a:ext>
            </a:extLst>
          </p:cNvPr>
          <p:cNvSpPr txBox="1">
            <a:spLocks noGrp="1"/>
          </p:cNvSpPr>
          <p:nvPr>
            <p:ph type="title"/>
          </p:nvPr>
        </p:nvSpPr>
        <p:spPr>
          <a:xfrm flipH="1">
            <a:off x="3804724" y="1408262"/>
            <a:ext cx="5090897" cy="1987304"/>
          </a:xfrm>
          <a:prstGeom prst="rect">
            <a:avLst/>
          </a:prstGeom>
        </p:spPr>
        <p:txBody>
          <a:bodyPr spcFirstLastPara="1" wrap="square" lIns="91425" tIns="91425" rIns="91425" bIns="91425" anchor="ctr" anchorCtr="0">
            <a:noAutofit/>
          </a:bodyPr>
          <a:lstStyle/>
          <a:p>
            <a:r>
              <a:rPr lang="en-US" sz="4000" dirty="0">
                <a:latin typeface="Roboto" panose="02000000000000000000" pitchFamily="2" charset="0"/>
                <a:ea typeface="Roboto" panose="02000000000000000000" pitchFamily="2" charset="0"/>
              </a:rPr>
              <a:t>Functional requirements</a:t>
            </a:r>
          </a:p>
        </p:txBody>
      </p:sp>
      <p:sp>
        <p:nvSpPr>
          <p:cNvPr id="346" name="Google Shape;346;p50">
            <a:extLst>
              <a:ext uri="{FF2B5EF4-FFF2-40B4-BE49-F238E27FC236}">
                <a16:creationId xmlns:a16="http://schemas.microsoft.com/office/drawing/2014/main" id="{DAEF9640-E7CB-C324-670D-C2F36316B2A8}"/>
              </a:ext>
            </a:extLst>
          </p:cNvPr>
          <p:cNvSpPr txBox="1">
            <a:spLocks noGrp="1"/>
          </p:cNvSpPr>
          <p:nvPr>
            <p:ph type="title" idx="2"/>
          </p:nvPr>
        </p:nvSpPr>
        <p:spPr>
          <a:xfrm flipH="1">
            <a:off x="6525176" y="508034"/>
            <a:ext cx="1905600" cy="123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pic>
        <p:nvPicPr>
          <p:cNvPr id="347" name="Google Shape;347;p50">
            <a:extLst>
              <a:ext uri="{FF2B5EF4-FFF2-40B4-BE49-F238E27FC236}">
                <a16:creationId xmlns:a16="http://schemas.microsoft.com/office/drawing/2014/main" id="{9F184A55-9E25-2312-FDC1-1C599C2C91D8}"/>
              </a:ext>
            </a:extLst>
          </p:cNvPr>
          <p:cNvPicPr preferRelativeResize="0"/>
          <p:nvPr/>
        </p:nvPicPr>
        <p:blipFill rotWithShape="1">
          <a:blip r:embed="rId3">
            <a:alphaModFix/>
          </a:blip>
          <a:srcRect l="11499" r="20176"/>
          <a:stretch/>
        </p:blipFill>
        <p:spPr>
          <a:xfrm>
            <a:off x="879047" y="785192"/>
            <a:ext cx="3091500" cy="3016500"/>
          </a:xfrm>
          <a:prstGeom prst="ellipse">
            <a:avLst/>
          </a:prstGeom>
          <a:noFill/>
          <a:ln>
            <a:noFill/>
          </a:ln>
        </p:spPr>
      </p:pic>
      <p:pic>
        <p:nvPicPr>
          <p:cNvPr id="3" name="Picture 2">
            <a:extLst>
              <a:ext uri="{FF2B5EF4-FFF2-40B4-BE49-F238E27FC236}">
                <a16:creationId xmlns:a16="http://schemas.microsoft.com/office/drawing/2014/main" id="{5BB860BE-D78E-F974-6BF6-0ECC43CECC47}"/>
              </a:ext>
            </a:extLst>
          </p:cNvPr>
          <p:cNvPicPr>
            <a:picLocks noChangeAspect="1"/>
          </p:cNvPicPr>
          <p:nvPr/>
        </p:nvPicPr>
        <p:blipFill>
          <a:blip r:embed="rId4"/>
          <a:stretch>
            <a:fillRect/>
          </a:stretch>
        </p:blipFill>
        <p:spPr>
          <a:xfrm>
            <a:off x="5632641" y="3166966"/>
            <a:ext cx="3262980" cy="1871596"/>
          </a:xfrm>
          <a:prstGeom prst="rect">
            <a:avLst/>
          </a:prstGeom>
        </p:spPr>
      </p:pic>
    </p:spTree>
    <p:extLst>
      <p:ext uri="{BB962C8B-B14F-4D97-AF65-F5344CB8AC3E}">
        <p14:creationId xmlns:p14="http://schemas.microsoft.com/office/powerpoint/2010/main" val="2571084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9">
          <a:extLst>
            <a:ext uri="{FF2B5EF4-FFF2-40B4-BE49-F238E27FC236}">
              <a16:creationId xmlns:a16="http://schemas.microsoft.com/office/drawing/2014/main" id="{ED38391E-3383-8008-620C-4456B03685F6}"/>
            </a:ext>
          </a:extLst>
        </p:cNvPr>
        <p:cNvGrpSpPr/>
        <p:nvPr/>
      </p:nvGrpSpPr>
      <p:grpSpPr>
        <a:xfrm>
          <a:off x="0" y="0"/>
          <a:ext cx="0" cy="0"/>
          <a:chOff x="0" y="0"/>
          <a:chExt cx="0" cy="0"/>
        </a:xfrm>
      </p:grpSpPr>
      <p:sp>
        <p:nvSpPr>
          <p:cNvPr id="370" name="Google Shape;370;p53">
            <a:extLst>
              <a:ext uri="{FF2B5EF4-FFF2-40B4-BE49-F238E27FC236}">
                <a16:creationId xmlns:a16="http://schemas.microsoft.com/office/drawing/2014/main" id="{E7BC4BEE-82D0-D4F1-684B-3956FFD72976}"/>
              </a:ext>
            </a:extLst>
          </p:cNvPr>
          <p:cNvSpPr txBox="1">
            <a:spLocks noGrp="1"/>
          </p:cNvSpPr>
          <p:nvPr>
            <p:ph type="title"/>
          </p:nvPr>
        </p:nvSpPr>
        <p:spPr>
          <a:xfrm>
            <a:off x="713275" y="35834"/>
            <a:ext cx="7717500" cy="572700"/>
          </a:xfrm>
          <a:prstGeom prst="rect">
            <a:avLst/>
          </a:prstGeom>
        </p:spPr>
        <p:txBody>
          <a:bodyPr spcFirstLastPara="1" wrap="square" lIns="91425" tIns="91425" rIns="91425" bIns="91425" anchor="t" anchorCtr="0">
            <a:noAutofit/>
          </a:bodyPr>
          <a:lstStyle/>
          <a:p>
            <a:r>
              <a:rPr lang="en-US" dirty="0">
                <a:latin typeface="Roboto" panose="02000000000000000000" pitchFamily="2" charset="0"/>
                <a:ea typeface="Roboto" panose="02000000000000000000" pitchFamily="2" charset="0"/>
              </a:rPr>
              <a:t>Functional requirements</a:t>
            </a:r>
            <a:endParaRPr dirty="0">
              <a:latin typeface="Roboto" panose="02000000000000000000" pitchFamily="2" charset="0"/>
              <a:ea typeface="Roboto" panose="02000000000000000000" pitchFamily="2" charset="0"/>
            </a:endParaRPr>
          </a:p>
        </p:txBody>
      </p:sp>
      <p:sp>
        <p:nvSpPr>
          <p:cNvPr id="371" name="Google Shape;371;p53">
            <a:extLst>
              <a:ext uri="{FF2B5EF4-FFF2-40B4-BE49-F238E27FC236}">
                <a16:creationId xmlns:a16="http://schemas.microsoft.com/office/drawing/2014/main" id="{470C3163-C637-E7BE-7507-8C2CC7562254}"/>
              </a:ext>
            </a:extLst>
          </p:cNvPr>
          <p:cNvSpPr txBox="1">
            <a:spLocks noGrp="1"/>
          </p:cNvSpPr>
          <p:nvPr>
            <p:ph type="subTitle" idx="1"/>
          </p:nvPr>
        </p:nvSpPr>
        <p:spPr>
          <a:xfrm>
            <a:off x="395509" y="1300137"/>
            <a:ext cx="8591519" cy="3553780"/>
          </a:xfrm>
          <a:prstGeom prst="rect">
            <a:avLst/>
          </a:prstGeom>
        </p:spPr>
        <p:txBody>
          <a:bodyPr spcFirstLastPara="1" wrap="square" lIns="91425" tIns="91425" rIns="91425" bIns="91425" anchor="t" anchorCtr="0">
            <a:noAutofit/>
          </a:bodyPr>
          <a:lstStyle/>
          <a:p>
            <a:pPr marL="285750" indent="-285750" algn="l">
              <a:buClr>
                <a:schemeClr val="bg1"/>
              </a:buClr>
              <a:buSzPct val="100000"/>
              <a:buFont typeface="Wingdings" panose="05000000000000000000" pitchFamily="2" charset="2"/>
              <a:buChar char="Ø"/>
            </a:pPr>
            <a:r>
              <a:rPr lang="en-US" sz="1800" dirty="0">
                <a:latin typeface="Times New Roman" panose="02020603050405020304" pitchFamily="18" charset="0"/>
              </a:rPr>
              <a:t>User management:</a:t>
            </a:r>
          </a:p>
          <a:p>
            <a:pPr marL="742950" lvl="1" indent="-285750">
              <a:buClr>
                <a:schemeClr val="bg1"/>
              </a:buClr>
              <a:buSzPct val="100000"/>
              <a:buFont typeface="Wingdings" panose="05000000000000000000" pitchFamily="2" charset="2"/>
              <a:buChar char="Ø"/>
            </a:pPr>
            <a:r>
              <a:rPr lang="en-US" sz="1600" dirty="0">
                <a:solidFill>
                  <a:schemeClr val="bg1">
                    <a:lumMod val="85000"/>
                  </a:schemeClr>
                </a:solidFill>
                <a:latin typeface="Times New Roman" panose="02020603050405020304" pitchFamily="18" charset="0"/>
              </a:rPr>
              <a:t>Student registration</a:t>
            </a:r>
          </a:p>
          <a:p>
            <a:pPr marL="742950" lvl="1" indent="-285750">
              <a:buClr>
                <a:schemeClr val="bg1"/>
              </a:buClr>
              <a:buSzPct val="100000"/>
              <a:buFont typeface="Wingdings" panose="05000000000000000000" pitchFamily="2" charset="2"/>
              <a:buChar char="Ø"/>
            </a:pPr>
            <a:r>
              <a:rPr lang="en-US" sz="1600" dirty="0">
                <a:solidFill>
                  <a:schemeClr val="bg1">
                    <a:lumMod val="85000"/>
                  </a:schemeClr>
                </a:solidFill>
                <a:latin typeface="Times New Roman" panose="02020603050405020304" pitchFamily="18" charset="0"/>
              </a:rPr>
              <a:t>Lecturers' registration</a:t>
            </a:r>
          </a:p>
          <a:p>
            <a:pPr marL="742950" lvl="1" indent="-285750">
              <a:buClr>
                <a:schemeClr val="bg1"/>
              </a:buClr>
              <a:buSzPct val="100000"/>
              <a:buFont typeface="Wingdings" panose="05000000000000000000" pitchFamily="2" charset="2"/>
              <a:buChar char="Ø"/>
            </a:pPr>
            <a:r>
              <a:rPr lang="en-US" sz="1600" dirty="0">
                <a:solidFill>
                  <a:schemeClr val="bg1">
                    <a:lumMod val="85000"/>
                  </a:schemeClr>
                </a:solidFill>
                <a:latin typeface="Times New Roman" panose="02020603050405020304" pitchFamily="18" charset="0"/>
              </a:rPr>
              <a:t>The system should support the registration and management of student’s profiles</a:t>
            </a:r>
          </a:p>
          <a:p>
            <a:pPr marL="742950" lvl="1" indent="-285750">
              <a:buClr>
                <a:schemeClr val="bg1"/>
              </a:buClr>
              <a:buSzPct val="100000"/>
              <a:buFont typeface="Wingdings" panose="05000000000000000000" pitchFamily="2" charset="2"/>
              <a:buChar char="Ø"/>
            </a:pPr>
            <a:r>
              <a:rPr lang="en-US" sz="1600" dirty="0">
                <a:solidFill>
                  <a:schemeClr val="bg1">
                    <a:lumMod val="85000"/>
                  </a:schemeClr>
                </a:solidFill>
                <a:latin typeface="Times New Roman" panose="02020603050405020304" pitchFamily="18" charset="0"/>
              </a:rPr>
              <a:t>Each profile should include information such as student’s matricula, name, and biometric data</a:t>
            </a:r>
          </a:p>
          <a:p>
            <a:pPr marL="742950" lvl="1" indent="-285750">
              <a:buClr>
                <a:schemeClr val="bg1"/>
              </a:buClr>
              <a:buSzPct val="100000"/>
              <a:buFont typeface="Wingdings" panose="05000000000000000000" pitchFamily="2" charset="2"/>
              <a:buChar char="Ø"/>
            </a:pPr>
            <a:r>
              <a:rPr lang="en-US" sz="1600" dirty="0">
                <a:solidFill>
                  <a:schemeClr val="bg1">
                    <a:lumMod val="85000"/>
                  </a:schemeClr>
                </a:solidFill>
                <a:latin typeface="Times New Roman" panose="02020603050405020304" pitchFamily="18" charset="0"/>
              </a:rPr>
              <a:t>Allow for adding, updating, and deleting student’s profiles</a:t>
            </a:r>
          </a:p>
          <a:p>
            <a:pPr marL="285750" indent="-285750" algn="l">
              <a:lnSpc>
                <a:spcPct val="150000"/>
              </a:lnSpc>
              <a:buClr>
                <a:schemeClr val="bg1"/>
              </a:buClr>
              <a:buSzPct val="100000"/>
              <a:buFont typeface="Wingdings" panose="05000000000000000000" pitchFamily="2" charset="2"/>
              <a:buChar char="Ø"/>
            </a:pPr>
            <a:r>
              <a:rPr lang="en-CA" sz="1800" dirty="0">
                <a:latin typeface="Times New Roman" panose="02020603050405020304" pitchFamily="18" charset="0"/>
              </a:rPr>
              <a:t>Attendance marking: Display details like date, time, course title &amp; code</a:t>
            </a:r>
          </a:p>
          <a:p>
            <a:pPr marL="285750" indent="-285750" algn="l">
              <a:lnSpc>
                <a:spcPct val="150000"/>
              </a:lnSpc>
              <a:buClr>
                <a:schemeClr val="bg1"/>
              </a:buClr>
              <a:buSzPct val="100000"/>
              <a:buFont typeface="Wingdings" panose="05000000000000000000" pitchFamily="2" charset="2"/>
              <a:buChar char="Ø"/>
            </a:pPr>
            <a:r>
              <a:rPr lang="en-CA" sz="1800" dirty="0">
                <a:latin typeface="Times New Roman" panose="02020603050405020304" pitchFamily="18" charset="0"/>
              </a:rPr>
              <a:t>Attendance data</a:t>
            </a:r>
          </a:p>
          <a:p>
            <a:pPr marL="742950" lvl="1" indent="-285750">
              <a:buClr>
                <a:schemeClr val="bg1"/>
              </a:buClr>
              <a:buSzPct val="100000"/>
              <a:buFont typeface="Wingdings" panose="05000000000000000000" pitchFamily="2" charset="2"/>
              <a:buChar char="Ø"/>
            </a:pPr>
            <a:r>
              <a:rPr lang="en-CA" dirty="0">
                <a:solidFill>
                  <a:schemeClr val="bg1">
                    <a:lumMod val="85000"/>
                  </a:schemeClr>
                </a:solidFill>
                <a:latin typeface="Times New Roman" panose="02020603050405020304" pitchFamily="18" charset="0"/>
              </a:rPr>
              <a:t>Student attendance viewing: date, time, course name, attendance status (present, absent, late)</a:t>
            </a:r>
          </a:p>
          <a:p>
            <a:pPr marL="742950" lvl="1" indent="-285750">
              <a:buClr>
                <a:schemeClr val="bg1"/>
              </a:buClr>
              <a:buSzPct val="100000"/>
              <a:buFont typeface="Wingdings" panose="05000000000000000000" pitchFamily="2" charset="2"/>
              <a:buChar char="Ø"/>
            </a:pPr>
            <a:r>
              <a:rPr lang="en-CA" dirty="0">
                <a:solidFill>
                  <a:schemeClr val="bg1">
                    <a:lumMod val="85000"/>
                  </a:schemeClr>
                </a:solidFill>
                <a:latin typeface="Times New Roman" panose="02020603050405020304" pitchFamily="18" charset="0"/>
              </a:rPr>
              <a:t>Admin attendance access: export attendance, download it</a:t>
            </a:r>
          </a:p>
          <a:p>
            <a:pPr marL="742950" lvl="1" indent="-285750">
              <a:buClr>
                <a:schemeClr val="bg1"/>
              </a:buClr>
              <a:buSzPct val="100000"/>
              <a:buFont typeface="Wingdings" panose="05000000000000000000" pitchFamily="2" charset="2"/>
              <a:buChar char="Ø"/>
            </a:pPr>
            <a:endParaRPr lang="en-CA" sz="1600" dirty="0">
              <a:latin typeface="Times New Roman" panose="02020603050405020304" pitchFamily="18" charset="0"/>
            </a:endParaRPr>
          </a:p>
        </p:txBody>
      </p:sp>
      <p:sp>
        <p:nvSpPr>
          <p:cNvPr id="373" name="Google Shape;373;p53">
            <a:extLst>
              <a:ext uri="{FF2B5EF4-FFF2-40B4-BE49-F238E27FC236}">
                <a16:creationId xmlns:a16="http://schemas.microsoft.com/office/drawing/2014/main" id="{BE93F4AB-DBFD-6E3D-F46E-874ABCFB7588}"/>
              </a:ext>
            </a:extLst>
          </p:cNvPr>
          <p:cNvSpPr/>
          <p:nvPr/>
        </p:nvSpPr>
        <p:spPr>
          <a:xfrm>
            <a:off x="7074625" y="3330150"/>
            <a:ext cx="2712300" cy="2712300"/>
          </a:xfrm>
          <a:prstGeom prst="ellipse">
            <a:avLst/>
          </a:prstGeom>
          <a:gradFill>
            <a:gsLst>
              <a:gs pos="0">
                <a:schemeClr val="accent2"/>
              </a:gs>
              <a:gs pos="9000">
                <a:schemeClr val="accent2"/>
              </a:gs>
              <a:gs pos="19000">
                <a:schemeClr val="accent2"/>
              </a:gs>
              <a:gs pos="41000">
                <a:srgbClr val="FF31FA">
                  <a:alpha val="73333"/>
                </a:srgbClr>
              </a:gs>
              <a:gs pos="66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1A5A890F-EA68-0FCF-0FD9-D328838160B6}"/>
              </a:ext>
            </a:extLst>
          </p:cNvPr>
          <p:cNvSpPr txBox="1"/>
          <p:nvPr/>
        </p:nvSpPr>
        <p:spPr>
          <a:xfrm>
            <a:off x="119270" y="592251"/>
            <a:ext cx="8510263" cy="707886"/>
          </a:xfrm>
          <a:prstGeom prst="rect">
            <a:avLst/>
          </a:prstGeom>
          <a:noFill/>
        </p:spPr>
        <p:txBody>
          <a:bodyPr wrap="square">
            <a:spAutoFit/>
          </a:bodyPr>
          <a:lstStyle/>
          <a:p>
            <a:pPr marL="457200" lvl="1">
              <a:buClr>
                <a:schemeClr val="bg1"/>
              </a:buClr>
              <a:buSzPct val="100000"/>
            </a:pPr>
            <a:r>
              <a:rPr lang="en-CA" sz="2000" dirty="0">
                <a:solidFill>
                  <a:schemeClr val="bg1"/>
                </a:solidFill>
                <a:latin typeface="Times New Roman" panose="02020603050405020304" pitchFamily="18" charset="0"/>
              </a:rPr>
              <a:t>These requirements describe what the system should do and how it should respond to various inputs or stimuli. </a:t>
            </a:r>
          </a:p>
        </p:txBody>
      </p:sp>
    </p:spTree>
    <p:extLst>
      <p:ext uri="{BB962C8B-B14F-4D97-AF65-F5344CB8AC3E}">
        <p14:creationId xmlns:p14="http://schemas.microsoft.com/office/powerpoint/2010/main" val="1778834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a:extLst>
            <a:ext uri="{FF2B5EF4-FFF2-40B4-BE49-F238E27FC236}">
              <a16:creationId xmlns:a16="http://schemas.microsoft.com/office/drawing/2014/main" id="{ED38391E-3383-8008-620C-4456B03685F6}"/>
            </a:ext>
          </a:extLst>
        </p:cNvPr>
        <p:cNvGrpSpPr/>
        <p:nvPr/>
      </p:nvGrpSpPr>
      <p:grpSpPr>
        <a:xfrm>
          <a:off x="0" y="0"/>
          <a:ext cx="0" cy="0"/>
          <a:chOff x="0" y="0"/>
          <a:chExt cx="0" cy="0"/>
        </a:xfrm>
      </p:grpSpPr>
      <p:sp>
        <p:nvSpPr>
          <p:cNvPr id="370" name="Google Shape;370;p53">
            <a:extLst>
              <a:ext uri="{FF2B5EF4-FFF2-40B4-BE49-F238E27FC236}">
                <a16:creationId xmlns:a16="http://schemas.microsoft.com/office/drawing/2014/main" id="{E7BC4BEE-82D0-D4F1-684B-3956FFD72976}"/>
              </a:ext>
            </a:extLst>
          </p:cNvPr>
          <p:cNvSpPr txBox="1">
            <a:spLocks noGrp="1"/>
          </p:cNvSpPr>
          <p:nvPr>
            <p:ph type="title"/>
          </p:nvPr>
        </p:nvSpPr>
        <p:spPr>
          <a:xfrm>
            <a:off x="713275" y="129594"/>
            <a:ext cx="7717500" cy="572700"/>
          </a:xfrm>
          <a:prstGeom prst="rect">
            <a:avLst/>
          </a:prstGeom>
        </p:spPr>
        <p:txBody>
          <a:bodyPr spcFirstLastPara="1" wrap="square" lIns="91425" tIns="91425" rIns="91425" bIns="91425" anchor="t" anchorCtr="0">
            <a:noAutofit/>
          </a:bodyPr>
          <a:lstStyle/>
          <a:p>
            <a:r>
              <a:rPr lang="en-US" dirty="0">
                <a:latin typeface="Roboto" panose="02000000000000000000" pitchFamily="2" charset="0"/>
                <a:ea typeface="Roboto" panose="02000000000000000000" pitchFamily="2" charset="0"/>
              </a:rPr>
              <a:t>Functional requirements</a:t>
            </a:r>
            <a:endParaRPr dirty="0">
              <a:latin typeface="Roboto" panose="02000000000000000000" pitchFamily="2" charset="0"/>
              <a:ea typeface="Roboto" panose="02000000000000000000" pitchFamily="2" charset="0"/>
            </a:endParaRPr>
          </a:p>
        </p:txBody>
      </p:sp>
      <p:sp>
        <p:nvSpPr>
          <p:cNvPr id="371" name="Google Shape;371;p53">
            <a:extLst>
              <a:ext uri="{FF2B5EF4-FFF2-40B4-BE49-F238E27FC236}">
                <a16:creationId xmlns:a16="http://schemas.microsoft.com/office/drawing/2014/main" id="{470C3163-C637-E7BE-7507-8C2CC7562254}"/>
              </a:ext>
            </a:extLst>
          </p:cNvPr>
          <p:cNvSpPr txBox="1">
            <a:spLocks noGrp="1"/>
          </p:cNvSpPr>
          <p:nvPr>
            <p:ph type="subTitle" idx="1"/>
          </p:nvPr>
        </p:nvSpPr>
        <p:spPr>
          <a:xfrm>
            <a:off x="276240" y="1410179"/>
            <a:ext cx="8591519" cy="3330785"/>
          </a:xfrm>
          <a:prstGeom prst="rect">
            <a:avLst/>
          </a:prstGeom>
        </p:spPr>
        <p:txBody>
          <a:bodyPr spcFirstLastPara="1" wrap="square" lIns="91425" tIns="91425" rIns="91425" bIns="91425" anchor="t" anchorCtr="0">
            <a:noAutofit/>
          </a:bodyPr>
          <a:lstStyle/>
          <a:p>
            <a:pPr marL="285750" indent="-285750" algn="l">
              <a:lnSpc>
                <a:spcPct val="150000"/>
              </a:lnSpc>
              <a:buClr>
                <a:schemeClr val="bg1"/>
              </a:buClr>
              <a:buSzPct val="100000"/>
              <a:buFont typeface="Wingdings" panose="05000000000000000000" pitchFamily="2" charset="2"/>
              <a:buChar char="Ø"/>
            </a:pPr>
            <a:r>
              <a:rPr lang="en-US" sz="1800" dirty="0">
                <a:latin typeface="Times New Roman" panose="02020603050405020304" pitchFamily="18" charset="0"/>
              </a:rPr>
              <a:t>Biometric authentication:</a:t>
            </a:r>
          </a:p>
          <a:p>
            <a:pPr marL="742950" lvl="1" indent="-285750">
              <a:lnSpc>
                <a:spcPct val="150000"/>
              </a:lnSpc>
              <a:buClr>
                <a:schemeClr val="bg1"/>
              </a:buClr>
              <a:buSzPct val="100000"/>
              <a:buFont typeface="Wingdings" panose="05000000000000000000" pitchFamily="2" charset="2"/>
              <a:buChar char="Ø"/>
            </a:pPr>
            <a:r>
              <a:rPr lang="en-US" sz="1600" dirty="0">
                <a:solidFill>
                  <a:schemeClr val="bg1">
                    <a:lumMod val="85000"/>
                  </a:schemeClr>
                </a:solidFill>
                <a:latin typeface="Times New Roman" panose="02020603050405020304" pitchFamily="18" charset="0"/>
              </a:rPr>
              <a:t>The system shall support fingerprint biometric authentication method</a:t>
            </a:r>
          </a:p>
          <a:p>
            <a:pPr marL="742950" lvl="1" indent="-285750">
              <a:lnSpc>
                <a:spcPct val="150000"/>
              </a:lnSpc>
              <a:buClr>
                <a:schemeClr val="bg1"/>
              </a:buClr>
              <a:buSzPct val="100000"/>
              <a:buFont typeface="Wingdings" panose="05000000000000000000" pitchFamily="2" charset="2"/>
              <a:buChar char="Ø"/>
            </a:pPr>
            <a:r>
              <a:rPr lang="en-US" sz="1600" dirty="0">
                <a:solidFill>
                  <a:schemeClr val="bg1">
                    <a:lumMod val="85000"/>
                  </a:schemeClr>
                </a:solidFill>
                <a:latin typeface="Times New Roman" panose="02020603050405020304" pitchFamily="18" charset="0"/>
              </a:rPr>
              <a:t>Should be fast response (less than 5 second for each student)</a:t>
            </a:r>
          </a:p>
          <a:p>
            <a:pPr marL="742950" lvl="1" indent="-285750">
              <a:lnSpc>
                <a:spcPct val="150000"/>
              </a:lnSpc>
              <a:buClr>
                <a:schemeClr val="bg1"/>
              </a:buClr>
              <a:buSzPct val="100000"/>
              <a:buFont typeface="Wingdings" panose="05000000000000000000" pitchFamily="2" charset="2"/>
              <a:buChar char="Ø"/>
            </a:pPr>
            <a:r>
              <a:rPr lang="en-US" sz="1600" dirty="0">
                <a:solidFill>
                  <a:schemeClr val="bg1">
                    <a:lumMod val="85000"/>
                  </a:schemeClr>
                </a:solidFill>
                <a:latin typeface="Times New Roman" panose="02020603050405020304" pitchFamily="18" charset="0"/>
              </a:rPr>
              <a:t>Provide feedback to students, in case of failure or not.</a:t>
            </a:r>
          </a:p>
          <a:p>
            <a:pPr marL="285750" indent="-285750" algn="l">
              <a:lnSpc>
                <a:spcPct val="150000"/>
              </a:lnSpc>
              <a:buClr>
                <a:schemeClr val="bg1"/>
              </a:buClr>
              <a:buSzPct val="100000"/>
              <a:buFont typeface="Wingdings" panose="05000000000000000000" pitchFamily="2" charset="2"/>
              <a:buChar char="Ø"/>
            </a:pPr>
            <a:r>
              <a:rPr lang="en-CA" sz="1800" dirty="0">
                <a:latin typeface="Times New Roman" panose="02020603050405020304" pitchFamily="18" charset="0"/>
              </a:rPr>
              <a:t>Attendance recording: </a:t>
            </a:r>
          </a:p>
          <a:p>
            <a:pPr marL="742950" lvl="1" indent="-285750">
              <a:lnSpc>
                <a:spcPct val="150000"/>
              </a:lnSpc>
              <a:buClr>
                <a:schemeClr val="bg1"/>
              </a:buClr>
              <a:buSzPct val="100000"/>
              <a:buFont typeface="Wingdings" panose="05000000000000000000" pitchFamily="2" charset="2"/>
              <a:buChar char="Ø"/>
            </a:pPr>
            <a:r>
              <a:rPr lang="en-US" sz="1600" dirty="0">
                <a:solidFill>
                  <a:schemeClr val="bg1">
                    <a:lumMod val="85000"/>
                  </a:schemeClr>
                </a:solidFill>
                <a:latin typeface="Times New Roman" panose="02020603050405020304" pitchFamily="18" charset="0"/>
              </a:rPr>
              <a:t>Record timestamp of a student when he mark the attendance</a:t>
            </a:r>
          </a:p>
          <a:p>
            <a:pPr marL="742950" lvl="1" indent="-285750">
              <a:lnSpc>
                <a:spcPct val="150000"/>
              </a:lnSpc>
              <a:buClr>
                <a:schemeClr val="bg1"/>
              </a:buClr>
              <a:buSzPct val="100000"/>
              <a:buFont typeface="Wingdings" panose="05000000000000000000" pitchFamily="2" charset="2"/>
              <a:buChar char="Ø"/>
            </a:pPr>
            <a:r>
              <a:rPr lang="en-US" sz="1600" dirty="0">
                <a:solidFill>
                  <a:schemeClr val="bg1">
                    <a:lumMod val="85000"/>
                  </a:schemeClr>
                </a:solidFill>
                <a:latin typeface="Times New Roman" panose="02020603050405020304" pitchFamily="18" charset="0"/>
              </a:rPr>
              <a:t>Attendance record should be stored securely </a:t>
            </a:r>
            <a:r>
              <a:rPr lang="en-CA" sz="1600" dirty="0">
                <a:solidFill>
                  <a:schemeClr val="bg1">
                    <a:lumMod val="85000"/>
                  </a:schemeClr>
                </a:solidFill>
                <a:latin typeface="Times New Roman" panose="02020603050405020304" pitchFamily="18" charset="0"/>
              </a:rPr>
              <a:t>and be easily retrievable for reporting purposes.</a:t>
            </a:r>
          </a:p>
          <a:p>
            <a:pPr marL="742950" lvl="1" indent="-285750">
              <a:lnSpc>
                <a:spcPct val="150000"/>
              </a:lnSpc>
              <a:buClr>
                <a:schemeClr val="bg1"/>
              </a:buClr>
              <a:buSzPct val="100000"/>
              <a:buFont typeface="Wingdings" panose="05000000000000000000" pitchFamily="2" charset="2"/>
              <a:buChar char="Ø"/>
            </a:pPr>
            <a:r>
              <a:rPr lang="en-CA" sz="1600" dirty="0">
                <a:solidFill>
                  <a:schemeClr val="bg1">
                    <a:lumMod val="85000"/>
                  </a:schemeClr>
                </a:solidFill>
                <a:latin typeface="Times New Roman" panose="02020603050405020304" pitchFamily="18" charset="0"/>
              </a:rPr>
              <a:t>The system should handle multiple attendance session in a day</a:t>
            </a:r>
          </a:p>
        </p:txBody>
      </p:sp>
      <p:sp>
        <p:nvSpPr>
          <p:cNvPr id="373" name="Google Shape;373;p53">
            <a:extLst>
              <a:ext uri="{FF2B5EF4-FFF2-40B4-BE49-F238E27FC236}">
                <a16:creationId xmlns:a16="http://schemas.microsoft.com/office/drawing/2014/main" id="{BE93F4AB-DBFD-6E3D-F46E-874ABCFB7588}"/>
              </a:ext>
            </a:extLst>
          </p:cNvPr>
          <p:cNvSpPr/>
          <p:nvPr/>
        </p:nvSpPr>
        <p:spPr>
          <a:xfrm>
            <a:off x="7074625" y="3330150"/>
            <a:ext cx="2712300" cy="2712300"/>
          </a:xfrm>
          <a:prstGeom prst="ellipse">
            <a:avLst/>
          </a:prstGeom>
          <a:gradFill>
            <a:gsLst>
              <a:gs pos="0">
                <a:schemeClr val="accent2"/>
              </a:gs>
              <a:gs pos="9000">
                <a:schemeClr val="accent2"/>
              </a:gs>
              <a:gs pos="19000">
                <a:schemeClr val="accent2"/>
              </a:gs>
              <a:gs pos="41000">
                <a:srgbClr val="FF31FA">
                  <a:alpha val="73333"/>
                </a:srgbClr>
              </a:gs>
              <a:gs pos="66000">
                <a:srgbClr val="000000">
                  <a:alpha val="0"/>
                </a:srgbClr>
              </a:gs>
              <a:gs pos="100000">
                <a:srgbClr val="000000">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DAB85F6-96DB-6DCE-D20E-5D06717730C5}"/>
              </a:ext>
            </a:extLst>
          </p:cNvPr>
          <p:cNvSpPr txBox="1"/>
          <p:nvPr/>
        </p:nvSpPr>
        <p:spPr>
          <a:xfrm>
            <a:off x="0" y="702294"/>
            <a:ext cx="8510263" cy="707886"/>
          </a:xfrm>
          <a:prstGeom prst="rect">
            <a:avLst/>
          </a:prstGeom>
          <a:noFill/>
        </p:spPr>
        <p:txBody>
          <a:bodyPr wrap="square">
            <a:spAutoFit/>
          </a:bodyPr>
          <a:lstStyle/>
          <a:p>
            <a:pPr marL="457200" lvl="1">
              <a:buClr>
                <a:schemeClr val="bg1"/>
              </a:buClr>
              <a:buSzPct val="100000"/>
            </a:pPr>
            <a:r>
              <a:rPr lang="en-CA" sz="2000" dirty="0">
                <a:solidFill>
                  <a:schemeClr val="bg1"/>
                </a:solidFill>
                <a:latin typeface="Times New Roman" panose="02020603050405020304" pitchFamily="18" charset="0"/>
              </a:rPr>
              <a:t>These requirements describe what the system should do and how it should respond to various inputs or stimuli. </a:t>
            </a:r>
          </a:p>
        </p:txBody>
      </p:sp>
    </p:spTree>
    <p:extLst>
      <p:ext uri="{BB962C8B-B14F-4D97-AF65-F5344CB8AC3E}">
        <p14:creationId xmlns:p14="http://schemas.microsoft.com/office/powerpoint/2010/main" val="3848862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34CA2729-87A0-3B89-9682-D86EA4C8F445}"/>
            </a:ext>
          </a:extLst>
        </p:cNvPr>
        <p:cNvGrpSpPr/>
        <p:nvPr/>
      </p:nvGrpSpPr>
      <p:grpSpPr>
        <a:xfrm>
          <a:off x="0" y="0"/>
          <a:ext cx="0" cy="0"/>
          <a:chOff x="0" y="0"/>
          <a:chExt cx="0" cy="0"/>
        </a:xfrm>
      </p:grpSpPr>
      <p:sp>
        <p:nvSpPr>
          <p:cNvPr id="344" name="Google Shape;344;p50">
            <a:extLst>
              <a:ext uri="{FF2B5EF4-FFF2-40B4-BE49-F238E27FC236}">
                <a16:creationId xmlns:a16="http://schemas.microsoft.com/office/drawing/2014/main" id="{15084181-6EA6-94E2-323E-D43FAB138E91}"/>
              </a:ext>
            </a:extLst>
          </p:cNvPr>
          <p:cNvSpPr txBox="1">
            <a:spLocks noGrp="1"/>
          </p:cNvSpPr>
          <p:nvPr>
            <p:ph type="title"/>
          </p:nvPr>
        </p:nvSpPr>
        <p:spPr>
          <a:xfrm flipH="1">
            <a:off x="3804725" y="1403707"/>
            <a:ext cx="5090897" cy="1987304"/>
          </a:xfrm>
          <a:prstGeom prst="rect">
            <a:avLst/>
          </a:prstGeom>
        </p:spPr>
        <p:txBody>
          <a:bodyPr spcFirstLastPara="1" wrap="square" lIns="91425" tIns="91425" rIns="91425" bIns="91425" anchor="ctr" anchorCtr="0">
            <a:noAutofit/>
          </a:bodyPr>
          <a:lstStyle/>
          <a:p>
            <a:r>
              <a:rPr lang="en-US" sz="4000" dirty="0">
                <a:solidFill>
                  <a:schemeClr val="bg1"/>
                </a:solidFill>
                <a:latin typeface="Roboto" panose="02000000000000000000" pitchFamily="2" charset="0"/>
                <a:ea typeface="Roboto" panose="02000000000000000000" pitchFamily="2" charset="0"/>
                <a:cs typeface="Poppins Black"/>
              </a:rPr>
              <a:t>Non-Functiona</a:t>
            </a:r>
            <a:r>
              <a:rPr lang="en-US" sz="4000" dirty="0">
                <a:solidFill>
                  <a:schemeClr val="bg1"/>
                </a:solidFill>
                <a:latin typeface="Roboto" panose="02000000000000000000" pitchFamily="2" charset="0"/>
                <a:ea typeface="Roboto" panose="02000000000000000000" pitchFamily="2" charset="0"/>
              </a:rPr>
              <a:t>l requirements</a:t>
            </a:r>
            <a:endParaRPr lang="en-US" sz="4000" dirty="0">
              <a:latin typeface="Roboto" panose="02000000000000000000" pitchFamily="2" charset="0"/>
              <a:ea typeface="Roboto" panose="02000000000000000000" pitchFamily="2" charset="0"/>
            </a:endParaRPr>
          </a:p>
        </p:txBody>
      </p:sp>
      <p:sp>
        <p:nvSpPr>
          <p:cNvPr id="346" name="Google Shape;346;p50">
            <a:extLst>
              <a:ext uri="{FF2B5EF4-FFF2-40B4-BE49-F238E27FC236}">
                <a16:creationId xmlns:a16="http://schemas.microsoft.com/office/drawing/2014/main" id="{FB8DEFCF-7DD0-74F5-A56F-D41D5B2170D7}"/>
              </a:ext>
            </a:extLst>
          </p:cNvPr>
          <p:cNvSpPr txBox="1">
            <a:spLocks noGrp="1"/>
          </p:cNvSpPr>
          <p:nvPr>
            <p:ph type="title" idx="2"/>
          </p:nvPr>
        </p:nvSpPr>
        <p:spPr>
          <a:xfrm flipH="1">
            <a:off x="6525175" y="512590"/>
            <a:ext cx="1905600" cy="123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pic>
        <p:nvPicPr>
          <p:cNvPr id="347" name="Google Shape;347;p50">
            <a:extLst>
              <a:ext uri="{FF2B5EF4-FFF2-40B4-BE49-F238E27FC236}">
                <a16:creationId xmlns:a16="http://schemas.microsoft.com/office/drawing/2014/main" id="{C9025064-36C1-6310-9EC2-611F7CDC1919}"/>
              </a:ext>
            </a:extLst>
          </p:cNvPr>
          <p:cNvPicPr preferRelativeResize="0"/>
          <p:nvPr/>
        </p:nvPicPr>
        <p:blipFill rotWithShape="1">
          <a:blip r:embed="rId3">
            <a:alphaModFix/>
          </a:blip>
          <a:srcRect l="11499" r="20176"/>
          <a:stretch/>
        </p:blipFill>
        <p:spPr>
          <a:xfrm>
            <a:off x="713225" y="1063500"/>
            <a:ext cx="3091500" cy="3016500"/>
          </a:xfrm>
          <a:prstGeom prst="ellipse">
            <a:avLst/>
          </a:prstGeom>
          <a:noFill/>
          <a:ln>
            <a:noFill/>
          </a:ln>
        </p:spPr>
      </p:pic>
      <p:pic>
        <p:nvPicPr>
          <p:cNvPr id="6" name="Picture 5">
            <a:extLst>
              <a:ext uri="{FF2B5EF4-FFF2-40B4-BE49-F238E27FC236}">
                <a16:creationId xmlns:a16="http://schemas.microsoft.com/office/drawing/2014/main" id="{3EC4BEE6-F964-99D6-5E85-C57F6A35211A}"/>
              </a:ext>
            </a:extLst>
          </p:cNvPr>
          <p:cNvPicPr>
            <a:picLocks noChangeAspect="1"/>
          </p:cNvPicPr>
          <p:nvPr/>
        </p:nvPicPr>
        <p:blipFill>
          <a:blip r:embed="rId4"/>
          <a:stretch>
            <a:fillRect/>
          </a:stretch>
        </p:blipFill>
        <p:spPr>
          <a:xfrm>
            <a:off x="6152322" y="3175687"/>
            <a:ext cx="2447418" cy="1808626"/>
          </a:xfrm>
          <a:prstGeom prst="rect">
            <a:avLst/>
          </a:prstGeom>
        </p:spPr>
      </p:pic>
    </p:spTree>
    <p:extLst>
      <p:ext uri="{BB962C8B-B14F-4D97-AF65-F5344CB8AC3E}">
        <p14:creationId xmlns:p14="http://schemas.microsoft.com/office/powerpoint/2010/main" val="4015842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7"/>
          <p:cNvSpPr txBox="1">
            <a:spLocks noGrp="1"/>
          </p:cNvSpPr>
          <p:nvPr>
            <p:ph type="title"/>
          </p:nvPr>
        </p:nvSpPr>
        <p:spPr>
          <a:xfrm>
            <a:off x="792763"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Non-Functional requirements</a:t>
            </a:r>
            <a:endParaRPr dirty="0"/>
          </a:p>
        </p:txBody>
      </p:sp>
      <p:sp>
        <p:nvSpPr>
          <p:cNvPr id="21" name="TextBox 20">
            <a:extLst>
              <a:ext uri="{FF2B5EF4-FFF2-40B4-BE49-F238E27FC236}">
                <a16:creationId xmlns:a16="http://schemas.microsoft.com/office/drawing/2014/main" id="{F8C948AD-0C93-2B22-7E86-610DBFFB5DC9}"/>
              </a:ext>
            </a:extLst>
          </p:cNvPr>
          <p:cNvSpPr txBox="1"/>
          <p:nvPr/>
        </p:nvSpPr>
        <p:spPr>
          <a:xfrm>
            <a:off x="952927" y="1826012"/>
            <a:ext cx="3619073" cy="1887696"/>
          </a:xfrm>
          <a:prstGeom prst="rect">
            <a:avLst/>
          </a:prstGeom>
          <a:noFill/>
        </p:spPr>
        <p:txBody>
          <a:bodyPr wrap="square">
            <a:spAutoFit/>
          </a:bodyPr>
          <a:lstStyle/>
          <a:p>
            <a:pPr>
              <a:lnSpc>
                <a:spcPct val="150000"/>
              </a:lnSpc>
              <a:buNone/>
            </a:pPr>
            <a:r>
              <a:rPr lang="en-US" sz="2000" b="0" strike="noStrike" spc="-1" dirty="0">
                <a:solidFill>
                  <a:srgbClr val="FFFFFF"/>
                </a:solidFill>
                <a:latin typeface="Roboto" panose="02000000000000000000" pitchFamily="2" charset="0"/>
                <a:ea typeface="Roboto" panose="02000000000000000000" pitchFamily="2" charset="0"/>
              </a:rPr>
              <a:t>Performance:</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Response time (&lt;5 seconds)</a:t>
            </a:r>
          </a:p>
          <a:p>
            <a:pPr>
              <a:lnSpc>
                <a:spcPct val="150000"/>
              </a:lnSpc>
              <a:buNone/>
            </a:pPr>
            <a:r>
              <a:rPr lang="en-US" sz="2000" b="0" strike="noStrike" spc="-1" dirty="0">
                <a:solidFill>
                  <a:schemeClr val="bg1">
                    <a:lumMod val="85000"/>
                  </a:schemeClr>
                </a:solidFill>
                <a:latin typeface="Roboto" panose="02000000000000000000" pitchFamily="2" charset="0"/>
                <a:ea typeface="Roboto" panose="02000000000000000000" pitchFamily="2" charset="0"/>
              </a:rPr>
              <a:t>- offline functionalities </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Battery consumption</a:t>
            </a:r>
          </a:p>
        </p:txBody>
      </p:sp>
      <p:sp>
        <p:nvSpPr>
          <p:cNvPr id="4" name="TextBox 3">
            <a:extLst>
              <a:ext uri="{FF2B5EF4-FFF2-40B4-BE49-F238E27FC236}">
                <a16:creationId xmlns:a16="http://schemas.microsoft.com/office/drawing/2014/main" id="{37B9302B-1BC6-3635-409E-750AB0BF8D8D}"/>
              </a:ext>
            </a:extLst>
          </p:cNvPr>
          <p:cNvSpPr txBox="1"/>
          <p:nvPr/>
        </p:nvSpPr>
        <p:spPr>
          <a:xfrm>
            <a:off x="116902" y="697191"/>
            <a:ext cx="9027098" cy="1015663"/>
          </a:xfrm>
          <a:prstGeom prst="rect">
            <a:avLst/>
          </a:prstGeom>
          <a:noFill/>
        </p:spPr>
        <p:txBody>
          <a:bodyPr wrap="square">
            <a:spAutoFit/>
          </a:bodyPr>
          <a:lstStyle/>
          <a:p>
            <a:r>
              <a:rPr lang="en-CA" sz="2000" spc="-1" dirty="0">
                <a:solidFill>
                  <a:srgbClr val="FFFFFF"/>
                </a:solidFill>
                <a:latin typeface="Roboto" panose="02000000000000000000" pitchFamily="2" charset="0"/>
                <a:ea typeface="Roboto" panose="02000000000000000000" pitchFamily="2" charset="0"/>
              </a:rPr>
              <a:t>Define the qualities, constraints, and characteristics that describe how a software system should behave or perform, rather than specifying its specific functionality</a:t>
            </a:r>
          </a:p>
        </p:txBody>
      </p:sp>
      <p:sp>
        <p:nvSpPr>
          <p:cNvPr id="5" name="TextBox 4">
            <a:extLst>
              <a:ext uri="{FF2B5EF4-FFF2-40B4-BE49-F238E27FC236}">
                <a16:creationId xmlns:a16="http://schemas.microsoft.com/office/drawing/2014/main" id="{DEC185CC-DC9D-7B41-6764-6E8DA7E6AD39}"/>
              </a:ext>
            </a:extLst>
          </p:cNvPr>
          <p:cNvSpPr txBox="1"/>
          <p:nvPr/>
        </p:nvSpPr>
        <p:spPr>
          <a:xfrm>
            <a:off x="5080980" y="1920171"/>
            <a:ext cx="3619073" cy="2811026"/>
          </a:xfrm>
          <a:prstGeom prst="rect">
            <a:avLst/>
          </a:prstGeom>
          <a:noFill/>
        </p:spPr>
        <p:txBody>
          <a:bodyPr wrap="square">
            <a:spAutoFit/>
          </a:bodyPr>
          <a:lstStyle/>
          <a:p>
            <a:pPr>
              <a:lnSpc>
                <a:spcPct val="150000"/>
              </a:lnSpc>
              <a:buNone/>
            </a:pPr>
            <a:r>
              <a:rPr lang="en-US" sz="2000" spc="-1" dirty="0">
                <a:solidFill>
                  <a:srgbClr val="FFFFFF"/>
                </a:solidFill>
                <a:latin typeface="Roboto" panose="02000000000000000000" pitchFamily="2" charset="0"/>
                <a:ea typeface="Roboto" panose="02000000000000000000" pitchFamily="2" charset="0"/>
              </a:rPr>
              <a:t>Usability</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UI</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Accessibility</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Localization</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Intuitive and minimal training</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Provide clear information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7"/>
          <p:cNvSpPr txBox="1">
            <a:spLocks noGrp="1"/>
          </p:cNvSpPr>
          <p:nvPr>
            <p:ph type="title"/>
          </p:nvPr>
        </p:nvSpPr>
        <p:spPr>
          <a:xfrm>
            <a:off x="792763"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Non-Functional requirements</a:t>
            </a:r>
            <a:endParaRPr dirty="0"/>
          </a:p>
        </p:txBody>
      </p:sp>
      <p:sp>
        <p:nvSpPr>
          <p:cNvPr id="21" name="TextBox 20">
            <a:extLst>
              <a:ext uri="{FF2B5EF4-FFF2-40B4-BE49-F238E27FC236}">
                <a16:creationId xmlns:a16="http://schemas.microsoft.com/office/drawing/2014/main" id="{F8C948AD-0C93-2B22-7E86-610DBFFB5DC9}"/>
              </a:ext>
            </a:extLst>
          </p:cNvPr>
          <p:cNvSpPr txBox="1"/>
          <p:nvPr/>
        </p:nvSpPr>
        <p:spPr>
          <a:xfrm>
            <a:off x="952927" y="1920171"/>
            <a:ext cx="3619073" cy="1887696"/>
          </a:xfrm>
          <a:prstGeom prst="rect">
            <a:avLst/>
          </a:prstGeom>
          <a:noFill/>
        </p:spPr>
        <p:txBody>
          <a:bodyPr wrap="square">
            <a:spAutoFit/>
          </a:bodyPr>
          <a:lstStyle/>
          <a:p>
            <a:pPr>
              <a:lnSpc>
                <a:spcPct val="150000"/>
              </a:lnSpc>
              <a:buNone/>
            </a:pPr>
            <a:r>
              <a:rPr lang="en-US" sz="2000" b="0" strike="noStrike" spc="-1" dirty="0">
                <a:solidFill>
                  <a:srgbClr val="FFFFFF"/>
                </a:solidFill>
                <a:latin typeface="Roboto" panose="02000000000000000000" pitchFamily="2" charset="0"/>
                <a:ea typeface="Roboto" panose="02000000000000000000" pitchFamily="2" charset="0"/>
              </a:rPr>
              <a:t>Reliability</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Availability (when needed)</a:t>
            </a:r>
          </a:p>
          <a:p>
            <a:pPr>
              <a:lnSpc>
                <a:spcPct val="150000"/>
              </a:lnSpc>
              <a:buNone/>
            </a:pPr>
            <a:r>
              <a:rPr lang="en-US" sz="2000" b="0" strike="noStrike" spc="-1" dirty="0">
                <a:solidFill>
                  <a:schemeClr val="bg1">
                    <a:lumMod val="85000"/>
                  </a:schemeClr>
                </a:solidFill>
                <a:latin typeface="Roboto" panose="02000000000000000000" pitchFamily="2" charset="0"/>
                <a:ea typeface="Roboto" panose="02000000000000000000" pitchFamily="2" charset="0"/>
              </a:rPr>
              <a:t>- Data integrity</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Error handling</a:t>
            </a:r>
          </a:p>
        </p:txBody>
      </p:sp>
      <p:sp>
        <p:nvSpPr>
          <p:cNvPr id="4" name="TextBox 3">
            <a:extLst>
              <a:ext uri="{FF2B5EF4-FFF2-40B4-BE49-F238E27FC236}">
                <a16:creationId xmlns:a16="http://schemas.microsoft.com/office/drawing/2014/main" id="{37B9302B-1BC6-3635-409E-750AB0BF8D8D}"/>
              </a:ext>
            </a:extLst>
          </p:cNvPr>
          <p:cNvSpPr txBox="1"/>
          <p:nvPr/>
        </p:nvSpPr>
        <p:spPr>
          <a:xfrm>
            <a:off x="116902" y="697191"/>
            <a:ext cx="9027098" cy="1015663"/>
          </a:xfrm>
          <a:prstGeom prst="rect">
            <a:avLst/>
          </a:prstGeom>
          <a:noFill/>
        </p:spPr>
        <p:txBody>
          <a:bodyPr wrap="square">
            <a:spAutoFit/>
          </a:bodyPr>
          <a:lstStyle/>
          <a:p>
            <a:r>
              <a:rPr lang="en-CA" sz="2000" spc="-1" dirty="0">
                <a:solidFill>
                  <a:srgbClr val="FFFFFF"/>
                </a:solidFill>
                <a:latin typeface="Roboto" panose="02000000000000000000" pitchFamily="2" charset="0"/>
                <a:ea typeface="Roboto" panose="02000000000000000000" pitchFamily="2" charset="0"/>
              </a:rPr>
              <a:t>Define the qualities, constraints, and characteristics that describe how a software system should behave or perform, rather than specifying its specific functionality</a:t>
            </a:r>
          </a:p>
        </p:txBody>
      </p:sp>
      <p:sp>
        <p:nvSpPr>
          <p:cNvPr id="5" name="TextBox 4">
            <a:extLst>
              <a:ext uri="{FF2B5EF4-FFF2-40B4-BE49-F238E27FC236}">
                <a16:creationId xmlns:a16="http://schemas.microsoft.com/office/drawing/2014/main" id="{DEC185CC-DC9D-7B41-6764-6E8DA7E6AD39}"/>
              </a:ext>
            </a:extLst>
          </p:cNvPr>
          <p:cNvSpPr txBox="1"/>
          <p:nvPr/>
        </p:nvSpPr>
        <p:spPr>
          <a:xfrm>
            <a:off x="5080980" y="1920171"/>
            <a:ext cx="3619073" cy="1887696"/>
          </a:xfrm>
          <a:prstGeom prst="rect">
            <a:avLst/>
          </a:prstGeom>
          <a:noFill/>
        </p:spPr>
        <p:txBody>
          <a:bodyPr wrap="square">
            <a:spAutoFit/>
          </a:bodyPr>
          <a:lstStyle/>
          <a:p>
            <a:pPr>
              <a:lnSpc>
                <a:spcPct val="150000"/>
              </a:lnSpc>
              <a:buNone/>
            </a:pPr>
            <a:r>
              <a:rPr lang="en-US" sz="2000" spc="-1" dirty="0">
                <a:solidFill>
                  <a:srgbClr val="FFFFFF"/>
                </a:solidFill>
                <a:latin typeface="Roboto" panose="02000000000000000000" pitchFamily="2" charset="0"/>
                <a:ea typeface="Roboto" panose="02000000000000000000" pitchFamily="2" charset="0"/>
              </a:rPr>
              <a:t>Security</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Authentication</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Data security</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Authorization</a:t>
            </a:r>
          </a:p>
        </p:txBody>
      </p:sp>
    </p:spTree>
    <p:extLst>
      <p:ext uri="{BB962C8B-B14F-4D97-AF65-F5344CB8AC3E}">
        <p14:creationId xmlns:p14="http://schemas.microsoft.com/office/powerpoint/2010/main" val="1402957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7"/>
          <p:cNvSpPr txBox="1">
            <a:spLocks noGrp="1"/>
          </p:cNvSpPr>
          <p:nvPr>
            <p:ph type="title"/>
          </p:nvPr>
        </p:nvSpPr>
        <p:spPr>
          <a:xfrm>
            <a:off x="792763"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Non-Functional requirements</a:t>
            </a:r>
            <a:endParaRPr dirty="0"/>
          </a:p>
        </p:txBody>
      </p:sp>
      <p:sp>
        <p:nvSpPr>
          <p:cNvPr id="21" name="TextBox 20">
            <a:extLst>
              <a:ext uri="{FF2B5EF4-FFF2-40B4-BE49-F238E27FC236}">
                <a16:creationId xmlns:a16="http://schemas.microsoft.com/office/drawing/2014/main" id="{F8C948AD-0C93-2B22-7E86-610DBFFB5DC9}"/>
              </a:ext>
            </a:extLst>
          </p:cNvPr>
          <p:cNvSpPr txBox="1"/>
          <p:nvPr/>
        </p:nvSpPr>
        <p:spPr>
          <a:xfrm>
            <a:off x="952927" y="1920171"/>
            <a:ext cx="3619073" cy="964367"/>
          </a:xfrm>
          <a:prstGeom prst="rect">
            <a:avLst/>
          </a:prstGeom>
          <a:noFill/>
        </p:spPr>
        <p:txBody>
          <a:bodyPr wrap="square">
            <a:spAutoFit/>
          </a:bodyPr>
          <a:lstStyle/>
          <a:p>
            <a:pPr>
              <a:lnSpc>
                <a:spcPct val="150000"/>
              </a:lnSpc>
              <a:buNone/>
            </a:pPr>
            <a:r>
              <a:rPr lang="en-US" sz="2000" b="0" strike="noStrike" spc="-1" dirty="0">
                <a:solidFill>
                  <a:srgbClr val="FFFFFF"/>
                </a:solidFill>
                <a:latin typeface="Roboto" panose="02000000000000000000" pitchFamily="2" charset="0"/>
                <a:ea typeface="Roboto" panose="02000000000000000000" pitchFamily="2" charset="0"/>
              </a:rPr>
              <a:t>Portability</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OS (Android &amp; iOS</a:t>
            </a:r>
          </a:p>
        </p:txBody>
      </p:sp>
      <p:sp>
        <p:nvSpPr>
          <p:cNvPr id="4" name="TextBox 3">
            <a:extLst>
              <a:ext uri="{FF2B5EF4-FFF2-40B4-BE49-F238E27FC236}">
                <a16:creationId xmlns:a16="http://schemas.microsoft.com/office/drawing/2014/main" id="{37B9302B-1BC6-3635-409E-750AB0BF8D8D}"/>
              </a:ext>
            </a:extLst>
          </p:cNvPr>
          <p:cNvSpPr txBox="1"/>
          <p:nvPr/>
        </p:nvSpPr>
        <p:spPr>
          <a:xfrm>
            <a:off x="116902" y="697191"/>
            <a:ext cx="9027098" cy="1015663"/>
          </a:xfrm>
          <a:prstGeom prst="rect">
            <a:avLst/>
          </a:prstGeom>
          <a:noFill/>
        </p:spPr>
        <p:txBody>
          <a:bodyPr wrap="square">
            <a:spAutoFit/>
          </a:bodyPr>
          <a:lstStyle/>
          <a:p>
            <a:r>
              <a:rPr lang="en-CA" sz="2000" spc="-1" dirty="0">
                <a:solidFill>
                  <a:srgbClr val="FFFFFF"/>
                </a:solidFill>
                <a:latin typeface="Roboto" panose="02000000000000000000" pitchFamily="2" charset="0"/>
                <a:ea typeface="Roboto" panose="02000000000000000000" pitchFamily="2" charset="0"/>
              </a:rPr>
              <a:t>Define the qualities, constraints, and characteristics that describe how a software system should behave or perform, rather than specifying its specific functionality</a:t>
            </a:r>
          </a:p>
        </p:txBody>
      </p:sp>
      <p:sp>
        <p:nvSpPr>
          <p:cNvPr id="5" name="TextBox 4">
            <a:extLst>
              <a:ext uri="{FF2B5EF4-FFF2-40B4-BE49-F238E27FC236}">
                <a16:creationId xmlns:a16="http://schemas.microsoft.com/office/drawing/2014/main" id="{DEC185CC-DC9D-7B41-6764-6E8DA7E6AD39}"/>
              </a:ext>
            </a:extLst>
          </p:cNvPr>
          <p:cNvSpPr txBox="1"/>
          <p:nvPr/>
        </p:nvSpPr>
        <p:spPr>
          <a:xfrm>
            <a:off x="5080980" y="1920171"/>
            <a:ext cx="3619073" cy="1887696"/>
          </a:xfrm>
          <a:prstGeom prst="rect">
            <a:avLst/>
          </a:prstGeom>
          <a:noFill/>
        </p:spPr>
        <p:txBody>
          <a:bodyPr wrap="square">
            <a:spAutoFit/>
          </a:bodyPr>
          <a:lstStyle/>
          <a:p>
            <a:pPr>
              <a:lnSpc>
                <a:spcPct val="150000"/>
              </a:lnSpc>
              <a:buNone/>
            </a:pPr>
            <a:r>
              <a:rPr lang="en-US" sz="2000" spc="-1" dirty="0">
                <a:solidFill>
                  <a:srgbClr val="FFFFFF"/>
                </a:solidFill>
                <a:latin typeface="Roboto" panose="02000000000000000000" pitchFamily="2" charset="0"/>
                <a:ea typeface="Roboto" panose="02000000000000000000" pitchFamily="2" charset="0"/>
              </a:rPr>
              <a:t>Scalability</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Large data handling</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Scale up and scale out</a:t>
            </a:r>
          </a:p>
          <a:p>
            <a:pPr>
              <a:lnSpc>
                <a:spcPct val="150000"/>
              </a:lnSpc>
              <a:buNone/>
            </a:pPr>
            <a:r>
              <a:rPr lang="en-US" sz="2000" spc="-1" dirty="0">
                <a:solidFill>
                  <a:schemeClr val="bg1">
                    <a:lumMod val="85000"/>
                  </a:schemeClr>
                </a:solidFill>
                <a:latin typeface="Roboto" panose="02000000000000000000" pitchFamily="2" charset="0"/>
                <a:ea typeface="Roboto" panose="02000000000000000000" pitchFamily="2" charset="0"/>
              </a:rPr>
              <a:t>- Delay of recording avoided</a:t>
            </a:r>
          </a:p>
        </p:txBody>
      </p:sp>
    </p:spTree>
    <p:extLst>
      <p:ext uri="{BB962C8B-B14F-4D97-AF65-F5344CB8AC3E}">
        <p14:creationId xmlns:p14="http://schemas.microsoft.com/office/powerpoint/2010/main" val="1161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410B153E-1E8D-DA45-0930-21D8A3D26145}"/>
            </a:ext>
          </a:extLst>
        </p:cNvPr>
        <p:cNvGrpSpPr/>
        <p:nvPr/>
      </p:nvGrpSpPr>
      <p:grpSpPr>
        <a:xfrm>
          <a:off x="0" y="0"/>
          <a:ext cx="0" cy="0"/>
          <a:chOff x="0" y="0"/>
          <a:chExt cx="0" cy="0"/>
        </a:xfrm>
      </p:grpSpPr>
      <p:sp>
        <p:nvSpPr>
          <p:cNvPr id="344" name="Google Shape;344;p50">
            <a:extLst>
              <a:ext uri="{FF2B5EF4-FFF2-40B4-BE49-F238E27FC236}">
                <a16:creationId xmlns:a16="http://schemas.microsoft.com/office/drawing/2014/main" id="{BF330B93-1C7E-9388-1E38-B7CF072DAABA}"/>
              </a:ext>
            </a:extLst>
          </p:cNvPr>
          <p:cNvSpPr txBox="1">
            <a:spLocks noGrp="1"/>
          </p:cNvSpPr>
          <p:nvPr>
            <p:ph type="title"/>
          </p:nvPr>
        </p:nvSpPr>
        <p:spPr>
          <a:xfrm flipH="1">
            <a:off x="4150759" y="1939386"/>
            <a:ext cx="4890496" cy="1254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1A1A1A"/>
              </a:buClr>
              <a:buSzPts val="1100"/>
            </a:pPr>
            <a:r>
              <a:rPr lang="en-US" sz="4400" dirty="0">
                <a:solidFill>
                  <a:schemeClr val="bg1"/>
                </a:solidFill>
                <a:latin typeface="Roboto" panose="02000000000000000000" pitchFamily="2" charset="0"/>
                <a:ea typeface="Roboto" panose="02000000000000000000" pitchFamily="2" charset="0"/>
                <a:cs typeface="Poppins Black"/>
              </a:rPr>
              <a:t>Constraints and considerations</a:t>
            </a:r>
          </a:p>
        </p:txBody>
      </p:sp>
      <p:sp>
        <p:nvSpPr>
          <p:cNvPr id="346" name="Google Shape;346;p50">
            <a:extLst>
              <a:ext uri="{FF2B5EF4-FFF2-40B4-BE49-F238E27FC236}">
                <a16:creationId xmlns:a16="http://schemas.microsoft.com/office/drawing/2014/main" id="{651FB987-48AA-A8A1-8B71-58AFE4189CDE}"/>
              </a:ext>
            </a:extLst>
          </p:cNvPr>
          <p:cNvSpPr txBox="1">
            <a:spLocks noGrp="1"/>
          </p:cNvSpPr>
          <p:nvPr>
            <p:ph type="title" idx="2"/>
          </p:nvPr>
        </p:nvSpPr>
        <p:spPr>
          <a:xfrm flipH="1">
            <a:off x="6525175" y="812136"/>
            <a:ext cx="1905600" cy="123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pic>
        <p:nvPicPr>
          <p:cNvPr id="347" name="Google Shape;347;p50">
            <a:extLst>
              <a:ext uri="{FF2B5EF4-FFF2-40B4-BE49-F238E27FC236}">
                <a16:creationId xmlns:a16="http://schemas.microsoft.com/office/drawing/2014/main" id="{4CF31751-A195-DE5D-8FBC-88572BB1DC49}"/>
              </a:ext>
            </a:extLst>
          </p:cNvPr>
          <p:cNvPicPr preferRelativeResize="0"/>
          <p:nvPr/>
        </p:nvPicPr>
        <p:blipFill rotWithShape="1">
          <a:blip r:embed="rId3">
            <a:alphaModFix/>
          </a:blip>
          <a:srcRect l="11499" r="20176"/>
          <a:stretch/>
        </p:blipFill>
        <p:spPr>
          <a:xfrm>
            <a:off x="713225" y="1063500"/>
            <a:ext cx="3091500" cy="3016500"/>
          </a:xfrm>
          <a:prstGeom prst="ellipse">
            <a:avLst/>
          </a:prstGeom>
          <a:noFill/>
          <a:ln>
            <a:noFill/>
          </a:ln>
        </p:spPr>
      </p:pic>
    </p:spTree>
    <p:extLst>
      <p:ext uri="{BB962C8B-B14F-4D97-AF65-F5344CB8AC3E}">
        <p14:creationId xmlns:p14="http://schemas.microsoft.com/office/powerpoint/2010/main" val="3446445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3">
          <a:extLst>
            <a:ext uri="{FF2B5EF4-FFF2-40B4-BE49-F238E27FC236}">
              <a16:creationId xmlns:a16="http://schemas.microsoft.com/office/drawing/2014/main" id="{7FE2227C-D84F-57FB-268D-22BD86730A54}"/>
            </a:ext>
          </a:extLst>
        </p:cNvPr>
        <p:cNvGrpSpPr/>
        <p:nvPr/>
      </p:nvGrpSpPr>
      <p:grpSpPr>
        <a:xfrm>
          <a:off x="0" y="0"/>
          <a:ext cx="0" cy="0"/>
          <a:chOff x="0" y="0"/>
          <a:chExt cx="0" cy="0"/>
        </a:xfrm>
      </p:grpSpPr>
      <p:sp>
        <p:nvSpPr>
          <p:cNvPr id="664" name="Google Shape;664;p71">
            <a:extLst>
              <a:ext uri="{FF2B5EF4-FFF2-40B4-BE49-F238E27FC236}">
                <a16:creationId xmlns:a16="http://schemas.microsoft.com/office/drawing/2014/main" id="{6F448ED2-27CA-4CFB-825A-B70D719E9D00}"/>
              </a:ext>
            </a:extLst>
          </p:cNvPr>
          <p:cNvSpPr txBox="1">
            <a:spLocks noGrp="1"/>
          </p:cNvSpPr>
          <p:nvPr>
            <p:ph type="title"/>
          </p:nvPr>
        </p:nvSpPr>
        <p:spPr>
          <a:xfrm>
            <a:off x="713249" y="308671"/>
            <a:ext cx="798348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Compliance and consideration</a:t>
            </a:r>
            <a:endParaRPr dirty="0"/>
          </a:p>
        </p:txBody>
      </p:sp>
      <p:sp>
        <p:nvSpPr>
          <p:cNvPr id="2" name="TextBox 1">
            <a:extLst>
              <a:ext uri="{FF2B5EF4-FFF2-40B4-BE49-F238E27FC236}">
                <a16:creationId xmlns:a16="http://schemas.microsoft.com/office/drawing/2014/main" id="{B843995E-4B00-68F5-19B1-C1FC9186A8FD}"/>
              </a:ext>
            </a:extLst>
          </p:cNvPr>
          <p:cNvSpPr txBox="1"/>
          <p:nvPr/>
        </p:nvSpPr>
        <p:spPr>
          <a:xfrm>
            <a:off x="330076" y="1274495"/>
            <a:ext cx="5231231" cy="3457357"/>
          </a:xfrm>
          <a:prstGeom prst="rect">
            <a:avLst/>
          </a:prstGeom>
          <a:noFill/>
        </p:spPr>
        <p:txBody>
          <a:bodyPr wrap="square">
            <a:spAutoFit/>
          </a:bodyPr>
          <a:lstStyle/>
          <a:p>
            <a:pPr>
              <a:lnSpc>
                <a:spcPct val="150000"/>
              </a:lnSpc>
              <a:buNone/>
            </a:pPr>
            <a:r>
              <a:rPr lang="en-US" sz="2000" spc="-1" dirty="0">
                <a:solidFill>
                  <a:srgbClr val="FFFFFF"/>
                </a:solidFill>
                <a:latin typeface="Roboto" panose="02000000000000000000" pitchFamily="2" charset="0"/>
                <a:ea typeface="Roboto" panose="02000000000000000000" pitchFamily="2" charset="0"/>
              </a:rPr>
              <a:t>- Compliance: </a:t>
            </a:r>
            <a:r>
              <a:rPr lang="en-CA" sz="1600" spc="-1" dirty="0">
                <a:solidFill>
                  <a:schemeClr val="bg1">
                    <a:lumMod val="85000"/>
                  </a:schemeClr>
                </a:solidFill>
                <a:latin typeface="Roboto" panose="02000000000000000000" pitchFamily="2" charset="0"/>
                <a:ea typeface="Roboto" panose="02000000000000000000" pitchFamily="2" charset="0"/>
              </a:rPr>
              <a:t>adhering to predefined standards, regulations, guidelines, or specifications that are relevant to the software system being developed</a:t>
            </a:r>
          </a:p>
          <a:p>
            <a:pPr>
              <a:lnSpc>
                <a:spcPct val="150000"/>
              </a:lnSpc>
              <a:buNone/>
            </a:pPr>
            <a:endParaRPr lang="en-US" sz="1600" spc="-1" dirty="0">
              <a:solidFill>
                <a:schemeClr val="bg1">
                  <a:lumMod val="85000"/>
                </a:schemeClr>
              </a:solidFill>
              <a:latin typeface="Roboto" panose="02000000000000000000" pitchFamily="2" charset="0"/>
              <a:ea typeface="Roboto" panose="02000000000000000000" pitchFamily="2" charset="0"/>
            </a:endParaRPr>
          </a:p>
          <a:p>
            <a:pPr>
              <a:lnSpc>
                <a:spcPct val="150000"/>
              </a:lnSpc>
              <a:buNone/>
            </a:pPr>
            <a:r>
              <a:rPr lang="en-US" sz="2000" spc="-1" dirty="0">
                <a:solidFill>
                  <a:srgbClr val="FFFFFF"/>
                </a:solidFill>
                <a:latin typeface="Roboto" panose="02000000000000000000" pitchFamily="2" charset="0"/>
                <a:ea typeface="Roboto" panose="02000000000000000000" pitchFamily="2" charset="0"/>
              </a:rPr>
              <a:t>- Hardware compatibility: </a:t>
            </a:r>
            <a:r>
              <a:rPr lang="en-US" sz="1600" spc="-1" dirty="0">
                <a:solidFill>
                  <a:schemeClr val="bg1">
                    <a:lumMod val="85000"/>
                  </a:schemeClr>
                </a:solidFill>
                <a:latin typeface="Roboto" panose="02000000000000000000" pitchFamily="2" charset="0"/>
                <a:ea typeface="Roboto" panose="02000000000000000000" pitchFamily="2" charset="0"/>
              </a:rPr>
              <a:t>devices</a:t>
            </a:r>
          </a:p>
          <a:p>
            <a:pPr>
              <a:lnSpc>
                <a:spcPct val="150000"/>
              </a:lnSpc>
              <a:buNone/>
            </a:pPr>
            <a:endParaRPr lang="en-US" sz="2000" spc="-1" dirty="0">
              <a:solidFill>
                <a:srgbClr val="FFFFFF"/>
              </a:solidFill>
              <a:latin typeface="Roboto" panose="02000000000000000000" pitchFamily="2" charset="0"/>
              <a:ea typeface="Roboto" panose="02000000000000000000" pitchFamily="2" charset="0"/>
            </a:endParaRPr>
          </a:p>
          <a:p>
            <a:pPr>
              <a:lnSpc>
                <a:spcPct val="150000"/>
              </a:lnSpc>
              <a:buNone/>
            </a:pPr>
            <a:r>
              <a:rPr lang="en-US" sz="2000" spc="-1" dirty="0">
                <a:solidFill>
                  <a:srgbClr val="FFFFFF"/>
                </a:solidFill>
                <a:latin typeface="Roboto" panose="02000000000000000000" pitchFamily="2" charset="0"/>
                <a:ea typeface="Roboto" panose="02000000000000000000" pitchFamily="2" charset="0"/>
              </a:rPr>
              <a:t>- Integration: </a:t>
            </a:r>
            <a:r>
              <a:rPr lang="en-US" sz="1600" spc="-1" dirty="0">
                <a:solidFill>
                  <a:schemeClr val="bg1">
                    <a:lumMod val="85000"/>
                  </a:schemeClr>
                </a:solidFill>
                <a:latin typeface="Roboto" panose="02000000000000000000" pitchFamily="2" charset="0"/>
                <a:ea typeface="Roboto" panose="02000000000000000000" pitchFamily="2" charset="0"/>
              </a:rPr>
              <a:t>with exiting university systems</a:t>
            </a:r>
          </a:p>
          <a:p>
            <a:pPr>
              <a:lnSpc>
                <a:spcPct val="150000"/>
              </a:lnSpc>
              <a:buNone/>
            </a:pPr>
            <a:endParaRPr lang="en-US" sz="2000" spc="-1" dirty="0">
              <a:solidFill>
                <a:srgbClr val="FFFFFF"/>
              </a:solidFill>
              <a:latin typeface="Roboto" panose="02000000000000000000" pitchFamily="2" charset="0"/>
              <a:ea typeface="Roboto" panose="02000000000000000000" pitchFamily="2" charset="0"/>
            </a:endParaRPr>
          </a:p>
        </p:txBody>
      </p:sp>
      <p:pic>
        <p:nvPicPr>
          <p:cNvPr id="6" name="Picture 5">
            <a:extLst>
              <a:ext uri="{FF2B5EF4-FFF2-40B4-BE49-F238E27FC236}">
                <a16:creationId xmlns:a16="http://schemas.microsoft.com/office/drawing/2014/main" id="{10F7CDAC-FA35-EA44-2FD5-E611B9B506A9}"/>
              </a:ext>
            </a:extLst>
          </p:cNvPr>
          <p:cNvPicPr>
            <a:picLocks noChangeAspect="1"/>
          </p:cNvPicPr>
          <p:nvPr/>
        </p:nvPicPr>
        <p:blipFill>
          <a:blip r:embed="rId3"/>
          <a:stretch>
            <a:fillRect/>
          </a:stretch>
        </p:blipFill>
        <p:spPr>
          <a:xfrm>
            <a:off x="5809785" y="1609400"/>
            <a:ext cx="3334215" cy="3105583"/>
          </a:xfrm>
          <a:prstGeom prst="rect">
            <a:avLst/>
          </a:prstGeom>
        </p:spPr>
      </p:pic>
    </p:spTree>
    <p:extLst>
      <p:ext uri="{BB962C8B-B14F-4D97-AF65-F5344CB8AC3E}">
        <p14:creationId xmlns:p14="http://schemas.microsoft.com/office/powerpoint/2010/main" val="863875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987C5DAB-3AE8-88CE-F287-DD62F2B101B0}"/>
            </a:ext>
          </a:extLst>
        </p:cNvPr>
        <p:cNvGrpSpPr/>
        <p:nvPr/>
      </p:nvGrpSpPr>
      <p:grpSpPr>
        <a:xfrm>
          <a:off x="0" y="0"/>
          <a:ext cx="0" cy="0"/>
          <a:chOff x="0" y="0"/>
          <a:chExt cx="0" cy="0"/>
        </a:xfrm>
      </p:grpSpPr>
      <p:sp>
        <p:nvSpPr>
          <p:cNvPr id="344" name="Google Shape;344;p50">
            <a:extLst>
              <a:ext uri="{FF2B5EF4-FFF2-40B4-BE49-F238E27FC236}">
                <a16:creationId xmlns:a16="http://schemas.microsoft.com/office/drawing/2014/main" id="{23C0C213-EF66-650D-DA90-23078EF47CD6}"/>
              </a:ext>
            </a:extLst>
          </p:cNvPr>
          <p:cNvSpPr txBox="1">
            <a:spLocks noGrp="1"/>
          </p:cNvSpPr>
          <p:nvPr>
            <p:ph type="title"/>
          </p:nvPr>
        </p:nvSpPr>
        <p:spPr>
          <a:xfrm flipH="1">
            <a:off x="4150759" y="1939386"/>
            <a:ext cx="4890496" cy="1254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rgbClr val="1A1A1A"/>
              </a:buClr>
              <a:buSzPts val="1100"/>
            </a:pPr>
            <a:r>
              <a:rPr lang="fr-FR" sz="4400" b="1" dirty="0">
                <a:solidFill>
                  <a:schemeClr val="accent2"/>
                </a:solidFill>
                <a:latin typeface="Roboto"/>
                <a:ea typeface="Roboto"/>
                <a:sym typeface="Roboto"/>
              </a:rPr>
              <a:t>CONCLUSION</a:t>
            </a:r>
            <a:endParaRPr lang="en-US" sz="4400" dirty="0">
              <a:solidFill>
                <a:schemeClr val="accent2"/>
              </a:solidFill>
              <a:latin typeface="Roboto" panose="02000000000000000000" pitchFamily="2" charset="0"/>
              <a:ea typeface="Roboto" panose="02000000000000000000" pitchFamily="2" charset="0"/>
            </a:endParaRPr>
          </a:p>
        </p:txBody>
      </p:sp>
      <p:sp>
        <p:nvSpPr>
          <p:cNvPr id="345" name="Google Shape;345;p50">
            <a:extLst>
              <a:ext uri="{FF2B5EF4-FFF2-40B4-BE49-F238E27FC236}">
                <a16:creationId xmlns:a16="http://schemas.microsoft.com/office/drawing/2014/main" id="{32F2AA44-362B-47F8-5901-B0F386630DA1}"/>
              </a:ext>
            </a:extLst>
          </p:cNvPr>
          <p:cNvSpPr txBox="1">
            <a:spLocks noGrp="1"/>
          </p:cNvSpPr>
          <p:nvPr>
            <p:ph type="subTitle" idx="1"/>
          </p:nvPr>
        </p:nvSpPr>
        <p:spPr>
          <a:xfrm flipH="1">
            <a:off x="5554675" y="3175886"/>
            <a:ext cx="2876100" cy="70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1A1A1A"/>
              </a:buClr>
              <a:buSzPts val="1100"/>
              <a:buFont typeface="Arial"/>
              <a:buNone/>
            </a:pPr>
            <a:r>
              <a:rPr lang="en" dirty="0"/>
              <a:t>Recap of the work</a:t>
            </a:r>
            <a:endParaRPr dirty="0"/>
          </a:p>
        </p:txBody>
      </p:sp>
      <p:sp>
        <p:nvSpPr>
          <p:cNvPr id="346" name="Google Shape;346;p50">
            <a:extLst>
              <a:ext uri="{FF2B5EF4-FFF2-40B4-BE49-F238E27FC236}">
                <a16:creationId xmlns:a16="http://schemas.microsoft.com/office/drawing/2014/main" id="{DA57082B-4634-3732-B1D7-423A0E37066B}"/>
              </a:ext>
            </a:extLst>
          </p:cNvPr>
          <p:cNvSpPr txBox="1">
            <a:spLocks noGrp="1"/>
          </p:cNvSpPr>
          <p:nvPr>
            <p:ph type="title" idx="2"/>
          </p:nvPr>
        </p:nvSpPr>
        <p:spPr>
          <a:xfrm flipH="1">
            <a:off x="6525175" y="812136"/>
            <a:ext cx="1905600" cy="123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08</a:t>
            </a:r>
            <a:endParaRPr dirty="0"/>
          </a:p>
        </p:txBody>
      </p:sp>
      <p:pic>
        <p:nvPicPr>
          <p:cNvPr id="347" name="Google Shape;347;p50">
            <a:extLst>
              <a:ext uri="{FF2B5EF4-FFF2-40B4-BE49-F238E27FC236}">
                <a16:creationId xmlns:a16="http://schemas.microsoft.com/office/drawing/2014/main" id="{114CCBB6-109E-A729-CA8D-8CF98B3C47DF}"/>
              </a:ext>
            </a:extLst>
          </p:cNvPr>
          <p:cNvPicPr preferRelativeResize="0"/>
          <p:nvPr/>
        </p:nvPicPr>
        <p:blipFill rotWithShape="1">
          <a:blip r:embed="rId3">
            <a:alphaModFix/>
          </a:blip>
          <a:srcRect l="11499" r="20176"/>
          <a:stretch/>
        </p:blipFill>
        <p:spPr>
          <a:xfrm>
            <a:off x="713225" y="1063500"/>
            <a:ext cx="3091500" cy="3016500"/>
          </a:xfrm>
          <a:prstGeom prst="ellipse">
            <a:avLst/>
          </a:prstGeom>
          <a:noFill/>
          <a:ln>
            <a:noFill/>
          </a:ln>
        </p:spPr>
      </p:pic>
    </p:spTree>
    <p:extLst>
      <p:ext uri="{BB962C8B-B14F-4D97-AF65-F5344CB8AC3E}">
        <p14:creationId xmlns:p14="http://schemas.microsoft.com/office/powerpoint/2010/main" val="327844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3"/>
          <p:cNvSpPr txBox="1">
            <a:spLocks noGrp="1"/>
          </p:cNvSpPr>
          <p:nvPr>
            <p:ph type="ctrTitle"/>
          </p:nvPr>
        </p:nvSpPr>
        <p:spPr>
          <a:xfrm>
            <a:off x="752790" y="780786"/>
            <a:ext cx="5445988" cy="2777100"/>
          </a:xfrm>
          <a:prstGeom prst="rect">
            <a:avLst/>
          </a:prstGeom>
        </p:spPr>
        <p:txBody>
          <a:bodyPr spcFirstLastPara="1" wrap="square" lIns="91425" tIns="91425" rIns="91425" bIns="91425" anchor="b" anchorCtr="0">
            <a:noAutofit/>
          </a:bodyPr>
          <a:lstStyle/>
          <a:p>
            <a:r>
              <a:rPr lang="en-US" dirty="0">
                <a:solidFill>
                  <a:schemeClr val="accent2"/>
                </a:solidFill>
                <a:latin typeface="Times New Roman" panose="02020603050405020304" pitchFamily="18" charset="0"/>
                <a:cs typeface="Times New Roman" panose="02020603050405020304" pitchFamily="18" charset="0"/>
              </a:rPr>
              <a:t>Requirements Gathering </a:t>
            </a:r>
            <a:r>
              <a:rPr lang="fr-FR" sz="3600" dirty="0">
                <a:latin typeface="Roboto" panose="02000000000000000000" pitchFamily="2" charset="0"/>
                <a:ea typeface="Roboto" panose="02000000000000000000" pitchFamily="2" charset="0"/>
              </a:rPr>
              <a:t>of Surdents Attendance mobile app</a:t>
            </a:r>
            <a:endParaRPr dirty="0">
              <a:solidFill>
                <a:schemeClr val="accent2"/>
              </a:solidFill>
              <a:latin typeface="Times New Roman" panose="02020603050405020304" pitchFamily="18" charset="0"/>
              <a:cs typeface="Times New Roman" panose="02020603050405020304" pitchFamily="18" charset="0"/>
            </a:endParaRPr>
          </a:p>
        </p:txBody>
      </p:sp>
      <p:sp>
        <p:nvSpPr>
          <p:cNvPr id="260" name="Google Shape;260;p43"/>
          <p:cNvSpPr txBox="1">
            <a:spLocks noGrp="1"/>
          </p:cNvSpPr>
          <p:nvPr>
            <p:ph type="subTitle" idx="1"/>
          </p:nvPr>
        </p:nvSpPr>
        <p:spPr>
          <a:xfrm>
            <a:off x="752790" y="3649871"/>
            <a:ext cx="4830900" cy="4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Design and Implementation</a:t>
            </a:r>
            <a:endParaRPr dirty="0">
              <a:latin typeface="Times New Roman" panose="02020603050405020304" pitchFamily="18" charset="0"/>
              <a:cs typeface="Times New Roman" panose="02020603050405020304" pitchFamily="18" charset="0"/>
            </a:endParaRPr>
          </a:p>
        </p:txBody>
      </p:sp>
      <p:pic>
        <p:nvPicPr>
          <p:cNvPr id="261" name="Google Shape;261;p43"/>
          <p:cNvPicPr preferRelativeResize="0"/>
          <p:nvPr/>
        </p:nvPicPr>
        <p:blipFill>
          <a:blip r:embed="rId3">
            <a:alphaModFix/>
          </a:blip>
          <a:stretch>
            <a:fillRect/>
          </a:stretch>
        </p:blipFill>
        <p:spPr>
          <a:xfrm rot="386524">
            <a:off x="7186875" y="1196133"/>
            <a:ext cx="1764624" cy="3514348"/>
          </a:xfrm>
          <a:prstGeom prst="rect">
            <a:avLst/>
          </a:prstGeom>
          <a:noFill/>
          <a:ln>
            <a:noFill/>
          </a:ln>
          <a:effectLst>
            <a:outerShdw blurRad="57150" dist="19050" dir="5400000" algn="bl" rotWithShape="0">
              <a:srgbClr val="000000">
                <a:alpha val="50000"/>
              </a:srgbClr>
            </a:outerShdw>
          </a:effectLst>
        </p:spPr>
      </p:pic>
      <p:sp>
        <p:nvSpPr>
          <p:cNvPr id="262" name="Google Shape;262;p43"/>
          <p:cNvSpPr/>
          <p:nvPr/>
        </p:nvSpPr>
        <p:spPr>
          <a:xfrm rot="386524">
            <a:off x="7275079" y="1297783"/>
            <a:ext cx="1585223" cy="3347748"/>
          </a:xfrm>
          <a:prstGeom prst="roundRect">
            <a:avLst>
              <a:gd name="adj" fmla="val 11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3" name="Google Shape;263;p43"/>
          <p:cNvPicPr preferRelativeResize="0"/>
          <p:nvPr/>
        </p:nvPicPr>
        <p:blipFill>
          <a:blip r:embed="rId4"/>
          <a:srcRect/>
          <a:stretch/>
        </p:blipFill>
        <p:spPr>
          <a:xfrm rot="386524">
            <a:off x="7460572" y="1994048"/>
            <a:ext cx="1389883" cy="1056815"/>
          </a:xfrm>
          <a:prstGeom prst="rect">
            <a:avLst/>
          </a:prstGeom>
          <a:noFill/>
          <a:ln>
            <a:noFill/>
          </a:ln>
        </p:spPr>
      </p:pic>
      <p:sp>
        <p:nvSpPr>
          <p:cNvPr id="264" name="Google Shape;264;p43"/>
          <p:cNvSpPr/>
          <p:nvPr/>
        </p:nvSpPr>
        <p:spPr>
          <a:xfrm rot="386524">
            <a:off x="7514888" y="1469375"/>
            <a:ext cx="1421420" cy="2085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lt1"/>
                </a:solidFill>
                <a:latin typeface="Poppins"/>
                <a:ea typeface="Poppins"/>
                <a:cs typeface="Poppins"/>
                <a:sym typeface="Poppins"/>
              </a:rPr>
              <a:t>WWW.WEBSITE.COM</a:t>
            </a:r>
            <a:endParaRPr sz="800">
              <a:solidFill>
                <a:schemeClr val="lt1"/>
              </a:solidFill>
              <a:latin typeface="Poppins"/>
              <a:ea typeface="Poppins"/>
              <a:cs typeface="Poppins"/>
              <a:sym typeface="Poppins"/>
            </a:endParaRPr>
          </a:p>
        </p:txBody>
      </p:sp>
      <p:sp>
        <p:nvSpPr>
          <p:cNvPr id="265" name="Google Shape;265;p43"/>
          <p:cNvSpPr/>
          <p:nvPr/>
        </p:nvSpPr>
        <p:spPr>
          <a:xfrm rot="386524">
            <a:off x="7323691" y="3162714"/>
            <a:ext cx="1421420" cy="2085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lt1"/>
                </a:solidFill>
                <a:latin typeface="Poppins"/>
                <a:ea typeface="Poppins"/>
                <a:cs typeface="Poppins"/>
                <a:sym typeface="Poppins"/>
              </a:rPr>
              <a:t>Planets</a:t>
            </a:r>
            <a:endParaRPr sz="1000" b="1">
              <a:solidFill>
                <a:schemeClr val="lt1"/>
              </a:solidFill>
              <a:latin typeface="Poppins"/>
              <a:ea typeface="Poppins"/>
              <a:cs typeface="Poppins"/>
              <a:sym typeface="Poppins"/>
            </a:endParaRPr>
          </a:p>
        </p:txBody>
      </p:sp>
      <p:sp>
        <p:nvSpPr>
          <p:cNvPr id="266" name="Google Shape;266;p43"/>
          <p:cNvSpPr/>
          <p:nvPr/>
        </p:nvSpPr>
        <p:spPr>
          <a:xfrm rot="386524">
            <a:off x="7262455" y="3356596"/>
            <a:ext cx="1421420" cy="9054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dirty="0">
                <a:solidFill>
                  <a:schemeClr val="lt1"/>
                </a:solidFill>
                <a:latin typeface="Poppins"/>
                <a:ea typeface="Poppins"/>
                <a:cs typeface="Poppins"/>
                <a:sym typeface="Poppins"/>
              </a:rPr>
              <a:t>Although behind red, Mars is actually a very cold place.</a:t>
            </a:r>
            <a:endParaRPr sz="800" dirty="0">
              <a:solidFill>
                <a:schemeClr val="lt1"/>
              </a:solidFill>
              <a:latin typeface="Poppins"/>
              <a:ea typeface="Poppins"/>
              <a:cs typeface="Poppins"/>
              <a:sym typeface="Poppins"/>
            </a:endParaRPr>
          </a:p>
          <a:p>
            <a:pPr marL="0" lvl="0" indent="0" algn="l" rtl="0">
              <a:spcBef>
                <a:spcPts val="1000"/>
              </a:spcBef>
              <a:spcAft>
                <a:spcPts val="0"/>
              </a:spcAft>
              <a:buNone/>
            </a:pPr>
            <a:r>
              <a:rPr lang="en" sz="800" dirty="0">
                <a:solidFill>
                  <a:schemeClr val="lt1"/>
                </a:solidFill>
                <a:latin typeface="Poppins"/>
                <a:ea typeface="Poppins"/>
                <a:cs typeface="Poppins"/>
                <a:sym typeface="Poppins"/>
              </a:rPr>
              <a:t>Mercury is the second planet from the Sun</a:t>
            </a:r>
            <a:endParaRPr sz="800" dirty="0">
              <a:solidFill>
                <a:schemeClr val="lt1"/>
              </a:solidFill>
              <a:latin typeface="Poppins"/>
              <a:ea typeface="Poppins"/>
              <a:cs typeface="Poppins"/>
              <a:sym typeface="Poppins"/>
            </a:endParaRPr>
          </a:p>
        </p:txBody>
      </p:sp>
      <p:pic>
        <p:nvPicPr>
          <p:cNvPr id="267" name="Google Shape;267;p43"/>
          <p:cNvPicPr preferRelativeResize="0"/>
          <p:nvPr/>
        </p:nvPicPr>
        <p:blipFill>
          <a:blip r:embed="rId3">
            <a:alphaModFix/>
          </a:blip>
          <a:stretch>
            <a:fillRect/>
          </a:stretch>
        </p:blipFill>
        <p:spPr>
          <a:xfrm rot="-621489">
            <a:off x="6059559" y="697708"/>
            <a:ext cx="1764594" cy="3514287"/>
          </a:xfrm>
          <a:prstGeom prst="rect">
            <a:avLst/>
          </a:prstGeom>
          <a:noFill/>
          <a:ln>
            <a:noFill/>
          </a:ln>
          <a:effectLst>
            <a:outerShdw blurRad="57150" dist="19050" dir="5400000" algn="bl" rotWithShape="0">
              <a:srgbClr val="000000">
                <a:alpha val="50000"/>
              </a:srgbClr>
            </a:outerShdw>
          </a:effectLst>
        </p:spPr>
      </p:pic>
      <p:sp>
        <p:nvSpPr>
          <p:cNvPr id="268" name="Google Shape;268;p43"/>
          <p:cNvSpPr/>
          <p:nvPr/>
        </p:nvSpPr>
        <p:spPr>
          <a:xfrm rot="-621489">
            <a:off x="6153129" y="799005"/>
            <a:ext cx="1585195" cy="3347690"/>
          </a:xfrm>
          <a:prstGeom prst="roundRect">
            <a:avLst>
              <a:gd name="adj" fmla="val 115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3"/>
          <p:cNvSpPr/>
          <p:nvPr/>
        </p:nvSpPr>
        <p:spPr>
          <a:xfrm rot="-621489">
            <a:off x="6605059" y="3700406"/>
            <a:ext cx="1168196" cy="208499"/>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latin typeface="Poppins"/>
                <a:ea typeface="Poppins"/>
                <a:cs typeface="Poppins"/>
                <a:sym typeface="Poppins"/>
              </a:rPr>
              <a:t>SWIPE UP!</a:t>
            </a:r>
            <a:endParaRPr sz="1100" b="1" dirty="0">
              <a:latin typeface="Poppins"/>
              <a:ea typeface="Poppins"/>
              <a:cs typeface="Poppins"/>
              <a:sym typeface="Poppins"/>
            </a:endParaRPr>
          </a:p>
        </p:txBody>
      </p:sp>
      <p:pic>
        <p:nvPicPr>
          <p:cNvPr id="270" name="Google Shape;270;p43"/>
          <p:cNvPicPr preferRelativeResize="0"/>
          <p:nvPr/>
        </p:nvPicPr>
        <p:blipFill>
          <a:blip r:embed="rId5"/>
          <a:srcRect t="6764" b="6764"/>
          <a:stretch/>
        </p:blipFill>
        <p:spPr>
          <a:xfrm rot="-621487">
            <a:off x="6142464" y="1494720"/>
            <a:ext cx="1585195" cy="1839520"/>
          </a:xfrm>
          <a:prstGeom prst="rect">
            <a:avLst/>
          </a:prstGeom>
          <a:noFill/>
          <a:ln>
            <a:noFill/>
          </a:ln>
        </p:spPr>
      </p:pic>
      <p:sp>
        <p:nvSpPr>
          <p:cNvPr id="271" name="Google Shape;271;p43"/>
          <p:cNvSpPr/>
          <p:nvPr/>
        </p:nvSpPr>
        <p:spPr>
          <a:xfrm rot="-621489">
            <a:off x="5982121" y="984623"/>
            <a:ext cx="1421396" cy="2084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a:solidFill>
                  <a:schemeClr val="lt1"/>
                </a:solidFill>
                <a:latin typeface="Times New Roman" panose="02020603050405020304" pitchFamily="18" charset="0"/>
                <a:ea typeface="Poppins"/>
                <a:cs typeface="Times New Roman" panose="02020603050405020304" pitchFamily="18" charset="0"/>
                <a:sym typeface="Poppins"/>
              </a:rPr>
              <a:t>WWW.WEBSITE.COM</a:t>
            </a:r>
            <a:endParaRPr sz="800" dirty="0">
              <a:solidFill>
                <a:schemeClr val="lt1"/>
              </a:solidFill>
              <a:latin typeface="Times New Roman" panose="02020603050405020304" pitchFamily="18" charset="0"/>
              <a:ea typeface="Poppins"/>
              <a:cs typeface="Times New Roman" panose="02020603050405020304" pitchFamily="18" charset="0"/>
              <a:sym typeface="Poppi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0">
          <a:extLst>
            <a:ext uri="{FF2B5EF4-FFF2-40B4-BE49-F238E27FC236}">
              <a16:creationId xmlns:a16="http://schemas.microsoft.com/office/drawing/2014/main" id="{AF0A947B-AD58-930F-270F-3C0AE5C94755}"/>
            </a:ext>
          </a:extLst>
        </p:cNvPr>
        <p:cNvGrpSpPr/>
        <p:nvPr/>
      </p:nvGrpSpPr>
      <p:grpSpPr>
        <a:xfrm>
          <a:off x="0" y="0"/>
          <a:ext cx="0" cy="0"/>
          <a:chOff x="0" y="0"/>
          <a:chExt cx="0" cy="0"/>
        </a:xfrm>
      </p:grpSpPr>
      <p:sp>
        <p:nvSpPr>
          <p:cNvPr id="411" name="Google Shape;411;p57">
            <a:extLst>
              <a:ext uri="{FF2B5EF4-FFF2-40B4-BE49-F238E27FC236}">
                <a16:creationId xmlns:a16="http://schemas.microsoft.com/office/drawing/2014/main" id="{B4AB5325-6893-C8CF-C3F6-8B6F8D7AC326}"/>
              </a:ext>
            </a:extLst>
          </p:cNvPr>
          <p:cNvSpPr txBox="1">
            <a:spLocks noGrp="1"/>
          </p:cNvSpPr>
          <p:nvPr>
            <p:ph type="title"/>
          </p:nvPr>
        </p:nvSpPr>
        <p:spPr>
          <a:xfrm>
            <a:off x="713250" y="487575"/>
            <a:ext cx="7717500" cy="572700"/>
          </a:xfrm>
          <a:prstGeom prst="rect">
            <a:avLst/>
          </a:prstGeom>
        </p:spPr>
        <p:txBody>
          <a:bodyPr spcFirstLastPara="1" wrap="square" lIns="91425" tIns="91425" rIns="91425" bIns="91425" anchor="t" anchorCtr="0">
            <a:noAutofit/>
          </a:bodyPr>
          <a:lstStyle/>
          <a:p>
            <a:r>
              <a:rPr lang="en-US" dirty="0"/>
              <a:t>CONCLUSION</a:t>
            </a:r>
            <a:br>
              <a:rPr lang="fr-FR" sz="18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1CBBF56A-3D2E-3E08-8F13-11C2178327B5}"/>
              </a:ext>
            </a:extLst>
          </p:cNvPr>
          <p:cNvSpPr txBox="1"/>
          <p:nvPr/>
        </p:nvSpPr>
        <p:spPr>
          <a:xfrm>
            <a:off x="713250" y="1408144"/>
            <a:ext cx="8043124" cy="1897955"/>
          </a:xfrm>
          <a:prstGeom prst="rect">
            <a:avLst/>
          </a:prstGeom>
          <a:noFill/>
        </p:spPr>
        <p:txBody>
          <a:bodyPr wrap="square">
            <a:spAutoFit/>
          </a:bodyPr>
          <a:lstStyle/>
          <a:p>
            <a:pPr algn="just">
              <a:lnSpc>
                <a:spcPct val="150000"/>
              </a:lnSpc>
            </a:pPr>
            <a:r>
              <a:rPr lang="en-US" sz="1600" dirty="0">
                <a:solidFill>
                  <a:schemeClr val="bg1"/>
                </a:solidFill>
                <a:latin typeface="Roboto" panose="02000000000000000000" pitchFamily="2" charset="0"/>
                <a:ea typeface="Roboto" panose="02000000000000000000" pitchFamily="2" charset="0"/>
              </a:rPr>
              <a:t>In summary, as far as mobile app development is concerned, the requirement gathering should be taken into consideration. These requirements will serve as a foundation for the design and implementation of the system, ensuring a correct, efficient, and secure method of tracking student attendance.</a:t>
            </a:r>
            <a:endParaRPr lang="en-CA" sz="1600" dirty="0">
              <a:solidFill>
                <a:schemeClr val="bg1"/>
              </a:solidFill>
              <a:latin typeface="Roboto" panose="02000000000000000000" pitchFamily="2" charset="0"/>
              <a:ea typeface="Roboto" panose="02000000000000000000" pitchFamily="2" charset="0"/>
            </a:endParaRPr>
          </a:p>
          <a:p>
            <a:pPr algn="just">
              <a:lnSpc>
                <a:spcPct val="150000"/>
              </a:lnSpc>
            </a:pPr>
            <a:endParaRPr lang="fr-FR" sz="16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97062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flipH="1">
            <a:off x="998105" y="3667873"/>
            <a:ext cx="7353000" cy="68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22B0D"/>
              </a:buClr>
              <a:buSzPts val="1100"/>
              <a:buFont typeface="Arial"/>
              <a:buNone/>
            </a:pPr>
            <a:r>
              <a:rPr lang="en" dirty="0">
                <a:latin typeface="Times New Roman" panose="02020603050405020304" pitchFamily="18" charset="0"/>
                <a:cs typeface="Times New Roman" panose="02020603050405020304" pitchFamily="18" charset="0"/>
              </a:rPr>
              <a:t>—Anonymous </a:t>
            </a:r>
            <a:endParaRPr dirty="0">
              <a:latin typeface="Times New Roman" panose="02020603050405020304" pitchFamily="18" charset="0"/>
              <a:cs typeface="Times New Roman" panose="02020603050405020304" pitchFamily="18" charset="0"/>
            </a:endParaRPr>
          </a:p>
        </p:txBody>
      </p:sp>
      <p:sp>
        <p:nvSpPr>
          <p:cNvPr id="379" name="Google Shape;379;p54"/>
          <p:cNvSpPr txBox="1">
            <a:spLocks noGrp="1"/>
          </p:cNvSpPr>
          <p:nvPr>
            <p:ph type="subTitle" idx="1"/>
          </p:nvPr>
        </p:nvSpPr>
        <p:spPr>
          <a:xfrm flipH="1">
            <a:off x="895638" y="1322474"/>
            <a:ext cx="7353000" cy="234539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22B0D"/>
              </a:buClr>
              <a:buSzPts val="1100"/>
              <a:buFont typeface="Arial"/>
              <a:buNone/>
            </a:pPr>
            <a:r>
              <a:rPr lang="en-US" sz="3600" dirty="0">
                <a:solidFill>
                  <a:schemeClr val="bg1"/>
                </a:solidFill>
                <a:latin typeface="Times New Roman" panose="02020603050405020304" pitchFamily="18" charset="0"/>
                <a:ea typeface="Times New Roman" panose="02020603050405020304" pitchFamily="18" charset="0"/>
              </a:rPr>
              <a:t>Transforming Requirements into Mobile delights, for the success of your app !</a:t>
            </a:r>
            <a:endParaRPr sz="3600" dirty="0">
              <a:solidFill>
                <a:schemeClr val="bg1"/>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0">
          <a:extLst>
            <a:ext uri="{FF2B5EF4-FFF2-40B4-BE49-F238E27FC236}">
              <a16:creationId xmlns:a16="http://schemas.microsoft.com/office/drawing/2014/main" id="{04E36389-6A91-5058-876E-684C7723258E}"/>
            </a:ext>
          </a:extLst>
        </p:cNvPr>
        <p:cNvGrpSpPr/>
        <p:nvPr/>
      </p:nvGrpSpPr>
      <p:grpSpPr>
        <a:xfrm>
          <a:off x="0" y="0"/>
          <a:ext cx="0" cy="0"/>
          <a:chOff x="0" y="0"/>
          <a:chExt cx="0" cy="0"/>
        </a:xfrm>
      </p:grpSpPr>
      <p:sp>
        <p:nvSpPr>
          <p:cNvPr id="411" name="Google Shape;411;p57">
            <a:extLst>
              <a:ext uri="{FF2B5EF4-FFF2-40B4-BE49-F238E27FC236}">
                <a16:creationId xmlns:a16="http://schemas.microsoft.com/office/drawing/2014/main" id="{48DA1F08-2020-A761-850C-2DE9CF97CE34}"/>
              </a:ext>
            </a:extLst>
          </p:cNvPr>
          <p:cNvSpPr txBox="1">
            <a:spLocks noGrp="1"/>
          </p:cNvSpPr>
          <p:nvPr>
            <p:ph type="title"/>
          </p:nvPr>
        </p:nvSpPr>
        <p:spPr>
          <a:xfrm>
            <a:off x="867362" y="1793566"/>
            <a:ext cx="7717500" cy="1185939"/>
          </a:xfrm>
          <a:prstGeom prst="rect">
            <a:avLst/>
          </a:prstGeom>
        </p:spPr>
        <p:txBody>
          <a:bodyPr spcFirstLastPara="1" wrap="square" lIns="91425" tIns="91425" rIns="91425" bIns="91425" anchor="t" anchorCtr="0">
            <a:noAutofit/>
          </a:bodyPr>
          <a:lstStyle/>
          <a:p>
            <a:r>
              <a:rPr lang="en-US" sz="6600" dirty="0"/>
              <a:t>Thank You !</a:t>
            </a:r>
          </a:p>
        </p:txBody>
      </p:sp>
    </p:spTree>
    <p:extLst>
      <p:ext uri="{BB962C8B-B14F-4D97-AF65-F5344CB8AC3E}">
        <p14:creationId xmlns:p14="http://schemas.microsoft.com/office/powerpoint/2010/main" val="382937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a:spLocks noGrp="1"/>
          </p:cNvSpPr>
          <p:nvPr>
            <p:ph type="title"/>
          </p:nvPr>
        </p:nvSpPr>
        <p:spPr>
          <a:xfrm rot="-16748">
            <a:off x="1478583" y="1296001"/>
            <a:ext cx="2586331" cy="5494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rPr>
              <a:t>Introduction</a:t>
            </a:r>
            <a:endParaRPr dirty="0">
              <a:latin typeface="Roboto" panose="02000000000000000000" pitchFamily="2" charset="0"/>
              <a:ea typeface="Roboto" panose="02000000000000000000" pitchFamily="2" charset="0"/>
            </a:endParaRPr>
          </a:p>
        </p:txBody>
      </p:sp>
      <p:sp>
        <p:nvSpPr>
          <p:cNvPr id="287" name="Google Shape;287;p45"/>
          <p:cNvSpPr txBox="1">
            <a:spLocks noGrp="1"/>
          </p:cNvSpPr>
          <p:nvPr>
            <p:ph type="title" idx="2"/>
          </p:nvPr>
        </p:nvSpPr>
        <p:spPr>
          <a:xfrm rot="-15554">
            <a:off x="5999980" y="4148147"/>
            <a:ext cx="2586026" cy="73969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latin typeface="Roboto" panose="02000000000000000000" pitchFamily="2" charset="0"/>
                <a:ea typeface="Roboto" panose="02000000000000000000" pitchFamily="2" charset="0"/>
              </a:rPr>
              <a:t>Conclusion</a:t>
            </a:r>
          </a:p>
        </p:txBody>
      </p:sp>
      <p:sp>
        <p:nvSpPr>
          <p:cNvPr id="288" name="Google Shape;288;p45"/>
          <p:cNvSpPr txBox="1">
            <a:spLocks noGrp="1"/>
          </p:cNvSpPr>
          <p:nvPr>
            <p:ph type="subTitle" idx="3"/>
          </p:nvPr>
        </p:nvSpPr>
        <p:spPr>
          <a:xfrm rot="-7978">
            <a:off x="1487967" y="4001683"/>
            <a:ext cx="4014745" cy="673788"/>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1A1A1A"/>
              </a:buClr>
              <a:buSzPts val="1100"/>
            </a:pPr>
            <a:r>
              <a:rPr lang="en-US" sz="2200" dirty="0">
                <a:solidFill>
                  <a:schemeClr val="bg1"/>
                </a:solidFill>
                <a:latin typeface="Roboto" panose="02000000000000000000" pitchFamily="2" charset="0"/>
                <a:ea typeface="Roboto" panose="02000000000000000000" pitchFamily="2" charset="0"/>
                <a:cs typeface="Poppins Black"/>
              </a:rPr>
              <a:t>Constraints and considerations</a:t>
            </a:r>
          </a:p>
        </p:txBody>
      </p:sp>
      <p:sp>
        <p:nvSpPr>
          <p:cNvPr id="289" name="Google Shape;289;p45"/>
          <p:cNvSpPr txBox="1">
            <a:spLocks noGrp="1"/>
          </p:cNvSpPr>
          <p:nvPr>
            <p:ph type="title" idx="4"/>
          </p:nvPr>
        </p:nvSpPr>
        <p:spPr>
          <a:xfrm rot="-17548">
            <a:off x="6013450" y="1288524"/>
            <a:ext cx="2906783" cy="857403"/>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rgbClr val="1A1A1A"/>
              </a:buClr>
              <a:buSzPts val="1100"/>
            </a:pPr>
            <a:r>
              <a:rPr lang="en-US" dirty="0">
                <a:solidFill>
                  <a:schemeClr val="bg1"/>
                </a:solidFill>
                <a:latin typeface="Roboto" panose="02000000000000000000" pitchFamily="2" charset="0"/>
                <a:ea typeface="Roboto" panose="02000000000000000000" pitchFamily="2" charset="0"/>
                <a:sym typeface="Roboto"/>
              </a:rPr>
              <a:t>Project description and business need</a:t>
            </a:r>
          </a:p>
        </p:txBody>
      </p:sp>
      <p:sp>
        <p:nvSpPr>
          <p:cNvPr id="290" name="Google Shape;290;p45"/>
          <p:cNvSpPr txBox="1">
            <a:spLocks noGrp="1"/>
          </p:cNvSpPr>
          <p:nvPr>
            <p:ph type="subTitle" idx="5"/>
          </p:nvPr>
        </p:nvSpPr>
        <p:spPr>
          <a:xfrm rot="-7980">
            <a:off x="1471612" y="3319064"/>
            <a:ext cx="3279052" cy="672308"/>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rgbClr val="1A1A1A"/>
              </a:buClr>
              <a:buSzPts val="1100"/>
            </a:pPr>
            <a:r>
              <a:rPr lang="en-US" sz="2200" dirty="0">
                <a:solidFill>
                  <a:schemeClr val="accent2"/>
                </a:solidFill>
                <a:latin typeface="Roboto" panose="02000000000000000000" pitchFamily="2" charset="0"/>
                <a:ea typeface="Roboto" panose="02000000000000000000" pitchFamily="2" charset="0"/>
                <a:cs typeface="Poppins Black"/>
                <a:sym typeface="Poppins Black"/>
              </a:rPr>
              <a:t>Functional requirements</a:t>
            </a:r>
          </a:p>
        </p:txBody>
      </p:sp>
      <p:sp>
        <p:nvSpPr>
          <p:cNvPr id="293" name="Google Shape;293;p45"/>
          <p:cNvSpPr txBox="1">
            <a:spLocks noGrp="1"/>
          </p:cNvSpPr>
          <p:nvPr>
            <p:ph type="title" idx="15"/>
          </p:nvPr>
        </p:nvSpPr>
        <p:spPr>
          <a:xfrm>
            <a:off x="713250" y="48757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Outline</a:t>
            </a:r>
            <a:endParaRPr dirty="0">
              <a:latin typeface="Times New Roman" panose="02020603050405020304" pitchFamily="18" charset="0"/>
              <a:cs typeface="Times New Roman" panose="02020603050405020304" pitchFamily="18" charset="0"/>
            </a:endParaRPr>
          </a:p>
        </p:txBody>
      </p:sp>
      <p:sp>
        <p:nvSpPr>
          <p:cNvPr id="294" name="Google Shape;294;p45"/>
          <p:cNvSpPr txBox="1">
            <a:spLocks noGrp="1"/>
          </p:cNvSpPr>
          <p:nvPr>
            <p:ph type="title" idx="6"/>
          </p:nvPr>
        </p:nvSpPr>
        <p:spPr>
          <a:xfrm rot="-17220">
            <a:off x="680731" y="1205550"/>
            <a:ext cx="865018" cy="7411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01</a:t>
            </a:r>
            <a:endParaRPr sz="4400" dirty="0"/>
          </a:p>
        </p:txBody>
      </p:sp>
      <p:sp>
        <p:nvSpPr>
          <p:cNvPr id="2" name="Google Shape;294;p45">
            <a:extLst>
              <a:ext uri="{FF2B5EF4-FFF2-40B4-BE49-F238E27FC236}">
                <a16:creationId xmlns:a16="http://schemas.microsoft.com/office/drawing/2014/main" id="{94C484B4-6873-5F18-DCBA-B6F061F920AE}"/>
              </a:ext>
            </a:extLst>
          </p:cNvPr>
          <p:cNvSpPr txBox="1">
            <a:spLocks/>
          </p:cNvSpPr>
          <p:nvPr/>
        </p:nvSpPr>
        <p:spPr>
          <a:xfrm rot="-17220">
            <a:off x="5088715" y="1316808"/>
            <a:ext cx="865018" cy="7411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Poppins Black"/>
              <a:buNone/>
              <a:defRPr sz="56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9pPr>
          </a:lstStyle>
          <a:p>
            <a:r>
              <a:rPr lang="en" sz="4400" dirty="0"/>
              <a:t>02</a:t>
            </a:r>
          </a:p>
        </p:txBody>
      </p:sp>
      <p:sp>
        <p:nvSpPr>
          <p:cNvPr id="11" name="Google Shape;294;p45">
            <a:extLst>
              <a:ext uri="{FF2B5EF4-FFF2-40B4-BE49-F238E27FC236}">
                <a16:creationId xmlns:a16="http://schemas.microsoft.com/office/drawing/2014/main" id="{BDD09730-32BD-9BD7-2419-572DA1C3D01C}"/>
              </a:ext>
            </a:extLst>
          </p:cNvPr>
          <p:cNvSpPr txBox="1">
            <a:spLocks/>
          </p:cNvSpPr>
          <p:nvPr/>
        </p:nvSpPr>
        <p:spPr>
          <a:xfrm rot="-17220">
            <a:off x="657611" y="2304947"/>
            <a:ext cx="865018" cy="7411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Poppins Black"/>
              <a:buNone/>
              <a:defRPr sz="56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9pPr>
          </a:lstStyle>
          <a:p>
            <a:r>
              <a:rPr lang="en" sz="4400" dirty="0"/>
              <a:t>03</a:t>
            </a:r>
          </a:p>
        </p:txBody>
      </p:sp>
      <p:sp>
        <p:nvSpPr>
          <p:cNvPr id="12" name="Google Shape;285;p45">
            <a:extLst>
              <a:ext uri="{FF2B5EF4-FFF2-40B4-BE49-F238E27FC236}">
                <a16:creationId xmlns:a16="http://schemas.microsoft.com/office/drawing/2014/main" id="{640CBEB2-4AAD-7012-0E0E-5D2C7307AAA8}"/>
              </a:ext>
            </a:extLst>
          </p:cNvPr>
          <p:cNvSpPr txBox="1">
            <a:spLocks/>
          </p:cNvSpPr>
          <p:nvPr/>
        </p:nvSpPr>
        <p:spPr>
          <a:xfrm rot="-16748">
            <a:off x="1386689" y="2364646"/>
            <a:ext cx="3721654" cy="54941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700"/>
              <a:buFont typeface="Poppins Black"/>
              <a:buNone/>
              <a:defRPr sz="2200" b="0" i="0" u="none" strike="noStrike" cap="none">
                <a:solidFill>
                  <a:schemeClr val="accent2"/>
                </a:solidFill>
                <a:latin typeface="Poppins Black"/>
                <a:ea typeface="Poppins Black"/>
                <a:cs typeface="Poppins Black"/>
                <a:sym typeface="Poppins Black"/>
              </a:defRPr>
            </a:lvl1pPr>
            <a:lvl2pPr marR="0" lvl="1" algn="l" rtl="0">
              <a:lnSpc>
                <a:spcPct val="100000"/>
              </a:lnSpc>
              <a:spcBef>
                <a:spcPts val="0"/>
              </a:spcBef>
              <a:spcAft>
                <a:spcPts val="0"/>
              </a:spcAft>
              <a:buClr>
                <a:schemeClr val="lt2"/>
              </a:buClr>
              <a:buSzPts val="1700"/>
              <a:buFont typeface="Poppins Black"/>
              <a:buNone/>
              <a:defRPr sz="1700" b="0" i="0" u="none" strike="noStrike" cap="none">
                <a:solidFill>
                  <a:schemeClr val="lt2"/>
                </a:solidFill>
                <a:latin typeface="Poppins Black"/>
                <a:ea typeface="Poppins Black"/>
                <a:cs typeface="Poppins Black"/>
                <a:sym typeface="Poppins Black"/>
              </a:defRPr>
            </a:lvl2pPr>
            <a:lvl3pPr marR="0" lvl="2" algn="l" rtl="0">
              <a:lnSpc>
                <a:spcPct val="100000"/>
              </a:lnSpc>
              <a:spcBef>
                <a:spcPts val="0"/>
              </a:spcBef>
              <a:spcAft>
                <a:spcPts val="0"/>
              </a:spcAft>
              <a:buClr>
                <a:schemeClr val="lt2"/>
              </a:buClr>
              <a:buSzPts val="1700"/>
              <a:buFont typeface="Poppins Black"/>
              <a:buNone/>
              <a:defRPr sz="1700" b="0" i="0" u="none" strike="noStrike" cap="none">
                <a:solidFill>
                  <a:schemeClr val="lt2"/>
                </a:solidFill>
                <a:latin typeface="Poppins Black"/>
                <a:ea typeface="Poppins Black"/>
                <a:cs typeface="Poppins Black"/>
                <a:sym typeface="Poppins Black"/>
              </a:defRPr>
            </a:lvl3pPr>
            <a:lvl4pPr marR="0" lvl="3" algn="l" rtl="0">
              <a:lnSpc>
                <a:spcPct val="100000"/>
              </a:lnSpc>
              <a:spcBef>
                <a:spcPts val="0"/>
              </a:spcBef>
              <a:spcAft>
                <a:spcPts val="0"/>
              </a:spcAft>
              <a:buClr>
                <a:schemeClr val="lt2"/>
              </a:buClr>
              <a:buSzPts val="1700"/>
              <a:buFont typeface="Poppins Black"/>
              <a:buNone/>
              <a:defRPr sz="1700" b="0" i="0" u="none" strike="noStrike" cap="none">
                <a:solidFill>
                  <a:schemeClr val="lt2"/>
                </a:solidFill>
                <a:latin typeface="Poppins Black"/>
                <a:ea typeface="Poppins Black"/>
                <a:cs typeface="Poppins Black"/>
                <a:sym typeface="Poppins Black"/>
              </a:defRPr>
            </a:lvl4pPr>
            <a:lvl5pPr marR="0" lvl="4" algn="l" rtl="0">
              <a:lnSpc>
                <a:spcPct val="100000"/>
              </a:lnSpc>
              <a:spcBef>
                <a:spcPts val="0"/>
              </a:spcBef>
              <a:spcAft>
                <a:spcPts val="0"/>
              </a:spcAft>
              <a:buClr>
                <a:schemeClr val="lt2"/>
              </a:buClr>
              <a:buSzPts val="1700"/>
              <a:buFont typeface="Poppins Black"/>
              <a:buNone/>
              <a:defRPr sz="1700" b="0" i="0" u="none" strike="noStrike" cap="none">
                <a:solidFill>
                  <a:schemeClr val="lt2"/>
                </a:solidFill>
                <a:latin typeface="Poppins Black"/>
                <a:ea typeface="Poppins Black"/>
                <a:cs typeface="Poppins Black"/>
                <a:sym typeface="Poppins Black"/>
              </a:defRPr>
            </a:lvl5pPr>
            <a:lvl6pPr marR="0" lvl="5" algn="l" rtl="0">
              <a:lnSpc>
                <a:spcPct val="100000"/>
              </a:lnSpc>
              <a:spcBef>
                <a:spcPts val="0"/>
              </a:spcBef>
              <a:spcAft>
                <a:spcPts val="0"/>
              </a:spcAft>
              <a:buClr>
                <a:schemeClr val="lt2"/>
              </a:buClr>
              <a:buSzPts val="1700"/>
              <a:buFont typeface="Poppins Black"/>
              <a:buNone/>
              <a:defRPr sz="1700" b="0" i="0" u="none" strike="noStrike" cap="none">
                <a:solidFill>
                  <a:schemeClr val="lt2"/>
                </a:solidFill>
                <a:latin typeface="Poppins Black"/>
                <a:ea typeface="Poppins Black"/>
                <a:cs typeface="Poppins Black"/>
                <a:sym typeface="Poppins Black"/>
              </a:defRPr>
            </a:lvl6pPr>
            <a:lvl7pPr marR="0" lvl="6" algn="l" rtl="0">
              <a:lnSpc>
                <a:spcPct val="100000"/>
              </a:lnSpc>
              <a:spcBef>
                <a:spcPts val="0"/>
              </a:spcBef>
              <a:spcAft>
                <a:spcPts val="0"/>
              </a:spcAft>
              <a:buClr>
                <a:schemeClr val="lt2"/>
              </a:buClr>
              <a:buSzPts val="1700"/>
              <a:buFont typeface="Poppins Black"/>
              <a:buNone/>
              <a:defRPr sz="1700" b="0" i="0" u="none" strike="noStrike" cap="none">
                <a:solidFill>
                  <a:schemeClr val="lt2"/>
                </a:solidFill>
                <a:latin typeface="Poppins Black"/>
                <a:ea typeface="Poppins Black"/>
                <a:cs typeface="Poppins Black"/>
                <a:sym typeface="Poppins Black"/>
              </a:defRPr>
            </a:lvl7pPr>
            <a:lvl8pPr marR="0" lvl="7" algn="l" rtl="0">
              <a:lnSpc>
                <a:spcPct val="100000"/>
              </a:lnSpc>
              <a:spcBef>
                <a:spcPts val="0"/>
              </a:spcBef>
              <a:spcAft>
                <a:spcPts val="0"/>
              </a:spcAft>
              <a:buClr>
                <a:schemeClr val="lt2"/>
              </a:buClr>
              <a:buSzPts val="1700"/>
              <a:buFont typeface="Poppins Black"/>
              <a:buNone/>
              <a:defRPr sz="1700" b="0" i="0" u="none" strike="noStrike" cap="none">
                <a:solidFill>
                  <a:schemeClr val="lt2"/>
                </a:solidFill>
                <a:latin typeface="Poppins Black"/>
                <a:ea typeface="Poppins Black"/>
                <a:cs typeface="Poppins Black"/>
                <a:sym typeface="Poppins Black"/>
              </a:defRPr>
            </a:lvl8pPr>
            <a:lvl9pPr marR="0" lvl="8" algn="l" rtl="0">
              <a:lnSpc>
                <a:spcPct val="100000"/>
              </a:lnSpc>
              <a:spcBef>
                <a:spcPts val="0"/>
              </a:spcBef>
              <a:spcAft>
                <a:spcPts val="0"/>
              </a:spcAft>
              <a:buClr>
                <a:schemeClr val="lt2"/>
              </a:buClr>
              <a:buSzPts val="1700"/>
              <a:buFont typeface="Poppins Black"/>
              <a:buNone/>
              <a:defRPr sz="1700" b="0" i="0" u="none" strike="noStrike" cap="none">
                <a:solidFill>
                  <a:schemeClr val="lt2"/>
                </a:solidFill>
                <a:latin typeface="Poppins Black"/>
                <a:ea typeface="Poppins Black"/>
                <a:cs typeface="Poppins Black"/>
                <a:sym typeface="Poppins Black"/>
              </a:defRPr>
            </a:lvl9pPr>
          </a:lstStyle>
          <a:p>
            <a:pPr marL="0" lvl="0" indent="0" rtl="0">
              <a:spcBef>
                <a:spcPts val="0"/>
              </a:spcBef>
              <a:spcAft>
                <a:spcPts val="0"/>
              </a:spcAft>
              <a:buClr>
                <a:srgbClr val="1A1A1A"/>
              </a:buClr>
              <a:buSzPts val="1100"/>
            </a:pPr>
            <a:r>
              <a:rPr lang="en-US" dirty="0">
                <a:solidFill>
                  <a:schemeClr val="bg1"/>
                </a:solidFill>
                <a:latin typeface="Roboto" panose="02000000000000000000" pitchFamily="2" charset="0"/>
                <a:ea typeface="Roboto" panose="02000000000000000000" pitchFamily="2" charset="0"/>
              </a:rPr>
              <a:t>Project objectives</a:t>
            </a:r>
            <a:endParaRPr lang="en-US" dirty="0">
              <a:solidFill>
                <a:schemeClr val="bg1"/>
              </a:solidFill>
              <a:effectLst/>
              <a:latin typeface="Roboto" panose="02000000000000000000" pitchFamily="2" charset="0"/>
              <a:ea typeface="Roboto" panose="02000000000000000000" pitchFamily="2" charset="0"/>
            </a:endParaRPr>
          </a:p>
        </p:txBody>
      </p:sp>
      <p:sp>
        <p:nvSpPr>
          <p:cNvPr id="14" name="Google Shape;294;p45">
            <a:extLst>
              <a:ext uri="{FF2B5EF4-FFF2-40B4-BE49-F238E27FC236}">
                <a16:creationId xmlns:a16="http://schemas.microsoft.com/office/drawing/2014/main" id="{18CBBA87-15BF-E50A-81B9-BEB6F74821D2}"/>
              </a:ext>
            </a:extLst>
          </p:cNvPr>
          <p:cNvSpPr txBox="1">
            <a:spLocks/>
          </p:cNvSpPr>
          <p:nvPr/>
        </p:nvSpPr>
        <p:spPr>
          <a:xfrm rot="-17220">
            <a:off x="5111510" y="2357745"/>
            <a:ext cx="865018" cy="7411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Poppins Black"/>
              <a:buNone/>
              <a:defRPr sz="56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9pPr>
          </a:lstStyle>
          <a:p>
            <a:r>
              <a:rPr lang="en" sz="4400" dirty="0"/>
              <a:t>04</a:t>
            </a:r>
          </a:p>
        </p:txBody>
      </p:sp>
      <p:sp>
        <p:nvSpPr>
          <p:cNvPr id="15" name="Google Shape;290;p45">
            <a:extLst>
              <a:ext uri="{FF2B5EF4-FFF2-40B4-BE49-F238E27FC236}">
                <a16:creationId xmlns:a16="http://schemas.microsoft.com/office/drawing/2014/main" id="{9D944E84-8034-AEF7-1AD4-3C3C4AD5869E}"/>
              </a:ext>
            </a:extLst>
          </p:cNvPr>
          <p:cNvSpPr txBox="1">
            <a:spLocks/>
          </p:cNvSpPr>
          <p:nvPr/>
        </p:nvSpPr>
        <p:spPr>
          <a:xfrm rot="-7980">
            <a:off x="6000320" y="2438194"/>
            <a:ext cx="3359553" cy="6723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Roboto"/>
              <a:buNone/>
              <a:defRPr sz="16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buClr>
                <a:srgbClr val="1A1A1A"/>
              </a:buClr>
              <a:buSzPts val="1100"/>
            </a:pPr>
            <a:r>
              <a:rPr lang="en-US" sz="2200" dirty="0">
                <a:solidFill>
                  <a:schemeClr val="accent2"/>
                </a:solidFill>
                <a:latin typeface="Roboto" panose="02000000000000000000" pitchFamily="2" charset="0"/>
                <a:ea typeface="Roboto" panose="02000000000000000000" pitchFamily="2" charset="0"/>
                <a:cs typeface="Poppins Black"/>
                <a:sym typeface="Poppins Black"/>
              </a:rPr>
              <a:t>Identify the stakeholders </a:t>
            </a:r>
            <a:endParaRPr lang="fr-FR" sz="2200" dirty="0">
              <a:solidFill>
                <a:schemeClr val="accent2"/>
              </a:solidFill>
              <a:latin typeface="Roboto" panose="02000000000000000000" pitchFamily="2" charset="0"/>
              <a:ea typeface="Roboto" panose="02000000000000000000" pitchFamily="2" charset="0"/>
              <a:cs typeface="Poppins Black"/>
              <a:sym typeface="Poppins Black"/>
            </a:endParaRPr>
          </a:p>
        </p:txBody>
      </p:sp>
      <p:sp>
        <p:nvSpPr>
          <p:cNvPr id="16" name="Google Shape;294;p45">
            <a:extLst>
              <a:ext uri="{FF2B5EF4-FFF2-40B4-BE49-F238E27FC236}">
                <a16:creationId xmlns:a16="http://schemas.microsoft.com/office/drawing/2014/main" id="{1FD60F75-EA56-0AB3-8186-7908B4964D9B}"/>
              </a:ext>
            </a:extLst>
          </p:cNvPr>
          <p:cNvSpPr txBox="1">
            <a:spLocks/>
          </p:cNvSpPr>
          <p:nvPr/>
        </p:nvSpPr>
        <p:spPr>
          <a:xfrm rot="-17220">
            <a:off x="5134437" y="4177105"/>
            <a:ext cx="865018" cy="7411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Poppins Black"/>
              <a:buNone/>
              <a:defRPr sz="56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9pPr>
          </a:lstStyle>
          <a:p>
            <a:r>
              <a:rPr lang="en" sz="4400" dirty="0"/>
              <a:t>08</a:t>
            </a:r>
          </a:p>
        </p:txBody>
      </p:sp>
      <p:sp>
        <p:nvSpPr>
          <p:cNvPr id="17" name="Google Shape;294;p45">
            <a:extLst>
              <a:ext uri="{FF2B5EF4-FFF2-40B4-BE49-F238E27FC236}">
                <a16:creationId xmlns:a16="http://schemas.microsoft.com/office/drawing/2014/main" id="{36376ECF-C4EB-CA91-30E3-6E65FDC1CA4C}"/>
              </a:ext>
            </a:extLst>
          </p:cNvPr>
          <p:cNvSpPr txBox="1">
            <a:spLocks/>
          </p:cNvSpPr>
          <p:nvPr/>
        </p:nvSpPr>
        <p:spPr>
          <a:xfrm rot="-17220">
            <a:off x="686795" y="3199944"/>
            <a:ext cx="865018" cy="7411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Poppins Black"/>
              <a:buNone/>
              <a:defRPr sz="56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9pPr>
          </a:lstStyle>
          <a:p>
            <a:r>
              <a:rPr lang="en" sz="4400" dirty="0"/>
              <a:t>05</a:t>
            </a:r>
          </a:p>
        </p:txBody>
      </p:sp>
      <p:sp>
        <p:nvSpPr>
          <p:cNvPr id="18" name="Google Shape;294;p45">
            <a:extLst>
              <a:ext uri="{FF2B5EF4-FFF2-40B4-BE49-F238E27FC236}">
                <a16:creationId xmlns:a16="http://schemas.microsoft.com/office/drawing/2014/main" id="{9B3D8263-C0CF-FC98-A5AA-B292A36316B6}"/>
              </a:ext>
            </a:extLst>
          </p:cNvPr>
          <p:cNvSpPr txBox="1">
            <a:spLocks/>
          </p:cNvSpPr>
          <p:nvPr/>
        </p:nvSpPr>
        <p:spPr>
          <a:xfrm rot="-17220">
            <a:off x="5144411" y="3323742"/>
            <a:ext cx="865018" cy="7411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Poppins Black"/>
              <a:buNone/>
              <a:defRPr sz="56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9pPr>
          </a:lstStyle>
          <a:p>
            <a:r>
              <a:rPr lang="en" sz="4400" dirty="0"/>
              <a:t>06</a:t>
            </a:r>
          </a:p>
        </p:txBody>
      </p:sp>
      <p:sp>
        <p:nvSpPr>
          <p:cNvPr id="19" name="Google Shape;290;p45">
            <a:extLst>
              <a:ext uri="{FF2B5EF4-FFF2-40B4-BE49-F238E27FC236}">
                <a16:creationId xmlns:a16="http://schemas.microsoft.com/office/drawing/2014/main" id="{3D0F25E8-0E00-0849-313B-63D0A0E479C9}"/>
              </a:ext>
            </a:extLst>
          </p:cNvPr>
          <p:cNvSpPr txBox="1">
            <a:spLocks/>
          </p:cNvSpPr>
          <p:nvPr/>
        </p:nvSpPr>
        <p:spPr>
          <a:xfrm rot="-7980">
            <a:off x="6012028" y="3304769"/>
            <a:ext cx="2584807" cy="6471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Roboto"/>
              <a:buNone/>
              <a:defRPr sz="16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lvl="0" indent="0" rtl="0">
              <a:lnSpc>
                <a:spcPct val="150000"/>
              </a:lnSpc>
              <a:spcBef>
                <a:spcPts val="0"/>
              </a:spcBef>
              <a:spcAft>
                <a:spcPts val="0"/>
              </a:spcAft>
              <a:buClr>
                <a:srgbClr val="1A1A1A"/>
              </a:buClr>
              <a:buSzPts val="1100"/>
            </a:pPr>
            <a:r>
              <a:rPr lang="en-US" sz="2200" dirty="0">
                <a:solidFill>
                  <a:schemeClr val="bg1"/>
                </a:solidFill>
                <a:latin typeface="Roboto" panose="02000000000000000000" pitchFamily="2" charset="0"/>
                <a:ea typeface="Roboto" panose="02000000000000000000" pitchFamily="2" charset="0"/>
                <a:cs typeface="Poppins Black"/>
              </a:rPr>
              <a:t>Non-functional req.</a:t>
            </a:r>
          </a:p>
        </p:txBody>
      </p:sp>
      <p:sp>
        <p:nvSpPr>
          <p:cNvPr id="20" name="Google Shape;294;p45">
            <a:extLst>
              <a:ext uri="{FF2B5EF4-FFF2-40B4-BE49-F238E27FC236}">
                <a16:creationId xmlns:a16="http://schemas.microsoft.com/office/drawing/2014/main" id="{757AD751-1C27-5453-B099-000F7A1A1E22}"/>
              </a:ext>
            </a:extLst>
          </p:cNvPr>
          <p:cNvSpPr txBox="1">
            <a:spLocks/>
          </p:cNvSpPr>
          <p:nvPr/>
        </p:nvSpPr>
        <p:spPr>
          <a:xfrm rot="-17220">
            <a:off x="675892" y="4033884"/>
            <a:ext cx="865018" cy="7411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500"/>
              <a:buFont typeface="Poppins Black"/>
              <a:buNone/>
              <a:defRPr sz="56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accent1"/>
              </a:buClr>
              <a:buSzPts val="3500"/>
              <a:buFont typeface="Poppins Black"/>
              <a:buNone/>
              <a:defRPr sz="3500" b="0" i="0" u="none" strike="noStrike" cap="none">
                <a:solidFill>
                  <a:schemeClr val="accent1"/>
                </a:solidFill>
                <a:latin typeface="Poppins Black"/>
                <a:ea typeface="Poppins Black"/>
                <a:cs typeface="Poppins Black"/>
                <a:sym typeface="Poppins Black"/>
              </a:defRPr>
            </a:lvl9pPr>
          </a:lstStyle>
          <a:p>
            <a:r>
              <a:rPr lang="en" sz="4400" dirty="0"/>
              <a:t>07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0"/>
          <p:cNvSpPr txBox="1">
            <a:spLocks noGrp="1"/>
          </p:cNvSpPr>
          <p:nvPr>
            <p:ph type="title"/>
          </p:nvPr>
        </p:nvSpPr>
        <p:spPr>
          <a:xfrm flipH="1">
            <a:off x="4224775" y="1939386"/>
            <a:ext cx="4206000" cy="1254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Roboto" panose="02000000000000000000" pitchFamily="2" charset="0"/>
                <a:ea typeface="Roboto" panose="02000000000000000000" pitchFamily="2" charset="0"/>
              </a:rPr>
              <a:t>INTRODUCTION</a:t>
            </a:r>
            <a:endParaRPr dirty="0">
              <a:latin typeface="Roboto" panose="02000000000000000000" pitchFamily="2" charset="0"/>
              <a:ea typeface="Roboto" panose="02000000000000000000" pitchFamily="2" charset="0"/>
            </a:endParaRPr>
          </a:p>
        </p:txBody>
      </p:sp>
      <p:sp>
        <p:nvSpPr>
          <p:cNvPr id="346" name="Google Shape;346;p50"/>
          <p:cNvSpPr txBox="1">
            <a:spLocks noGrp="1"/>
          </p:cNvSpPr>
          <p:nvPr>
            <p:ph type="title" idx="2"/>
          </p:nvPr>
        </p:nvSpPr>
        <p:spPr>
          <a:xfrm flipH="1">
            <a:off x="6525175" y="812136"/>
            <a:ext cx="1905600" cy="123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pic>
        <p:nvPicPr>
          <p:cNvPr id="347" name="Google Shape;347;p50"/>
          <p:cNvPicPr preferRelativeResize="0"/>
          <p:nvPr/>
        </p:nvPicPr>
        <p:blipFill rotWithShape="1">
          <a:blip r:embed="rId3">
            <a:alphaModFix/>
          </a:blip>
          <a:srcRect l="11499" r="20176"/>
          <a:stretch/>
        </p:blipFill>
        <p:spPr>
          <a:xfrm>
            <a:off x="713225" y="1063500"/>
            <a:ext cx="3091500" cy="30165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3">
          <a:extLst>
            <a:ext uri="{FF2B5EF4-FFF2-40B4-BE49-F238E27FC236}">
              <a16:creationId xmlns:a16="http://schemas.microsoft.com/office/drawing/2014/main" id="{88E19CEA-F61D-93B6-6934-DE10DBC8B02A}"/>
            </a:ext>
          </a:extLst>
        </p:cNvPr>
        <p:cNvGrpSpPr/>
        <p:nvPr/>
      </p:nvGrpSpPr>
      <p:grpSpPr>
        <a:xfrm>
          <a:off x="0" y="0"/>
          <a:ext cx="0" cy="0"/>
          <a:chOff x="0" y="0"/>
          <a:chExt cx="0" cy="0"/>
        </a:xfrm>
      </p:grpSpPr>
      <p:sp>
        <p:nvSpPr>
          <p:cNvPr id="664" name="Google Shape;664;p71">
            <a:extLst>
              <a:ext uri="{FF2B5EF4-FFF2-40B4-BE49-F238E27FC236}">
                <a16:creationId xmlns:a16="http://schemas.microsoft.com/office/drawing/2014/main" id="{13159B63-DDC6-D90E-65CB-BF937FD5967D}"/>
              </a:ext>
            </a:extLst>
          </p:cNvPr>
          <p:cNvSpPr txBox="1">
            <a:spLocks noGrp="1"/>
          </p:cNvSpPr>
          <p:nvPr>
            <p:ph type="title"/>
          </p:nvPr>
        </p:nvSpPr>
        <p:spPr>
          <a:xfrm>
            <a:off x="321837" y="373245"/>
            <a:ext cx="850032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need for Requirements Gathering</a:t>
            </a:r>
            <a:endParaRPr dirty="0"/>
          </a:p>
        </p:txBody>
      </p:sp>
      <p:sp>
        <p:nvSpPr>
          <p:cNvPr id="21" name="TextBox 20">
            <a:extLst>
              <a:ext uri="{FF2B5EF4-FFF2-40B4-BE49-F238E27FC236}">
                <a16:creationId xmlns:a16="http://schemas.microsoft.com/office/drawing/2014/main" id="{8A5CECF9-3002-E178-531B-090841BCD798}"/>
              </a:ext>
            </a:extLst>
          </p:cNvPr>
          <p:cNvSpPr txBox="1"/>
          <p:nvPr/>
        </p:nvSpPr>
        <p:spPr>
          <a:xfrm>
            <a:off x="713250" y="1050336"/>
            <a:ext cx="7717499" cy="3908762"/>
          </a:xfrm>
          <a:prstGeom prst="rect">
            <a:avLst/>
          </a:prstGeom>
          <a:noFill/>
        </p:spPr>
        <p:txBody>
          <a:bodyPr wrap="square">
            <a:spAutoFit/>
          </a:bodyPr>
          <a:lstStyle/>
          <a:p>
            <a:pPr>
              <a:lnSpc>
                <a:spcPct val="150000"/>
              </a:lnSpc>
              <a:buNone/>
              <a:tabLst>
                <a:tab pos="0" algn="l"/>
              </a:tabLst>
            </a:pPr>
            <a:r>
              <a:rPr lang="en-US" sz="2400" spc="-1" dirty="0">
                <a:solidFill>
                  <a:srgbClr val="FFFFFF"/>
                </a:solidFill>
                <a:latin typeface="Roboto" panose="02000000000000000000" pitchFamily="2" charset="0"/>
                <a:ea typeface="Roboto" panose="02000000000000000000" pitchFamily="2" charset="0"/>
              </a:rPr>
              <a:t>Requirements Gathering is a crucial step for the mobile app development, the biometric student’s attendance application, which is a part of the SRS document which describe what the app will do and how it will be expected to perform where we have to DEFINE the purpose, DESCRIBE what we are building, DETAIL the requirements and DELIVER it for approval</a:t>
            </a:r>
          </a:p>
        </p:txBody>
      </p:sp>
    </p:spTree>
    <p:extLst>
      <p:ext uri="{BB962C8B-B14F-4D97-AF65-F5344CB8AC3E}">
        <p14:creationId xmlns:p14="http://schemas.microsoft.com/office/powerpoint/2010/main" val="194765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D0F39AA4-DE21-3D22-7031-32B7554CFFB6}"/>
            </a:ext>
          </a:extLst>
        </p:cNvPr>
        <p:cNvGrpSpPr/>
        <p:nvPr/>
      </p:nvGrpSpPr>
      <p:grpSpPr>
        <a:xfrm>
          <a:off x="0" y="0"/>
          <a:ext cx="0" cy="0"/>
          <a:chOff x="0" y="0"/>
          <a:chExt cx="0" cy="0"/>
        </a:xfrm>
      </p:grpSpPr>
      <p:sp>
        <p:nvSpPr>
          <p:cNvPr id="344" name="Google Shape;344;p50">
            <a:extLst>
              <a:ext uri="{FF2B5EF4-FFF2-40B4-BE49-F238E27FC236}">
                <a16:creationId xmlns:a16="http://schemas.microsoft.com/office/drawing/2014/main" id="{CFC4B96D-AF4E-8EF4-5CB6-1A8FF29FC4EC}"/>
              </a:ext>
            </a:extLst>
          </p:cNvPr>
          <p:cNvSpPr txBox="1">
            <a:spLocks noGrp="1"/>
          </p:cNvSpPr>
          <p:nvPr>
            <p:ph type="title"/>
          </p:nvPr>
        </p:nvSpPr>
        <p:spPr>
          <a:xfrm flipH="1">
            <a:off x="3963651" y="1283017"/>
            <a:ext cx="5123048" cy="1484162"/>
          </a:xfrm>
          <a:prstGeom prst="rect">
            <a:avLst/>
          </a:prstGeom>
        </p:spPr>
        <p:txBody>
          <a:bodyPr spcFirstLastPara="1" wrap="square" lIns="91425" tIns="91425" rIns="91425" bIns="91425" anchor="ctr" anchorCtr="0">
            <a:noAutofit/>
          </a:bodyPr>
          <a:lstStyle/>
          <a:p>
            <a:pPr algn="l"/>
            <a:r>
              <a:rPr lang="en-US" sz="4000" dirty="0">
                <a:latin typeface="Roboto" panose="02000000000000000000" pitchFamily="2" charset="0"/>
                <a:ea typeface="Roboto" panose="02000000000000000000" pitchFamily="2" charset="0"/>
                <a:sym typeface="Roboto"/>
              </a:rPr>
              <a:t>Project description and understanding business need</a:t>
            </a:r>
            <a:endParaRPr lang="en-US" sz="4000" dirty="0">
              <a:latin typeface="Roboto" panose="02000000000000000000" pitchFamily="2" charset="0"/>
              <a:ea typeface="Roboto" panose="02000000000000000000" pitchFamily="2" charset="0"/>
            </a:endParaRPr>
          </a:p>
        </p:txBody>
      </p:sp>
      <p:sp>
        <p:nvSpPr>
          <p:cNvPr id="345" name="Google Shape;345;p50">
            <a:extLst>
              <a:ext uri="{FF2B5EF4-FFF2-40B4-BE49-F238E27FC236}">
                <a16:creationId xmlns:a16="http://schemas.microsoft.com/office/drawing/2014/main" id="{9B9F0C20-A4C5-A069-10E4-1277127FEBB2}"/>
              </a:ext>
            </a:extLst>
          </p:cNvPr>
          <p:cNvSpPr txBox="1">
            <a:spLocks noGrp="1"/>
          </p:cNvSpPr>
          <p:nvPr>
            <p:ph type="subTitle" idx="1"/>
          </p:nvPr>
        </p:nvSpPr>
        <p:spPr>
          <a:xfrm flipH="1">
            <a:off x="4101732" y="2876779"/>
            <a:ext cx="4707738" cy="1829670"/>
          </a:xfrm>
          <a:prstGeom prst="rect">
            <a:avLst/>
          </a:prstGeom>
        </p:spPr>
        <p:txBody>
          <a:bodyPr spcFirstLastPara="1" wrap="square" lIns="91425" tIns="91425" rIns="91425" bIns="91425" anchor="t" anchorCtr="0">
            <a:noAutofit/>
          </a:bodyPr>
          <a:lstStyle/>
          <a:p>
            <a:pPr marL="342900" lvl="0" algn="l" rtl="0">
              <a:spcBef>
                <a:spcPts val="0"/>
              </a:spcBef>
              <a:spcAft>
                <a:spcPts val="0"/>
              </a:spcAft>
              <a:buClr>
                <a:schemeClr val="bg1"/>
              </a:buClr>
              <a:buSzPct val="100000"/>
              <a:buFont typeface="+mj-lt"/>
              <a:buAutoNum type="arabicParenR"/>
            </a:pPr>
            <a:r>
              <a:rPr lang="en-US" sz="1800" dirty="0">
                <a:solidFill>
                  <a:schemeClr val="bg1"/>
                </a:solidFill>
                <a:latin typeface="Times New Roman" panose="02020603050405020304" pitchFamily="18" charset="0"/>
                <a:ea typeface="Roboto" panose="02000000000000000000" pitchFamily="2" charset="0"/>
              </a:rPr>
              <a:t>Product perspective</a:t>
            </a:r>
          </a:p>
          <a:p>
            <a:pPr marL="342900" lvl="0" algn="l" rtl="0">
              <a:spcBef>
                <a:spcPts val="0"/>
              </a:spcBef>
              <a:spcAft>
                <a:spcPts val="0"/>
              </a:spcAft>
              <a:buClr>
                <a:schemeClr val="bg1"/>
              </a:buClr>
              <a:buSzPct val="100000"/>
              <a:buFont typeface="+mj-lt"/>
              <a:buAutoNum type="arabicParenR"/>
            </a:pPr>
            <a:r>
              <a:rPr lang="en-US" sz="1800" dirty="0">
                <a:solidFill>
                  <a:schemeClr val="bg1"/>
                </a:solidFill>
                <a:latin typeface="Times New Roman" panose="02020603050405020304" pitchFamily="18" charset="0"/>
                <a:ea typeface="Roboto" panose="02000000000000000000" pitchFamily="2" charset="0"/>
              </a:rPr>
              <a:t>Product features</a:t>
            </a:r>
          </a:p>
          <a:p>
            <a:pPr marL="342900" lvl="0" algn="l" rtl="0">
              <a:spcBef>
                <a:spcPts val="0"/>
              </a:spcBef>
              <a:spcAft>
                <a:spcPts val="0"/>
              </a:spcAft>
              <a:buClr>
                <a:schemeClr val="bg1"/>
              </a:buClr>
              <a:buSzPct val="100000"/>
              <a:buFont typeface="+mj-lt"/>
              <a:buAutoNum type="arabicParenR"/>
            </a:pPr>
            <a:r>
              <a:rPr lang="en-US" sz="1800" dirty="0">
                <a:solidFill>
                  <a:schemeClr val="bg1"/>
                </a:solidFill>
                <a:latin typeface="Times New Roman" panose="02020603050405020304" pitchFamily="18" charset="0"/>
                <a:ea typeface="Roboto" panose="02000000000000000000" pitchFamily="2" charset="0"/>
              </a:rPr>
              <a:t>Operating environment</a:t>
            </a:r>
          </a:p>
          <a:p>
            <a:pPr marL="342900" lvl="0" algn="l" rtl="0">
              <a:spcBef>
                <a:spcPts val="0"/>
              </a:spcBef>
              <a:spcAft>
                <a:spcPts val="0"/>
              </a:spcAft>
              <a:buClr>
                <a:schemeClr val="bg1"/>
              </a:buClr>
              <a:buSzPct val="100000"/>
              <a:buFont typeface="+mj-lt"/>
              <a:buAutoNum type="arabicParenR"/>
            </a:pPr>
            <a:r>
              <a:rPr lang="en-US" sz="1800" dirty="0">
                <a:solidFill>
                  <a:schemeClr val="bg1"/>
                </a:solidFill>
                <a:latin typeface="Times New Roman" panose="02020603050405020304" pitchFamily="18" charset="0"/>
                <a:ea typeface="Roboto" panose="02000000000000000000" pitchFamily="2" charset="0"/>
              </a:rPr>
              <a:t>Design and implementation constraints</a:t>
            </a:r>
          </a:p>
          <a:p>
            <a:pPr marL="342900" lvl="0" algn="l" rtl="0">
              <a:spcBef>
                <a:spcPts val="0"/>
              </a:spcBef>
              <a:spcAft>
                <a:spcPts val="0"/>
              </a:spcAft>
              <a:buClr>
                <a:schemeClr val="bg1"/>
              </a:buClr>
              <a:buSzPct val="100000"/>
              <a:buFont typeface="+mj-lt"/>
              <a:buAutoNum type="arabicParenR"/>
            </a:pPr>
            <a:r>
              <a:rPr lang="en-US" sz="1800" dirty="0">
                <a:solidFill>
                  <a:schemeClr val="bg1"/>
                </a:solidFill>
                <a:latin typeface="Times New Roman" panose="02020603050405020304" pitchFamily="18" charset="0"/>
                <a:ea typeface="Roboto" panose="02000000000000000000" pitchFamily="2" charset="0"/>
              </a:rPr>
              <a:t>Users need and documentation</a:t>
            </a:r>
          </a:p>
          <a:p>
            <a:pPr marL="342900" lvl="0" algn="l" rtl="0">
              <a:spcBef>
                <a:spcPts val="0"/>
              </a:spcBef>
              <a:spcAft>
                <a:spcPts val="0"/>
              </a:spcAft>
              <a:buClr>
                <a:schemeClr val="bg1"/>
              </a:buClr>
              <a:buSzPct val="100000"/>
              <a:buFont typeface="+mj-lt"/>
              <a:buAutoNum type="arabicParenR"/>
            </a:pPr>
            <a:r>
              <a:rPr lang="en-US" sz="1800" dirty="0">
                <a:solidFill>
                  <a:schemeClr val="bg1"/>
                </a:solidFill>
                <a:latin typeface="Times New Roman" panose="02020603050405020304" pitchFamily="18" charset="0"/>
                <a:ea typeface="Roboto" panose="02000000000000000000" pitchFamily="2" charset="0"/>
              </a:rPr>
              <a:t>Assumption and dependencies</a:t>
            </a:r>
            <a:endParaRPr lang="en-US" dirty="0">
              <a:solidFill>
                <a:schemeClr val="bg1"/>
              </a:solidFill>
            </a:endParaRPr>
          </a:p>
        </p:txBody>
      </p:sp>
      <p:sp>
        <p:nvSpPr>
          <p:cNvPr id="346" name="Google Shape;346;p50">
            <a:extLst>
              <a:ext uri="{FF2B5EF4-FFF2-40B4-BE49-F238E27FC236}">
                <a16:creationId xmlns:a16="http://schemas.microsoft.com/office/drawing/2014/main" id="{C09F606A-11DB-D2A5-A99B-168366A7FBE9}"/>
              </a:ext>
            </a:extLst>
          </p:cNvPr>
          <p:cNvSpPr txBox="1">
            <a:spLocks noGrp="1"/>
          </p:cNvSpPr>
          <p:nvPr>
            <p:ph type="title" idx="2"/>
          </p:nvPr>
        </p:nvSpPr>
        <p:spPr>
          <a:xfrm flipH="1">
            <a:off x="6455601" y="43117"/>
            <a:ext cx="1905600" cy="1239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pic>
        <p:nvPicPr>
          <p:cNvPr id="347" name="Google Shape;347;p50">
            <a:extLst>
              <a:ext uri="{FF2B5EF4-FFF2-40B4-BE49-F238E27FC236}">
                <a16:creationId xmlns:a16="http://schemas.microsoft.com/office/drawing/2014/main" id="{36278BE4-0D3B-0CAF-13BE-4061EA5A844D}"/>
              </a:ext>
            </a:extLst>
          </p:cNvPr>
          <p:cNvPicPr preferRelativeResize="0"/>
          <p:nvPr/>
        </p:nvPicPr>
        <p:blipFill rotWithShape="1">
          <a:blip r:embed="rId3">
            <a:alphaModFix/>
          </a:blip>
          <a:srcRect l="11499" r="20176"/>
          <a:stretch/>
        </p:blipFill>
        <p:spPr>
          <a:xfrm>
            <a:off x="713225" y="1063500"/>
            <a:ext cx="3091500" cy="3016500"/>
          </a:xfrm>
          <a:prstGeom prst="ellipse">
            <a:avLst/>
          </a:prstGeom>
          <a:noFill/>
          <a:ln>
            <a:noFill/>
          </a:ln>
        </p:spPr>
      </p:pic>
      <p:graphicFrame>
        <p:nvGraphicFramePr>
          <p:cNvPr id="2" name="Diagram 1">
            <a:extLst>
              <a:ext uri="{FF2B5EF4-FFF2-40B4-BE49-F238E27FC236}">
                <a16:creationId xmlns:a16="http://schemas.microsoft.com/office/drawing/2014/main" id="{360E10B2-BA5F-7448-74D3-9429FE2C6C42}"/>
              </a:ext>
            </a:extLst>
          </p:cNvPr>
          <p:cNvGraphicFramePr/>
          <p:nvPr>
            <p:extLst>
              <p:ext uri="{D42A27DB-BD31-4B8C-83A1-F6EECF244321}">
                <p14:modId xmlns:p14="http://schemas.microsoft.com/office/powerpoint/2010/main" val="2509073226"/>
              </p:ext>
            </p:extLst>
          </p:nvPr>
        </p:nvGraphicFramePr>
        <p:xfrm>
          <a:off x="-285490" y="0"/>
          <a:ext cx="3469240" cy="37916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0892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3">
          <a:extLst>
            <a:ext uri="{FF2B5EF4-FFF2-40B4-BE49-F238E27FC236}">
              <a16:creationId xmlns:a16="http://schemas.microsoft.com/office/drawing/2014/main" id="{1FE7C72A-7653-9680-CC01-BF184D82150D}"/>
            </a:ext>
          </a:extLst>
        </p:cNvPr>
        <p:cNvGrpSpPr/>
        <p:nvPr/>
      </p:nvGrpSpPr>
      <p:grpSpPr>
        <a:xfrm>
          <a:off x="0" y="0"/>
          <a:ext cx="0" cy="0"/>
          <a:chOff x="0" y="0"/>
          <a:chExt cx="0" cy="0"/>
        </a:xfrm>
      </p:grpSpPr>
      <p:sp>
        <p:nvSpPr>
          <p:cNvPr id="664" name="Google Shape;664;p71">
            <a:extLst>
              <a:ext uri="{FF2B5EF4-FFF2-40B4-BE49-F238E27FC236}">
                <a16:creationId xmlns:a16="http://schemas.microsoft.com/office/drawing/2014/main" id="{0FA14CD6-1929-8F88-A748-A02E9E6F4904}"/>
              </a:ext>
            </a:extLst>
          </p:cNvPr>
          <p:cNvSpPr txBox="1">
            <a:spLocks noGrp="1"/>
          </p:cNvSpPr>
          <p:nvPr>
            <p:ph type="title"/>
          </p:nvPr>
        </p:nvSpPr>
        <p:spPr>
          <a:xfrm>
            <a:off x="713250" y="487575"/>
            <a:ext cx="7717500" cy="572700"/>
          </a:xfrm>
          <a:prstGeom prst="rect">
            <a:avLst/>
          </a:prstGeom>
        </p:spPr>
        <p:txBody>
          <a:bodyPr spcFirstLastPara="1" wrap="square" lIns="91425" tIns="91425" rIns="91425" bIns="91425" anchor="t" anchorCtr="0">
            <a:noAutofit/>
          </a:bodyPr>
          <a:lstStyle/>
          <a:p>
            <a:pPr lvl="0" rtl="0">
              <a:spcBef>
                <a:spcPts val="0"/>
              </a:spcBef>
              <a:spcAft>
                <a:spcPts val="0"/>
              </a:spcAft>
              <a:buClr>
                <a:srgbClr val="1A1A1A"/>
              </a:buClr>
              <a:buSzPts val="1100"/>
            </a:pPr>
            <a:r>
              <a:rPr lang="en-US" sz="3200" dirty="0">
                <a:solidFill>
                  <a:schemeClr val="bg1"/>
                </a:solidFill>
                <a:effectLst/>
                <a:latin typeface="Times New Roman" panose="02020603050405020304" pitchFamily="18" charset="0"/>
                <a:ea typeface="Roboto" panose="02000000000000000000" pitchFamily="2" charset="0"/>
              </a:rPr>
              <a:t>Collect user’s requirements</a:t>
            </a:r>
          </a:p>
        </p:txBody>
      </p:sp>
      <p:sp>
        <p:nvSpPr>
          <p:cNvPr id="21" name="TextBox 20">
            <a:extLst>
              <a:ext uri="{FF2B5EF4-FFF2-40B4-BE49-F238E27FC236}">
                <a16:creationId xmlns:a16="http://schemas.microsoft.com/office/drawing/2014/main" id="{14EBC69B-0C22-4BBB-1A67-7F50F874922E}"/>
              </a:ext>
            </a:extLst>
          </p:cNvPr>
          <p:cNvSpPr txBox="1"/>
          <p:nvPr/>
        </p:nvSpPr>
        <p:spPr>
          <a:xfrm>
            <a:off x="539651" y="2124730"/>
            <a:ext cx="2845035" cy="2677656"/>
          </a:xfrm>
          <a:prstGeom prst="rect">
            <a:avLst/>
          </a:prstGeom>
          <a:noFill/>
        </p:spPr>
        <p:txBody>
          <a:bodyPr wrap="square">
            <a:spAutoFit/>
          </a:bodyPr>
          <a:lstStyle/>
          <a:p>
            <a:pPr>
              <a:tabLst>
                <a:tab pos="0" algn="l"/>
              </a:tabLst>
            </a:pPr>
            <a:r>
              <a:rPr lang="en-CA" sz="2400" spc="-1" dirty="0">
                <a:solidFill>
                  <a:srgbClr val="FFFFFF"/>
                </a:solidFill>
                <a:latin typeface="Roboto" panose="02000000000000000000" pitchFamily="2" charset="0"/>
                <a:ea typeface="Roboto" panose="02000000000000000000" pitchFamily="2" charset="0"/>
              </a:rPr>
              <a:t>- surveys</a:t>
            </a:r>
          </a:p>
          <a:p>
            <a:pPr>
              <a:tabLst>
                <a:tab pos="0" algn="l"/>
              </a:tabLst>
            </a:pPr>
            <a:r>
              <a:rPr lang="en-CA" sz="2400" spc="-1" dirty="0">
                <a:solidFill>
                  <a:srgbClr val="FFFFFF"/>
                </a:solidFill>
                <a:latin typeface="Roboto" panose="02000000000000000000" pitchFamily="2" charset="0"/>
                <a:ea typeface="Roboto" panose="02000000000000000000" pitchFamily="2" charset="0"/>
              </a:rPr>
              <a:t>- Interviews</a:t>
            </a:r>
          </a:p>
          <a:p>
            <a:pPr>
              <a:tabLst>
                <a:tab pos="0" algn="l"/>
              </a:tabLst>
            </a:pPr>
            <a:r>
              <a:rPr lang="en-CA" sz="2400" spc="-1" dirty="0">
                <a:solidFill>
                  <a:srgbClr val="FFFFFF"/>
                </a:solidFill>
                <a:latin typeface="Roboto" panose="02000000000000000000" pitchFamily="2" charset="0"/>
                <a:ea typeface="Roboto" panose="02000000000000000000" pitchFamily="2" charset="0"/>
              </a:rPr>
              <a:t>- focus groups </a:t>
            </a:r>
            <a:r>
              <a:rPr lang="en-CA" sz="1800" spc="-1" dirty="0">
                <a:solidFill>
                  <a:srgbClr val="FFFFFF"/>
                </a:solidFill>
                <a:latin typeface="Roboto" panose="02000000000000000000" pitchFamily="2" charset="0"/>
                <a:ea typeface="Roboto" panose="02000000000000000000" pitchFamily="2" charset="0"/>
              </a:rPr>
              <a:t>(6-10) </a:t>
            </a:r>
          </a:p>
          <a:p>
            <a:pPr>
              <a:tabLst>
                <a:tab pos="0" algn="l"/>
              </a:tabLst>
            </a:pPr>
            <a:r>
              <a:rPr lang="en-CA" sz="2400" spc="-1" dirty="0">
                <a:solidFill>
                  <a:srgbClr val="FFFFFF"/>
                </a:solidFill>
                <a:latin typeface="Roboto" panose="02000000000000000000" pitchFamily="2" charset="0"/>
                <a:ea typeface="Roboto" panose="02000000000000000000" pitchFamily="2" charset="0"/>
              </a:rPr>
              <a:t>- personas</a:t>
            </a:r>
          </a:p>
          <a:p>
            <a:pPr>
              <a:tabLst>
                <a:tab pos="0" algn="l"/>
              </a:tabLst>
            </a:pPr>
            <a:r>
              <a:rPr lang="en-CA" sz="2400" spc="-1" dirty="0">
                <a:solidFill>
                  <a:srgbClr val="FFFFFF"/>
                </a:solidFill>
                <a:latin typeface="Roboto" panose="02000000000000000000" pitchFamily="2" charset="0"/>
                <a:ea typeface="Roboto" panose="02000000000000000000" pitchFamily="2" charset="0"/>
              </a:rPr>
              <a:t>- user stories</a:t>
            </a:r>
          </a:p>
          <a:p>
            <a:pPr>
              <a:tabLst>
                <a:tab pos="0" algn="l"/>
              </a:tabLst>
            </a:pPr>
            <a:r>
              <a:rPr lang="en-CA" sz="2400" spc="-1" dirty="0">
                <a:solidFill>
                  <a:srgbClr val="FFFFFF"/>
                </a:solidFill>
                <a:latin typeface="Roboto" panose="02000000000000000000" pitchFamily="2" charset="0"/>
                <a:ea typeface="Roboto" panose="02000000000000000000" pitchFamily="2" charset="0"/>
              </a:rPr>
              <a:t>- user journeys</a:t>
            </a:r>
          </a:p>
          <a:p>
            <a:pPr>
              <a:tabLst>
                <a:tab pos="0" algn="l"/>
              </a:tabLst>
            </a:pPr>
            <a:r>
              <a:rPr lang="en-CA" sz="2400" spc="-1" dirty="0">
                <a:solidFill>
                  <a:srgbClr val="FFFFFF"/>
                </a:solidFill>
                <a:latin typeface="Roboto" panose="02000000000000000000" pitchFamily="2" charset="0"/>
                <a:ea typeface="Roboto" panose="02000000000000000000" pitchFamily="2" charset="0"/>
              </a:rPr>
              <a:t>- prototype </a:t>
            </a:r>
          </a:p>
        </p:txBody>
      </p:sp>
      <p:sp>
        <p:nvSpPr>
          <p:cNvPr id="3" name="TextBox 2">
            <a:extLst>
              <a:ext uri="{FF2B5EF4-FFF2-40B4-BE49-F238E27FC236}">
                <a16:creationId xmlns:a16="http://schemas.microsoft.com/office/drawing/2014/main" id="{F79B058F-7952-8941-8EFE-E58773AECF69}"/>
              </a:ext>
            </a:extLst>
          </p:cNvPr>
          <p:cNvSpPr txBox="1"/>
          <p:nvPr/>
        </p:nvSpPr>
        <p:spPr>
          <a:xfrm>
            <a:off x="58868" y="1111365"/>
            <a:ext cx="5913193" cy="830997"/>
          </a:xfrm>
          <a:prstGeom prst="rect">
            <a:avLst/>
          </a:prstGeom>
          <a:noFill/>
        </p:spPr>
        <p:txBody>
          <a:bodyPr wrap="square">
            <a:spAutoFit/>
          </a:bodyPr>
          <a:lstStyle/>
          <a:p>
            <a:pPr>
              <a:tabLst>
                <a:tab pos="0" algn="l"/>
              </a:tabLst>
            </a:pPr>
            <a:r>
              <a:rPr lang="en-CA" sz="2400" spc="-1" dirty="0">
                <a:solidFill>
                  <a:srgbClr val="FFFFFF"/>
                </a:solidFill>
                <a:latin typeface="Roboto" panose="02000000000000000000" pitchFamily="2" charset="0"/>
                <a:ea typeface="Roboto" panose="02000000000000000000" pitchFamily="2" charset="0"/>
              </a:rPr>
              <a:t>You can use various methods to collect and analyze data about the users</a:t>
            </a:r>
          </a:p>
        </p:txBody>
      </p:sp>
      <p:sp>
        <p:nvSpPr>
          <p:cNvPr id="5" name="TextBox 4">
            <a:extLst>
              <a:ext uri="{FF2B5EF4-FFF2-40B4-BE49-F238E27FC236}">
                <a16:creationId xmlns:a16="http://schemas.microsoft.com/office/drawing/2014/main" id="{2E1E6E1F-6CDD-11C4-569A-9F22D10F0398}"/>
              </a:ext>
            </a:extLst>
          </p:cNvPr>
          <p:cNvSpPr txBox="1"/>
          <p:nvPr/>
        </p:nvSpPr>
        <p:spPr>
          <a:xfrm>
            <a:off x="5312374" y="1649974"/>
            <a:ext cx="1514789" cy="584775"/>
          </a:xfrm>
          <a:prstGeom prst="rect">
            <a:avLst/>
          </a:prstGeom>
          <a:noFill/>
        </p:spPr>
        <p:txBody>
          <a:bodyPr wrap="square">
            <a:spAutoFit/>
          </a:bodyPr>
          <a:lstStyle/>
          <a:p>
            <a:pPr>
              <a:tabLst>
                <a:tab pos="0" algn="l"/>
              </a:tabLst>
            </a:pPr>
            <a:r>
              <a:rPr lang="en-CA" sz="3200" b="1" spc="-1" dirty="0">
                <a:solidFill>
                  <a:srgbClr val="FFFF00"/>
                </a:solidFill>
                <a:latin typeface="Roboto" panose="02000000000000000000" pitchFamily="2" charset="0"/>
                <a:ea typeface="Roboto" panose="02000000000000000000" pitchFamily="2" charset="0"/>
              </a:rPr>
              <a:t>Tools</a:t>
            </a:r>
          </a:p>
        </p:txBody>
      </p:sp>
      <p:pic>
        <p:nvPicPr>
          <p:cNvPr id="7" name="Picture 6">
            <a:extLst>
              <a:ext uri="{FF2B5EF4-FFF2-40B4-BE49-F238E27FC236}">
                <a16:creationId xmlns:a16="http://schemas.microsoft.com/office/drawing/2014/main" id="{A7CD41AB-0090-0A73-145D-DAEFDDF7A8EF}"/>
              </a:ext>
            </a:extLst>
          </p:cNvPr>
          <p:cNvPicPr>
            <a:picLocks noChangeAspect="1"/>
          </p:cNvPicPr>
          <p:nvPr/>
        </p:nvPicPr>
        <p:blipFill>
          <a:blip r:embed="rId3"/>
          <a:stretch>
            <a:fillRect/>
          </a:stretch>
        </p:blipFill>
        <p:spPr>
          <a:xfrm>
            <a:off x="3452015" y="2958622"/>
            <a:ext cx="679670" cy="659874"/>
          </a:xfrm>
          <a:prstGeom prst="rect">
            <a:avLst/>
          </a:prstGeom>
        </p:spPr>
      </p:pic>
      <p:pic>
        <p:nvPicPr>
          <p:cNvPr id="9" name="Picture 8">
            <a:extLst>
              <a:ext uri="{FF2B5EF4-FFF2-40B4-BE49-F238E27FC236}">
                <a16:creationId xmlns:a16="http://schemas.microsoft.com/office/drawing/2014/main" id="{34F9DAA7-4945-DAE8-73EA-BBEC7D11DC30}"/>
              </a:ext>
            </a:extLst>
          </p:cNvPr>
          <p:cNvPicPr>
            <a:picLocks noChangeAspect="1"/>
          </p:cNvPicPr>
          <p:nvPr/>
        </p:nvPicPr>
        <p:blipFill>
          <a:blip r:embed="rId4"/>
          <a:stretch>
            <a:fillRect/>
          </a:stretch>
        </p:blipFill>
        <p:spPr>
          <a:xfrm>
            <a:off x="4252123" y="2370142"/>
            <a:ext cx="611777" cy="830997"/>
          </a:xfrm>
          <a:prstGeom prst="rect">
            <a:avLst/>
          </a:prstGeom>
        </p:spPr>
      </p:pic>
      <p:pic>
        <p:nvPicPr>
          <p:cNvPr id="11" name="Picture 10">
            <a:extLst>
              <a:ext uri="{FF2B5EF4-FFF2-40B4-BE49-F238E27FC236}">
                <a16:creationId xmlns:a16="http://schemas.microsoft.com/office/drawing/2014/main" id="{D9FE9F71-D946-BDC6-162D-C443DD174441}"/>
              </a:ext>
            </a:extLst>
          </p:cNvPr>
          <p:cNvPicPr>
            <a:picLocks noChangeAspect="1"/>
          </p:cNvPicPr>
          <p:nvPr/>
        </p:nvPicPr>
        <p:blipFill>
          <a:blip r:embed="rId5"/>
          <a:stretch>
            <a:fillRect/>
          </a:stretch>
        </p:blipFill>
        <p:spPr>
          <a:xfrm>
            <a:off x="3523957" y="3976044"/>
            <a:ext cx="703758" cy="606383"/>
          </a:xfrm>
          <a:prstGeom prst="rect">
            <a:avLst/>
          </a:prstGeom>
        </p:spPr>
      </p:pic>
      <p:pic>
        <p:nvPicPr>
          <p:cNvPr id="13" name="Picture 12">
            <a:extLst>
              <a:ext uri="{FF2B5EF4-FFF2-40B4-BE49-F238E27FC236}">
                <a16:creationId xmlns:a16="http://schemas.microsoft.com/office/drawing/2014/main" id="{864A8BA5-6C0F-26BA-D5FE-6937173AC808}"/>
              </a:ext>
            </a:extLst>
          </p:cNvPr>
          <p:cNvPicPr>
            <a:picLocks noChangeAspect="1"/>
          </p:cNvPicPr>
          <p:nvPr/>
        </p:nvPicPr>
        <p:blipFill>
          <a:blip r:embed="rId6"/>
          <a:stretch>
            <a:fillRect/>
          </a:stretch>
        </p:blipFill>
        <p:spPr>
          <a:xfrm>
            <a:off x="4295043" y="3533318"/>
            <a:ext cx="702853" cy="606383"/>
          </a:xfrm>
          <a:prstGeom prst="rect">
            <a:avLst/>
          </a:prstGeom>
        </p:spPr>
      </p:pic>
      <p:pic>
        <p:nvPicPr>
          <p:cNvPr id="15" name="Picture 14">
            <a:extLst>
              <a:ext uri="{FF2B5EF4-FFF2-40B4-BE49-F238E27FC236}">
                <a16:creationId xmlns:a16="http://schemas.microsoft.com/office/drawing/2014/main" id="{25A2B433-74AF-4B3A-FEAF-6AEA5C43176C}"/>
              </a:ext>
            </a:extLst>
          </p:cNvPr>
          <p:cNvPicPr>
            <a:picLocks noChangeAspect="1"/>
          </p:cNvPicPr>
          <p:nvPr/>
        </p:nvPicPr>
        <p:blipFill>
          <a:blip r:embed="rId7"/>
          <a:stretch>
            <a:fillRect/>
          </a:stretch>
        </p:blipFill>
        <p:spPr>
          <a:xfrm>
            <a:off x="5121235" y="2958622"/>
            <a:ext cx="721055" cy="659874"/>
          </a:xfrm>
          <a:prstGeom prst="rect">
            <a:avLst/>
          </a:prstGeom>
        </p:spPr>
      </p:pic>
      <p:pic>
        <p:nvPicPr>
          <p:cNvPr id="17" name="Picture 16">
            <a:extLst>
              <a:ext uri="{FF2B5EF4-FFF2-40B4-BE49-F238E27FC236}">
                <a16:creationId xmlns:a16="http://schemas.microsoft.com/office/drawing/2014/main" id="{2A02ACA3-A6ED-ED4E-8DEA-ABA96FAFD19D}"/>
              </a:ext>
            </a:extLst>
          </p:cNvPr>
          <p:cNvPicPr>
            <a:picLocks noChangeAspect="1"/>
          </p:cNvPicPr>
          <p:nvPr/>
        </p:nvPicPr>
        <p:blipFill>
          <a:blip r:embed="rId8"/>
          <a:stretch>
            <a:fillRect/>
          </a:stretch>
        </p:blipFill>
        <p:spPr>
          <a:xfrm>
            <a:off x="5719002" y="2290249"/>
            <a:ext cx="1108161" cy="550506"/>
          </a:xfrm>
          <a:prstGeom prst="rect">
            <a:avLst/>
          </a:prstGeom>
        </p:spPr>
      </p:pic>
      <p:pic>
        <p:nvPicPr>
          <p:cNvPr id="19" name="Picture 18">
            <a:extLst>
              <a:ext uri="{FF2B5EF4-FFF2-40B4-BE49-F238E27FC236}">
                <a16:creationId xmlns:a16="http://schemas.microsoft.com/office/drawing/2014/main" id="{E235C01B-52C4-88A0-E7AA-6C252A179816}"/>
              </a:ext>
            </a:extLst>
          </p:cNvPr>
          <p:cNvPicPr>
            <a:picLocks noChangeAspect="1"/>
          </p:cNvPicPr>
          <p:nvPr/>
        </p:nvPicPr>
        <p:blipFill>
          <a:blip r:embed="rId9"/>
          <a:stretch>
            <a:fillRect/>
          </a:stretch>
        </p:blipFill>
        <p:spPr>
          <a:xfrm>
            <a:off x="4558011" y="4528705"/>
            <a:ext cx="1811173" cy="526779"/>
          </a:xfrm>
          <a:prstGeom prst="rect">
            <a:avLst/>
          </a:prstGeom>
        </p:spPr>
      </p:pic>
      <p:pic>
        <p:nvPicPr>
          <p:cNvPr id="22" name="Picture 21">
            <a:extLst>
              <a:ext uri="{FF2B5EF4-FFF2-40B4-BE49-F238E27FC236}">
                <a16:creationId xmlns:a16="http://schemas.microsoft.com/office/drawing/2014/main" id="{2B91D725-1C72-BA54-285C-09C15D5771CA}"/>
              </a:ext>
            </a:extLst>
          </p:cNvPr>
          <p:cNvPicPr>
            <a:picLocks noChangeAspect="1"/>
          </p:cNvPicPr>
          <p:nvPr/>
        </p:nvPicPr>
        <p:blipFill>
          <a:blip r:embed="rId10"/>
          <a:stretch>
            <a:fillRect/>
          </a:stretch>
        </p:blipFill>
        <p:spPr>
          <a:xfrm>
            <a:off x="6069768" y="3528273"/>
            <a:ext cx="844394" cy="889901"/>
          </a:xfrm>
          <a:prstGeom prst="rect">
            <a:avLst/>
          </a:prstGeom>
        </p:spPr>
      </p:pic>
      <p:pic>
        <p:nvPicPr>
          <p:cNvPr id="24" name="Picture 23">
            <a:extLst>
              <a:ext uri="{FF2B5EF4-FFF2-40B4-BE49-F238E27FC236}">
                <a16:creationId xmlns:a16="http://schemas.microsoft.com/office/drawing/2014/main" id="{627C2CE7-2B02-5827-A9F7-7F5B7658D6E7}"/>
              </a:ext>
            </a:extLst>
          </p:cNvPr>
          <p:cNvPicPr>
            <a:picLocks noChangeAspect="1"/>
          </p:cNvPicPr>
          <p:nvPr/>
        </p:nvPicPr>
        <p:blipFill>
          <a:blip r:embed="rId11"/>
          <a:stretch>
            <a:fillRect/>
          </a:stretch>
        </p:blipFill>
        <p:spPr>
          <a:xfrm>
            <a:off x="7054441" y="2666830"/>
            <a:ext cx="844395" cy="796728"/>
          </a:xfrm>
          <a:prstGeom prst="rect">
            <a:avLst/>
          </a:prstGeom>
        </p:spPr>
      </p:pic>
      <p:pic>
        <p:nvPicPr>
          <p:cNvPr id="26" name="Picture 25">
            <a:extLst>
              <a:ext uri="{FF2B5EF4-FFF2-40B4-BE49-F238E27FC236}">
                <a16:creationId xmlns:a16="http://schemas.microsoft.com/office/drawing/2014/main" id="{AE376BB5-FC35-F11D-0488-C8ED26B79C50}"/>
              </a:ext>
            </a:extLst>
          </p:cNvPr>
          <p:cNvPicPr>
            <a:picLocks noChangeAspect="1"/>
          </p:cNvPicPr>
          <p:nvPr/>
        </p:nvPicPr>
        <p:blipFill>
          <a:blip r:embed="rId12"/>
          <a:stretch>
            <a:fillRect/>
          </a:stretch>
        </p:blipFill>
        <p:spPr>
          <a:xfrm>
            <a:off x="7198216" y="1921147"/>
            <a:ext cx="1701563" cy="550506"/>
          </a:xfrm>
          <a:prstGeom prst="rect">
            <a:avLst/>
          </a:prstGeom>
        </p:spPr>
      </p:pic>
      <p:pic>
        <p:nvPicPr>
          <p:cNvPr id="28" name="Picture 27">
            <a:extLst>
              <a:ext uri="{FF2B5EF4-FFF2-40B4-BE49-F238E27FC236}">
                <a16:creationId xmlns:a16="http://schemas.microsoft.com/office/drawing/2014/main" id="{C6ACB4EF-0583-4461-278C-0DEDCFDFD749}"/>
              </a:ext>
            </a:extLst>
          </p:cNvPr>
          <p:cNvPicPr>
            <a:picLocks noChangeAspect="1"/>
          </p:cNvPicPr>
          <p:nvPr/>
        </p:nvPicPr>
        <p:blipFill>
          <a:blip r:embed="rId13"/>
          <a:stretch>
            <a:fillRect/>
          </a:stretch>
        </p:blipFill>
        <p:spPr>
          <a:xfrm>
            <a:off x="7476638" y="3720512"/>
            <a:ext cx="830179" cy="935413"/>
          </a:xfrm>
          <a:prstGeom prst="rect">
            <a:avLst/>
          </a:prstGeom>
        </p:spPr>
      </p:pic>
    </p:spTree>
    <p:extLst>
      <p:ext uri="{BB962C8B-B14F-4D97-AF65-F5344CB8AC3E}">
        <p14:creationId xmlns:p14="http://schemas.microsoft.com/office/powerpoint/2010/main" val="81502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3">
          <a:extLst>
            <a:ext uri="{FF2B5EF4-FFF2-40B4-BE49-F238E27FC236}">
              <a16:creationId xmlns:a16="http://schemas.microsoft.com/office/drawing/2014/main" id="{F33D8935-D4B3-ED36-FD74-63CF9B87AA43}"/>
            </a:ext>
          </a:extLst>
        </p:cNvPr>
        <p:cNvGrpSpPr/>
        <p:nvPr/>
      </p:nvGrpSpPr>
      <p:grpSpPr>
        <a:xfrm>
          <a:off x="0" y="0"/>
          <a:ext cx="0" cy="0"/>
          <a:chOff x="0" y="0"/>
          <a:chExt cx="0" cy="0"/>
        </a:xfrm>
      </p:grpSpPr>
      <p:sp>
        <p:nvSpPr>
          <p:cNvPr id="664" name="Google Shape;664;p71">
            <a:extLst>
              <a:ext uri="{FF2B5EF4-FFF2-40B4-BE49-F238E27FC236}">
                <a16:creationId xmlns:a16="http://schemas.microsoft.com/office/drawing/2014/main" id="{F698CAB5-D239-2C27-6CA7-26B2913524AC}"/>
              </a:ext>
            </a:extLst>
          </p:cNvPr>
          <p:cNvSpPr txBox="1">
            <a:spLocks noGrp="1"/>
          </p:cNvSpPr>
          <p:nvPr>
            <p:ph type="title"/>
          </p:nvPr>
        </p:nvSpPr>
        <p:spPr>
          <a:xfrm>
            <a:off x="1846423" y="731461"/>
            <a:ext cx="4405402" cy="572700"/>
          </a:xfrm>
          <a:prstGeom prst="rect">
            <a:avLst/>
          </a:prstGeom>
        </p:spPr>
        <p:txBody>
          <a:bodyPr spcFirstLastPara="1" wrap="square" lIns="91425" tIns="91425" rIns="91425" bIns="91425" anchor="t" anchorCtr="0">
            <a:noAutofit/>
          </a:bodyPr>
          <a:lstStyle/>
          <a:p>
            <a:pPr lvl="0" rtl="0">
              <a:spcBef>
                <a:spcPts val="0"/>
              </a:spcBef>
              <a:spcAft>
                <a:spcPts val="0"/>
              </a:spcAft>
              <a:buClr>
                <a:srgbClr val="1A1A1A"/>
              </a:buClr>
              <a:buSzPts val="1100"/>
            </a:pPr>
            <a:r>
              <a:rPr lang="en-US" sz="3200" dirty="0">
                <a:solidFill>
                  <a:schemeClr val="bg1"/>
                </a:solidFill>
                <a:effectLst/>
                <a:latin typeface="Times New Roman" panose="02020603050405020304" pitchFamily="18" charset="0"/>
                <a:ea typeface="Roboto" panose="02000000000000000000" pitchFamily="2" charset="0"/>
              </a:rPr>
              <a:t>Product Perspective</a:t>
            </a:r>
          </a:p>
        </p:txBody>
      </p:sp>
      <p:sp>
        <p:nvSpPr>
          <p:cNvPr id="21" name="TextBox 20">
            <a:extLst>
              <a:ext uri="{FF2B5EF4-FFF2-40B4-BE49-F238E27FC236}">
                <a16:creationId xmlns:a16="http://schemas.microsoft.com/office/drawing/2014/main" id="{F1C6F849-9DE8-1CA1-AB70-90430C04C0DE}"/>
              </a:ext>
            </a:extLst>
          </p:cNvPr>
          <p:cNvSpPr txBox="1"/>
          <p:nvPr/>
        </p:nvSpPr>
        <p:spPr>
          <a:xfrm>
            <a:off x="287677" y="1626791"/>
            <a:ext cx="8229600" cy="2862322"/>
          </a:xfrm>
          <a:prstGeom prst="rect">
            <a:avLst/>
          </a:prstGeom>
          <a:noFill/>
        </p:spPr>
        <p:txBody>
          <a:bodyPr wrap="square">
            <a:spAutoFit/>
          </a:bodyPr>
          <a:lstStyle/>
          <a:p>
            <a:pPr>
              <a:tabLst>
                <a:tab pos="0" algn="l"/>
              </a:tabLst>
            </a:pPr>
            <a:r>
              <a:rPr lang="en-US" sz="2000" dirty="0">
                <a:solidFill>
                  <a:schemeClr val="bg1"/>
                </a:solidFill>
                <a:latin typeface="Roboto" panose="02000000000000000000" pitchFamily="2" charset="0"/>
                <a:ea typeface="Roboto" panose="02000000000000000000" pitchFamily="2" charset="0"/>
              </a:rPr>
              <a:t>The app </a:t>
            </a:r>
            <a:r>
              <a:rPr lang="en-CA" sz="2000" dirty="0">
                <a:solidFill>
                  <a:schemeClr val="bg1"/>
                </a:solidFill>
                <a:latin typeface="Roboto" panose="02000000000000000000" pitchFamily="2" charset="0"/>
                <a:ea typeface="Roboto" panose="02000000000000000000" pitchFamily="2" charset="0"/>
              </a:rPr>
              <a:t>will interact with the existing student attendance management system, which will include database and backend infrastructures. </a:t>
            </a:r>
          </a:p>
          <a:p>
            <a:pPr>
              <a:tabLst>
                <a:tab pos="0" algn="l"/>
              </a:tabLst>
            </a:pPr>
            <a:r>
              <a:rPr lang="en-CA" sz="2000" dirty="0">
                <a:solidFill>
                  <a:schemeClr val="bg1"/>
                </a:solidFill>
                <a:latin typeface="Roboto" panose="02000000000000000000" pitchFamily="2" charset="0"/>
                <a:ea typeface="Roboto" panose="02000000000000000000" pitchFamily="2" charset="0"/>
              </a:rPr>
              <a:t>will provide a convenient and secure way for students to mark their attendance using biometric authentication. </a:t>
            </a:r>
          </a:p>
          <a:p>
            <a:pPr>
              <a:tabLst>
                <a:tab pos="0" algn="l"/>
              </a:tabLst>
            </a:pPr>
            <a:endParaRPr lang="en-CA" sz="2000" dirty="0">
              <a:solidFill>
                <a:schemeClr val="bg1"/>
              </a:solidFill>
              <a:latin typeface="Roboto" panose="02000000000000000000" pitchFamily="2" charset="0"/>
              <a:ea typeface="Roboto" panose="02000000000000000000" pitchFamily="2" charset="0"/>
            </a:endParaRPr>
          </a:p>
          <a:p>
            <a:pPr>
              <a:tabLst>
                <a:tab pos="0" algn="l"/>
              </a:tabLst>
            </a:pPr>
            <a:r>
              <a:rPr lang="en-CA" sz="2000" dirty="0">
                <a:solidFill>
                  <a:schemeClr val="bg1"/>
                </a:solidFill>
                <a:latin typeface="Roboto" panose="02000000000000000000" pitchFamily="2" charset="0"/>
                <a:ea typeface="Roboto" panose="02000000000000000000" pitchFamily="2" charset="0"/>
              </a:rPr>
              <a:t>This project aims to use biometric technology, specifically fingerprint recognition, to create a secure and reliable system for recording student attendance. </a:t>
            </a:r>
          </a:p>
          <a:p>
            <a:pPr>
              <a:tabLst>
                <a:tab pos="0" algn="l"/>
              </a:tabLst>
            </a:pPr>
            <a:r>
              <a:rPr lang="en-CA" sz="2000" dirty="0">
                <a:solidFill>
                  <a:schemeClr val="bg1"/>
                </a:solidFill>
                <a:latin typeface="Roboto" panose="02000000000000000000" pitchFamily="2" charset="0"/>
                <a:ea typeface="Roboto" panose="02000000000000000000" pitchFamily="2" charset="0"/>
              </a:rPr>
              <a:t>will provide an intuitive interface for students and instructors</a:t>
            </a:r>
            <a:endParaRPr lang="en-US" sz="2000" dirty="0">
              <a:solidFill>
                <a:schemeClr val="bg1"/>
              </a:solidFill>
              <a:latin typeface="Roboto" panose="02000000000000000000" pitchFamily="2" charset="0"/>
              <a:ea typeface="Roboto" panose="02000000000000000000" pitchFamily="2" charset="0"/>
            </a:endParaRPr>
          </a:p>
        </p:txBody>
      </p:sp>
      <p:graphicFrame>
        <p:nvGraphicFramePr>
          <p:cNvPr id="5" name="Diagram 4">
            <a:extLst>
              <a:ext uri="{FF2B5EF4-FFF2-40B4-BE49-F238E27FC236}">
                <a16:creationId xmlns:a16="http://schemas.microsoft.com/office/drawing/2014/main" id="{B011BE19-0757-1F65-A0A9-3F91B23150AD}"/>
              </a:ext>
            </a:extLst>
          </p:cNvPr>
          <p:cNvGraphicFramePr/>
          <p:nvPr>
            <p:extLst>
              <p:ext uri="{D42A27DB-BD31-4B8C-83A1-F6EECF244321}">
                <p14:modId xmlns:p14="http://schemas.microsoft.com/office/powerpoint/2010/main" val="2814724136"/>
              </p:ext>
            </p:extLst>
          </p:nvPr>
        </p:nvGraphicFramePr>
        <p:xfrm>
          <a:off x="-1" y="0"/>
          <a:ext cx="6606283" cy="410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4911241"/>
      </p:ext>
    </p:extLst>
  </p:cSld>
  <p:clrMapOvr>
    <a:masterClrMapping/>
  </p:clrMapOvr>
</p:sld>
</file>

<file path=ppt/theme/theme1.xml><?xml version="1.0" encoding="utf-8"?>
<a:theme xmlns:a="http://schemas.openxmlformats.org/drawingml/2006/main" name="Streaming Service Mobile App by Slidesgo">
  <a:themeElements>
    <a:clrScheme name="Simple Light">
      <a:dk1>
        <a:srgbClr val="000000"/>
      </a:dk1>
      <a:lt1>
        <a:srgbClr val="FFFFFF"/>
      </a:lt1>
      <a:dk2>
        <a:srgbClr val="4F2AAD"/>
      </a:dk2>
      <a:lt2>
        <a:srgbClr val="8733FF"/>
      </a:lt2>
      <a:accent1>
        <a:srgbClr val="9A29B5"/>
      </a:accent1>
      <a:accent2>
        <a:srgbClr val="A3A7FF"/>
      </a:accent2>
      <a:accent3>
        <a:srgbClr val="FFFFFF"/>
      </a:accent3>
      <a:accent4>
        <a:srgbClr val="FFFFFF"/>
      </a:accent4>
      <a:accent5>
        <a:srgbClr val="FFFFFF"/>
      </a:accent5>
      <a:accent6>
        <a:srgbClr val="FFFFFF"/>
      </a:accent6>
      <a:hlink>
        <a:srgbClr val="A3A7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3707</TotalTime>
  <Words>1253</Words>
  <Application>Microsoft Office PowerPoint</Application>
  <PresentationFormat>On-screen Show (16:9)</PresentationFormat>
  <Paragraphs>225</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Nunito</vt:lpstr>
      <vt:lpstr>Roboto</vt:lpstr>
      <vt:lpstr>Roboto Black</vt:lpstr>
      <vt:lpstr>Wingdings</vt:lpstr>
      <vt:lpstr>Times New Roman</vt:lpstr>
      <vt:lpstr>Poppins</vt:lpstr>
      <vt:lpstr>Poppins Black</vt:lpstr>
      <vt:lpstr>Streaming Service Mobile App by Slidesgo</vt:lpstr>
      <vt:lpstr>CEF 440: INTERNET AND MOBILE PROGRAMMING</vt:lpstr>
      <vt:lpstr>Group5</vt:lpstr>
      <vt:lpstr>Requirements Gathering of Surdents Attendance mobile app</vt:lpstr>
      <vt:lpstr>Introduction</vt:lpstr>
      <vt:lpstr>INTRODUCTION</vt:lpstr>
      <vt:lpstr>The need for Requirements Gathering</vt:lpstr>
      <vt:lpstr>Project description and understanding business need</vt:lpstr>
      <vt:lpstr>Collect user’s requirements</vt:lpstr>
      <vt:lpstr>Product Perspective</vt:lpstr>
      <vt:lpstr>Project Features</vt:lpstr>
      <vt:lpstr>Operating environment</vt:lpstr>
      <vt:lpstr>Design and implementation constrainst</vt:lpstr>
      <vt:lpstr>User needs and documetation</vt:lpstr>
      <vt:lpstr>Assumption and dependencies</vt:lpstr>
      <vt:lpstr>Project objectives</vt:lpstr>
      <vt:lpstr>Primary goals of biometric attendance </vt:lpstr>
      <vt:lpstr>Advantages And Disadvantages of the app</vt:lpstr>
      <vt:lpstr>Identify the stakeholders</vt:lpstr>
      <vt:lpstr>Stakeholders</vt:lpstr>
      <vt:lpstr>Functional requirements</vt:lpstr>
      <vt:lpstr>Functional requirements</vt:lpstr>
      <vt:lpstr>Functional requirements</vt:lpstr>
      <vt:lpstr>Non-Functional requirements</vt:lpstr>
      <vt:lpstr>Non-Functional requirements</vt:lpstr>
      <vt:lpstr>Non-Functional requirements</vt:lpstr>
      <vt:lpstr>Non-Functional requirements</vt:lpstr>
      <vt:lpstr>Constraints and considerations</vt:lpstr>
      <vt:lpstr>Compliance and consideration</vt:lpstr>
      <vt:lpstr>CONCLUSION</vt:lpstr>
      <vt:lpstr>CONCLUSION </vt:lpstr>
      <vt:lpstr>—Anonymous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Aubin</cp:lastModifiedBy>
  <cp:revision>44</cp:revision>
  <dcterms:modified xsi:type="dcterms:W3CDTF">2024-04-23T04:59:28Z</dcterms:modified>
</cp:coreProperties>
</file>