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0" r:id="rId2"/>
    <p:sldId id="323" r:id="rId3"/>
    <p:sldId id="467" r:id="rId4"/>
    <p:sldId id="468" r:id="rId5"/>
    <p:sldId id="469" r:id="rId6"/>
    <p:sldId id="465" r:id="rId7"/>
    <p:sldId id="466" r:id="rId8"/>
    <p:sldId id="47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26" autoAdjust="0"/>
  </p:normalViewPr>
  <p:slideViewPr>
    <p:cSldViewPr snapToGrid="0" showGuides="1">
      <p:cViewPr varScale="1">
        <p:scale>
          <a:sx n="57" d="100"/>
          <a:sy n="57" d="100"/>
        </p:scale>
        <p:origin x="9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8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6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3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9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rgbClr val="0070C0"/>
                </a:solidFill>
              </a:rPr>
              <a:t>2020</a:t>
            </a:r>
            <a:endParaRPr lang="zh-CN" altLang="en-US" sz="6000" spc="300" dirty="0">
              <a:solidFill>
                <a:srgbClr val="0070C0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514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移动互联网大作业报告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2017211319</a:t>
            </a:r>
            <a:r>
              <a:rPr lang="zh-CN" alt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班</a:t>
            </a:r>
            <a:endParaRPr lang="en-US" altLang="zh-C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2017211806 </a:t>
            </a:r>
            <a:r>
              <a:rPr lang="zh-CN" alt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侯金冰</a:t>
            </a: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846918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932508" y="1411161"/>
            <a:ext cx="21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1503947" y="2866442"/>
            <a:ext cx="922425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RecycleView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布局，使视频浏览界面更美观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支持界面的横竖屏切换，支持应用进程被暂时调到后台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双击点赞效果采用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Animator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动画效果，使用户的交互体验感更强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846918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932508" y="1411161"/>
            <a:ext cx="21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4599020" y="2121952"/>
            <a:ext cx="6314996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RecycleView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布局，使界面更美观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713DD84-E829-46AB-B53A-DA05A66B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1"/>
          <a:stretch/>
        </p:blipFill>
        <p:spPr>
          <a:xfrm>
            <a:off x="1178963" y="1975529"/>
            <a:ext cx="3165231" cy="3625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179434-A222-4CF5-BF4F-DD9E2C97FAE6}"/>
              </a:ext>
            </a:extLst>
          </p:cNvPr>
          <p:cNvSpPr txBox="1"/>
          <p:nvPr/>
        </p:nvSpPr>
        <p:spPr>
          <a:xfrm>
            <a:off x="4799219" y="3246703"/>
            <a:ext cx="6097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我们在每个</a:t>
            </a:r>
            <a:r>
              <a:rPr lang="en-US" altLang="zh-CN" dirty="0" err="1">
                <a:solidFill>
                  <a:srgbClr val="002060"/>
                </a:solidFill>
              </a:rPr>
              <a:t>RecycleView</a:t>
            </a:r>
            <a:r>
              <a:rPr lang="zh-CN" altLang="en-US" dirty="0">
                <a:solidFill>
                  <a:srgbClr val="002060"/>
                </a:solidFill>
              </a:rPr>
              <a:t>布局中，使用</a:t>
            </a:r>
            <a:r>
              <a:rPr lang="en-US" altLang="zh-CN" dirty="0" err="1">
                <a:solidFill>
                  <a:srgbClr val="002060"/>
                </a:solidFill>
              </a:rPr>
              <a:t>CircleImageView</a:t>
            </a:r>
            <a:r>
              <a:rPr lang="zh-CN" altLang="en-US" dirty="0">
                <a:solidFill>
                  <a:srgbClr val="002060"/>
                </a:solidFill>
              </a:rPr>
              <a:t>圆形头像，主视图是使用</a:t>
            </a:r>
            <a:r>
              <a:rPr lang="en-US" altLang="zh-CN" dirty="0">
                <a:solidFill>
                  <a:srgbClr val="002060"/>
                </a:solidFill>
              </a:rPr>
              <a:t>Glide</a:t>
            </a:r>
            <a:r>
              <a:rPr lang="zh-CN" altLang="en-US" dirty="0">
                <a:solidFill>
                  <a:srgbClr val="002060"/>
                </a:solidFill>
              </a:rPr>
              <a:t>请求的视频的第一帧图像，点赞数模仿抖音，超过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zh-CN" altLang="en-US" dirty="0">
                <a:solidFill>
                  <a:srgbClr val="002060"/>
                </a:solidFill>
              </a:rPr>
              <a:t>万点击量用‘</a:t>
            </a:r>
            <a:r>
              <a:rPr lang="en-US" altLang="zh-CN" dirty="0">
                <a:solidFill>
                  <a:srgbClr val="002060"/>
                </a:solidFill>
              </a:rPr>
              <a:t>w</a:t>
            </a:r>
            <a:r>
              <a:rPr lang="zh-CN" altLang="en-US" dirty="0">
                <a:solidFill>
                  <a:srgbClr val="002060"/>
                </a:solidFill>
              </a:rPr>
              <a:t>’字母来表示，保留一位小数。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 err="1">
                <a:solidFill>
                  <a:srgbClr val="002060"/>
                </a:solidFill>
              </a:rPr>
              <a:t>RecycleView</a:t>
            </a:r>
            <a:r>
              <a:rPr lang="zh-CN" altLang="en-US" dirty="0">
                <a:solidFill>
                  <a:srgbClr val="002060"/>
                </a:solidFill>
              </a:rPr>
              <a:t>的好处就是只加载可见列表，不会产生卡顿。</a:t>
            </a:r>
          </a:p>
        </p:txBody>
      </p:sp>
    </p:spTree>
    <p:extLst>
      <p:ext uri="{BB962C8B-B14F-4D97-AF65-F5344CB8AC3E}">
        <p14:creationId xmlns:p14="http://schemas.microsoft.com/office/powerpoint/2010/main" val="36801999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969995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932508" y="1411161"/>
            <a:ext cx="21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6023120" y="2314150"/>
            <a:ext cx="463219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支持界面的横竖屏切换，支持应用进程被暂时调到后台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097F5C7-00A1-430F-B0EA-A5F62E242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74" y="2862070"/>
            <a:ext cx="4547247" cy="2098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C4D533-A2F7-44CF-92E1-22CDE42A8DD4}"/>
              </a:ext>
            </a:extLst>
          </p:cNvPr>
          <p:cNvSpPr txBox="1"/>
          <p:nvPr/>
        </p:nvSpPr>
        <p:spPr>
          <a:xfrm>
            <a:off x="6259459" y="4027243"/>
            <a:ext cx="42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在横屏播放时，为了增大界面，我们设置标题边框行为空，进行全屏展示</a:t>
            </a:r>
          </a:p>
        </p:txBody>
      </p:sp>
    </p:spTree>
    <p:extLst>
      <p:ext uri="{BB962C8B-B14F-4D97-AF65-F5344CB8AC3E}">
        <p14:creationId xmlns:p14="http://schemas.microsoft.com/office/powerpoint/2010/main" val="21852899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846918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932508" y="1411161"/>
            <a:ext cx="21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1582106" y="2121952"/>
            <a:ext cx="921217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双击点赞效果采用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Animator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动画效果，使用户的交互体验感更强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F6BE8B-8B57-4E64-90C1-48408E9B1D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8" b="21860"/>
          <a:stretch/>
        </p:blipFill>
        <p:spPr>
          <a:xfrm>
            <a:off x="4857929" y="2928181"/>
            <a:ext cx="2330382" cy="338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82945A-745F-463A-8E7F-6CB14BCB3B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2" b="22227"/>
          <a:stretch/>
        </p:blipFill>
        <p:spPr>
          <a:xfrm>
            <a:off x="1644637" y="2928181"/>
            <a:ext cx="2330382" cy="3385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69C280-A33E-4D45-BA5F-7C948A3909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2" b="21399"/>
          <a:stretch/>
        </p:blipFill>
        <p:spPr>
          <a:xfrm>
            <a:off x="7905380" y="2928181"/>
            <a:ext cx="2333602" cy="3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40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846918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932508" y="1411161"/>
            <a:ext cx="218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1483874" y="2191623"/>
            <a:ext cx="9224252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本系统中本人感觉最难的点在于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的生命周期。在调试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的时候经常会遇到各种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，但是我都可以通过网上搜查资料解决，尤其是某种工具，比如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Retrofit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，网络上的资源就非常多。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但是在解决一系列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之后，以为可以播放视频了，但是旋转屏幕或者切换到后台之后，系统就异常退出了。查找原因之后，发现是没有把生命周期写好。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7850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691559" y="846918"/>
            <a:ext cx="10663124" cy="50863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4487780" y="1411161"/>
            <a:ext cx="2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难点解决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1483874" y="2191623"/>
            <a:ext cx="922425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对于屏幕旋转事件，生命周期最后会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onStop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onCreate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，系统会将很多数据删除，因此需要保存必要的数据。重写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onSaveInstanceState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后，在其内部保存数据，系统会按照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onPause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  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onSaveInstanceState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  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onStop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的方式执行。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对于切换后台事件，重写</a:t>
            </a:r>
            <a:r>
              <a:rPr lang="en-US" altLang="zh-CN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reStart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  <a:r>
              <a:rPr lang="zh-CN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方法，检测媒体播放类是否被销毁，被销毁则重新生成一个媒体播放对象。</a:t>
            </a:r>
            <a:endParaRPr lang="en-US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6922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rgbClr val="0070C0"/>
                </a:solidFill>
              </a:rPr>
              <a:t>2020</a:t>
            </a:r>
            <a:endParaRPr lang="zh-CN" altLang="en-US" sz="6000" spc="300" dirty="0">
              <a:solidFill>
                <a:srgbClr val="0070C0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5" y="3164289"/>
            <a:ext cx="379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2017211319</a:t>
            </a:r>
            <a:r>
              <a:rPr lang="zh-CN" alt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班</a:t>
            </a:r>
            <a:endParaRPr lang="en-US" altLang="zh-C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2017211806 </a:t>
            </a:r>
            <a:r>
              <a:rPr lang="zh-CN" altLang="en-US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侯金冰</a:t>
            </a:r>
          </a:p>
        </p:txBody>
      </p:sp>
    </p:spTree>
    <p:extLst>
      <p:ext uri="{BB962C8B-B14F-4D97-AF65-F5344CB8AC3E}">
        <p14:creationId xmlns:p14="http://schemas.microsoft.com/office/powerpoint/2010/main" val="1715461448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383</Words>
  <Application>Microsoft Office PowerPoint</Application>
  <PresentationFormat>宽屏</PresentationFormat>
  <Paragraphs>35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Titillium</vt:lpstr>
      <vt:lpstr>等线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侯 金冰</cp:lastModifiedBy>
  <cp:revision>30</cp:revision>
  <dcterms:created xsi:type="dcterms:W3CDTF">2018-08-24T09:58:24Z</dcterms:created>
  <dcterms:modified xsi:type="dcterms:W3CDTF">2020-06-10T13:51:40Z</dcterms:modified>
</cp:coreProperties>
</file>