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0">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type="screen4x3" cy="6858000" cx="9144000"/>
  <p:notesSz cx="6797675" cy="9928225"/>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6170" autoAdjust="0"/>
    <p:restoredTop sz="99826" autoAdjust="0"/>
  </p:normalViewPr>
  <p:slideViewPr>
    <p:cSldViewPr showGuides="0" snapToGrid="1" snapToObjects="0">
      <p:cViewPr varScale="1">
        <p:scale>
          <a:sx n="92" d="100"/>
          <a:sy n="92" d="100"/>
        </p:scale>
        <p:origin x="1320" y="84"/>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tableStyles" Target="tableStyles.xml"/><Relationship Id="rId62" Type="http://schemas.openxmlformats.org/officeDocument/2006/relationships/presProps" Target="presProps.xml"/><Relationship Id="rId6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78" name=""/>
        <p:cNvGrpSpPr/>
        <p:nvPr/>
      </p:nvGrpSpPr>
      <p:grpSpPr>
        <a:xfrm rot="0">
          <a:off x="0" y="0"/>
          <a:ext cx="0" cy="0"/>
          <a:chOff x="0" y="0"/>
          <a:chExt cx="0" cy="0"/>
        </a:xfrm>
      </p:grpSpPr>
      <p:sp>
        <p:nvSpPr>
          <p:cNvPr id="1049438" name=""/>
          <p:cNvSpPr/>
          <p:nvPr>
            <p:ph type="hdr" sz="quarter" idx="0"/>
          </p:nvPr>
        </p:nvSpPr>
        <p:spPr>
          <a:xfrm rot="0">
            <a:off x="0" y="0"/>
            <a:ext cx="2946400" cy="496887"/>
          </a:xfrm>
          <a:prstGeom prst="rect"/>
          <a:noFill/>
          <a:ln>
            <a:noFill/>
          </a:ln>
        </p:spPr>
        <p:txBody>
          <a:bodyPr anchor="t" bIns="45720" lIns="91440" rIns="91440" tIns="45720" vert="horz"/>
          <a:p>
            <a:pPr eaLnBrk="1" hangingPunct="1" latinLnBrk="1" lvl="0"/>
            <a:endParaRPr altLang="en-US" sz="1200" lang="zh-CN"/>
          </a:p>
        </p:txBody>
      </p:sp>
      <p:sp>
        <p:nvSpPr>
          <p:cNvPr id="1049439" name=""/>
          <p:cNvSpPr/>
          <p:nvPr>
            <p:ph type="dt" sz="quarter" idx="1"/>
          </p:nvPr>
        </p:nvSpPr>
        <p:spPr>
          <a:xfrm rot="0">
            <a:off x="3849687" y="0"/>
            <a:ext cx="2946400" cy="496887"/>
          </a:xfrm>
          <a:prstGeom prst="rect"/>
          <a:noFill/>
          <a:ln>
            <a:noFill/>
          </a:ln>
        </p:spPr>
        <p:txBody>
          <a:bodyPr anchor="t" bIns="45720" lIns="91440" rIns="91440" tIns="45720" vert="horz"/>
          <a:p>
            <a:pPr algn="r" eaLnBrk="1" hangingPunct="1" latinLnBrk="1" lvl="0"/>
            <a:fld id="{566ABCEB-ACFC-4714-9973-3DA970169C29}" type="datetime1">
              <a:rPr altLang="en-US" sz="1200" lang="zh-CN"/>
              <a:pPr algn="r" eaLnBrk="1" hangingPunct="1" latinLnBrk="1" lvl="0"/>
            </a:fld>
            <a:endParaRPr altLang="en-US" sz="1200" lang="zh-CN"/>
          </a:p>
        </p:txBody>
      </p:sp>
      <p:sp>
        <p:nvSpPr>
          <p:cNvPr id="1049440" name=""/>
          <p:cNvSpPr/>
          <p:nvPr>
            <p:ph type="ftr" sz="quarter" idx="2"/>
          </p:nvPr>
        </p:nvSpPr>
        <p:spPr>
          <a:xfrm rot="0">
            <a:off x="0" y="9429750"/>
            <a:ext cx="2946400" cy="496887"/>
          </a:xfrm>
          <a:prstGeom prst="rect"/>
          <a:noFill/>
          <a:ln>
            <a:noFill/>
          </a:ln>
        </p:spPr>
        <p:txBody>
          <a:bodyPr anchor="b" bIns="45720" lIns="91440" rIns="91440" tIns="45720" vert="horz"/>
          <a:p>
            <a:pPr eaLnBrk="1" hangingPunct="1" latinLnBrk="1" lvl="0"/>
            <a:endParaRPr altLang="en-US" sz="1200" lang="zh-CN"/>
          </a:p>
        </p:txBody>
      </p:sp>
      <p:sp>
        <p:nvSpPr>
          <p:cNvPr id="1049441" name=""/>
          <p:cNvSpPr/>
          <p:nvPr>
            <p:ph type="sldNum" sz="quarter" idx="3"/>
          </p:nvPr>
        </p:nvSpPr>
        <p:spPr>
          <a:xfrm rot="0">
            <a:off x="3849687" y="9429750"/>
            <a:ext cx="2946400" cy="496887"/>
          </a:xfrm>
          <a:prstGeom prst="rect"/>
          <a:noFill/>
          <a:ln>
            <a:noFill/>
          </a:ln>
        </p:spPr>
        <p:txBody>
          <a:bodyPr anchor="b" bIns="45720" lIns="91440" rIns="91440" tIns="45720" vert="horz"/>
          <a:p>
            <a:pPr algn="r" eaLnBrk="1" hangingPunct="1" latinLnBrk="1" lvl="0"/>
            <a:fld id="{566ABCEB-ACFC-4714-9973-3DA970169C29}" type="slidenum">
              <a:rPr altLang="en-US" sz="1200" lang="zh-CN"/>
              <a:pPr algn="r" eaLnBrk="1" hangingPunct="1" latinLnBrk="1" lvl="0"/>
            </a:fld>
            <a:endParaRPr altLang="en-US" sz="1200" lang="zh-CN"/>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76" name=""/>
        <p:cNvGrpSpPr/>
        <p:nvPr/>
      </p:nvGrpSpPr>
      <p:grpSpPr>
        <a:xfrm rot="0">
          <a:off x="0" y="0"/>
          <a:ext cx="0" cy="0"/>
          <a:chOff x="0" y="0"/>
          <a:chExt cx="0" cy="0"/>
        </a:xfrm>
      </p:grpSpPr>
      <p:sp>
        <p:nvSpPr>
          <p:cNvPr id="1049432" name=""/>
          <p:cNvSpPr/>
          <p:nvPr>
            <p:ph type="hdr" sz="quarter" idx="0"/>
          </p:nvPr>
        </p:nvSpPr>
        <p:spPr>
          <a:xfrm rot="0">
            <a:off x="0" y="0"/>
            <a:ext cx="2946400" cy="496887"/>
          </a:xfrm>
          <a:prstGeom prst="rect"/>
          <a:noFill/>
          <a:ln>
            <a:noFill/>
          </a:ln>
        </p:spPr>
        <p:txBody>
          <a:bodyPr anchor="t" bIns="45720" lIns="91440" rIns="91440" tIns="45720" vert="horz"/>
          <a:p>
            <a:pPr eaLnBrk="1" hangingPunct="1" latinLnBrk="1" lvl="0"/>
            <a:endParaRPr altLang="zh-CN" sz="1200" lang="en-US"/>
          </a:p>
        </p:txBody>
      </p:sp>
      <p:sp>
        <p:nvSpPr>
          <p:cNvPr id="1049433" name=""/>
          <p:cNvSpPr/>
          <p:nvPr>
            <p:ph type="dt" sz="full" idx="1"/>
          </p:nvPr>
        </p:nvSpPr>
        <p:spPr>
          <a:xfrm rot="0">
            <a:off x="3849687" y="0"/>
            <a:ext cx="2946400" cy="496887"/>
          </a:xfrm>
          <a:prstGeom prst="rect"/>
          <a:noFill/>
          <a:ln>
            <a:noFill/>
          </a:ln>
        </p:spPr>
        <p:txBody>
          <a:bodyPr anchor="t" bIns="45720" lIns="91440" rIns="91440" tIns="45720" vert="horz"/>
          <a:p>
            <a:pPr algn="r" eaLnBrk="1" hangingPunct="1" latinLnBrk="1" lvl="0"/>
            <a:endParaRPr altLang="zh-CN" sz="1200" lang="en-US"/>
          </a:p>
        </p:txBody>
      </p:sp>
      <p:sp>
        <p:nvSpPr>
          <p:cNvPr id="1049434" name=""/>
          <p:cNvSpPr/>
          <p:nvPr>
            <p:ph type="sldImg" sz="full" idx="2"/>
          </p:nvPr>
        </p:nvSpPr>
        <p:spPr>
          <a:xfrm rot="0">
            <a:off x="917575" y="744537"/>
            <a:ext cx="4962525" cy="3722687"/>
          </a:xfrm>
          <a:prstGeom prst="rect"/>
          <a:noFill/>
          <a:ln w="9525" cap="flat" cmpd="sng">
            <a:solidFill>
              <a:srgbClr val="000000">
                <a:alpha val="100000"/>
              </a:srgbClr>
            </a:solidFill>
            <a:prstDash val="solid"/>
            <a:round/>
          </a:ln>
        </p:spPr>
        <p:txBody>
          <a:bodyPr anchor="ctr" bIns="45720" lIns="91440" rIns="91440" tIns="45720" vert="horz"/>
          <a:p/>
        </p:txBody>
      </p:sp>
      <p:sp>
        <p:nvSpPr>
          <p:cNvPr id="1049435" name=""/>
          <p:cNvSpPr/>
          <p:nvPr>
            <p:ph type="body" sz="quarter" idx="3"/>
          </p:nvPr>
        </p:nvSpPr>
        <p:spPr>
          <a:xfrm rot="0">
            <a:off x="679450" y="4716462"/>
            <a:ext cx="5438775" cy="4467225"/>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436" name=""/>
          <p:cNvSpPr/>
          <p:nvPr>
            <p:ph type="ftr" sz="quarter" idx="4"/>
          </p:nvPr>
        </p:nvSpPr>
        <p:spPr>
          <a:xfrm rot="0">
            <a:off x="0" y="9429750"/>
            <a:ext cx="2946400" cy="496887"/>
          </a:xfrm>
          <a:prstGeom prst="rect"/>
          <a:noFill/>
          <a:ln>
            <a:noFill/>
          </a:ln>
        </p:spPr>
        <p:txBody>
          <a:bodyPr anchor="b" bIns="45720" lIns="91440" rIns="91440" tIns="45720" vert="horz"/>
          <a:p>
            <a:pPr eaLnBrk="1" hangingPunct="1" latinLnBrk="1" lvl="0"/>
            <a:endParaRPr altLang="zh-CN" sz="1200" lang="en-US"/>
          </a:p>
        </p:txBody>
      </p:sp>
      <p:sp>
        <p:nvSpPr>
          <p:cNvPr id="1049437" name=""/>
          <p:cNvSpPr/>
          <p:nvPr>
            <p:ph type="sldNum" sz="quarter" idx="5"/>
          </p:nvPr>
        </p:nvSpPr>
        <p:spPr>
          <a:xfrm rot="0">
            <a:off x="3849687" y="9429750"/>
            <a:ext cx="2946400" cy="496887"/>
          </a:xfrm>
          <a:prstGeom prst="rect"/>
          <a:noFill/>
          <a:ln>
            <a:noFill/>
          </a:ln>
        </p:spPr>
        <p:txBody>
          <a:bodyPr anchor="b" bIns="45720" lIns="91440" rIns="91440" tIns="45720" vert="horz"/>
          <a:p>
            <a:pPr algn="r" eaLnBrk="1" hangingPunct="1" latinLnBrk="1" lvl="0"/>
            <a:fld id="{566ABCEB-ACFC-4714-9973-3DA970169C29}" type="slidenum">
              <a:rPr altLang="zh-CN" sz="1200" lang="en-US"/>
              <a:pPr algn="r" eaLnBrk="1" hangingPunct="1" latinLnBrk="1" lvl="0"/>
            </a:fld>
            <a:endParaRPr altLang="zh-CN" sz="1200" lang="en-US"/>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Arial" pitchFamily="34" charset="0"/>
        <a:ea typeface="宋体" pitchFamily="2" charset="-122"/>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rot="0">
          <a:off x="0" y="0"/>
          <a:ext cx="0" cy="0"/>
          <a:chOff x="0" y="0"/>
          <a:chExt cx="0" cy="0"/>
        </a:xfrm>
      </p:grpSpPr>
      <p:sp>
        <p:nvSpPr>
          <p:cNvPr id="1048588" name=""/>
          <p:cNvSpPr/>
          <p:nvPr>
            <p:ph type="sldImg" sz="full" idx="0"/>
          </p:nvPr>
        </p:nvSpPr>
        <p:spPr>
          <a:xfrm rot="0">
            <a:off x="917575" y="744537"/>
            <a:ext cx="4962525" cy="3722687"/>
          </a:xfrm>
          <a:prstGeom prst="rect"/>
        </p:spPr>
        <p:txBody>
          <a:bodyPr anchor="ctr" bIns="45720" lIns="91440" rIns="91440" tIns="45720" vert="horz"/>
          <a:p/>
        </p:txBody>
      </p:sp>
      <p:sp>
        <p:nvSpPr>
          <p:cNvPr id="1048589" name=""/>
          <p:cNvSpPr/>
          <p:nvPr>
            <p:ph type="body" sz="full" idx="1"/>
          </p:nvPr>
        </p:nvSpPr>
        <p:spPr>
          <a:xfrm rot="0">
            <a:off x="679450" y="4716462"/>
            <a:ext cx="5438775" cy="4467225"/>
          </a:xfrm>
          <a:prstGeom prst="rect"/>
          <a:noFill/>
          <a:ln>
            <a:noFill/>
          </a:ln>
        </p:spPr>
        <p:txBody>
          <a:bodyPr anchor="t" bIns="45720" lIns="91440" rIns="91440" tIns="45720" vert="horz"/>
          <a:p>
            <a:endParaRPr altLang="en-US" lang="zh-CN"/>
          </a:p>
        </p:txBody>
      </p:sp>
      <p:sp>
        <p:nvSpPr>
          <p:cNvPr id="1048590" name=""/>
          <p:cNvSpPr txBox="1"/>
          <p:nvPr/>
        </p:nvSpPr>
        <p:spPr>
          <a:xfrm rot="0">
            <a:off x="3849687" y="9429750"/>
            <a:ext cx="2946400" cy="496887"/>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rot="0">
          <a:off x="0" y="0"/>
          <a:ext cx="0" cy="0"/>
          <a:chOff x="0" y="0"/>
          <a:chExt cx="0" cy="0"/>
        </a:xfrm>
      </p:grpSpPr>
      <p:sp>
        <p:nvSpPr>
          <p:cNvPr id="1048727" name=""/>
          <p:cNvSpPr/>
          <p:nvPr>
            <p:ph type="sldImg" sz="full" idx="0"/>
          </p:nvPr>
        </p:nvSpPr>
        <p:spPr>
          <a:xfrm rot="0">
            <a:off x="917575" y="744537"/>
            <a:ext cx="4962525" cy="3722687"/>
          </a:xfrm>
          <a:prstGeom prst="rect"/>
        </p:spPr>
        <p:txBody>
          <a:bodyPr anchor="ctr" bIns="45720" lIns="91440" rIns="91440" tIns="45720" vert="horz"/>
          <a:p/>
        </p:txBody>
      </p:sp>
      <p:sp>
        <p:nvSpPr>
          <p:cNvPr id="1048728" name=""/>
          <p:cNvSpPr/>
          <p:nvPr>
            <p:ph type="body" sz="full" idx="1"/>
          </p:nvPr>
        </p:nvSpPr>
        <p:spPr>
          <a:xfrm rot="0">
            <a:off x="679450" y="4716462"/>
            <a:ext cx="5438775" cy="4467225"/>
          </a:xfrm>
          <a:prstGeom prst="rect"/>
          <a:noFill/>
          <a:ln>
            <a:noFill/>
          </a:ln>
        </p:spPr>
        <p:txBody>
          <a:bodyPr anchor="t" bIns="45720" lIns="91440" rIns="91440" tIns="45720" vert="horz"/>
          <a:p>
            <a:endParaRPr altLang="en-US" lang="zh-CN"/>
          </a:p>
        </p:txBody>
      </p:sp>
      <p:sp>
        <p:nvSpPr>
          <p:cNvPr id="1048729" name=""/>
          <p:cNvSpPr txBox="1"/>
          <p:nvPr/>
        </p:nvSpPr>
        <p:spPr>
          <a:xfrm rot="0">
            <a:off x="3849687" y="9429750"/>
            <a:ext cx="2946400" cy="496887"/>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zh-CN" lang="en-US"/>
              <a:pPr algn="r" eaLnBrk="1" hangingPunct="1" latinLnBrk="1" lvl="0">
                <a:spcBef>
                  <a:spcPct val="0"/>
                </a:spcBef>
              </a:pPr>
            </a:fld>
            <a:endParaRPr altLang="zh-CN"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156" name=""/>
        <p:cNvGrpSpPr/>
        <p:nvPr/>
      </p:nvGrpSpPr>
      <p:grpSpPr>
        <a:xfrm rot="0">
          <a:off x="0" y="0"/>
          <a:ext cx="0" cy="0"/>
          <a:chOff x="0" y="0"/>
          <a:chExt cx="0" cy="0"/>
        </a:xfrm>
      </p:grpSpPr>
      <p:sp>
        <p:nvSpPr>
          <p:cNvPr id="1049380" name=""/>
          <p:cNvSpPr/>
          <p:nvPr/>
        </p:nvSpPr>
        <p:spPr bwMode="auto">
          <a:xfrm rot="0">
            <a:off x="609600" y="1219200"/>
            <a:ext cx="7924800" cy="914400"/>
          </a:xfrm>
          <a:custGeom>
            <a:avLst/>
            <a:ahLst/>
            <a:rect l="0" t="0" r="r" b="b"/>
            <a:pathLst>
              <a:path w="1000" h="1000">
                <a:moveTo>
                  <a:pt x="0" y="1000"/>
                </a:moveTo>
                <a:lnTo>
                  <a:pt x="0" y="0"/>
                </a:lnTo>
                <a:lnTo>
                  <a:pt x="1000" y="0"/>
                </a:lnTo>
              </a:path>
            </a:pathLst>
          </a:custGeom>
          <a:noFill/>
          <a:ln w="25400" cap="flat" cmpd="sng">
            <a:solidFill>
              <a:schemeClr val="accent1">
                <a:alpha val="100000"/>
              </a:schemeClr>
            </a:solidFill>
            <a:prstDash val="solid"/>
            <a:miter/>
          </a:ln>
        </p:spPr>
      </p:sp>
      <p:sp>
        <p:nvSpPr>
          <p:cNvPr id="1049381" name=""/>
          <p:cNvSpPr/>
          <p:nvPr/>
        </p:nvSpPr>
        <p:spPr>
          <a:xfrm rot="0">
            <a:off x="1981200" y="3962400"/>
            <a:ext cx="6511925" cy="0"/>
          </a:xfrm>
          <a:prstGeom prst="line"/>
          <a:noFill/>
          <a:ln w="19050" cap="flat" cmpd="sng">
            <a:solidFill>
              <a:schemeClr val="accent1">
                <a:alpha val="100000"/>
              </a:schemeClr>
            </a:solidFill>
            <a:prstDash val="solid"/>
            <a:round/>
          </a:ln>
        </p:spPr>
      </p:sp>
      <p:sp>
        <p:nvSpPr>
          <p:cNvPr id="1049384"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9385" name=""/>
          <p:cNvSpPr/>
          <p:nvPr>
            <p:ph type="ftr" sz="quarter" idx="3"/>
          </p:nvPr>
        </p:nvSpPr>
        <p:spPr>
          <a:xfrm rot="0">
            <a:off x="3124200" y="6243637"/>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
        <p:nvSpPr>
          <p:cNvPr id="1049386"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9388" name="Rectangle 3"/>
          <p:cNvSpPr>
            <a:spLocks noGrp="1" noChangeArrowheads="1"/>
          </p:cNvSpPr>
          <p:nvPr>
            <p:ph type="subTitle" idx="1"/>
          </p:nvPr>
        </p:nvSpPr>
        <p:spPr>
          <a:xfrm>
            <a:off x="1981200" y="3962400"/>
            <a:ext cx="6553200" cy="1752600"/>
          </a:xfrm>
        </p:spPr>
        <p:txBody>
          <a:bodyPr/>
          <a:lstStyle>
            <a:lvl1pPr indent="0" marL="0">
              <a:buFont typeface="Wingdings" pitchFamily="2" charset="2"/>
              <a:buNone/>
              <a:defRPr sz="2800"/>
            </a:lvl1pPr>
          </a:lstStyle>
          <a:p>
            <a:pPr lvl="0"/>
            <a:r>
              <a:rPr altLang="en-US" lang="zh-CN" noProof="0" smtClean="0"/>
              <a:t>单击此处编辑母版副标题样式</a:t>
            </a:r>
          </a:p>
        </p:txBody>
      </p:sp>
      <p:sp>
        <p:nvSpPr>
          <p:cNvPr id="1049387" name="Rectangle 2"/>
          <p:cNvSpPr>
            <a:spLocks noGrp="1" noChangeArrowheads="1"/>
          </p:cNvSpPr>
          <p:nvPr>
            <p:ph type="ctrTitle"/>
          </p:nvPr>
        </p:nvSpPr>
        <p:spPr>
          <a:xfrm>
            <a:off x="914400" y="1524000"/>
            <a:ext cx="7623175" cy="1752600"/>
          </a:xfrm>
        </p:spPr>
        <p:txBody>
          <a:bodyPr/>
          <a:lstStyle>
            <a:lvl1pPr>
              <a:defRPr sz="5000"/>
            </a:lvl1pPr>
          </a:lstStyle>
          <a:p>
            <a:pPr lvl="0"/>
            <a:r>
              <a:rPr altLang="en-US" lang="zh-CN" noProof="0" smtClean="0"/>
              <a:t>单击此处编辑母版标题样式</a:t>
            </a: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73" name=""/>
        <p:cNvGrpSpPr/>
        <p:nvPr/>
      </p:nvGrpSpPr>
      <p:grpSpPr>
        <a:xfrm>
          <a:off x="0" y="0"/>
          <a:ext cx="0" cy="0"/>
          <a:chOff x="0" y="0"/>
          <a:chExt cx="0" cy="0"/>
        </a:xfrm>
      </p:grpSpPr>
      <p:sp>
        <p:nvSpPr>
          <p:cNvPr id="1049429" name="标题 1"/>
          <p:cNvSpPr>
            <a:spLocks noGrp="1"/>
          </p:cNvSpPr>
          <p:nvPr>
            <p:ph type="title"/>
          </p:nvPr>
        </p:nvSpPr>
        <p:spPr/>
        <p:txBody>
          <a:bodyPr/>
          <a:p>
            <a:r>
              <a:rPr altLang="en-US" lang="zh-CN" smtClean="0"/>
              <a:t>单击此处编辑母版标题样式</a:t>
            </a:r>
            <a:endParaRPr altLang="en-US" lang="zh-CN"/>
          </a:p>
        </p:txBody>
      </p:sp>
      <p:sp>
        <p:nvSpPr>
          <p:cNvPr id="1049430"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66" name=""/>
        <p:cNvGrpSpPr/>
        <p:nvPr/>
      </p:nvGrpSpPr>
      <p:grpSpPr>
        <a:xfrm>
          <a:off x="0" y="0"/>
          <a:ext cx="0" cy="0"/>
          <a:chOff x="0" y="0"/>
          <a:chExt cx="0" cy="0"/>
        </a:xfrm>
      </p:grpSpPr>
      <p:sp>
        <p:nvSpPr>
          <p:cNvPr id="1049409" name="竖排标题 1"/>
          <p:cNvSpPr>
            <a:spLocks noGrp="1"/>
          </p:cNvSpPr>
          <p:nvPr>
            <p:ph type="title" orient="vert"/>
          </p:nvPr>
        </p:nvSpPr>
        <p:spPr>
          <a:xfrm>
            <a:off x="6629400" y="277813"/>
            <a:ext cx="2057400" cy="5853112"/>
          </a:xfrm>
        </p:spPr>
        <p:txBody>
          <a:bodyPr vert="eaVert"/>
          <a:p>
            <a:r>
              <a:rPr altLang="en-US" lang="zh-CN" smtClean="0"/>
              <a:t>单击此处编辑母版标题样式</a:t>
            </a:r>
            <a:endParaRPr altLang="en-US" lang="zh-CN"/>
          </a:p>
        </p:txBody>
      </p:sp>
      <p:sp>
        <p:nvSpPr>
          <p:cNvPr id="1049410" name="竖排文字占位符 2"/>
          <p:cNvSpPr>
            <a:spLocks noGrp="1"/>
          </p:cNvSpPr>
          <p:nvPr>
            <p:ph type="body" orient="vert" idx="1"/>
          </p:nvPr>
        </p:nvSpPr>
        <p:spPr>
          <a:xfrm>
            <a:off x="457200" y="277813"/>
            <a:ext cx="6019800" cy="5853112"/>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bl">
  <p:cSld name="标题和表格">
    <p:spTree>
      <p:nvGrpSpPr>
        <p:cNvPr id="172" name=""/>
        <p:cNvGrpSpPr/>
        <p:nvPr/>
      </p:nvGrpSpPr>
      <p:grpSpPr>
        <a:xfrm>
          <a:off x="0" y="0"/>
          <a:ext cx="0" cy="0"/>
          <a:chOff x="0" y="0"/>
          <a:chExt cx="0" cy="0"/>
        </a:xfrm>
      </p:grpSpPr>
      <p:sp>
        <p:nvSpPr>
          <p:cNvPr id="1049427" name="标题 1"/>
          <p:cNvSpPr>
            <a:spLocks noGrp="1"/>
          </p:cNvSpPr>
          <p:nvPr>
            <p:ph type="title"/>
          </p:nvPr>
        </p:nvSpPr>
        <p:spPr>
          <a:xfrm>
            <a:off x="457200" y="277813"/>
            <a:ext cx="8229600" cy="1139825"/>
          </a:xfrm>
        </p:spPr>
        <p:txBody>
          <a:bodyPr/>
          <a:p>
            <a:r>
              <a:rPr altLang="en-US" lang="zh-CN" smtClean="0"/>
              <a:t>单击此处编辑母版标题样式</a:t>
            </a:r>
            <a:endParaRPr altLang="en-US" lang="zh-CN"/>
          </a:p>
        </p:txBody>
      </p:sp>
      <p:sp>
        <p:nvSpPr>
          <p:cNvPr id="1049428" name="表格占位符 2"/>
          <p:cNvSpPr>
            <a:spLocks noGrp="1"/>
          </p:cNvSpPr>
          <p:nvPr>
            <p:ph type="tbl" idx="1"/>
          </p:nvPr>
        </p:nvSpPr>
        <p:spPr>
          <a:xfrm>
            <a:off x="457200" y="1600200"/>
            <a:ext cx="8229600" cy="4530725"/>
          </a:xfrm>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ct val="20000"/>
              </a:spcBef>
              <a:spcAft>
                <a:spcPct val="0"/>
              </a:spcAft>
              <a:buClr>
                <a:schemeClr val="accent1"/>
              </a:buClr>
              <a:buSzPct val="65000"/>
              <a:buFont typeface="Wingdings" panose="05000000000000000000" pitchFamily="2" charset="2"/>
              <a:buChar char="n"/>
            </a:pPr>
            <a:endParaRPr altLang="en-US" baseline="0" b="0" cap="none" sz="3000" i="0" kern="0" kumimoji="0" lang="zh-CN" noProof="0" normalizeH="0" spc="0" strike="noStrike" u="none" smtClean="0">
              <a:ln>
                <a:noFill/>
              </a:ln>
              <a:solidFill>
                <a:schemeClr val="tx1"/>
              </a:solidFill>
              <a:effectLst/>
              <a:uLnTx/>
              <a:uFillTx/>
              <a:latin typeface="+mn-lt"/>
              <a:ea typeface="+mn-ea"/>
              <a:cs typeface="+mn-cs"/>
            </a:endParaRP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txAndObj">
  <p:cSld name="标题，文本与内容">
    <p:spTree>
      <p:nvGrpSpPr>
        <p:cNvPr id="167" name=""/>
        <p:cNvGrpSpPr/>
        <p:nvPr/>
      </p:nvGrpSpPr>
      <p:grpSpPr>
        <a:xfrm>
          <a:off x="0" y="0"/>
          <a:ext cx="0" cy="0"/>
          <a:chOff x="0" y="0"/>
          <a:chExt cx="0" cy="0"/>
        </a:xfrm>
      </p:grpSpPr>
      <p:sp>
        <p:nvSpPr>
          <p:cNvPr id="1049411" name="标题 1"/>
          <p:cNvSpPr>
            <a:spLocks noGrp="1"/>
          </p:cNvSpPr>
          <p:nvPr>
            <p:ph type="title"/>
          </p:nvPr>
        </p:nvSpPr>
        <p:spPr>
          <a:xfrm>
            <a:off x="457200" y="277813"/>
            <a:ext cx="8229600" cy="1139825"/>
          </a:xfrm>
        </p:spPr>
        <p:txBody>
          <a:bodyPr/>
          <a:p>
            <a:r>
              <a:rPr altLang="en-US" lang="zh-CN" smtClean="0"/>
              <a:t>单击此处编辑母版标题样式</a:t>
            </a:r>
            <a:endParaRPr altLang="en-US" lang="zh-CN"/>
          </a:p>
        </p:txBody>
      </p:sp>
      <p:sp>
        <p:nvSpPr>
          <p:cNvPr id="1049412" name="文本占位符 2"/>
          <p:cNvSpPr>
            <a:spLocks noGrp="1"/>
          </p:cNvSpPr>
          <p:nvPr>
            <p:ph type="body" sz="half" idx="1"/>
          </p:nvPr>
        </p:nvSpPr>
        <p:spPr>
          <a:xfrm>
            <a:off x="457200" y="1600200"/>
            <a:ext cx="4038600" cy="45307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413" name="内容占位符 3"/>
          <p:cNvSpPr>
            <a:spLocks noGrp="1"/>
          </p:cNvSpPr>
          <p:nvPr>
            <p:ph sz="half" idx="2"/>
          </p:nvPr>
        </p:nvSpPr>
        <p:spPr>
          <a:xfrm>
            <a:off x="4648200" y="1600200"/>
            <a:ext cx="4038600" cy="45307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162" name=""/>
        <p:cNvGrpSpPr/>
        <p:nvPr/>
      </p:nvGrpSpPr>
      <p:grpSpPr>
        <a:xfrm rot="0">
          <a:off x="0" y="0"/>
          <a:ext cx="0" cy="0"/>
          <a:chOff x="0" y="0"/>
          <a:chExt cx="0" cy="0"/>
        </a:xfrm>
      </p:grpSpPr>
      <p:sp>
        <p:nvSpPr>
          <p:cNvPr id="1049399" name=""/>
          <p:cNvSpPr/>
          <p:nvPr/>
        </p:nvSpPr>
        <p:spPr bwMode="auto">
          <a:xfrm rot="0">
            <a:off x="381000" y="228600"/>
            <a:ext cx="8229600" cy="609600"/>
          </a:xfrm>
          <a:custGeom>
            <a:avLst/>
            <a:ahLst/>
            <a:rect l="0" t="0" r="r" b="b"/>
            <a:pathLst>
              <a:path w="1000" h="1000">
                <a:moveTo>
                  <a:pt x="0" y="1000"/>
                </a:moveTo>
                <a:lnTo>
                  <a:pt x="0" y="0"/>
                </a:lnTo>
                <a:lnTo>
                  <a:pt x="1000" y="0"/>
                </a:lnTo>
              </a:path>
            </a:pathLst>
          </a:custGeom>
          <a:noFill/>
          <a:ln w="19050" cap="flat" cmpd="sng">
            <a:solidFill>
              <a:schemeClr val="accent1">
                <a:alpha val="100000"/>
              </a:schemeClr>
            </a:solidFill>
            <a:prstDash val="solid"/>
            <a:miter/>
          </a:ln>
        </p:spPr>
      </p:sp>
      <p:sp>
        <p:nvSpPr>
          <p:cNvPr id="1049400" name=""/>
          <p:cNvSpPr/>
          <p:nvPr/>
        </p:nvSpPr>
        <p:spPr>
          <a:xfrm rot="0">
            <a:off x="457200" y="6172200"/>
            <a:ext cx="8229600" cy="0"/>
          </a:xfrm>
          <a:prstGeom prst="line"/>
          <a:noFill/>
          <a:ln w="19050" cap="flat" cmpd="sng">
            <a:solidFill>
              <a:schemeClr val="accent1">
                <a:alpha val="100000"/>
              </a:schemeClr>
            </a:solidFill>
            <a:prstDash val="solid"/>
            <a:round/>
          </a:ln>
        </p:spPr>
      </p:sp>
      <p:sp>
        <p:nvSpPr>
          <p:cNvPr id="1049403"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endParaRPr>
          </a:p>
        </p:txBody>
      </p:sp>
      <p:sp>
        <p:nvSpPr>
          <p:cNvPr id="1049404" name=""/>
          <p:cNvSpPr/>
          <p:nvPr>
            <p:ph type="sldNum" sz="quarter" idx="4"/>
          </p:nvPr>
        </p:nvSpPr>
        <p:spPr>
          <a:xfrm rot="0">
            <a:off x="7740650" y="6237287"/>
            <a:ext cx="792162"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9405" name="内容占位符 1"/>
          <p:cNvSpPr>
            <a:spLocks noGrp="1"/>
          </p:cNvSpPr>
          <p:nvPr>
            <p:ph/>
          </p:nvPr>
        </p:nvSpPr>
        <p:spPr>
          <a:xfrm>
            <a:off x="552450" y="304800"/>
            <a:ext cx="8058150" cy="571500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p:bgPr>
    </p:bg>
    <p:spTree>
      <p:nvGrpSpPr>
        <p:cNvPr id="159" name=""/>
        <p:cNvGrpSpPr/>
        <p:nvPr/>
      </p:nvGrpSpPr>
      <p:grpSpPr>
        <a:xfrm rot="0">
          <a:off x="0" y="0"/>
          <a:ext cx="0" cy="0"/>
          <a:chOff x="0" y="0"/>
          <a:chExt cx="0" cy="0"/>
        </a:xfrm>
      </p:grpSpPr>
      <p:sp>
        <p:nvSpPr>
          <p:cNvPr id="1049389" name=""/>
          <p:cNvSpPr/>
          <p:nvPr/>
        </p:nvSpPr>
        <p:spPr bwMode="auto">
          <a:xfrm rot="0">
            <a:off x="381000" y="228600"/>
            <a:ext cx="8229600" cy="609600"/>
          </a:xfrm>
          <a:custGeom>
            <a:avLst/>
            <a:ahLst/>
            <a:rect l="0" t="0" r="r" b="b"/>
            <a:pathLst>
              <a:path w="1000" h="1000">
                <a:moveTo>
                  <a:pt x="0" y="1000"/>
                </a:moveTo>
                <a:lnTo>
                  <a:pt x="0" y="0"/>
                </a:lnTo>
                <a:lnTo>
                  <a:pt x="1000" y="0"/>
                </a:lnTo>
              </a:path>
            </a:pathLst>
          </a:custGeom>
          <a:noFill/>
          <a:ln w="19050" cap="flat" cmpd="sng">
            <a:solidFill>
              <a:schemeClr val="accent1">
                <a:alpha val="100000"/>
              </a:schemeClr>
            </a:solidFill>
            <a:prstDash val="solid"/>
            <a:miter/>
          </a:ln>
        </p:spPr>
      </p:sp>
      <p:sp>
        <p:nvSpPr>
          <p:cNvPr id="1049390" name=""/>
          <p:cNvSpPr/>
          <p:nvPr/>
        </p:nvSpPr>
        <p:spPr>
          <a:xfrm rot="0">
            <a:off x="457200" y="6172200"/>
            <a:ext cx="8229600" cy="0"/>
          </a:xfrm>
          <a:prstGeom prst="line"/>
          <a:noFill/>
          <a:ln w="19050" cap="flat" cmpd="sng">
            <a:solidFill>
              <a:schemeClr val="accent1">
                <a:alpha val="100000"/>
              </a:schemeClr>
            </a:solidFill>
            <a:prstDash val="solid"/>
            <a:round/>
          </a:ln>
        </p:spPr>
      </p:sp>
      <p:sp>
        <p:nvSpPr>
          <p:cNvPr id="1049393"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
        <p:nvSpPr>
          <p:cNvPr id="1049394" name=""/>
          <p:cNvSpPr/>
          <p:nvPr>
            <p:ph type="sldNum" sz="quarter" idx="4"/>
          </p:nvPr>
        </p:nvSpPr>
        <p:spPr>
          <a:xfrm rot="0">
            <a:off x="7740650" y="6237287"/>
            <a:ext cx="792162"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9398" name="内容占位符 4"/>
          <p:cNvSpPr>
            <a:spLocks noGrp="1"/>
          </p:cNvSpPr>
          <p:nvPr>
            <p:ph sz="quarter" idx="3"/>
          </p:nvPr>
        </p:nvSpPr>
        <p:spPr>
          <a:xfrm>
            <a:off x="4657725" y="3876675"/>
            <a:ext cx="3952875" cy="21431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397" name="内容占位符 3"/>
          <p:cNvSpPr>
            <a:spLocks noGrp="1"/>
          </p:cNvSpPr>
          <p:nvPr>
            <p:ph sz="quarter" idx="2"/>
          </p:nvPr>
        </p:nvSpPr>
        <p:spPr>
          <a:xfrm>
            <a:off x="4657725" y="1581150"/>
            <a:ext cx="3952875" cy="21431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396" name="内容占位符 2"/>
          <p:cNvSpPr>
            <a:spLocks noGrp="1"/>
          </p:cNvSpPr>
          <p:nvPr>
            <p:ph sz="half" idx="1"/>
          </p:nvPr>
        </p:nvSpPr>
        <p:spPr>
          <a:xfrm>
            <a:off x="552450" y="1581150"/>
            <a:ext cx="3952875" cy="4438650"/>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395" name="标题 1"/>
          <p:cNvSpPr>
            <a:spLocks noGrp="1"/>
          </p:cNvSpPr>
          <p:nvPr>
            <p:ph type="title"/>
          </p:nvPr>
        </p:nvSpPr>
        <p:spPr>
          <a:xfrm>
            <a:off x="1447800" y="304800"/>
            <a:ext cx="6934200" cy="819150"/>
          </a:xfrm>
        </p:spPr>
        <p:txBody>
          <a:bodyPr/>
          <a:p>
            <a:r>
              <a:rPr altLang="en-US" lang="zh-CN" smtClean="0"/>
              <a:t>单击此处编辑母版标题样式</a:t>
            </a:r>
            <a:endParaRPr altLang="en-US" lang="zh-CN"/>
          </a:p>
        </p:txBody>
      </p:sp>
    </p:spTree>
  </p:cSld>
  <p:clrMapOvr>
    <a:masterClrMapping/>
  </p:clrMapOvr>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8" name=""/>
        <p:cNvGrpSpPr/>
        <p:nvPr/>
      </p:nvGrpSpPr>
      <p:grpSpPr>
        <a:xfrm>
          <a:off x="0" y="0"/>
          <a:ext cx="0" cy="0"/>
          <a:chOff x="0" y="0"/>
          <a:chExt cx="0" cy="0"/>
        </a:xfrm>
      </p:grpSpPr>
      <p:sp>
        <p:nvSpPr>
          <p:cNvPr id="1048586" name="标题 1"/>
          <p:cNvSpPr>
            <a:spLocks noGrp="1"/>
          </p:cNvSpPr>
          <p:nvPr>
            <p:ph type="title"/>
          </p:nvPr>
        </p:nvSpPr>
        <p:spPr/>
        <p:txBody>
          <a:bodyPr/>
          <a:p>
            <a:r>
              <a:rPr altLang="en-US" lang="zh-CN" smtClean="0"/>
              <a:t>单击此处编辑母版标题样式</a:t>
            </a:r>
            <a:endParaRPr altLang="en-US" lang="zh-CN"/>
          </a:p>
        </p:txBody>
      </p:sp>
      <p:sp>
        <p:nvSpPr>
          <p:cNvPr id="1048587"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70" name=""/>
        <p:cNvGrpSpPr/>
        <p:nvPr/>
      </p:nvGrpSpPr>
      <p:grpSpPr>
        <a:xfrm>
          <a:off x="0" y="0"/>
          <a:ext cx="0" cy="0"/>
          <a:chOff x="0" y="0"/>
          <a:chExt cx="0" cy="0"/>
        </a:xfrm>
      </p:grpSpPr>
      <p:sp>
        <p:nvSpPr>
          <p:cNvPr id="1049422" name="标题 1"/>
          <p:cNvSpPr>
            <a:spLocks noGrp="1"/>
          </p:cNvSpPr>
          <p:nvPr>
            <p:ph type="title"/>
          </p:nvPr>
        </p:nvSpPr>
        <p:spPr>
          <a:xfrm>
            <a:off x="722313" y="4406900"/>
            <a:ext cx="7772400" cy="1362075"/>
          </a:xfrm>
        </p:spPr>
        <p:txBody>
          <a:bodyPr/>
          <a:lstStyle>
            <a:lvl1pPr algn="l">
              <a:defRPr b="1" cap="all" sz="4000"/>
            </a:lvl1pPr>
          </a:lstStyle>
          <a:p>
            <a:r>
              <a:rPr altLang="en-US" lang="zh-CN" smtClean="0"/>
              <a:t>单击此处编辑母版标题样式</a:t>
            </a:r>
            <a:endParaRPr altLang="en-US" lang="zh-CN"/>
          </a:p>
        </p:txBody>
      </p:sp>
      <p:sp>
        <p:nvSpPr>
          <p:cNvPr id="1049423"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71" name=""/>
        <p:cNvGrpSpPr/>
        <p:nvPr/>
      </p:nvGrpSpPr>
      <p:grpSpPr>
        <a:xfrm>
          <a:off x="0" y="0"/>
          <a:ext cx="0" cy="0"/>
          <a:chOff x="0" y="0"/>
          <a:chExt cx="0" cy="0"/>
        </a:xfrm>
      </p:grpSpPr>
      <p:sp>
        <p:nvSpPr>
          <p:cNvPr id="1049424" name="标题 1"/>
          <p:cNvSpPr>
            <a:spLocks noGrp="1"/>
          </p:cNvSpPr>
          <p:nvPr>
            <p:ph type="title"/>
          </p:nvPr>
        </p:nvSpPr>
        <p:spPr/>
        <p:txBody>
          <a:bodyPr/>
          <a:p>
            <a:r>
              <a:rPr altLang="en-US" lang="zh-CN" smtClean="0"/>
              <a:t>单击此处编辑母版标题样式</a:t>
            </a:r>
            <a:endParaRPr altLang="en-US" lang="zh-CN"/>
          </a:p>
        </p:txBody>
      </p:sp>
      <p:sp>
        <p:nvSpPr>
          <p:cNvPr id="1049425"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426"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69" name=""/>
        <p:cNvGrpSpPr/>
        <p:nvPr/>
      </p:nvGrpSpPr>
      <p:grpSpPr>
        <a:xfrm>
          <a:off x="0" y="0"/>
          <a:ext cx="0" cy="0"/>
          <a:chOff x="0" y="0"/>
          <a:chExt cx="0" cy="0"/>
        </a:xfrm>
      </p:grpSpPr>
      <p:sp>
        <p:nvSpPr>
          <p:cNvPr id="1049417"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9418"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419"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420"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421"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74" name=""/>
        <p:cNvGrpSpPr/>
        <p:nvPr/>
      </p:nvGrpSpPr>
      <p:grpSpPr>
        <a:xfrm>
          <a:off x="0" y="0"/>
          <a:ext cx="0" cy="0"/>
          <a:chOff x="0" y="0"/>
          <a:chExt cx="0" cy="0"/>
        </a:xfrm>
      </p:grpSpPr>
      <p:sp>
        <p:nvSpPr>
          <p:cNvPr id="1049431" name="标题 1"/>
          <p:cNvSpPr>
            <a:spLocks noGrp="1"/>
          </p:cNvSpPr>
          <p:nvPr>
            <p:ph type="title"/>
          </p:nvPr>
        </p:nvSpPr>
        <p:spPr/>
        <p:txBody>
          <a:bodyPr/>
          <a:p>
            <a:r>
              <a:rPr altLang="en-US" lang="zh-CN" smtClean="0"/>
              <a:t>单击此处编辑母版标题样式</a:t>
            </a:r>
            <a:endParaRPr altLang="en-US" lang="zh-CN"/>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4" name=""/>
        <p:cNvGrpSpPr/>
        <p:nvPr/>
      </p:nvGrpSpPr>
      <p:grpSpPr>
        <a:xfrm>
          <a:off x="0" y="0"/>
          <a:ext cx="0" cy="0"/>
          <a:chOff x="0" y="0"/>
          <a:chExt cx="0" cy="0"/>
        </a:xfrm>
      </p:grpSpPr>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65" name=""/>
        <p:cNvGrpSpPr/>
        <p:nvPr/>
      </p:nvGrpSpPr>
      <p:grpSpPr>
        <a:xfrm>
          <a:off x="0" y="0"/>
          <a:ext cx="0" cy="0"/>
          <a:chOff x="0" y="0"/>
          <a:chExt cx="0" cy="0"/>
        </a:xfrm>
      </p:grpSpPr>
      <p:sp>
        <p:nvSpPr>
          <p:cNvPr id="1049406"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407"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408"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68" name=""/>
        <p:cNvGrpSpPr/>
        <p:nvPr/>
      </p:nvGrpSpPr>
      <p:grpSpPr>
        <a:xfrm>
          <a:off x="0" y="0"/>
          <a:ext cx="0" cy="0"/>
          <a:chOff x="0" y="0"/>
          <a:chExt cx="0" cy="0"/>
        </a:xfrm>
      </p:grpSpPr>
      <p:sp>
        <p:nvSpPr>
          <p:cNvPr id="1049414"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9415" name="图片占位符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
                <a:schemeClr val="accent1"/>
              </a:buClr>
              <a:buSzPct val="65000"/>
              <a:buFont typeface="Wingdings" panose="05000000000000000000" pitchFamily="2" charset="2"/>
              <a:buNone/>
            </a:pPr>
            <a:endParaRPr altLang="en-US" baseline="0" b="0" cap="none" sz="3200" i="0" kern="0" kumimoji="0" lang="zh-CN" noProof="0" normalizeH="0" spc="0" strike="noStrike" u="none" smtClean="0">
              <a:ln>
                <a:noFill/>
              </a:ln>
              <a:solidFill>
                <a:schemeClr val="tx1"/>
              </a:solidFill>
              <a:effectLst/>
              <a:uLnTx/>
              <a:uFillTx/>
              <a:latin typeface="+mn-lt"/>
              <a:ea typeface="+mn-ea"/>
              <a:cs typeface="+mn-cs"/>
            </a:endParaRPr>
          </a:p>
        </p:txBody>
      </p:sp>
      <p:sp>
        <p:nvSpPr>
          <p:cNvPr id="1049416"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6" name=""/>
        <p:cNvGrpSpPr/>
        <p:nvPr/>
      </p:nvGrpSpPr>
      <p:grpSpPr>
        <a:xfrm rot="0">
          <a:off x="0" y="0"/>
          <a:ext cx="0" cy="0"/>
          <a:chOff x="0" y="0"/>
          <a:chExt cx="0" cy="0"/>
        </a:xfrm>
      </p:grpSpPr>
      <p:sp>
        <p:nvSpPr>
          <p:cNvPr id="1048576" name=""/>
          <p:cNvSpPr/>
          <p:nvPr>
            <p:ph type="title" sz="full" idx="0"/>
          </p:nvPr>
        </p:nvSpPr>
        <p:spPr>
          <a:xfrm rot="0">
            <a:off x="457200" y="277812"/>
            <a:ext cx="8229600" cy="1139825"/>
          </a:xfrm>
          <a:prstGeom prst="rect"/>
          <a:noFill/>
          <a:ln>
            <a:noFill/>
          </a:ln>
        </p:spPr>
        <p:txBody>
          <a:bodyPr anchor="t" bIns="45720" lIns="91440" rIns="91440" tIns="45720" vert="horz"/>
          <a:p>
            <a:pPr lvl="0"/>
            <a:r>
              <a:rPr altLang="en-US" lang="zh-CN"/>
              <a:t>单击此处编辑母版标题样式</a:t>
            </a:r>
          </a:p>
        </p:txBody>
      </p:sp>
      <p:sp>
        <p:nvSpPr>
          <p:cNvPr id="1048577" name=""/>
          <p:cNvSpPr/>
          <p:nvPr>
            <p:ph type="body" sz="full" idx="1"/>
          </p:nvPr>
        </p:nvSpPr>
        <p:spPr>
          <a:xfrm rot="0">
            <a:off x="457200" y="1600200"/>
            <a:ext cx="8229600" cy="4530725"/>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457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200" lang="en-US">
              <a:solidFill>
                <a:srgbClr val="000000"/>
              </a:solidFill>
              <a:latin typeface="Garamond"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200" lang="en-US">
              <a:solidFill>
                <a:srgbClr val="000000"/>
              </a:solidFill>
              <a:latin typeface="Garamond" pitchFamily="18" charset="0"/>
            </a:endParaRPr>
          </a:p>
        </p:txBody>
      </p:sp>
      <p:sp>
        <p:nvSpPr>
          <p:cNvPr id="1048580" name=""/>
          <p:cNvSpPr/>
          <p:nvPr>
            <p:ph type="sldNum" sz="quarter" idx="4"/>
          </p:nvPr>
        </p:nvSpPr>
        <p:spPr>
          <a:xfrm rot="0">
            <a:off x="6553200" y="6243637"/>
            <a:ext cx="2133600" cy="457200"/>
          </a:xfrm>
          <a:prstGeom prst="rect"/>
          <a:noFill/>
          <a:ln>
            <a:noFill/>
          </a:ln>
        </p:spPr>
        <p:txBody>
          <a:bodyPr anchor="b"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200" lang="en-US">
                <a:solidFill>
                  <a:srgbClr val="000000"/>
                </a:solidFill>
                <a:latin typeface="Garamond" pitchFamily="18" charset="0"/>
              </a:rPr>
              <a:pPr algn="r" eaLnBrk="1" hangingPunct="1" latinLnBrk="1" lvl="0"/>
            </a:fld>
            <a:endParaRPr altLang="zh-CN" sz="1200" lang="en-US">
              <a:solidFill>
                <a:srgbClr val="000000"/>
              </a:solidFill>
              <a:latin typeface="Garamond" pitchFamily="18" charset="0"/>
            </a:endParaRPr>
          </a:p>
        </p:txBody>
      </p:sp>
      <p:sp>
        <p:nvSpPr>
          <p:cNvPr id="1048581" name=""/>
          <p:cNvSpPr/>
          <p:nvPr/>
        </p:nvSpPr>
        <p:spPr bwMode="auto">
          <a:xfrm rot="0">
            <a:off x="381000" y="228600"/>
            <a:ext cx="8229600" cy="609600"/>
          </a:xfrm>
          <a:custGeom>
            <a:avLst/>
            <a:ahLst/>
            <a:rect l="0" t="0" r="r" b="b"/>
            <a:pathLst>
              <a:path w="1000" h="1000">
                <a:moveTo>
                  <a:pt x="0" y="1000"/>
                </a:moveTo>
                <a:lnTo>
                  <a:pt x="0" y="0"/>
                </a:lnTo>
                <a:lnTo>
                  <a:pt x="1000" y="0"/>
                </a:lnTo>
              </a:path>
            </a:pathLst>
          </a:custGeom>
          <a:noFill/>
          <a:ln w="19050" cap="flat" cmpd="sng">
            <a:solidFill>
              <a:schemeClr val="accent1">
                <a:alpha val="100000"/>
              </a:schemeClr>
            </a:solidFill>
            <a:prstDash val="solid"/>
            <a:miter/>
          </a:ln>
        </p:spPr>
      </p:sp>
      <p:sp>
        <p:nvSpPr>
          <p:cNvPr id="1048582" name=""/>
          <p:cNvSpPr/>
          <p:nvPr/>
        </p:nvSpPr>
        <p:spPr>
          <a:xfrm rot="0">
            <a:off x="457200" y="6172200"/>
            <a:ext cx="8229600" cy="0"/>
          </a:xfrm>
          <a:prstGeom prst="line"/>
          <a:noFill/>
          <a:ln w="19050" cap="flat" cmpd="sng">
            <a:solidFill>
              <a:schemeClr val="accent1">
                <a:alpha val="100000"/>
              </a:schemeClr>
            </a:solidFill>
            <a:prstDash val="solid"/>
            <a:round/>
          </a:ln>
        </p:spPr>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hf dt="0" ftr="0" hdr="0" sldNum="1"/>
  <p:txStyles>
    <p:titleStyle>
      <a:lvl1pPr algn="l" eaLnBrk="0" fontAlgn="base" hangingPunct="0" rtl="0">
        <a:spcBef>
          <a:spcPct val="0"/>
        </a:spcBef>
        <a:spcAft>
          <a:spcPct val="0"/>
        </a:spcAft>
        <a:defRPr sz="4200">
          <a:solidFill>
            <a:schemeClr val="tx2"/>
          </a:solidFill>
          <a:latin typeface="+mj-lt"/>
          <a:ea typeface="+mj-ea"/>
          <a:cs typeface="+mj-cs"/>
        </a:defRPr>
      </a:lvl1pPr>
      <a:lvl2pPr algn="l" eaLnBrk="0" fontAlgn="base" hangingPunct="0" rtl="0">
        <a:spcBef>
          <a:spcPct val="0"/>
        </a:spcBef>
        <a:spcAft>
          <a:spcPct val="0"/>
        </a:spcAft>
        <a:defRPr sz="4200">
          <a:solidFill>
            <a:schemeClr val="tx2"/>
          </a:solidFill>
          <a:latin typeface="Garamond" pitchFamily="18" charset="0"/>
          <a:ea typeface="宋体" pitchFamily="2" charset="-122"/>
        </a:defRPr>
      </a:lvl2pPr>
      <a:lvl3pPr algn="l" eaLnBrk="0" fontAlgn="base" hangingPunct="0" rtl="0">
        <a:spcBef>
          <a:spcPct val="0"/>
        </a:spcBef>
        <a:spcAft>
          <a:spcPct val="0"/>
        </a:spcAft>
        <a:defRPr sz="4200">
          <a:solidFill>
            <a:schemeClr val="tx2"/>
          </a:solidFill>
          <a:latin typeface="Garamond" pitchFamily="18" charset="0"/>
          <a:ea typeface="宋体" pitchFamily="2" charset="-122"/>
        </a:defRPr>
      </a:lvl3pPr>
      <a:lvl4pPr algn="l" eaLnBrk="0" fontAlgn="base" hangingPunct="0" rtl="0">
        <a:spcBef>
          <a:spcPct val="0"/>
        </a:spcBef>
        <a:spcAft>
          <a:spcPct val="0"/>
        </a:spcAft>
        <a:defRPr sz="4200">
          <a:solidFill>
            <a:schemeClr val="tx2"/>
          </a:solidFill>
          <a:latin typeface="Garamond" pitchFamily="18" charset="0"/>
          <a:ea typeface="宋体" pitchFamily="2" charset="-122"/>
        </a:defRPr>
      </a:lvl4pPr>
      <a:lvl5pPr algn="l" eaLnBrk="0" fontAlgn="base" hangingPunct="0" rtl="0">
        <a:spcBef>
          <a:spcPct val="0"/>
        </a:spcBef>
        <a:spcAft>
          <a:spcPct val="0"/>
        </a:spcAft>
        <a:defRPr sz="4200">
          <a:solidFill>
            <a:schemeClr val="tx2"/>
          </a:solidFill>
          <a:latin typeface="Garamond" pitchFamily="18" charset="0"/>
          <a:ea typeface="宋体" pitchFamily="2" charset="-122"/>
        </a:defRPr>
      </a:lvl5pPr>
      <a:lvl6pPr algn="l" fontAlgn="base" marL="457200" rtl="0">
        <a:spcBef>
          <a:spcPct val="0"/>
        </a:spcBef>
        <a:spcAft>
          <a:spcPct val="0"/>
        </a:spcAft>
        <a:defRPr sz="4200">
          <a:solidFill>
            <a:schemeClr val="tx2"/>
          </a:solidFill>
          <a:latin typeface="Garamond" pitchFamily="18" charset="0"/>
          <a:ea typeface="宋体" pitchFamily="2" charset="-122"/>
        </a:defRPr>
      </a:lvl6pPr>
      <a:lvl7pPr algn="l" fontAlgn="base" marL="914400" rtl="0">
        <a:spcBef>
          <a:spcPct val="0"/>
        </a:spcBef>
        <a:spcAft>
          <a:spcPct val="0"/>
        </a:spcAft>
        <a:defRPr sz="4200">
          <a:solidFill>
            <a:schemeClr val="tx2"/>
          </a:solidFill>
          <a:latin typeface="Garamond" pitchFamily="18" charset="0"/>
          <a:ea typeface="宋体" pitchFamily="2" charset="-122"/>
        </a:defRPr>
      </a:lvl7pPr>
      <a:lvl8pPr algn="l" fontAlgn="base" marL="1371600" rtl="0">
        <a:spcBef>
          <a:spcPct val="0"/>
        </a:spcBef>
        <a:spcAft>
          <a:spcPct val="0"/>
        </a:spcAft>
        <a:defRPr sz="4200">
          <a:solidFill>
            <a:schemeClr val="tx2"/>
          </a:solidFill>
          <a:latin typeface="Garamond" pitchFamily="18" charset="0"/>
          <a:ea typeface="宋体" pitchFamily="2" charset="-122"/>
        </a:defRPr>
      </a:lvl8pPr>
      <a:lvl9pPr algn="l" fontAlgn="base" marL="1828800" rtl="0">
        <a:spcBef>
          <a:spcPct val="0"/>
        </a:spcBef>
        <a:spcAft>
          <a:spcPct val="0"/>
        </a:spcAft>
        <a:defRPr sz="4200">
          <a:solidFill>
            <a:schemeClr val="tx2"/>
          </a:solidFill>
          <a:latin typeface="Garamond" pitchFamily="18" charset="0"/>
          <a:ea typeface="宋体" pitchFamily="2" charset="-122"/>
        </a:defRPr>
      </a:lvl9pPr>
    </p:titleStyle>
    <p:bodyStyle>
      <a:lvl1pPr algn="l" eaLnBrk="0" fontAlgn="base" hangingPunct="0" indent="-342900" marL="342900" rtl="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algn="l" eaLnBrk="0" fontAlgn="base" hangingPunct="0" indent="-325438" marL="669925" rtl="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algn="l" eaLnBrk="0" fontAlgn="base" hangingPunct="0" indent="-350838" marL="1022350" rtl="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algn="l" eaLnBrk="0" fontAlgn="base" hangingPunct="0" indent="-315913" marL="1339850" rtl="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algn="l" eaLnBrk="0" fontAlgn="base" hangingPunct="0" indent="-339725" marL="1681163" rtl="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algn="l" fontAlgn="base" indent="-339725" marL="21383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algn="l" fontAlgn="base" indent="-339725" marL="25955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algn="l" fontAlgn="base" indent="-339725" marL="30527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algn="l" fontAlgn="base" indent="-339725" marL="3509963" rtl="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emf"/><Relationship Id="rId3"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image" Target="../media/image15.emf"/><Relationship Id="rId3"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png"/><Relationship Id="rId3"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2.png"/><Relationship Id="rId3"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5.png"/><Relationship Id="rId3"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7" name=""/>
        <p:cNvGrpSpPr/>
        <p:nvPr/>
      </p:nvGrpSpPr>
      <p:grpSpPr>
        <a:xfrm rot="0">
          <a:off x="0" y="0"/>
          <a:ext cx="0" cy="0"/>
          <a:chOff x="0" y="0"/>
          <a:chExt cx="0" cy="0"/>
        </a:xfrm>
      </p:grpSpPr>
      <p:sp>
        <p:nvSpPr>
          <p:cNvPr id="1048583"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zh-CN" lang="en-US"/>
              <a:t>outline</a:t>
            </a:r>
          </a:p>
        </p:txBody>
      </p:sp>
      <p:sp>
        <p:nvSpPr>
          <p:cNvPr id="104858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a:t>
            </a:fld>
            <a:endParaRPr altLang="zh-CN" sz="1200" lang="en-US">
              <a:solidFill>
                <a:srgbClr val="000000"/>
              </a:solidFill>
              <a:latin typeface="Garamond" pitchFamily="18" charset="0"/>
            </a:endParaRPr>
          </a:p>
        </p:txBody>
      </p:sp>
      <p:sp>
        <p:nvSpPr>
          <p:cNvPr id="1048585" name=""/>
          <p:cNvSpPr/>
          <p:nvPr>
            <p:ph sz="full" idx="1"/>
          </p:nvPr>
        </p:nvSpPr>
        <p:spPr>
          <a:xfrm rot="0">
            <a:off x="323850" y="1484312"/>
            <a:ext cx="8388350" cy="18002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b="1" lang="zh-CN">
                <a:solidFill>
                  <a:schemeClr val="lt2"/>
                </a:solidFill>
              </a:rPr>
              <a:t>软件测试基础</a:t>
            </a:r>
          </a:p>
          <a:p>
            <a:pPr lvl="0"/>
            <a:r>
              <a:rPr altLang="en-US" b="1" lang="zh-CN">
                <a:solidFill>
                  <a:schemeClr val="lt2"/>
                </a:solidFill>
              </a:rPr>
              <a:t>软件测试过程</a:t>
            </a:r>
          </a:p>
          <a:p>
            <a:pPr lvl="0"/>
            <a:r>
              <a:rPr altLang="en-US" b="1" lang="zh-CN">
                <a:solidFill>
                  <a:srgbClr val="C00000"/>
                </a:solidFill>
              </a:rPr>
              <a:t>软件测试技术</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621" name=""/>
          <p:cNvSpPr/>
          <p:nvPr>
            <p:ph type="body" sz="full" idx="4294967295"/>
          </p:nvPr>
        </p:nvSpPr>
        <p:spPr>
          <a:xfrm rot="0">
            <a:off x="455612" y="476250"/>
            <a:ext cx="4332287" cy="619283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2800" lang="zh-CN">
                <a:latin typeface="Times New Roman" pitchFamily="18" charset="0"/>
              </a:rPr>
              <a:t>所有条件：</a:t>
            </a:r>
          </a:p>
          <a:p>
            <a:pPr eaLnBrk="1" hangingPunct="1" latinLnBrk="1" lvl="0">
              <a:buNone/>
            </a:pPr>
            <a:r>
              <a:rPr altLang="zh-CN" b="1" sz="2800" lang="en-US">
                <a:latin typeface="Times New Roman" pitchFamily="18" charset="0"/>
              </a:rPr>
              <a:t>    (1)A</a:t>
            </a:r>
            <a:r>
              <a:rPr altLang="en-US" b="1" sz="2800" lang="zh-CN">
                <a:latin typeface="Times New Roman" pitchFamily="18" charset="0"/>
              </a:rPr>
              <a:t>＞</a:t>
            </a:r>
            <a:r>
              <a:rPr altLang="zh-CN" b="1" sz="2800" lang="en-US">
                <a:latin typeface="Times New Roman" pitchFamily="18" charset="0"/>
              </a:rPr>
              <a:t>1      (2)A≤1  </a:t>
            </a:r>
          </a:p>
          <a:p>
            <a:pPr eaLnBrk="1" hangingPunct="1" latinLnBrk="1" lvl="0">
              <a:buNone/>
            </a:pPr>
            <a:r>
              <a:rPr altLang="zh-CN" b="1" sz="2800" lang="en-US">
                <a:latin typeface="Times New Roman" pitchFamily="18" charset="0"/>
              </a:rPr>
              <a:t>    (3)B</a:t>
            </a:r>
            <a:r>
              <a:rPr altLang="en-US" b="1" sz="2800" lang="zh-CN">
                <a:latin typeface="Times New Roman" pitchFamily="18" charset="0"/>
              </a:rPr>
              <a:t>＝</a:t>
            </a:r>
            <a:r>
              <a:rPr altLang="zh-CN" b="1" sz="2800" lang="en-US">
                <a:latin typeface="Times New Roman" pitchFamily="18" charset="0"/>
              </a:rPr>
              <a:t>0      (4)B≠0</a:t>
            </a:r>
          </a:p>
          <a:p>
            <a:pPr eaLnBrk="1" hangingPunct="1" latinLnBrk="1" lvl="0">
              <a:buNone/>
            </a:pPr>
            <a:r>
              <a:rPr altLang="zh-CN" b="1" sz="2800" lang="en-US">
                <a:latin typeface="Times New Roman" pitchFamily="18" charset="0"/>
              </a:rPr>
              <a:t>    (5)A</a:t>
            </a:r>
            <a:r>
              <a:rPr altLang="en-US" b="1" sz="2800" lang="zh-CN">
                <a:latin typeface="Times New Roman" pitchFamily="18" charset="0"/>
              </a:rPr>
              <a:t>＝</a:t>
            </a:r>
            <a:r>
              <a:rPr altLang="zh-CN" b="1" sz="2800" lang="en-US">
                <a:latin typeface="Times New Roman" pitchFamily="18" charset="0"/>
              </a:rPr>
              <a:t>2      (6)A≠2  </a:t>
            </a:r>
          </a:p>
          <a:p>
            <a:pPr eaLnBrk="1" hangingPunct="1" latinLnBrk="1" lvl="0">
              <a:buNone/>
            </a:pPr>
            <a:r>
              <a:rPr altLang="zh-CN" b="1" sz="2800" lang="en-US">
                <a:latin typeface="Times New Roman" pitchFamily="18" charset="0"/>
              </a:rPr>
              <a:t>    (7)X</a:t>
            </a:r>
            <a:r>
              <a:rPr altLang="en-US" b="1" sz="2800" lang="zh-CN">
                <a:latin typeface="Times New Roman" pitchFamily="18" charset="0"/>
              </a:rPr>
              <a:t>＞</a:t>
            </a:r>
            <a:r>
              <a:rPr altLang="zh-CN" b="1" sz="2800" lang="en-US">
                <a:latin typeface="Times New Roman" pitchFamily="18" charset="0"/>
              </a:rPr>
              <a:t>1      (8)X≤1</a:t>
            </a:r>
          </a:p>
          <a:p>
            <a:pPr eaLnBrk="1" hangingPunct="1" latinLnBrk="1" lvl="0"/>
            <a:r>
              <a:rPr altLang="en-US" b="1" sz="2800" lang="zh-CN">
                <a:latin typeface="Times New Roman" pitchFamily="18" charset="0"/>
              </a:rPr>
              <a:t>测试用例：</a:t>
            </a:r>
          </a:p>
          <a:p>
            <a:pPr eaLnBrk="1" hangingPunct="1" latinLnBrk="1" lvl="0">
              <a:buNone/>
            </a:pPr>
            <a:r>
              <a:rPr altLang="zh-CN" b="1" sz="2800" lang="en-US">
                <a:latin typeface="Times New Roman" pitchFamily="18" charset="0"/>
              </a:rPr>
              <a:t>   Ⅰ. </a:t>
            </a:r>
            <a:r>
              <a:rPr altLang="en-US" b="1" sz="2800" lang="zh-CN">
                <a:latin typeface="Times New Roman" pitchFamily="18" charset="0"/>
              </a:rPr>
              <a:t>满足</a:t>
            </a:r>
            <a:r>
              <a:rPr altLang="zh-CN" b="1" sz="2800" lang="en-US">
                <a:latin typeface="Times New Roman" pitchFamily="18" charset="0"/>
              </a:rPr>
              <a:t>(1)(3)(5)(7)</a:t>
            </a:r>
          </a:p>
          <a:p>
            <a:pPr eaLnBrk="1" hangingPunct="1" latinLnBrk="1" lvl="0">
              <a:buNone/>
            </a:pPr>
            <a:r>
              <a:rPr altLang="zh-CN" b="1" sz="2800" lang="en-US">
                <a:latin typeface="Times New Roman" pitchFamily="18" charset="0"/>
              </a:rPr>
              <a:t>    A</a:t>
            </a:r>
            <a:r>
              <a:rPr altLang="en-US" b="1" sz="2800" lang="zh-CN">
                <a:latin typeface="Times New Roman" pitchFamily="18" charset="0"/>
              </a:rPr>
              <a:t>＝</a:t>
            </a:r>
            <a:r>
              <a:rPr altLang="zh-CN" b="1" sz="2800" lang="en-US">
                <a:latin typeface="Times New Roman" pitchFamily="18" charset="0"/>
              </a:rPr>
              <a:t>2</a:t>
            </a:r>
            <a:r>
              <a:rPr altLang="en-US" b="1" sz="2800" lang="zh-CN">
                <a:latin typeface="Times New Roman" pitchFamily="18" charset="0"/>
              </a:rPr>
              <a:t>，</a:t>
            </a:r>
            <a:r>
              <a:rPr altLang="zh-CN" b="1" sz="2800" lang="en-US">
                <a:latin typeface="Times New Roman" pitchFamily="18" charset="0"/>
              </a:rPr>
              <a:t>B</a:t>
            </a:r>
            <a:r>
              <a:rPr altLang="en-US" b="1" sz="2800" lang="zh-CN">
                <a:latin typeface="Times New Roman" pitchFamily="18" charset="0"/>
              </a:rPr>
              <a:t>＝</a:t>
            </a:r>
            <a:r>
              <a:rPr altLang="zh-CN" b="1" sz="2800" lang="en-US">
                <a:latin typeface="Times New Roman" pitchFamily="18" charset="0"/>
              </a:rPr>
              <a:t>0</a:t>
            </a:r>
            <a:r>
              <a:rPr altLang="en-US" b="1" sz="2800" lang="zh-CN">
                <a:latin typeface="Times New Roman" pitchFamily="18" charset="0"/>
              </a:rPr>
              <a:t>，</a:t>
            </a:r>
            <a:r>
              <a:rPr altLang="zh-CN" b="1" sz="2800" lang="en-US">
                <a:latin typeface="Times New Roman" pitchFamily="18" charset="0"/>
              </a:rPr>
              <a:t>X</a:t>
            </a:r>
            <a:r>
              <a:rPr altLang="en-US" b="1" sz="2800" lang="zh-CN">
                <a:latin typeface="Times New Roman" pitchFamily="18" charset="0"/>
              </a:rPr>
              <a:t>＝</a:t>
            </a:r>
            <a:r>
              <a:rPr altLang="zh-CN" b="1" sz="2800" lang="en-US">
                <a:latin typeface="Times New Roman" pitchFamily="18" charset="0"/>
              </a:rPr>
              <a:t>4    </a:t>
            </a:r>
          </a:p>
          <a:p>
            <a:pPr eaLnBrk="1" hangingPunct="1" latinLnBrk="1" lvl="0">
              <a:buNone/>
            </a:pPr>
            <a:r>
              <a:rPr altLang="en-US" b="1" sz="2800" lang="zh-CN">
                <a:latin typeface="Times New Roman" pitchFamily="18" charset="0"/>
              </a:rPr>
              <a:t>    覆盖</a:t>
            </a:r>
            <a:r>
              <a:rPr altLang="zh-CN" b="1" sz="2800" lang="en-US">
                <a:latin typeface="Times New Roman" pitchFamily="18" charset="0"/>
              </a:rPr>
              <a:t>sacbed    </a:t>
            </a:r>
          </a:p>
          <a:p>
            <a:pPr eaLnBrk="1" hangingPunct="1" latinLnBrk="1" lvl="0">
              <a:buNone/>
            </a:pPr>
            <a:r>
              <a:rPr altLang="zh-CN" b="1" sz="2800" lang="en-US">
                <a:latin typeface="Times New Roman" pitchFamily="18" charset="0"/>
              </a:rPr>
              <a:t>   Ⅱ. </a:t>
            </a:r>
            <a:r>
              <a:rPr altLang="en-US" b="1" sz="2800" lang="zh-CN">
                <a:latin typeface="Times New Roman" pitchFamily="18" charset="0"/>
              </a:rPr>
              <a:t>满足</a:t>
            </a:r>
            <a:r>
              <a:rPr altLang="zh-CN" b="1" sz="2800" lang="en-US">
                <a:latin typeface="Times New Roman" pitchFamily="18" charset="0"/>
              </a:rPr>
              <a:t>(2)(4)(6)(8) </a:t>
            </a:r>
          </a:p>
          <a:p>
            <a:pPr eaLnBrk="1" hangingPunct="1" latinLnBrk="1" lvl="0">
              <a:buNone/>
            </a:pPr>
            <a:r>
              <a:rPr altLang="zh-CN" b="1" sz="2800" lang="en-US">
                <a:latin typeface="Times New Roman" pitchFamily="18" charset="0"/>
              </a:rPr>
              <a:t>    A</a:t>
            </a:r>
            <a:r>
              <a:rPr altLang="en-US" b="1" sz="2800" lang="zh-CN">
                <a:latin typeface="Times New Roman" pitchFamily="18" charset="0"/>
              </a:rPr>
              <a:t>＝</a:t>
            </a:r>
            <a:r>
              <a:rPr altLang="zh-CN" b="1" sz="2800" lang="en-US">
                <a:latin typeface="Times New Roman" pitchFamily="18" charset="0"/>
              </a:rPr>
              <a:t>1</a:t>
            </a:r>
            <a:r>
              <a:rPr altLang="en-US" b="1" sz="2800" lang="zh-CN">
                <a:latin typeface="Times New Roman" pitchFamily="18" charset="0"/>
              </a:rPr>
              <a:t>，</a:t>
            </a:r>
            <a:r>
              <a:rPr altLang="zh-CN" b="1" sz="2800" lang="en-US">
                <a:latin typeface="Times New Roman" pitchFamily="18" charset="0"/>
              </a:rPr>
              <a:t>B</a:t>
            </a:r>
            <a:r>
              <a:rPr altLang="en-US" b="1" sz="2800" lang="zh-CN">
                <a:latin typeface="Times New Roman" pitchFamily="18" charset="0"/>
              </a:rPr>
              <a:t>＝</a:t>
            </a:r>
            <a:r>
              <a:rPr altLang="zh-CN" b="1" sz="2800" lang="en-US">
                <a:latin typeface="Times New Roman" pitchFamily="18" charset="0"/>
              </a:rPr>
              <a:t>1</a:t>
            </a:r>
            <a:r>
              <a:rPr altLang="en-US" b="1" sz="2800" lang="zh-CN">
                <a:latin typeface="Times New Roman" pitchFamily="18" charset="0"/>
              </a:rPr>
              <a:t>，</a:t>
            </a:r>
            <a:r>
              <a:rPr altLang="zh-CN" b="1" sz="2800" lang="en-US">
                <a:latin typeface="Times New Roman" pitchFamily="18" charset="0"/>
              </a:rPr>
              <a:t>X</a:t>
            </a:r>
            <a:r>
              <a:rPr altLang="en-US" b="1" sz="2800" lang="zh-CN">
                <a:latin typeface="Times New Roman" pitchFamily="18" charset="0"/>
              </a:rPr>
              <a:t>＝</a:t>
            </a:r>
            <a:r>
              <a:rPr altLang="zh-CN" b="1" sz="2800" lang="en-US">
                <a:latin typeface="Times New Roman" pitchFamily="18" charset="0"/>
              </a:rPr>
              <a:t>1    </a:t>
            </a:r>
          </a:p>
          <a:p>
            <a:pPr eaLnBrk="1" hangingPunct="1" latinLnBrk="1" lvl="0">
              <a:buNone/>
            </a:pPr>
            <a:r>
              <a:rPr altLang="en-US" b="1" sz="2800" lang="zh-CN">
                <a:latin typeface="Times New Roman" pitchFamily="18" charset="0"/>
              </a:rPr>
              <a:t>    覆盖</a:t>
            </a:r>
            <a:r>
              <a:rPr altLang="zh-CN" b="1" sz="2800" lang="en-US">
                <a:latin typeface="Times New Roman" pitchFamily="18" charset="0"/>
              </a:rPr>
              <a:t>sabd     </a:t>
            </a:r>
          </a:p>
        </p:txBody>
      </p:sp>
      <p:pic>
        <p:nvPicPr>
          <p:cNvPr id="2097158" name="" descr="rj81"/>
          <p:cNvPicPr>
            <a:picLocks/>
          </p:cNvPicPr>
          <p:nvPr/>
        </p:nvPicPr>
        <p:blipFill>
          <a:blip xmlns:r="http://schemas.openxmlformats.org/officeDocument/2006/relationships" r:embed="rId1"/>
          <a:srcRect l="0" t="0" r="0" b="0"/>
          <a:stretch>
            <a:fillRect/>
          </a:stretch>
        </p:blipFill>
        <p:spPr>
          <a:xfrm rot="0">
            <a:off x="4140200" y="620712"/>
            <a:ext cx="4683125" cy="4940300"/>
          </a:xfrm>
          <a:prstGeom prst="rect"/>
          <a:noFill/>
          <a:ln>
            <a:noFill/>
          </a:ln>
        </p:spPr>
      </p:pic>
      <p:sp>
        <p:nvSpPr>
          <p:cNvPr id="104862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10</a:t>
            </a:fld>
            <a:endParaRPr altLang="zh-CN" sz="1200" lang="en-US">
              <a:solidFill>
                <a:srgbClr val="000000"/>
              </a:solidFill>
              <a:latin typeface="Garamond" pitchFamily="18" charset="0"/>
            </a:endParaRPr>
          </a:p>
        </p:txBody>
      </p:sp>
      <p:sp>
        <p:nvSpPr>
          <p:cNvPr id="1048623" name=""/>
          <p:cNvSpPr/>
          <p:nvPr/>
        </p:nvSpPr>
        <p:spPr>
          <a:xfrm rot="0">
            <a:off x="4945062" y="901700"/>
            <a:ext cx="2954337" cy="4254500"/>
          </a:xfrm>
          <a:custGeom>
            <a:avLst/>
            <a:ahLst/>
            <a:rect l="0" t="0" r="r" b="b"/>
            <a:pathLst>
              <a:path w="2954606" h="4254500">
                <a:moveTo>
                  <a:pt x="223788" y="0"/>
                </a:moveTo>
                <a:cubicBezTo>
                  <a:pt x="25879" y="539750"/>
                  <a:pt x="-172029" y="1079500"/>
                  <a:pt x="249188" y="1320800"/>
                </a:cubicBezTo>
                <a:cubicBezTo>
                  <a:pt x="670405" y="1562100"/>
                  <a:pt x="2734155" y="1162050"/>
                  <a:pt x="2751088" y="1447800"/>
                </a:cubicBezTo>
                <a:cubicBezTo>
                  <a:pt x="2768021" y="1733550"/>
                  <a:pt x="316921" y="2770717"/>
                  <a:pt x="350788" y="3035300"/>
                </a:cubicBezTo>
                <a:cubicBezTo>
                  <a:pt x="384655" y="3299883"/>
                  <a:pt x="2924655" y="2832100"/>
                  <a:pt x="2954288" y="3035300"/>
                </a:cubicBezTo>
                <a:cubicBezTo>
                  <a:pt x="2983921" y="3238500"/>
                  <a:pt x="934988" y="4049183"/>
                  <a:pt x="528588" y="4254500"/>
                </a:cubicBezTo>
              </a:path>
            </a:pathLst>
          </a:custGeom>
          <a:noFill/>
          <a:ln w="19050" cap="flat" cmpd="sng">
            <a:solidFill>
              <a:srgbClr val="FF0000">
                <a:alpha val="100000"/>
              </a:srgbClr>
            </a:solidFill>
            <a:prstDash val="solid"/>
            <a:round/>
            <a:tailEnd type="triangle" w="lg" len="lg"/>
          </a:ln>
        </p:spPr>
      </p:sp>
      <p:sp>
        <p:nvSpPr>
          <p:cNvPr id="1048624" name=""/>
          <p:cNvSpPr/>
          <p:nvPr/>
        </p:nvSpPr>
        <p:spPr>
          <a:xfrm rot="0">
            <a:off x="4902200" y="965200"/>
            <a:ext cx="50800" cy="4127500"/>
          </a:xfrm>
          <a:custGeom>
            <a:avLst/>
            <a:ahLst/>
            <a:rect l="0" t="0" r="r" b="b"/>
            <a:pathLst>
              <a:path w="50800" h="4127500">
                <a:moveTo>
                  <a:pt x="0" y="0"/>
                </a:moveTo>
                <a:lnTo>
                  <a:pt x="50800" y="4127500"/>
                </a:lnTo>
              </a:path>
            </a:pathLst>
          </a:custGeom>
          <a:noFill/>
          <a:ln w="19050" cap="flat" cmpd="sng">
            <a:solidFill>
              <a:srgbClr val="7030A0">
                <a:alpha val="100000"/>
              </a:srgbClr>
            </a:solidFill>
            <a:prstDash val="solid"/>
            <a:round/>
            <a:tailEnd type="triangle" w="lg" len="lg"/>
          </a:ln>
        </p:spPr>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1048621">
                                            <p:txEl>
                                              <p:charRg st="108" end="129"/>
                                            </p:txEl>
                                          </p:spTgt>
                                        </p:tgtEl>
                                        <p:attrNameLst>
                                          <p:attrName>style.visibility</p:attrName>
                                        </p:attrNameLst>
                                      </p:cBhvr>
                                      <p:to>
                                        <p:strVal val="visible"/>
                                      </p:to>
                                    </p:set>
                                    <p:animEffect transition="in" filter="circle(in)">
                                      <p:cBhvr>
                                        <p:cTn dur="2000" id="7"/>
                                        <p:tgtEl>
                                          <p:spTgt spid="1048621">
                                            <p:txEl>
                                              <p:charRg st="108" end="129"/>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6" presetSubtype="16">
                                  <p:stCondLst>
                                    <p:cond delay="0"/>
                                  </p:stCondLst>
                                  <p:childTnLst>
                                    <p:set>
                                      <p:cBhvr>
                                        <p:cTn dur="1" fill="hold" id="11">
                                          <p:stCondLst>
                                            <p:cond delay="0"/>
                                          </p:stCondLst>
                                        </p:cTn>
                                        <p:tgtEl>
                                          <p:spTgt spid="1048623"/>
                                        </p:tgtEl>
                                        <p:attrNameLst>
                                          <p:attrName>style.visibility</p:attrName>
                                        </p:attrNameLst>
                                      </p:cBhvr>
                                      <p:to>
                                        <p:strVal val="visible"/>
                                      </p:to>
                                    </p:set>
                                    <p:animEffect transition="in" filter="circle(in)">
                                      <p:cBhvr>
                                        <p:cTn dur="2000" id="12"/>
                                        <p:tgtEl>
                                          <p:spTgt spid="1048623"/>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6" presetSubtype="16">
                                  <p:stCondLst>
                                    <p:cond delay="0"/>
                                  </p:stCondLst>
                                  <p:childTnLst>
                                    <p:set>
                                      <p:cBhvr>
                                        <p:cTn dur="1" fill="hold" id="16">
                                          <p:stCondLst>
                                            <p:cond delay="0"/>
                                          </p:stCondLst>
                                        </p:cTn>
                                        <p:tgtEl>
                                          <p:spTgt spid="1048621">
                                            <p:txEl>
                                              <p:charRg st="129" end="149"/>
                                            </p:txEl>
                                          </p:spTgt>
                                        </p:tgtEl>
                                        <p:attrNameLst>
                                          <p:attrName>style.visibility</p:attrName>
                                        </p:attrNameLst>
                                      </p:cBhvr>
                                      <p:to>
                                        <p:strVal val="visible"/>
                                      </p:to>
                                    </p:set>
                                    <p:animEffect transition="in" filter="circle(in)">
                                      <p:cBhvr>
                                        <p:cTn dur="2000" id="17"/>
                                        <p:tgtEl>
                                          <p:spTgt spid="1048621">
                                            <p:txEl>
                                              <p:charRg st="129" end="149"/>
                                            </p:txEl>
                                          </p:spTgt>
                                        </p:tgtEl>
                                      </p:cBhvr>
                                    </p:animEffect>
                                  </p:childTnLst>
                                </p:cTn>
                              </p:par>
                              <p:par>
                                <p:cTn fill="hold" id="18" nodeType="withEffect" presetClass="entr" presetID="6" presetSubtype="16">
                                  <p:stCondLst>
                                    <p:cond delay="0"/>
                                  </p:stCondLst>
                                  <p:childTnLst>
                                    <p:set>
                                      <p:cBhvr>
                                        <p:cTn dur="1" fill="hold" id="19">
                                          <p:stCondLst>
                                            <p:cond delay="0"/>
                                          </p:stCondLst>
                                        </p:cTn>
                                        <p:tgtEl>
                                          <p:spTgt spid="1048621">
                                            <p:txEl>
                                              <p:charRg st="149" end="166"/>
                                            </p:txEl>
                                          </p:spTgt>
                                        </p:tgtEl>
                                        <p:attrNameLst>
                                          <p:attrName>style.visibility</p:attrName>
                                        </p:attrNameLst>
                                      </p:cBhvr>
                                      <p:to>
                                        <p:strVal val="visible"/>
                                      </p:to>
                                    </p:set>
                                    <p:animEffect transition="in" filter="circle(in)">
                                      <p:cBhvr>
                                        <p:cTn dur="2000" id="20"/>
                                        <p:tgtEl>
                                          <p:spTgt spid="1048621">
                                            <p:txEl>
                                              <p:charRg st="149" end="166"/>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6" presetSubtype="16">
                                  <p:stCondLst>
                                    <p:cond delay="0"/>
                                  </p:stCondLst>
                                  <p:childTnLst>
                                    <p:set>
                                      <p:cBhvr>
                                        <p:cTn dur="1" fill="hold" id="24">
                                          <p:stCondLst>
                                            <p:cond delay="0"/>
                                          </p:stCondLst>
                                        </p:cTn>
                                        <p:tgtEl>
                                          <p:spTgt spid="1048621">
                                            <p:txEl>
                                              <p:charRg st="166" end="188"/>
                                            </p:txEl>
                                          </p:spTgt>
                                        </p:tgtEl>
                                        <p:attrNameLst>
                                          <p:attrName>style.visibility</p:attrName>
                                        </p:attrNameLst>
                                      </p:cBhvr>
                                      <p:to>
                                        <p:strVal val="visible"/>
                                      </p:to>
                                    </p:set>
                                    <p:animEffect transition="in" filter="circle(in)">
                                      <p:cBhvr>
                                        <p:cTn dur="2000" id="25"/>
                                        <p:tgtEl>
                                          <p:spTgt spid="1048621">
                                            <p:txEl>
                                              <p:charRg st="166" end="188"/>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6" presetSubtype="16">
                                  <p:stCondLst>
                                    <p:cond delay="0"/>
                                  </p:stCondLst>
                                  <p:childTnLst>
                                    <p:set>
                                      <p:cBhvr>
                                        <p:cTn dur="1" fill="hold" id="29">
                                          <p:stCondLst>
                                            <p:cond delay="0"/>
                                          </p:stCondLst>
                                        </p:cTn>
                                        <p:tgtEl>
                                          <p:spTgt spid="1048624"/>
                                        </p:tgtEl>
                                        <p:attrNameLst>
                                          <p:attrName>style.visibility</p:attrName>
                                        </p:attrNameLst>
                                      </p:cBhvr>
                                      <p:to>
                                        <p:strVal val="visible"/>
                                      </p:to>
                                    </p:set>
                                    <p:animEffect transition="in" filter="circle(in)">
                                      <p:cBhvr>
                                        <p:cTn dur="2000" id="30"/>
                                        <p:tgtEl>
                                          <p:spTgt spid="1048624"/>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6" presetSubtype="16">
                                  <p:stCondLst>
                                    <p:cond delay="0"/>
                                  </p:stCondLst>
                                  <p:childTnLst>
                                    <p:set>
                                      <p:cBhvr>
                                        <p:cTn dur="1" fill="hold" id="34">
                                          <p:stCondLst>
                                            <p:cond delay="0"/>
                                          </p:stCondLst>
                                        </p:cTn>
                                        <p:tgtEl>
                                          <p:spTgt spid="1048621">
                                            <p:txEl>
                                              <p:charRg st="188" end="208"/>
                                            </p:txEl>
                                          </p:spTgt>
                                        </p:tgtEl>
                                        <p:attrNameLst>
                                          <p:attrName>style.visibility</p:attrName>
                                        </p:attrNameLst>
                                      </p:cBhvr>
                                      <p:to>
                                        <p:strVal val="visible"/>
                                      </p:to>
                                    </p:set>
                                    <p:animEffect transition="in" filter="circle(in)">
                                      <p:cBhvr>
                                        <p:cTn dur="2000" id="35"/>
                                        <p:tgtEl>
                                          <p:spTgt spid="1048621">
                                            <p:txEl>
                                              <p:charRg st="188" end="208"/>
                                            </p:txEl>
                                          </p:spTgt>
                                        </p:tgtEl>
                                      </p:cBhvr>
                                    </p:animEffect>
                                  </p:childTnLst>
                                </p:cTn>
                              </p:par>
                              <p:par>
                                <p:cTn fill="hold" id="36" nodeType="withEffect" presetClass="entr" presetID="6" presetSubtype="16">
                                  <p:stCondLst>
                                    <p:cond delay="0"/>
                                  </p:stCondLst>
                                  <p:childTnLst>
                                    <p:set>
                                      <p:cBhvr>
                                        <p:cTn dur="1" fill="hold" id="37">
                                          <p:stCondLst>
                                            <p:cond delay="0"/>
                                          </p:stCondLst>
                                        </p:cTn>
                                        <p:tgtEl>
                                          <p:spTgt spid="1048621">
                                            <p:txEl>
                                              <p:charRg st="208" end="224"/>
                                            </p:txEl>
                                          </p:spTgt>
                                        </p:tgtEl>
                                        <p:attrNameLst>
                                          <p:attrName>style.visibility</p:attrName>
                                        </p:attrNameLst>
                                      </p:cBhvr>
                                      <p:to>
                                        <p:strVal val="visible"/>
                                      </p:to>
                                    </p:set>
                                    <p:animEffect transition="in" filter="circle(in)">
                                      <p:cBhvr>
                                        <p:cTn dur="2000" id="38"/>
                                        <p:tgtEl>
                                          <p:spTgt spid="1048621">
                                            <p:txEl>
                                              <p:charRg st="208" end="2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625" name=""/>
          <p:cNvSpPr/>
          <p:nvPr>
            <p:ph type="body" sz="full" idx="4294967295"/>
          </p:nvPr>
        </p:nvSpPr>
        <p:spPr>
          <a:xfrm rot="0">
            <a:off x="468312" y="404812"/>
            <a:ext cx="4464050" cy="56880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2400" lang="zh-CN">
                <a:latin typeface="Times New Roman" pitchFamily="18" charset="0"/>
              </a:rPr>
              <a:t>所有条件：</a:t>
            </a:r>
          </a:p>
          <a:p>
            <a:pPr eaLnBrk="1" hangingPunct="1" latinLnBrk="1" lvl="0">
              <a:buNone/>
            </a:pPr>
            <a:r>
              <a:rPr altLang="zh-CN" b="1" sz="2400" lang="en-US">
                <a:latin typeface="Times New Roman" pitchFamily="18" charset="0"/>
              </a:rPr>
              <a:t>    (1)A</a:t>
            </a:r>
            <a:r>
              <a:rPr altLang="en-US" b="1" sz="2400" lang="zh-CN">
                <a:latin typeface="Times New Roman" pitchFamily="18" charset="0"/>
              </a:rPr>
              <a:t>＞</a:t>
            </a:r>
            <a:r>
              <a:rPr altLang="zh-CN" b="1" sz="2400" lang="en-US">
                <a:latin typeface="Times New Roman" pitchFamily="18" charset="0"/>
              </a:rPr>
              <a:t>1      (2)A≤1  </a:t>
            </a:r>
          </a:p>
          <a:p>
            <a:pPr eaLnBrk="1" hangingPunct="1" latinLnBrk="1" lvl="0">
              <a:buNone/>
            </a:pPr>
            <a:r>
              <a:rPr altLang="zh-CN" b="1" sz="2400" lang="en-US">
                <a:latin typeface="Times New Roman" pitchFamily="18" charset="0"/>
              </a:rPr>
              <a:t>    (3)B</a:t>
            </a:r>
            <a:r>
              <a:rPr altLang="en-US" b="1" sz="2400" lang="zh-CN">
                <a:latin typeface="Times New Roman" pitchFamily="18" charset="0"/>
              </a:rPr>
              <a:t>＝</a:t>
            </a:r>
            <a:r>
              <a:rPr altLang="zh-CN" b="1" sz="2400" lang="en-US">
                <a:latin typeface="Times New Roman" pitchFamily="18" charset="0"/>
              </a:rPr>
              <a:t>0      (4)B≠0</a:t>
            </a:r>
          </a:p>
          <a:p>
            <a:pPr eaLnBrk="1" hangingPunct="1" latinLnBrk="1" lvl="0">
              <a:buNone/>
            </a:pPr>
            <a:r>
              <a:rPr altLang="zh-CN" b="1" sz="2400" lang="en-US">
                <a:latin typeface="Times New Roman" pitchFamily="18" charset="0"/>
              </a:rPr>
              <a:t>    (5)A</a:t>
            </a:r>
            <a:r>
              <a:rPr altLang="en-US" b="1" sz="2400" lang="zh-CN">
                <a:latin typeface="Times New Roman" pitchFamily="18" charset="0"/>
              </a:rPr>
              <a:t>＝</a:t>
            </a:r>
            <a:r>
              <a:rPr altLang="zh-CN" b="1" sz="2400" lang="en-US">
                <a:latin typeface="Times New Roman" pitchFamily="18" charset="0"/>
              </a:rPr>
              <a:t>2      (6)A≠2  </a:t>
            </a:r>
          </a:p>
          <a:p>
            <a:pPr eaLnBrk="1" hangingPunct="1" latinLnBrk="1" lvl="0">
              <a:buNone/>
            </a:pPr>
            <a:r>
              <a:rPr altLang="zh-CN" b="1" sz="2400" lang="en-US">
                <a:latin typeface="Times New Roman" pitchFamily="18" charset="0"/>
              </a:rPr>
              <a:t>    (7)X</a:t>
            </a:r>
            <a:r>
              <a:rPr altLang="en-US" b="1" sz="2400" lang="zh-CN">
                <a:latin typeface="Times New Roman" pitchFamily="18" charset="0"/>
              </a:rPr>
              <a:t>＞</a:t>
            </a:r>
            <a:r>
              <a:rPr altLang="zh-CN" b="1" sz="2400" lang="en-US">
                <a:latin typeface="Times New Roman" pitchFamily="18" charset="0"/>
              </a:rPr>
              <a:t>1      (8)X≤1</a:t>
            </a:r>
          </a:p>
          <a:p>
            <a:pPr eaLnBrk="1" hangingPunct="1" latinLnBrk="1" lvl="0"/>
            <a:r>
              <a:rPr altLang="en-US" b="1" sz="2400" lang="zh-CN">
                <a:latin typeface="Times New Roman" pitchFamily="18" charset="0"/>
              </a:rPr>
              <a:t>或者</a:t>
            </a:r>
          </a:p>
          <a:p>
            <a:pPr eaLnBrk="1" hangingPunct="1" latinLnBrk="1" lvl="0">
              <a:buNone/>
            </a:pPr>
            <a:r>
              <a:rPr altLang="zh-CN" b="1" sz="2400" lang="en-US">
                <a:latin typeface="Times New Roman" pitchFamily="18" charset="0"/>
              </a:rPr>
              <a:t>   Ⅰ. </a:t>
            </a:r>
            <a:r>
              <a:rPr altLang="en-US" b="1" sz="2400" lang="zh-CN">
                <a:latin typeface="Times New Roman" pitchFamily="18" charset="0"/>
              </a:rPr>
              <a:t>满足</a:t>
            </a:r>
            <a:r>
              <a:rPr altLang="zh-CN" b="1" sz="2400" lang="en-US">
                <a:latin typeface="Times New Roman" pitchFamily="18" charset="0"/>
              </a:rPr>
              <a:t>(1)(3)(5)(8)</a:t>
            </a:r>
          </a:p>
          <a:p>
            <a:pPr eaLnBrk="1" hangingPunct="1" latinLnBrk="1" lvl="0">
              <a:buNone/>
            </a:pPr>
            <a:r>
              <a:rPr altLang="zh-CN" b="1" sz="2400" lang="en-US">
                <a:latin typeface="Times New Roman" pitchFamily="18" charset="0"/>
              </a:rPr>
              <a:t>    A</a:t>
            </a:r>
            <a:r>
              <a:rPr altLang="en-US" b="1" sz="2400" lang="zh-CN">
                <a:latin typeface="Times New Roman" pitchFamily="18" charset="0"/>
              </a:rPr>
              <a:t>＝</a:t>
            </a:r>
            <a:r>
              <a:rPr altLang="zh-CN" b="1" sz="2400" lang="en-US">
                <a:latin typeface="Times New Roman" pitchFamily="18" charset="0"/>
              </a:rPr>
              <a:t>2</a:t>
            </a:r>
            <a:r>
              <a:rPr altLang="en-US" b="1" sz="2400" lang="zh-CN">
                <a:latin typeface="Times New Roman" pitchFamily="18" charset="0"/>
              </a:rPr>
              <a:t>，</a:t>
            </a:r>
            <a:r>
              <a:rPr altLang="zh-CN" b="1" sz="2400" lang="en-US">
                <a:latin typeface="Times New Roman" pitchFamily="18" charset="0"/>
              </a:rPr>
              <a:t>B</a:t>
            </a:r>
            <a:r>
              <a:rPr altLang="en-US" b="1" sz="2400" lang="zh-CN">
                <a:latin typeface="Times New Roman" pitchFamily="18" charset="0"/>
              </a:rPr>
              <a:t>＝</a:t>
            </a:r>
            <a:r>
              <a:rPr altLang="zh-CN" b="1" sz="2400" lang="en-US">
                <a:latin typeface="Times New Roman" pitchFamily="18" charset="0"/>
              </a:rPr>
              <a:t>0</a:t>
            </a:r>
            <a:r>
              <a:rPr altLang="en-US" b="1" sz="2400" lang="zh-CN">
                <a:latin typeface="Times New Roman" pitchFamily="18" charset="0"/>
              </a:rPr>
              <a:t>，</a:t>
            </a:r>
            <a:r>
              <a:rPr altLang="zh-CN" b="1" sz="2400" lang="en-US">
                <a:latin typeface="Times New Roman" pitchFamily="18" charset="0"/>
              </a:rPr>
              <a:t>X</a:t>
            </a:r>
            <a:r>
              <a:rPr altLang="en-US" b="1" sz="2400" lang="zh-CN">
                <a:latin typeface="Times New Roman" pitchFamily="18" charset="0"/>
              </a:rPr>
              <a:t>＝</a:t>
            </a:r>
            <a:r>
              <a:rPr altLang="zh-CN" b="1" sz="2400" lang="en-US">
                <a:latin typeface="Times New Roman" pitchFamily="18" charset="0"/>
              </a:rPr>
              <a:t>1    </a:t>
            </a:r>
          </a:p>
          <a:p>
            <a:pPr eaLnBrk="1" hangingPunct="1" latinLnBrk="1" lvl="0">
              <a:buNone/>
            </a:pPr>
            <a:r>
              <a:rPr altLang="en-US" b="1" sz="2400" lang="zh-CN">
                <a:latin typeface="Times New Roman" pitchFamily="18" charset="0"/>
              </a:rPr>
              <a:t>    覆盖</a:t>
            </a:r>
            <a:r>
              <a:rPr altLang="zh-CN" b="1" sz="2400" lang="en-US">
                <a:latin typeface="Times New Roman" pitchFamily="18" charset="0"/>
              </a:rPr>
              <a:t>sacbed    </a:t>
            </a:r>
          </a:p>
          <a:p>
            <a:pPr eaLnBrk="1" hangingPunct="1" latinLnBrk="1" lvl="0">
              <a:buNone/>
            </a:pPr>
            <a:r>
              <a:rPr altLang="zh-CN" b="1" sz="2400" lang="en-US">
                <a:latin typeface="Times New Roman" pitchFamily="18" charset="0"/>
              </a:rPr>
              <a:t>   Ⅱ. </a:t>
            </a:r>
            <a:r>
              <a:rPr altLang="en-US" b="1" sz="2400" lang="zh-CN">
                <a:latin typeface="Times New Roman" pitchFamily="18" charset="0"/>
              </a:rPr>
              <a:t>满足</a:t>
            </a:r>
            <a:r>
              <a:rPr altLang="zh-CN" b="1" sz="2400" lang="en-US">
                <a:latin typeface="Times New Roman" pitchFamily="18" charset="0"/>
              </a:rPr>
              <a:t>(2)(4)(6)(7)</a:t>
            </a:r>
            <a:r>
              <a:rPr altLang="en-US" sz="2400" lang="zh-CN">
                <a:latin typeface="Times New Roman" pitchFamily="18" charset="0"/>
              </a:rPr>
              <a:t> </a:t>
            </a:r>
          </a:p>
          <a:p>
            <a:pPr eaLnBrk="1" hangingPunct="1" latinLnBrk="1" lvl="0">
              <a:buNone/>
            </a:pPr>
            <a:r>
              <a:rPr altLang="zh-CN" b="1" sz="2400" lang="en-US">
                <a:latin typeface="Times New Roman" pitchFamily="18" charset="0"/>
              </a:rPr>
              <a:t>    A</a:t>
            </a:r>
            <a:r>
              <a:rPr altLang="en-US" b="1" sz="2400" lang="zh-CN">
                <a:latin typeface="Times New Roman" pitchFamily="18" charset="0"/>
              </a:rPr>
              <a:t>＝</a:t>
            </a:r>
            <a:r>
              <a:rPr altLang="zh-CN" b="1" sz="2400" lang="en-US">
                <a:latin typeface="Times New Roman" pitchFamily="18" charset="0"/>
              </a:rPr>
              <a:t>1</a:t>
            </a:r>
            <a:r>
              <a:rPr altLang="en-US" b="1" sz="2400" lang="zh-CN">
                <a:latin typeface="Times New Roman" pitchFamily="18" charset="0"/>
              </a:rPr>
              <a:t>，</a:t>
            </a:r>
            <a:r>
              <a:rPr altLang="zh-CN" b="1" sz="2400" lang="en-US">
                <a:latin typeface="Times New Roman" pitchFamily="18" charset="0"/>
              </a:rPr>
              <a:t>B</a:t>
            </a:r>
            <a:r>
              <a:rPr altLang="en-US" b="1" sz="2400" lang="zh-CN">
                <a:latin typeface="Times New Roman" pitchFamily="18" charset="0"/>
              </a:rPr>
              <a:t>＝</a:t>
            </a:r>
            <a:r>
              <a:rPr altLang="zh-CN" b="1" sz="2400" lang="en-US">
                <a:latin typeface="Times New Roman" pitchFamily="18" charset="0"/>
              </a:rPr>
              <a:t>1</a:t>
            </a:r>
            <a:r>
              <a:rPr altLang="en-US" b="1" sz="2400" lang="zh-CN">
                <a:latin typeface="Times New Roman" pitchFamily="18" charset="0"/>
              </a:rPr>
              <a:t>，</a:t>
            </a:r>
            <a:r>
              <a:rPr altLang="zh-CN" b="1" sz="2400" lang="en-US">
                <a:latin typeface="Times New Roman" pitchFamily="18" charset="0"/>
              </a:rPr>
              <a:t>X</a:t>
            </a:r>
            <a:r>
              <a:rPr altLang="en-US" b="1" sz="2400" lang="zh-CN">
                <a:latin typeface="Times New Roman" pitchFamily="18" charset="0"/>
              </a:rPr>
              <a:t>＝</a:t>
            </a:r>
            <a:r>
              <a:rPr altLang="zh-CN" b="1" sz="2400" lang="en-US">
                <a:latin typeface="Times New Roman" pitchFamily="18" charset="0"/>
              </a:rPr>
              <a:t>2    </a:t>
            </a:r>
          </a:p>
          <a:p>
            <a:pPr eaLnBrk="1" hangingPunct="1" latinLnBrk="1" lvl="0">
              <a:buNone/>
            </a:pPr>
            <a:r>
              <a:rPr altLang="en-US" b="1" sz="2400" lang="zh-CN">
                <a:latin typeface="Times New Roman" pitchFamily="18" charset="0"/>
              </a:rPr>
              <a:t>    覆盖</a:t>
            </a:r>
            <a:r>
              <a:rPr altLang="zh-CN" b="1" sz="2400" lang="en-US">
                <a:latin typeface="Times New Roman" pitchFamily="18" charset="0"/>
              </a:rPr>
              <a:t>sabed</a:t>
            </a:r>
          </a:p>
          <a:p>
            <a:pPr eaLnBrk="1" hangingPunct="1" latinLnBrk="1" lvl="0"/>
            <a:r>
              <a:rPr altLang="en-US" b="1" sz="2400" lang="zh-CN">
                <a:latin typeface="Times New Roman" pitchFamily="18" charset="0"/>
              </a:rPr>
              <a:t>或者</a:t>
            </a:r>
            <a:r>
              <a:rPr altLang="zh-CN" b="1" sz="2400" lang="en-US">
                <a:latin typeface="Times New Roman" pitchFamily="18" charset="0"/>
              </a:rPr>
              <a:t>……</a:t>
            </a:r>
          </a:p>
        </p:txBody>
      </p:sp>
      <p:pic>
        <p:nvPicPr>
          <p:cNvPr id="2097159" name="" descr="rj81"/>
          <p:cNvPicPr>
            <a:picLocks/>
          </p:cNvPicPr>
          <p:nvPr/>
        </p:nvPicPr>
        <p:blipFill>
          <a:blip xmlns:r="http://schemas.openxmlformats.org/officeDocument/2006/relationships" r:embed="rId1"/>
          <a:srcRect l="0" t="0" r="0" b="0"/>
          <a:stretch>
            <a:fillRect/>
          </a:stretch>
        </p:blipFill>
        <p:spPr>
          <a:xfrm rot="0">
            <a:off x="4067175" y="641350"/>
            <a:ext cx="4829175" cy="5091112"/>
          </a:xfrm>
          <a:prstGeom prst="rect"/>
          <a:noFill/>
          <a:ln>
            <a:noFill/>
          </a:ln>
        </p:spPr>
      </p:pic>
      <p:sp>
        <p:nvSpPr>
          <p:cNvPr id="104862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11</a:t>
            </a:fld>
            <a:endParaRPr altLang="zh-CN" sz="1200" lang="en-US">
              <a:solidFill>
                <a:srgbClr val="000000"/>
              </a:solidFill>
              <a:latin typeface="Garamond" pitchFamily="18" charset="0"/>
            </a:endParaRPr>
          </a:p>
        </p:txBody>
      </p:sp>
      <p:sp>
        <p:nvSpPr>
          <p:cNvPr id="1048627" name=""/>
          <p:cNvSpPr/>
          <p:nvPr/>
        </p:nvSpPr>
        <p:spPr>
          <a:xfrm rot="0">
            <a:off x="5008562" y="901700"/>
            <a:ext cx="2840037" cy="4470400"/>
          </a:xfrm>
          <a:custGeom>
            <a:avLst/>
            <a:ahLst/>
            <a:rect l="0" t="0" r="r" b="b"/>
            <a:pathLst>
              <a:path w="2840641" h="4470400">
                <a:moveTo>
                  <a:pt x="148043" y="0"/>
                </a:moveTo>
                <a:cubicBezTo>
                  <a:pt x="934" y="561975"/>
                  <a:pt x="-146174" y="1123950"/>
                  <a:pt x="287743" y="1371600"/>
                </a:cubicBezTo>
                <a:cubicBezTo>
                  <a:pt x="721660" y="1619250"/>
                  <a:pt x="2751543" y="1206500"/>
                  <a:pt x="2751543" y="1485900"/>
                </a:cubicBezTo>
                <a:cubicBezTo>
                  <a:pt x="2751543" y="1765300"/>
                  <a:pt x="272926" y="2755900"/>
                  <a:pt x="287743" y="3048000"/>
                </a:cubicBezTo>
                <a:cubicBezTo>
                  <a:pt x="302560" y="3340100"/>
                  <a:pt x="2817160" y="3001433"/>
                  <a:pt x="2840443" y="3238500"/>
                </a:cubicBezTo>
                <a:cubicBezTo>
                  <a:pt x="2863726" y="3475567"/>
                  <a:pt x="831726" y="4262967"/>
                  <a:pt x="427443" y="4470400"/>
                </a:cubicBezTo>
              </a:path>
            </a:pathLst>
          </a:custGeom>
          <a:noFill/>
          <a:ln w="19050" cap="flat" cmpd="sng">
            <a:solidFill>
              <a:srgbClr val="FF0000">
                <a:alpha val="100000"/>
              </a:srgbClr>
            </a:solidFill>
            <a:prstDash val="solid"/>
            <a:round/>
            <a:tailEnd type="triangle" w="lg" len="lg"/>
          </a:ln>
        </p:spPr>
      </p:sp>
      <p:sp>
        <p:nvSpPr>
          <p:cNvPr id="1048628" name=""/>
          <p:cNvSpPr/>
          <p:nvPr/>
        </p:nvSpPr>
        <p:spPr>
          <a:xfrm rot="0">
            <a:off x="4702175" y="1041400"/>
            <a:ext cx="2676525" cy="4178300"/>
          </a:xfrm>
          <a:custGeom>
            <a:avLst/>
            <a:ahLst/>
            <a:rect l="0" t="0" r="r" b="b"/>
            <a:pathLst>
              <a:path w="2675862" h="4178300">
                <a:moveTo>
                  <a:pt x="110447" y="0"/>
                </a:moveTo>
                <a:cubicBezTo>
                  <a:pt x="-8087" y="1199091"/>
                  <a:pt x="-126620" y="2398183"/>
                  <a:pt x="300947" y="2921000"/>
                </a:cubicBezTo>
                <a:cubicBezTo>
                  <a:pt x="728514" y="3443817"/>
                  <a:pt x="2669497" y="2927350"/>
                  <a:pt x="2675847" y="3136900"/>
                </a:cubicBezTo>
                <a:cubicBezTo>
                  <a:pt x="2682197" y="3346450"/>
                  <a:pt x="734864" y="3998383"/>
                  <a:pt x="339047" y="4178300"/>
                </a:cubicBezTo>
              </a:path>
            </a:pathLst>
          </a:custGeom>
          <a:noFill/>
          <a:ln w="19050" cap="flat" cmpd="sng">
            <a:solidFill>
              <a:srgbClr val="7030A0">
                <a:alpha val="100000"/>
              </a:srgbClr>
            </a:solidFill>
            <a:prstDash val="solid"/>
            <a:round/>
            <a:tailEnd type="triangle" w="lg" len="lg"/>
          </a:ln>
        </p:spPr>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25">
                                            <p:txEl>
                                              <p:charRg st="105" end="126"/>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6" presetSubtype="16">
                                  <p:stCondLst>
                                    <p:cond delay="0"/>
                                  </p:stCondLst>
                                  <p:childTnLst>
                                    <p:set>
                                      <p:cBhvr>
                                        <p:cTn dur="1" fill="hold" id="10">
                                          <p:stCondLst>
                                            <p:cond delay="0"/>
                                          </p:stCondLst>
                                        </p:cTn>
                                        <p:tgtEl>
                                          <p:spTgt spid="1048627"/>
                                        </p:tgtEl>
                                        <p:attrNameLst>
                                          <p:attrName>style.visibility</p:attrName>
                                        </p:attrNameLst>
                                      </p:cBhvr>
                                      <p:to>
                                        <p:strVal val="visible"/>
                                      </p:to>
                                    </p:set>
                                    <p:animEffect transition="in" filter="circle(in)">
                                      <p:cBhvr>
                                        <p:cTn dur="2000" id="11"/>
                                        <p:tgtEl>
                                          <p:spTgt spid="1048627"/>
                                        </p:tgtEl>
                                      </p:cBhvr>
                                    </p:animEffect>
                                  </p:childTnLst>
                                </p:cTn>
                              </p:par>
                            </p:childTnLst>
                          </p:cTn>
                        </p:par>
                      </p:childTnLst>
                    </p:cTn>
                  </p:par>
                  <p:par>
                    <p:cTn fill="hold" id="12" nodeType="clickPar">
                      <p:stCondLst>
                        <p:cond delay="indefinite"/>
                      </p:stCondLst>
                      <p:childTnLst>
                        <p:par>
                          <p:cTn fill="hold" id="13" nodeType="withGroup">
                            <p:stCondLst>
                              <p:cond delay="0"/>
                            </p:stCondLst>
                            <p:childTnLst>
                              <p:par>
                                <p:cTn fill="hold" id="14" nodeType="clickEffect" presetClass="entr" presetID="6" presetSubtype="16">
                                  <p:stCondLst>
                                    <p:cond delay="0"/>
                                  </p:stCondLst>
                                  <p:childTnLst>
                                    <p:set>
                                      <p:cBhvr>
                                        <p:cTn dur="1" fill="hold" id="15">
                                          <p:stCondLst>
                                            <p:cond delay="0"/>
                                          </p:stCondLst>
                                        </p:cTn>
                                        <p:tgtEl>
                                          <p:spTgt spid="1048625">
                                            <p:txEl>
                                              <p:charRg st="126" end="146"/>
                                            </p:txEl>
                                          </p:spTgt>
                                        </p:tgtEl>
                                        <p:attrNameLst>
                                          <p:attrName>style.visibility</p:attrName>
                                        </p:attrNameLst>
                                      </p:cBhvr>
                                      <p:to>
                                        <p:strVal val="visible"/>
                                      </p:to>
                                    </p:set>
                                    <p:animEffect transition="in" filter="circle(in)">
                                      <p:cBhvr>
                                        <p:cTn dur="2000" id="16"/>
                                        <p:tgtEl>
                                          <p:spTgt spid="1048625">
                                            <p:txEl>
                                              <p:charRg st="126" end="146"/>
                                            </p:txEl>
                                          </p:spTgt>
                                        </p:tgtEl>
                                      </p:cBhvr>
                                    </p:animEffect>
                                  </p:childTnLst>
                                </p:cTn>
                              </p:par>
                              <p:par>
                                <p:cTn fill="hold" id="17" nodeType="withEffect" presetClass="entr" presetID="6" presetSubtype="16">
                                  <p:stCondLst>
                                    <p:cond delay="0"/>
                                  </p:stCondLst>
                                  <p:childTnLst>
                                    <p:set>
                                      <p:cBhvr>
                                        <p:cTn dur="1" fill="hold" id="18">
                                          <p:stCondLst>
                                            <p:cond delay="0"/>
                                          </p:stCondLst>
                                        </p:cTn>
                                        <p:tgtEl>
                                          <p:spTgt spid="1048625">
                                            <p:txEl>
                                              <p:charRg st="146" end="163"/>
                                            </p:txEl>
                                          </p:spTgt>
                                        </p:tgtEl>
                                        <p:attrNameLst>
                                          <p:attrName>style.visibility</p:attrName>
                                        </p:attrNameLst>
                                      </p:cBhvr>
                                      <p:to>
                                        <p:strVal val="visible"/>
                                      </p:to>
                                    </p:set>
                                    <p:animEffect transition="in" filter="circle(in)">
                                      <p:cBhvr>
                                        <p:cTn dur="2000" id="19"/>
                                        <p:tgtEl>
                                          <p:spTgt spid="1048625">
                                            <p:txEl>
                                              <p:charRg st="146" end="163"/>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6" presetSubtype="16">
                                  <p:stCondLst>
                                    <p:cond delay="0"/>
                                  </p:stCondLst>
                                  <p:childTnLst>
                                    <p:set>
                                      <p:cBhvr>
                                        <p:cTn dur="1" fill="hold" id="23">
                                          <p:stCondLst>
                                            <p:cond delay="0"/>
                                          </p:stCondLst>
                                        </p:cTn>
                                        <p:tgtEl>
                                          <p:spTgt spid="1048625">
                                            <p:txEl>
                                              <p:charRg st="163" end="185"/>
                                            </p:txEl>
                                          </p:spTgt>
                                        </p:tgtEl>
                                        <p:attrNameLst>
                                          <p:attrName>style.visibility</p:attrName>
                                        </p:attrNameLst>
                                      </p:cBhvr>
                                      <p:to>
                                        <p:strVal val="visible"/>
                                      </p:to>
                                    </p:set>
                                    <p:animEffect transition="in" filter="circle(in)">
                                      <p:cBhvr>
                                        <p:cTn dur="2000" id="24"/>
                                        <p:tgtEl>
                                          <p:spTgt spid="1048625">
                                            <p:txEl>
                                              <p:charRg st="163" end="185"/>
                                            </p:txEl>
                                          </p:spTgt>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6" presetSubtype="16">
                                  <p:stCondLst>
                                    <p:cond delay="0"/>
                                  </p:stCondLst>
                                  <p:childTnLst>
                                    <p:set>
                                      <p:cBhvr>
                                        <p:cTn dur="1" fill="hold" id="28">
                                          <p:stCondLst>
                                            <p:cond delay="0"/>
                                          </p:stCondLst>
                                        </p:cTn>
                                        <p:tgtEl>
                                          <p:spTgt spid="1048628"/>
                                        </p:tgtEl>
                                        <p:attrNameLst>
                                          <p:attrName>style.visibility</p:attrName>
                                        </p:attrNameLst>
                                      </p:cBhvr>
                                      <p:to>
                                        <p:strVal val="visible"/>
                                      </p:to>
                                    </p:set>
                                    <p:animEffect transition="in" filter="circle(in)">
                                      <p:cBhvr>
                                        <p:cTn dur="2000" id="29"/>
                                        <p:tgtEl>
                                          <p:spTgt spid="1048628"/>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6" presetSubtype="16">
                                  <p:stCondLst>
                                    <p:cond delay="0"/>
                                  </p:stCondLst>
                                  <p:childTnLst>
                                    <p:set>
                                      <p:cBhvr>
                                        <p:cTn dur="1" fill="hold" id="33">
                                          <p:stCondLst>
                                            <p:cond delay="0"/>
                                          </p:stCondLst>
                                        </p:cTn>
                                        <p:tgtEl>
                                          <p:spTgt spid="1048625">
                                            <p:txEl>
                                              <p:charRg st="185" end="205"/>
                                            </p:txEl>
                                          </p:spTgt>
                                        </p:tgtEl>
                                        <p:attrNameLst>
                                          <p:attrName>style.visibility</p:attrName>
                                        </p:attrNameLst>
                                      </p:cBhvr>
                                      <p:to>
                                        <p:strVal val="visible"/>
                                      </p:to>
                                    </p:set>
                                    <p:animEffect transition="in" filter="circle(in)">
                                      <p:cBhvr>
                                        <p:cTn dur="2000" id="34"/>
                                        <p:tgtEl>
                                          <p:spTgt spid="1048625">
                                            <p:txEl>
                                              <p:charRg st="185" end="205"/>
                                            </p:txEl>
                                          </p:spTgt>
                                        </p:tgtEl>
                                      </p:cBhvr>
                                    </p:animEffect>
                                  </p:childTnLst>
                                </p:cTn>
                              </p:par>
                              <p:par>
                                <p:cTn fill="hold" id="35" nodeType="withEffect" presetClass="entr" presetID="6" presetSubtype="16">
                                  <p:stCondLst>
                                    <p:cond delay="0"/>
                                  </p:stCondLst>
                                  <p:childTnLst>
                                    <p:set>
                                      <p:cBhvr>
                                        <p:cTn dur="1" fill="hold" id="36">
                                          <p:stCondLst>
                                            <p:cond delay="0"/>
                                          </p:stCondLst>
                                        </p:cTn>
                                        <p:tgtEl>
                                          <p:spTgt spid="1048625">
                                            <p:txEl>
                                              <p:charRg st="205" end="217"/>
                                            </p:txEl>
                                          </p:spTgt>
                                        </p:tgtEl>
                                        <p:attrNameLst>
                                          <p:attrName>style.visibility</p:attrName>
                                        </p:attrNameLst>
                                      </p:cBhvr>
                                      <p:to>
                                        <p:strVal val="visible"/>
                                      </p:to>
                                    </p:set>
                                    <p:animEffect transition="in" filter="circle(in)">
                                      <p:cBhvr>
                                        <p:cTn dur="2000" id="37"/>
                                        <p:tgtEl>
                                          <p:spTgt spid="1048625">
                                            <p:txEl>
                                              <p:charRg st="205" end="217"/>
                                            </p:txEl>
                                          </p:spTgt>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6" presetSubtype="16">
                                  <p:stCondLst>
                                    <p:cond delay="0"/>
                                  </p:stCondLst>
                                  <p:childTnLst>
                                    <p:set>
                                      <p:cBhvr>
                                        <p:cTn dur="1" fill="hold" id="41">
                                          <p:stCondLst>
                                            <p:cond delay="0"/>
                                          </p:stCondLst>
                                        </p:cTn>
                                        <p:tgtEl>
                                          <p:spTgt spid="1048625">
                                            <p:txEl>
                                              <p:charRg st="217" end="222"/>
                                            </p:txEl>
                                          </p:spTgt>
                                        </p:tgtEl>
                                        <p:attrNameLst>
                                          <p:attrName>style.visibility</p:attrName>
                                        </p:attrNameLst>
                                      </p:cBhvr>
                                      <p:to>
                                        <p:strVal val="visible"/>
                                      </p:to>
                                    </p:set>
                                    <p:animEffect transition="in" filter="circle(in)">
                                      <p:cBhvr>
                                        <p:cTn dur="2000" id="42"/>
                                        <p:tgtEl>
                                          <p:spTgt spid="1048625">
                                            <p:txEl>
                                              <p:charRg st="217" end="2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5" grpId="0" uiExpand="0" build="p" bldLvl="1"/>
    </p:bldLst>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629" name=""/>
          <p:cNvSpPr/>
          <p:nvPr>
            <p:ph sz="full" idx="1"/>
          </p:nvPr>
        </p:nvSpPr>
        <p:spPr>
          <a:xfrm rot="0">
            <a:off x="423862" y="549275"/>
            <a:ext cx="8324850" cy="56165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buNone/>
            </a:pPr>
            <a:r>
              <a:rPr altLang="zh-CN" b="1" sz="2400" lang="en-US">
                <a:latin typeface="Times New Roman" pitchFamily="18" charset="0"/>
              </a:rPr>
              <a:t>4. </a:t>
            </a:r>
            <a:r>
              <a:rPr altLang="en-US" b="1" sz="2400" lang="zh-CN">
                <a:latin typeface="Times New Roman" pitchFamily="18" charset="0"/>
              </a:rPr>
              <a:t>判定</a:t>
            </a:r>
            <a:r>
              <a:rPr altLang="zh-CN" b="1" sz="2400" lang="en-US">
                <a:latin typeface="Times New Roman" pitchFamily="18" charset="0"/>
              </a:rPr>
              <a:t>/</a:t>
            </a:r>
            <a:r>
              <a:rPr altLang="en-US" b="1" sz="2400" lang="zh-CN">
                <a:latin typeface="Times New Roman" pitchFamily="18" charset="0"/>
              </a:rPr>
              <a:t>条件覆盖</a:t>
            </a:r>
          </a:p>
          <a:p>
            <a:pPr eaLnBrk="1" hangingPunct="1" latinLnBrk="1" lvl="0">
              <a:lnSpc>
                <a:spcPct val="90000"/>
              </a:lnSpc>
            </a:pPr>
            <a:r>
              <a:rPr altLang="en-US" b="1" sz="2400" lang="zh-CN">
                <a:latin typeface="Times New Roman" pitchFamily="18" charset="0"/>
              </a:rPr>
              <a:t>含义：使得判定表达式中的每个条件都取到各种可能的值，每个判定表达式也都取到各种可能的结果。</a:t>
            </a:r>
          </a:p>
          <a:p>
            <a:pPr eaLnBrk="1" hangingPunct="1" latinLnBrk="1" lvl="0"/>
            <a:r>
              <a:rPr altLang="en-US" b="1" sz="2400" lang="zh-CN">
                <a:latin typeface="Times New Roman" pitchFamily="18" charset="0"/>
              </a:rPr>
              <a:t>所有判定分支：</a:t>
            </a:r>
          </a:p>
          <a:p>
            <a:pPr eaLnBrk="1" hangingPunct="1" latinLnBrk="1" lvl="0">
              <a:buNone/>
            </a:pPr>
            <a:r>
              <a:rPr altLang="zh-CN" b="1" sz="2400" lang="en-US">
                <a:latin typeface="Times New Roman" pitchFamily="18" charset="0"/>
              </a:rPr>
              <a:t>    (1) a</a:t>
            </a:r>
            <a:r>
              <a:rPr altLang="en-US" b="1" sz="2400" lang="zh-CN">
                <a:latin typeface="Times New Roman" pitchFamily="18" charset="0"/>
              </a:rPr>
              <a:t>点判定为</a:t>
            </a:r>
            <a:r>
              <a:rPr altLang="zh-CN" b="1" sz="2400" lang="en-US">
                <a:latin typeface="Times New Roman" pitchFamily="18" charset="0"/>
              </a:rPr>
              <a:t>T  </a:t>
            </a:r>
          </a:p>
          <a:p>
            <a:pPr eaLnBrk="1" hangingPunct="1" latinLnBrk="1" lvl="0">
              <a:buNone/>
            </a:pPr>
            <a:r>
              <a:rPr altLang="zh-CN" b="1" sz="2400" lang="en-US">
                <a:latin typeface="Times New Roman" pitchFamily="18" charset="0"/>
              </a:rPr>
              <a:t>    (2) a</a:t>
            </a:r>
            <a:r>
              <a:rPr altLang="en-US" b="1" sz="2400" lang="zh-CN">
                <a:latin typeface="Times New Roman" pitchFamily="18" charset="0"/>
              </a:rPr>
              <a:t>点判定为</a:t>
            </a:r>
            <a:r>
              <a:rPr altLang="zh-CN" b="1" sz="2400" lang="en-US">
                <a:latin typeface="Times New Roman" pitchFamily="18" charset="0"/>
              </a:rPr>
              <a:t>F</a:t>
            </a:r>
          </a:p>
          <a:p>
            <a:pPr eaLnBrk="1" hangingPunct="1" latinLnBrk="1" lvl="0">
              <a:buNone/>
            </a:pPr>
            <a:r>
              <a:rPr altLang="zh-CN" b="1" sz="2400" lang="en-US">
                <a:latin typeface="Times New Roman" pitchFamily="18" charset="0"/>
              </a:rPr>
              <a:t>    (3) b</a:t>
            </a:r>
            <a:r>
              <a:rPr altLang="en-US" b="1" sz="2400" lang="zh-CN">
                <a:latin typeface="Times New Roman" pitchFamily="18" charset="0"/>
              </a:rPr>
              <a:t>点判定为</a:t>
            </a:r>
            <a:r>
              <a:rPr altLang="zh-CN" b="1" sz="2400" lang="en-US">
                <a:latin typeface="Times New Roman" pitchFamily="18" charset="0"/>
              </a:rPr>
              <a:t>T  </a:t>
            </a:r>
          </a:p>
          <a:p>
            <a:pPr eaLnBrk="1" hangingPunct="1" latinLnBrk="1" lvl="0">
              <a:buNone/>
            </a:pPr>
            <a:r>
              <a:rPr altLang="zh-CN" b="1" sz="2400" lang="en-US">
                <a:latin typeface="Times New Roman" pitchFamily="18" charset="0"/>
              </a:rPr>
              <a:t>    (4) b</a:t>
            </a:r>
            <a:r>
              <a:rPr altLang="en-US" b="1" sz="2400" lang="zh-CN">
                <a:latin typeface="Times New Roman" pitchFamily="18" charset="0"/>
              </a:rPr>
              <a:t>点判定为</a:t>
            </a:r>
            <a:r>
              <a:rPr altLang="zh-CN" b="1" sz="2400" lang="en-US">
                <a:latin typeface="Times New Roman" pitchFamily="18" charset="0"/>
              </a:rPr>
              <a:t>F</a:t>
            </a:r>
          </a:p>
          <a:p>
            <a:pPr eaLnBrk="1" hangingPunct="1" latinLnBrk="1" lvl="0"/>
            <a:r>
              <a:rPr altLang="en-US" b="1" sz="2400" lang="zh-CN">
                <a:latin typeface="Times New Roman" pitchFamily="18" charset="0"/>
              </a:rPr>
              <a:t>所有条件：</a:t>
            </a:r>
          </a:p>
          <a:p>
            <a:pPr eaLnBrk="1" hangingPunct="1" latinLnBrk="1" lvl="0">
              <a:buNone/>
            </a:pPr>
            <a:r>
              <a:rPr altLang="zh-CN" b="1" sz="2400" lang="en-US">
                <a:latin typeface="Times New Roman" pitchFamily="18" charset="0"/>
              </a:rPr>
              <a:t>    (1)A</a:t>
            </a:r>
            <a:r>
              <a:rPr altLang="en-US" b="1" sz="2400" lang="zh-CN">
                <a:latin typeface="Times New Roman" pitchFamily="18" charset="0"/>
              </a:rPr>
              <a:t>＞</a:t>
            </a:r>
            <a:r>
              <a:rPr altLang="zh-CN" b="1" sz="2400" lang="en-US">
                <a:latin typeface="Times New Roman" pitchFamily="18" charset="0"/>
              </a:rPr>
              <a:t>1      (2)A≤1  </a:t>
            </a:r>
          </a:p>
          <a:p>
            <a:pPr eaLnBrk="1" hangingPunct="1" latinLnBrk="1" lvl="0">
              <a:buNone/>
            </a:pPr>
            <a:r>
              <a:rPr altLang="zh-CN" b="1" sz="2400" lang="en-US">
                <a:latin typeface="Times New Roman" pitchFamily="18" charset="0"/>
              </a:rPr>
              <a:t>    (3)B</a:t>
            </a:r>
            <a:r>
              <a:rPr altLang="en-US" b="1" sz="2400" lang="zh-CN">
                <a:latin typeface="Times New Roman" pitchFamily="18" charset="0"/>
              </a:rPr>
              <a:t>＝</a:t>
            </a:r>
            <a:r>
              <a:rPr altLang="zh-CN" b="1" sz="2400" lang="en-US">
                <a:latin typeface="Times New Roman" pitchFamily="18" charset="0"/>
              </a:rPr>
              <a:t>0      (4)B≠0</a:t>
            </a:r>
          </a:p>
          <a:p>
            <a:pPr eaLnBrk="1" hangingPunct="1" latinLnBrk="1" lvl="0">
              <a:buNone/>
            </a:pPr>
            <a:r>
              <a:rPr altLang="zh-CN" b="1" sz="2400" lang="en-US">
                <a:latin typeface="Times New Roman" pitchFamily="18" charset="0"/>
              </a:rPr>
              <a:t>    (5)A</a:t>
            </a:r>
            <a:r>
              <a:rPr altLang="en-US" b="1" sz="2400" lang="zh-CN">
                <a:latin typeface="Times New Roman" pitchFamily="18" charset="0"/>
              </a:rPr>
              <a:t>＝</a:t>
            </a:r>
            <a:r>
              <a:rPr altLang="zh-CN" b="1" sz="2400" lang="en-US">
                <a:latin typeface="Times New Roman" pitchFamily="18" charset="0"/>
              </a:rPr>
              <a:t>2      (6)A≠2  </a:t>
            </a:r>
          </a:p>
          <a:p>
            <a:pPr eaLnBrk="1" hangingPunct="1" latinLnBrk="1" lvl="0">
              <a:buNone/>
            </a:pPr>
            <a:r>
              <a:rPr altLang="zh-CN" b="1" sz="2400" lang="en-US">
                <a:latin typeface="Times New Roman" pitchFamily="18" charset="0"/>
              </a:rPr>
              <a:t>    (7)X</a:t>
            </a:r>
            <a:r>
              <a:rPr altLang="en-US" b="1" sz="2400" lang="zh-CN">
                <a:latin typeface="Times New Roman" pitchFamily="18" charset="0"/>
              </a:rPr>
              <a:t>＞</a:t>
            </a:r>
            <a:r>
              <a:rPr altLang="zh-CN" b="1" sz="2400" lang="en-US">
                <a:latin typeface="Times New Roman" pitchFamily="18" charset="0"/>
              </a:rPr>
              <a:t>1      (8)X≤1</a:t>
            </a:r>
          </a:p>
        </p:txBody>
      </p:sp>
      <p:sp>
        <p:nvSpPr>
          <p:cNvPr id="1048630"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12</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1048629">
                                            <p:txEl>
                                              <p:charRg st="57" end="65"/>
                                            </p:txEl>
                                          </p:spTgt>
                                        </p:tgtEl>
                                        <p:attrNameLst>
                                          <p:attrName>style.visibility</p:attrName>
                                        </p:attrNameLst>
                                      </p:cBhvr>
                                      <p:to>
                                        <p:strVal val="visible"/>
                                      </p:to>
                                    </p:set>
                                    <p:animEffect transition="in" filter="circle(in)">
                                      <p:cBhvr>
                                        <p:cTn dur="2000" id="7"/>
                                        <p:tgtEl>
                                          <p:spTgt spid="1048629">
                                            <p:txEl>
                                              <p:charRg st="57" end="65"/>
                                            </p:txEl>
                                          </p:spTgt>
                                        </p:tgtEl>
                                      </p:cBhvr>
                                    </p:animEffect>
                                  </p:childTnLst>
                                </p:cTn>
                              </p:par>
                              <p:par>
                                <p:cTn fill="hold" id="8" nodeType="withEffect" presetClass="entr" presetID="6" presetSubtype="16">
                                  <p:stCondLst>
                                    <p:cond delay="0"/>
                                  </p:stCondLst>
                                  <p:childTnLst>
                                    <p:set>
                                      <p:cBhvr>
                                        <p:cTn dur="1" fill="hold" id="9">
                                          <p:stCondLst>
                                            <p:cond delay="0"/>
                                          </p:stCondLst>
                                        </p:cTn>
                                        <p:tgtEl>
                                          <p:spTgt spid="1048629">
                                            <p:txEl>
                                              <p:charRg st="65" end="82"/>
                                            </p:txEl>
                                          </p:spTgt>
                                        </p:tgtEl>
                                        <p:attrNameLst>
                                          <p:attrName>style.visibility</p:attrName>
                                        </p:attrNameLst>
                                      </p:cBhvr>
                                      <p:to>
                                        <p:strVal val="visible"/>
                                      </p:to>
                                    </p:set>
                                    <p:animEffect transition="in" filter="circle(in)">
                                      <p:cBhvr>
                                        <p:cTn dur="2000" id="10"/>
                                        <p:tgtEl>
                                          <p:spTgt spid="1048629">
                                            <p:txEl>
                                              <p:charRg st="65" end="82"/>
                                            </p:txEl>
                                          </p:spTgt>
                                        </p:tgtEl>
                                      </p:cBhvr>
                                    </p:animEffect>
                                  </p:childTnLst>
                                </p:cTn>
                              </p:par>
                              <p:par>
                                <p:cTn fill="hold" id="11" nodeType="withEffect" presetClass="entr" presetID="6" presetSubtype="16">
                                  <p:stCondLst>
                                    <p:cond delay="0"/>
                                  </p:stCondLst>
                                  <p:childTnLst>
                                    <p:set>
                                      <p:cBhvr>
                                        <p:cTn dur="1" fill="hold" id="12">
                                          <p:stCondLst>
                                            <p:cond delay="0"/>
                                          </p:stCondLst>
                                        </p:cTn>
                                        <p:tgtEl>
                                          <p:spTgt spid="1048629">
                                            <p:txEl>
                                              <p:charRg st="82" end="97"/>
                                            </p:txEl>
                                          </p:spTgt>
                                        </p:tgtEl>
                                        <p:attrNameLst>
                                          <p:attrName>style.visibility</p:attrName>
                                        </p:attrNameLst>
                                      </p:cBhvr>
                                      <p:to>
                                        <p:strVal val="visible"/>
                                      </p:to>
                                    </p:set>
                                    <p:animEffect transition="in" filter="circle(in)">
                                      <p:cBhvr>
                                        <p:cTn dur="2000" id="13"/>
                                        <p:tgtEl>
                                          <p:spTgt spid="1048629">
                                            <p:txEl>
                                              <p:charRg st="82" end="97"/>
                                            </p:txEl>
                                          </p:spTgt>
                                        </p:tgtEl>
                                      </p:cBhvr>
                                    </p:animEffect>
                                  </p:childTnLst>
                                </p:cTn>
                              </p:par>
                              <p:par>
                                <p:cTn fill="hold" id="14" nodeType="withEffect" presetClass="entr" presetID="6" presetSubtype="16">
                                  <p:stCondLst>
                                    <p:cond delay="0"/>
                                  </p:stCondLst>
                                  <p:childTnLst>
                                    <p:set>
                                      <p:cBhvr>
                                        <p:cTn dur="1" fill="hold" id="15">
                                          <p:stCondLst>
                                            <p:cond delay="0"/>
                                          </p:stCondLst>
                                        </p:cTn>
                                        <p:tgtEl>
                                          <p:spTgt spid="1048629">
                                            <p:txEl>
                                              <p:charRg st="97" end="114"/>
                                            </p:txEl>
                                          </p:spTgt>
                                        </p:tgtEl>
                                        <p:attrNameLst>
                                          <p:attrName>style.visibility</p:attrName>
                                        </p:attrNameLst>
                                      </p:cBhvr>
                                      <p:to>
                                        <p:strVal val="visible"/>
                                      </p:to>
                                    </p:set>
                                    <p:animEffect transition="in" filter="circle(in)">
                                      <p:cBhvr>
                                        <p:cTn dur="2000" id="16"/>
                                        <p:tgtEl>
                                          <p:spTgt spid="1048629">
                                            <p:txEl>
                                              <p:charRg st="97" end="114"/>
                                            </p:txEl>
                                          </p:spTgt>
                                        </p:tgtEl>
                                      </p:cBhvr>
                                    </p:animEffect>
                                  </p:childTnLst>
                                </p:cTn>
                              </p:par>
                              <p:par>
                                <p:cTn fill="hold" id="17" nodeType="withEffect" presetClass="entr" presetID="6" presetSubtype="16">
                                  <p:stCondLst>
                                    <p:cond delay="0"/>
                                  </p:stCondLst>
                                  <p:childTnLst>
                                    <p:set>
                                      <p:cBhvr>
                                        <p:cTn dur="1" fill="hold" id="18">
                                          <p:stCondLst>
                                            <p:cond delay="0"/>
                                          </p:stCondLst>
                                        </p:cTn>
                                        <p:tgtEl>
                                          <p:spTgt spid="1048629">
                                            <p:txEl>
                                              <p:charRg st="114" end="129"/>
                                            </p:txEl>
                                          </p:spTgt>
                                        </p:tgtEl>
                                        <p:attrNameLst>
                                          <p:attrName>style.visibility</p:attrName>
                                        </p:attrNameLst>
                                      </p:cBhvr>
                                      <p:to>
                                        <p:strVal val="visible"/>
                                      </p:to>
                                    </p:set>
                                    <p:animEffect transition="in" filter="circle(in)">
                                      <p:cBhvr>
                                        <p:cTn dur="2000" id="19"/>
                                        <p:tgtEl>
                                          <p:spTgt spid="1048629">
                                            <p:txEl>
                                              <p:charRg st="114" end="129"/>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6" presetSubtype="16">
                                  <p:stCondLst>
                                    <p:cond delay="0"/>
                                  </p:stCondLst>
                                  <p:childTnLst>
                                    <p:set>
                                      <p:cBhvr>
                                        <p:cTn dur="1" fill="hold" id="23">
                                          <p:stCondLst>
                                            <p:cond delay="0"/>
                                          </p:stCondLst>
                                        </p:cTn>
                                        <p:tgtEl>
                                          <p:spTgt spid="1048629">
                                            <p:txEl>
                                              <p:charRg st="129" end="135"/>
                                            </p:txEl>
                                          </p:spTgt>
                                        </p:tgtEl>
                                        <p:attrNameLst>
                                          <p:attrName>style.visibility</p:attrName>
                                        </p:attrNameLst>
                                      </p:cBhvr>
                                      <p:to>
                                        <p:strVal val="visible"/>
                                      </p:to>
                                    </p:set>
                                    <p:animEffect transition="in" filter="circle(in)">
                                      <p:cBhvr>
                                        <p:cTn dur="2000" id="24"/>
                                        <p:tgtEl>
                                          <p:spTgt spid="1048629">
                                            <p:txEl>
                                              <p:charRg st="129" end="135"/>
                                            </p:txEl>
                                          </p:spTgt>
                                        </p:tgtEl>
                                      </p:cBhvr>
                                    </p:animEffect>
                                  </p:childTnLst>
                                </p:cTn>
                              </p:par>
                              <p:par>
                                <p:cTn fill="hold" id="25" nodeType="withEffect" presetClass="entr" presetID="6" presetSubtype="16">
                                  <p:stCondLst>
                                    <p:cond delay="0"/>
                                  </p:stCondLst>
                                  <p:childTnLst>
                                    <p:set>
                                      <p:cBhvr>
                                        <p:cTn dur="1" fill="hold" id="26">
                                          <p:stCondLst>
                                            <p:cond delay="0"/>
                                          </p:stCondLst>
                                        </p:cTn>
                                        <p:tgtEl>
                                          <p:spTgt spid="1048629">
                                            <p:txEl>
                                              <p:charRg st="135" end="160"/>
                                            </p:txEl>
                                          </p:spTgt>
                                        </p:tgtEl>
                                        <p:attrNameLst>
                                          <p:attrName>style.visibility</p:attrName>
                                        </p:attrNameLst>
                                      </p:cBhvr>
                                      <p:to>
                                        <p:strVal val="visible"/>
                                      </p:to>
                                    </p:set>
                                    <p:animEffect transition="in" filter="circle(in)">
                                      <p:cBhvr>
                                        <p:cTn dur="2000" id="27"/>
                                        <p:tgtEl>
                                          <p:spTgt spid="1048629">
                                            <p:txEl>
                                              <p:charRg st="135" end="160"/>
                                            </p:txEl>
                                          </p:spTgt>
                                        </p:tgtEl>
                                      </p:cBhvr>
                                    </p:animEffect>
                                  </p:childTnLst>
                                </p:cTn>
                              </p:par>
                              <p:par>
                                <p:cTn fill="hold" id="28" nodeType="withEffect" presetClass="entr" presetID="6" presetSubtype="16">
                                  <p:stCondLst>
                                    <p:cond delay="0"/>
                                  </p:stCondLst>
                                  <p:childTnLst>
                                    <p:set>
                                      <p:cBhvr>
                                        <p:cTn dur="1" fill="hold" id="29">
                                          <p:stCondLst>
                                            <p:cond delay="0"/>
                                          </p:stCondLst>
                                        </p:cTn>
                                        <p:tgtEl>
                                          <p:spTgt spid="1048629">
                                            <p:txEl>
                                              <p:charRg st="160" end="183"/>
                                            </p:txEl>
                                          </p:spTgt>
                                        </p:tgtEl>
                                        <p:attrNameLst>
                                          <p:attrName>style.visibility</p:attrName>
                                        </p:attrNameLst>
                                      </p:cBhvr>
                                      <p:to>
                                        <p:strVal val="visible"/>
                                      </p:to>
                                    </p:set>
                                    <p:animEffect transition="in" filter="circle(in)">
                                      <p:cBhvr>
                                        <p:cTn dur="2000" id="30"/>
                                        <p:tgtEl>
                                          <p:spTgt spid="1048629">
                                            <p:txEl>
                                              <p:charRg st="160" end="183"/>
                                            </p:txEl>
                                          </p:spTgt>
                                        </p:tgtEl>
                                      </p:cBhvr>
                                    </p:animEffect>
                                  </p:childTnLst>
                                </p:cTn>
                              </p:par>
                              <p:par>
                                <p:cTn fill="hold" id="31" nodeType="withEffect" presetClass="entr" presetID="6" presetSubtype="16">
                                  <p:stCondLst>
                                    <p:cond delay="0"/>
                                  </p:stCondLst>
                                  <p:childTnLst>
                                    <p:set>
                                      <p:cBhvr>
                                        <p:cTn dur="1" fill="hold" id="32">
                                          <p:stCondLst>
                                            <p:cond delay="0"/>
                                          </p:stCondLst>
                                        </p:cTn>
                                        <p:tgtEl>
                                          <p:spTgt spid="1048629">
                                            <p:txEl>
                                              <p:charRg st="183" end="208"/>
                                            </p:txEl>
                                          </p:spTgt>
                                        </p:tgtEl>
                                        <p:attrNameLst>
                                          <p:attrName>style.visibility</p:attrName>
                                        </p:attrNameLst>
                                      </p:cBhvr>
                                      <p:to>
                                        <p:strVal val="visible"/>
                                      </p:to>
                                    </p:set>
                                    <p:animEffect transition="in" filter="circle(in)">
                                      <p:cBhvr>
                                        <p:cTn dur="2000" id="33"/>
                                        <p:tgtEl>
                                          <p:spTgt spid="1048629">
                                            <p:txEl>
                                              <p:charRg st="183" end="208"/>
                                            </p:txEl>
                                          </p:spTgt>
                                        </p:tgtEl>
                                      </p:cBhvr>
                                    </p:animEffect>
                                  </p:childTnLst>
                                </p:cTn>
                              </p:par>
                              <p:par>
                                <p:cTn fill="hold" id="34" nodeType="withEffect" presetClass="entr" presetID="6" presetSubtype="16">
                                  <p:stCondLst>
                                    <p:cond delay="0"/>
                                  </p:stCondLst>
                                  <p:childTnLst>
                                    <p:set>
                                      <p:cBhvr>
                                        <p:cTn dur="1" fill="hold" id="35">
                                          <p:stCondLst>
                                            <p:cond delay="0"/>
                                          </p:stCondLst>
                                        </p:cTn>
                                        <p:tgtEl>
                                          <p:spTgt spid="1048629">
                                            <p:txEl>
                                              <p:charRg st="208" end="231"/>
                                            </p:txEl>
                                          </p:spTgt>
                                        </p:tgtEl>
                                        <p:attrNameLst>
                                          <p:attrName>style.visibility</p:attrName>
                                        </p:attrNameLst>
                                      </p:cBhvr>
                                      <p:to>
                                        <p:strVal val="visible"/>
                                      </p:to>
                                    </p:set>
                                    <p:animEffect transition="in" filter="circle(in)">
                                      <p:cBhvr>
                                        <p:cTn dur="2000" id="36"/>
                                        <p:tgtEl>
                                          <p:spTgt spid="1048629">
                                            <p:txEl>
                                              <p:charRg st="208"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631" name=""/>
          <p:cNvSpPr/>
          <p:nvPr>
            <p:ph sz="full" idx="1"/>
          </p:nvPr>
        </p:nvSpPr>
        <p:spPr>
          <a:xfrm rot="0">
            <a:off x="107950" y="777875"/>
            <a:ext cx="4435475" cy="55308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65125" latinLnBrk="1" lvl="0" marL="365125"/>
            <a:r>
              <a:rPr altLang="en-US" b="1" sz="2000" lang="zh-CN">
                <a:latin typeface="Times New Roman" pitchFamily="18" charset="0"/>
              </a:rPr>
              <a:t>所有判定分支：</a:t>
            </a:r>
          </a:p>
          <a:p>
            <a:pPr eaLnBrk="1" hangingPunct="1" indent="-365125" latinLnBrk="1" lvl="0" marL="365125">
              <a:buNone/>
            </a:pPr>
            <a:r>
              <a:rPr altLang="zh-CN" b="1" sz="2000" lang="en-US">
                <a:latin typeface="Times New Roman" pitchFamily="18" charset="0"/>
              </a:rPr>
              <a:t>    (1) a</a:t>
            </a:r>
            <a:r>
              <a:rPr altLang="en-US" b="1" sz="2000" lang="zh-CN">
                <a:latin typeface="Times New Roman" pitchFamily="18" charset="0"/>
              </a:rPr>
              <a:t>点判定为</a:t>
            </a:r>
            <a:r>
              <a:rPr altLang="zh-CN" b="1" sz="2000" lang="en-US">
                <a:latin typeface="Times New Roman" pitchFamily="18" charset="0"/>
              </a:rPr>
              <a:t>T   (2) a</a:t>
            </a:r>
            <a:r>
              <a:rPr altLang="en-US" b="1" sz="2000" lang="zh-CN">
                <a:latin typeface="Times New Roman" pitchFamily="18" charset="0"/>
              </a:rPr>
              <a:t>点判定为</a:t>
            </a:r>
            <a:r>
              <a:rPr altLang="zh-CN" b="1" sz="2000" lang="en-US">
                <a:latin typeface="Times New Roman" pitchFamily="18" charset="0"/>
              </a:rPr>
              <a:t>F</a:t>
            </a:r>
          </a:p>
          <a:p>
            <a:pPr eaLnBrk="1" hangingPunct="1" indent="-365125" latinLnBrk="1" lvl="0" marL="365125">
              <a:buNone/>
            </a:pPr>
            <a:r>
              <a:rPr altLang="zh-CN" b="1" sz="2000" lang="en-US">
                <a:latin typeface="Times New Roman" pitchFamily="18" charset="0"/>
              </a:rPr>
              <a:t>    (3) b</a:t>
            </a:r>
            <a:r>
              <a:rPr altLang="en-US" b="1" sz="2000" lang="zh-CN">
                <a:latin typeface="Times New Roman" pitchFamily="18" charset="0"/>
              </a:rPr>
              <a:t>点判定为</a:t>
            </a:r>
            <a:r>
              <a:rPr altLang="zh-CN" b="1" sz="2000" lang="en-US">
                <a:latin typeface="Times New Roman" pitchFamily="18" charset="0"/>
              </a:rPr>
              <a:t>T   (4) b</a:t>
            </a:r>
            <a:r>
              <a:rPr altLang="en-US" b="1" sz="2000" lang="zh-CN">
                <a:latin typeface="Times New Roman" pitchFamily="18" charset="0"/>
              </a:rPr>
              <a:t>点判定为</a:t>
            </a:r>
            <a:r>
              <a:rPr altLang="zh-CN" b="1" sz="2000" lang="en-US">
                <a:latin typeface="Times New Roman" pitchFamily="18" charset="0"/>
              </a:rPr>
              <a:t>F</a:t>
            </a:r>
          </a:p>
          <a:p>
            <a:pPr eaLnBrk="1" hangingPunct="1" indent="-365125" latinLnBrk="1" lvl="0" marL="365125"/>
            <a:r>
              <a:rPr altLang="en-US" b="1" sz="2000" lang="zh-CN">
                <a:latin typeface="Times New Roman" pitchFamily="18" charset="0"/>
              </a:rPr>
              <a:t>所有条件：</a:t>
            </a:r>
          </a:p>
          <a:p>
            <a:pPr eaLnBrk="1" hangingPunct="1" indent="-365125" latinLnBrk="1" lvl="0" marL="365125">
              <a:buNone/>
            </a:pPr>
            <a:r>
              <a:rPr altLang="zh-CN" b="1" sz="2000" lang="en-US">
                <a:latin typeface="Times New Roman" pitchFamily="18" charset="0"/>
              </a:rPr>
              <a:t>    (1)A</a:t>
            </a:r>
            <a:r>
              <a:rPr altLang="en-US" b="1" sz="2000" lang="zh-CN">
                <a:latin typeface="Times New Roman" pitchFamily="18" charset="0"/>
              </a:rPr>
              <a:t>＞</a:t>
            </a:r>
            <a:r>
              <a:rPr altLang="zh-CN" b="1" sz="2000" lang="en-US">
                <a:latin typeface="Times New Roman" pitchFamily="18" charset="0"/>
              </a:rPr>
              <a:t>1      (2)A≤1  </a:t>
            </a:r>
          </a:p>
          <a:p>
            <a:pPr eaLnBrk="1" hangingPunct="1" indent="-365125" latinLnBrk="1" lvl="0" marL="365125">
              <a:buNone/>
            </a:pPr>
            <a:r>
              <a:rPr altLang="zh-CN" b="1" sz="2000" lang="en-US">
                <a:latin typeface="Times New Roman" pitchFamily="18" charset="0"/>
              </a:rPr>
              <a:t>    (3)B</a:t>
            </a:r>
            <a:r>
              <a:rPr altLang="en-US" b="1" sz="2000" lang="zh-CN">
                <a:latin typeface="Times New Roman" pitchFamily="18" charset="0"/>
              </a:rPr>
              <a:t>＝</a:t>
            </a:r>
            <a:r>
              <a:rPr altLang="zh-CN" b="1" sz="2000" lang="en-US">
                <a:latin typeface="Times New Roman" pitchFamily="18" charset="0"/>
              </a:rPr>
              <a:t>0      (4)B≠0</a:t>
            </a:r>
          </a:p>
          <a:p>
            <a:pPr eaLnBrk="1" hangingPunct="1" indent="-365125" latinLnBrk="1" lvl="0" marL="365125">
              <a:buNone/>
            </a:pPr>
            <a:r>
              <a:rPr altLang="zh-CN" b="1" sz="2000" lang="en-US">
                <a:latin typeface="Times New Roman" pitchFamily="18" charset="0"/>
              </a:rPr>
              <a:t>    (5)A</a:t>
            </a:r>
            <a:r>
              <a:rPr altLang="en-US" b="1" sz="2000" lang="zh-CN">
                <a:latin typeface="Times New Roman" pitchFamily="18" charset="0"/>
              </a:rPr>
              <a:t>＝</a:t>
            </a:r>
            <a:r>
              <a:rPr altLang="zh-CN" b="1" sz="2000" lang="en-US">
                <a:latin typeface="Times New Roman" pitchFamily="18" charset="0"/>
              </a:rPr>
              <a:t>2      (6)A≠2  </a:t>
            </a:r>
          </a:p>
          <a:p>
            <a:pPr eaLnBrk="1" hangingPunct="1" indent="-365125" latinLnBrk="1" lvl="0" marL="365125">
              <a:buNone/>
            </a:pPr>
            <a:r>
              <a:rPr altLang="zh-CN" b="1" sz="2000" lang="en-US">
                <a:latin typeface="Times New Roman" pitchFamily="18" charset="0"/>
              </a:rPr>
              <a:t>    (7)X</a:t>
            </a:r>
            <a:r>
              <a:rPr altLang="en-US" b="1" sz="2000" lang="zh-CN">
                <a:latin typeface="Times New Roman" pitchFamily="18" charset="0"/>
              </a:rPr>
              <a:t>＞</a:t>
            </a:r>
            <a:r>
              <a:rPr altLang="zh-CN" b="1" sz="2000" lang="en-US">
                <a:latin typeface="Times New Roman" pitchFamily="18" charset="0"/>
              </a:rPr>
              <a:t>1      (8)X≤1</a:t>
            </a:r>
          </a:p>
          <a:p>
            <a:pPr eaLnBrk="1" hangingPunct="1" indent="-365125" latinLnBrk="1" lvl="0" marL="365125">
              <a:lnSpc>
                <a:spcPct val="90000"/>
              </a:lnSpc>
            </a:pPr>
            <a:r>
              <a:rPr altLang="en-US" b="1" sz="2000" lang="zh-CN">
                <a:latin typeface="Times New Roman" pitchFamily="18" charset="0"/>
              </a:rPr>
              <a:t>测试用例：</a:t>
            </a:r>
          </a:p>
          <a:p>
            <a:pPr eaLnBrk="1" hangingPunct="1" indent="-365125" latinLnBrk="1" lvl="0" marL="365125">
              <a:lnSpc>
                <a:spcPct val="90000"/>
              </a:lnSpc>
              <a:buNone/>
            </a:pPr>
            <a:r>
              <a:rPr altLang="zh-CN" b="1" sz="2000" lang="en-US">
                <a:latin typeface="Times New Roman" pitchFamily="18" charset="0"/>
              </a:rPr>
              <a:t>   Ⅰ. </a:t>
            </a:r>
            <a:r>
              <a:rPr altLang="en-US" b="1" sz="2000" lang="zh-CN">
                <a:latin typeface="Times New Roman" pitchFamily="18" charset="0"/>
              </a:rPr>
              <a:t>满足条件</a:t>
            </a:r>
            <a:r>
              <a:rPr altLang="zh-CN" b="1" sz="2000" lang="en-US">
                <a:latin typeface="Times New Roman" pitchFamily="18" charset="0"/>
              </a:rPr>
              <a:t>(1)(3)(5)(7)</a:t>
            </a:r>
            <a:r>
              <a:rPr altLang="en-US" b="1" sz="2000" lang="zh-CN">
                <a:latin typeface="Times New Roman" pitchFamily="18" charset="0"/>
              </a:rPr>
              <a:t>和判定</a:t>
            </a:r>
            <a:r>
              <a:rPr altLang="zh-CN" b="1" sz="2000" lang="en-US">
                <a:latin typeface="Times New Roman" pitchFamily="18" charset="0"/>
              </a:rPr>
              <a:t>(1)(3)</a:t>
            </a:r>
          </a:p>
          <a:p>
            <a:pPr eaLnBrk="1" hangingPunct="1" indent="-365125" latinLnBrk="1" lvl="0" marL="365125">
              <a:lnSpc>
                <a:spcPct val="90000"/>
              </a:lnSpc>
              <a:buNone/>
            </a:pPr>
            <a:r>
              <a:rPr altLang="zh-CN" b="1" sz="2000" lang="en-US">
                <a:latin typeface="Times New Roman" pitchFamily="18" charset="0"/>
              </a:rPr>
              <a:t>    A</a:t>
            </a:r>
            <a:r>
              <a:rPr altLang="en-US" b="1" sz="2000" lang="zh-CN">
                <a:latin typeface="Times New Roman" pitchFamily="18" charset="0"/>
              </a:rPr>
              <a:t>＝</a:t>
            </a:r>
            <a:r>
              <a:rPr altLang="zh-CN" b="1" sz="2000" lang="en-US">
                <a:latin typeface="Times New Roman" pitchFamily="18" charset="0"/>
              </a:rPr>
              <a:t>2</a:t>
            </a:r>
            <a:r>
              <a:rPr altLang="en-US" b="1" sz="2000" lang="zh-CN">
                <a:latin typeface="Times New Roman" pitchFamily="18" charset="0"/>
              </a:rPr>
              <a:t>，</a:t>
            </a:r>
            <a:r>
              <a:rPr altLang="zh-CN" b="1" sz="2000" lang="en-US">
                <a:latin typeface="Times New Roman" pitchFamily="18" charset="0"/>
              </a:rPr>
              <a:t>B</a:t>
            </a:r>
            <a:r>
              <a:rPr altLang="en-US" b="1" sz="2000" lang="zh-CN">
                <a:latin typeface="Times New Roman" pitchFamily="18" charset="0"/>
              </a:rPr>
              <a:t>＝</a:t>
            </a:r>
            <a:r>
              <a:rPr altLang="zh-CN" b="1" sz="2000" lang="en-US">
                <a:latin typeface="Times New Roman" pitchFamily="18" charset="0"/>
              </a:rPr>
              <a:t>0</a:t>
            </a:r>
            <a:r>
              <a:rPr altLang="en-US" b="1" sz="2000" lang="zh-CN">
                <a:latin typeface="Times New Roman" pitchFamily="18" charset="0"/>
              </a:rPr>
              <a:t>，</a:t>
            </a:r>
            <a:r>
              <a:rPr altLang="zh-CN" b="1" sz="2000" lang="en-US">
                <a:latin typeface="Times New Roman" pitchFamily="18" charset="0"/>
              </a:rPr>
              <a:t>X</a:t>
            </a:r>
            <a:r>
              <a:rPr altLang="en-US" b="1" sz="2000" lang="zh-CN">
                <a:latin typeface="Times New Roman" pitchFamily="18" charset="0"/>
              </a:rPr>
              <a:t>＝</a:t>
            </a:r>
            <a:r>
              <a:rPr altLang="zh-CN" b="1" sz="2000" lang="en-US">
                <a:latin typeface="Times New Roman" pitchFamily="18" charset="0"/>
              </a:rPr>
              <a:t>4    </a:t>
            </a:r>
          </a:p>
          <a:p>
            <a:pPr eaLnBrk="1" hangingPunct="1" indent="-365125" latinLnBrk="1" lvl="0" marL="365125">
              <a:lnSpc>
                <a:spcPct val="90000"/>
              </a:lnSpc>
              <a:buNone/>
            </a:pPr>
            <a:r>
              <a:rPr altLang="en-US" b="1" sz="2000" lang="zh-CN">
                <a:latin typeface="Times New Roman" pitchFamily="18" charset="0"/>
              </a:rPr>
              <a:t>    覆盖</a:t>
            </a:r>
            <a:r>
              <a:rPr altLang="zh-CN" b="1" sz="2000" lang="en-US">
                <a:latin typeface="Times New Roman" pitchFamily="18" charset="0"/>
              </a:rPr>
              <a:t>sacbed    </a:t>
            </a:r>
          </a:p>
          <a:p>
            <a:pPr eaLnBrk="1" hangingPunct="1" indent="-365125" latinLnBrk="1" lvl="0" marL="365125">
              <a:lnSpc>
                <a:spcPct val="90000"/>
              </a:lnSpc>
              <a:buNone/>
            </a:pPr>
            <a:r>
              <a:rPr altLang="zh-CN" b="1" sz="2000" lang="en-US">
                <a:latin typeface="Times New Roman" pitchFamily="18" charset="0"/>
              </a:rPr>
              <a:t>   Ⅱ. </a:t>
            </a:r>
            <a:r>
              <a:rPr altLang="en-US" b="1" sz="2000" lang="zh-CN">
                <a:latin typeface="Times New Roman" pitchFamily="18" charset="0"/>
              </a:rPr>
              <a:t>满足条件</a:t>
            </a:r>
            <a:r>
              <a:rPr altLang="zh-CN" b="1" sz="2000" lang="en-US">
                <a:latin typeface="Times New Roman" pitchFamily="18" charset="0"/>
              </a:rPr>
              <a:t>(2)(4)(6)(8)</a:t>
            </a:r>
            <a:r>
              <a:rPr altLang="en-US" b="1" sz="2000" lang="zh-CN">
                <a:latin typeface="Times New Roman" pitchFamily="18" charset="0"/>
              </a:rPr>
              <a:t>和判定</a:t>
            </a:r>
            <a:r>
              <a:rPr altLang="zh-CN" b="1" sz="2000" lang="en-US">
                <a:latin typeface="Times New Roman" pitchFamily="18" charset="0"/>
              </a:rPr>
              <a:t>(2)(4)</a:t>
            </a:r>
          </a:p>
          <a:p>
            <a:pPr eaLnBrk="1" hangingPunct="1" indent="-365125" latinLnBrk="1" lvl="0" marL="365125">
              <a:lnSpc>
                <a:spcPct val="90000"/>
              </a:lnSpc>
              <a:buNone/>
            </a:pPr>
            <a:r>
              <a:rPr altLang="zh-CN" b="1" sz="2000" lang="en-US">
                <a:latin typeface="Times New Roman" pitchFamily="18" charset="0"/>
              </a:rPr>
              <a:t>    A</a:t>
            </a:r>
            <a:r>
              <a:rPr altLang="en-US" b="1" sz="2000" lang="zh-CN">
                <a:latin typeface="Times New Roman" pitchFamily="18" charset="0"/>
              </a:rPr>
              <a:t>＝</a:t>
            </a:r>
            <a:r>
              <a:rPr altLang="zh-CN" b="1" sz="2000" lang="en-US">
                <a:latin typeface="Times New Roman" pitchFamily="18" charset="0"/>
              </a:rPr>
              <a:t>1</a:t>
            </a:r>
            <a:r>
              <a:rPr altLang="en-US" b="1" sz="2000" lang="zh-CN">
                <a:latin typeface="Times New Roman" pitchFamily="18" charset="0"/>
              </a:rPr>
              <a:t>，</a:t>
            </a:r>
            <a:r>
              <a:rPr altLang="zh-CN" b="1" sz="2000" lang="en-US">
                <a:latin typeface="Times New Roman" pitchFamily="18" charset="0"/>
              </a:rPr>
              <a:t>B</a:t>
            </a:r>
            <a:r>
              <a:rPr altLang="en-US" b="1" sz="2000" lang="zh-CN">
                <a:latin typeface="Times New Roman" pitchFamily="18" charset="0"/>
              </a:rPr>
              <a:t>＝</a:t>
            </a:r>
            <a:r>
              <a:rPr altLang="zh-CN" b="1" sz="2000" lang="en-US">
                <a:latin typeface="Times New Roman" pitchFamily="18" charset="0"/>
              </a:rPr>
              <a:t>1</a:t>
            </a:r>
            <a:r>
              <a:rPr altLang="en-US" b="1" sz="2000" lang="zh-CN">
                <a:latin typeface="Times New Roman" pitchFamily="18" charset="0"/>
              </a:rPr>
              <a:t>，</a:t>
            </a:r>
            <a:r>
              <a:rPr altLang="zh-CN" b="1" sz="2000" lang="en-US">
                <a:latin typeface="Times New Roman" pitchFamily="18" charset="0"/>
              </a:rPr>
              <a:t>X</a:t>
            </a:r>
            <a:r>
              <a:rPr altLang="en-US" b="1" sz="2000" lang="zh-CN">
                <a:latin typeface="Times New Roman" pitchFamily="18" charset="0"/>
              </a:rPr>
              <a:t>＝</a:t>
            </a:r>
            <a:r>
              <a:rPr altLang="zh-CN" b="1" sz="2000" lang="en-US">
                <a:latin typeface="Times New Roman" pitchFamily="18" charset="0"/>
              </a:rPr>
              <a:t>1    </a:t>
            </a:r>
          </a:p>
          <a:p>
            <a:pPr eaLnBrk="1" hangingPunct="1" indent="-365125" latinLnBrk="1" lvl="0" marL="365125">
              <a:lnSpc>
                <a:spcPct val="90000"/>
              </a:lnSpc>
              <a:buNone/>
            </a:pPr>
            <a:r>
              <a:rPr altLang="en-US" b="1" sz="2000" lang="zh-CN">
                <a:latin typeface="Times New Roman" pitchFamily="18" charset="0"/>
              </a:rPr>
              <a:t>    覆盖</a:t>
            </a:r>
            <a:r>
              <a:rPr altLang="zh-CN" b="1" sz="2000" lang="en-US">
                <a:latin typeface="Times New Roman" pitchFamily="18" charset="0"/>
              </a:rPr>
              <a:t>sabd      </a:t>
            </a:r>
          </a:p>
        </p:txBody>
      </p:sp>
      <p:pic>
        <p:nvPicPr>
          <p:cNvPr id="2097160" name="" descr="rj81"/>
          <p:cNvPicPr>
            <a:picLocks/>
          </p:cNvPicPr>
          <p:nvPr/>
        </p:nvPicPr>
        <p:blipFill>
          <a:blip xmlns:r="http://schemas.openxmlformats.org/officeDocument/2006/relationships" r:embed="rId1"/>
          <a:srcRect l="0" t="0" r="0" b="0"/>
          <a:stretch>
            <a:fillRect/>
          </a:stretch>
        </p:blipFill>
        <p:spPr>
          <a:xfrm rot="0">
            <a:off x="4500562" y="1412875"/>
            <a:ext cx="4505325" cy="4752975"/>
          </a:xfrm>
          <a:prstGeom prst="rect"/>
          <a:noFill/>
          <a:ln>
            <a:noFill/>
          </a:ln>
        </p:spPr>
      </p:pic>
      <p:sp>
        <p:nvSpPr>
          <p:cNvPr id="104863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13</a:t>
            </a:fld>
            <a:endParaRPr altLang="zh-CN" sz="1200" lang="en-US">
              <a:solidFill>
                <a:srgbClr val="000000"/>
              </a:solidFill>
              <a:latin typeface="Garamond" pitchFamily="18" charset="0"/>
            </a:endParaRPr>
          </a:p>
        </p:txBody>
      </p:sp>
      <p:sp>
        <p:nvSpPr>
          <p:cNvPr id="1048633" name=""/>
          <p:cNvSpPr/>
          <p:nvPr/>
        </p:nvSpPr>
        <p:spPr>
          <a:xfrm rot="0">
            <a:off x="5380037" y="1570037"/>
            <a:ext cx="3001962" cy="4322762"/>
          </a:xfrm>
          <a:custGeom>
            <a:avLst/>
            <a:ahLst/>
            <a:rect l="0" t="0" r="r" b="b"/>
            <a:pathLst>
              <a:path w="3002041" h="4323237">
                <a:moveTo>
                  <a:pt x="157046" y="81437"/>
                </a:moveTo>
                <a:cubicBezTo>
                  <a:pt x="153871" y="2062"/>
                  <a:pt x="150696" y="-77313"/>
                  <a:pt x="157046" y="144937"/>
                </a:cubicBezTo>
                <a:cubicBezTo>
                  <a:pt x="163396" y="367187"/>
                  <a:pt x="-223954" y="1211737"/>
                  <a:pt x="195146" y="1414937"/>
                </a:cubicBezTo>
                <a:cubicBezTo>
                  <a:pt x="614246" y="1618137"/>
                  <a:pt x="2635663" y="1122837"/>
                  <a:pt x="2671646" y="1364137"/>
                </a:cubicBezTo>
                <a:cubicBezTo>
                  <a:pt x="2707629" y="1605437"/>
                  <a:pt x="356013" y="2596037"/>
                  <a:pt x="411046" y="2862737"/>
                </a:cubicBezTo>
                <a:cubicBezTo>
                  <a:pt x="466079" y="3129437"/>
                  <a:pt x="2978563" y="2720920"/>
                  <a:pt x="3001846" y="2964337"/>
                </a:cubicBezTo>
                <a:cubicBezTo>
                  <a:pt x="3025129" y="3207754"/>
                  <a:pt x="965613" y="4094637"/>
                  <a:pt x="550746" y="4323237"/>
                </a:cubicBezTo>
              </a:path>
            </a:pathLst>
          </a:custGeom>
          <a:noFill/>
          <a:ln w="19050" cap="flat" cmpd="sng">
            <a:solidFill>
              <a:srgbClr val="FF0000">
                <a:alpha val="100000"/>
              </a:srgbClr>
            </a:solidFill>
            <a:prstDash val="solid"/>
            <a:round/>
            <a:tailEnd type="triangle" w="lg" len="lg"/>
          </a:ln>
        </p:spPr>
      </p:sp>
      <p:sp>
        <p:nvSpPr>
          <p:cNvPr id="1048634" name=""/>
          <p:cNvSpPr/>
          <p:nvPr/>
        </p:nvSpPr>
        <p:spPr>
          <a:xfrm rot="0">
            <a:off x="5194300" y="1765300"/>
            <a:ext cx="101600" cy="4025900"/>
          </a:xfrm>
          <a:custGeom>
            <a:avLst/>
            <a:ahLst/>
            <a:rect l="0" t="0" r="r" b="b"/>
            <a:pathLst>
              <a:path w="101600" h="4025900">
                <a:moveTo>
                  <a:pt x="0" y="0"/>
                </a:moveTo>
                <a:lnTo>
                  <a:pt x="101600" y="4025900"/>
                </a:lnTo>
              </a:path>
            </a:pathLst>
          </a:custGeom>
          <a:noFill/>
          <a:ln w="19050" cap="flat" cmpd="sng">
            <a:solidFill>
              <a:srgbClr val="7030A0">
                <a:alpha val="100000"/>
              </a:srgbClr>
            </a:solidFill>
            <a:prstDash val="solid"/>
            <a:round/>
            <a:tailEnd type="triangle" w="lg" len="lg"/>
          </a:ln>
        </p:spPr>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1048631">
                                            <p:txEl>
                                              <p:charRg st="172" end="204"/>
                                            </p:txEl>
                                          </p:spTgt>
                                        </p:tgtEl>
                                        <p:attrNameLst>
                                          <p:attrName>style.visibility</p:attrName>
                                        </p:attrNameLst>
                                      </p:cBhvr>
                                      <p:to>
                                        <p:strVal val="visible"/>
                                      </p:to>
                                    </p:set>
                                    <p:animEffect transition="in" filter="circle(in)">
                                      <p:cBhvr>
                                        <p:cTn dur="2000" id="7"/>
                                        <p:tgtEl>
                                          <p:spTgt spid="1048631">
                                            <p:txEl>
                                              <p:charRg st="172" end="204"/>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6" presetSubtype="16">
                                  <p:stCondLst>
                                    <p:cond delay="0"/>
                                  </p:stCondLst>
                                  <p:childTnLst>
                                    <p:set>
                                      <p:cBhvr>
                                        <p:cTn dur="1" fill="hold" id="11">
                                          <p:stCondLst>
                                            <p:cond delay="0"/>
                                          </p:stCondLst>
                                        </p:cTn>
                                        <p:tgtEl>
                                          <p:spTgt spid="1048631">
                                            <p:txEl>
                                              <p:charRg st="204" end="224"/>
                                            </p:txEl>
                                          </p:spTgt>
                                        </p:tgtEl>
                                        <p:attrNameLst>
                                          <p:attrName>style.visibility</p:attrName>
                                        </p:attrNameLst>
                                      </p:cBhvr>
                                      <p:to>
                                        <p:strVal val="visible"/>
                                      </p:to>
                                    </p:set>
                                    <p:animEffect transition="in" filter="circle(in)">
                                      <p:cBhvr>
                                        <p:cTn dur="2000" id="12"/>
                                        <p:tgtEl>
                                          <p:spTgt spid="1048631">
                                            <p:txEl>
                                              <p:charRg st="204" end="224"/>
                                            </p:txEl>
                                          </p:spTgt>
                                        </p:tgtEl>
                                      </p:cBhvr>
                                    </p:animEffect>
                                  </p:childTnLst>
                                </p:cTn>
                              </p:par>
                              <p:par>
                                <p:cTn fill="hold" id="13" nodeType="withEffect" presetClass="entr" presetID="6" presetSubtype="16">
                                  <p:stCondLst>
                                    <p:cond delay="0"/>
                                  </p:stCondLst>
                                  <p:childTnLst>
                                    <p:set>
                                      <p:cBhvr>
                                        <p:cTn dur="1" fill="hold" id="14">
                                          <p:stCondLst>
                                            <p:cond delay="0"/>
                                          </p:stCondLst>
                                        </p:cTn>
                                        <p:tgtEl>
                                          <p:spTgt spid="1048631">
                                            <p:txEl>
                                              <p:charRg st="224" end="241"/>
                                            </p:txEl>
                                          </p:spTgt>
                                        </p:tgtEl>
                                        <p:attrNameLst>
                                          <p:attrName>style.visibility</p:attrName>
                                        </p:attrNameLst>
                                      </p:cBhvr>
                                      <p:to>
                                        <p:strVal val="visible"/>
                                      </p:to>
                                    </p:set>
                                    <p:animEffect transition="in" filter="circle(in)">
                                      <p:cBhvr>
                                        <p:cTn dur="2000" id="15"/>
                                        <p:tgtEl>
                                          <p:spTgt spid="1048631">
                                            <p:txEl>
                                              <p:charRg st="224" end="241"/>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6" presetSubtype="16">
                                  <p:stCondLst>
                                    <p:cond delay="0"/>
                                  </p:stCondLst>
                                  <p:childTnLst>
                                    <p:set>
                                      <p:cBhvr>
                                        <p:cTn dur="1" fill="hold" id="19">
                                          <p:stCondLst>
                                            <p:cond delay="0"/>
                                          </p:stCondLst>
                                        </p:cTn>
                                        <p:tgtEl>
                                          <p:spTgt spid="1048633"/>
                                        </p:tgtEl>
                                        <p:attrNameLst>
                                          <p:attrName>style.visibility</p:attrName>
                                        </p:attrNameLst>
                                      </p:cBhvr>
                                      <p:to>
                                        <p:strVal val="visible"/>
                                      </p:to>
                                    </p:set>
                                    <p:animEffect transition="in" filter="circle(in)">
                                      <p:cBhvr>
                                        <p:cTn dur="2000" id="20"/>
                                        <p:tgtEl>
                                          <p:spTgt spid="1048633"/>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6" presetSubtype="16">
                                  <p:stCondLst>
                                    <p:cond delay="0"/>
                                  </p:stCondLst>
                                  <p:childTnLst>
                                    <p:set>
                                      <p:cBhvr>
                                        <p:cTn dur="1" fill="hold" id="24">
                                          <p:stCondLst>
                                            <p:cond delay="0"/>
                                          </p:stCondLst>
                                        </p:cTn>
                                        <p:tgtEl>
                                          <p:spTgt spid="1048631">
                                            <p:txEl>
                                              <p:charRg st="241" end="273"/>
                                            </p:txEl>
                                          </p:spTgt>
                                        </p:tgtEl>
                                        <p:attrNameLst>
                                          <p:attrName>style.visibility</p:attrName>
                                        </p:attrNameLst>
                                      </p:cBhvr>
                                      <p:to>
                                        <p:strVal val="visible"/>
                                      </p:to>
                                    </p:set>
                                    <p:animEffect transition="in" filter="circle(in)">
                                      <p:cBhvr>
                                        <p:cTn dur="2000" id="25"/>
                                        <p:tgtEl>
                                          <p:spTgt spid="1048631">
                                            <p:txEl>
                                              <p:charRg st="241" end="273"/>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6" presetSubtype="16">
                                  <p:stCondLst>
                                    <p:cond delay="0"/>
                                  </p:stCondLst>
                                  <p:childTnLst>
                                    <p:set>
                                      <p:cBhvr>
                                        <p:cTn dur="1" fill="hold" id="29">
                                          <p:stCondLst>
                                            <p:cond delay="0"/>
                                          </p:stCondLst>
                                        </p:cTn>
                                        <p:tgtEl>
                                          <p:spTgt spid="1048634"/>
                                        </p:tgtEl>
                                        <p:attrNameLst>
                                          <p:attrName>style.visibility</p:attrName>
                                        </p:attrNameLst>
                                      </p:cBhvr>
                                      <p:to>
                                        <p:strVal val="visible"/>
                                      </p:to>
                                    </p:set>
                                    <p:animEffect transition="in" filter="circle(in)">
                                      <p:cBhvr>
                                        <p:cTn dur="2000" id="30"/>
                                        <p:tgtEl>
                                          <p:spTgt spid="1048634"/>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6" presetSubtype="16">
                                  <p:stCondLst>
                                    <p:cond delay="0"/>
                                  </p:stCondLst>
                                  <p:childTnLst>
                                    <p:set>
                                      <p:cBhvr>
                                        <p:cTn dur="1" fill="hold" id="34">
                                          <p:stCondLst>
                                            <p:cond delay="0"/>
                                          </p:stCondLst>
                                        </p:cTn>
                                        <p:tgtEl>
                                          <p:spTgt spid="1048631">
                                            <p:txEl>
                                              <p:charRg st="273" end="293"/>
                                            </p:txEl>
                                          </p:spTgt>
                                        </p:tgtEl>
                                        <p:attrNameLst>
                                          <p:attrName>style.visibility</p:attrName>
                                        </p:attrNameLst>
                                      </p:cBhvr>
                                      <p:to>
                                        <p:strVal val="visible"/>
                                      </p:to>
                                    </p:set>
                                    <p:animEffect transition="in" filter="circle(in)">
                                      <p:cBhvr>
                                        <p:cTn dur="2000" id="35"/>
                                        <p:tgtEl>
                                          <p:spTgt spid="1048631">
                                            <p:txEl>
                                              <p:charRg st="273" end="293"/>
                                            </p:txEl>
                                          </p:spTgt>
                                        </p:tgtEl>
                                      </p:cBhvr>
                                    </p:animEffect>
                                  </p:childTnLst>
                                </p:cTn>
                              </p:par>
                              <p:par>
                                <p:cTn fill="hold" id="36" nodeType="withEffect" presetClass="entr" presetID="6" presetSubtype="16">
                                  <p:stCondLst>
                                    <p:cond delay="0"/>
                                  </p:stCondLst>
                                  <p:childTnLst>
                                    <p:set>
                                      <p:cBhvr>
                                        <p:cTn dur="1" fill="hold" id="37">
                                          <p:stCondLst>
                                            <p:cond delay="0"/>
                                          </p:stCondLst>
                                        </p:cTn>
                                        <p:tgtEl>
                                          <p:spTgt spid="1048631">
                                            <p:txEl>
                                              <p:charRg st="293" end="310"/>
                                            </p:txEl>
                                          </p:spTgt>
                                        </p:tgtEl>
                                        <p:attrNameLst>
                                          <p:attrName>style.visibility</p:attrName>
                                        </p:attrNameLst>
                                      </p:cBhvr>
                                      <p:to>
                                        <p:strVal val="visible"/>
                                      </p:to>
                                    </p:set>
                                    <p:animEffect transition="in" filter="circle(in)">
                                      <p:cBhvr>
                                        <p:cTn dur="2000" id="38"/>
                                        <p:tgtEl>
                                          <p:spTgt spid="1048631">
                                            <p:txEl>
                                              <p:charRg st="293" end="3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635" name=""/>
          <p:cNvSpPr/>
          <p:nvPr>
            <p:ph sz="full" idx="1"/>
          </p:nvPr>
        </p:nvSpPr>
        <p:spPr>
          <a:xfrm rot="0">
            <a:off x="384175" y="404812"/>
            <a:ext cx="8291512" cy="54006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None/>
            </a:pPr>
            <a:r>
              <a:rPr altLang="zh-CN" b="1" sz="2500" lang="en-US">
                <a:latin typeface="Times New Roman" pitchFamily="18" charset="0"/>
              </a:rPr>
              <a:t>5. </a:t>
            </a:r>
            <a:r>
              <a:rPr altLang="en-US" b="1" sz="2500" lang="zh-CN">
                <a:latin typeface="Times New Roman" pitchFamily="18" charset="0"/>
              </a:rPr>
              <a:t>条件组合覆盖</a:t>
            </a:r>
          </a:p>
          <a:p>
            <a:pPr eaLnBrk="1" hangingPunct="1" latinLnBrk="1" lvl="0"/>
            <a:r>
              <a:rPr altLang="en-US" b="1" sz="2500" lang="zh-CN">
                <a:latin typeface="Times New Roman" pitchFamily="18" charset="0"/>
              </a:rPr>
              <a:t>含义：要求选取足够多的测试数据，使得每个判定表达式中条件的各种可能组合都至少出现一次。</a:t>
            </a:r>
          </a:p>
          <a:p>
            <a:pPr eaLnBrk="1" hangingPunct="1" latinLnBrk="1" lvl="0"/>
            <a:r>
              <a:rPr altLang="en-US" b="1" sz="2500" lang="zh-CN">
                <a:latin typeface="Times New Roman" pitchFamily="18" charset="0"/>
              </a:rPr>
              <a:t>条件组合：</a:t>
            </a:r>
          </a:p>
          <a:p>
            <a:pPr eaLnBrk="1" hangingPunct="1" latinLnBrk="1" lvl="0">
              <a:buNone/>
            </a:pPr>
            <a:r>
              <a:rPr altLang="zh-CN" b="1" sz="2500" lang="en-US">
                <a:latin typeface="Times New Roman" pitchFamily="18" charset="0"/>
              </a:rPr>
              <a:t>    (1)A</a:t>
            </a:r>
            <a:r>
              <a:rPr altLang="en-US" b="1" sz="2500" lang="zh-CN">
                <a:latin typeface="Times New Roman" pitchFamily="18" charset="0"/>
              </a:rPr>
              <a:t>＞</a:t>
            </a:r>
            <a:r>
              <a:rPr altLang="zh-CN" b="1" sz="2500" lang="en-US">
                <a:latin typeface="Times New Roman" pitchFamily="18" charset="0"/>
              </a:rPr>
              <a:t>1</a:t>
            </a:r>
            <a:r>
              <a:rPr altLang="en-US" b="1" sz="2500" lang="zh-CN">
                <a:latin typeface="Times New Roman" pitchFamily="18" charset="0"/>
              </a:rPr>
              <a:t>，</a:t>
            </a:r>
            <a:r>
              <a:rPr altLang="zh-CN" b="1" sz="2500" lang="en-US">
                <a:latin typeface="Times New Roman" pitchFamily="18" charset="0"/>
              </a:rPr>
              <a:t>B</a:t>
            </a:r>
            <a:r>
              <a:rPr altLang="en-US" b="1" sz="2500" lang="zh-CN">
                <a:latin typeface="Times New Roman" pitchFamily="18" charset="0"/>
              </a:rPr>
              <a:t>＝</a:t>
            </a:r>
            <a:r>
              <a:rPr altLang="zh-CN" b="1" sz="2500" lang="en-US">
                <a:latin typeface="Times New Roman" pitchFamily="18" charset="0"/>
              </a:rPr>
              <a:t>0  </a:t>
            </a:r>
            <a:r>
              <a:rPr altLang="en-US" b="1" sz="2500" lang="zh-CN">
                <a:latin typeface="Times New Roman" pitchFamily="18" charset="0"/>
              </a:rPr>
              <a:t>    </a:t>
            </a:r>
          </a:p>
          <a:p>
            <a:pPr eaLnBrk="1" hangingPunct="1" latinLnBrk="1" lvl="0">
              <a:buNone/>
            </a:pPr>
            <a:r>
              <a:rPr altLang="zh-CN" b="1" sz="2500" lang="en-US">
                <a:latin typeface="Times New Roman" pitchFamily="18" charset="0"/>
              </a:rPr>
              <a:t>    (2)A</a:t>
            </a:r>
            <a:r>
              <a:rPr altLang="en-US" b="1" sz="2500" lang="zh-CN">
                <a:latin typeface="Times New Roman" pitchFamily="18" charset="0"/>
              </a:rPr>
              <a:t>＞</a:t>
            </a:r>
            <a:r>
              <a:rPr altLang="zh-CN" b="1" sz="2500" lang="en-US">
                <a:latin typeface="Times New Roman" pitchFamily="18" charset="0"/>
              </a:rPr>
              <a:t>1</a:t>
            </a:r>
            <a:r>
              <a:rPr altLang="en-US" b="1" sz="2500" lang="zh-CN">
                <a:latin typeface="Times New Roman" pitchFamily="18" charset="0"/>
              </a:rPr>
              <a:t>，</a:t>
            </a:r>
            <a:r>
              <a:rPr altLang="zh-CN" b="1" sz="2500" lang="en-US">
                <a:latin typeface="Times New Roman" pitchFamily="18" charset="0"/>
              </a:rPr>
              <a:t>B≠0</a:t>
            </a:r>
          </a:p>
          <a:p>
            <a:pPr eaLnBrk="1" hangingPunct="1" latinLnBrk="1" lvl="0">
              <a:buNone/>
            </a:pPr>
            <a:r>
              <a:rPr altLang="zh-CN" b="1" sz="2500" lang="en-US">
                <a:latin typeface="Times New Roman" pitchFamily="18" charset="0"/>
              </a:rPr>
              <a:t>    (3)A≤1</a:t>
            </a:r>
            <a:r>
              <a:rPr altLang="en-US" b="1" sz="2500" lang="zh-CN">
                <a:latin typeface="Times New Roman" pitchFamily="18" charset="0"/>
              </a:rPr>
              <a:t>，</a:t>
            </a:r>
            <a:r>
              <a:rPr altLang="zh-CN" b="1" sz="2500" lang="en-US">
                <a:latin typeface="Times New Roman" pitchFamily="18" charset="0"/>
              </a:rPr>
              <a:t>B</a:t>
            </a:r>
            <a:r>
              <a:rPr altLang="en-US" b="1" sz="2500" lang="zh-CN">
                <a:latin typeface="Times New Roman" pitchFamily="18" charset="0"/>
              </a:rPr>
              <a:t>＝</a:t>
            </a:r>
            <a:r>
              <a:rPr altLang="zh-CN" b="1" sz="2500" lang="en-US">
                <a:latin typeface="Times New Roman" pitchFamily="18" charset="0"/>
              </a:rPr>
              <a:t>0  </a:t>
            </a:r>
            <a:r>
              <a:rPr altLang="en-US" b="1" sz="2500" lang="zh-CN">
                <a:latin typeface="Times New Roman" pitchFamily="18" charset="0"/>
              </a:rPr>
              <a:t>      </a:t>
            </a:r>
          </a:p>
          <a:p>
            <a:pPr eaLnBrk="1" hangingPunct="1" latinLnBrk="1" lvl="0">
              <a:buNone/>
            </a:pPr>
            <a:r>
              <a:rPr altLang="zh-CN" b="1" sz="2500" lang="en-US">
                <a:latin typeface="Times New Roman" pitchFamily="18" charset="0"/>
              </a:rPr>
              <a:t>    (4)A≤1</a:t>
            </a:r>
            <a:r>
              <a:rPr altLang="en-US" b="1" sz="2500" lang="zh-CN">
                <a:latin typeface="Times New Roman" pitchFamily="18" charset="0"/>
              </a:rPr>
              <a:t>，</a:t>
            </a:r>
            <a:r>
              <a:rPr altLang="zh-CN" b="1" sz="2500" lang="en-US">
                <a:latin typeface="Times New Roman" pitchFamily="18" charset="0"/>
              </a:rPr>
              <a:t>B≠0</a:t>
            </a:r>
          </a:p>
          <a:p>
            <a:pPr eaLnBrk="1" hangingPunct="1" latinLnBrk="1" lvl="0">
              <a:buNone/>
            </a:pPr>
            <a:r>
              <a:rPr altLang="zh-CN" b="1" sz="2500" lang="en-US">
                <a:latin typeface="Times New Roman" pitchFamily="18" charset="0"/>
              </a:rPr>
              <a:t>    (5)A</a:t>
            </a:r>
            <a:r>
              <a:rPr altLang="en-US" b="1" sz="2500" lang="zh-CN">
                <a:latin typeface="Times New Roman" pitchFamily="18" charset="0"/>
              </a:rPr>
              <a:t>＝</a:t>
            </a:r>
            <a:r>
              <a:rPr altLang="zh-CN" b="1" sz="2500" lang="en-US">
                <a:latin typeface="Times New Roman" pitchFamily="18" charset="0"/>
              </a:rPr>
              <a:t>2</a:t>
            </a:r>
            <a:r>
              <a:rPr altLang="en-US" b="1" sz="2500" lang="zh-CN">
                <a:latin typeface="Times New Roman" pitchFamily="18" charset="0"/>
              </a:rPr>
              <a:t>，</a:t>
            </a:r>
            <a:r>
              <a:rPr altLang="zh-CN" b="1" sz="2500" lang="en-US">
                <a:latin typeface="Times New Roman" pitchFamily="18" charset="0"/>
              </a:rPr>
              <a:t>X</a:t>
            </a:r>
            <a:r>
              <a:rPr altLang="en-US" b="1" sz="2500" lang="zh-CN">
                <a:latin typeface="Times New Roman" pitchFamily="18" charset="0"/>
              </a:rPr>
              <a:t>＞</a:t>
            </a:r>
            <a:r>
              <a:rPr altLang="zh-CN" b="1" sz="2500" lang="en-US">
                <a:latin typeface="Times New Roman" pitchFamily="18" charset="0"/>
              </a:rPr>
              <a:t>1 </a:t>
            </a:r>
            <a:r>
              <a:rPr altLang="en-US" b="1" sz="2500" lang="zh-CN">
                <a:latin typeface="Times New Roman" pitchFamily="18" charset="0"/>
              </a:rPr>
              <a:t>    </a:t>
            </a:r>
          </a:p>
          <a:p>
            <a:pPr eaLnBrk="1" hangingPunct="1" latinLnBrk="1" lvl="0">
              <a:buNone/>
            </a:pPr>
            <a:r>
              <a:rPr altLang="zh-CN" b="1" sz="2500" lang="en-US">
                <a:latin typeface="Times New Roman" pitchFamily="18" charset="0"/>
              </a:rPr>
              <a:t>    (6)A</a:t>
            </a:r>
            <a:r>
              <a:rPr altLang="en-US" b="1" sz="2500" lang="zh-CN">
                <a:latin typeface="Times New Roman" pitchFamily="18" charset="0"/>
              </a:rPr>
              <a:t>＝</a:t>
            </a:r>
            <a:r>
              <a:rPr altLang="zh-CN" b="1" sz="2500" lang="en-US">
                <a:latin typeface="Times New Roman" pitchFamily="18" charset="0"/>
              </a:rPr>
              <a:t>2</a:t>
            </a:r>
            <a:r>
              <a:rPr altLang="en-US" b="1" sz="2500" lang="zh-CN">
                <a:latin typeface="Times New Roman" pitchFamily="18" charset="0"/>
              </a:rPr>
              <a:t>，</a:t>
            </a:r>
            <a:r>
              <a:rPr altLang="zh-CN" b="1" sz="2500" lang="en-US">
                <a:latin typeface="Times New Roman" pitchFamily="18" charset="0"/>
              </a:rPr>
              <a:t>X≤1  </a:t>
            </a:r>
          </a:p>
          <a:p>
            <a:pPr eaLnBrk="1" hangingPunct="1" latinLnBrk="1" lvl="0">
              <a:buNone/>
            </a:pPr>
            <a:r>
              <a:rPr altLang="zh-CN" b="1" sz="2500" lang="en-US">
                <a:latin typeface="Times New Roman" pitchFamily="18" charset="0"/>
              </a:rPr>
              <a:t>    (7)A≠2</a:t>
            </a:r>
            <a:r>
              <a:rPr altLang="en-US" b="1" sz="2500" lang="zh-CN">
                <a:latin typeface="Times New Roman" pitchFamily="18" charset="0"/>
              </a:rPr>
              <a:t>，</a:t>
            </a:r>
            <a:r>
              <a:rPr altLang="zh-CN" b="1" sz="2500" lang="en-US">
                <a:latin typeface="Times New Roman" pitchFamily="18" charset="0"/>
              </a:rPr>
              <a:t>X</a:t>
            </a:r>
            <a:r>
              <a:rPr altLang="en-US" b="1" sz="2500" lang="zh-CN">
                <a:latin typeface="Times New Roman" pitchFamily="18" charset="0"/>
              </a:rPr>
              <a:t>＞</a:t>
            </a:r>
            <a:r>
              <a:rPr altLang="zh-CN" b="1" sz="2500" lang="en-US">
                <a:latin typeface="Times New Roman" pitchFamily="18" charset="0"/>
              </a:rPr>
              <a:t>1  </a:t>
            </a:r>
            <a:r>
              <a:rPr altLang="en-US" b="1" sz="2500" lang="zh-CN">
                <a:latin typeface="Times New Roman" pitchFamily="18" charset="0"/>
              </a:rPr>
              <a:t>      </a:t>
            </a:r>
          </a:p>
          <a:p>
            <a:pPr eaLnBrk="1" hangingPunct="1" latinLnBrk="1" lvl="0">
              <a:buNone/>
            </a:pPr>
            <a:r>
              <a:rPr altLang="zh-CN" b="1" sz="2500" lang="en-US">
                <a:latin typeface="Times New Roman" pitchFamily="18" charset="0"/>
              </a:rPr>
              <a:t>    (8)A≠2</a:t>
            </a:r>
            <a:r>
              <a:rPr altLang="en-US" b="1" sz="2500" lang="zh-CN">
                <a:latin typeface="Times New Roman" pitchFamily="18" charset="0"/>
              </a:rPr>
              <a:t>，</a:t>
            </a:r>
            <a:r>
              <a:rPr altLang="zh-CN" b="1" sz="2500" lang="en-US">
                <a:latin typeface="Times New Roman" pitchFamily="18" charset="0"/>
              </a:rPr>
              <a:t>X≤1 </a:t>
            </a:r>
          </a:p>
        </p:txBody>
      </p:sp>
      <p:pic>
        <p:nvPicPr>
          <p:cNvPr id="2097161" name="" descr="rj81"/>
          <p:cNvPicPr>
            <a:picLocks/>
          </p:cNvPicPr>
          <p:nvPr/>
        </p:nvPicPr>
        <p:blipFill>
          <a:blip xmlns:r="http://schemas.openxmlformats.org/officeDocument/2006/relationships" r:embed="rId1"/>
          <a:srcRect l="0" t="0" r="0" b="0"/>
          <a:stretch>
            <a:fillRect/>
          </a:stretch>
        </p:blipFill>
        <p:spPr>
          <a:xfrm rot="0">
            <a:off x="4356100" y="1700212"/>
            <a:ext cx="4611687" cy="4864100"/>
          </a:xfrm>
          <a:prstGeom prst="rect"/>
          <a:noFill/>
          <a:ln>
            <a:noFill/>
          </a:ln>
        </p:spPr>
      </p:pic>
      <p:sp>
        <p:nvSpPr>
          <p:cNvPr id="104863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14</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1048635">
                                            <p:txEl>
                                              <p:charRg st="54" end="60"/>
                                            </p:txEl>
                                          </p:spTgt>
                                        </p:tgtEl>
                                        <p:attrNameLst>
                                          <p:attrName>style.visibility</p:attrName>
                                        </p:attrNameLst>
                                      </p:cBhvr>
                                      <p:to>
                                        <p:strVal val="visible"/>
                                      </p:to>
                                    </p:set>
                                    <p:animEffect transition="in" filter="circle(in)">
                                      <p:cBhvr>
                                        <p:cTn dur="2000" id="7"/>
                                        <p:tgtEl>
                                          <p:spTgt spid="1048635">
                                            <p:txEl>
                                              <p:charRg st="54" end="60"/>
                                            </p:txEl>
                                          </p:spTgt>
                                        </p:tgtEl>
                                      </p:cBhvr>
                                    </p:animEffect>
                                  </p:childTnLst>
                                </p:cTn>
                              </p:par>
                              <p:par>
                                <p:cTn fill="hold" id="8" nodeType="withEffect" presetClass="entr" presetID="6" presetSubtype="16">
                                  <p:stCondLst>
                                    <p:cond delay="0"/>
                                  </p:stCondLst>
                                  <p:childTnLst>
                                    <p:set>
                                      <p:cBhvr>
                                        <p:cTn dur="1" fill="hold" id="9">
                                          <p:stCondLst>
                                            <p:cond delay="0"/>
                                          </p:stCondLst>
                                        </p:cTn>
                                        <p:tgtEl>
                                          <p:spTgt spid="1048635">
                                            <p:txEl>
                                              <p:charRg st="60" end="81"/>
                                            </p:txEl>
                                          </p:spTgt>
                                        </p:tgtEl>
                                        <p:attrNameLst>
                                          <p:attrName>style.visibility</p:attrName>
                                        </p:attrNameLst>
                                      </p:cBhvr>
                                      <p:to>
                                        <p:strVal val="visible"/>
                                      </p:to>
                                    </p:set>
                                    <p:animEffect transition="in" filter="circle(in)">
                                      <p:cBhvr>
                                        <p:cTn dur="2000" id="10"/>
                                        <p:tgtEl>
                                          <p:spTgt spid="1048635">
                                            <p:txEl>
                                              <p:charRg st="60" end="81"/>
                                            </p:txEl>
                                          </p:spTgt>
                                        </p:tgtEl>
                                      </p:cBhvr>
                                    </p:animEffect>
                                  </p:childTnLst>
                                </p:cTn>
                              </p:par>
                              <p:par>
                                <p:cTn fill="hold" id="11" nodeType="withEffect" presetClass="entr" presetID="6" presetSubtype="16">
                                  <p:stCondLst>
                                    <p:cond delay="0"/>
                                  </p:stCondLst>
                                  <p:childTnLst>
                                    <p:set>
                                      <p:cBhvr>
                                        <p:cTn dur="1" fill="hold" id="12">
                                          <p:stCondLst>
                                            <p:cond delay="0"/>
                                          </p:stCondLst>
                                        </p:cTn>
                                        <p:tgtEl>
                                          <p:spTgt spid="1048635">
                                            <p:txEl>
                                              <p:charRg st="81" end="96"/>
                                            </p:txEl>
                                          </p:spTgt>
                                        </p:tgtEl>
                                        <p:attrNameLst>
                                          <p:attrName>style.visibility</p:attrName>
                                        </p:attrNameLst>
                                      </p:cBhvr>
                                      <p:to>
                                        <p:strVal val="visible"/>
                                      </p:to>
                                    </p:set>
                                    <p:animEffect transition="in" filter="circle(in)">
                                      <p:cBhvr>
                                        <p:cTn dur="2000" id="13"/>
                                        <p:tgtEl>
                                          <p:spTgt spid="1048635">
                                            <p:txEl>
                                              <p:charRg st="81" end="96"/>
                                            </p:txEl>
                                          </p:spTgt>
                                        </p:tgtEl>
                                      </p:cBhvr>
                                    </p:animEffect>
                                  </p:childTnLst>
                                </p:cTn>
                              </p:par>
                              <p:par>
                                <p:cTn fill="hold" id="14" nodeType="withEffect" presetClass="entr" presetID="6" presetSubtype="16">
                                  <p:stCondLst>
                                    <p:cond delay="0"/>
                                  </p:stCondLst>
                                  <p:childTnLst>
                                    <p:set>
                                      <p:cBhvr>
                                        <p:cTn dur="1" fill="hold" id="15">
                                          <p:stCondLst>
                                            <p:cond delay="0"/>
                                          </p:stCondLst>
                                        </p:cTn>
                                        <p:tgtEl>
                                          <p:spTgt spid="1048635">
                                            <p:txEl>
                                              <p:charRg st="96" end="119"/>
                                            </p:txEl>
                                          </p:spTgt>
                                        </p:tgtEl>
                                        <p:attrNameLst>
                                          <p:attrName>style.visibility</p:attrName>
                                        </p:attrNameLst>
                                      </p:cBhvr>
                                      <p:to>
                                        <p:strVal val="visible"/>
                                      </p:to>
                                    </p:set>
                                    <p:animEffect transition="in" filter="circle(in)">
                                      <p:cBhvr>
                                        <p:cTn dur="2000" id="16"/>
                                        <p:tgtEl>
                                          <p:spTgt spid="1048635">
                                            <p:txEl>
                                              <p:charRg st="96" end="119"/>
                                            </p:txEl>
                                          </p:spTgt>
                                        </p:tgtEl>
                                      </p:cBhvr>
                                    </p:animEffect>
                                  </p:childTnLst>
                                </p:cTn>
                              </p:par>
                              <p:par>
                                <p:cTn fill="hold" id="17" nodeType="withEffect" presetClass="entr" presetID="6" presetSubtype="16">
                                  <p:stCondLst>
                                    <p:cond delay="0"/>
                                  </p:stCondLst>
                                  <p:childTnLst>
                                    <p:set>
                                      <p:cBhvr>
                                        <p:cTn dur="1" fill="hold" id="18">
                                          <p:stCondLst>
                                            <p:cond delay="0"/>
                                          </p:stCondLst>
                                        </p:cTn>
                                        <p:tgtEl>
                                          <p:spTgt spid="1048635">
                                            <p:txEl>
                                              <p:charRg st="119" end="134"/>
                                            </p:txEl>
                                          </p:spTgt>
                                        </p:tgtEl>
                                        <p:attrNameLst>
                                          <p:attrName>style.visibility</p:attrName>
                                        </p:attrNameLst>
                                      </p:cBhvr>
                                      <p:to>
                                        <p:strVal val="visible"/>
                                      </p:to>
                                    </p:set>
                                    <p:animEffect transition="in" filter="circle(in)">
                                      <p:cBhvr>
                                        <p:cTn dur="2000" id="19"/>
                                        <p:tgtEl>
                                          <p:spTgt spid="1048635">
                                            <p:txEl>
                                              <p:charRg st="119" end="134"/>
                                            </p:txEl>
                                          </p:spTgt>
                                        </p:tgtEl>
                                      </p:cBhvr>
                                    </p:animEffect>
                                  </p:childTnLst>
                                </p:cTn>
                              </p:par>
                              <p:par>
                                <p:cTn fill="hold" id="20" nodeType="withEffect" presetClass="entr" presetID="6" presetSubtype="16">
                                  <p:stCondLst>
                                    <p:cond delay="0"/>
                                  </p:stCondLst>
                                  <p:childTnLst>
                                    <p:set>
                                      <p:cBhvr>
                                        <p:cTn dur="1" fill="hold" id="21">
                                          <p:stCondLst>
                                            <p:cond delay="0"/>
                                          </p:stCondLst>
                                        </p:cTn>
                                        <p:tgtEl>
                                          <p:spTgt spid="1048635">
                                            <p:txEl>
                                              <p:charRg st="134" end="154"/>
                                            </p:txEl>
                                          </p:spTgt>
                                        </p:tgtEl>
                                        <p:attrNameLst>
                                          <p:attrName>style.visibility</p:attrName>
                                        </p:attrNameLst>
                                      </p:cBhvr>
                                      <p:to>
                                        <p:strVal val="visible"/>
                                      </p:to>
                                    </p:set>
                                    <p:animEffect transition="in" filter="circle(in)">
                                      <p:cBhvr>
                                        <p:cTn dur="2000" id="22"/>
                                        <p:tgtEl>
                                          <p:spTgt spid="1048635">
                                            <p:txEl>
                                              <p:charRg st="134" end="154"/>
                                            </p:txEl>
                                          </p:spTgt>
                                        </p:tgtEl>
                                      </p:cBhvr>
                                    </p:animEffect>
                                  </p:childTnLst>
                                </p:cTn>
                              </p:par>
                              <p:par>
                                <p:cTn fill="hold" id="23" nodeType="withEffect" presetClass="entr" presetID="6" presetSubtype="16">
                                  <p:stCondLst>
                                    <p:cond delay="0"/>
                                  </p:stCondLst>
                                  <p:childTnLst>
                                    <p:set>
                                      <p:cBhvr>
                                        <p:cTn dur="1" fill="hold" id="24">
                                          <p:stCondLst>
                                            <p:cond delay="0"/>
                                          </p:stCondLst>
                                        </p:cTn>
                                        <p:tgtEl>
                                          <p:spTgt spid="1048635">
                                            <p:txEl>
                                              <p:charRg st="154" end="171"/>
                                            </p:txEl>
                                          </p:spTgt>
                                        </p:tgtEl>
                                        <p:attrNameLst>
                                          <p:attrName>style.visibility</p:attrName>
                                        </p:attrNameLst>
                                      </p:cBhvr>
                                      <p:to>
                                        <p:strVal val="visible"/>
                                      </p:to>
                                    </p:set>
                                    <p:animEffect transition="in" filter="circle(in)">
                                      <p:cBhvr>
                                        <p:cTn dur="2000" id="25"/>
                                        <p:tgtEl>
                                          <p:spTgt spid="1048635">
                                            <p:txEl>
                                              <p:charRg st="154" end="171"/>
                                            </p:txEl>
                                          </p:spTgt>
                                        </p:tgtEl>
                                      </p:cBhvr>
                                    </p:animEffect>
                                  </p:childTnLst>
                                </p:cTn>
                              </p:par>
                              <p:par>
                                <p:cTn fill="hold" id="26" nodeType="withEffect" presetClass="entr" presetID="6" presetSubtype="16">
                                  <p:stCondLst>
                                    <p:cond delay="0"/>
                                  </p:stCondLst>
                                  <p:childTnLst>
                                    <p:set>
                                      <p:cBhvr>
                                        <p:cTn dur="1" fill="hold" id="27">
                                          <p:stCondLst>
                                            <p:cond delay="0"/>
                                          </p:stCondLst>
                                        </p:cTn>
                                        <p:tgtEl>
                                          <p:spTgt spid="1048635">
                                            <p:txEl>
                                              <p:charRg st="171" end="194"/>
                                            </p:txEl>
                                          </p:spTgt>
                                        </p:tgtEl>
                                        <p:attrNameLst>
                                          <p:attrName>style.visibility</p:attrName>
                                        </p:attrNameLst>
                                      </p:cBhvr>
                                      <p:to>
                                        <p:strVal val="visible"/>
                                      </p:to>
                                    </p:set>
                                    <p:animEffect transition="in" filter="circle(in)">
                                      <p:cBhvr>
                                        <p:cTn dur="2000" id="28"/>
                                        <p:tgtEl>
                                          <p:spTgt spid="1048635">
                                            <p:txEl>
                                              <p:charRg st="171" end="194"/>
                                            </p:txEl>
                                          </p:spTgt>
                                        </p:tgtEl>
                                      </p:cBhvr>
                                    </p:animEffect>
                                  </p:childTnLst>
                                </p:cTn>
                              </p:par>
                              <p:par>
                                <p:cTn fill="hold" id="29" nodeType="withEffect" presetClass="entr" presetID="6" presetSubtype="16">
                                  <p:stCondLst>
                                    <p:cond delay="0"/>
                                  </p:stCondLst>
                                  <p:childTnLst>
                                    <p:set>
                                      <p:cBhvr>
                                        <p:cTn dur="1" fill="hold" id="30">
                                          <p:stCondLst>
                                            <p:cond delay="0"/>
                                          </p:stCondLst>
                                        </p:cTn>
                                        <p:tgtEl>
                                          <p:spTgt spid="1048635">
                                            <p:txEl>
                                              <p:charRg st="194" end="210"/>
                                            </p:txEl>
                                          </p:spTgt>
                                        </p:tgtEl>
                                        <p:attrNameLst>
                                          <p:attrName>style.visibility</p:attrName>
                                        </p:attrNameLst>
                                      </p:cBhvr>
                                      <p:to>
                                        <p:strVal val="visible"/>
                                      </p:to>
                                    </p:set>
                                    <p:animEffect transition="in" filter="circle(in)">
                                      <p:cBhvr>
                                        <p:cTn dur="2000" id="31"/>
                                        <p:tgtEl>
                                          <p:spTgt spid="1048635">
                                            <p:txEl>
                                              <p:charRg st="194"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637" name=""/>
          <p:cNvSpPr/>
          <p:nvPr>
            <p:ph type="body" sz="full" idx="4294967295"/>
          </p:nvPr>
        </p:nvSpPr>
        <p:spPr>
          <a:xfrm rot="0">
            <a:off x="34925" y="260350"/>
            <a:ext cx="3960812" cy="597693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2000" lang="zh-CN">
                <a:latin typeface="Times New Roman" pitchFamily="18" charset="0"/>
              </a:rPr>
              <a:t>条件组合：</a:t>
            </a:r>
          </a:p>
          <a:p>
            <a:pPr eaLnBrk="1" hangingPunct="1" latinLnBrk="1" lvl="0">
              <a:buNone/>
            </a:pPr>
            <a:r>
              <a:rPr altLang="zh-CN" b="1" sz="2000" lang="en-US">
                <a:latin typeface="Times New Roman" pitchFamily="18" charset="0"/>
              </a:rPr>
              <a:t>    (1)A</a:t>
            </a:r>
            <a:r>
              <a:rPr altLang="en-US" b="1" sz="2000" lang="zh-CN">
                <a:latin typeface="Times New Roman" pitchFamily="18" charset="0"/>
              </a:rPr>
              <a:t>＞</a:t>
            </a:r>
            <a:r>
              <a:rPr altLang="zh-CN" b="1" sz="2000" lang="en-US">
                <a:latin typeface="Times New Roman" pitchFamily="18" charset="0"/>
              </a:rPr>
              <a:t>1, B</a:t>
            </a:r>
            <a:r>
              <a:rPr altLang="en-US" b="1" sz="2000" lang="zh-CN">
                <a:latin typeface="Times New Roman" pitchFamily="18" charset="0"/>
              </a:rPr>
              <a:t>＝</a:t>
            </a:r>
            <a:r>
              <a:rPr altLang="zh-CN" b="1" sz="2000" lang="en-US">
                <a:latin typeface="Times New Roman" pitchFamily="18" charset="0"/>
              </a:rPr>
              <a:t>0  </a:t>
            </a:r>
            <a:r>
              <a:rPr altLang="en-US" b="1" sz="2000" lang="zh-CN">
                <a:latin typeface="Times New Roman" pitchFamily="18" charset="0"/>
              </a:rPr>
              <a:t> </a:t>
            </a:r>
            <a:r>
              <a:rPr altLang="zh-CN" b="1" sz="2000" lang="en-US">
                <a:latin typeface="Times New Roman" pitchFamily="18" charset="0"/>
              </a:rPr>
              <a:t>(2)A</a:t>
            </a:r>
            <a:r>
              <a:rPr altLang="en-US" b="1" sz="2000" lang="zh-CN">
                <a:latin typeface="Times New Roman" pitchFamily="18" charset="0"/>
              </a:rPr>
              <a:t>＞</a:t>
            </a:r>
            <a:r>
              <a:rPr altLang="zh-CN" b="1" sz="2000" lang="en-US">
                <a:latin typeface="Times New Roman" pitchFamily="18" charset="0"/>
              </a:rPr>
              <a:t>1, B≠0</a:t>
            </a:r>
          </a:p>
          <a:p>
            <a:pPr eaLnBrk="1" hangingPunct="1" latinLnBrk="1" lvl="0">
              <a:buNone/>
            </a:pPr>
            <a:r>
              <a:rPr altLang="zh-CN" b="1" sz="2000" lang="en-US">
                <a:latin typeface="Times New Roman" pitchFamily="18" charset="0"/>
              </a:rPr>
              <a:t>    (3)A≤1, B</a:t>
            </a:r>
            <a:r>
              <a:rPr altLang="en-US" b="1" sz="2000" lang="zh-CN">
                <a:latin typeface="Times New Roman" pitchFamily="18" charset="0"/>
              </a:rPr>
              <a:t>＝</a:t>
            </a:r>
            <a:r>
              <a:rPr altLang="zh-CN" b="1" sz="2000" lang="en-US">
                <a:latin typeface="Times New Roman" pitchFamily="18" charset="0"/>
              </a:rPr>
              <a:t>0     (4)A≤1, B≠0</a:t>
            </a:r>
          </a:p>
          <a:p>
            <a:pPr eaLnBrk="1" hangingPunct="1" latinLnBrk="1" lvl="0">
              <a:buNone/>
            </a:pPr>
            <a:r>
              <a:rPr altLang="zh-CN" b="1" sz="2000" lang="en-US">
                <a:latin typeface="Times New Roman" pitchFamily="18" charset="0"/>
              </a:rPr>
              <a:t>    (5)A</a:t>
            </a:r>
            <a:r>
              <a:rPr altLang="en-US" b="1" sz="2000" lang="zh-CN">
                <a:latin typeface="Times New Roman" pitchFamily="18" charset="0"/>
              </a:rPr>
              <a:t>＝</a:t>
            </a:r>
            <a:r>
              <a:rPr altLang="zh-CN" b="1" sz="2000" lang="en-US">
                <a:latin typeface="Times New Roman" pitchFamily="18" charset="0"/>
              </a:rPr>
              <a:t>2, X</a:t>
            </a:r>
            <a:r>
              <a:rPr altLang="en-US" b="1" sz="2000" lang="zh-CN">
                <a:latin typeface="Times New Roman" pitchFamily="18" charset="0"/>
              </a:rPr>
              <a:t>＞</a:t>
            </a:r>
            <a:r>
              <a:rPr altLang="zh-CN" b="1" sz="2000" lang="en-US">
                <a:latin typeface="Times New Roman" pitchFamily="18" charset="0"/>
              </a:rPr>
              <a:t>1 </a:t>
            </a:r>
            <a:r>
              <a:rPr altLang="en-US" b="1" sz="2000" lang="zh-CN">
                <a:latin typeface="Times New Roman" pitchFamily="18" charset="0"/>
              </a:rPr>
              <a:t>  </a:t>
            </a:r>
            <a:r>
              <a:rPr altLang="zh-CN" b="1" sz="2000" lang="en-US">
                <a:latin typeface="Times New Roman" pitchFamily="18" charset="0"/>
              </a:rPr>
              <a:t>(6)A</a:t>
            </a:r>
            <a:r>
              <a:rPr altLang="en-US" b="1" sz="2000" lang="zh-CN">
                <a:latin typeface="Times New Roman" pitchFamily="18" charset="0"/>
              </a:rPr>
              <a:t>＝</a:t>
            </a:r>
            <a:r>
              <a:rPr altLang="zh-CN" b="1" sz="2000" lang="en-US">
                <a:latin typeface="Times New Roman" pitchFamily="18" charset="0"/>
              </a:rPr>
              <a:t>2, X≤1  </a:t>
            </a:r>
          </a:p>
          <a:p>
            <a:pPr eaLnBrk="1" hangingPunct="1" latinLnBrk="1" lvl="0">
              <a:buNone/>
            </a:pPr>
            <a:r>
              <a:rPr altLang="zh-CN" b="1" sz="2000" lang="en-US">
                <a:latin typeface="Times New Roman" pitchFamily="18" charset="0"/>
              </a:rPr>
              <a:t>    (7)A≠2, X</a:t>
            </a:r>
            <a:r>
              <a:rPr altLang="en-US" b="1" sz="2000" lang="zh-CN">
                <a:latin typeface="Times New Roman" pitchFamily="18" charset="0"/>
              </a:rPr>
              <a:t>＞</a:t>
            </a:r>
            <a:r>
              <a:rPr altLang="zh-CN" b="1" sz="2000" lang="en-US">
                <a:latin typeface="Times New Roman" pitchFamily="18" charset="0"/>
              </a:rPr>
              <a:t>1  </a:t>
            </a:r>
            <a:r>
              <a:rPr altLang="en-US" b="1" sz="2000" lang="zh-CN">
                <a:latin typeface="Times New Roman" pitchFamily="18" charset="0"/>
              </a:rPr>
              <a:t>   </a:t>
            </a:r>
            <a:r>
              <a:rPr altLang="zh-CN" b="1" sz="2000" lang="en-US">
                <a:latin typeface="Times New Roman" pitchFamily="18" charset="0"/>
              </a:rPr>
              <a:t>(8)A≠2, X≤1 </a:t>
            </a:r>
          </a:p>
          <a:p>
            <a:pPr eaLnBrk="1" hangingPunct="1" latinLnBrk="1" lvl="0">
              <a:lnSpc>
                <a:spcPct val="90000"/>
              </a:lnSpc>
            </a:pPr>
            <a:r>
              <a:rPr altLang="en-US" b="1" sz="2000" lang="zh-CN">
                <a:latin typeface="Times New Roman" pitchFamily="18" charset="0"/>
              </a:rPr>
              <a:t>测试用例：</a:t>
            </a:r>
          </a:p>
          <a:p>
            <a:pPr eaLnBrk="1" hangingPunct="1" latinLnBrk="1" lvl="0">
              <a:lnSpc>
                <a:spcPct val="90000"/>
              </a:lnSpc>
              <a:buNone/>
            </a:pPr>
            <a:r>
              <a:rPr altLang="zh-CN" b="1" sz="2000" lang="en-US">
                <a:latin typeface="Times New Roman" pitchFamily="18" charset="0"/>
              </a:rPr>
              <a:t>   Ⅰ.</a:t>
            </a:r>
            <a:r>
              <a:rPr altLang="en-US" b="1" sz="2000" lang="zh-CN">
                <a:latin typeface="Times New Roman" pitchFamily="18" charset="0"/>
              </a:rPr>
              <a:t>满足</a:t>
            </a:r>
            <a:r>
              <a:rPr altLang="zh-CN" b="1" sz="2000" lang="en-US">
                <a:latin typeface="Times New Roman" pitchFamily="18" charset="0"/>
              </a:rPr>
              <a:t>(1)(5)</a:t>
            </a:r>
          </a:p>
          <a:p>
            <a:pPr eaLnBrk="1" hangingPunct="1" latinLnBrk="1" lvl="0">
              <a:lnSpc>
                <a:spcPct val="90000"/>
              </a:lnSpc>
              <a:buNone/>
            </a:pPr>
            <a:r>
              <a:rPr altLang="zh-CN" b="1" sz="2000" lang="en-US">
                <a:latin typeface="Times New Roman" pitchFamily="18" charset="0"/>
              </a:rPr>
              <a:t>    A</a:t>
            </a:r>
            <a:r>
              <a:rPr altLang="en-US" b="1" sz="2000" lang="zh-CN">
                <a:latin typeface="Times New Roman" pitchFamily="18" charset="0"/>
              </a:rPr>
              <a:t>＝</a:t>
            </a:r>
            <a:r>
              <a:rPr altLang="zh-CN" b="1" sz="2000" lang="en-US">
                <a:latin typeface="Times New Roman" pitchFamily="18" charset="0"/>
              </a:rPr>
              <a:t>2</a:t>
            </a:r>
            <a:r>
              <a:rPr altLang="en-US" b="1" sz="2000" lang="zh-CN">
                <a:latin typeface="Times New Roman" pitchFamily="18" charset="0"/>
              </a:rPr>
              <a:t>，</a:t>
            </a:r>
            <a:r>
              <a:rPr altLang="zh-CN" b="1" sz="2000" lang="en-US">
                <a:latin typeface="Times New Roman" pitchFamily="18" charset="0"/>
              </a:rPr>
              <a:t>B</a:t>
            </a:r>
            <a:r>
              <a:rPr altLang="en-US" b="1" sz="2000" lang="zh-CN">
                <a:latin typeface="Times New Roman" pitchFamily="18" charset="0"/>
              </a:rPr>
              <a:t>＝</a:t>
            </a:r>
            <a:r>
              <a:rPr altLang="zh-CN" b="1" sz="2000" lang="en-US">
                <a:latin typeface="Times New Roman" pitchFamily="18" charset="0"/>
              </a:rPr>
              <a:t>0</a:t>
            </a:r>
            <a:r>
              <a:rPr altLang="en-US" b="1" sz="2000" lang="zh-CN">
                <a:latin typeface="Times New Roman" pitchFamily="18" charset="0"/>
              </a:rPr>
              <a:t>，</a:t>
            </a:r>
            <a:r>
              <a:rPr altLang="zh-CN" b="1" sz="2000" lang="en-US">
                <a:latin typeface="Times New Roman" pitchFamily="18" charset="0"/>
              </a:rPr>
              <a:t>X</a:t>
            </a:r>
            <a:r>
              <a:rPr altLang="en-US" b="1" sz="2000" lang="zh-CN">
                <a:latin typeface="Times New Roman" pitchFamily="18" charset="0"/>
              </a:rPr>
              <a:t>＝</a:t>
            </a:r>
            <a:r>
              <a:rPr altLang="zh-CN" b="1" sz="2000" lang="en-US">
                <a:latin typeface="Times New Roman" pitchFamily="18" charset="0"/>
              </a:rPr>
              <a:t>4    </a:t>
            </a:r>
          </a:p>
          <a:p>
            <a:pPr eaLnBrk="1" hangingPunct="1" latinLnBrk="1" lvl="0">
              <a:lnSpc>
                <a:spcPct val="90000"/>
              </a:lnSpc>
              <a:buNone/>
            </a:pPr>
            <a:r>
              <a:rPr altLang="en-US" b="1" sz="2000" lang="zh-CN">
                <a:latin typeface="Times New Roman" pitchFamily="18" charset="0"/>
              </a:rPr>
              <a:t>    覆盖</a:t>
            </a:r>
            <a:r>
              <a:rPr altLang="zh-CN" b="1" sz="2000" lang="en-US">
                <a:latin typeface="Times New Roman" pitchFamily="18" charset="0"/>
              </a:rPr>
              <a:t>sacbed    </a:t>
            </a:r>
          </a:p>
          <a:p>
            <a:pPr eaLnBrk="1" hangingPunct="1" latinLnBrk="1" lvl="0">
              <a:lnSpc>
                <a:spcPct val="90000"/>
              </a:lnSpc>
              <a:buNone/>
            </a:pPr>
            <a:r>
              <a:rPr altLang="zh-CN" b="1" sz="2000" lang="en-US">
                <a:latin typeface="Times New Roman" pitchFamily="18" charset="0"/>
              </a:rPr>
              <a:t>   Ⅱ.</a:t>
            </a:r>
            <a:r>
              <a:rPr altLang="en-US" b="1" sz="2000" lang="zh-CN">
                <a:latin typeface="Times New Roman" pitchFamily="18" charset="0"/>
              </a:rPr>
              <a:t>满足</a:t>
            </a:r>
            <a:r>
              <a:rPr altLang="zh-CN" b="1" sz="2000" lang="en-US">
                <a:latin typeface="Times New Roman" pitchFamily="18" charset="0"/>
              </a:rPr>
              <a:t>(2)(6) </a:t>
            </a:r>
          </a:p>
          <a:p>
            <a:pPr eaLnBrk="1" hangingPunct="1" latinLnBrk="1" lvl="0">
              <a:lnSpc>
                <a:spcPct val="90000"/>
              </a:lnSpc>
              <a:buNone/>
            </a:pPr>
            <a:r>
              <a:rPr altLang="zh-CN" b="1" sz="2000" lang="en-US">
                <a:latin typeface="Times New Roman" pitchFamily="18" charset="0"/>
              </a:rPr>
              <a:t>    A</a:t>
            </a:r>
            <a:r>
              <a:rPr altLang="en-US" b="1" sz="2000" lang="zh-CN">
                <a:latin typeface="Times New Roman" pitchFamily="18" charset="0"/>
              </a:rPr>
              <a:t>＝</a:t>
            </a:r>
            <a:r>
              <a:rPr altLang="zh-CN" b="1" sz="2000" lang="en-US">
                <a:latin typeface="Times New Roman" pitchFamily="18" charset="0"/>
              </a:rPr>
              <a:t>2</a:t>
            </a:r>
            <a:r>
              <a:rPr altLang="en-US" b="1" sz="2000" lang="zh-CN">
                <a:latin typeface="Times New Roman" pitchFamily="18" charset="0"/>
              </a:rPr>
              <a:t>，</a:t>
            </a:r>
            <a:r>
              <a:rPr altLang="zh-CN" b="1" sz="2000" lang="en-US">
                <a:latin typeface="Times New Roman" pitchFamily="18" charset="0"/>
              </a:rPr>
              <a:t>B</a:t>
            </a:r>
            <a:r>
              <a:rPr altLang="en-US" b="1" sz="2000" lang="zh-CN">
                <a:latin typeface="Times New Roman" pitchFamily="18" charset="0"/>
              </a:rPr>
              <a:t>＝</a:t>
            </a:r>
            <a:r>
              <a:rPr altLang="zh-CN" b="1" sz="2000" lang="en-US">
                <a:latin typeface="Times New Roman" pitchFamily="18" charset="0"/>
              </a:rPr>
              <a:t>1</a:t>
            </a:r>
            <a:r>
              <a:rPr altLang="en-US" b="1" sz="2000" lang="zh-CN">
                <a:latin typeface="Times New Roman" pitchFamily="18" charset="0"/>
              </a:rPr>
              <a:t>，</a:t>
            </a:r>
            <a:r>
              <a:rPr altLang="zh-CN" b="1" sz="2000" lang="en-US">
                <a:latin typeface="Times New Roman" pitchFamily="18" charset="0"/>
              </a:rPr>
              <a:t>X</a:t>
            </a:r>
            <a:r>
              <a:rPr altLang="en-US" b="1" sz="2000" lang="zh-CN">
                <a:latin typeface="Times New Roman" pitchFamily="18" charset="0"/>
              </a:rPr>
              <a:t>＝</a:t>
            </a:r>
            <a:r>
              <a:rPr altLang="zh-CN" b="1" sz="2000" lang="en-US">
                <a:latin typeface="Times New Roman" pitchFamily="18" charset="0"/>
              </a:rPr>
              <a:t>1    </a:t>
            </a:r>
          </a:p>
          <a:p>
            <a:pPr eaLnBrk="1" hangingPunct="1" latinLnBrk="1" lvl="0">
              <a:lnSpc>
                <a:spcPct val="90000"/>
              </a:lnSpc>
              <a:buNone/>
            </a:pPr>
            <a:r>
              <a:rPr altLang="zh-CN" b="1" sz="2000" lang="en-US">
                <a:latin typeface="Times New Roman" pitchFamily="18" charset="0"/>
              </a:rPr>
              <a:t>    </a:t>
            </a:r>
            <a:r>
              <a:rPr altLang="en-US" b="1" sz="2000" lang="zh-CN">
                <a:latin typeface="Times New Roman" pitchFamily="18" charset="0"/>
              </a:rPr>
              <a:t>覆盖</a:t>
            </a:r>
            <a:r>
              <a:rPr altLang="zh-CN" b="1" sz="2000" lang="en-US">
                <a:latin typeface="Times New Roman" pitchFamily="18" charset="0"/>
              </a:rPr>
              <a:t>sabed</a:t>
            </a:r>
          </a:p>
          <a:p>
            <a:pPr eaLnBrk="1" hangingPunct="1" latinLnBrk="1" lvl="0">
              <a:lnSpc>
                <a:spcPct val="90000"/>
              </a:lnSpc>
              <a:buNone/>
            </a:pPr>
            <a:r>
              <a:rPr altLang="zh-CN" b="1" sz="2000" lang="en-US">
                <a:latin typeface="Times New Roman" pitchFamily="18" charset="0"/>
              </a:rPr>
              <a:t>   Ⅲ.</a:t>
            </a:r>
            <a:r>
              <a:rPr altLang="en-US" b="1" sz="2000" lang="zh-CN">
                <a:latin typeface="Times New Roman" pitchFamily="18" charset="0"/>
              </a:rPr>
              <a:t>满足</a:t>
            </a:r>
            <a:r>
              <a:rPr altLang="zh-CN" b="1" sz="2000" lang="en-US">
                <a:latin typeface="Times New Roman" pitchFamily="18" charset="0"/>
              </a:rPr>
              <a:t>(3)(7)</a:t>
            </a:r>
          </a:p>
          <a:p>
            <a:pPr eaLnBrk="1" hangingPunct="1" latinLnBrk="1" lvl="0">
              <a:lnSpc>
                <a:spcPct val="90000"/>
              </a:lnSpc>
              <a:buNone/>
            </a:pPr>
            <a:r>
              <a:rPr altLang="zh-CN" b="1" sz="2000" lang="en-US">
                <a:latin typeface="Times New Roman" pitchFamily="18" charset="0"/>
              </a:rPr>
              <a:t>    A</a:t>
            </a:r>
            <a:r>
              <a:rPr altLang="en-US" b="1" sz="2000" lang="zh-CN">
                <a:latin typeface="Times New Roman" pitchFamily="18" charset="0"/>
              </a:rPr>
              <a:t>＝</a:t>
            </a:r>
            <a:r>
              <a:rPr altLang="zh-CN" b="1" sz="2000" lang="en-US">
                <a:latin typeface="Times New Roman" pitchFamily="18" charset="0"/>
              </a:rPr>
              <a:t>1</a:t>
            </a:r>
            <a:r>
              <a:rPr altLang="en-US" b="1" sz="2000" lang="zh-CN">
                <a:latin typeface="Times New Roman" pitchFamily="18" charset="0"/>
              </a:rPr>
              <a:t>，</a:t>
            </a:r>
            <a:r>
              <a:rPr altLang="zh-CN" b="1" sz="2000" lang="en-US">
                <a:latin typeface="Times New Roman" pitchFamily="18" charset="0"/>
              </a:rPr>
              <a:t>B</a:t>
            </a:r>
            <a:r>
              <a:rPr altLang="en-US" b="1" sz="2000" lang="zh-CN">
                <a:latin typeface="Times New Roman" pitchFamily="18" charset="0"/>
              </a:rPr>
              <a:t>＝</a:t>
            </a:r>
            <a:r>
              <a:rPr altLang="zh-CN" b="1" sz="2000" lang="en-US">
                <a:latin typeface="Times New Roman" pitchFamily="18" charset="0"/>
              </a:rPr>
              <a:t>0</a:t>
            </a:r>
            <a:r>
              <a:rPr altLang="en-US" b="1" sz="2000" lang="zh-CN">
                <a:latin typeface="Times New Roman" pitchFamily="18" charset="0"/>
              </a:rPr>
              <a:t>，</a:t>
            </a:r>
            <a:r>
              <a:rPr altLang="zh-CN" b="1" sz="2000" lang="en-US">
                <a:latin typeface="Times New Roman" pitchFamily="18" charset="0"/>
              </a:rPr>
              <a:t>X</a:t>
            </a:r>
            <a:r>
              <a:rPr altLang="en-US" b="1" sz="2000" lang="zh-CN">
                <a:latin typeface="Times New Roman" pitchFamily="18" charset="0"/>
              </a:rPr>
              <a:t>＝</a:t>
            </a:r>
            <a:r>
              <a:rPr altLang="zh-CN" b="1" sz="2000" lang="en-US">
                <a:latin typeface="Times New Roman" pitchFamily="18" charset="0"/>
              </a:rPr>
              <a:t>2    </a:t>
            </a:r>
          </a:p>
          <a:p>
            <a:pPr eaLnBrk="1" hangingPunct="1" latinLnBrk="1" lvl="0">
              <a:lnSpc>
                <a:spcPct val="90000"/>
              </a:lnSpc>
              <a:buNone/>
            </a:pPr>
            <a:r>
              <a:rPr altLang="zh-CN" b="1" sz="2000" lang="en-US">
                <a:latin typeface="Times New Roman" pitchFamily="18" charset="0"/>
              </a:rPr>
              <a:t>    </a:t>
            </a:r>
            <a:r>
              <a:rPr altLang="en-US" b="1" sz="2000" lang="zh-CN">
                <a:latin typeface="Times New Roman" pitchFamily="18" charset="0"/>
              </a:rPr>
              <a:t>覆盖</a:t>
            </a:r>
            <a:r>
              <a:rPr altLang="zh-CN" b="1" sz="2000" lang="en-US">
                <a:latin typeface="Times New Roman" pitchFamily="18" charset="0"/>
              </a:rPr>
              <a:t>sabed     </a:t>
            </a:r>
          </a:p>
          <a:p>
            <a:pPr eaLnBrk="1" hangingPunct="1" latinLnBrk="1" lvl="0">
              <a:lnSpc>
                <a:spcPct val="90000"/>
              </a:lnSpc>
              <a:buNone/>
            </a:pPr>
            <a:r>
              <a:rPr altLang="zh-CN" b="1" sz="2000" lang="en-US">
                <a:latin typeface="Times New Roman" pitchFamily="18" charset="0"/>
              </a:rPr>
              <a:t>   Ⅳ. </a:t>
            </a:r>
            <a:r>
              <a:rPr altLang="en-US" b="1" sz="2000" lang="zh-CN">
                <a:latin typeface="Times New Roman" pitchFamily="18" charset="0"/>
              </a:rPr>
              <a:t>满足</a:t>
            </a:r>
            <a:r>
              <a:rPr altLang="zh-CN" b="1" sz="2000" lang="en-US">
                <a:latin typeface="Times New Roman" pitchFamily="18" charset="0"/>
              </a:rPr>
              <a:t>(4)(8)</a:t>
            </a:r>
          </a:p>
          <a:p>
            <a:pPr eaLnBrk="1" hangingPunct="1" latinLnBrk="1" lvl="0">
              <a:lnSpc>
                <a:spcPct val="90000"/>
              </a:lnSpc>
              <a:buNone/>
            </a:pPr>
            <a:r>
              <a:rPr altLang="zh-CN" b="1" sz="2000" lang="en-US">
                <a:latin typeface="Times New Roman" pitchFamily="18" charset="0"/>
              </a:rPr>
              <a:t>    A</a:t>
            </a:r>
            <a:r>
              <a:rPr altLang="en-US" b="1" sz="2000" lang="zh-CN">
                <a:latin typeface="Times New Roman" pitchFamily="18" charset="0"/>
              </a:rPr>
              <a:t>＝</a:t>
            </a:r>
            <a:r>
              <a:rPr altLang="zh-CN" b="1" sz="2000" lang="en-US">
                <a:latin typeface="Times New Roman" pitchFamily="18" charset="0"/>
              </a:rPr>
              <a:t>1</a:t>
            </a:r>
            <a:r>
              <a:rPr altLang="en-US" b="1" sz="2000" lang="zh-CN">
                <a:latin typeface="Times New Roman" pitchFamily="18" charset="0"/>
              </a:rPr>
              <a:t>，</a:t>
            </a:r>
            <a:r>
              <a:rPr altLang="zh-CN" b="1" sz="2000" lang="en-US">
                <a:latin typeface="Times New Roman" pitchFamily="18" charset="0"/>
              </a:rPr>
              <a:t>B</a:t>
            </a:r>
            <a:r>
              <a:rPr altLang="en-US" b="1" sz="2000" lang="zh-CN">
                <a:latin typeface="Times New Roman" pitchFamily="18" charset="0"/>
              </a:rPr>
              <a:t>＝</a:t>
            </a:r>
            <a:r>
              <a:rPr altLang="zh-CN" b="1" sz="2000" lang="en-US">
                <a:latin typeface="Times New Roman" pitchFamily="18" charset="0"/>
              </a:rPr>
              <a:t>1</a:t>
            </a:r>
            <a:r>
              <a:rPr altLang="en-US" b="1" sz="2000" lang="zh-CN">
                <a:latin typeface="Times New Roman" pitchFamily="18" charset="0"/>
              </a:rPr>
              <a:t>，</a:t>
            </a:r>
            <a:r>
              <a:rPr altLang="zh-CN" b="1" sz="2000" lang="en-US">
                <a:latin typeface="Times New Roman" pitchFamily="18" charset="0"/>
              </a:rPr>
              <a:t>X</a:t>
            </a:r>
            <a:r>
              <a:rPr altLang="en-US" b="1" sz="2000" lang="zh-CN">
                <a:latin typeface="Times New Roman" pitchFamily="18" charset="0"/>
              </a:rPr>
              <a:t>＝</a:t>
            </a:r>
            <a:r>
              <a:rPr altLang="zh-CN" b="1" sz="2000" lang="en-US">
                <a:latin typeface="Times New Roman" pitchFamily="18" charset="0"/>
              </a:rPr>
              <a:t>1    </a:t>
            </a:r>
          </a:p>
          <a:p>
            <a:pPr eaLnBrk="1" hangingPunct="1" latinLnBrk="1" lvl="0">
              <a:lnSpc>
                <a:spcPct val="90000"/>
              </a:lnSpc>
              <a:buNone/>
            </a:pPr>
            <a:r>
              <a:rPr altLang="zh-CN" b="1" sz="2000" lang="en-US">
                <a:latin typeface="Times New Roman" pitchFamily="18" charset="0"/>
              </a:rPr>
              <a:t>    </a:t>
            </a:r>
            <a:r>
              <a:rPr altLang="en-US" b="1" sz="2000" lang="zh-CN">
                <a:latin typeface="Times New Roman" pitchFamily="18" charset="0"/>
              </a:rPr>
              <a:t>覆盖</a:t>
            </a:r>
            <a:r>
              <a:rPr altLang="zh-CN" b="1" sz="2000" lang="en-US">
                <a:latin typeface="Times New Roman" pitchFamily="18" charset="0"/>
              </a:rPr>
              <a:t>sabd</a:t>
            </a:r>
          </a:p>
        </p:txBody>
      </p:sp>
      <p:pic>
        <p:nvPicPr>
          <p:cNvPr id="2097162" name="" descr="rj81"/>
          <p:cNvPicPr>
            <a:picLocks/>
          </p:cNvPicPr>
          <p:nvPr/>
        </p:nvPicPr>
        <p:blipFill>
          <a:blip xmlns:r="http://schemas.openxmlformats.org/officeDocument/2006/relationships" r:embed="rId1"/>
          <a:srcRect l="0" t="0" r="0" b="0"/>
          <a:stretch>
            <a:fillRect/>
          </a:stretch>
        </p:blipFill>
        <p:spPr>
          <a:xfrm rot="0">
            <a:off x="3762375" y="549275"/>
            <a:ext cx="4916487" cy="5183187"/>
          </a:xfrm>
          <a:prstGeom prst="rect"/>
          <a:noFill/>
          <a:ln>
            <a:noFill/>
          </a:ln>
        </p:spPr>
      </p:pic>
      <p:sp>
        <p:nvSpPr>
          <p:cNvPr id="104863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15</a:t>
            </a:fld>
            <a:endParaRPr altLang="zh-CN" sz="1200" lang="en-US">
              <a:solidFill>
                <a:srgbClr val="000000"/>
              </a:solidFill>
              <a:latin typeface="Garamond" pitchFamily="18" charset="0"/>
            </a:endParaRPr>
          </a:p>
        </p:txBody>
      </p:sp>
      <p:sp>
        <p:nvSpPr>
          <p:cNvPr id="1048639" name=""/>
          <p:cNvSpPr/>
          <p:nvPr/>
        </p:nvSpPr>
        <p:spPr>
          <a:xfrm rot="0">
            <a:off x="5162550" y="730250"/>
            <a:ext cx="2001837" cy="4489450"/>
          </a:xfrm>
          <a:custGeom>
            <a:avLst/>
            <a:ahLst/>
            <a:rect l="0" t="0" r="r" b="b"/>
            <a:pathLst>
              <a:path w="2001741" h="4488944">
                <a:moveTo>
                  <a:pt x="172560" y="259844"/>
                </a:moveTo>
                <a:cubicBezTo>
                  <a:pt x="149276" y="24894"/>
                  <a:pt x="125993" y="-210056"/>
                  <a:pt x="121760" y="323344"/>
                </a:cubicBezTo>
                <a:cubicBezTo>
                  <a:pt x="117527" y="856744"/>
                  <a:pt x="-166107" y="2943777"/>
                  <a:pt x="147160" y="3460244"/>
                </a:cubicBezTo>
                <a:cubicBezTo>
                  <a:pt x="460427" y="3976711"/>
                  <a:pt x="1971727" y="3250694"/>
                  <a:pt x="2001360" y="3422144"/>
                </a:cubicBezTo>
                <a:cubicBezTo>
                  <a:pt x="2030993" y="3593594"/>
                  <a:pt x="324960" y="4488944"/>
                  <a:pt x="324960" y="4488944"/>
                </a:cubicBezTo>
                <a:lnTo>
                  <a:pt x="324960" y="4488944"/>
                </a:lnTo>
              </a:path>
            </a:pathLst>
          </a:custGeom>
          <a:noFill/>
          <a:ln w="19050" cap="flat" cmpd="sng">
            <a:solidFill>
              <a:srgbClr val="7030A0">
                <a:alpha val="100000"/>
              </a:srgbClr>
            </a:solidFill>
            <a:prstDash val="solid"/>
            <a:round/>
            <a:tailEnd type="triangle" w="lg" len="lg"/>
          </a:ln>
        </p:spPr>
      </p:sp>
      <p:sp>
        <p:nvSpPr>
          <p:cNvPr id="1048640" name=""/>
          <p:cNvSpPr/>
          <p:nvPr/>
        </p:nvSpPr>
        <p:spPr>
          <a:xfrm rot="0">
            <a:off x="5189537" y="876300"/>
            <a:ext cx="2551112" cy="4495800"/>
          </a:xfrm>
          <a:custGeom>
            <a:avLst/>
            <a:ahLst/>
            <a:rect l="0" t="0" r="r" b="b"/>
            <a:pathLst>
              <a:path w="2550139" h="4495800">
                <a:moveTo>
                  <a:pt x="250870" y="0"/>
                </a:moveTo>
                <a:cubicBezTo>
                  <a:pt x="40262" y="645583"/>
                  <a:pt x="-170346" y="1291167"/>
                  <a:pt x="212770" y="1536700"/>
                </a:cubicBezTo>
                <a:cubicBezTo>
                  <a:pt x="595886" y="1782233"/>
                  <a:pt x="2509353" y="1210733"/>
                  <a:pt x="2549570" y="1473200"/>
                </a:cubicBezTo>
                <a:cubicBezTo>
                  <a:pt x="2589787" y="1735667"/>
                  <a:pt x="487937" y="2836333"/>
                  <a:pt x="454070" y="3111500"/>
                </a:cubicBezTo>
                <a:cubicBezTo>
                  <a:pt x="420203" y="3386667"/>
                  <a:pt x="2335787" y="2893483"/>
                  <a:pt x="2346370" y="3124200"/>
                </a:cubicBezTo>
                <a:cubicBezTo>
                  <a:pt x="2356953" y="3354917"/>
                  <a:pt x="1437261" y="3925358"/>
                  <a:pt x="517570" y="4495800"/>
                </a:cubicBezTo>
              </a:path>
            </a:pathLst>
          </a:custGeom>
          <a:noFill/>
          <a:ln w="19050" cap="flat" cmpd="sng">
            <a:solidFill>
              <a:srgbClr val="FF0000">
                <a:alpha val="100000"/>
              </a:srgbClr>
            </a:solidFill>
            <a:prstDash val="solid"/>
            <a:round/>
            <a:tailEnd type="triangle" w="lg" len="lg"/>
          </a:ln>
        </p:spPr>
      </p:sp>
      <p:sp>
        <p:nvSpPr>
          <p:cNvPr id="1048641" name=""/>
          <p:cNvSpPr/>
          <p:nvPr/>
        </p:nvSpPr>
        <p:spPr>
          <a:xfrm rot="0">
            <a:off x="4848225" y="927100"/>
            <a:ext cx="2125662" cy="4254500"/>
          </a:xfrm>
          <a:custGeom>
            <a:avLst/>
            <a:ahLst/>
            <a:rect l="0" t="0" r="r" b="b"/>
            <a:pathLst>
              <a:path w="2125604" h="4254500">
                <a:moveTo>
                  <a:pt x="143044" y="0"/>
                </a:moveTo>
                <a:cubicBezTo>
                  <a:pt x="9694" y="1485900"/>
                  <a:pt x="-123656" y="2971800"/>
                  <a:pt x="206544" y="3517900"/>
                </a:cubicBezTo>
                <a:cubicBezTo>
                  <a:pt x="536744" y="4064000"/>
                  <a:pt x="2084027" y="3153833"/>
                  <a:pt x="2124244" y="3276600"/>
                </a:cubicBezTo>
                <a:cubicBezTo>
                  <a:pt x="2164461" y="3399367"/>
                  <a:pt x="1306152" y="3826933"/>
                  <a:pt x="447844" y="4254500"/>
                </a:cubicBezTo>
              </a:path>
            </a:pathLst>
          </a:custGeom>
          <a:noFill/>
          <a:ln w="19050" cap="flat" cmpd="sng">
            <a:solidFill>
              <a:schemeClr val="lt2">
                <a:alpha val="100000"/>
              </a:schemeClr>
            </a:solidFill>
            <a:prstDash val="solid"/>
            <a:round/>
            <a:tailEnd type="triangle" w="lg" len="lg"/>
          </a:ln>
        </p:spPr>
      </p:sp>
      <p:sp>
        <p:nvSpPr>
          <p:cNvPr id="1048642" name=""/>
          <p:cNvSpPr/>
          <p:nvPr/>
        </p:nvSpPr>
        <p:spPr>
          <a:xfrm rot="0">
            <a:off x="4559300" y="914400"/>
            <a:ext cx="88900" cy="4343400"/>
          </a:xfrm>
          <a:custGeom>
            <a:avLst/>
            <a:ahLst/>
            <a:rect l="0" t="0" r="r" b="b"/>
            <a:pathLst>
              <a:path w="88900" h="4343400">
                <a:moveTo>
                  <a:pt x="0" y="0"/>
                </a:moveTo>
                <a:lnTo>
                  <a:pt x="88900" y="4343400"/>
                </a:lnTo>
              </a:path>
            </a:pathLst>
          </a:custGeom>
          <a:noFill/>
          <a:ln w="19050" cap="flat" cmpd="sng">
            <a:solidFill>
              <a:srgbClr val="CC9800">
                <a:alpha val="100000"/>
              </a:srgbClr>
            </a:solidFill>
            <a:prstDash val="solid"/>
            <a:round/>
            <a:tailEnd type="triangle" w="lg" len="lg"/>
          </a:ln>
        </p:spPr>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1048637">
                                            <p:txEl>
                                              <p:charRg st="139" end="153"/>
                                            </p:txEl>
                                          </p:spTgt>
                                        </p:tgtEl>
                                        <p:attrNameLst>
                                          <p:attrName>style.visibility</p:attrName>
                                        </p:attrNameLst>
                                      </p:cBhvr>
                                      <p:to>
                                        <p:strVal val="visible"/>
                                      </p:to>
                                    </p:set>
                                    <p:animEffect transition="in" filter="circle(in)">
                                      <p:cBhvr>
                                        <p:cTn dur="2000" id="7"/>
                                        <p:tgtEl>
                                          <p:spTgt spid="1048637">
                                            <p:txEl>
                                              <p:charRg st="139" end="15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6" presetSubtype="16">
                                  <p:stCondLst>
                                    <p:cond delay="0"/>
                                  </p:stCondLst>
                                  <p:childTnLst>
                                    <p:set>
                                      <p:cBhvr>
                                        <p:cTn dur="1" fill="hold" id="11">
                                          <p:stCondLst>
                                            <p:cond delay="0"/>
                                          </p:stCondLst>
                                        </p:cTn>
                                        <p:tgtEl>
                                          <p:spTgt spid="1048640"/>
                                        </p:tgtEl>
                                        <p:attrNameLst>
                                          <p:attrName>style.visibility</p:attrName>
                                        </p:attrNameLst>
                                      </p:cBhvr>
                                      <p:to>
                                        <p:strVal val="visible"/>
                                      </p:to>
                                    </p:set>
                                    <p:animEffect transition="in" filter="circle(in)">
                                      <p:cBhvr>
                                        <p:cTn dur="2000" id="12"/>
                                        <p:tgtEl>
                                          <p:spTgt spid="1048640"/>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6" presetSubtype="16">
                                  <p:stCondLst>
                                    <p:cond delay="0"/>
                                  </p:stCondLst>
                                  <p:childTnLst>
                                    <p:set>
                                      <p:cBhvr>
                                        <p:cTn dur="1" fill="hold" id="16">
                                          <p:stCondLst>
                                            <p:cond delay="0"/>
                                          </p:stCondLst>
                                        </p:cTn>
                                        <p:tgtEl>
                                          <p:spTgt spid="1048637">
                                            <p:txEl>
                                              <p:charRg st="153" end="173"/>
                                            </p:txEl>
                                          </p:spTgt>
                                        </p:tgtEl>
                                        <p:attrNameLst>
                                          <p:attrName>style.visibility</p:attrName>
                                        </p:attrNameLst>
                                      </p:cBhvr>
                                      <p:to>
                                        <p:strVal val="visible"/>
                                      </p:to>
                                    </p:set>
                                    <p:animEffect transition="in" filter="circle(in)">
                                      <p:cBhvr>
                                        <p:cTn dur="2000" id="17"/>
                                        <p:tgtEl>
                                          <p:spTgt spid="1048637">
                                            <p:txEl>
                                              <p:charRg st="153" end="173"/>
                                            </p:txEl>
                                          </p:spTgt>
                                        </p:tgtEl>
                                      </p:cBhvr>
                                    </p:animEffect>
                                  </p:childTnLst>
                                </p:cTn>
                              </p:par>
                              <p:par>
                                <p:cTn fill="hold" id="18" nodeType="withEffect" presetClass="entr" presetID="6" presetSubtype="16">
                                  <p:stCondLst>
                                    <p:cond delay="0"/>
                                  </p:stCondLst>
                                  <p:childTnLst>
                                    <p:set>
                                      <p:cBhvr>
                                        <p:cTn dur="1" fill="hold" id="19">
                                          <p:stCondLst>
                                            <p:cond delay="0"/>
                                          </p:stCondLst>
                                        </p:cTn>
                                        <p:tgtEl>
                                          <p:spTgt spid="1048637">
                                            <p:txEl>
                                              <p:charRg st="173" end="190"/>
                                            </p:txEl>
                                          </p:spTgt>
                                        </p:tgtEl>
                                        <p:attrNameLst>
                                          <p:attrName>style.visibility</p:attrName>
                                        </p:attrNameLst>
                                      </p:cBhvr>
                                      <p:to>
                                        <p:strVal val="visible"/>
                                      </p:to>
                                    </p:set>
                                    <p:animEffect transition="in" filter="circle(in)">
                                      <p:cBhvr>
                                        <p:cTn dur="2000" id="20"/>
                                        <p:tgtEl>
                                          <p:spTgt spid="1048637">
                                            <p:txEl>
                                              <p:charRg st="173" end="190"/>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6" presetSubtype="16">
                                  <p:stCondLst>
                                    <p:cond delay="0"/>
                                  </p:stCondLst>
                                  <p:childTnLst>
                                    <p:set>
                                      <p:cBhvr>
                                        <p:cTn dur="1" fill="hold" id="24">
                                          <p:stCondLst>
                                            <p:cond delay="0"/>
                                          </p:stCondLst>
                                        </p:cTn>
                                        <p:tgtEl>
                                          <p:spTgt spid="1048637">
                                            <p:txEl>
                                              <p:charRg st="190" end="205"/>
                                            </p:txEl>
                                          </p:spTgt>
                                        </p:tgtEl>
                                        <p:attrNameLst>
                                          <p:attrName>style.visibility</p:attrName>
                                        </p:attrNameLst>
                                      </p:cBhvr>
                                      <p:to>
                                        <p:strVal val="visible"/>
                                      </p:to>
                                    </p:set>
                                    <p:animEffect transition="in" filter="circle(in)">
                                      <p:cBhvr>
                                        <p:cTn dur="2000" id="25"/>
                                        <p:tgtEl>
                                          <p:spTgt spid="1048637">
                                            <p:txEl>
                                              <p:charRg st="190" end="205"/>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6" presetSubtype="16">
                                  <p:stCondLst>
                                    <p:cond delay="0"/>
                                  </p:stCondLst>
                                  <p:childTnLst>
                                    <p:set>
                                      <p:cBhvr>
                                        <p:cTn dur="1" fill="hold" id="29">
                                          <p:stCondLst>
                                            <p:cond delay="0"/>
                                          </p:stCondLst>
                                        </p:cTn>
                                        <p:tgtEl>
                                          <p:spTgt spid="1048639"/>
                                        </p:tgtEl>
                                        <p:attrNameLst>
                                          <p:attrName>style.visibility</p:attrName>
                                        </p:attrNameLst>
                                      </p:cBhvr>
                                      <p:to>
                                        <p:strVal val="visible"/>
                                      </p:to>
                                    </p:set>
                                    <p:animEffect transition="in" filter="circle(in)">
                                      <p:cBhvr>
                                        <p:cTn dur="2000" id="30"/>
                                        <p:tgtEl>
                                          <p:spTgt spid="1048639"/>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6" presetSubtype="16">
                                  <p:stCondLst>
                                    <p:cond delay="0"/>
                                  </p:stCondLst>
                                  <p:childTnLst>
                                    <p:set>
                                      <p:cBhvr>
                                        <p:cTn dur="1" fill="hold" id="34">
                                          <p:stCondLst>
                                            <p:cond delay="0"/>
                                          </p:stCondLst>
                                        </p:cTn>
                                        <p:tgtEl>
                                          <p:spTgt spid="1048637">
                                            <p:txEl>
                                              <p:charRg st="205" end="225"/>
                                            </p:txEl>
                                          </p:spTgt>
                                        </p:tgtEl>
                                        <p:attrNameLst>
                                          <p:attrName>style.visibility</p:attrName>
                                        </p:attrNameLst>
                                      </p:cBhvr>
                                      <p:to>
                                        <p:strVal val="visible"/>
                                      </p:to>
                                    </p:set>
                                    <p:animEffect transition="in" filter="circle(in)">
                                      <p:cBhvr>
                                        <p:cTn dur="2000" id="35"/>
                                        <p:tgtEl>
                                          <p:spTgt spid="1048637">
                                            <p:txEl>
                                              <p:charRg st="205" end="225"/>
                                            </p:txEl>
                                          </p:spTgt>
                                        </p:tgtEl>
                                      </p:cBhvr>
                                    </p:animEffect>
                                  </p:childTnLst>
                                </p:cTn>
                              </p:par>
                              <p:par>
                                <p:cTn fill="hold" id="36" nodeType="withEffect" presetClass="entr" presetID="6" presetSubtype="16">
                                  <p:stCondLst>
                                    <p:cond delay="0"/>
                                  </p:stCondLst>
                                  <p:childTnLst>
                                    <p:set>
                                      <p:cBhvr>
                                        <p:cTn dur="1" fill="hold" id="37">
                                          <p:stCondLst>
                                            <p:cond delay="0"/>
                                          </p:stCondLst>
                                        </p:cTn>
                                        <p:tgtEl>
                                          <p:spTgt spid="1048637">
                                            <p:txEl>
                                              <p:charRg st="225" end="237"/>
                                            </p:txEl>
                                          </p:spTgt>
                                        </p:tgtEl>
                                        <p:attrNameLst>
                                          <p:attrName>style.visibility</p:attrName>
                                        </p:attrNameLst>
                                      </p:cBhvr>
                                      <p:to>
                                        <p:strVal val="visible"/>
                                      </p:to>
                                    </p:set>
                                    <p:animEffect transition="in" filter="circle(in)">
                                      <p:cBhvr>
                                        <p:cTn dur="2000" id="38"/>
                                        <p:tgtEl>
                                          <p:spTgt spid="1048637">
                                            <p:txEl>
                                              <p:charRg st="225" end="237"/>
                                            </p:txEl>
                                          </p:spTgt>
                                        </p:tgtEl>
                                      </p:cBhvr>
                                    </p:animEffect>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6" presetSubtype="16">
                                  <p:stCondLst>
                                    <p:cond delay="0"/>
                                  </p:stCondLst>
                                  <p:childTnLst>
                                    <p:set>
                                      <p:cBhvr>
                                        <p:cTn dur="1" fill="hold" id="42">
                                          <p:stCondLst>
                                            <p:cond delay="0"/>
                                          </p:stCondLst>
                                        </p:cTn>
                                        <p:tgtEl>
                                          <p:spTgt spid="1048637">
                                            <p:txEl>
                                              <p:charRg st="237" end="251"/>
                                            </p:txEl>
                                          </p:spTgt>
                                        </p:tgtEl>
                                        <p:attrNameLst>
                                          <p:attrName>style.visibility</p:attrName>
                                        </p:attrNameLst>
                                      </p:cBhvr>
                                      <p:to>
                                        <p:strVal val="visible"/>
                                      </p:to>
                                    </p:set>
                                    <p:animEffect transition="in" filter="circle(in)">
                                      <p:cBhvr>
                                        <p:cTn dur="2000" id="43"/>
                                        <p:tgtEl>
                                          <p:spTgt spid="1048637">
                                            <p:txEl>
                                              <p:charRg st="237" end="251"/>
                                            </p:txEl>
                                          </p:spTgt>
                                        </p:tgtEl>
                                      </p:cBhvr>
                                    </p:animEffect>
                                  </p:childTnLst>
                                </p:cTn>
                              </p:par>
                            </p:childTnLst>
                          </p:cTn>
                        </p:par>
                      </p:childTnLst>
                    </p:cTn>
                  </p:par>
                  <p:par>
                    <p:cTn fill="hold" id="44" nodeType="clickPar">
                      <p:stCondLst>
                        <p:cond delay="indefinite"/>
                      </p:stCondLst>
                      <p:childTnLst>
                        <p:par>
                          <p:cTn fill="hold" id="45" nodeType="withGroup">
                            <p:stCondLst>
                              <p:cond delay="0"/>
                            </p:stCondLst>
                            <p:childTnLst>
                              <p:par>
                                <p:cTn fill="hold" id="46" nodeType="clickEffect" presetClass="entr" presetID="6" presetSubtype="16">
                                  <p:stCondLst>
                                    <p:cond delay="0"/>
                                  </p:stCondLst>
                                  <p:childTnLst>
                                    <p:set>
                                      <p:cBhvr>
                                        <p:cTn dur="1" fill="hold" id="47">
                                          <p:stCondLst>
                                            <p:cond delay="0"/>
                                          </p:stCondLst>
                                        </p:cTn>
                                        <p:tgtEl>
                                          <p:spTgt spid="1048641"/>
                                        </p:tgtEl>
                                        <p:attrNameLst>
                                          <p:attrName>style.visibility</p:attrName>
                                        </p:attrNameLst>
                                      </p:cBhvr>
                                      <p:to>
                                        <p:strVal val="visible"/>
                                      </p:to>
                                    </p:set>
                                    <p:animEffect transition="in" filter="circle(in)">
                                      <p:cBhvr>
                                        <p:cTn dur="2000" id="48"/>
                                        <p:tgtEl>
                                          <p:spTgt spid="1048641"/>
                                        </p:tgtEl>
                                      </p:cBhvr>
                                    </p:animEffect>
                                  </p:childTnLst>
                                </p:cTn>
                              </p:par>
                            </p:childTnLst>
                          </p:cTn>
                        </p:par>
                      </p:childTnLst>
                    </p:cTn>
                  </p:par>
                  <p:par>
                    <p:cTn fill="hold" id="49" nodeType="clickPar">
                      <p:stCondLst>
                        <p:cond delay="indefinite"/>
                      </p:stCondLst>
                      <p:childTnLst>
                        <p:par>
                          <p:cTn fill="hold" id="50" nodeType="withGroup">
                            <p:stCondLst>
                              <p:cond delay="0"/>
                            </p:stCondLst>
                            <p:childTnLst>
                              <p:par>
                                <p:cTn fill="hold" id="51" nodeType="clickEffect" presetClass="entr" presetID="6" presetSubtype="16">
                                  <p:stCondLst>
                                    <p:cond delay="0"/>
                                  </p:stCondLst>
                                  <p:childTnLst>
                                    <p:set>
                                      <p:cBhvr>
                                        <p:cTn dur="1" fill="hold" id="52">
                                          <p:stCondLst>
                                            <p:cond delay="0"/>
                                          </p:stCondLst>
                                        </p:cTn>
                                        <p:tgtEl>
                                          <p:spTgt spid="1048637">
                                            <p:txEl>
                                              <p:charRg st="251" end="271"/>
                                            </p:txEl>
                                          </p:spTgt>
                                        </p:tgtEl>
                                        <p:attrNameLst>
                                          <p:attrName>style.visibility</p:attrName>
                                        </p:attrNameLst>
                                      </p:cBhvr>
                                      <p:to>
                                        <p:strVal val="visible"/>
                                      </p:to>
                                    </p:set>
                                    <p:animEffect transition="in" filter="circle(in)">
                                      <p:cBhvr>
                                        <p:cTn dur="2000" id="53"/>
                                        <p:tgtEl>
                                          <p:spTgt spid="1048637">
                                            <p:txEl>
                                              <p:charRg st="251" end="271"/>
                                            </p:txEl>
                                          </p:spTgt>
                                        </p:tgtEl>
                                      </p:cBhvr>
                                    </p:animEffect>
                                  </p:childTnLst>
                                </p:cTn>
                              </p:par>
                              <p:par>
                                <p:cTn fill="hold" id="54" nodeType="withEffect" presetClass="entr" presetID="6" presetSubtype="16">
                                  <p:stCondLst>
                                    <p:cond delay="0"/>
                                  </p:stCondLst>
                                  <p:childTnLst>
                                    <p:set>
                                      <p:cBhvr>
                                        <p:cTn dur="1" fill="hold" id="55">
                                          <p:stCondLst>
                                            <p:cond delay="0"/>
                                          </p:stCondLst>
                                        </p:cTn>
                                        <p:tgtEl>
                                          <p:spTgt spid="1048637">
                                            <p:txEl>
                                              <p:charRg st="271" end="288"/>
                                            </p:txEl>
                                          </p:spTgt>
                                        </p:tgtEl>
                                        <p:attrNameLst>
                                          <p:attrName>style.visibility</p:attrName>
                                        </p:attrNameLst>
                                      </p:cBhvr>
                                      <p:to>
                                        <p:strVal val="visible"/>
                                      </p:to>
                                    </p:set>
                                    <p:animEffect transition="in" filter="circle(in)">
                                      <p:cBhvr>
                                        <p:cTn dur="2000" id="56"/>
                                        <p:tgtEl>
                                          <p:spTgt spid="1048637">
                                            <p:txEl>
                                              <p:charRg st="271" end="288"/>
                                            </p:txEl>
                                          </p:spTgt>
                                        </p:tgtEl>
                                      </p:cBhvr>
                                    </p:animEffect>
                                  </p:childTnLst>
                                </p:cTn>
                              </p:par>
                            </p:childTnLst>
                          </p:cTn>
                        </p:par>
                      </p:childTnLst>
                    </p:cTn>
                  </p:par>
                  <p:par>
                    <p:cTn fill="hold" id="57" nodeType="clickPar">
                      <p:stCondLst>
                        <p:cond delay="indefinite"/>
                      </p:stCondLst>
                      <p:childTnLst>
                        <p:par>
                          <p:cTn fill="hold" id="58" nodeType="withGroup">
                            <p:stCondLst>
                              <p:cond delay="0"/>
                            </p:stCondLst>
                            <p:childTnLst>
                              <p:par>
                                <p:cTn fill="hold" id="59" nodeType="clickEffect" presetClass="entr" presetID="6" presetSubtype="16">
                                  <p:stCondLst>
                                    <p:cond delay="0"/>
                                  </p:stCondLst>
                                  <p:childTnLst>
                                    <p:set>
                                      <p:cBhvr>
                                        <p:cTn dur="1" fill="hold" id="60">
                                          <p:stCondLst>
                                            <p:cond delay="0"/>
                                          </p:stCondLst>
                                        </p:cTn>
                                        <p:tgtEl>
                                          <p:spTgt spid="1048637">
                                            <p:txEl>
                                              <p:charRg st="288" end="303"/>
                                            </p:txEl>
                                          </p:spTgt>
                                        </p:tgtEl>
                                        <p:attrNameLst>
                                          <p:attrName>style.visibility</p:attrName>
                                        </p:attrNameLst>
                                      </p:cBhvr>
                                      <p:to>
                                        <p:strVal val="visible"/>
                                      </p:to>
                                    </p:set>
                                    <p:animEffect transition="in" filter="circle(in)">
                                      <p:cBhvr>
                                        <p:cTn dur="2000" id="61"/>
                                        <p:tgtEl>
                                          <p:spTgt spid="1048637">
                                            <p:txEl>
                                              <p:charRg st="288" end="303"/>
                                            </p:txEl>
                                          </p:spTgt>
                                        </p:tgtEl>
                                      </p:cBhvr>
                                    </p:animEffect>
                                  </p:childTnLst>
                                </p:cTn>
                              </p:par>
                            </p:childTnLst>
                          </p:cTn>
                        </p:par>
                      </p:childTnLst>
                    </p:cTn>
                  </p:par>
                  <p:par>
                    <p:cTn fill="hold" id="62" nodeType="clickPar">
                      <p:stCondLst>
                        <p:cond delay="indefinite"/>
                      </p:stCondLst>
                      <p:childTnLst>
                        <p:par>
                          <p:cTn fill="hold" id="63" nodeType="withGroup">
                            <p:stCondLst>
                              <p:cond delay="0"/>
                            </p:stCondLst>
                            <p:childTnLst>
                              <p:par>
                                <p:cTn fill="hold" id="64" nodeType="clickEffect" presetClass="entr" presetID="6" presetSubtype="16">
                                  <p:stCondLst>
                                    <p:cond delay="0"/>
                                  </p:stCondLst>
                                  <p:childTnLst>
                                    <p:set>
                                      <p:cBhvr>
                                        <p:cTn dur="1" fill="hold" id="65">
                                          <p:stCondLst>
                                            <p:cond delay="0"/>
                                          </p:stCondLst>
                                        </p:cTn>
                                        <p:tgtEl>
                                          <p:spTgt spid="1048642"/>
                                        </p:tgtEl>
                                        <p:attrNameLst>
                                          <p:attrName>style.visibility</p:attrName>
                                        </p:attrNameLst>
                                      </p:cBhvr>
                                      <p:to>
                                        <p:strVal val="visible"/>
                                      </p:to>
                                    </p:set>
                                    <p:animEffect transition="in" filter="circle(in)">
                                      <p:cBhvr>
                                        <p:cTn dur="2000" id="66"/>
                                        <p:tgtEl>
                                          <p:spTgt spid="1048642"/>
                                        </p:tgtEl>
                                      </p:cBhvr>
                                    </p:animEffect>
                                  </p:childTnLst>
                                </p:cTn>
                              </p:par>
                            </p:childTnLst>
                          </p:cTn>
                        </p:par>
                      </p:childTnLst>
                    </p:cTn>
                  </p:par>
                  <p:par>
                    <p:cTn fill="hold" id="67" nodeType="clickPar">
                      <p:stCondLst>
                        <p:cond delay="indefinite"/>
                      </p:stCondLst>
                      <p:childTnLst>
                        <p:par>
                          <p:cTn fill="hold" id="68" nodeType="withGroup">
                            <p:stCondLst>
                              <p:cond delay="0"/>
                            </p:stCondLst>
                            <p:childTnLst>
                              <p:par>
                                <p:cTn fill="hold" id="69" nodeType="clickEffect" presetClass="entr" presetID="6" presetSubtype="16">
                                  <p:stCondLst>
                                    <p:cond delay="0"/>
                                  </p:stCondLst>
                                  <p:childTnLst>
                                    <p:set>
                                      <p:cBhvr>
                                        <p:cTn dur="1" fill="hold" id="70">
                                          <p:stCondLst>
                                            <p:cond delay="0"/>
                                          </p:stCondLst>
                                        </p:cTn>
                                        <p:tgtEl>
                                          <p:spTgt spid="1048637">
                                            <p:txEl>
                                              <p:charRg st="303" end="323"/>
                                            </p:txEl>
                                          </p:spTgt>
                                        </p:tgtEl>
                                        <p:attrNameLst>
                                          <p:attrName>style.visibility</p:attrName>
                                        </p:attrNameLst>
                                      </p:cBhvr>
                                      <p:to>
                                        <p:strVal val="visible"/>
                                      </p:to>
                                    </p:set>
                                    <p:animEffect transition="in" filter="circle(in)">
                                      <p:cBhvr>
                                        <p:cTn dur="2000" id="71"/>
                                        <p:tgtEl>
                                          <p:spTgt spid="1048637">
                                            <p:txEl>
                                              <p:charRg st="303" end="323"/>
                                            </p:txEl>
                                          </p:spTgt>
                                        </p:tgtEl>
                                      </p:cBhvr>
                                    </p:animEffect>
                                  </p:childTnLst>
                                </p:cTn>
                              </p:par>
                              <p:par>
                                <p:cTn fill="hold" id="72" nodeType="withEffect" presetClass="entr" presetID="6" presetSubtype="16">
                                  <p:stCondLst>
                                    <p:cond delay="0"/>
                                  </p:stCondLst>
                                  <p:childTnLst>
                                    <p:set>
                                      <p:cBhvr>
                                        <p:cTn dur="1" fill="hold" id="73">
                                          <p:stCondLst>
                                            <p:cond delay="0"/>
                                          </p:stCondLst>
                                        </p:cTn>
                                        <p:tgtEl>
                                          <p:spTgt spid="1048637">
                                            <p:txEl>
                                              <p:charRg st="323" end="334"/>
                                            </p:txEl>
                                          </p:spTgt>
                                        </p:tgtEl>
                                        <p:attrNameLst>
                                          <p:attrName>style.visibility</p:attrName>
                                        </p:attrNameLst>
                                      </p:cBhvr>
                                      <p:to>
                                        <p:strVal val="visible"/>
                                      </p:to>
                                    </p:set>
                                    <p:animEffect transition="in" filter="circle(in)">
                                      <p:cBhvr>
                                        <p:cTn dur="2000" id="74"/>
                                        <p:tgtEl>
                                          <p:spTgt spid="1048637">
                                            <p:txEl>
                                              <p:charRg st="323" end="3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643" name=""/>
          <p:cNvSpPr/>
          <p:nvPr/>
        </p:nvSpPr>
        <p:spPr>
          <a:xfrm rot="0">
            <a:off x="3781425" y="3092450"/>
            <a:ext cx="1150937" cy="1150937"/>
          </a:xfrm>
          <a:prstGeom prst="ellipse"/>
          <a:noFill/>
          <a:ln w="76200" cap="flat" cmpd="sng">
            <a:solidFill>
              <a:schemeClr val="hlink">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en-US" sz="2800" lang="zh-CN">
                <a:solidFill>
                  <a:schemeClr val="hlink"/>
                </a:solidFill>
              </a:rPr>
              <a:t>语句</a:t>
            </a:r>
          </a:p>
          <a:p>
            <a:pPr algn="ctr" eaLnBrk="1" hangingPunct="1" indent="0" latinLnBrk="1" lvl="0" marL="0">
              <a:spcBef>
                <a:spcPct val="0"/>
              </a:spcBef>
              <a:buSzPct val="100000"/>
              <a:buFontTx/>
              <a:buNone/>
            </a:pPr>
            <a:r>
              <a:rPr altLang="en-US" sz="2800" lang="zh-CN">
                <a:solidFill>
                  <a:schemeClr val="hlink"/>
                </a:solidFill>
              </a:rPr>
              <a:t>覆盖</a:t>
            </a:r>
          </a:p>
        </p:txBody>
      </p:sp>
      <p:sp>
        <p:nvSpPr>
          <p:cNvPr id="1048644" name=""/>
          <p:cNvSpPr/>
          <p:nvPr/>
        </p:nvSpPr>
        <p:spPr>
          <a:xfrm rot="0">
            <a:off x="2844800" y="2660650"/>
            <a:ext cx="2232025" cy="2016125"/>
          </a:xfrm>
          <a:prstGeom prst="ellipse"/>
          <a:noFill/>
          <a:ln w="76200" cap="flat" cmpd="sng">
            <a:solidFill>
              <a:schemeClr val="lt2">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2800" lang="zh-CN">
                <a:solidFill>
                  <a:schemeClr val="lt2"/>
                </a:solidFill>
              </a:rPr>
              <a:t>判</a:t>
            </a:r>
          </a:p>
          <a:p>
            <a:pPr eaLnBrk="1" hangingPunct="1" indent="0" latinLnBrk="1" lvl="0" marL="0">
              <a:spcBef>
                <a:spcPct val="0"/>
              </a:spcBef>
              <a:buSzPct val="100000"/>
              <a:buFontTx/>
              <a:buNone/>
            </a:pPr>
            <a:r>
              <a:rPr altLang="en-US" sz="2800" lang="zh-CN">
                <a:solidFill>
                  <a:schemeClr val="lt2"/>
                </a:solidFill>
              </a:rPr>
              <a:t>定</a:t>
            </a:r>
          </a:p>
          <a:p>
            <a:pPr eaLnBrk="1" hangingPunct="1" indent="0" latinLnBrk="1" lvl="0" marL="0">
              <a:spcBef>
                <a:spcPct val="0"/>
              </a:spcBef>
              <a:buSzPct val="100000"/>
              <a:buFontTx/>
              <a:buNone/>
            </a:pPr>
            <a:r>
              <a:rPr altLang="en-US" sz="2800" lang="zh-CN">
                <a:solidFill>
                  <a:schemeClr val="lt2"/>
                </a:solidFill>
              </a:rPr>
              <a:t>覆</a:t>
            </a:r>
          </a:p>
          <a:p>
            <a:pPr eaLnBrk="1" hangingPunct="1" indent="0" latinLnBrk="1" lvl="0" marL="0">
              <a:spcBef>
                <a:spcPct val="0"/>
              </a:spcBef>
              <a:buSzPct val="100000"/>
              <a:buFontTx/>
              <a:buNone/>
            </a:pPr>
            <a:r>
              <a:rPr altLang="en-US" sz="2800" lang="zh-CN">
                <a:solidFill>
                  <a:schemeClr val="lt2"/>
                </a:solidFill>
              </a:rPr>
              <a:t>盖</a:t>
            </a:r>
          </a:p>
        </p:txBody>
      </p:sp>
      <p:sp>
        <p:nvSpPr>
          <p:cNvPr id="1048645" name=""/>
          <p:cNvSpPr/>
          <p:nvPr/>
        </p:nvSpPr>
        <p:spPr>
          <a:xfrm rot="0">
            <a:off x="3636962" y="2444750"/>
            <a:ext cx="2592387" cy="2376487"/>
          </a:xfrm>
          <a:prstGeom prst="ellipse"/>
          <a:noFill/>
          <a:ln w="76200" cap="flat" cmpd="sng">
            <a:solidFill>
              <a:srgbClr val="000099">
                <a:alpha val="100000"/>
              </a:srgb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r>
              <a:rPr altLang="en-US" sz="2800" lang="zh-CN">
                <a:solidFill>
                  <a:srgbClr val="000099"/>
                </a:solidFill>
              </a:rPr>
              <a:t>条</a:t>
            </a:r>
          </a:p>
          <a:p>
            <a:pPr algn="r" eaLnBrk="1" hangingPunct="1" indent="0" latinLnBrk="1" lvl="0" marL="0">
              <a:spcBef>
                <a:spcPct val="0"/>
              </a:spcBef>
              <a:buSzPct val="100000"/>
              <a:buFontTx/>
              <a:buNone/>
            </a:pPr>
            <a:r>
              <a:rPr altLang="en-US" sz="2800" lang="zh-CN">
                <a:solidFill>
                  <a:srgbClr val="000099"/>
                </a:solidFill>
              </a:rPr>
              <a:t>件</a:t>
            </a:r>
          </a:p>
          <a:p>
            <a:pPr algn="r" eaLnBrk="1" hangingPunct="1" indent="0" latinLnBrk="1" lvl="0" marL="0">
              <a:spcBef>
                <a:spcPct val="0"/>
              </a:spcBef>
              <a:buSzPct val="100000"/>
              <a:buFontTx/>
              <a:buNone/>
            </a:pPr>
            <a:r>
              <a:rPr altLang="en-US" sz="2800" lang="zh-CN">
                <a:solidFill>
                  <a:srgbClr val="000099"/>
                </a:solidFill>
              </a:rPr>
              <a:t>覆</a:t>
            </a:r>
          </a:p>
          <a:p>
            <a:pPr algn="r" eaLnBrk="1" hangingPunct="1" indent="0" latinLnBrk="1" lvl="0" marL="0">
              <a:spcBef>
                <a:spcPct val="0"/>
              </a:spcBef>
              <a:buSzPct val="100000"/>
              <a:buFontTx/>
              <a:buNone/>
            </a:pPr>
            <a:r>
              <a:rPr altLang="en-US" sz="2800" lang="zh-CN">
                <a:solidFill>
                  <a:srgbClr val="000099"/>
                </a:solidFill>
              </a:rPr>
              <a:t>盖</a:t>
            </a:r>
          </a:p>
        </p:txBody>
      </p:sp>
      <p:sp>
        <p:nvSpPr>
          <p:cNvPr id="1048646" name=""/>
          <p:cNvSpPr/>
          <p:nvPr/>
        </p:nvSpPr>
        <p:spPr>
          <a:xfrm rot="0">
            <a:off x="2627312" y="1771650"/>
            <a:ext cx="3816350" cy="3313112"/>
          </a:xfrm>
          <a:prstGeom prst="ellipse"/>
          <a:noFill/>
          <a:ln w="76200" cap="flat" cmpd="sng">
            <a:solidFill>
              <a:srgbClr val="660066">
                <a:alpha val="100000"/>
              </a:srgbClr>
            </a:solidFill>
            <a:prstDash val="solid"/>
            <a:round/>
          </a:ln>
        </p:spPr>
        <p:txBody>
          <a:bodyPr anchor="t" bIns="45720" lIns="91440" rIns="91440" tIns="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endParaRPr altLang="en-US" sz="2800" lang="zh-CN">
              <a:solidFill>
                <a:srgbClr val="660066"/>
              </a:solidFill>
            </a:endParaRPr>
          </a:p>
        </p:txBody>
      </p:sp>
      <p:sp>
        <p:nvSpPr>
          <p:cNvPr id="1048647" name=""/>
          <p:cNvSpPr txBox="1"/>
          <p:nvPr/>
        </p:nvSpPr>
        <p:spPr>
          <a:xfrm rot="0">
            <a:off x="3205162" y="1973262"/>
            <a:ext cx="2520950" cy="51911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en-US" sz="2800" lang="zh-CN">
                <a:solidFill>
                  <a:srgbClr val="660066"/>
                </a:solidFill>
              </a:rPr>
              <a:t>判定</a:t>
            </a:r>
            <a:r>
              <a:rPr altLang="zh-CN" sz="2800" lang="en-US">
                <a:solidFill>
                  <a:srgbClr val="660066"/>
                </a:solidFill>
              </a:rPr>
              <a:t>/</a:t>
            </a:r>
            <a:r>
              <a:rPr altLang="en-US" sz="2800" lang="zh-CN">
                <a:solidFill>
                  <a:srgbClr val="660066"/>
                </a:solidFill>
              </a:rPr>
              <a:t>条件覆盖</a:t>
            </a:r>
          </a:p>
        </p:txBody>
      </p:sp>
      <p:sp>
        <p:nvSpPr>
          <p:cNvPr id="1048648" name=""/>
          <p:cNvSpPr/>
          <p:nvPr/>
        </p:nvSpPr>
        <p:spPr>
          <a:xfrm rot="0">
            <a:off x="1763712" y="908050"/>
            <a:ext cx="5472112" cy="4608512"/>
          </a:xfrm>
          <a:prstGeom prst="ellipse"/>
          <a:noFill/>
          <a:ln w="76200" cap="flat" cmpd="sng">
            <a:solidFill>
              <a:srgbClr val="003366">
                <a:alpha val="100000"/>
              </a:srgbClr>
            </a:solidFill>
            <a:prstDash val="solid"/>
            <a:round/>
          </a:ln>
        </p:spPr>
        <p:txBody>
          <a:bodyPr anchor="t" bIns="45720" lIns="91440" rIns="91440" tIns="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endParaRPr altLang="en-US" sz="2800" lang="zh-CN">
              <a:solidFill>
                <a:srgbClr val="003366"/>
              </a:solidFill>
            </a:endParaRPr>
          </a:p>
        </p:txBody>
      </p:sp>
      <p:sp>
        <p:nvSpPr>
          <p:cNvPr id="1048649" name=""/>
          <p:cNvSpPr txBox="1"/>
          <p:nvPr/>
        </p:nvSpPr>
        <p:spPr>
          <a:xfrm rot="0">
            <a:off x="3203575" y="1109662"/>
            <a:ext cx="2520950" cy="51911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50000"/>
              </a:spcBef>
              <a:buSzPct val="100000"/>
              <a:buFontTx/>
              <a:buNone/>
            </a:pPr>
            <a:r>
              <a:rPr altLang="en-US" sz="2800" lang="zh-CN">
                <a:solidFill>
                  <a:srgbClr val="003366"/>
                </a:solidFill>
              </a:rPr>
              <a:t>条件组合覆盖</a:t>
            </a:r>
          </a:p>
        </p:txBody>
      </p:sp>
      <p:sp>
        <p:nvSpPr>
          <p:cNvPr id="1048650" name=""/>
          <p:cNvSpPr txBox="1"/>
          <p:nvPr/>
        </p:nvSpPr>
        <p:spPr>
          <a:xfrm rot="0">
            <a:off x="6553200" y="621188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16</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iterate type="lt">
                                    <p:tmAbs val="0"/>
                                  </p:iterate>
                                  <p:childTnLst>
                                    <p:set>
                                      <p:cBhvr>
                                        <p:cTn dur="1" fill="hold" id="6">
                                          <p:stCondLst>
                                            <p:cond delay="0"/>
                                          </p:stCondLst>
                                        </p:cTn>
                                        <p:tgtEl>
                                          <p:spTgt spid="1048643"/>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grpId="0" id="9" nodeType="clickEffect" presetClass="entr" presetID="1" presetSubtype="0">
                                  <p:stCondLst>
                                    <p:cond delay="0"/>
                                  </p:stCondLst>
                                  <p:iterate type="lt">
                                    <p:tmAbs val="0"/>
                                  </p:iterate>
                                  <p:childTnLst>
                                    <p:set>
                                      <p:cBhvr>
                                        <p:cTn dur="1" fill="hold" id="10">
                                          <p:stCondLst>
                                            <p:cond delay="0"/>
                                          </p:stCondLst>
                                        </p:cTn>
                                        <p:tgtEl>
                                          <p:spTgt spid="1048644"/>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8645"/>
                                        </p:tgtEl>
                                        <p:attrNameLst>
                                          <p:attrName>style.visibility</p:attrName>
                                        </p:attrNameLst>
                                      </p:cBhvr>
                                      <p:to>
                                        <p:strVal val="visible"/>
                                      </p:to>
                                    </p:set>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1" presetSubtype="0">
                                  <p:stCondLst>
                                    <p:cond delay="0"/>
                                  </p:stCondLst>
                                  <p:childTnLst>
                                    <p:set>
                                      <p:cBhvr>
                                        <p:cTn dur="1" fill="hold" id="18">
                                          <p:stCondLst>
                                            <p:cond delay="0"/>
                                          </p:stCondLst>
                                        </p:cTn>
                                        <p:tgtEl>
                                          <p:spTgt spid="1048647"/>
                                        </p:tgtEl>
                                        <p:attrNameLst>
                                          <p:attrName>style.visibility</p:attrName>
                                        </p:attrNameLst>
                                      </p:cBhvr>
                                      <p:to>
                                        <p:strVal val="visible"/>
                                      </p:to>
                                    </p:set>
                                  </p:childTnLst>
                                </p:cTn>
                              </p:par>
                              <p:par>
                                <p:cTn fill="hold" grpId="0" id="19" nodeType="withEffect" presetClass="entr" presetID="1" presetSubtype="0">
                                  <p:stCondLst>
                                    <p:cond delay="0"/>
                                  </p:stCondLst>
                                  <p:childTnLst>
                                    <p:set>
                                      <p:cBhvr>
                                        <p:cTn dur="1" fill="hold" id="20">
                                          <p:stCondLst>
                                            <p:cond delay="0"/>
                                          </p:stCondLst>
                                        </p:cTn>
                                        <p:tgtEl>
                                          <p:spTgt spid="1048646"/>
                                        </p:tgtEl>
                                        <p:attrNameLst>
                                          <p:attrName>style.visibility</p:attrName>
                                        </p:attrNameLst>
                                      </p:cBhvr>
                                      <p:to>
                                        <p:strVal val="visible"/>
                                      </p:to>
                                    </p:set>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1" presetSubtype="0">
                                  <p:stCondLst>
                                    <p:cond delay="0"/>
                                  </p:stCondLst>
                                  <p:childTnLst>
                                    <p:set>
                                      <p:cBhvr>
                                        <p:cTn dur="1" fill="hold" id="24">
                                          <p:stCondLst>
                                            <p:cond delay="0"/>
                                          </p:stCondLst>
                                        </p:cTn>
                                        <p:tgtEl>
                                          <p:spTgt spid="1048649"/>
                                        </p:tgtEl>
                                        <p:attrNameLst>
                                          <p:attrName>style.visibility</p:attrName>
                                        </p:attrNameLst>
                                      </p:cBhvr>
                                      <p:to>
                                        <p:strVal val="visible"/>
                                      </p:to>
                                    </p:set>
                                  </p:childTnLst>
                                </p:cTn>
                              </p:par>
                              <p:par>
                                <p:cTn fill="hold" grpId="0" id="25" nodeType="withEffect" presetClass="entr" presetID="1" presetSubtype="0">
                                  <p:stCondLst>
                                    <p:cond delay="0"/>
                                  </p:stCondLst>
                                  <p:childTnLst>
                                    <p:set>
                                      <p:cBhvr>
                                        <p:cTn dur="1" fill="hold" id="26">
                                          <p:stCondLst>
                                            <p:cond delay="0"/>
                                          </p:stCondLst>
                                        </p:cTn>
                                        <p:tgtEl>
                                          <p:spTgt spid="10486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3" grpId="0" uiExpand="0" build="whole" animBg="1"/>
      <p:bldP spid="1048644" grpId="0" uiExpand="0" build="whole" animBg="1"/>
      <p:bldP spid="1048645" grpId="0" uiExpand="0" build="whole" animBg="1"/>
      <p:bldP spid="1048646" grpId="0" uiExpand="0" build="whole" animBg="1"/>
      <p:bldP spid="1048647" grpId="0" uiExpand="0" build="whole"/>
      <p:bldP spid="1048648" grpId="0" uiExpand="0" build="whole" animBg="1"/>
      <p:bldP spid="1048649" grpId="0" uiExpand="0" build="whole"/>
    </p:bld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651" name=""/>
          <p:cNvSpPr/>
          <p:nvPr>
            <p:ph type="body" sz="full" idx="1"/>
          </p:nvPr>
        </p:nvSpPr>
        <p:spPr>
          <a:xfrm rot="0">
            <a:off x="87312" y="1700212"/>
            <a:ext cx="8229600" cy="2808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zh-CN" sz="3200" lang="en-US">
                <a:latin typeface="Times New Roman" pitchFamily="18" charset="0"/>
              </a:rPr>
              <a:t>Tom McCabe</a:t>
            </a:r>
            <a:r>
              <a:rPr altLang="en-US" sz="3200" lang="zh-CN">
                <a:latin typeface="Times New Roman" pitchFamily="18" charset="0"/>
              </a:rPr>
              <a:t>提出的一种白盒测试技术</a:t>
            </a:r>
          </a:p>
          <a:p>
            <a:pPr lvl="1"/>
            <a:r>
              <a:rPr altLang="en-US" b="1" sz="2800" lang="zh-CN">
                <a:solidFill>
                  <a:srgbClr val="FF0000"/>
                </a:solidFill>
                <a:latin typeface="Times New Roman" pitchFamily="18" charset="0"/>
              </a:rPr>
              <a:t>画出流图（</a:t>
            </a:r>
            <a:r>
              <a:rPr altLang="zh-CN" b="1" sz="2800" lang="en-US">
                <a:solidFill>
                  <a:srgbClr val="FF0000"/>
                </a:solidFill>
                <a:latin typeface="Times New Roman" pitchFamily="18" charset="0"/>
              </a:rPr>
              <a:t>Flow graph</a:t>
            </a:r>
            <a:r>
              <a:rPr altLang="en-US" b="1" sz="2800" lang="zh-CN">
                <a:solidFill>
                  <a:srgbClr val="FF0000"/>
                </a:solidFill>
                <a:latin typeface="Times New Roman" pitchFamily="18" charset="0"/>
              </a:rPr>
              <a:t>）</a:t>
            </a:r>
          </a:p>
          <a:p>
            <a:pPr lvl="1"/>
            <a:r>
              <a:rPr altLang="en-US" sz="2800" lang="zh-CN">
                <a:latin typeface="Times New Roman" pitchFamily="18" charset="0"/>
              </a:rPr>
              <a:t>计算环形复杂度</a:t>
            </a:r>
          </a:p>
          <a:p>
            <a:pPr lvl="1"/>
            <a:r>
              <a:rPr altLang="en-US" sz="2800" lang="zh-CN">
                <a:latin typeface="Times New Roman" pitchFamily="18" charset="0"/>
              </a:rPr>
              <a:t>以该复杂度为指南定义</a:t>
            </a:r>
            <a:r>
              <a:rPr altLang="en-US" b="1" sz="2800" lang="zh-CN">
                <a:latin typeface="Times New Roman" pitchFamily="18" charset="0"/>
              </a:rPr>
              <a:t>独立路径</a:t>
            </a:r>
            <a:r>
              <a:rPr altLang="zh-CN" sz="2800" lang="en-US">
                <a:latin typeface="Times New Roman" pitchFamily="18" charset="0"/>
              </a:rPr>
              <a:t>的基本集合</a:t>
            </a:r>
          </a:p>
          <a:p>
            <a:pPr lvl="1"/>
            <a:r>
              <a:rPr altLang="en-US" sz="2800" lang="zh-CN">
                <a:latin typeface="Times New Roman" pitchFamily="18" charset="0"/>
              </a:rPr>
              <a:t>从该基本集合导出</a:t>
            </a:r>
            <a:r>
              <a:rPr altLang="zh-CN" b="1" sz="2800" lang="en-US">
                <a:latin typeface="Times New Roman" pitchFamily="18" charset="0"/>
              </a:rPr>
              <a:t>测试用例</a:t>
            </a:r>
          </a:p>
        </p:txBody>
      </p:sp>
      <p:sp>
        <p:nvSpPr>
          <p:cNvPr id="1048652" name=""/>
          <p:cNvSpPr/>
          <p:nvPr>
            <p:ph type="title" sz="full" idx="0"/>
          </p:nvPr>
        </p:nvSpPr>
        <p:spPr>
          <a:xfrm rot="0">
            <a:off x="457200" y="277812"/>
            <a:ext cx="8229600" cy="847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lnSpc>
                <a:spcPct val="110000"/>
              </a:lnSpc>
            </a:pPr>
            <a:r>
              <a:rPr altLang="en-US" b="1" sz="3600" lang="zh-CN">
                <a:latin typeface="Times New Roman" pitchFamily="18" charset="0"/>
              </a:rPr>
              <a:t>基本路径测试（</a:t>
            </a:r>
            <a:r>
              <a:rPr altLang="zh-CN" b="1" sz="3600" lang="en-US">
                <a:latin typeface="Times New Roman" pitchFamily="18" charset="0"/>
              </a:rPr>
              <a:t>Basic Path Testing</a:t>
            </a:r>
            <a:r>
              <a:rPr altLang="en-US" b="1" sz="3600" lang="zh-CN">
                <a:latin typeface="Times New Roman" pitchFamily="18" charset="0"/>
              </a:rPr>
              <a:t>）</a:t>
            </a:r>
          </a:p>
        </p:txBody>
      </p:sp>
      <p:sp>
        <p:nvSpPr>
          <p:cNvPr id="104865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17</a:t>
            </a:fld>
            <a:endParaRPr altLang="zh-CN" sz="1200" lang="en-US">
              <a:solidFill>
                <a:srgbClr val="000000"/>
              </a:solidFill>
              <a:latin typeface="Garamond" pitchFamily="18" charset="0"/>
            </a:endParaRPr>
          </a:p>
        </p:txBody>
      </p:sp>
      <p:pic>
        <p:nvPicPr>
          <p:cNvPr id="2097163" name=""/>
          <p:cNvPicPr>
            <a:picLocks/>
          </p:cNvPicPr>
          <p:nvPr/>
        </p:nvPicPr>
        <p:blipFill>
          <a:blip xmlns:r="http://schemas.openxmlformats.org/officeDocument/2006/relationships" r:embed="rId1"/>
          <a:srcRect l="0" t="0" r="0" b="0"/>
          <a:stretch>
            <a:fillRect/>
          </a:stretch>
        </p:blipFill>
        <p:spPr>
          <a:xfrm rot="0">
            <a:off x="7456487" y="908050"/>
            <a:ext cx="1652587" cy="2087562"/>
          </a:xfrm>
          <a:prstGeom prst="rect"/>
          <a:noFill/>
          <a:ln>
            <a:noFill/>
          </a:ln>
        </p:spPr>
      </p:pic>
      <p:sp>
        <p:nvSpPr>
          <p:cNvPr id="1048654" name=""/>
          <p:cNvSpPr/>
          <p:nvPr/>
        </p:nvSpPr>
        <p:spPr>
          <a:xfrm rot="0">
            <a:off x="215900" y="6165850"/>
            <a:ext cx="8677275" cy="338137"/>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1600" lang="en-US"/>
              <a:t>Thomas J. McCabe: A Complexity Measure. IEEE Trans. Software Eng. 2(4): 308-320 (1976)</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51">
                                            <p:txEl>
                                              <p:charRg st="0" end="22"/>
                                            </p:txEl>
                                          </p:spTgt>
                                        </p:tgtEl>
                                        <p:attrNameLst>
                                          <p:attrName>style.visibility</p:attrName>
                                        </p:attrNameLst>
                                      </p:cBhvr>
                                      <p:to>
                                        <p:strVal val="visible"/>
                                      </p:to>
                                    </p:set>
                                    <p:animEffect transition="in" filter="randombar(horizontal)">
                                      <p:cBhvr>
                                        <p:cTn dur="500" id="7"/>
                                        <p:tgtEl>
                                          <p:spTgt spid="1048651">
                                            <p:txEl>
                                              <p:charRg st="0" end="2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51">
                                            <p:txEl>
                                              <p:charRg st="22" end="39"/>
                                            </p:txEl>
                                          </p:spTgt>
                                        </p:tgtEl>
                                        <p:attrNameLst>
                                          <p:attrName>style.visibility</p:attrName>
                                        </p:attrNameLst>
                                      </p:cBhvr>
                                      <p:to>
                                        <p:strVal val="visible"/>
                                      </p:to>
                                    </p:set>
                                    <p:animEffect transition="in" filter="randombar(horizontal)">
                                      <p:cBhvr>
                                        <p:cTn dur="500" id="12"/>
                                        <p:tgtEl>
                                          <p:spTgt spid="1048651">
                                            <p:txEl>
                                              <p:charRg st="22" end="39"/>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51">
                                            <p:txEl>
                                              <p:charRg st="39" end="47"/>
                                            </p:txEl>
                                          </p:spTgt>
                                        </p:tgtEl>
                                        <p:attrNameLst>
                                          <p:attrName>style.visibility</p:attrName>
                                        </p:attrNameLst>
                                      </p:cBhvr>
                                      <p:to>
                                        <p:strVal val="visible"/>
                                      </p:to>
                                    </p:set>
                                    <p:animEffect transition="in" filter="randombar(horizontal)">
                                      <p:cBhvr>
                                        <p:cTn dur="500" id="17"/>
                                        <p:tgtEl>
                                          <p:spTgt spid="1048651">
                                            <p:txEl>
                                              <p:charRg st="39" end="47"/>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651">
                                            <p:txEl>
                                              <p:charRg st="47" end="67"/>
                                            </p:txEl>
                                          </p:spTgt>
                                        </p:tgtEl>
                                        <p:attrNameLst>
                                          <p:attrName>style.visibility</p:attrName>
                                        </p:attrNameLst>
                                      </p:cBhvr>
                                      <p:to>
                                        <p:strVal val="visible"/>
                                      </p:to>
                                    </p:set>
                                    <p:animEffect transition="in" filter="randombar(horizontal)">
                                      <p:cBhvr>
                                        <p:cTn dur="500" id="22"/>
                                        <p:tgtEl>
                                          <p:spTgt spid="1048651">
                                            <p:txEl>
                                              <p:charRg st="47" end="67"/>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4" presetSubtype="10">
                                  <p:stCondLst>
                                    <p:cond delay="0"/>
                                  </p:stCondLst>
                                  <p:childTnLst>
                                    <p:set>
                                      <p:cBhvr>
                                        <p:cTn dur="1" fill="hold" id="26">
                                          <p:stCondLst>
                                            <p:cond delay="0"/>
                                          </p:stCondLst>
                                        </p:cTn>
                                        <p:tgtEl>
                                          <p:spTgt spid="1048651">
                                            <p:txEl>
                                              <p:charRg st="67" end="80"/>
                                            </p:txEl>
                                          </p:spTgt>
                                        </p:tgtEl>
                                        <p:attrNameLst>
                                          <p:attrName>style.visibility</p:attrName>
                                        </p:attrNameLst>
                                      </p:cBhvr>
                                      <p:to>
                                        <p:strVal val="visible"/>
                                      </p:to>
                                    </p:set>
                                    <p:animEffect transition="in" filter="randombar(horizontal)">
                                      <p:cBhvr>
                                        <p:cTn dur="500" id="27"/>
                                        <p:tgtEl>
                                          <p:spTgt spid="1048651">
                                            <p:txEl>
                                              <p:charRg st="67"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pic>
        <p:nvPicPr>
          <p:cNvPr id="2097164" name="" descr="图6"/>
          <p:cNvPicPr>
            <a:picLocks/>
          </p:cNvPicPr>
          <p:nvPr/>
        </p:nvPicPr>
        <p:blipFill>
          <a:blip xmlns:r="http://schemas.openxmlformats.org/officeDocument/2006/relationships" r:embed="rId1"/>
          <a:srcRect l="21835" t="0" r="23227" b="54277"/>
          <a:stretch>
            <a:fillRect/>
          </a:stretch>
        </p:blipFill>
        <p:spPr>
          <a:xfrm rot="0">
            <a:off x="107950" y="817562"/>
            <a:ext cx="4130675" cy="4987925"/>
          </a:xfrm>
          <a:prstGeom prst="rect"/>
          <a:noFill/>
          <a:ln>
            <a:noFill/>
          </a:ln>
        </p:spPr>
      </p:pic>
      <p:pic>
        <p:nvPicPr>
          <p:cNvPr id="2097165" name=""/>
          <p:cNvPicPr>
            <a:picLocks/>
          </p:cNvPicPr>
          <p:nvPr/>
        </p:nvPicPr>
        <p:blipFill>
          <a:blip xmlns:r="http://schemas.openxmlformats.org/officeDocument/2006/relationships" r:embed="rId2"/>
          <a:srcRect l="13283" t="0" r="18401" b="0"/>
          <a:stretch>
            <a:fillRect/>
          </a:stretch>
        </p:blipFill>
        <p:spPr>
          <a:xfrm rot="0">
            <a:off x="4462462" y="676275"/>
            <a:ext cx="4430712" cy="5489575"/>
          </a:xfrm>
          <a:prstGeom prst="rect"/>
          <a:noFill/>
          <a:ln>
            <a:noFill/>
          </a:ln>
        </p:spPr>
      </p:pic>
      <p:sp>
        <p:nvSpPr>
          <p:cNvPr id="1048655" name=""/>
          <p:cNvSpPr txBox="1"/>
          <p:nvPr/>
        </p:nvSpPr>
        <p:spPr>
          <a:xfrm rot="0">
            <a:off x="457200" y="277812"/>
            <a:ext cx="8229600" cy="847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lnSpc>
                <a:spcPct val="110000"/>
              </a:lnSpc>
              <a:spcBef>
                <a:spcPct val="0"/>
              </a:spcBef>
              <a:buSzPct val="100000"/>
              <a:buFontTx/>
              <a:buNone/>
            </a:pPr>
            <a:r>
              <a:rPr altLang="en-US" b="1" sz="4200" lang="zh-CN">
                <a:solidFill>
                  <a:schemeClr val="lt2"/>
                </a:solidFill>
                <a:latin typeface="Times New Roman" pitchFamily="18" charset="0"/>
              </a:rPr>
              <a:t>流图</a:t>
            </a:r>
          </a:p>
        </p:txBody>
      </p:sp>
      <p:sp>
        <p:nvSpPr>
          <p:cNvPr id="1048656" name=""/>
          <p:cNvSpPr txBox="1"/>
          <p:nvPr/>
        </p:nvSpPr>
        <p:spPr>
          <a:xfrm rot="0">
            <a:off x="8229600" y="501650"/>
            <a:ext cx="720725" cy="40005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b="1" sz="2000" lang="zh-CN">
                <a:solidFill>
                  <a:srgbClr val="C00000"/>
                </a:solidFill>
              </a:rPr>
              <a:t>结点</a:t>
            </a:r>
          </a:p>
        </p:txBody>
      </p:sp>
      <p:sp>
        <p:nvSpPr>
          <p:cNvPr id="1048657" name=""/>
          <p:cNvSpPr txBox="1"/>
          <p:nvPr/>
        </p:nvSpPr>
        <p:spPr>
          <a:xfrm rot="0">
            <a:off x="4787900" y="476250"/>
            <a:ext cx="360362" cy="40005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b="1" sz="2000" lang="zh-CN">
                <a:solidFill>
                  <a:srgbClr val="C00000"/>
                </a:solidFill>
              </a:rPr>
              <a:t>边</a:t>
            </a:r>
          </a:p>
        </p:txBody>
      </p:sp>
      <p:sp>
        <p:nvSpPr>
          <p:cNvPr id="1048658" name=""/>
          <p:cNvSpPr txBox="1"/>
          <p:nvPr/>
        </p:nvSpPr>
        <p:spPr>
          <a:xfrm rot="0">
            <a:off x="8229600" y="4797425"/>
            <a:ext cx="720725" cy="40005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b="1" sz="2000" lang="zh-CN">
                <a:solidFill>
                  <a:srgbClr val="C00000"/>
                </a:solidFill>
              </a:rPr>
              <a:t>区域</a:t>
            </a:r>
          </a:p>
        </p:txBody>
      </p:sp>
      <p:cxnSp>
        <p:nvCxnSpPr>
          <p:cNvPr id="3145728" name=""/>
          <p:cNvCxnSpPr>
            <a:cxnSpLocks/>
          </p:cNvCxnSpPr>
          <p:nvPr/>
        </p:nvCxnSpPr>
        <p:spPr>
          <a:xfrm rot="0" flipH="1">
            <a:off x="8229600" y="901700"/>
            <a:ext cx="360362" cy="1519237"/>
          </a:xfrm>
          <a:prstGeom prst="straightConnector1"/>
          <a:noFill/>
          <a:ln w="28575" cap="flat" cmpd="sng">
            <a:solidFill>
              <a:schemeClr val="dk1">
                <a:alpha val="100000"/>
              </a:schemeClr>
            </a:solidFill>
            <a:prstDash val="solid"/>
            <a:round/>
            <a:tailEnd type="arrow" w="med" len="med"/>
          </a:ln>
        </p:spPr>
      </p:cxnSp>
      <p:cxnSp>
        <p:nvCxnSpPr>
          <p:cNvPr id="3145729" name=""/>
          <p:cNvCxnSpPr>
            <a:cxnSpLocks/>
          </p:cNvCxnSpPr>
          <p:nvPr/>
        </p:nvCxnSpPr>
        <p:spPr>
          <a:xfrm rot="0" flipH="1">
            <a:off x="7235825" y="901700"/>
            <a:ext cx="1327150" cy="942975"/>
          </a:xfrm>
          <a:prstGeom prst="straightConnector1"/>
          <a:noFill/>
          <a:ln w="28575" cap="flat" cmpd="sng">
            <a:solidFill>
              <a:schemeClr val="dk1">
                <a:alpha val="100000"/>
              </a:schemeClr>
            </a:solidFill>
            <a:prstDash val="solid"/>
            <a:round/>
            <a:tailEnd type="arrow" w="med" len="med"/>
          </a:ln>
        </p:spPr>
      </p:cxnSp>
      <p:cxnSp>
        <p:nvCxnSpPr>
          <p:cNvPr id="3145730" name=""/>
          <p:cNvCxnSpPr>
            <a:cxnSpLocks/>
          </p:cNvCxnSpPr>
          <p:nvPr/>
        </p:nvCxnSpPr>
        <p:spPr>
          <a:xfrm rot="0">
            <a:off x="4967287" y="876300"/>
            <a:ext cx="684212" cy="1905000"/>
          </a:xfrm>
          <a:prstGeom prst="straightConnector1"/>
          <a:noFill/>
          <a:ln w="28575" cap="flat" cmpd="sng">
            <a:solidFill>
              <a:schemeClr val="dk1">
                <a:alpha val="100000"/>
              </a:schemeClr>
            </a:solidFill>
            <a:prstDash val="solid"/>
            <a:round/>
            <a:tailEnd type="arrow" w="med" len="med"/>
          </a:ln>
        </p:spPr>
      </p:cxnSp>
      <p:cxnSp>
        <p:nvCxnSpPr>
          <p:cNvPr id="3145731" name=""/>
          <p:cNvCxnSpPr>
            <a:cxnSpLocks/>
          </p:cNvCxnSpPr>
          <p:nvPr/>
        </p:nvCxnSpPr>
        <p:spPr>
          <a:xfrm rot="0">
            <a:off x="4967287" y="901700"/>
            <a:ext cx="1620837" cy="1374775"/>
          </a:xfrm>
          <a:prstGeom prst="straightConnector1"/>
          <a:noFill/>
          <a:ln w="28575" cap="flat" cmpd="sng">
            <a:solidFill>
              <a:schemeClr val="dk1">
                <a:alpha val="100000"/>
              </a:schemeClr>
            </a:solidFill>
            <a:prstDash val="solid"/>
            <a:round/>
            <a:tailEnd type="arrow" w="med" len="med"/>
          </a:ln>
        </p:spPr>
      </p:cxnSp>
      <p:cxnSp>
        <p:nvCxnSpPr>
          <p:cNvPr id="3145732" name=""/>
          <p:cNvCxnSpPr>
            <a:cxnSpLocks/>
          </p:cNvCxnSpPr>
          <p:nvPr/>
        </p:nvCxnSpPr>
        <p:spPr>
          <a:xfrm rot="0" flipH="1" flipV="1">
            <a:off x="8229600" y="3573462"/>
            <a:ext cx="360362" cy="1223962"/>
          </a:xfrm>
          <a:prstGeom prst="straightConnector1"/>
          <a:noFill/>
          <a:ln w="28575" cap="flat" cmpd="sng">
            <a:solidFill>
              <a:schemeClr val="dk1">
                <a:alpha val="100000"/>
              </a:schemeClr>
            </a:solidFill>
            <a:prstDash val="solid"/>
            <a:round/>
            <a:tailEnd type="arrow" w="med" len="med"/>
          </a:ln>
        </p:spPr>
      </p:cxnSp>
      <p:cxnSp>
        <p:nvCxnSpPr>
          <p:cNvPr id="3145733" name=""/>
          <p:cNvCxnSpPr>
            <a:cxnSpLocks/>
          </p:cNvCxnSpPr>
          <p:nvPr/>
        </p:nvCxnSpPr>
        <p:spPr>
          <a:xfrm rot="0" flipH="1" flipV="1">
            <a:off x="7899400" y="4581525"/>
            <a:ext cx="690562" cy="215900"/>
          </a:xfrm>
          <a:prstGeom prst="straightConnector1"/>
          <a:noFill/>
          <a:ln w="28575" cap="flat" cmpd="sng">
            <a:solidFill>
              <a:schemeClr val="dk1">
                <a:alpha val="100000"/>
              </a:schemeClr>
            </a:solidFill>
            <a:prstDash val="solid"/>
            <a:round/>
            <a:tailEnd type="arrow" w="med" len="med"/>
          </a:ln>
        </p:spPr>
      </p:cxnSp>
      <p:sp>
        <p:nvSpPr>
          <p:cNvPr id="104865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18</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2097164"/>
                                        </p:tgtEl>
                                        <p:attrNameLst>
                                          <p:attrName>style.visibility</p:attrName>
                                        </p:attrNameLst>
                                      </p:cBhvr>
                                      <p:to>
                                        <p:strVal val="visible"/>
                                      </p:to>
                                    </p:set>
                                    <p:animEffect transition="in" filter="randombar(horizontal)">
                                      <p:cBhvr>
                                        <p:cTn dur="500" id="7"/>
                                        <p:tgtEl>
                                          <p:spTgt spid="2097164"/>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2097165"/>
                                        </p:tgtEl>
                                        <p:attrNameLst>
                                          <p:attrName>style.visibility</p:attrName>
                                        </p:attrNameLst>
                                      </p:cBhvr>
                                      <p:to>
                                        <p:strVal val="visible"/>
                                      </p:to>
                                    </p:set>
                                    <p:animEffect transition="in" filter="randombar(horizontal)">
                                      <p:cBhvr>
                                        <p:cTn dur="500" id="12"/>
                                        <p:tgtEl>
                                          <p:spTgt spid="2097165"/>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14" presetSubtype="10">
                                  <p:stCondLst>
                                    <p:cond delay="0"/>
                                  </p:stCondLst>
                                  <p:childTnLst>
                                    <p:set>
                                      <p:cBhvr>
                                        <p:cTn dur="1" fill="hold" id="16">
                                          <p:stCondLst>
                                            <p:cond delay="0"/>
                                          </p:stCondLst>
                                        </p:cTn>
                                        <p:tgtEl>
                                          <p:spTgt spid="1048656"/>
                                        </p:tgtEl>
                                        <p:attrNameLst>
                                          <p:attrName>style.visibility</p:attrName>
                                        </p:attrNameLst>
                                      </p:cBhvr>
                                      <p:to>
                                        <p:strVal val="visible"/>
                                      </p:to>
                                    </p:set>
                                    <p:animEffect transition="in" filter="randombar(horizontal)">
                                      <p:cBhvr>
                                        <p:cTn dur="500" id="17"/>
                                        <p:tgtEl>
                                          <p:spTgt spid="1048656"/>
                                        </p:tgtEl>
                                      </p:cBhvr>
                                    </p:animEffect>
                                  </p:childTnLst>
                                </p:cTn>
                              </p:par>
                              <p:par>
                                <p:cTn fill="hold" id="18" nodeType="withEffect" presetClass="entr" presetID="14" presetSubtype="10">
                                  <p:stCondLst>
                                    <p:cond delay="0"/>
                                  </p:stCondLst>
                                  <p:childTnLst>
                                    <p:set>
                                      <p:cBhvr>
                                        <p:cTn dur="1" fill="hold" id="19">
                                          <p:stCondLst>
                                            <p:cond delay="0"/>
                                          </p:stCondLst>
                                        </p:cTn>
                                        <p:tgtEl>
                                          <p:spTgt spid="3145729"/>
                                        </p:tgtEl>
                                        <p:attrNameLst>
                                          <p:attrName>style.visibility</p:attrName>
                                        </p:attrNameLst>
                                      </p:cBhvr>
                                      <p:to>
                                        <p:strVal val="visible"/>
                                      </p:to>
                                    </p:set>
                                    <p:animEffect transition="in" filter="randombar(horizontal)">
                                      <p:cBhvr>
                                        <p:cTn dur="500" id="20"/>
                                        <p:tgtEl>
                                          <p:spTgt spid="3145729"/>
                                        </p:tgtEl>
                                      </p:cBhvr>
                                    </p:animEffect>
                                  </p:childTnLst>
                                </p:cTn>
                              </p:par>
                              <p:par>
                                <p:cTn fill="hold" id="21" nodeType="withEffect" presetClass="entr" presetID="14" presetSubtype="10">
                                  <p:stCondLst>
                                    <p:cond delay="0"/>
                                  </p:stCondLst>
                                  <p:childTnLst>
                                    <p:set>
                                      <p:cBhvr>
                                        <p:cTn dur="1" fill="hold" id="22">
                                          <p:stCondLst>
                                            <p:cond delay="0"/>
                                          </p:stCondLst>
                                        </p:cTn>
                                        <p:tgtEl>
                                          <p:spTgt spid="3145728"/>
                                        </p:tgtEl>
                                        <p:attrNameLst>
                                          <p:attrName>style.visibility</p:attrName>
                                        </p:attrNameLst>
                                      </p:cBhvr>
                                      <p:to>
                                        <p:strVal val="visible"/>
                                      </p:to>
                                    </p:set>
                                    <p:animEffect transition="in" filter="randombar(horizontal)">
                                      <p:cBhvr>
                                        <p:cTn dur="500" id="23"/>
                                        <p:tgtEl>
                                          <p:spTgt spid="3145728"/>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grpId="0" id="26" nodeType="clickEffect" presetClass="entr" presetID="14" presetSubtype="10">
                                  <p:stCondLst>
                                    <p:cond delay="0"/>
                                  </p:stCondLst>
                                  <p:childTnLst>
                                    <p:set>
                                      <p:cBhvr>
                                        <p:cTn dur="1" fill="hold" id="27">
                                          <p:stCondLst>
                                            <p:cond delay="0"/>
                                          </p:stCondLst>
                                        </p:cTn>
                                        <p:tgtEl>
                                          <p:spTgt spid="1048657"/>
                                        </p:tgtEl>
                                        <p:attrNameLst>
                                          <p:attrName>style.visibility</p:attrName>
                                        </p:attrNameLst>
                                      </p:cBhvr>
                                      <p:to>
                                        <p:strVal val="visible"/>
                                      </p:to>
                                    </p:set>
                                    <p:animEffect transition="in" filter="randombar(horizontal)">
                                      <p:cBhvr>
                                        <p:cTn dur="500" id="28"/>
                                        <p:tgtEl>
                                          <p:spTgt spid="1048657"/>
                                        </p:tgtEl>
                                      </p:cBhvr>
                                    </p:animEffect>
                                  </p:childTnLst>
                                </p:cTn>
                              </p:par>
                              <p:par>
                                <p:cTn fill="hold" id="29" nodeType="withEffect" presetClass="entr" presetID="14" presetSubtype="10">
                                  <p:stCondLst>
                                    <p:cond delay="0"/>
                                  </p:stCondLst>
                                  <p:childTnLst>
                                    <p:set>
                                      <p:cBhvr>
                                        <p:cTn dur="1" fill="hold" id="30">
                                          <p:stCondLst>
                                            <p:cond delay="0"/>
                                          </p:stCondLst>
                                        </p:cTn>
                                        <p:tgtEl>
                                          <p:spTgt spid="3145731"/>
                                        </p:tgtEl>
                                        <p:attrNameLst>
                                          <p:attrName>style.visibility</p:attrName>
                                        </p:attrNameLst>
                                      </p:cBhvr>
                                      <p:to>
                                        <p:strVal val="visible"/>
                                      </p:to>
                                    </p:set>
                                    <p:animEffect transition="in" filter="randombar(horizontal)">
                                      <p:cBhvr>
                                        <p:cTn dur="500" id="31"/>
                                        <p:tgtEl>
                                          <p:spTgt spid="3145731"/>
                                        </p:tgtEl>
                                      </p:cBhvr>
                                    </p:animEffect>
                                  </p:childTnLst>
                                </p:cTn>
                              </p:par>
                              <p:par>
                                <p:cTn fill="hold" id="32" nodeType="withEffect" presetClass="entr" presetID="14" presetSubtype="10">
                                  <p:stCondLst>
                                    <p:cond delay="0"/>
                                  </p:stCondLst>
                                  <p:childTnLst>
                                    <p:set>
                                      <p:cBhvr>
                                        <p:cTn dur="1" fill="hold" id="33">
                                          <p:stCondLst>
                                            <p:cond delay="0"/>
                                          </p:stCondLst>
                                        </p:cTn>
                                        <p:tgtEl>
                                          <p:spTgt spid="3145730"/>
                                        </p:tgtEl>
                                        <p:attrNameLst>
                                          <p:attrName>style.visibility</p:attrName>
                                        </p:attrNameLst>
                                      </p:cBhvr>
                                      <p:to>
                                        <p:strVal val="visible"/>
                                      </p:to>
                                    </p:set>
                                    <p:animEffect transition="in" filter="randombar(horizontal)">
                                      <p:cBhvr>
                                        <p:cTn dur="500" id="34"/>
                                        <p:tgtEl>
                                          <p:spTgt spid="3145730"/>
                                        </p:tgtEl>
                                      </p:cBhvr>
                                    </p:animEffect>
                                  </p:childTnLst>
                                </p:cTn>
                              </p:par>
                            </p:childTnLst>
                          </p:cTn>
                        </p:par>
                      </p:childTnLst>
                    </p:cTn>
                  </p:par>
                  <p:par>
                    <p:cTn fill="hold" id="35" nodeType="clickPar">
                      <p:stCondLst>
                        <p:cond delay="indefinite"/>
                      </p:stCondLst>
                      <p:childTnLst>
                        <p:par>
                          <p:cTn fill="hold" id="36" nodeType="withGroup">
                            <p:stCondLst>
                              <p:cond delay="0"/>
                            </p:stCondLst>
                            <p:childTnLst>
                              <p:par>
                                <p:cTn fill="hold" grpId="0" id="37" nodeType="clickEffect" presetClass="entr" presetID="14" presetSubtype="10">
                                  <p:stCondLst>
                                    <p:cond delay="0"/>
                                  </p:stCondLst>
                                  <p:childTnLst>
                                    <p:set>
                                      <p:cBhvr>
                                        <p:cTn dur="1" fill="hold" id="38">
                                          <p:stCondLst>
                                            <p:cond delay="0"/>
                                          </p:stCondLst>
                                        </p:cTn>
                                        <p:tgtEl>
                                          <p:spTgt spid="1048658"/>
                                        </p:tgtEl>
                                        <p:attrNameLst>
                                          <p:attrName>style.visibility</p:attrName>
                                        </p:attrNameLst>
                                      </p:cBhvr>
                                      <p:to>
                                        <p:strVal val="visible"/>
                                      </p:to>
                                    </p:set>
                                    <p:animEffect transition="in" filter="randombar(horizontal)">
                                      <p:cBhvr>
                                        <p:cTn dur="500" id="39"/>
                                        <p:tgtEl>
                                          <p:spTgt spid="1048658"/>
                                        </p:tgtEl>
                                      </p:cBhvr>
                                    </p:animEffect>
                                  </p:childTnLst>
                                </p:cTn>
                              </p:par>
                              <p:par>
                                <p:cTn fill="hold" id="40" nodeType="withEffect" presetClass="entr" presetID="14" presetSubtype="10">
                                  <p:stCondLst>
                                    <p:cond delay="0"/>
                                  </p:stCondLst>
                                  <p:childTnLst>
                                    <p:set>
                                      <p:cBhvr>
                                        <p:cTn dur="1" fill="hold" id="41">
                                          <p:stCondLst>
                                            <p:cond delay="0"/>
                                          </p:stCondLst>
                                        </p:cTn>
                                        <p:tgtEl>
                                          <p:spTgt spid="3145732"/>
                                        </p:tgtEl>
                                        <p:attrNameLst>
                                          <p:attrName>style.visibility</p:attrName>
                                        </p:attrNameLst>
                                      </p:cBhvr>
                                      <p:to>
                                        <p:strVal val="visible"/>
                                      </p:to>
                                    </p:set>
                                    <p:animEffect transition="in" filter="randombar(horizontal)">
                                      <p:cBhvr>
                                        <p:cTn dur="500" id="42"/>
                                        <p:tgtEl>
                                          <p:spTgt spid="3145732"/>
                                        </p:tgtEl>
                                      </p:cBhvr>
                                    </p:animEffect>
                                  </p:childTnLst>
                                </p:cTn>
                              </p:par>
                              <p:par>
                                <p:cTn fill="hold" id="43" nodeType="withEffect" presetClass="entr" presetID="14" presetSubtype="10">
                                  <p:stCondLst>
                                    <p:cond delay="0"/>
                                  </p:stCondLst>
                                  <p:childTnLst>
                                    <p:set>
                                      <p:cBhvr>
                                        <p:cTn dur="1" fill="hold" id="44">
                                          <p:stCondLst>
                                            <p:cond delay="0"/>
                                          </p:stCondLst>
                                        </p:cTn>
                                        <p:tgtEl>
                                          <p:spTgt spid="3145733"/>
                                        </p:tgtEl>
                                        <p:attrNameLst>
                                          <p:attrName>style.visibility</p:attrName>
                                        </p:attrNameLst>
                                      </p:cBhvr>
                                      <p:to>
                                        <p:strVal val="visible"/>
                                      </p:to>
                                    </p:set>
                                    <p:animEffect transition="in" filter="randombar(horizontal)">
                                      <p:cBhvr>
                                        <p:cTn dur="500" id="45"/>
                                        <p:tgtEl>
                                          <p:spTgt spid="314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6" grpId="0" uiExpand="0" build="whole"/>
      <p:bldP spid="1048657" grpId="0" uiExpand="0" build="whole"/>
      <p:bldP spid="1048658" grpId="0" uiExpand="0" build="whole"/>
    </p:bldLst>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660" name=""/>
          <p:cNvSpPr/>
          <p:nvPr>
            <p:ph type="body" sz="full" idx="1"/>
          </p:nvPr>
        </p:nvSpPr>
        <p:spPr>
          <a:xfrm rot="0">
            <a:off x="457200" y="476250"/>
            <a:ext cx="8229600" cy="56546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lnSpc>
                <a:spcPct val="110000"/>
              </a:lnSpc>
              <a:buNone/>
            </a:pPr>
            <a:r>
              <a:rPr altLang="en-US" b="1" lang="zh-CN">
                <a:solidFill>
                  <a:schemeClr val="lt2"/>
                </a:solidFill>
                <a:latin typeface="Times New Roman" pitchFamily="18" charset="0"/>
              </a:rPr>
              <a:t>映射方法：</a:t>
            </a:r>
          </a:p>
          <a:p>
            <a:pPr lvl="0">
              <a:lnSpc>
                <a:spcPct val="110000"/>
              </a:lnSpc>
            </a:pPr>
            <a:r>
              <a:rPr altLang="en-US" sz="2800" lang="zh-CN">
                <a:latin typeface="Times New Roman" pitchFamily="18" charset="0"/>
              </a:rPr>
              <a:t>任何方法表示的过程设计结果，都可以翻译成流图。</a:t>
            </a:r>
          </a:p>
          <a:p>
            <a:pPr lvl="0">
              <a:lnSpc>
                <a:spcPct val="110000"/>
              </a:lnSpc>
            </a:pPr>
            <a:r>
              <a:rPr altLang="en-US" sz="2800" lang="zh-CN">
                <a:latin typeface="Times New Roman" pitchFamily="18" charset="0"/>
              </a:rPr>
              <a:t>对于顺序结构，一个顺序处理序列和下一个选择或循环的开始语句，可以映射成流图中的一个结点。</a:t>
            </a:r>
          </a:p>
        </p:txBody>
      </p:sp>
      <p:sp>
        <p:nvSpPr>
          <p:cNvPr id="1048661" name=""/>
          <p:cNvSpPr/>
          <p:nvPr/>
        </p:nvSpPr>
        <p:spPr>
          <a:xfrm rot="0">
            <a:off x="0" y="2876550"/>
            <a:ext cx="9144000" cy="0"/>
          </a:xfrm>
          <a:prstGeom prst="rect"/>
          <a:noFill/>
          <a:ln>
            <a:noFill/>
          </a:ln>
        </p:spPr>
        <p:txBody>
          <a:bodyPr anchor="ctr"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pic>
        <p:nvPicPr>
          <p:cNvPr id="2097166" name=""/>
          <p:cNvPicPr>
            <a:picLocks/>
          </p:cNvPicPr>
          <p:nvPr/>
        </p:nvPicPr>
        <p:blipFill>
          <a:blip xmlns:r="http://schemas.openxmlformats.org/officeDocument/2006/relationships" r:embed="rId1"/>
          <a:srcRect l="0" t="0" r="0" b="0"/>
          <a:stretch>
            <a:fillRect/>
          </a:stretch>
        </p:blipFill>
        <p:spPr>
          <a:xfrm rot="0">
            <a:off x="1511300" y="3519487"/>
            <a:ext cx="6300787" cy="2513012"/>
          </a:xfrm>
          <a:prstGeom prst="rect"/>
          <a:noFill/>
          <a:ln>
            <a:noFill/>
          </a:ln>
        </p:spPr>
      </p:pic>
      <p:sp>
        <p:nvSpPr>
          <p:cNvPr id="104866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19</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60">
                                            <p:txEl>
                                              <p:charRg st="0" end="6"/>
                                            </p:txEl>
                                          </p:spTgt>
                                        </p:tgtEl>
                                        <p:attrNameLst>
                                          <p:attrName>style.visibility</p:attrName>
                                        </p:attrNameLst>
                                      </p:cBhvr>
                                      <p:to>
                                        <p:strVal val="visible"/>
                                      </p:to>
                                    </p:set>
                                    <p:animEffect transition="in" filter="randombar(horizontal)">
                                      <p:cBhvr>
                                        <p:cTn dur="500" id="7"/>
                                        <p:tgtEl>
                                          <p:spTgt spid="1048660">
                                            <p:txEl>
                                              <p:charRg st="0" end="6"/>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660">
                                            <p:txEl>
                                              <p:charRg st="6" end="30"/>
                                            </p:txEl>
                                          </p:spTgt>
                                        </p:tgtEl>
                                        <p:attrNameLst>
                                          <p:attrName>style.visibility</p:attrName>
                                        </p:attrNameLst>
                                      </p:cBhvr>
                                      <p:to>
                                        <p:strVal val="visible"/>
                                      </p:to>
                                    </p:set>
                                    <p:animEffect transition="in" filter="randombar(horizontal)">
                                      <p:cBhvr>
                                        <p:cTn dur="500" id="10"/>
                                        <p:tgtEl>
                                          <p:spTgt spid="1048660">
                                            <p:txEl>
                                              <p:charRg st="6" end="30"/>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6" presetSubtype="16">
                                  <p:stCondLst>
                                    <p:cond delay="0"/>
                                  </p:stCondLst>
                                  <p:childTnLst>
                                    <p:set>
                                      <p:cBhvr>
                                        <p:cTn dur="1" fill="hold" id="14">
                                          <p:stCondLst>
                                            <p:cond delay="0"/>
                                          </p:stCondLst>
                                        </p:cTn>
                                        <p:tgtEl>
                                          <p:spTgt spid="1048660">
                                            <p:txEl>
                                              <p:charRg st="30" end="75"/>
                                            </p:txEl>
                                          </p:spTgt>
                                        </p:tgtEl>
                                        <p:attrNameLst>
                                          <p:attrName>style.visibility</p:attrName>
                                        </p:attrNameLst>
                                      </p:cBhvr>
                                      <p:to>
                                        <p:strVal val="visible"/>
                                      </p:to>
                                    </p:set>
                                    <p:animEffect transition="in" filter="circle(in)">
                                      <p:cBhvr>
                                        <p:cTn dur="2000" id="15"/>
                                        <p:tgtEl>
                                          <p:spTgt spid="1048660">
                                            <p:txEl>
                                              <p:charRg st="30" end="75"/>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6" presetSubtype="16">
                                  <p:stCondLst>
                                    <p:cond delay="0"/>
                                  </p:stCondLst>
                                  <p:childTnLst>
                                    <p:set>
                                      <p:cBhvr>
                                        <p:cTn dur="1" fill="hold" id="19">
                                          <p:stCondLst>
                                            <p:cond delay="0"/>
                                          </p:stCondLst>
                                        </p:cTn>
                                        <p:tgtEl>
                                          <p:spTgt spid="2097166"/>
                                        </p:tgtEl>
                                        <p:attrNameLst>
                                          <p:attrName>style.visibility</p:attrName>
                                        </p:attrNameLst>
                                      </p:cBhvr>
                                      <p:to>
                                        <p:strVal val="visible"/>
                                      </p:to>
                                    </p:set>
                                    <p:animEffect transition="in" filter="circle(in)">
                                      <p:cBhvr>
                                        <p:cTn dur="2000" id="20"/>
                                        <p:tgtEl>
                                          <p:spTgt spid="209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591"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latin typeface="Times New Roman" pitchFamily="18" charset="0"/>
              </a:rPr>
              <a:t>测试方案</a:t>
            </a:r>
          </a:p>
        </p:txBody>
      </p:sp>
      <p:sp>
        <p:nvSpPr>
          <p:cNvPr id="1048592" name=""/>
          <p:cNvSpPr/>
          <p:nvPr>
            <p:ph sz="full" idx="1"/>
          </p:nvPr>
        </p:nvSpPr>
        <p:spPr>
          <a:xfrm rot="0">
            <a:off x="374650" y="1341437"/>
            <a:ext cx="8229600" cy="211613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2800" lang="zh-CN">
                <a:latin typeface="Times New Roman" pitchFamily="18" charset="0"/>
              </a:rPr>
              <a:t>所谓</a:t>
            </a:r>
            <a:r>
              <a:rPr altLang="en-US" sz="2800" lang="zh-CN">
                <a:solidFill>
                  <a:srgbClr val="FF0000"/>
                </a:solidFill>
                <a:latin typeface="Times New Roman" pitchFamily="18" charset="0"/>
              </a:rPr>
              <a:t>测试方案</a:t>
            </a:r>
            <a:r>
              <a:rPr altLang="zh-CN" sz="2800" lang="en-US">
                <a:latin typeface="Times New Roman" pitchFamily="18" charset="0"/>
              </a:rPr>
              <a:t>包括具体的测试目的（预定要测试的具体功能），应该输入的测试数据和预期的结果。</a:t>
            </a:r>
          </a:p>
          <a:p>
            <a:pPr eaLnBrk="1" hangingPunct="1" latinLnBrk="1" lvl="0"/>
            <a:r>
              <a:rPr altLang="en-US" sz="2800" lang="zh-CN">
                <a:latin typeface="Times New Roman" pitchFamily="18" charset="0"/>
              </a:rPr>
              <a:t>把测试数据和预期的输出结果称为</a:t>
            </a:r>
            <a:r>
              <a:rPr altLang="en-US" sz="2800" lang="zh-CN">
                <a:solidFill>
                  <a:srgbClr val="FF0000"/>
                </a:solidFill>
                <a:latin typeface="Times New Roman" pitchFamily="18" charset="0"/>
              </a:rPr>
              <a:t>测试用例</a:t>
            </a:r>
            <a:r>
              <a:rPr altLang="en-US" sz="2800" lang="zh-CN">
                <a:latin typeface="Times New Roman" pitchFamily="18" charset="0"/>
              </a:rPr>
              <a:t>。</a:t>
            </a:r>
          </a:p>
        </p:txBody>
      </p:sp>
      <p:sp>
        <p:nvSpPr>
          <p:cNvPr id="1048593" name=""/>
          <p:cNvSpPr/>
          <p:nvPr/>
        </p:nvSpPr>
        <p:spPr>
          <a:xfrm rot="0">
            <a:off x="0" y="2867025"/>
            <a:ext cx="9144000" cy="0"/>
          </a:xfrm>
          <a:prstGeom prst="rect"/>
          <a:noFill/>
          <a:ln>
            <a:noFill/>
          </a:ln>
        </p:spPr>
        <p:txBody>
          <a:bodyPr anchor="ctr"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pic>
        <p:nvPicPr>
          <p:cNvPr id="2097152" name=""/>
          <p:cNvPicPr>
            <a:picLocks/>
          </p:cNvPicPr>
          <p:nvPr/>
        </p:nvPicPr>
        <p:blipFill>
          <a:blip xmlns:r="http://schemas.openxmlformats.org/officeDocument/2006/relationships" r:embed="rId1"/>
          <a:srcRect l="0" t="0" r="0" b="0"/>
          <a:stretch>
            <a:fillRect/>
          </a:stretch>
        </p:blipFill>
        <p:spPr>
          <a:xfrm rot="0">
            <a:off x="2484437" y="3035300"/>
            <a:ext cx="6408737" cy="3273425"/>
          </a:xfrm>
          <a:prstGeom prst="rect"/>
          <a:noFill/>
          <a:ln>
            <a:noFill/>
          </a:ln>
        </p:spPr>
      </p:pic>
      <p:sp>
        <p:nvSpPr>
          <p:cNvPr id="104859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592">
                                            <p:txEl>
                                              <p:charRg st="0" end="45"/>
                                            </p:txEl>
                                          </p:spTgt>
                                        </p:tgtEl>
                                        <p:attrNameLst>
                                          <p:attrName>style.visibility</p:attrName>
                                        </p:attrNameLst>
                                      </p:cBhvr>
                                      <p:to>
                                        <p:strVal val="visible"/>
                                      </p:to>
                                    </p:set>
                                    <p:animEffect transition="in" filter="randombar(horizontal)">
                                      <p:cBhvr>
                                        <p:cTn dur="500" id="7"/>
                                        <p:tgtEl>
                                          <p:spTgt spid="1048592">
                                            <p:txEl>
                                              <p:charRg st="0" end="45"/>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592">
                                            <p:txEl>
                                              <p:charRg st="45" end="66"/>
                                            </p:txEl>
                                          </p:spTgt>
                                        </p:tgtEl>
                                        <p:attrNameLst>
                                          <p:attrName>style.visibility</p:attrName>
                                        </p:attrNameLst>
                                      </p:cBhvr>
                                      <p:to>
                                        <p:strVal val="visible"/>
                                      </p:to>
                                    </p:set>
                                    <p:animEffect transition="in" filter="randombar(horizontal)">
                                      <p:cBhvr>
                                        <p:cTn dur="500" id="12"/>
                                        <p:tgtEl>
                                          <p:spTgt spid="1048592">
                                            <p:txEl>
                                              <p:charRg st="45" end="66"/>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2097152"/>
                                        </p:tgtEl>
                                        <p:attrNameLst>
                                          <p:attrName>style.visibility</p:attrName>
                                        </p:attrNameLst>
                                      </p:cBhvr>
                                      <p:to>
                                        <p:strVal val="visible"/>
                                      </p:to>
                                    </p:set>
                                    <p:animEffect transition="in" filter="randombar(horizontal)">
                                      <p:cBhvr>
                                        <p:cTn dur="500" id="17"/>
                                        <p:tgtEl>
                                          <p:spTgt spid="2097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sp>
        <p:nvSpPr>
          <p:cNvPr id="1048663" name=""/>
          <p:cNvSpPr/>
          <p:nvPr>
            <p:ph type="body" sz="full" idx="1"/>
          </p:nvPr>
        </p:nvSpPr>
        <p:spPr>
          <a:xfrm rot="0">
            <a:off x="457200" y="476250"/>
            <a:ext cx="8229600" cy="56546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lnSpc>
                <a:spcPct val="110000"/>
              </a:lnSpc>
            </a:pPr>
            <a:r>
              <a:rPr altLang="en-US" sz="2800" lang="zh-CN">
                <a:latin typeface="Times New Roman" pitchFamily="18" charset="0"/>
              </a:rPr>
              <a:t>对于选择结构，开始语句映射成一个结点；两条分支至少各映射成一个结点；结束映射成一个结点。</a:t>
            </a:r>
          </a:p>
        </p:txBody>
      </p:sp>
      <p:pic>
        <p:nvPicPr>
          <p:cNvPr id="2097167" name=""/>
          <p:cNvPicPr>
            <a:picLocks/>
          </p:cNvPicPr>
          <p:nvPr/>
        </p:nvPicPr>
        <p:blipFill>
          <a:blip xmlns:r="http://schemas.openxmlformats.org/officeDocument/2006/relationships" r:embed="rId1"/>
          <a:srcRect l="0" t="0" r="0" b="0"/>
          <a:stretch>
            <a:fillRect/>
          </a:stretch>
        </p:blipFill>
        <p:spPr>
          <a:xfrm rot="0">
            <a:off x="971550" y="2155825"/>
            <a:ext cx="7470775" cy="3883025"/>
          </a:xfrm>
          <a:prstGeom prst="rect"/>
          <a:noFill/>
          <a:ln>
            <a:noFill/>
          </a:ln>
        </p:spPr>
      </p:pic>
      <p:sp>
        <p:nvSpPr>
          <p:cNvPr id="104866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20</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2097167"/>
                                        </p:tgtEl>
                                        <p:attrNameLst>
                                          <p:attrName>style.visibility</p:attrName>
                                        </p:attrNameLst>
                                      </p:cBhvr>
                                      <p:to>
                                        <p:strVal val="visible"/>
                                      </p:to>
                                    </p:set>
                                    <p:animEffect transition="in" filter="circle(in)">
                                      <p:cBhvr>
                                        <p:cTn dur="2000" id="7"/>
                                        <p:tgtEl>
                                          <p:spTgt spid="2097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sp>
        <p:nvSpPr>
          <p:cNvPr id="1048665" name=""/>
          <p:cNvSpPr/>
          <p:nvPr>
            <p:ph type="body" sz="full" idx="1"/>
          </p:nvPr>
        </p:nvSpPr>
        <p:spPr>
          <a:xfrm rot="0">
            <a:off x="457200" y="476250"/>
            <a:ext cx="8229600" cy="56546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lnSpc>
                <a:spcPct val="110000"/>
              </a:lnSpc>
            </a:pPr>
            <a:r>
              <a:rPr altLang="en-US" sz="2800" lang="zh-CN"/>
              <a:t>对于循环结构，开始和结束语句各映射成一个结点。</a:t>
            </a:r>
          </a:p>
        </p:txBody>
      </p:sp>
      <p:pic>
        <p:nvPicPr>
          <p:cNvPr id="2097168" name=""/>
          <p:cNvPicPr>
            <a:picLocks/>
          </p:cNvPicPr>
          <p:nvPr/>
        </p:nvPicPr>
        <p:blipFill>
          <a:blip xmlns:r="http://schemas.openxmlformats.org/officeDocument/2006/relationships" r:embed="rId1"/>
          <a:srcRect l="0" t="0" r="0" b="0"/>
          <a:stretch>
            <a:fillRect/>
          </a:stretch>
        </p:blipFill>
        <p:spPr>
          <a:xfrm rot="0">
            <a:off x="1241425" y="1898650"/>
            <a:ext cx="6570662" cy="3422650"/>
          </a:xfrm>
          <a:prstGeom prst="rect"/>
          <a:noFill/>
          <a:ln>
            <a:noFill/>
          </a:ln>
        </p:spPr>
      </p:pic>
      <p:sp>
        <p:nvSpPr>
          <p:cNvPr id="104866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21</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2097168"/>
                                        </p:tgtEl>
                                        <p:attrNameLst>
                                          <p:attrName>style.visibility</p:attrName>
                                        </p:attrNameLst>
                                      </p:cBhvr>
                                      <p:to>
                                        <p:strVal val="visible"/>
                                      </p:to>
                                    </p:set>
                                    <p:animEffect transition="in" filter="circle(in)">
                                      <p:cBhvr>
                                        <p:cTn dur="2000" id="7"/>
                                        <p:tgtEl>
                                          <p:spTgt spid="2097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99" name=""/>
        <p:cNvGrpSpPr/>
        <p:nvPr/>
      </p:nvGrpSpPr>
      <p:grpSpPr>
        <a:xfrm rot="0">
          <a:off x="0" y="0"/>
          <a:ext cx="0" cy="0"/>
          <a:chOff x="0" y="0"/>
          <a:chExt cx="0" cy="0"/>
        </a:xfrm>
      </p:grpSpPr>
      <p:sp>
        <p:nvSpPr>
          <p:cNvPr id="1048667" name=""/>
          <p:cNvSpPr/>
          <p:nvPr>
            <p:ph type="body" sz="full" idx="1"/>
          </p:nvPr>
        </p:nvSpPr>
        <p:spPr>
          <a:xfrm rot="0">
            <a:off x="323850" y="260350"/>
            <a:ext cx="3538537" cy="30241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lnSpc>
                <a:spcPct val="110000"/>
              </a:lnSpc>
            </a:pPr>
            <a:r>
              <a:rPr altLang="en-US" sz="2800" lang="zh-CN">
                <a:latin typeface="Times New Roman" pitchFamily="18" charset="0"/>
              </a:rPr>
              <a:t>当过程设计中包含复合条件时，把复合条件分解为若干个简单条件，每个简单条件对应流图中一个结点。</a:t>
            </a:r>
          </a:p>
        </p:txBody>
      </p:sp>
      <p:pic>
        <p:nvPicPr>
          <p:cNvPr id="2097169" name=""/>
          <p:cNvPicPr>
            <a:picLocks/>
          </p:cNvPicPr>
          <p:nvPr/>
        </p:nvPicPr>
        <p:blipFill>
          <a:blip xmlns:r="http://schemas.openxmlformats.org/officeDocument/2006/relationships" r:embed="rId1"/>
          <a:srcRect l="0" t="0" r="0" b="0"/>
          <a:stretch>
            <a:fillRect/>
          </a:stretch>
        </p:blipFill>
        <p:spPr>
          <a:xfrm rot="0">
            <a:off x="4787900" y="188912"/>
            <a:ext cx="4232275" cy="4608512"/>
          </a:xfrm>
          <a:prstGeom prst="rect"/>
          <a:noFill/>
          <a:ln>
            <a:noFill/>
          </a:ln>
        </p:spPr>
      </p:pic>
      <p:pic>
        <p:nvPicPr>
          <p:cNvPr id="2097170" name=""/>
          <p:cNvPicPr>
            <a:picLocks/>
          </p:cNvPicPr>
          <p:nvPr/>
        </p:nvPicPr>
        <p:blipFill>
          <a:blip xmlns:r="http://schemas.openxmlformats.org/officeDocument/2006/relationships" r:embed="rId2"/>
          <a:srcRect l="0" t="0" r="0" b="0"/>
          <a:stretch>
            <a:fillRect/>
          </a:stretch>
        </p:blipFill>
        <p:spPr>
          <a:xfrm rot="0">
            <a:off x="1116012" y="2852737"/>
            <a:ext cx="4446587" cy="3744912"/>
          </a:xfrm>
          <a:prstGeom prst="rect"/>
          <a:noFill/>
          <a:ln>
            <a:noFill/>
          </a:ln>
        </p:spPr>
      </p:pic>
      <p:sp>
        <p:nvSpPr>
          <p:cNvPr id="104866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22</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667">
                                            <p:txEl>
                                              <p:charRg st="0" end="47"/>
                                            </p:txEl>
                                          </p:spTgt>
                                        </p:tgtEl>
                                        <p:attrNameLst>
                                          <p:attrName>style.visibility</p:attrName>
                                        </p:attrNameLst>
                                      </p:cBhvr>
                                      <p:to>
                                        <p:strVal val="visible"/>
                                      </p:to>
                                    </p:set>
                                    <p:animEffect transition="in" filter="randombar(horizontal)">
                                      <p:cBhvr>
                                        <p:cTn dur="500" id="7"/>
                                        <p:tgtEl>
                                          <p:spTgt spid="1048667">
                                            <p:txEl>
                                              <p:charRg st="0" end="47"/>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2097169"/>
                                        </p:tgtEl>
                                        <p:attrNameLst>
                                          <p:attrName>style.visibility</p:attrName>
                                        </p:attrNameLst>
                                      </p:cBhvr>
                                      <p:to>
                                        <p:strVal val="visible"/>
                                      </p:to>
                                    </p:set>
                                    <p:animEffect transition="in" filter="randombar(horizontal)">
                                      <p:cBhvr>
                                        <p:cTn dur="500" id="12"/>
                                        <p:tgtEl>
                                          <p:spTgt spid="2097169"/>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2097170"/>
                                        </p:tgtEl>
                                        <p:attrNameLst>
                                          <p:attrName>style.visibility</p:attrName>
                                        </p:attrNameLst>
                                      </p:cBhvr>
                                      <p:to>
                                        <p:strVal val="visible"/>
                                      </p:to>
                                    </p:set>
                                    <p:animEffect transition="in" filter="randombar(horizontal)">
                                      <p:cBhvr>
                                        <p:cTn dur="500" id="17"/>
                                        <p:tgtEl>
                                          <p:spTgt spid="209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7" grpId="0" uiExpand="0" build="p" bldLvl="1"/>
    </p:bldLst>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sp>
        <p:nvSpPr>
          <p:cNvPr id="1048669" name=""/>
          <p:cNvSpPr/>
          <p:nvPr>
            <p:ph type="body" sz="full" idx="1"/>
          </p:nvPr>
        </p:nvSpPr>
        <p:spPr>
          <a:xfrm rot="0">
            <a:off x="457200" y="1628775"/>
            <a:ext cx="8435975" cy="25209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3200" lang="zh-CN">
                <a:latin typeface="Times New Roman" pitchFamily="18" charset="0"/>
              </a:rPr>
              <a:t>画出流图（</a:t>
            </a:r>
            <a:r>
              <a:rPr altLang="zh-CN" sz="3200" lang="en-US">
                <a:latin typeface="Times New Roman" pitchFamily="18" charset="0"/>
              </a:rPr>
              <a:t>Flow graph</a:t>
            </a:r>
            <a:r>
              <a:rPr altLang="en-US" sz="3200" lang="zh-CN">
                <a:latin typeface="Times New Roman" pitchFamily="18" charset="0"/>
              </a:rPr>
              <a:t>）</a:t>
            </a:r>
          </a:p>
          <a:p>
            <a:pPr lvl="0"/>
            <a:r>
              <a:rPr altLang="en-US" b="1" sz="3200" lang="zh-CN">
                <a:solidFill>
                  <a:srgbClr val="FF0000"/>
                </a:solidFill>
                <a:latin typeface="Times New Roman" pitchFamily="18" charset="0"/>
              </a:rPr>
              <a:t>计算环形复杂度</a:t>
            </a:r>
          </a:p>
          <a:p>
            <a:pPr lvl="0"/>
            <a:r>
              <a:rPr altLang="en-US" sz="3200" lang="zh-CN">
                <a:latin typeface="Times New Roman" pitchFamily="18" charset="0"/>
              </a:rPr>
              <a:t>以该复杂度为指南定义独立路径的基本集合</a:t>
            </a:r>
          </a:p>
          <a:p>
            <a:pPr lvl="0"/>
            <a:r>
              <a:rPr altLang="en-US" sz="3200" lang="zh-CN">
                <a:latin typeface="Times New Roman" pitchFamily="18" charset="0"/>
              </a:rPr>
              <a:t>从该基本集合导出测试用例</a:t>
            </a:r>
          </a:p>
        </p:txBody>
      </p:sp>
      <p:sp>
        <p:nvSpPr>
          <p:cNvPr id="1048670" name=""/>
          <p:cNvSpPr/>
          <p:nvPr>
            <p:ph type="title" sz="full" idx="0"/>
          </p:nvPr>
        </p:nvSpPr>
        <p:spPr>
          <a:xfrm rot="0">
            <a:off x="457200" y="277812"/>
            <a:ext cx="8229600" cy="847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lnSpc>
                <a:spcPct val="110000"/>
              </a:lnSpc>
            </a:pPr>
            <a:r>
              <a:rPr altLang="en-US" b="1" lang="zh-CN">
                <a:latin typeface="Times New Roman" pitchFamily="18" charset="0"/>
              </a:rPr>
              <a:t>基本路径测试步骤</a:t>
            </a:r>
          </a:p>
        </p:txBody>
      </p:sp>
      <p:sp>
        <p:nvSpPr>
          <p:cNvPr id="104867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23</a:t>
            </a:fld>
            <a:endParaRPr altLang="zh-CN" sz="1200" lang="en-US">
              <a:solidFill>
                <a:srgbClr val="000000"/>
              </a:solidFill>
              <a:latin typeface="Garamond" pitchFamily="18" charset="0"/>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sp>
        <p:nvSpPr>
          <p:cNvPr id="1048672" name=""/>
          <p:cNvSpPr/>
          <p:nvPr>
            <p:ph type="body" sz="full" idx="1"/>
          </p:nvPr>
        </p:nvSpPr>
        <p:spPr>
          <a:xfrm rot="0">
            <a:off x="395287" y="1484312"/>
            <a:ext cx="8229600" cy="26654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lnSpc>
                <a:spcPct val="110000"/>
              </a:lnSpc>
            </a:pPr>
            <a:r>
              <a:rPr altLang="en-US" sz="2800" lang="zh-CN">
                <a:latin typeface="Times New Roman" pitchFamily="18" charset="0"/>
              </a:rPr>
              <a:t>定量度量程序的逻辑复杂度</a:t>
            </a:r>
          </a:p>
          <a:p>
            <a:pPr lvl="0">
              <a:lnSpc>
                <a:spcPct val="110000"/>
              </a:lnSpc>
            </a:pPr>
            <a:r>
              <a:rPr altLang="en-US" sz="2800" lang="zh-CN">
                <a:latin typeface="Times New Roman" pitchFamily="18" charset="0"/>
              </a:rPr>
              <a:t>环形复杂度</a:t>
            </a:r>
            <a:r>
              <a:rPr altLang="zh-CN" sz="2800" i="1" lang="en-US">
                <a:latin typeface="Times New Roman" pitchFamily="18" charset="0"/>
              </a:rPr>
              <a:t>V</a:t>
            </a:r>
            <a:r>
              <a:rPr altLang="en-US" sz="2800" lang="zh-CN">
                <a:latin typeface="Times New Roman" pitchFamily="18" charset="0"/>
              </a:rPr>
              <a:t>(G)计算方法</a:t>
            </a:r>
          </a:p>
          <a:p>
            <a:pPr lvl="1">
              <a:lnSpc>
                <a:spcPct val="110000"/>
              </a:lnSpc>
            </a:pPr>
            <a:r>
              <a:rPr altLang="zh-CN" sz="2400" i="1" lang="en-US">
                <a:solidFill>
                  <a:schemeClr val="lt2"/>
                </a:solidFill>
                <a:latin typeface="Times New Roman" pitchFamily="18" charset="0"/>
              </a:rPr>
              <a:t>V</a:t>
            </a:r>
            <a:r>
              <a:rPr altLang="en-US" sz="2400" lang="zh-CN">
                <a:solidFill>
                  <a:schemeClr val="lt2"/>
                </a:solidFill>
                <a:latin typeface="Times New Roman" pitchFamily="18" charset="0"/>
              </a:rPr>
              <a:t>(G)=流图中的区域数</a:t>
            </a:r>
          </a:p>
          <a:p>
            <a:pPr lvl="1">
              <a:lnSpc>
                <a:spcPct val="110000"/>
              </a:lnSpc>
            </a:pPr>
            <a:r>
              <a:rPr altLang="zh-CN" sz="2400" i="1" lang="en-US">
                <a:solidFill>
                  <a:schemeClr val="lt2"/>
                </a:solidFill>
                <a:latin typeface="Times New Roman" pitchFamily="18" charset="0"/>
              </a:rPr>
              <a:t>V</a:t>
            </a:r>
            <a:r>
              <a:rPr altLang="zh-CN" sz="2400" lang="en-US">
                <a:solidFill>
                  <a:schemeClr val="lt2"/>
                </a:solidFill>
                <a:latin typeface="Times New Roman" pitchFamily="18" charset="0"/>
              </a:rPr>
              <a:t>(G)=</a:t>
            </a:r>
            <a:r>
              <a:rPr altLang="zh-CN" sz="2400" i="1" lang="en-US">
                <a:solidFill>
                  <a:schemeClr val="lt2"/>
                </a:solidFill>
                <a:latin typeface="Times New Roman" pitchFamily="18" charset="0"/>
              </a:rPr>
              <a:t>E</a:t>
            </a:r>
            <a:r>
              <a:rPr altLang="zh-CN" sz="2400" lang="en-US">
                <a:solidFill>
                  <a:schemeClr val="lt2"/>
                </a:solidFill>
                <a:latin typeface="Times New Roman" pitchFamily="18" charset="0"/>
              </a:rPr>
              <a:t>-</a:t>
            </a:r>
            <a:r>
              <a:rPr altLang="zh-CN" sz="2400" i="1" lang="en-US">
                <a:solidFill>
                  <a:schemeClr val="lt2"/>
                </a:solidFill>
                <a:latin typeface="Times New Roman" pitchFamily="18" charset="0"/>
              </a:rPr>
              <a:t>N</a:t>
            </a:r>
            <a:r>
              <a:rPr altLang="en-US" sz="2400" lang="zh-CN">
                <a:solidFill>
                  <a:schemeClr val="lt2"/>
                </a:solidFill>
                <a:latin typeface="Times New Roman" pitchFamily="18" charset="0"/>
              </a:rPr>
              <a:t>+2，</a:t>
            </a:r>
            <a:r>
              <a:rPr altLang="en-US" sz="2400" lang="zh-CN">
                <a:latin typeface="Times New Roman" pitchFamily="18" charset="0"/>
              </a:rPr>
              <a:t>其中</a:t>
            </a:r>
            <a:r>
              <a:rPr altLang="zh-CN" sz="2400" i="1" lang="en-US">
                <a:latin typeface="Times New Roman" pitchFamily="18" charset="0"/>
              </a:rPr>
              <a:t>E</a:t>
            </a:r>
            <a:r>
              <a:rPr altLang="en-US" sz="2400" lang="zh-CN">
                <a:latin typeface="Times New Roman" pitchFamily="18" charset="0"/>
              </a:rPr>
              <a:t>是流图中的边数，</a:t>
            </a:r>
            <a:r>
              <a:rPr altLang="zh-CN" sz="2400" i="1" lang="en-US">
                <a:latin typeface="Times New Roman" pitchFamily="18" charset="0"/>
              </a:rPr>
              <a:t>N</a:t>
            </a:r>
            <a:r>
              <a:rPr altLang="en-US" sz="2400" lang="zh-CN">
                <a:latin typeface="Times New Roman" pitchFamily="18" charset="0"/>
              </a:rPr>
              <a:t>是结点数</a:t>
            </a:r>
          </a:p>
          <a:p>
            <a:pPr lvl="1">
              <a:lnSpc>
                <a:spcPct val="110000"/>
              </a:lnSpc>
            </a:pPr>
            <a:r>
              <a:rPr altLang="zh-CN" sz="2400" i="1" lang="en-US">
                <a:solidFill>
                  <a:schemeClr val="lt2"/>
                </a:solidFill>
                <a:latin typeface="Times New Roman" pitchFamily="18" charset="0"/>
              </a:rPr>
              <a:t>V</a:t>
            </a:r>
            <a:r>
              <a:rPr altLang="zh-CN" sz="2400" lang="en-US">
                <a:solidFill>
                  <a:schemeClr val="lt2"/>
                </a:solidFill>
                <a:latin typeface="Times New Roman" pitchFamily="18" charset="0"/>
              </a:rPr>
              <a:t>(G)=</a:t>
            </a:r>
            <a:r>
              <a:rPr altLang="zh-CN" sz="2400" i="1" lang="en-US">
                <a:solidFill>
                  <a:schemeClr val="lt2"/>
                </a:solidFill>
                <a:latin typeface="Times New Roman" pitchFamily="18" charset="0"/>
              </a:rPr>
              <a:t>P</a:t>
            </a:r>
            <a:r>
              <a:rPr altLang="en-US" sz="2400" lang="zh-CN">
                <a:solidFill>
                  <a:schemeClr val="lt2"/>
                </a:solidFill>
                <a:latin typeface="Times New Roman" pitchFamily="18" charset="0"/>
              </a:rPr>
              <a:t>+1，</a:t>
            </a:r>
            <a:r>
              <a:rPr altLang="en-US" sz="2400" lang="zh-CN">
                <a:latin typeface="Times New Roman" pitchFamily="18" charset="0"/>
              </a:rPr>
              <a:t>其中</a:t>
            </a:r>
            <a:r>
              <a:rPr altLang="zh-CN" sz="2400" i="1" lang="en-US">
                <a:latin typeface="Times New Roman" pitchFamily="18" charset="0"/>
              </a:rPr>
              <a:t>P</a:t>
            </a:r>
            <a:r>
              <a:rPr altLang="en-US" sz="2400" lang="zh-CN">
                <a:latin typeface="Times New Roman" pitchFamily="18" charset="0"/>
              </a:rPr>
              <a:t>是流图中判定结点的数目 </a:t>
            </a:r>
          </a:p>
        </p:txBody>
      </p:sp>
      <p:sp>
        <p:nvSpPr>
          <p:cNvPr id="1048673" name=""/>
          <p:cNvSpPr/>
          <p:nvPr>
            <p:ph type="title" sz="full" idx="0"/>
          </p:nvPr>
        </p:nvSpPr>
        <p:spPr>
          <a:xfrm rot="0">
            <a:off x="457200" y="277812"/>
            <a:ext cx="8229600" cy="847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lnSpc>
                <a:spcPct val="110000"/>
              </a:lnSpc>
            </a:pPr>
            <a:r>
              <a:rPr altLang="en-US" lang="zh-CN">
                <a:latin typeface="Times New Roman" pitchFamily="18" charset="0"/>
              </a:rPr>
              <a:t>环形复杂度</a:t>
            </a:r>
          </a:p>
        </p:txBody>
      </p:sp>
      <p:sp>
        <p:nvSpPr>
          <p:cNvPr id="104867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24</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672">
                                            <p:txEl>
                                              <p:charRg st="0" end="13"/>
                                            </p:txEl>
                                          </p:spTgt>
                                        </p:tgtEl>
                                        <p:attrNameLst>
                                          <p:attrName>style.visibility</p:attrName>
                                        </p:attrNameLst>
                                      </p:cBhvr>
                                      <p:to>
                                        <p:strVal val="visible"/>
                                      </p:to>
                                    </p:set>
                                    <p:animEffect transition="in" filter="randombar(horizontal)">
                                      <p:cBhvr>
                                        <p:cTn dur="500" id="7"/>
                                        <p:tgtEl>
                                          <p:spTgt spid="1048672">
                                            <p:txEl>
                                              <p:charRg st="0" end="13"/>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672">
                                            <p:txEl>
                                              <p:charRg st="13" end="27"/>
                                            </p:txEl>
                                          </p:spTgt>
                                        </p:tgtEl>
                                        <p:attrNameLst>
                                          <p:attrName>style.visibility</p:attrName>
                                        </p:attrNameLst>
                                      </p:cBhvr>
                                      <p:to>
                                        <p:strVal val="visible"/>
                                      </p:to>
                                    </p:set>
                                    <p:animEffect transition="in" filter="randombar(horizontal)">
                                      <p:cBhvr>
                                        <p:cTn dur="500" id="12"/>
                                        <p:tgtEl>
                                          <p:spTgt spid="1048672">
                                            <p:txEl>
                                              <p:charRg st="13" end="27"/>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672">
                                            <p:txEl>
                                              <p:charRg st="27" end="40"/>
                                            </p:txEl>
                                          </p:spTgt>
                                        </p:tgtEl>
                                        <p:attrNameLst>
                                          <p:attrName>style.visibility</p:attrName>
                                        </p:attrNameLst>
                                      </p:cBhvr>
                                      <p:to>
                                        <p:strVal val="visible"/>
                                      </p:to>
                                    </p:set>
                                    <p:animEffect transition="in" filter="randombar(horizontal)">
                                      <p:cBhvr>
                                        <p:cTn dur="500" id="17"/>
                                        <p:tgtEl>
                                          <p:spTgt spid="1048672">
                                            <p:txEl>
                                              <p:charRg st="27" end="40"/>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672">
                                            <p:txEl>
                                              <p:charRg st="40" end="68"/>
                                            </p:txEl>
                                          </p:spTgt>
                                        </p:tgtEl>
                                        <p:attrNameLst>
                                          <p:attrName>style.visibility</p:attrName>
                                        </p:attrNameLst>
                                      </p:cBhvr>
                                      <p:to>
                                        <p:strVal val="visible"/>
                                      </p:to>
                                    </p:set>
                                    <p:animEffect transition="in" filter="randombar(horizontal)">
                                      <p:cBhvr>
                                        <p:cTn dur="500" id="22"/>
                                        <p:tgtEl>
                                          <p:spTgt spid="1048672">
                                            <p:txEl>
                                              <p:charRg st="40" end="68"/>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4" presetSubtype="10">
                                  <p:stCondLst>
                                    <p:cond delay="0"/>
                                  </p:stCondLst>
                                  <p:childTnLst>
                                    <p:set>
                                      <p:cBhvr>
                                        <p:cTn dur="1" fill="hold" id="26">
                                          <p:stCondLst>
                                            <p:cond delay="0"/>
                                          </p:stCondLst>
                                        </p:cTn>
                                        <p:tgtEl>
                                          <p:spTgt spid="1048672">
                                            <p:txEl>
                                              <p:charRg st="68" end="93"/>
                                            </p:txEl>
                                          </p:spTgt>
                                        </p:tgtEl>
                                        <p:attrNameLst>
                                          <p:attrName>style.visibility</p:attrName>
                                        </p:attrNameLst>
                                      </p:cBhvr>
                                      <p:to>
                                        <p:strVal val="visible"/>
                                      </p:to>
                                    </p:set>
                                    <p:animEffect transition="in" filter="randombar(horizontal)">
                                      <p:cBhvr>
                                        <p:cTn dur="500" id="27"/>
                                        <p:tgtEl>
                                          <p:spTgt spid="1048672">
                                            <p:txEl>
                                              <p:charRg st="68"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sp>
        <p:nvSpPr>
          <p:cNvPr id="1048675" name=""/>
          <p:cNvSpPr/>
          <p:nvPr>
            <p:ph type="body" sz="full" idx="1"/>
          </p:nvPr>
        </p:nvSpPr>
        <p:spPr>
          <a:xfrm rot="0">
            <a:off x="457200" y="1449387"/>
            <a:ext cx="4475162" cy="34925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zh-CN" i="1" lang="en-US">
                <a:latin typeface="Times New Roman" pitchFamily="18" charset="0"/>
              </a:rPr>
              <a:t>V</a:t>
            </a:r>
            <a:r>
              <a:rPr altLang="en-US" lang="zh-CN">
                <a:latin typeface="Times New Roman" pitchFamily="18" charset="0"/>
              </a:rPr>
              <a:t>(G)=区域数</a:t>
            </a:r>
          </a:p>
          <a:p>
            <a:pPr lvl="0">
              <a:buNone/>
            </a:pPr>
            <a:r>
              <a:rPr altLang="en-US" lang="zh-CN">
                <a:latin typeface="Times New Roman" pitchFamily="18" charset="0"/>
              </a:rPr>
              <a:t>            </a:t>
            </a:r>
            <a:r>
              <a:rPr altLang="zh-CN" lang="en-US">
                <a:latin typeface="Times New Roman" pitchFamily="18" charset="0"/>
              </a:rPr>
              <a:t>=4</a:t>
            </a:r>
          </a:p>
          <a:p>
            <a:pPr lvl="0"/>
            <a:r>
              <a:rPr altLang="zh-CN" i="1" lang="en-US">
                <a:latin typeface="Times New Roman" pitchFamily="18" charset="0"/>
              </a:rPr>
              <a:t>V</a:t>
            </a:r>
            <a:r>
              <a:rPr altLang="zh-CN" lang="en-US">
                <a:latin typeface="Times New Roman" pitchFamily="18" charset="0"/>
              </a:rPr>
              <a:t>(G)=</a:t>
            </a:r>
            <a:r>
              <a:rPr altLang="zh-CN" i="1" lang="en-US">
                <a:latin typeface="Times New Roman" pitchFamily="18" charset="0"/>
              </a:rPr>
              <a:t>E</a:t>
            </a:r>
            <a:r>
              <a:rPr altLang="zh-CN" lang="en-US">
                <a:latin typeface="Times New Roman" pitchFamily="18" charset="0"/>
              </a:rPr>
              <a:t>-</a:t>
            </a:r>
            <a:r>
              <a:rPr altLang="zh-CN" i="1" lang="en-US">
                <a:latin typeface="Times New Roman" pitchFamily="18" charset="0"/>
              </a:rPr>
              <a:t>N</a:t>
            </a:r>
            <a:r>
              <a:rPr altLang="zh-CN" lang="en-US">
                <a:latin typeface="Times New Roman" pitchFamily="18" charset="0"/>
              </a:rPr>
              <a:t>+2</a:t>
            </a:r>
          </a:p>
          <a:p>
            <a:pPr lvl="0">
              <a:buNone/>
            </a:pPr>
            <a:r>
              <a:rPr altLang="zh-CN" lang="en-US">
                <a:latin typeface="Times New Roman" pitchFamily="18" charset="0"/>
              </a:rPr>
              <a:t>            =11-9+2=4</a:t>
            </a:r>
          </a:p>
          <a:p>
            <a:pPr lvl="0"/>
            <a:r>
              <a:rPr altLang="zh-CN" i="1" lang="en-US">
                <a:latin typeface="Times New Roman" pitchFamily="18" charset="0"/>
              </a:rPr>
              <a:t>V</a:t>
            </a:r>
            <a:r>
              <a:rPr altLang="zh-CN" lang="en-US">
                <a:latin typeface="Times New Roman" pitchFamily="18" charset="0"/>
              </a:rPr>
              <a:t>(G)=</a:t>
            </a:r>
            <a:r>
              <a:rPr altLang="zh-CN" i="1" lang="en-US">
                <a:latin typeface="Times New Roman" pitchFamily="18" charset="0"/>
              </a:rPr>
              <a:t>P</a:t>
            </a:r>
            <a:r>
              <a:rPr altLang="zh-CN" lang="en-US">
                <a:latin typeface="Times New Roman" pitchFamily="18" charset="0"/>
              </a:rPr>
              <a:t>+1</a:t>
            </a:r>
          </a:p>
          <a:p>
            <a:pPr lvl="0">
              <a:buNone/>
            </a:pPr>
            <a:r>
              <a:rPr altLang="zh-CN" lang="en-US">
                <a:latin typeface="Times New Roman" pitchFamily="18" charset="0"/>
              </a:rPr>
              <a:t>            =3+1=4</a:t>
            </a:r>
          </a:p>
        </p:txBody>
      </p:sp>
      <p:sp>
        <p:nvSpPr>
          <p:cNvPr id="104867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25</a:t>
            </a:fld>
            <a:endParaRPr altLang="zh-CN" sz="1200" lang="en-US">
              <a:solidFill>
                <a:srgbClr val="000000"/>
              </a:solidFill>
              <a:latin typeface="Garamond" pitchFamily="18" charset="0"/>
            </a:endParaRPr>
          </a:p>
        </p:txBody>
      </p:sp>
      <p:pic>
        <p:nvPicPr>
          <p:cNvPr id="2097171" name=""/>
          <p:cNvPicPr>
            <a:picLocks/>
          </p:cNvPicPr>
          <p:nvPr/>
        </p:nvPicPr>
        <p:blipFill>
          <a:blip xmlns:r="http://schemas.openxmlformats.org/officeDocument/2006/relationships" r:embed="rId1"/>
          <a:srcRect l="13283" t="0" r="18401" b="8585"/>
          <a:stretch>
            <a:fillRect/>
          </a:stretch>
        </p:blipFill>
        <p:spPr>
          <a:xfrm rot="0">
            <a:off x="4284662" y="566737"/>
            <a:ext cx="4751387" cy="5383212"/>
          </a:xfrm>
          <a:prstGeom prst="rect"/>
          <a:noFill/>
          <a:ln>
            <a:noFill/>
          </a:ln>
        </p:spPr>
      </p:pic>
      <p:sp>
        <p:nvSpPr>
          <p:cNvPr id="1048677" name=""/>
          <p:cNvSpPr txBox="1"/>
          <p:nvPr/>
        </p:nvSpPr>
        <p:spPr>
          <a:xfrm rot="0">
            <a:off x="7885112" y="3644900"/>
            <a:ext cx="574675" cy="36988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zh-CN" sz="1800" lang="en-US">
                <a:solidFill>
                  <a:srgbClr val="00B0F0"/>
                </a:solidFill>
              </a:rPr>
              <a:t>R1</a:t>
            </a:r>
          </a:p>
        </p:txBody>
      </p:sp>
      <p:sp>
        <p:nvSpPr>
          <p:cNvPr id="1048678" name=""/>
          <p:cNvSpPr txBox="1"/>
          <p:nvPr/>
        </p:nvSpPr>
        <p:spPr>
          <a:xfrm rot="0">
            <a:off x="7092950" y="2492375"/>
            <a:ext cx="574675" cy="36988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zh-CN" sz="1800" lang="en-US">
                <a:solidFill>
                  <a:srgbClr val="00B0F0"/>
                </a:solidFill>
              </a:rPr>
              <a:t>R2</a:t>
            </a:r>
          </a:p>
        </p:txBody>
      </p:sp>
      <p:sp>
        <p:nvSpPr>
          <p:cNvPr id="1048679" name=""/>
          <p:cNvSpPr txBox="1"/>
          <p:nvPr/>
        </p:nvSpPr>
        <p:spPr>
          <a:xfrm rot="0">
            <a:off x="5651500" y="3073400"/>
            <a:ext cx="576262" cy="36988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zh-CN" sz="1800" lang="en-US">
                <a:solidFill>
                  <a:srgbClr val="00B0F0"/>
                </a:solidFill>
              </a:rPr>
              <a:t>R3</a:t>
            </a:r>
          </a:p>
        </p:txBody>
      </p:sp>
      <p:sp>
        <p:nvSpPr>
          <p:cNvPr id="1048680" name=""/>
          <p:cNvSpPr txBox="1"/>
          <p:nvPr/>
        </p:nvSpPr>
        <p:spPr>
          <a:xfrm rot="0">
            <a:off x="7885112" y="4797425"/>
            <a:ext cx="574675" cy="3683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zh-CN" sz="1800" lang="en-US">
                <a:solidFill>
                  <a:srgbClr val="00B0F0"/>
                </a:solidFill>
              </a:rPr>
              <a:t>R4</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681" name=""/>
          <p:cNvSpPr/>
          <p:nvPr>
            <p:ph type="body" sz="full" idx="1"/>
          </p:nvPr>
        </p:nvSpPr>
        <p:spPr>
          <a:xfrm rot="0">
            <a:off x="457200" y="1628775"/>
            <a:ext cx="8435975" cy="26638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3200" lang="zh-CN">
                <a:latin typeface="Times New Roman" pitchFamily="18" charset="0"/>
              </a:rPr>
              <a:t>画出流图（</a:t>
            </a:r>
            <a:r>
              <a:rPr altLang="zh-CN" sz="3200" lang="en-US">
                <a:latin typeface="Times New Roman" pitchFamily="18" charset="0"/>
              </a:rPr>
              <a:t>Flow graph</a:t>
            </a:r>
            <a:r>
              <a:rPr altLang="en-US" sz="3200" lang="zh-CN">
                <a:latin typeface="Times New Roman" pitchFamily="18" charset="0"/>
              </a:rPr>
              <a:t>）</a:t>
            </a:r>
          </a:p>
          <a:p>
            <a:pPr lvl="0"/>
            <a:r>
              <a:rPr altLang="en-US" sz="3200" lang="zh-CN">
                <a:latin typeface="Times New Roman" pitchFamily="18" charset="0"/>
              </a:rPr>
              <a:t>计算环形复杂度</a:t>
            </a:r>
          </a:p>
          <a:p>
            <a:pPr lvl="0"/>
            <a:r>
              <a:rPr altLang="en-US" b="1" sz="3200" lang="zh-CN">
                <a:solidFill>
                  <a:srgbClr val="FF0000"/>
                </a:solidFill>
                <a:latin typeface="Times New Roman" pitchFamily="18" charset="0"/>
              </a:rPr>
              <a:t>以该复杂度为指南定义独立路径的基本集合</a:t>
            </a:r>
          </a:p>
          <a:p>
            <a:pPr lvl="0"/>
            <a:r>
              <a:rPr altLang="en-US" sz="3200" lang="zh-CN">
                <a:latin typeface="Times New Roman" pitchFamily="18" charset="0"/>
              </a:rPr>
              <a:t>从该基本集合导出测试用例</a:t>
            </a:r>
          </a:p>
        </p:txBody>
      </p:sp>
      <p:sp>
        <p:nvSpPr>
          <p:cNvPr id="1048682" name=""/>
          <p:cNvSpPr/>
          <p:nvPr>
            <p:ph type="title" sz="full" idx="0"/>
          </p:nvPr>
        </p:nvSpPr>
        <p:spPr>
          <a:xfrm rot="0">
            <a:off x="457200" y="277812"/>
            <a:ext cx="8229600" cy="847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lnSpc>
                <a:spcPct val="110000"/>
              </a:lnSpc>
            </a:pPr>
            <a:r>
              <a:rPr altLang="en-US" b="1" lang="zh-CN">
                <a:latin typeface="Times New Roman" pitchFamily="18" charset="0"/>
              </a:rPr>
              <a:t>基本路径测试步骤</a:t>
            </a:r>
          </a:p>
        </p:txBody>
      </p:sp>
      <p:sp>
        <p:nvSpPr>
          <p:cNvPr id="104868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26</a:t>
            </a:fld>
            <a:endParaRPr altLang="zh-CN" sz="1200" lang="en-US">
              <a:solidFill>
                <a:srgbClr val="000000"/>
              </a:solidFill>
              <a:latin typeface="Garamond" pitchFamily="18" charset="0"/>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684" name=""/>
          <p:cNvSpPr/>
          <p:nvPr>
            <p:ph type="body" sz="full" idx="1"/>
          </p:nvPr>
        </p:nvSpPr>
        <p:spPr>
          <a:xfrm rot="0">
            <a:off x="158750" y="1104900"/>
            <a:ext cx="8950325" cy="14605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lnSpc>
                <a:spcPct val="110000"/>
              </a:lnSpc>
            </a:pPr>
            <a:r>
              <a:rPr altLang="en-US" sz="2400" lang="zh-CN">
                <a:latin typeface="Times New Roman" pitchFamily="18" charset="0"/>
              </a:rPr>
              <a:t>指至少引入程序的一个新处理语句集合或一个新条件的路径</a:t>
            </a:r>
          </a:p>
          <a:p>
            <a:pPr lvl="0">
              <a:lnSpc>
                <a:spcPct val="110000"/>
              </a:lnSpc>
            </a:pPr>
            <a:r>
              <a:rPr altLang="en-US" sz="2400" lang="zh-CN">
                <a:latin typeface="Times New Roman" pitchFamily="18" charset="0"/>
              </a:rPr>
              <a:t>至少包含一条在定义该路径之前不曾用过的边</a:t>
            </a:r>
          </a:p>
          <a:p>
            <a:pPr lvl="0">
              <a:lnSpc>
                <a:spcPct val="110000"/>
              </a:lnSpc>
            </a:pPr>
            <a:r>
              <a:rPr altLang="en-US" sz="2400" lang="zh-CN">
                <a:latin typeface="Times New Roman" pitchFamily="18" charset="0"/>
              </a:rPr>
              <a:t>环形复杂度用于定义程序基本路径集合中独立路径的数量</a:t>
            </a:r>
          </a:p>
        </p:txBody>
      </p:sp>
      <p:sp>
        <p:nvSpPr>
          <p:cNvPr id="1048685" name=""/>
          <p:cNvSpPr/>
          <p:nvPr>
            <p:ph type="title" sz="full" idx="0"/>
          </p:nvPr>
        </p:nvSpPr>
        <p:spPr>
          <a:xfrm rot="0">
            <a:off x="457200" y="277812"/>
            <a:ext cx="8229600" cy="847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lnSpc>
                <a:spcPct val="110000"/>
              </a:lnSpc>
            </a:pPr>
            <a:r>
              <a:rPr altLang="en-US" b="1" lang="zh-CN">
                <a:latin typeface="Times New Roman" pitchFamily="18" charset="0"/>
              </a:rPr>
              <a:t>独立路径</a:t>
            </a:r>
          </a:p>
        </p:txBody>
      </p:sp>
      <p:sp>
        <p:nvSpPr>
          <p:cNvPr id="104868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27</a:t>
            </a:fld>
            <a:endParaRPr altLang="zh-CN" sz="1200" lang="en-US">
              <a:solidFill>
                <a:srgbClr val="000000"/>
              </a:solidFill>
              <a:latin typeface="Garamond" pitchFamily="18" charset="0"/>
            </a:endParaRPr>
          </a:p>
        </p:txBody>
      </p:sp>
      <p:sp>
        <p:nvSpPr>
          <p:cNvPr id="1048687" name=""/>
          <p:cNvSpPr txBox="1"/>
          <p:nvPr/>
        </p:nvSpPr>
        <p:spPr>
          <a:xfrm rot="0">
            <a:off x="34925" y="3068637"/>
            <a:ext cx="4897437" cy="22320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lnSpc>
                <a:spcPct val="130000"/>
              </a:lnSpc>
              <a:buNone/>
            </a:pPr>
            <a:r>
              <a:rPr altLang="en-US" b="1" sz="2000" lang="zh-CN">
                <a:latin typeface="Times New Roman" pitchFamily="18" charset="0"/>
              </a:rPr>
              <a:t>基本路径集合</a:t>
            </a:r>
            <a:r>
              <a:rPr altLang="zh-CN" sz="2000" lang="en-US">
                <a:latin typeface="Times New Roman" pitchFamily="18" charset="0"/>
              </a:rPr>
              <a:t>：</a:t>
            </a:r>
          </a:p>
          <a:p>
            <a:pPr eaLnBrk="1" hangingPunct="1" indent="-342900" latinLnBrk="1" lvl="0" marL="342900">
              <a:lnSpc>
                <a:spcPct val="130000"/>
              </a:lnSpc>
              <a:buNone/>
            </a:pPr>
            <a:r>
              <a:rPr altLang="en-US" sz="2000" lang="zh-CN">
                <a:latin typeface="Times New Roman" pitchFamily="18" charset="0"/>
              </a:rPr>
              <a:t>路径</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11</a:t>
            </a:r>
          </a:p>
          <a:p>
            <a:pPr eaLnBrk="1" hangingPunct="1" indent="-342900" latinLnBrk="1" lvl="0" marL="342900">
              <a:lnSpc>
                <a:spcPct val="130000"/>
              </a:lnSpc>
              <a:buNone/>
            </a:pPr>
            <a:r>
              <a:rPr altLang="en-US" sz="2000" lang="zh-CN">
                <a:latin typeface="Times New Roman" pitchFamily="18" charset="0"/>
              </a:rPr>
              <a:t>路径</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3</a:t>
            </a:r>
            <a:r>
              <a:rPr altLang="en-US" sz="2000" lang="zh-CN">
                <a:latin typeface="Times New Roman" pitchFamily="18" charset="0"/>
              </a:rPr>
              <a:t>－</a:t>
            </a:r>
            <a:r>
              <a:rPr altLang="zh-CN" sz="2000" lang="en-US">
                <a:latin typeface="Times New Roman" pitchFamily="18" charset="0"/>
              </a:rPr>
              <a:t>4</a:t>
            </a:r>
            <a:r>
              <a:rPr altLang="en-US" sz="2000" lang="zh-CN">
                <a:latin typeface="Times New Roman" pitchFamily="18" charset="0"/>
              </a:rPr>
              <a:t>－</a:t>
            </a:r>
            <a:r>
              <a:rPr altLang="zh-CN" sz="2000" lang="en-US">
                <a:latin typeface="Times New Roman" pitchFamily="18" charset="0"/>
              </a:rPr>
              <a:t>5</a:t>
            </a:r>
            <a:r>
              <a:rPr altLang="en-US" sz="2000" lang="zh-CN">
                <a:latin typeface="Times New Roman" pitchFamily="18" charset="0"/>
              </a:rPr>
              <a:t> －</a:t>
            </a:r>
            <a:r>
              <a:rPr altLang="zh-CN" sz="2000" lang="en-US">
                <a:latin typeface="Times New Roman" pitchFamily="18" charset="0"/>
              </a:rPr>
              <a:t>10</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11</a:t>
            </a:r>
          </a:p>
          <a:p>
            <a:pPr eaLnBrk="1" hangingPunct="1" indent="-342900" latinLnBrk="1" lvl="0" marL="342900">
              <a:lnSpc>
                <a:spcPct val="130000"/>
              </a:lnSpc>
              <a:buFontTx/>
              <a:buNone/>
            </a:pPr>
            <a:r>
              <a:rPr altLang="en-US" sz="2000" lang="zh-CN">
                <a:latin typeface="Times New Roman" pitchFamily="18" charset="0"/>
              </a:rPr>
              <a:t>路径</a:t>
            </a:r>
            <a:r>
              <a:rPr altLang="zh-CN" sz="2000" lang="en-US">
                <a:latin typeface="Times New Roman" pitchFamily="18" charset="0"/>
              </a:rPr>
              <a:t>3</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3</a:t>
            </a:r>
            <a:r>
              <a:rPr altLang="en-US" sz="2000" lang="zh-CN">
                <a:latin typeface="Times New Roman" pitchFamily="18" charset="0"/>
              </a:rPr>
              <a:t>－</a:t>
            </a:r>
            <a:r>
              <a:rPr altLang="zh-CN" sz="2000" lang="en-US">
                <a:latin typeface="Times New Roman" pitchFamily="18" charset="0"/>
              </a:rPr>
              <a:t>6</a:t>
            </a:r>
            <a:r>
              <a:rPr altLang="en-US" sz="2000" lang="zh-CN">
                <a:latin typeface="Times New Roman" pitchFamily="18" charset="0"/>
              </a:rPr>
              <a:t>－</a:t>
            </a:r>
            <a:r>
              <a:rPr altLang="zh-CN" sz="2000" lang="en-US">
                <a:latin typeface="Times New Roman" pitchFamily="18" charset="0"/>
              </a:rPr>
              <a:t>8</a:t>
            </a:r>
            <a:r>
              <a:rPr altLang="en-US" sz="2000" lang="zh-CN">
                <a:latin typeface="Times New Roman" pitchFamily="18" charset="0"/>
              </a:rPr>
              <a:t> －</a:t>
            </a:r>
            <a:r>
              <a:rPr altLang="zh-CN" sz="2000" lang="en-US">
                <a:latin typeface="Times New Roman" pitchFamily="18" charset="0"/>
              </a:rPr>
              <a:t>9 </a:t>
            </a:r>
            <a:r>
              <a:rPr altLang="en-US" sz="2000" lang="zh-CN">
                <a:latin typeface="Times New Roman" pitchFamily="18" charset="0"/>
              </a:rPr>
              <a:t>－</a:t>
            </a:r>
            <a:r>
              <a:rPr altLang="zh-CN" sz="2000" lang="en-US">
                <a:latin typeface="Times New Roman" pitchFamily="18" charset="0"/>
              </a:rPr>
              <a:t>10</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11</a:t>
            </a:r>
          </a:p>
          <a:p>
            <a:pPr eaLnBrk="1" hangingPunct="1" indent="-342900" latinLnBrk="1" lvl="0" marL="342900">
              <a:lnSpc>
                <a:spcPct val="130000"/>
              </a:lnSpc>
              <a:buFontTx/>
              <a:buNone/>
            </a:pPr>
            <a:r>
              <a:rPr altLang="en-US" sz="2000" lang="zh-CN">
                <a:latin typeface="Times New Roman" pitchFamily="18" charset="0"/>
              </a:rPr>
              <a:t>路径</a:t>
            </a:r>
            <a:r>
              <a:rPr altLang="zh-CN" sz="2000" lang="en-US">
                <a:latin typeface="Times New Roman" pitchFamily="18" charset="0"/>
              </a:rPr>
              <a:t>4</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3</a:t>
            </a:r>
            <a:r>
              <a:rPr altLang="en-US" sz="2000" lang="zh-CN">
                <a:latin typeface="Times New Roman" pitchFamily="18" charset="0"/>
              </a:rPr>
              <a:t>－</a:t>
            </a:r>
            <a:r>
              <a:rPr altLang="zh-CN" sz="2000" lang="en-US">
                <a:latin typeface="Times New Roman" pitchFamily="18" charset="0"/>
              </a:rPr>
              <a:t>6</a:t>
            </a:r>
            <a:r>
              <a:rPr altLang="en-US" sz="2000" lang="zh-CN">
                <a:latin typeface="Times New Roman" pitchFamily="18" charset="0"/>
              </a:rPr>
              <a:t>－</a:t>
            </a:r>
            <a:r>
              <a:rPr altLang="zh-CN" sz="2000" lang="en-US">
                <a:latin typeface="Times New Roman" pitchFamily="18" charset="0"/>
              </a:rPr>
              <a:t>7</a:t>
            </a:r>
            <a:r>
              <a:rPr altLang="en-US" sz="2000" lang="zh-CN">
                <a:latin typeface="Times New Roman" pitchFamily="18" charset="0"/>
              </a:rPr>
              <a:t> －</a:t>
            </a:r>
            <a:r>
              <a:rPr altLang="zh-CN" sz="2000" lang="en-US">
                <a:latin typeface="Times New Roman" pitchFamily="18" charset="0"/>
              </a:rPr>
              <a:t>9 </a:t>
            </a:r>
            <a:r>
              <a:rPr altLang="en-US" sz="2000" lang="zh-CN">
                <a:latin typeface="Times New Roman" pitchFamily="18" charset="0"/>
              </a:rPr>
              <a:t>－</a:t>
            </a:r>
            <a:r>
              <a:rPr altLang="zh-CN" sz="2000" lang="en-US">
                <a:latin typeface="Times New Roman" pitchFamily="18" charset="0"/>
              </a:rPr>
              <a:t>10</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11</a:t>
            </a:r>
          </a:p>
        </p:txBody>
      </p:sp>
      <p:pic>
        <p:nvPicPr>
          <p:cNvPr id="2097172" name=""/>
          <p:cNvPicPr>
            <a:picLocks/>
          </p:cNvPicPr>
          <p:nvPr/>
        </p:nvPicPr>
        <p:blipFill>
          <a:blip xmlns:r="http://schemas.openxmlformats.org/officeDocument/2006/relationships" r:embed="rId1"/>
          <a:srcRect l="13283" t="0" r="18401" b="7698"/>
          <a:stretch>
            <a:fillRect/>
          </a:stretch>
        </p:blipFill>
        <p:spPr>
          <a:xfrm rot="0">
            <a:off x="5580062" y="2441575"/>
            <a:ext cx="3529012" cy="4035425"/>
          </a:xfrm>
          <a:prstGeom prst="rect"/>
          <a:noFill/>
          <a:ln>
            <a:noFill/>
          </a:ln>
        </p:spPr>
      </p:pic>
      <p:sp>
        <p:nvSpPr>
          <p:cNvPr id="1048688" name=""/>
          <p:cNvSpPr txBox="1"/>
          <p:nvPr/>
        </p:nvSpPr>
        <p:spPr>
          <a:xfrm rot="0">
            <a:off x="0" y="5589587"/>
            <a:ext cx="6227762" cy="431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lnSpc>
                <a:spcPct val="130000"/>
              </a:lnSpc>
              <a:buFontTx/>
              <a:buNone/>
            </a:pPr>
            <a:r>
              <a:rPr altLang="zh-CN" sz="1800" lang="en-US">
                <a:latin typeface="Times New Roman" pitchFamily="18" charset="0"/>
              </a:rPr>
              <a:t>1</a:t>
            </a:r>
            <a:r>
              <a:rPr altLang="en-US" sz="1800" lang="zh-CN">
                <a:latin typeface="Times New Roman" pitchFamily="18" charset="0"/>
              </a:rPr>
              <a:t>－</a:t>
            </a:r>
            <a:r>
              <a:rPr altLang="zh-CN" sz="1800" lang="en-US">
                <a:latin typeface="Times New Roman" pitchFamily="18" charset="0"/>
              </a:rPr>
              <a:t>2</a:t>
            </a:r>
            <a:r>
              <a:rPr altLang="en-US" sz="1800" lang="zh-CN">
                <a:latin typeface="Times New Roman" pitchFamily="18" charset="0"/>
              </a:rPr>
              <a:t>－</a:t>
            </a:r>
            <a:r>
              <a:rPr altLang="zh-CN" sz="1800" lang="en-US">
                <a:latin typeface="Times New Roman" pitchFamily="18" charset="0"/>
              </a:rPr>
              <a:t>3</a:t>
            </a:r>
            <a:r>
              <a:rPr altLang="en-US" sz="1800" lang="zh-CN">
                <a:latin typeface="Times New Roman" pitchFamily="18" charset="0"/>
              </a:rPr>
              <a:t>－</a:t>
            </a:r>
            <a:r>
              <a:rPr altLang="zh-CN" sz="1800" lang="en-US">
                <a:latin typeface="Times New Roman" pitchFamily="18" charset="0"/>
              </a:rPr>
              <a:t>4</a:t>
            </a:r>
            <a:r>
              <a:rPr altLang="en-US" sz="1800" lang="zh-CN">
                <a:latin typeface="Times New Roman" pitchFamily="18" charset="0"/>
              </a:rPr>
              <a:t>－</a:t>
            </a:r>
            <a:r>
              <a:rPr altLang="zh-CN" sz="1800" lang="en-US">
                <a:latin typeface="Times New Roman" pitchFamily="18" charset="0"/>
              </a:rPr>
              <a:t>5</a:t>
            </a:r>
            <a:r>
              <a:rPr altLang="en-US" sz="1800" lang="zh-CN">
                <a:latin typeface="Times New Roman" pitchFamily="18" charset="0"/>
              </a:rPr>
              <a:t> －</a:t>
            </a:r>
            <a:r>
              <a:rPr altLang="zh-CN" sz="1800" lang="en-US">
                <a:latin typeface="Times New Roman" pitchFamily="18" charset="0"/>
              </a:rPr>
              <a:t>10</a:t>
            </a:r>
            <a:r>
              <a:rPr altLang="en-US" sz="1800" lang="zh-CN">
                <a:latin typeface="Times New Roman" pitchFamily="18" charset="0"/>
              </a:rPr>
              <a:t>－</a:t>
            </a:r>
            <a:r>
              <a:rPr altLang="zh-CN" sz="1800" lang="en-US">
                <a:latin typeface="Times New Roman" pitchFamily="18" charset="0"/>
              </a:rPr>
              <a:t>1</a:t>
            </a:r>
            <a:r>
              <a:rPr altLang="en-US" sz="1800" lang="zh-CN">
                <a:latin typeface="Times New Roman" pitchFamily="18" charset="0"/>
              </a:rPr>
              <a:t>－</a:t>
            </a:r>
            <a:r>
              <a:rPr altLang="zh-CN" sz="1800" lang="en-US">
                <a:latin typeface="Times New Roman" pitchFamily="18" charset="0"/>
              </a:rPr>
              <a:t>2</a:t>
            </a:r>
            <a:r>
              <a:rPr altLang="en-US" sz="1800" lang="zh-CN">
                <a:latin typeface="Times New Roman" pitchFamily="18" charset="0"/>
              </a:rPr>
              <a:t>－</a:t>
            </a:r>
            <a:r>
              <a:rPr altLang="zh-CN" sz="1800" lang="en-US">
                <a:latin typeface="Times New Roman" pitchFamily="18" charset="0"/>
              </a:rPr>
              <a:t>3</a:t>
            </a:r>
            <a:r>
              <a:rPr altLang="en-US" sz="1800" lang="zh-CN">
                <a:latin typeface="Times New Roman" pitchFamily="18" charset="0"/>
              </a:rPr>
              <a:t>－</a:t>
            </a:r>
            <a:r>
              <a:rPr altLang="zh-CN" sz="1800" lang="en-US">
                <a:latin typeface="Times New Roman" pitchFamily="18" charset="0"/>
              </a:rPr>
              <a:t>6</a:t>
            </a:r>
            <a:r>
              <a:rPr altLang="en-US" sz="1800" lang="zh-CN">
                <a:latin typeface="Times New Roman" pitchFamily="18" charset="0"/>
              </a:rPr>
              <a:t>－</a:t>
            </a:r>
            <a:r>
              <a:rPr altLang="zh-CN" sz="1800" lang="en-US">
                <a:latin typeface="Times New Roman" pitchFamily="18" charset="0"/>
              </a:rPr>
              <a:t>8</a:t>
            </a:r>
            <a:r>
              <a:rPr altLang="en-US" sz="1800" lang="zh-CN">
                <a:latin typeface="Times New Roman" pitchFamily="18" charset="0"/>
              </a:rPr>
              <a:t> －</a:t>
            </a:r>
            <a:r>
              <a:rPr altLang="zh-CN" sz="1800" lang="en-US">
                <a:latin typeface="Times New Roman" pitchFamily="18" charset="0"/>
              </a:rPr>
              <a:t>9 </a:t>
            </a:r>
            <a:r>
              <a:rPr altLang="en-US" sz="1800" lang="zh-CN">
                <a:latin typeface="Times New Roman" pitchFamily="18" charset="0"/>
              </a:rPr>
              <a:t>－</a:t>
            </a:r>
            <a:r>
              <a:rPr altLang="zh-CN" sz="1800" lang="en-US">
                <a:latin typeface="Times New Roman" pitchFamily="18" charset="0"/>
              </a:rPr>
              <a:t>10</a:t>
            </a:r>
            <a:r>
              <a:rPr altLang="en-US" sz="1800" lang="zh-CN">
                <a:latin typeface="Times New Roman" pitchFamily="18" charset="0"/>
              </a:rPr>
              <a:t>－</a:t>
            </a:r>
            <a:r>
              <a:rPr altLang="zh-CN" sz="1800" lang="en-US">
                <a:latin typeface="Times New Roman" pitchFamily="18" charset="0"/>
              </a:rPr>
              <a:t>1</a:t>
            </a:r>
            <a:r>
              <a:rPr altLang="en-US" sz="1800" lang="zh-CN">
                <a:latin typeface="Times New Roman" pitchFamily="18" charset="0"/>
              </a:rPr>
              <a:t>－</a:t>
            </a:r>
            <a:r>
              <a:rPr altLang="zh-CN" sz="1800" lang="en-US">
                <a:latin typeface="Times New Roman" pitchFamily="18" charset="0"/>
              </a:rPr>
              <a:t>11</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684">
                                            <p:txEl>
                                              <p:charRg st="0" end="27"/>
                                            </p:txEl>
                                          </p:spTgt>
                                        </p:tgtEl>
                                        <p:attrNameLst>
                                          <p:attrName>style.visibility</p:attrName>
                                        </p:attrNameLst>
                                      </p:cBhvr>
                                      <p:to>
                                        <p:strVal val="visible"/>
                                      </p:to>
                                    </p:set>
                                    <p:animEffect transition="in" filter="randombar(horizontal)">
                                      <p:cBhvr>
                                        <p:cTn dur="500" id="7"/>
                                        <p:tgtEl>
                                          <p:spTgt spid="1048684">
                                            <p:txEl>
                                              <p:charRg st="0" end="27"/>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accel="0" autoRev="0" decel="0" fill="hold" id="10" nodeType="clickEffect" presetClass="entr" presetID="14" presetSubtype="10">
                                  <p:stCondLst>
                                    <p:cond delay="0"/>
                                  </p:stCondLst>
                                  <p:childTnLst>
                                    <p:set>
                                      <p:cBhvr>
                                        <p:cTn dur="1" fill="hold" id="11">
                                          <p:stCondLst>
                                            <p:cond delay="0"/>
                                          </p:stCondLst>
                                        </p:cTn>
                                        <p:tgtEl>
                                          <p:spTgt spid="1048684">
                                            <p:txEl>
                                              <p:charRg st="27" end="48"/>
                                            </p:txEl>
                                          </p:spTgt>
                                        </p:tgtEl>
                                        <p:attrNameLst>
                                          <p:attrName>style.visibility</p:attrName>
                                        </p:attrNameLst>
                                      </p:cBhvr>
                                      <p:to>
                                        <p:strVal val="visible"/>
                                      </p:to>
                                    </p:set>
                                    <p:animEffect transition="in" filter="randombar(horizontal)">
                                      <p:cBhvr>
                                        <p:cTn dur="500" id="12"/>
                                        <p:tgtEl>
                                          <p:spTgt spid="1048684">
                                            <p:txEl>
                                              <p:charRg st="27" end="48"/>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accel="0" autoRev="0" decel="0" fill="hold" id="15" nodeType="clickEffect" presetClass="entr" presetID="14" presetSubtype="10">
                                  <p:stCondLst>
                                    <p:cond delay="0"/>
                                  </p:stCondLst>
                                  <p:childTnLst>
                                    <p:set>
                                      <p:cBhvr>
                                        <p:cTn dur="1" fill="hold" id="16">
                                          <p:stCondLst>
                                            <p:cond delay="0"/>
                                          </p:stCondLst>
                                        </p:cTn>
                                        <p:tgtEl>
                                          <p:spTgt spid="1048684">
                                            <p:txEl>
                                              <p:charRg st="48" end="74"/>
                                            </p:txEl>
                                          </p:spTgt>
                                        </p:tgtEl>
                                        <p:attrNameLst>
                                          <p:attrName>style.visibility</p:attrName>
                                        </p:attrNameLst>
                                      </p:cBhvr>
                                      <p:to>
                                        <p:strVal val="visible"/>
                                      </p:to>
                                    </p:set>
                                    <p:animEffect transition="in" filter="randombar(horizontal)">
                                      <p:cBhvr>
                                        <p:cTn dur="500" id="17"/>
                                        <p:tgtEl>
                                          <p:spTgt spid="1048684">
                                            <p:txEl>
                                              <p:charRg st="48" end="74"/>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2097172"/>
                                        </p:tgtEl>
                                        <p:attrNameLst>
                                          <p:attrName>style.visibility</p:attrName>
                                        </p:attrNameLst>
                                      </p:cBhvr>
                                      <p:to>
                                        <p:strVal val="visible"/>
                                      </p:to>
                                    </p:set>
                                    <p:animEffect transition="in" filter="randombar(horizontal)">
                                      <p:cBhvr>
                                        <p:cTn dur="500" id="22"/>
                                        <p:tgtEl>
                                          <p:spTgt spid="2097172"/>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grpId="0" id="25" nodeType="clickEffect" presetClass="entr" presetID="14" presetSubtype="10">
                                  <p:stCondLst>
                                    <p:cond delay="0"/>
                                  </p:stCondLst>
                                  <p:childTnLst>
                                    <p:set>
                                      <p:cBhvr>
                                        <p:cTn dur="1" fill="hold" id="26">
                                          <p:stCondLst>
                                            <p:cond delay="0"/>
                                          </p:stCondLst>
                                        </p:cTn>
                                        <p:tgtEl>
                                          <p:spTgt spid="1048687"/>
                                        </p:tgtEl>
                                        <p:attrNameLst>
                                          <p:attrName>style.visibility</p:attrName>
                                        </p:attrNameLst>
                                      </p:cBhvr>
                                      <p:to>
                                        <p:strVal val="visible"/>
                                      </p:to>
                                    </p:set>
                                    <p:animEffect transition="in" filter="randombar(horizontal)">
                                      <p:cBhvr>
                                        <p:cTn dur="500" id="27"/>
                                        <p:tgtEl>
                                          <p:spTgt spid="1048687"/>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grpId="0" id="30" nodeType="clickEffect" presetClass="entr" presetID="14" presetSubtype="10">
                                  <p:stCondLst>
                                    <p:cond delay="0"/>
                                  </p:stCondLst>
                                  <p:childTnLst>
                                    <p:set>
                                      <p:cBhvr>
                                        <p:cTn dur="1" fill="hold" id="31">
                                          <p:stCondLst>
                                            <p:cond delay="0"/>
                                          </p:stCondLst>
                                        </p:cTn>
                                        <p:tgtEl>
                                          <p:spTgt spid="1048688"/>
                                        </p:tgtEl>
                                        <p:attrNameLst>
                                          <p:attrName>style.visibility</p:attrName>
                                        </p:attrNameLst>
                                      </p:cBhvr>
                                      <p:to>
                                        <p:strVal val="visible"/>
                                      </p:to>
                                    </p:set>
                                    <p:animEffect transition="in" filter="randombar(horizontal)">
                                      <p:cBhvr>
                                        <p:cTn dur="500" id="32"/>
                                        <p:tgtEl>
                                          <p:spTgt spid="104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7" grpId="0" uiExpand="0" build="whole"/>
      <p:bldP spid="1048688" grpId="0" uiExpand="0" build="whole"/>
    </p:bldLst>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689" name=""/>
          <p:cNvSpPr/>
          <p:nvPr>
            <p:ph type="body" sz="full" idx="1"/>
          </p:nvPr>
        </p:nvSpPr>
        <p:spPr>
          <a:xfrm rot="0">
            <a:off x="457200" y="1484312"/>
            <a:ext cx="8435975" cy="33131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en-US" sz="3200" lang="zh-CN">
                <a:latin typeface="Times New Roman" pitchFamily="18" charset="0"/>
              </a:rPr>
              <a:t>画出流图（</a:t>
            </a:r>
            <a:r>
              <a:rPr altLang="zh-CN" sz="3200" lang="en-US">
                <a:latin typeface="Times New Roman" pitchFamily="18" charset="0"/>
              </a:rPr>
              <a:t>Flow graph</a:t>
            </a:r>
            <a:r>
              <a:rPr altLang="en-US" sz="3200" lang="zh-CN">
                <a:latin typeface="Times New Roman" pitchFamily="18" charset="0"/>
              </a:rPr>
              <a:t>）</a:t>
            </a:r>
          </a:p>
          <a:p>
            <a:pPr lvl="0"/>
            <a:r>
              <a:rPr altLang="en-US" sz="3200" lang="zh-CN">
                <a:latin typeface="Times New Roman" pitchFamily="18" charset="0"/>
              </a:rPr>
              <a:t>计算环形复杂度</a:t>
            </a:r>
          </a:p>
          <a:p>
            <a:pPr lvl="0"/>
            <a:r>
              <a:rPr altLang="en-US" sz="3200" lang="zh-CN">
                <a:latin typeface="Times New Roman" pitchFamily="18" charset="0"/>
              </a:rPr>
              <a:t>以该复杂度为指南定义独立路径的基本集合</a:t>
            </a:r>
          </a:p>
          <a:p>
            <a:pPr lvl="0"/>
            <a:r>
              <a:rPr altLang="en-US" b="1" sz="3200" lang="zh-CN">
                <a:solidFill>
                  <a:srgbClr val="FF0000"/>
                </a:solidFill>
                <a:latin typeface="Times New Roman" pitchFamily="18" charset="0"/>
              </a:rPr>
              <a:t>从该基本集合导出测试用例</a:t>
            </a:r>
          </a:p>
          <a:p>
            <a:pPr lvl="1"/>
            <a:r>
              <a:rPr altLang="zh-CN" sz="2800" lang="en-US">
                <a:latin typeface="Times New Roman" pitchFamily="18" charset="0"/>
              </a:rPr>
              <a:t>保证程序中的每条语句至少执行一次</a:t>
            </a:r>
          </a:p>
          <a:p>
            <a:pPr lvl="1"/>
            <a:r>
              <a:rPr altLang="en-US" sz="2800" lang="zh-CN">
                <a:latin typeface="Times New Roman" pitchFamily="18" charset="0"/>
              </a:rPr>
              <a:t>每个条件在执行时都将分别取真、假两种值</a:t>
            </a:r>
          </a:p>
        </p:txBody>
      </p:sp>
      <p:sp>
        <p:nvSpPr>
          <p:cNvPr id="1048690" name=""/>
          <p:cNvSpPr/>
          <p:nvPr>
            <p:ph type="title" sz="full" idx="0"/>
          </p:nvPr>
        </p:nvSpPr>
        <p:spPr>
          <a:xfrm rot="0">
            <a:off x="457200" y="277812"/>
            <a:ext cx="8229600" cy="8477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lnSpc>
                <a:spcPct val="110000"/>
              </a:lnSpc>
            </a:pPr>
            <a:r>
              <a:rPr altLang="en-US" b="1" lang="zh-CN">
                <a:latin typeface="Times New Roman" pitchFamily="18" charset="0"/>
              </a:rPr>
              <a:t>基本路径测试步骤</a:t>
            </a:r>
          </a:p>
        </p:txBody>
      </p:sp>
      <p:sp>
        <p:nvSpPr>
          <p:cNvPr id="104869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28</a:t>
            </a:fld>
            <a:endParaRPr altLang="zh-CN" sz="1200" lang="en-US">
              <a:solidFill>
                <a:srgbClr val="000000"/>
              </a:solidFill>
              <a:latin typeface="Garamond" pitchFamily="18" charset="0"/>
            </a:endParaRP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rot="0">
          <a:off x="0" y="0"/>
          <a:ext cx="0" cy="0"/>
          <a:chOff x="0" y="0"/>
          <a:chExt cx="0" cy="0"/>
        </a:xfrm>
      </p:grpSpPr>
      <p:sp>
        <p:nvSpPr>
          <p:cNvPr id="1048692" name=""/>
          <p:cNvSpPr/>
          <p:nvPr/>
        </p:nvSpPr>
        <p:spPr>
          <a:xfrm rot="0">
            <a:off x="7415212" y="260350"/>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a:t>
            </a:r>
          </a:p>
        </p:txBody>
      </p:sp>
      <p:sp>
        <p:nvSpPr>
          <p:cNvPr id="1048693" name=""/>
          <p:cNvSpPr/>
          <p:nvPr/>
        </p:nvSpPr>
        <p:spPr>
          <a:xfrm rot="0">
            <a:off x="7685087" y="811212"/>
            <a:ext cx="0" cy="277812"/>
          </a:xfrm>
          <a:prstGeom prst="line"/>
          <a:noFill/>
          <a:ln w="9525" cap="flat" cmpd="sng">
            <a:solidFill>
              <a:schemeClr val="dk1">
                <a:alpha val="100000"/>
              </a:schemeClr>
            </a:solidFill>
            <a:prstDash val="solid"/>
            <a:round/>
            <a:tailEnd type="triangle" w="med" len="med"/>
          </a:ln>
        </p:spPr>
      </p:sp>
      <p:sp>
        <p:nvSpPr>
          <p:cNvPr id="1048694" name=""/>
          <p:cNvSpPr/>
          <p:nvPr/>
        </p:nvSpPr>
        <p:spPr>
          <a:xfrm rot="0">
            <a:off x="7415212" y="1090612"/>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2</a:t>
            </a:r>
          </a:p>
        </p:txBody>
      </p:sp>
      <p:sp>
        <p:nvSpPr>
          <p:cNvPr id="1048695" name=""/>
          <p:cNvSpPr/>
          <p:nvPr/>
        </p:nvSpPr>
        <p:spPr>
          <a:xfrm rot="0">
            <a:off x="7415212" y="1897062"/>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3</a:t>
            </a:r>
          </a:p>
        </p:txBody>
      </p:sp>
      <p:sp>
        <p:nvSpPr>
          <p:cNvPr id="1048696" name=""/>
          <p:cNvSpPr/>
          <p:nvPr/>
        </p:nvSpPr>
        <p:spPr>
          <a:xfrm rot="0">
            <a:off x="7415212" y="2708275"/>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4</a:t>
            </a:r>
          </a:p>
        </p:txBody>
      </p:sp>
      <p:sp>
        <p:nvSpPr>
          <p:cNvPr id="1048697" name=""/>
          <p:cNvSpPr/>
          <p:nvPr/>
        </p:nvSpPr>
        <p:spPr>
          <a:xfrm rot="0">
            <a:off x="7415212" y="3517900"/>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5</a:t>
            </a:r>
          </a:p>
        </p:txBody>
      </p:sp>
      <p:sp>
        <p:nvSpPr>
          <p:cNvPr id="1048698" name=""/>
          <p:cNvSpPr/>
          <p:nvPr/>
        </p:nvSpPr>
        <p:spPr>
          <a:xfrm rot="0">
            <a:off x="7415212" y="4327525"/>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6</a:t>
            </a:r>
          </a:p>
        </p:txBody>
      </p:sp>
      <p:sp>
        <p:nvSpPr>
          <p:cNvPr id="1048699" name=""/>
          <p:cNvSpPr/>
          <p:nvPr/>
        </p:nvSpPr>
        <p:spPr>
          <a:xfrm rot="0">
            <a:off x="7415212" y="5589587"/>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9</a:t>
            </a:r>
          </a:p>
        </p:txBody>
      </p:sp>
      <p:sp>
        <p:nvSpPr>
          <p:cNvPr id="1048700" name=""/>
          <p:cNvSpPr/>
          <p:nvPr/>
        </p:nvSpPr>
        <p:spPr>
          <a:xfrm rot="0">
            <a:off x="6604000" y="4957762"/>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8</a:t>
            </a:r>
          </a:p>
        </p:txBody>
      </p:sp>
      <p:sp>
        <p:nvSpPr>
          <p:cNvPr id="1048701" name=""/>
          <p:cNvSpPr/>
          <p:nvPr/>
        </p:nvSpPr>
        <p:spPr>
          <a:xfrm rot="0">
            <a:off x="8178800" y="4957762"/>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7</a:t>
            </a:r>
          </a:p>
        </p:txBody>
      </p:sp>
      <p:sp>
        <p:nvSpPr>
          <p:cNvPr id="1048702" name=""/>
          <p:cNvSpPr/>
          <p:nvPr/>
        </p:nvSpPr>
        <p:spPr>
          <a:xfrm rot="0">
            <a:off x="5164137" y="2708275"/>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10</a:t>
            </a:r>
          </a:p>
        </p:txBody>
      </p:sp>
      <p:sp>
        <p:nvSpPr>
          <p:cNvPr id="1048703" name=""/>
          <p:cNvSpPr/>
          <p:nvPr/>
        </p:nvSpPr>
        <p:spPr>
          <a:xfrm rot="0">
            <a:off x="4408487" y="3429000"/>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12</a:t>
            </a:r>
          </a:p>
        </p:txBody>
      </p:sp>
      <p:sp>
        <p:nvSpPr>
          <p:cNvPr id="1048704" name=""/>
          <p:cNvSpPr/>
          <p:nvPr/>
        </p:nvSpPr>
        <p:spPr>
          <a:xfrm rot="0">
            <a:off x="5919787" y="3429000"/>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11</a:t>
            </a:r>
          </a:p>
        </p:txBody>
      </p:sp>
      <p:sp>
        <p:nvSpPr>
          <p:cNvPr id="1048705" name=""/>
          <p:cNvSpPr/>
          <p:nvPr/>
        </p:nvSpPr>
        <p:spPr>
          <a:xfrm rot="0">
            <a:off x="5200650" y="4076700"/>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13</a:t>
            </a:r>
          </a:p>
        </p:txBody>
      </p:sp>
      <p:sp>
        <p:nvSpPr>
          <p:cNvPr id="1048706" name=""/>
          <p:cNvSpPr/>
          <p:nvPr/>
        </p:nvSpPr>
        <p:spPr>
          <a:xfrm rot="0">
            <a:off x="7685087" y="1628775"/>
            <a:ext cx="0" cy="269875"/>
          </a:xfrm>
          <a:prstGeom prst="line"/>
          <a:noFill/>
          <a:ln w="9525" cap="flat" cmpd="sng">
            <a:solidFill>
              <a:schemeClr val="dk1">
                <a:alpha val="100000"/>
              </a:schemeClr>
            </a:solidFill>
            <a:prstDash val="solid"/>
            <a:round/>
            <a:tailEnd type="triangle" w="med" len="med"/>
          </a:ln>
        </p:spPr>
      </p:sp>
      <p:sp>
        <p:nvSpPr>
          <p:cNvPr id="1048707" name=""/>
          <p:cNvSpPr/>
          <p:nvPr/>
        </p:nvSpPr>
        <p:spPr>
          <a:xfrm rot="0">
            <a:off x="7685087" y="2430462"/>
            <a:ext cx="0" cy="277812"/>
          </a:xfrm>
          <a:prstGeom prst="line"/>
          <a:noFill/>
          <a:ln w="9525" cap="flat" cmpd="sng">
            <a:solidFill>
              <a:schemeClr val="dk1">
                <a:alpha val="100000"/>
              </a:schemeClr>
            </a:solidFill>
            <a:prstDash val="solid"/>
            <a:round/>
            <a:tailEnd type="triangle" w="med" len="med"/>
          </a:ln>
        </p:spPr>
      </p:sp>
      <p:sp>
        <p:nvSpPr>
          <p:cNvPr id="1048708" name=""/>
          <p:cNvSpPr/>
          <p:nvPr/>
        </p:nvSpPr>
        <p:spPr>
          <a:xfrm rot="0">
            <a:off x="7685087" y="3241675"/>
            <a:ext cx="0" cy="277812"/>
          </a:xfrm>
          <a:prstGeom prst="line"/>
          <a:noFill/>
          <a:ln w="9525" cap="flat" cmpd="sng">
            <a:solidFill>
              <a:schemeClr val="dk1">
                <a:alpha val="100000"/>
              </a:schemeClr>
            </a:solidFill>
            <a:prstDash val="solid"/>
            <a:round/>
            <a:tailEnd type="triangle" w="med" len="med"/>
          </a:ln>
        </p:spPr>
      </p:sp>
      <p:sp>
        <p:nvSpPr>
          <p:cNvPr id="1048709" name=""/>
          <p:cNvSpPr/>
          <p:nvPr/>
        </p:nvSpPr>
        <p:spPr>
          <a:xfrm rot="0">
            <a:off x="7685087" y="4051300"/>
            <a:ext cx="0" cy="277812"/>
          </a:xfrm>
          <a:prstGeom prst="line"/>
          <a:noFill/>
          <a:ln w="9525" cap="flat" cmpd="sng">
            <a:solidFill>
              <a:schemeClr val="dk1">
                <a:alpha val="100000"/>
              </a:schemeClr>
            </a:solidFill>
            <a:prstDash val="solid"/>
            <a:round/>
            <a:tailEnd type="triangle" w="med" len="med"/>
          </a:ln>
        </p:spPr>
      </p:sp>
      <p:sp>
        <p:nvSpPr>
          <p:cNvPr id="1048710" name=""/>
          <p:cNvSpPr/>
          <p:nvPr/>
        </p:nvSpPr>
        <p:spPr>
          <a:xfrm rot="0" flipH="1">
            <a:off x="5659437" y="1449387"/>
            <a:ext cx="1755775" cy="1349375"/>
          </a:xfrm>
          <a:prstGeom prst="line"/>
          <a:noFill/>
          <a:ln w="9525" cap="flat" cmpd="sng">
            <a:solidFill>
              <a:schemeClr val="dk1">
                <a:alpha val="100000"/>
              </a:schemeClr>
            </a:solidFill>
            <a:prstDash val="solid"/>
            <a:round/>
            <a:tailEnd type="triangle" w="med" len="med"/>
          </a:ln>
        </p:spPr>
      </p:sp>
      <p:sp>
        <p:nvSpPr>
          <p:cNvPr id="1048711" name=""/>
          <p:cNvSpPr/>
          <p:nvPr/>
        </p:nvSpPr>
        <p:spPr>
          <a:xfrm rot="0" flipH="1">
            <a:off x="5703887" y="2259012"/>
            <a:ext cx="1711325" cy="630237"/>
          </a:xfrm>
          <a:prstGeom prst="line"/>
          <a:noFill/>
          <a:ln w="9525" cap="flat" cmpd="sng">
            <a:solidFill>
              <a:schemeClr val="dk1">
                <a:alpha val="100000"/>
              </a:schemeClr>
            </a:solidFill>
            <a:prstDash val="solid"/>
            <a:round/>
            <a:tailEnd type="triangle" w="med" len="med"/>
          </a:ln>
        </p:spPr>
      </p:sp>
      <p:sp>
        <p:nvSpPr>
          <p:cNvPr id="1048712" name=""/>
          <p:cNvSpPr/>
          <p:nvPr/>
        </p:nvSpPr>
        <p:spPr>
          <a:xfrm rot="0">
            <a:off x="7908925" y="4733925"/>
            <a:ext cx="360362" cy="315912"/>
          </a:xfrm>
          <a:prstGeom prst="line"/>
          <a:noFill/>
          <a:ln w="9525" cap="flat" cmpd="sng">
            <a:solidFill>
              <a:schemeClr val="dk1">
                <a:alpha val="100000"/>
              </a:schemeClr>
            </a:solidFill>
            <a:prstDash val="solid"/>
            <a:round/>
            <a:tailEnd type="triangle" w="med" len="med"/>
          </a:ln>
        </p:spPr>
      </p:sp>
      <p:sp>
        <p:nvSpPr>
          <p:cNvPr id="1048713" name=""/>
          <p:cNvSpPr/>
          <p:nvPr/>
        </p:nvSpPr>
        <p:spPr>
          <a:xfrm rot="0" flipH="1">
            <a:off x="6964362" y="3924300"/>
            <a:ext cx="495300" cy="1035050"/>
          </a:xfrm>
          <a:prstGeom prst="line"/>
          <a:noFill/>
          <a:ln w="9525" cap="flat" cmpd="sng">
            <a:solidFill>
              <a:schemeClr val="dk1">
                <a:alpha val="100000"/>
              </a:schemeClr>
            </a:solidFill>
            <a:prstDash val="solid"/>
            <a:round/>
            <a:tailEnd type="triangle" w="med" len="med"/>
          </a:ln>
        </p:spPr>
      </p:sp>
      <p:sp>
        <p:nvSpPr>
          <p:cNvPr id="1048714" name=""/>
          <p:cNvSpPr/>
          <p:nvPr/>
        </p:nvSpPr>
        <p:spPr>
          <a:xfrm rot="0" flipH="1">
            <a:off x="7099300" y="4733925"/>
            <a:ext cx="360362" cy="360362"/>
          </a:xfrm>
          <a:prstGeom prst="line"/>
          <a:noFill/>
          <a:ln w="9525" cap="flat" cmpd="sng">
            <a:solidFill>
              <a:schemeClr val="dk1">
                <a:alpha val="100000"/>
              </a:schemeClr>
            </a:solidFill>
            <a:prstDash val="solid"/>
            <a:round/>
            <a:tailEnd type="triangle" w="med" len="med"/>
          </a:ln>
        </p:spPr>
      </p:sp>
      <p:sp>
        <p:nvSpPr>
          <p:cNvPr id="1048715" name=""/>
          <p:cNvSpPr/>
          <p:nvPr/>
        </p:nvSpPr>
        <p:spPr>
          <a:xfrm rot="0" flipH="1">
            <a:off x="4849812" y="3159125"/>
            <a:ext cx="360362" cy="314325"/>
          </a:xfrm>
          <a:prstGeom prst="line"/>
          <a:noFill/>
          <a:ln w="9525" cap="flat" cmpd="sng">
            <a:solidFill>
              <a:schemeClr val="dk1">
                <a:alpha val="100000"/>
              </a:schemeClr>
            </a:solidFill>
            <a:prstDash val="solid"/>
            <a:round/>
            <a:tailEnd type="triangle" w="med" len="med"/>
          </a:ln>
        </p:spPr>
      </p:sp>
      <p:sp>
        <p:nvSpPr>
          <p:cNvPr id="1048716" name=""/>
          <p:cNvSpPr/>
          <p:nvPr/>
        </p:nvSpPr>
        <p:spPr>
          <a:xfrm rot="0">
            <a:off x="5659437" y="3159125"/>
            <a:ext cx="360362" cy="314325"/>
          </a:xfrm>
          <a:prstGeom prst="line"/>
          <a:noFill/>
          <a:ln w="9525" cap="flat" cmpd="sng">
            <a:solidFill>
              <a:schemeClr val="dk1">
                <a:alpha val="100000"/>
              </a:schemeClr>
            </a:solidFill>
            <a:prstDash val="solid"/>
            <a:round/>
            <a:tailEnd type="triangle" w="med" len="med"/>
          </a:ln>
        </p:spPr>
      </p:sp>
      <p:sp>
        <p:nvSpPr>
          <p:cNvPr id="1048717" name=""/>
          <p:cNvSpPr/>
          <p:nvPr/>
        </p:nvSpPr>
        <p:spPr>
          <a:xfrm rot="0">
            <a:off x="4759325" y="3968750"/>
            <a:ext cx="449262" cy="315912"/>
          </a:xfrm>
          <a:prstGeom prst="line"/>
          <a:noFill/>
          <a:ln w="9525" cap="flat" cmpd="sng">
            <a:solidFill>
              <a:schemeClr val="dk1">
                <a:alpha val="100000"/>
              </a:schemeClr>
            </a:solidFill>
            <a:prstDash val="solid"/>
            <a:round/>
            <a:tailEnd type="triangle" w="med" len="med"/>
          </a:ln>
        </p:spPr>
      </p:sp>
      <p:sp>
        <p:nvSpPr>
          <p:cNvPr id="1048718" name=""/>
          <p:cNvSpPr/>
          <p:nvPr/>
        </p:nvSpPr>
        <p:spPr>
          <a:xfrm rot="0" flipH="1">
            <a:off x="5703887" y="3924300"/>
            <a:ext cx="315912" cy="314325"/>
          </a:xfrm>
          <a:prstGeom prst="line"/>
          <a:noFill/>
          <a:ln w="9525" cap="flat" cmpd="sng">
            <a:solidFill>
              <a:schemeClr val="dk1">
                <a:alpha val="100000"/>
              </a:schemeClr>
            </a:solidFill>
            <a:prstDash val="solid"/>
            <a:round/>
            <a:tailEnd type="triangle" w="med" len="med"/>
          </a:ln>
        </p:spPr>
      </p:sp>
      <p:sp>
        <p:nvSpPr>
          <p:cNvPr id="1048719" name=""/>
          <p:cNvSpPr/>
          <p:nvPr/>
        </p:nvSpPr>
        <p:spPr>
          <a:xfrm rot="0" flipH="1">
            <a:off x="7143750" y="5229225"/>
            <a:ext cx="1035050" cy="0"/>
          </a:xfrm>
          <a:prstGeom prst="line"/>
          <a:noFill/>
          <a:ln w="9525" cap="flat" cmpd="sng">
            <a:solidFill>
              <a:schemeClr val="dk1">
                <a:alpha val="100000"/>
              </a:schemeClr>
            </a:solidFill>
            <a:prstDash val="solid"/>
            <a:round/>
            <a:tailEnd type="triangle" w="med" len="med"/>
          </a:ln>
        </p:spPr>
      </p:sp>
      <p:sp>
        <p:nvSpPr>
          <p:cNvPr id="1048720" name=""/>
          <p:cNvSpPr/>
          <p:nvPr/>
        </p:nvSpPr>
        <p:spPr>
          <a:xfrm rot="0">
            <a:off x="7054850" y="5454650"/>
            <a:ext cx="360362" cy="314325"/>
          </a:xfrm>
          <a:prstGeom prst="line"/>
          <a:noFill/>
          <a:ln w="9525" cap="flat" cmpd="sng">
            <a:solidFill>
              <a:schemeClr val="dk1">
                <a:alpha val="100000"/>
              </a:schemeClr>
            </a:solidFill>
            <a:prstDash val="solid"/>
            <a:round/>
            <a:tailEnd type="triangle" w="med" len="med"/>
          </a:ln>
        </p:spPr>
      </p:sp>
      <p:sp>
        <p:nvSpPr>
          <p:cNvPr id="1048721" name=""/>
          <p:cNvSpPr/>
          <p:nvPr/>
        </p:nvSpPr>
        <p:spPr bwMode="auto">
          <a:xfrm rot="0">
            <a:off x="7954962" y="1379537"/>
            <a:ext cx="1214437" cy="4479925"/>
          </a:xfrm>
          <a:custGeom>
            <a:avLst/>
            <a:gdLst>
              <a:gd name="l" fmla="*/ 0 w 1083"/>
              <a:gd name="t" fmla="*/ 0 h 2822"/>
              <a:gd name="r" fmla="*/ 1083 w 1083"/>
              <a:gd name="b" fmla="*/ 2822 h 2822"/>
            </a:gdLst>
            <a:ahLst/>
            <a:rect l="l" t="t" r="r" b="b"/>
            <a:pathLst>
              <a:path w="1083" h="2822">
                <a:moveTo>
                  <a:pt x="0" y="2822"/>
                </a:moveTo>
                <a:cubicBezTo>
                  <a:pt x="59" y="2815"/>
                  <a:pt x="231" y="2818"/>
                  <a:pt x="354" y="2779"/>
                </a:cubicBezTo>
                <a:cubicBezTo>
                  <a:pt x="477" y="2740"/>
                  <a:pt x="625" y="2701"/>
                  <a:pt x="738" y="2587"/>
                </a:cubicBezTo>
                <a:cubicBezTo>
                  <a:pt x="851" y="2473"/>
                  <a:pt x="979" y="2314"/>
                  <a:pt x="1031" y="2093"/>
                </a:cubicBezTo>
                <a:cubicBezTo>
                  <a:pt x="1083" y="1872"/>
                  <a:pt x="1078" y="1503"/>
                  <a:pt x="1049" y="1261"/>
                </a:cubicBezTo>
                <a:cubicBezTo>
                  <a:pt x="1020" y="1019"/>
                  <a:pt x="956" y="814"/>
                  <a:pt x="857" y="640"/>
                </a:cubicBezTo>
                <a:cubicBezTo>
                  <a:pt x="758" y="466"/>
                  <a:pt x="597" y="326"/>
                  <a:pt x="455" y="219"/>
                </a:cubicBezTo>
                <a:cubicBezTo>
                  <a:pt x="313" y="112"/>
                  <a:pt x="100" y="46"/>
                  <a:pt x="7" y="0"/>
                </a:cubicBezTo>
              </a:path>
            </a:pathLst>
          </a:custGeom>
          <a:noFill/>
          <a:ln w="9525" cap="flat" cmpd="sng">
            <a:solidFill>
              <a:schemeClr val="dk1">
                <a:alpha val="100000"/>
              </a:schemeClr>
            </a:solidFill>
            <a:prstDash val="solid"/>
            <a:round/>
            <a:tailEnd type="triangle" w="med" len="med"/>
          </a:ln>
        </p:spPr>
      </p:sp>
      <p:sp>
        <p:nvSpPr>
          <p:cNvPr id="1048722" name=""/>
          <p:cNvSpPr txBox="1"/>
          <p:nvPr/>
        </p:nvSpPr>
        <p:spPr>
          <a:xfrm rot="0">
            <a:off x="6516687"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29</a:t>
            </a:fld>
            <a:endParaRPr altLang="zh-CN" sz="1200" lang="en-US">
              <a:solidFill>
                <a:srgbClr val="000000"/>
              </a:solidFill>
              <a:latin typeface="Garamond" pitchFamily="18" charset="0"/>
            </a:endParaRPr>
          </a:p>
        </p:txBody>
      </p:sp>
      <p:grpSp>
        <p:nvGrpSpPr>
          <p:cNvPr id="107" name=""/>
          <p:cNvGrpSpPr/>
          <p:nvPr/>
        </p:nvGrpSpPr>
        <p:grpSpPr>
          <a:xfrm rot="0">
            <a:off x="-341312" y="827087"/>
            <a:ext cx="5418137" cy="5842000"/>
            <a:chOff x="3851920" y="-313450"/>
            <a:chExt cx="5673018" cy="7099442"/>
          </a:xfrm>
        </p:grpSpPr>
        <p:sp>
          <p:nvSpPr>
            <p:cNvPr id="1048723" name=""/>
            <p:cNvSpPr txBox="1"/>
            <p:nvPr/>
          </p:nvSpPr>
          <p:spPr>
            <a:xfrm rot="0">
              <a:off x="3923394" y="-313450"/>
              <a:ext cx="5601544" cy="4824919"/>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indent="-6349" latinLnBrk="1" lvl="0" marL="287337">
                <a:spcBef>
                  <a:spcPct val="20000"/>
                </a:spcBef>
              </a:pPr>
              <a:r>
                <a:rPr altLang="zh-CN" lang="en-US">
                  <a:solidFill>
                    <a:srgbClr val="000000"/>
                  </a:solidFill>
                  <a:latin typeface="Times New Roman" pitchFamily="18" charset="0"/>
                </a:rPr>
                <a:t>1: 	</a:t>
              </a:r>
              <a:r>
                <a:rPr altLang="zh-CN" i="1" lang="en-US">
                  <a:solidFill>
                    <a:srgbClr val="000000"/>
                  </a:solidFill>
                  <a:latin typeface="Times New Roman" pitchFamily="18" charset="0"/>
                </a:rPr>
                <a:t>i</a:t>
              </a:r>
              <a:r>
                <a:rPr altLang="zh-CN" lang="en-US">
                  <a:solidFill>
                    <a:srgbClr val="000000"/>
                  </a:solidFill>
                  <a:latin typeface="Times New Roman" pitchFamily="18" charset="0"/>
                </a:rPr>
                <a:t>=1;</a:t>
              </a:r>
            </a:p>
            <a:p>
              <a:pPr eaLnBrk="1" hangingPunct="1" indent="-6349" latinLnBrk="1" lvl="0" marL="287337">
                <a:spcBef>
                  <a:spcPct val="20000"/>
                </a:spcBef>
              </a:pPr>
              <a:r>
                <a:rPr altLang="zh-CN" lang="en-US">
                  <a:solidFill>
                    <a:srgbClr val="000000"/>
                  </a:solidFill>
                  <a:latin typeface="Times New Roman" pitchFamily="18" charset="0"/>
                </a:rPr>
                <a:t>		</a:t>
              </a:r>
              <a:r>
                <a:rPr altLang="zh-CN" i="1" lang="en-US">
                  <a:solidFill>
                    <a:srgbClr val="000000"/>
                  </a:solidFill>
                  <a:latin typeface="Times New Roman" pitchFamily="18" charset="0"/>
                </a:rPr>
                <a:t>input</a:t>
              </a:r>
              <a:r>
                <a:rPr altLang="zh-CN" lang="en-US">
                  <a:solidFill>
                    <a:srgbClr val="000000"/>
                  </a:solidFill>
                  <a:latin typeface="Times New Roman" pitchFamily="18" charset="0"/>
                </a:rPr>
                <a:t>=</a:t>
              </a:r>
              <a:r>
                <a:rPr altLang="zh-CN" i="1" lang="en-US">
                  <a:solidFill>
                    <a:srgbClr val="000000"/>
                  </a:solidFill>
                  <a:latin typeface="Times New Roman" pitchFamily="18" charset="0"/>
                </a:rPr>
                <a:t>valid</a:t>
              </a:r>
              <a:r>
                <a:rPr altLang="zh-CN" lang="en-US">
                  <a:solidFill>
                    <a:srgbClr val="000000"/>
                  </a:solidFill>
                  <a:latin typeface="Times New Roman" pitchFamily="18" charset="0"/>
                </a:rPr>
                <a:t>=0;</a:t>
              </a:r>
            </a:p>
            <a:p>
              <a:pPr eaLnBrk="1" hangingPunct="1" indent="-6349" latinLnBrk="1" lvl="0" marL="287337">
                <a:spcBef>
                  <a:spcPct val="20000"/>
                </a:spcBef>
              </a:pPr>
              <a:r>
                <a:rPr altLang="zh-CN" lang="en-US">
                  <a:solidFill>
                    <a:srgbClr val="000000"/>
                  </a:solidFill>
                  <a:latin typeface="Times New Roman" pitchFamily="18" charset="0"/>
                </a:rPr>
                <a:t>		</a:t>
              </a:r>
              <a:r>
                <a:rPr altLang="zh-CN" i="1" lang="en-US">
                  <a:solidFill>
                    <a:srgbClr val="000000"/>
                  </a:solidFill>
                  <a:latin typeface="Times New Roman" pitchFamily="18" charset="0"/>
                </a:rPr>
                <a:t>sum</a:t>
              </a:r>
              <a:r>
                <a:rPr altLang="zh-CN" lang="en-US">
                  <a:solidFill>
                    <a:srgbClr val="000000"/>
                  </a:solidFill>
                  <a:latin typeface="Times New Roman" pitchFamily="18" charset="0"/>
                </a:rPr>
                <a:t>=0;</a:t>
              </a:r>
            </a:p>
            <a:p>
              <a:pPr eaLnBrk="1" hangingPunct="1" indent="-6349" latinLnBrk="1" lvl="0" marL="287337">
                <a:spcBef>
                  <a:spcPct val="20000"/>
                </a:spcBef>
              </a:pPr>
              <a:r>
                <a:rPr altLang="zh-CN" lang="en-US">
                  <a:solidFill>
                    <a:srgbClr val="000000"/>
                  </a:solidFill>
                  <a:latin typeface="Times New Roman" pitchFamily="18" charset="0"/>
                </a:rPr>
                <a:t>2:	</a:t>
              </a:r>
              <a:r>
                <a:rPr altLang="zh-CN" b="1" lang="en-US">
                  <a:solidFill>
                    <a:srgbClr val="000000"/>
                  </a:solidFill>
                  <a:latin typeface="Times New Roman" pitchFamily="18" charset="0"/>
                </a:rPr>
                <a:t>DO WHILE </a:t>
              </a:r>
              <a:r>
                <a:rPr altLang="zh-CN" lang="en-US">
                  <a:solidFill>
                    <a:srgbClr val="000000"/>
                  </a:solidFill>
                  <a:latin typeface="Times New Roman" pitchFamily="18" charset="0"/>
                </a:rPr>
                <a:t>value[</a:t>
              </a:r>
              <a:r>
                <a:rPr altLang="zh-CN" i="1" lang="en-US">
                  <a:solidFill>
                    <a:srgbClr val="000000"/>
                  </a:solidFill>
                  <a:latin typeface="Times New Roman" pitchFamily="18" charset="0"/>
                </a:rPr>
                <a:t>i</a:t>
              </a:r>
              <a:r>
                <a:rPr altLang="zh-CN" lang="en-US">
                  <a:solidFill>
                    <a:srgbClr val="000000"/>
                  </a:solidFill>
                  <a:latin typeface="Times New Roman" pitchFamily="18" charset="0"/>
                </a:rPr>
                <a:t>] &lt;&gt; -999</a:t>
              </a:r>
            </a:p>
            <a:p>
              <a:pPr eaLnBrk="1" hangingPunct="1" indent="-6349" latinLnBrk="1" lvl="0" marL="287337">
                <a:spcBef>
                  <a:spcPct val="20000"/>
                </a:spcBef>
              </a:pPr>
              <a:r>
                <a:rPr altLang="zh-CN" lang="en-US">
                  <a:solidFill>
                    <a:srgbClr val="000000"/>
                  </a:solidFill>
                  <a:latin typeface="Times New Roman" pitchFamily="18" charset="0"/>
                </a:rPr>
                <a:t>3: 	                           </a:t>
              </a:r>
              <a:r>
                <a:rPr altLang="zh-CN" b="1" lang="en-US">
                  <a:solidFill>
                    <a:srgbClr val="000000"/>
                  </a:solidFill>
                  <a:latin typeface="Times New Roman" pitchFamily="18" charset="0"/>
                </a:rPr>
                <a:t>AND </a:t>
              </a:r>
              <a:r>
                <a:rPr altLang="zh-CN" i="1" lang="en-US">
                  <a:solidFill>
                    <a:srgbClr val="000000"/>
                  </a:solidFill>
                  <a:latin typeface="Times New Roman" pitchFamily="18" charset="0"/>
                </a:rPr>
                <a:t>input</a:t>
              </a:r>
              <a:r>
                <a:rPr altLang="zh-CN" lang="en-US">
                  <a:solidFill>
                    <a:srgbClr val="000000"/>
                  </a:solidFill>
                  <a:latin typeface="Times New Roman" pitchFamily="18" charset="0"/>
                </a:rPr>
                <a:t>&lt;100</a:t>
              </a:r>
            </a:p>
            <a:p>
              <a:pPr eaLnBrk="1" hangingPunct="1" indent="-6349" latinLnBrk="1" lvl="0" marL="287337">
                <a:spcBef>
                  <a:spcPct val="20000"/>
                </a:spcBef>
              </a:pPr>
              <a:r>
                <a:rPr altLang="zh-CN" lang="en-US">
                  <a:solidFill>
                    <a:srgbClr val="000000"/>
                  </a:solidFill>
                  <a:latin typeface="Times New Roman" pitchFamily="18" charset="0"/>
                </a:rPr>
                <a:t>4:	</a:t>
              </a:r>
              <a:r>
                <a:rPr altLang="zh-CN" b="1" lang="en-US">
                  <a:solidFill>
                    <a:srgbClr val="000000"/>
                  </a:solidFill>
                  <a:latin typeface="Times New Roman" pitchFamily="18" charset="0"/>
                </a:rPr>
                <a:t>    increment</a:t>
              </a:r>
              <a:r>
                <a:rPr altLang="zh-CN" lang="en-US">
                  <a:solidFill>
                    <a:srgbClr val="000000"/>
                  </a:solidFill>
                  <a:latin typeface="Times New Roman" pitchFamily="18" charset="0"/>
                </a:rPr>
                <a:t> </a:t>
              </a:r>
              <a:r>
                <a:rPr altLang="zh-CN" i="1" lang="en-US">
                  <a:solidFill>
                    <a:srgbClr val="000000"/>
                  </a:solidFill>
                  <a:latin typeface="Times New Roman" pitchFamily="18" charset="0"/>
                </a:rPr>
                <a:t>input</a:t>
              </a:r>
              <a:r>
                <a:rPr altLang="zh-CN" lang="en-US">
                  <a:solidFill>
                    <a:srgbClr val="000000"/>
                  </a:solidFill>
                  <a:latin typeface="Times New Roman" pitchFamily="18" charset="0"/>
                </a:rPr>
                <a:t> </a:t>
              </a:r>
              <a:r>
                <a:rPr altLang="zh-CN" b="1" lang="en-US">
                  <a:solidFill>
                    <a:srgbClr val="000000"/>
                  </a:solidFill>
                  <a:latin typeface="Times New Roman" pitchFamily="18" charset="0"/>
                </a:rPr>
                <a:t>by</a:t>
              </a:r>
              <a:r>
                <a:rPr altLang="zh-CN" lang="en-US">
                  <a:solidFill>
                    <a:srgbClr val="000000"/>
                  </a:solidFill>
                  <a:latin typeface="Times New Roman" pitchFamily="18" charset="0"/>
                </a:rPr>
                <a:t> 1;</a:t>
              </a:r>
            </a:p>
            <a:p>
              <a:pPr eaLnBrk="1" hangingPunct="1" indent="-6349" latinLnBrk="1" lvl="0" marL="287337">
                <a:spcBef>
                  <a:spcPct val="20000"/>
                </a:spcBef>
              </a:pPr>
              <a:r>
                <a:rPr altLang="zh-CN" lang="en-US">
                  <a:solidFill>
                    <a:srgbClr val="000000"/>
                  </a:solidFill>
                  <a:latin typeface="Times New Roman" pitchFamily="18" charset="0"/>
                </a:rPr>
                <a:t>5:	</a:t>
              </a:r>
              <a:r>
                <a:rPr altLang="zh-CN" b="1" lang="en-US">
                  <a:solidFill>
                    <a:srgbClr val="000000"/>
                  </a:solidFill>
                  <a:latin typeface="Times New Roman" pitchFamily="18" charset="0"/>
                </a:rPr>
                <a:t>    IF </a:t>
              </a:r>
              <a:r>
                <a:rPr altLang="zh-CN" lang="en-US">
                  <a:solidFill>
                    <a:srgbClr val="000000"/>
                  </a:solidFill>
                  <a:latin typeface="Times New Roman" pitchFamily="18" charset="0"/>
                </a:rPr>
                <a:t>value[</a:t>
              </a:r>
              <a:r>
                <a:rPr altLang="zh-CN" i="1" lang="en-US">
                  <a:solidFill>
                    <a:srgbClr val="000000"/>
                  </a:solidFill>
                  <a:latin typeface="Times New Roman" pitchFamily="18" charset="0"/>
                </a:rPr>
                <a:t>i</a:t>
              </a:r>
              <a:r>
                <a:rPr altLang="zh-CN" lang="en-US">
                  <a:solidFill>
                    <a:srgbClr val="000000"/>
                  </a:solidFill>
                  <a:latin typeface="Times New Roman" pitchFamily="18" charset="0"/>
                </a:rPr>
                <a:t>] &gt;=minimum</a:t>
              </a:r>
            </a:p>
            <a:p>
              <a:pPr eaLnBrk="1" hangingPunct="1" indent="-6349" latinLnBrk="1" lvl="0" marL="287337">
                <a:spcBef>
                  <a:spcPct val="20000"/>
                </a:spcBef>
              </a:pPr>
              <a:r>
                <a:rPr altLang="zh-CN" lang="en-US">
                  <a:solidFill>
                    <a:srgbClr val="000000"/>
                  </a:solidFill>
                  <a:latin typeface="Times New Roman" pitchFamily="18" charset="0"/>
                </a:rPr>
                <a:t>6: 	         </a:t>
              </a:r>
              <a:r>
                <a:rPr altLang="zh-CN" b="1" lang="en-US">
                  <a:solidFill>
                    <a:srgbClr val="000000"/>
                  </a:solidFill>
                  <a:latin typeface="Times New Roman" pitchFamily="18" charset="0"/>
                </a:rPr>
                <a:t>AND </a:t>
              </a:r>
              <a:r>
                <a:rPr altLang="zh-CN" lang="en-US">
                  <a:solidFill>
                    <a:srgbClr val="000000"/>
                  </a:solidFill>
                  <a:latin typeface="Times New Roman" pitchFamily="18" charset="0"/>
                </a:rPr>
                <a:t>value[</a:t>
              </a:r>
              <a:r>
                <a:rPr altLang="zh-CN" i="1" lang="en-US">
                  <a:solidFill>
                    <a:srgbClr val="000000"/>
                  </a:solidFill>
                  <a:latin typeface="Times New Roman" pitchFamily="18" charset="0"/>
                </a:rPr>
                <a:t>i</a:t>
              </a:r>
              <a:r>
                <a:rPr altLang="zh-CN" lang="en-US">
                  <a:solidFill>
                    <a:srgbClr val="000000"/>
                  </a:solidFill>
                  <a:latin typeface="Times New Roman" pitchFamily="18" charset="0"/>
                </a:rPr>
                <a:t>] &lt;=maximum </a:t>
              </a:r>
              <a:r>
                <a:rPr altLang="zh-CN" b="1" lang="en-US">
                  <a:solidFill>
                    <a:srgbClr val="000000"/>
                  </a:solidFill>
                  <a:latin typeface="Times New Roman" pitchFamily="18" charset="0"/>
                </a:rPr>
                <a:t>THEN</a:t>
              </a:r>
            </a:p>
            <a:p>
              <a:pPr eaLnBrk="1" hangingPunct="1" indent="-6349" latinLnBrk="1" lvl="0" marL="287337">
                <a:spcBef>
                  <a:spcPct val="20000"/>
                </a:spcBef>
              </a:pPr>
              <a:r>
                <a:rPr altLang="en-US" lang="zh-CN">
                  <a:solidFill>
                    <a:srgbClr val="000000"/>
                  </a:solidFill>
                  <a:latin typeface="Times New Roman" pitchFamily="18" charset="0"/>
                </a:rPr>
                <a:t>7：	</a:t>
              </a:r>
              <a:r>
                <a:rPr altLang="zh-CN" b="1" lang="en-US">
                  <a:solidFill>
                    <a:srgbClr val="000000"/>
                  </a:solidFill>
                  <a:latin typeface="Times New Roman" pitchFamily="18" charset="0"/>
                </a:rPr>
                <a:t>       increment </a:t>
              </a:r>
              <a:r>
                <a:rPr altLang="zh-CN" i="1" lang="en-US">
                  <a:solidFill>
                    <a:srgbClr val="000000"/>
                  </a:solidFill>
                  <a:latin typeface="Times New Roman" pitchFamily="18" charset="0"/>
                </a:rPr>
                <a:t>valid</a:t>
              </a:r>
              <a:r>
                <a:rPr altLang="zh-CN" lang="en-US">
                  <a:solidFill>
                    <a:srgbClr val="000000"/>
                  </a:solidFill>
                  <a:latin typeface="Times New Roman" pitchFamily="18" charset="0"/>
                </a:rPr>
                <a:t> </a:t>
              </a:r>
              <a:r>
                <a:rPr altLang="zh-CN" b="1" lang="en-US">
                  <a:solidFill>
                    <a:srgbClr val="000000"/>
                  </a:solidFill>
                  <a:latin typeface="Times New Roman" pitchFamily="18" charset="0"/>
                </a:rPr>
                <a:t>by</a:t>
              </a:r>
              <a:r>
                <a:rPr altLang="zh-CN" lang="en-US">
                  <a:solidFill>
                    <a:srgbClr val="000000"/>
                  </a:solidFill>
                  <a:latin typeface="Times New Roman" pitchFamily="18" charset="0"/>
                </a:rPr>
                <a:t> 1;</a:t>
              </a:r>
            </a:p>
            <a:p>
              <a:pPr eaLnBrk="1" hangingPunct="1" indent="-6349" latinLnBrk="1" lvl="0" marL="287337">
                <a:spcBef>
                  <a:spcPct val="20000"/>
                </a:spcBef>
              </a:pPr>
              <a:r>
                <a:rPr altLang="zh-CN" lang="en-US">
                  <a:solidFill>
                    <a:srgbClr val="000000"/>
                  </a:solidFill>
                  <a:latin typeface="Times New Roman" pitchFamily="18" charset="0"/>
                </a:rPr>
                <a:t>		       </a:t>
              </a:r>
              <a:r>
                <a:rPr altLang="zh-CN" i="1" lang="en-US">
                  <a:solidFill>
                    <a:srgbClr val="000000"/>
                  </a:solidFill>
                  <a:latin typeface="Times New Roman" pitchFamily="18" charset="0"/>
                </a:rPr>
                <a:t>sum=sum</a:t>
              </a:r>
              <a:r>
                <a:rPr altLang="zh-CN" lang="en-US">
                  <a:solidFill>
                    <a:srgbClr val="000000"/>
                  </a:solidFill>
                  <a:latin typeface="Times New Roman" pitchFamily="18" charset="0"/>
                </a:rPr>
                <a:t> + value[</a:t>
              </a:r>
              <a:r>
                <a:rPr altLang="zh-CN" i="1" lang="en-US">
                  <a:solidFill>
                    <a:srgbClr val="000000"/>
                  </a:solidFill>
                  <a:latin typeface="Times New Roman" pitchFamily="18" charset="0"/>
                </a:rPr>
                <a:t>i</a:t>
              </a:r>
              <a:r>
                <a:rPr altLang="zh-CN" lang="en-US">
                  <a:solidFill>
                    <a:srgbClr val="000000"/>
                  </a:solidFill>
                  <a:latin typeface="Times New Roman" pitchFamily="18" charset="0"/>
                </a:rPr>
                <a:t>];</a:t>
              </a:r>
            </a:p>
            <a:p>
              <a:pPr eaLnBrk="1" hangingPunct="1" indent="-6349" latinLnBrk="1" lvl="0" marL="287337">
                <a:spcBef>
                  <a:spcPct val="20000"/>
                </a:spcBef>
              </a:pPr>
              <a:r>
                <a:rPr altLang="zh-CN" lang="en-US">
                  <a:solidFill>
                    <a:srgbClr val="000000"/>
                  </a:solidFill>
                  <a:latin typeface="Times New Roman" pitchFamily="18" charset="0"/>
                </a:rPr>
                <a:t>8:	</a:t>
              </a:r>
              <a:r>
                <a:rPr altLang="zh-CN" b="1" lang="en-US">
                  <a:solidFill>
                    <a:srgbClr val="000000"/>
                  </a:solidFill>
                  <a:latin typeface="Times New Roman" pitchFamily="18" charset="0"/>
                </a:rPr>
                <a:t>     END IF</a:t>
              </a:r>
            </a:p>
            <a:p>
              <a:pPr eaLnBrk="1" hangingPunct="1" indent="-6349" latinLnBrk="1" lvl="0" marL="287337">
                <a:spcBef>
                  <a:spcPct val="20000"/>
                </a:spcBef>
              </a:pPr>
              <a:r>
                <a:rPr altLang="zh-CN" lang="en-US">
                  <a:solidFill>
                    <a:srgbClr val="000000"/>
                  </a:solidFill>
                  <a:latin typeface="Times New Roman" pitchFamily="18" charset="0"/>
                </a:rPr>
                <a:t>		</a:t>
              </a:r>
              <a:r>
                <a:rPr altLang="zh-CN" b="1" lang="en-US">
                  <a:solidFill>
                    <a:srgbClr val="000000"/>
                  </a:solidFill>
                  <a:latin typeface="Times New Roman" pitchFamily="18" charset="0"/>
                </a:rPr>
                <a:t>     increment </a:t>
              </a:r>
              <a:r>
                <a:rPr altLang="zh-CN" i="1" lang="en-US">
                  <a:solidFill>
                    <a:srgbClr val="000000"/>
                  </a:solidFill>
                  <a:latin typeface="Times New Roman" pitchFamily="18" charset="0"/>
                </a:rPr>
                <a:t>i</a:t>
              </a:r>
              <a:r>
                <a:rPr altLang="zh-CN" lang="en-US">
                  <a:solidFill>
                    <a:srgbClr val="000000"/>
                  </a:solidFill>
                  <a:latin typeface="Times New Roman" pitchFamily="18" charset="0"/>
                </a:rPr>
                <a:t> </a:t>
              </a:r>
              <a:r>
                <a:rPr altLang="zh-CN" b="1" lang="en-US">
                  <a:solidFill>
                    <a:srgbClr val="000000"/>
                  </a:solidFill>
                  <a:latin typeface="Times New Roman" pitchFamily="18" charset="0"/>
                </a:rPr>
                <a:t>by</a:t>
              </a:r>
              <a:r>
                <a:rPr altLang="zh-CN" lang="en-US">
                  <a:solidFill>
                    <a:srgbClr val="000000"/>
                  </a:solidFill>
                  <a:latin typeface="Times New Roman" pitchFamily="18" charset="0"/>
                </a:rPr>
                <a:t> 1;</a:t>
              </a:r>
            </a:p>
            <a:p>
              <a:pPr eaLnBrk="1" hangingPunct="1" indent="-6349" latinLnBrk="1" lvl="0" marL="287337">
                <a:spcBef>
                  <a:spcPct val="20000"/>
                </a:spcBef>
              </a:pPr>
              <a:r>
                <a:rPr altLang="zh-CN" lang="en-US">
                  <a:solidFill>
                    <a:srgbClr val="000000"/>
                  </a:solidFill>
                  <a:latin typeface="Times New Roman" pitchFamily="18" charset="0"/>
                </a:rPr>
                <a:t>9:	</a:t>
              </a:r>
              <a:r>
                <a:rPr altLang="en-US" b="1" lang="zh-CN">
                  <a:solidFill>
                    <a:srgbClr val="000000"/>
                  </a:solidFill>
                  <a:latin typeface="Times New Roman" pitchFamily="18" charset="0"/>
                </a:rPr>
                <a:t>END DO</a:t>
              </a:r>
            </a:p>
          </p:txBody>
        </p:sp>
        <p:sp>
          <p:nvSpPr>
            <p:cNvPr id="1048724" name=""/>
            <p:cNvSpPr txBox="1"/>
            <p:nvPr/>
          </p:nvSpPr>
          <p:spPr>
            <a:xfrm rot="0">
              <a:off x="3851920" y="4941680"/>
              <a:ext cx="4501182" cy="18443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indent="-6349" latinLnBrk="1" lvl="0" marL="287337">
                <a:spcBef>
                  <a:spcPct val="20000"/>
                </a:spcBef>
              </a:pPr>
              <a:r>
                <a:rPr altLang="zh-CN" lang="en-US">
                  <a:solidFill>
                    <a:srgbClr val="000000"/>
                  </a:solidFill>
                  <a:latin typeface="Times New Roman" pitchFamily="18" charset="0"/>
                </a:rPr>
                <a:t>10:	 </a:t>
              </a:r>
              <a:r>
                <a:rPr altLang="zh-CN" b="1" lang="en-US">
                  <a:solidFill>
                    <a:srgbClr val="000000"/>
                  </a:solidFill>
                  <a:latin typeface="Times New Roman" pitchFamily="18" charset="0"/>
                </a:rPr>
                <a:t>IF</a:t>
              </a:r>
              <a:r>
                <a:rPr altLang="zh-CN" lang="en-US">
                  <a:solidFill>
                    <a:srgbClr val="000000"/>
                  </a:solidFill>
                  <a:latin typeface="Times New Roman" pitchFamily="18" charset="0"/>
                </a:rPr>
                <a:t> </a:t>
              </a:r>
              <a:r>
                <a:rPr altLang="zh-CN" i="1" lang="en-US">
                  <a:solidFill>
                    <a:srgbClr val="000000"/>
                  </a:solidFill>
                  <a:latin typeface="Times New Roman" pitchFamily="18" charset="0"/>
                </a:rPr>
                <a:t>valid </a:t>
              </a:r>
              <a:r>
                <a:rPr altLang="zh-CN" lang="en-US">
                  <a:solidFill>
                    <a:srgbClr val="000000"/>
                  </a:solidFill>
                  <a:latin typeface="Times New Roman" pitchFamily="18" charset="0"/>
                </a:rPr>
                <a:t>&gt; 0 </a:t>
              </a:r>
              <a:r>
                <a:rPr altLang="zh-CN" b="1" lang="en-US">
                  <a:solidFill>
                    <a:srgbClr val="000000"/>
                  </a:solidFill>
                  <a:latin typeface="Times New Roman" pitchFamily="18" charset="0"/>
                </a:rPr>
                <a:t>THEN</a:t>
              </a:r>
            </a:p>
            <a:p>
              <a:pPr eaLnBrk="1" hangingPunct="1" indent="-6349" latinLnBrk="1" lvl="0" marL="287337">
                <a:spcBef>
                  <a:spcPct val="20000"/>
                </a:spcBef>
              </a:pPr>
              <a:r>
                <a:rPr altLang="zh-CN" lang="en-US">
                  <a:solidFill>
                    <a:srgbClr val="000000"/>
                  </a:solidFill>
                  <a:latin typeface="Times New Roman" pitchFamily="18" charset="0"/>
                </a:rPr>
                <a:t>11:	     </a:t>
              </a:r>
              <a:r>
                <a:rPr altLang="zh-CN" i="1" lang="en-US">
                  <a:solidFill>
                    <a:srgbClr val="000000"/>
                  </a:solidFill>
                  <a:latin typeface="Times New Roman" pitchFamily="18" charset="0"/>
                </a:rPr>
                <a:t>average=sum/valid</a:t>
              </a:r>
              <a:r>
                <a:rPr altLang="zh-CN" lang="en-US">
                  <a:solidFill>
                    <a:srgbClr val="000000"/>
                  </a:solidFill>
                  <a:latin typeface="Times New Roman" pitchFamily="18" charset="0"/>
                </a:rPr>
                <a:t>;</a:t>
              </a:r>
            </a:p>
            <a:p>
              <a:pPr eaLnBrk="1" hangingPunct="1" indent="-6349" latinLnBrk="1" lvl="0" marL="287337">
                <a:spcBef>
                  <a:spcPct val="20000"/>
                </a:spcBef>
              </a:pPr>
              <a:r>
                <a:rPr altLang="zh-CN" lang="en-US">
                  <a:solidFill>
                    <a:srgbClr val="000000"/>
                  </a:solidFill>
                  <a:latin typeface="Times New Roman" pitchFamily="18" charset="0"/>
                </a:rPr>
                <a:t>12:	</a:t>
              </a:r>
              <a:r>
                <a:rPr altLang="zh-CN" b="1" lang="en-US">
                  <a:solidFill>
                    <a:srgbClr val="000000"/>
                  </a:solidFill>
                  <a:latin typeface="Times New Roman" pitchFamily="18" charset="0"/>
                </a:rPr>
                <a:t> ELSE </a:t>
              </a:r>
              <a:r>
                <a:rPr altLang="zh-CN" i="1" lang="en-US">
                  <a:solidFill>
                    <a:srgbClr val="000000"/>
                  </a:solidFill>
                  <a:latin typeface="Times New Roman" pitchFamily="18" charset="0"/>
                </a:rPr>
                <a:t>average</a:t>
              </a:r>
              <a:r>
                <a:rPr altLang="zh-CN" lang="en-US">
                  <a:solidFill>
                    <a:srgbClr val="000000"/>
                  </a:solidFill>
                  <a:latin typeface="Times New Roman" pitchFamily="18" charset="0"/>
                </a:rPr>
                <a:t>=-999;</a:t>
              </a:r>
            </a:p>
            <a:p>
              <a:pPr eaLnBrk="1" hangingPunct="1" indent="-6349" latinLnBrk="1" lvl="0" marL="287337">
                <a:spcBef>
                  <a:spcPct val="20000"/>
                </a:spcBef>
              </a:pPr>
              <a:r>
                <a:rPr altLang="zh-CN" lang="en-US">
                  <a:solidFill>
                    <a:srgbClr val="000000"/>
                  </a:solidFill>
                  <a:latin typeface="Times New Roman" pitchFamily="18" charset="0"/>
                </a:rPr>
                <a:t>13:	</a:t>
              </a:r>
              <a:r>
                <a:rPr altLang="zh-CN" b="1" lang="en-US">
                  <a:solidFill>
                    <a:srgbClr val="000000"/>
                  </a:solidFill>
                  <a:latin typeface="Times New Roman" pitchFamily="18" charset="0"/>
                </a:rPr>
                <a:t> END IF</a:t>
              </a:r>
            </a:p>
          </p:txBody>
        </p:sp>
      </p:grpSp>
      <p:sp>
        <p:nvSpPr>
          <p:cNvPr id="1048725" name=""/>
          <p:cNvSpPr txBox="1"/>
          <p:nvPr/>
        </p:nvSpPr>
        <p:spPr>
          <a:xfrm rot="0">
            <a:off x="355600" y="222250"/>
            <a:ext cx="3602037" cy="522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3200" lang="zh-CN">
                <a:solidFill>
                  <a:schemeClr val="lt2"/>
                </a:solidFill>
                <a:latin typeface="Times New Roman" pitchFamily="18" charset="0"/>
              </a:rPr>
              <a:t>例：求平均值</a:t>
            </a:r>
          </a:p>
        </p:txBody>
      </p:sp>
      <p:sp>
        <p:nvSpPr>
          <p:cNvPr id="1048726" name=""/>
          <p:cNvSpPr txBox="1"/>
          <p:nvPr/>
        </p:nvSpPr>
        <p:spPr>
          <a:xfrm rot="0">
            <a:off x="2814637" y="260350"/>
            <a:ext cx="4464050" cy="4333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indent="0" lvl="0" marL="0">
              <a:spcBef>
                <a:spcPct val="0"/>
              </a:spcBef>
              <a:buSzPct val="100000"/>
              <a:buFontTx/>
              <a:buNone/>
            </a:pPr>
            <a:r>
              <a:rPr altLang="zh-CN" b="1" sz="2000" lang="en-US">
                <a:latin typeface="Times New Roman" pitchFamily="18" charset="0"/>
              </a:rPr>
              <a:t>(1) </a:t>
            </a:r>
            <a:r>
              <a:rPr altLang="en-US" b="1" sz="2000" lang="zh-CN">
                <a:latin typeface="Times New Roman" pitchFamily="18" charset="0"/>
              </a:rPr>
              <a:t>根据过程设计结果画出相应的流图</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8692"/>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1048693"/>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48694"/>
                                        </p:tgtEl>
                                        <p:attrNameLst>
                                          <p:attrName>style.visibility</p:attrName>
                                        </p:attrNameLst>
                                      </p:cBhvr>
                                      <p:to>
                                        <p:strVal val="visible"/>
                                      </p:to>
                                    </p:se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 presetSubtype="0">
                                  <p:stCondLst>
                                    <p:cond delay="0"/>
                                  </p:stCondLst>
                                  <p:childTnLst>
                                    <p:set>
                                      <p:cBhvr>
                                        <p:cTn dur="1" fill="hold" id="14">
                                          <p:stCondLst>
                                            <p:cond delay="0"/>
                                          </p:stCondLst>
                                        </p:cTn>
                                        <p:tgtEl>
                                          <p:spTgt spid="1048706"/>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0"/>
                                          </p:stCondLst>
                                        </p:cTn>
                                        <p:tgtEl>
                                          <p:spTgt spid="1048695"/>
                                        </p:tgtEl>
                                        <p:attrNameLst>
                                          <p:attrName>style.visibility</p:attrName>
                                        </p:attrNameLst>
                                      </p:cBhvr>
                                      <p:to>
                                        <p:strVal val="visible"/>
                                      </p:to>
                                    </p:se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1" presetSubtype="0">
                                  <p:stCondLst>
                                    <p:cond delay="0"/>
                                  </p:stCondLst>
                                  <p:childTnLst>
                                    <p:set>
                                      <p:cBhvr>
                                        <p:cTn dur="1" fill="hold" id="20">
                                          <p:stCondLst>
                                            <p:cond delay="0"/>
                                          </p:stCondLst>
                                        </p:cTn>
                                        <p:tgtEl>
                                          <p:spTgt spid="1048710"/>
                                        </p:tgtEl>
                                        <p:attrNameLst>
                                          <p:attrName>style.visibility</p:attrName>
                                        </p:attrNameLst>
                                      </p:cBhvr>
                                      <p:to>
                                        <p:strVal val="visible"/>
                                      </p:to>
                                    </p:set>
                                  </p:childTnLst>
                                </p:cTn>
                              </p:par>
                              <p:par>
                                <p:cTn fill="hold" grpId="0" id="21" nodeType="withEffect" presetClass="entr" presetID="1" presetSubtype="0">
                                  <p:stCondLst>
                                    <p:cond delay="0"/>
                                  </p:stCondLst>
                                  <p:childTnLst>
                                    <p:set>
                                      <p:cBhvr>
                                        <p:cTn dur="1" fill="hold" id="22">
                                          <p:stCondLst>
                                            <p:cond delay="0"/>
                                          </p:stCondLst>
                                        </p:cTn>
                                        <p:tgtEl>
                                          <p:spTgt spid="1048702"/>
                                        </p:tgtEl>
                                        <p:attrNameLst>
                                          <p:attrName>style.visibility</p:attrName>
                                        </p:attrNameLst>
                                      </p:cBhvr>
                                      <p:to>
                                        <p:strVal val="visible"/>
                                      </p:to>
                                    </p:se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 presetSubtype="0">
                                  <p:stCondLst>
                                    <p:cond delay="0"/>
                                  </p:stCondLst>
                                  <p:childTnLst>
                                    <p:set>
                                      <p:cBhvr>
                                        <p:cTn dur="1" fill="hold" id="26">
                                          <p:stCondLst>
                                            <p:cond delay="0"/>
                                          </p:stCondLst>
                                        </p:cTn>
                                        <p:tgtEl>
                                          <p:spTgt spid="1048707"/>
                                        </p:tgtEl>
                                        <p:attrNameLst>
                                          <p:attrName>style.visibility</p:attrName>
                                        </p:attrNameLst>
                                      </p:cBhvr>
                                      <p:to>
                                        <p:strVal val="visible"/>
                                      </p:to>
                                    </p:set>
                                  </p:childTnLst>
                                </p:cTn>
                              </p:par>
                              <p:par>
                                <p:cTn fill="hold" grpId="0" id="27" nodeType="withEffect" presetClass="entr" presetID="1" presetSubtype="0">
                                  <p:stCondLst>
                                    <p:cond delay="0"/>
                                  </p:stCondLst>
                                  <p:childTnLst>
                                    <p:set>
                                      <p:cBhvr>
                                        <p:cTn dur="1" fill="hold" id="28">
                                          <p:stCondLst>
                                            <p:cond delay="0"/>
                                          </p:stCondLst>
                                        </p:cTn>
                                        <p:tgtEl>
                                          <p:spTgt spid="1048696"/>
                                        </p:tgtEl>
                                        <p:attrNameLst>
                                          <p:attrName>style.visibility</p:attrName>
                                        </p:attrNameLst>
                                      </p:cBhvr>
                                      <p:to>
                                        <p:strVal val="visible"/>
                                      </p:to>
                                    </p:se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1" presetSubtype="0">
                                  <p:stCondLst>
                                    <p:cond delay="0"/>
                                  </p:stCondLst>
                                  <p:childTnLst>
                                    <p:set>
                                      <p:cBhvr>
                                        <p:cTn dur="1" fill="hold" id="32">
                                          <p:stCondLst>
                                            <p:cond delay="0"/>
                                          </p:stCondLst>
                                        </p:cTn>
                                        <p:tgtEl>
                                          <p:spTgt spid="1048711"/>
                                        </p:tgtEl>
                                        <p:attrNameLst>
                                          <p:attrName>style.visibility</p:attrName>
                                        </p:attrNameLst>
                                      </p:cBhvr>
                                      <p:to>
                                        <p:strVal val="visible"/>
                                      </p:to>
                                    </p:se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 presetSubtype="0">
                                  <p:stCondLst>
                                    <p:cond delay="0"/>
                                  </p:stCondLst>
                                  <p:childTnLst>
                                    <p:set>
                                      <p:cBhvr>
                                        <p:cTn dur="1" fill="hold" id="36">
                                          <p:stCondLst>
                                            <p:cond delay="0"/>
                                          </p:stCondLst>
                                        </p:cTn>
                                        <p:tgtEl>
                                          <p:spTgt spid="1048708"/>
                                        </p:tgtEl>
                                        <p:attrNameLst>
                                          <p:attrName>style.visibility</p:attrName>
                                        </p:attrNameLst>
                                      </p:cBhvr>
                                      <p:to>
                                        <p:strVal val="visible"/>
                                      </p:to>
                                    </p:set>
                                  </p:childTnLst>
                                </p:cTn>
                              </p:par>
                              <p:par>
                                <p:cTn fill="hold" grpId="0" id="37" nodeType="withEffect" presetClass="entr" presetID="1" presetSubtype="0">
                                  <p:stCondLst>
                                    <p:cond delay="0"/>
                                  </p:stCondLst>
                                  <p:childTnLst>
                                    <p:set>
                                      <p:cBhvr>
                                        <p:cTn dur="1" fill="hold" id="38">
                                          <p:stCondLst>
                                            <p:cond delay="0"/>
                                          </p:stCondLst>
                                        </p:cTn>
                                        <p:tgtEl>
                                          <p:spTgt spid="1048697"/>
                                        </p:tgtEl>
                                        <p:attrNameLst>
                                          <p:attrName>style.visibility</p:attrName>
                                        </p:attrNameLst>
                                      </p:cBhvr>
                                      <p:to>
                                        <p:strVal val="visible"/>
                                      </p:to>
                                    </p:set>
                                  </p:childTnLst>
                                </p:cTn>
                              </p:par>
                            </p:childTnLst>
                          </p:cTn>
                        </p:par>
                      </p:childTnLst>
                    </p:cTn>
                  </p:par>
                  <p:par>
                    <p:cTn fill="hold" id="39" nodeType="clickPar">
                      <p:stCondLst>
                        <p:cond delay="indefinite"/>
                      </p:stCondLst>
                      <p:childTnLst>
                        <p:par>
                          <p:cTn fill="hold" id="40" nodeType="withGroup">
                            <p:stCondLst>
                              <p:cond delay="0"/>
                            </p:stCondLst>
                            <p:childTnLst>
                              <p:par>
                                <p:cTn fill="hold" id="41" nodeType="clickEffect" presetClass="entr" presetID="1" presetSubtype="0">
                                  <p:stCondLst>
                                    <p:cond delay="0"/>
                                  </p:stCondLst>
                                  <p:childTnLst>
                                    <p:set>
                                      <p:cBhvr>
                                        <p:cTn dur="1" fill="hold" id="42">
                                          <p:stCondLst>
                                            <p:cond delay="0"/>
                                          </p:stCondLst>
                                        </p:cTn>
                                        <p:tgtEl>
                                          <p:spTgt spid="1048709"/>
                                        </p:tgtEl>
                                        <p:attrNameLst>
                                          <p:attrName>style.visibility</p:attrName>
                                        </p:attrNameLst>
                                      </p:cBhvr>
                                      <p:to>
                                        <p:strVal val="visible"/>
                                      </p:to>
                                    </p:set>
                                  </p:childTnLst>
                                </p:cTn>
                              </p:par>
                              <p:par>
                                <p:cTn fill="hold" grpId="0" id="43" nodeType="withEffect" presetClass="entr" presetID="1" presetSubtype="0">
                                  <p:stCondLst>
                                    <p:cond delay="0"/>
                                  </p:stCondLst>
                                  <p:childTnLst>
                                    <p:set>
                                      <p:cBhvr>
                                        <p:cTn dur="1" fill="hold" id="44">
                                          <p:stCondLst>
                                            <p:cond delay="0"/>
                                          </p:stCondLst>
                                        </p:cTn>
                                        <p:tgtEl>
                                          <p:spTgt spid="1048698"/>
                                        </p:tgtEl>
                                        <p:attrNameLst>
                                          <p:attrName>style.visibility</p:attrName>
                                        </p:attrNameLst>
                                      </p:cBhvr>
                                      <p:to>
                                        <p:strVal val="visible"/>
                                      </p:to>
                                    </p:set>
                                  </p:childTnLst>
                                </p:cTn>
                              </p:par>
                            </p:childTnLst>
                          </p:cTn>
                        </p:par>
                      </p:childTnLst>
                    </p:cTn>
                  </p:par>
                  <p:par>
                    <p:cTn fill="hold" id="45" nodeType="clickPar">
                      <p:stCondLst>
                        <p:cond delay="indefinite"/>
                      </p:stCondLst>
                      <p:childTnLst>
                        <p:par>
                          <p:cTn fill="hold" id="46" nodeType="withGroup">
                            <p:stCondLst>
                              <p:cond delay="0"/>
                            </p:stCondLst>
                            <p:childTnLst>
                              <p:par>
                                <p:cTn fill="hold" id="47" nodeType="clickEffect" presetClass="entr" presetID="1" presetSubtype="0">
                                  <p:stCondLst>
                                    <p:cond delay="0"/>
                                  </p:stCondLst>
                                  <p:childTnLst>
                                    <p:set>
                                      <p:cBhvr>
                                        <p:cTn dur="1" fill="hold" id="48">
                                          <p:stCondLst>
                                            <p:cond delay="0"/>
                                          </p:stCondLst>
                                        </p:cTn>
                                        <p:tgtEl>
                                          <p:spTgt spid="1048713"/>
                                        </p:tgtEl>
                                        <p:attrNameLst>
                                          <p:attrName>style.visibility</p:attrName>
                                        </p:attrNameLst>
                                      </p:cBhvr>
                                      <p:to>
                                        <p:strVal val="visible"/>
                                      </p:to>
                                    </p:set>
                                  </p:childTnLst>
                                </p:cTn>
                              </p:par>
                              <p:par>
                                <p:cTn fill="hold" grpId="0" id="49" nodeType="withEffect" presetClass="entr" presetID="1" presetSubtype="0">
                                  <p:stCondLst>
                                    <p:cond delay="0"/>
                                  </p:stCondLst>
                                  <p:childTnLst>
                                    <p:set>
                                      <p:cBhvr>
                                        <p:cTn dur="1" fill="hold" id="50">
                                          <p:stCondLst>
                                            <p:cond delay="0"/>
                                          </p:stCondLst>
                                        </p:cTn>
                                        <p:tgtEl>
                                          <p:spTgt spid="1048700"/>
                                        </p:tgtEl>
                                        <p:attrNameLst>
                                          <p:attrName>style.visibility</p:attrName>
                                        </p:attrNameLst>
                                      </p:cBhvr>
                                      <p:to>
                                        <p:strVal val="visible"/>
                                      </p:to>
                                    </p:set>
                                  </p:childTnLst>
                                </p:cTn>
                              </p:par>
                            </p:childTnLst>
                          </p:cTn>
                        </p:par>
                      </p:childTnLst>
                    </p:cTn>
                  </p:par>
                  <p:par>
                    <p:cTn fill="hold" id="51" nodeType="clickPar">
                      <p:stCondLst>
                        <p:cond delay="indefinite"/>
                      </p:stCondLst>
                      <p:childTnLst>
                        <p:par>
                          <p:cTn fill="hold" id="52" nodeType="withGroup">
                            <p:stCondLst>
                              <p:cond delay="0"/>
                            </p:stCondLst>
                            <p:childTnLst>
                              <p:par>
                                <p:cTn fill="hold" id="53" nodeType="clickEffect" presetClass="entr" presetID="1" presetSubtype="0">
                                  <p:stCondLst>
                                    <p:cond delay="0"/>
                                  </p:stCondLst>
                                  <p:childTnLst>
                                    <p:set>
                                      <p:cBhvr>
                                        <p:cTn dur="1" fill="hold" id="54">
                                          <p:stCondLst>
                                            <p:cond delay="0"/>
                                          </p:stCondLst>
                                        </p:cTn>
                                        <p:tgtEl>
                                          <p:spTgt spid="1048712"/>
                                        </p:tgtEl>
                                        <p:attrNameLst>
                                          <p:attrName>style.visibility</p:attrName>
                                        </p:attrNameLst>
                                      </p:cBhvr>
                                      <p:to>
                                        <p:strVal val="visible"/>
                                      </p:to>
                                    </p:set>
                                  </p:childTnLst>
                                </p:cTn>
                              </p:par>
                              <p:par>
                                <p:cTn fill="hold" grpId="0" id="55" nodeType="withEffect" presetClass="entr" presetID="1" presetSubtype="0">
                                  <p:stCondLst>
                                    <p:cond delay="0"/>
                                  </p:stCondLst>
                                  <p:childTnLst>
                                    <p:set>
                                      <p:cBhvr>
                                        <p:cTn dur="1" fill="hold" id="56">
                                          <p:stCondLst>
                                            <p:cond delay="0"/>
                                          </p:stCondLst>
                                        </p:cTn>
                                        <p:tgtEl>
                                          <p:spTgt spid="1048701"/>
                                        </p:tgtEl>
                                        <p:attrNameLst>
                                          <p:attrName>style.visibility</p:attrName>
                                        </p:attrNameLst>
                                      </p:cBhvr>
                                      <p:to>
                                        <p:strVal val="visible"/>
                                      </p:to>
                                    </p:set>
                                  </p:childTnLst>
                                </p:cTn>
                              </p:par>
                            </p:childTnLst>
                          </p:cTn>
                        </p:par>
                      </p:childTnLst>
                    </p:cTn>
                  </p:par>
                  <p:par>
                    <p:cTn fill="hold" id="57" nodeType="clickPar">
                      <p:stCondLst>
                        <p:cond delay="indefinite"/>
                      </p:stCondLst>
                      <p:childTnLst>
                        <p:par>
                          <p:cTn fill="hold" id="58" nodeType="withGroup">
                            <p:stCondLst>
                              <p:cond delay="0"/>
                            </p:stCondLst>
                            <p:childTnLst>
                              <p:par>
                                <p:cTn fill="hold" id="59" nodeType="clickEffect" presetClass="entr" presetID="1" presetSubtype="0">
                                  <p:stCondLst>
                                    <p:cond delay="0"/>
                                  </p:stCondLst>
                                  <p:childTnLst>
                                    <p:set>
                                      <p:cBhvr>
                                        <p:cTn dur="1" fill="hold" id="60">
                                          <p:stCondLst>
                                            <p:cond delay="0"/>
                                          </p:stCondLst>
                                        </p:cTn>
                                        <p:tgtEl>
                                          <p:spTgt spid="1048714"/>
                                        </p:tgtEl>
                                        <p:attrNameLst>
                                          <p:attrName>style.visibility</p:attrName>
                                        </p:attrNameLst>
                                      </p:cBhvr>
                                      <p:to>
                                        <p:strVal val="visible"/>
                                      </p:to>
                                    </p:set>
                                  </p:childTnLst>
                                </p:cTn>
                              </p:par>
                            </p:childTnLst>
                          </p:cTn>
                        </p:par>
                      </p:childTnLst>
                    </p:cTn>
                  </p:par>
                  <p:par>
                    <p:cTn fill="hold" id="61" nodeType="clickPar">
                      <p:stCondLst>
                        <p:cond delay="indefinite"/>
                      </p:stCondLst>
                      <p:childTnLst>
                        <p:par>
                          <p:cTn fill="hold" id="62" nodeType="withGroup">
                            <p:stCondLst>
                              <p:cond delay="0"/>
                            </p:stCondLst>
                            <p:childTnLst>
                              <p:par>
                                <p:cTn fill="hold" id="63" nodeType="clickEffect" presetClass="entr" presetID="1" presetSubtype="0">
                                  <p:stCondLst>
                                    <p:cond delay="0"/>
                                  </p:stCondLst>
                                  <p:childTnLst>
                                    <p:set>
                                      <p:cBhvr>
                                        <p:cTn dur="1" fill="hold" id="64">
                                          <p:stCondLst>
                                            <p:cond delay="0"/>
                                          </p:stCondLst>
                                        </p:cTn>
                                        <p:tgtEl>
                                          <p:spTgt spid="1048719"/>
                                        </p:tgtEl>
                                        <p:attrNameLst>
                                          <p:attrName>style.visibility</p:attrName>
                                        </p:attrNameLst>
                                      </p:cBhvr>
                                      <p:to>
                                        <p:strVal val="visible"/>
                                      </p:to>
                                    </p:set>
                                  </p:childTnLst>
                                </p:cTn>
                              </p:par>
                            </p:childTnLst>
                          </p:cTn>
                        </p:par>
                      </p:childTnLst>
                    </p:cTn>
                  </p:par>
                  <p:par>
                    <p:cTn fill="hold" id="65" nodeType="clickPar">
                      <p:stCondLst>
                        <p:cond delay="indefinite"/>
                      </p:stCondLst>
                      <p:childTnLst>
                        <p:par>
                          <p:cTn fill="hold" id="66" nodeType="withGroup">
                            <p:stCondLst>
                              <p:cond delay="0"/>
                            </p:stCondLst>
                            <p:childTnLst>
                              <p:par>
                                <p:cTn fill="hold" id="67" nodeType="clickEffect" presetClass="entr" presetID="1" presetSubtype="0">
                                  <p:stCondLst>
                                    <p:cond delay="0"/>
                                  </p:stCondLst>
                                  <p:childTnLst>
                                    <p:set>
                                      <p:cBhvr>
                                        <p:cTn dur="1" fill="hold" id="68">
                                          <p:stCondLst>
                                            <p:cond delay="0"/>
                                          </p:stCondLst>
                                        </p:cTn>
                                        <p:tgtEl>
                                          <p:spTgt spid="1048720"/>
                                        </p:tgtEl>
                                        <p:attrNameLst>
                                          <p:attrName>style.visibility</p:attrName>
                                        </p:attrNameLst>
                                      </p:cBhvr>
                                      <p:to>
                                        <p:strVal val="visible"/>
                                      </p:to>
                                    </p:set>
                                  </p:childTnLst>
                                </p:cTn>
                              </p:par>
                              <p:par>
                                <p:cTn fill="hold" grpId="0" id="69" nodeType="withEffect" presetClass="entr" presetID="1" presetSubtype="0">
                                  <p:stCondLst>
                                    <p:cond delay="0"/>
                                  </p:stCondLst>
                                  <p:childTnLst>
                                    <p:set>
                                      <p:cBhvr>
                                        <p:cTn dur="1" fill="hold" id="70">
                                          <p:stCondLst>
                                            <p:cond delay="0"/>
                                          </p:stCondLst>
                                        </p:cTn>
                                        <p:tgtEl>
                                          <p:spTgt spid="1048699"/>
                                        </p:tgtEl>
                                        <p:attrNameLst>
                                          <p:attrName>style.visibility</p:attrName>
                                        </p:attrNameLst>
                                      </p:cBhvr>
                                      <p:to>
                                        <p:strVal val="visible"/>
                                      </p:to>
                                    </p:set>
                                  </p:childTnLst>
                                </p:cTn>
                              </p:par>
                            </p:childTnLst>
                          </p:cTn>
                        </p:par>
                      </p:childTnLst>
                    </p:cTn>
                  </p:par>
                  <p:par>
                    <p:cTn fill="hold" id="71" nodeType="clickPar">
                      <p:stCondLst>
                        <p:cond delay="indefinite"/>
                      </p:stCondLst>
                      <p:childTnLst>
                        <p:par>
                          <p:cTn fill="hold" id="72" nodeType="withGroup">
                            <p:stCondLst>
                              <p:cond delay="0"/>
                            </p:stCondLst>
                            <p:childTnLst>
                              <p:par>
                                <p:cTn fill="hold" id="73" nodeType="clickEffect" presetClass="entr" presetID="1" presetSubtype="0">
                                  <p:stCondLst>
                                    <p:cond delay="0"/>
                                  </p:stCondLst>
                                  <p:childTnLst>
                                    <p:set>
                                      <p:cBhvr>
                                        <p:cTn dur="1" fill="hold" id="74">
                                          <p:stCondLst>
                                            <p:cond delay="0"/>
                                          </p:stCondLst>
                                        </p:cTn>
                                        <p:tgtEl>
                                          <p:spTgt spid="1048721"/>
                                        </p:tgtEl>
                                        <p:attrNameLst>
                                          <p:attrName>style.visibility</p:attrName>
                                        </p:attrNameLst>
                                      </p:cBhvr>
                                      <p:to>
                                        <p:strVal val="visible"/>
                                      </p:to>
                                    </p:set>
                                  </p:childTnLst>
                                </p:cTn>
                              </p:par>
                            </p:childTnLst>
                          </p:cTn>
                        </p:par>
                      </p:childTnLst>
                    </p:cTn>
                  </p:par>
                  <p:par>
                    <p:cTn fill="hold" id="75" nodeType="clickPar">
                      <p:stCondLst>
                        <p:cond delay="indefinite"/>
                      </p:stCondLst>
                      <p:childTnLst>
                        <p:par>
                          <p:cTn fill="hold" id="76" nodeType="withGroup">
                            <p:stCondLst>
                              <p:cond delay="0"/>
                            </p:stCondLst>
                            <p:childTnLst>
                              <p:par>
                                <p:cTn fill="hold" id="77" nodeType="clickEffect" presetClass="entr" presetID="1" presetSubtype="0">
                                  <p:stCondLst>
                                    <p:cond delay="0"/>
                                  </p:stCondLst>
                                  <p:childTnLst>
                                    <p:set>
                                      <p:cBhvr>
                                        <p:cTn dur="1" fill="hold" id="78">
                                          <p:stCondLst>
                                            <p:cond delay="0"/>
                                          </p:stCondLst>
                                        </p:cTn>
                                        <p:tgtEl>
                                          <p:spTgt spid="1048716"/>
                                        </p:tgtEl>
                                        <p:attrNameLst>
                                          <p:attrName>style.visibility</p:attrName>
                                        </p:attrNameLst>
                                      </p:cBhvr>
                                      <p:to>
                                        <p:strVal val="visible"/>
                                      </p:to>
                                    </p:set>
                                  </p:childTnLst>
                                </p:cTn>
                              </p:par>
                              <p:par>
                                <p:cTn fill="hold" grpId="0" id="79" nodeType="withEffect" presetClass="entr" presetID="1" presetSubtype="0">
                                  <p:stCondLst>
                                    <p:cond delay="0"/>
                                  </p:stCondLst>
                                  <p:childTnLst>
                                    <p:set>
                                      <p:cBhvr>
                                        <p:cTn dur="1" fill="hold" id="80">
                                          <p:stCondLst>
                                            <p:cond delay="0"/>
                                          </p:stCondLst>
                                        </p:cTn>
                                        <p:tgtEl>
                                          <p:spTgt spid="1048704"/>
                                        </p:tgtEl>
                                        <p:attrNameLst>
                                          <p:attrName>style.visibility</p:attrName>
                                        </p:attrNameLst>
                                      </p:cBhvr>
                                      <p:to>
                                        <p:strVal val="visible"/>
                                      </p:to>
                                    </p:set>
                                  </p:childTnLst>
                                </p:cTn>
                              </p:par>
                            </p:childTnLst>
                          </p:cTn>
                        </p:par>
                      </p:childTnLst>
                    </p:cTn>
                  </p:par>
                  <p:par>
                    <p:cTn fill="hold" id="81" nodeType="clickPar">
                      <p:stCondLst>
                        <p:cond delay="indefinite"/>
                      </p:stCondLst>
                      <p:childTnLst>
                        <p:par>
                          <p:cTn fill="hold" id="82" nodeType="withGroup">
                            <p:stCondLst>
                              <p:cond delay="0"/>
                            </p:stCondLst>
                            <p:childTnLst>
                              <p:par>
                                <p:cTn fill="hold" id="83" nodeType="clickEffect" presetClass="entr" presetID="1" presetSubtype="0">
                                  <p:stCondLst>
                                    <p:cond delay="0"/>
                                  </p:stCondLst>
                                  <p:childTnLst>
                                    <p:set>
                                      <p:cBhvr>
                                        <p:cTn dur="1" fill="hold" id="84">
                                          <p:stCondLst>
                                            <p:cond delay="0"/>
                                          </p:stCondLst>
                                        </p:cTn>
                                        <p:tgtEl>
                                          <p:spTgt spid="1048715"/>
                                        </p:tgtEl>
                                        <p:attrNameLst>
                                          <p:attrName>style.visibility</p:attrName>
                                        </p:attrNameLst>
                                      </p:cBhvr>
                                      <p:to>
                                        <p:strVal val="visible"/>
                                      </p:to>
                                    </p:set>
                                  </p:childTnLst>
                                </p:cTn>
                              </p:par>
                              <p:par>
                                <p:cTn fill="hold" grpId="0" id="85" nodeType="withEffect" presetClass="entr" presetID="1" presetSubtype="0">
                                  <p:stCondLst>
                                    <p:cond delay="0"/>
                                  </p:stCondLst>
                                  <p:childTnLst>
                                    <p:set>
                                      <p:cBhvr>
                                        <p:cTn dur="1" fill="hold" id="86">
                                          <p:stCondLst>
                                            <p:cond delay="0"/>
                                          </p:stCondLst>
                                        </p:cTn>
                                        <p:tgtEl>
                                          <p:spTgt spid="1048703"/>
                                        </p:tgtEl>
                                        <p:attrNameLst>
                                          <p:attrName>style.visibility</p:attrName>
                                        </p:attrNameLst>
                                      </p:cBhvr>
                                      <p:to>
                                        <p:strVal val="visible"/>
                                      </p:to>
                                    </p:set>
                                  </p:childTnLst>
                                </p:cTn>
                              </p:par>
                            </p:childTnLst>
                          </p:cTn>
                        </p:par>
                      </p:childTnLst>
                    </p:cTn>
                  </p:par>
                  <p:par>
                    <p:cTn fill="hold" id="87" nodeType="clickPar">
                      <p:stCondLst>
                        <p:cond delay="indefinite"/>
                      </p:stCondLst>
                      <p:childTnLst>
                        <p:par>
                          <p:cTn fill="hold" id="88" nodeType="withGroup">
                            <p:stCondLst>
                              <p:cond delay="0"/>
                            </p:stCondLst>
                            <p:childTnLst>
                              <p:par>
                                <p:cTn fill="hold" id="89" nodeType="clickEffect" presetClass="entr" presetID="1" presetSubtype="0">
                                  <p:stCondLst>
                                    <p:cond delay="0"/>
                                  </p:stCondLst>
                                  <p:childTnLst>
                                    <p:set>
                                      <p:cBhvr>
                                        <p:cTn dur="1" fill="hold" id="90">
                                          <p:stCondLst>
                                            <p:cond delay="0"/>
                                          </p:stCondLst>
                                        </p:cTn>
                                        <p:tgtEl>
                                          <p:spTgt spid="1048717"/>
                                        </p:tgtEl>
                                        <p:attrNameLst>
                                          <p:attrName>style.visibility</p:attrName>
                                        </p:attrNameLst>
                                      </p:cBhvr>
                                      <p:to>
                                        <p:strVal val="visible"/>
                                      </p:to>
                                    </p:set>
                                  </p:childTnLst>
                                </p:cTn>
                              </p:par>
                              <p:par>
                                <p:cTn fill="hold" id="91" nodeType="withEffect" presetClass="entr" presetID="1" presetSubtype="0">
                                  <p:stCondLst>
                                    <p:cond delay="0"/>
                                  </p:stCondLst>
                                  <p:childTnLst>
                                    <p:set>
                                      <p:cBhvr>
                                        <p:cTn dur="1" fill="hold" id="92">
                                          <p:stCondLst>
                                            <p:cond delay="0"/>
                                          </p:stCondLst>
                                        </p:cTn>
                                        <p:tgtEl>
                                          <p:spTgt spid="1048718"/>
                                        </p:tgtEl>
                                        <p:attrNameLst>
                                          <p:attrName>style.visibility</p:attrName>
                                        </p:attrNameLst>
                                      </p:cBhvr>
                                      <p:to>
                                        <p:strVal val="visible"/>
                                      </p:to>
                                    </p:set>
                                  </p:childTnLst>
                                </p:cTn>
                              </p:par>
                              <p:par>
                                <p:cTn fill="hold" grpId="0" id="93" nodeType="withEffect" presetClass="entr" presetID="1" presetSubtype="0">
                                  <p:stCondLst>
                                    <p:cond delay="0"/>
                                  </p:stCondLst>
                                  <p:childTnLst>
                                    <p:set>
                                      <p:cBhvr>
                                        <p:cTn dur="1" fill="hold" id="94">
                                          <p:stCondLst>
                                            <p:cond delay="0"/>
                                          </p:stCondLst>
                                        </p:cTn>
                                        <p:tgtEl>
                                          <p:spTgt spid="1048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2" grpId="0" uiExpand="0" build="whole" animBg="1"/>
      <p:bldP spid="1048694" grpId="0" uiExpand="0" build="whole" animBg="1"/>
      <p:bldP spid="1048695" grpId="0" uiExpand="0" build="whole" animBg="1"/>
      <p:bldP spid="1048696" grpId="0" uiExpand="0" build="whole" animBg="1"/>
      <p:bldP spid="1048697" grpId="0" uiExpand="0" build="whole" animBg="1"/>
      <p:bldP spid="1048698" grpId="0" uiExpand="0" build="whole" animBg="1"/>
      <p:bldP spid="1048699" grpId="0" uiExpand="0" build="whole" animBg="1"/>
      <p:bldP spid="1048700" grpId="0" uiExpand="0" build="whole" animBg="1"/>
      <p:bldP spid="1048701" grpId="0" uiExpand="0" build="whole" animBg="1"/>
      <p:bldP spid="1048702" grpId="0" uiExpand="0" build="whole" animBg="1"/>
      <p:bldP spid="1048703" grpId="0" uiExpand="0" build="whole" animBg="1"/>
      <p:bldP spid="1048704" grpId="0" uiExpand="0" build="whole" animBg="1"/>
      <p:bldP spid="1048705" grpId="0" uiExpand="0" build="whole"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595"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latin typeface="Times New Roman" pitchFamily="18" charset="0"/>
              </a:rPr>
              <a:t>测试用例设计技术</a:t>
            </a:r>
          </a:p>
        </p:txBody>
      </p:sp>
      <p:sp>
        <p:nvSpPr>
          <p:cNvPr id="1048596" name=""/>
          <p:cNvSpPr/>
          <p:nvPr>
            <p:ph sz="full" idx="1"/>
          </p:nvPr>
        </p:nvSpPr>
        <p:spPr>
          <a:xfrm rot="0">
            <a:off x="457200" y="1268412"/>
            <a:ext cx="8229600" cy="44942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b="1" lang="zh-CN">
                <a:latin typeface="Times New Roman" pitchFamily="18" charset="0"/>
              </a:rPr>
              <a:t>白盒测试</a:t>
            </a:r>
          </a:p>
          <a:p>
            <a:pPr eaLnBrk="1" hangingPunct="1" latinLnBrk="1" lvl="1"/>
            <a:r>
              <a:rPr altLang="en-US" lang="zh-CN">
                <a:latin typeface="Times New Roman" pitchFamily="18" charset="0"/>
              </a:rPr>
              <a:t>逻辑覆盖</a:t>
            </a:r>
          </a:p>
          <a:p>
            <a:pPr eaLnBrk="1" hangingPunct="1" latinLnBrk="1" lvl="1"/>
            <a:r>
              <a:rPr altLang="en-US" lang="zh-CN">
                <a:latin typeface="Times New Roman" pitchFamily="18" charset="0"/>
              </a:rPr>
              <a:t>基本路径测试</a:t>
            </a:r>
          </a:p>
          <a:p>
            <a:pPr eaLnBrk="1" hangingPunct="1" latinLnBrk="1" lvl="1"/>
            <a:r>
              <a:rPr altLang="zh-CN" lang="en-US">
                <a:latin typeface="Times New Roman" pitchFamily="18" charset="0"/>
              </a:rPr>
              <a:t>……</a:t>
            </a:r>
          </a:p>
          <a:p>
            <a:pPr eaLnBrk="1" hangingPunct="1" latinLnBrk="1" lvl="0"/>
            <a:r>
              <a:rPr altLang="en-US" b="1" lang="zh-CN">
                <a:latin typeface="Times New Roman" pitchFamily="18" charset="0"/>
              </a:rPr>
              <a:t>黑盒测试</a:t>
            </a:r>
          </a:p>
          <a:p>
            <a:pPr eaLnBrk="1" hangingPunct="1" latinLnBrk="1" lvl="1"/>
            <a:r>
              <a:rPr altLang="en-US" lang="zh-CN">
                <a:latin typeface="Times New Roman" pitchFamily="18" charset="0"/>
              </a:rPr>
              <a:t>等价划分</a:t>
            </a:r>
          </a:p>
          <a:p>
            <a:pPr eaLnBrk="1" hangingPunct="1" latinLnBrk="1" lvl="1"/>
            <a:r>
              <a:rPr altLang="en-US" lang="zh-CN">
                <a:latin typeface="Times New Roman" pitchFamily="18" charset="0"/>
              </a:rPr>
              <a:t>边界值分析</a:t>
            </a:r>
          </a:p>
          <a:p>
            <a:pPr eaLnBrk="1" hangingPunct="1" latinLnBrk="1" lvl="1"/>
            <a:r>
              <a:rPr altLang="en-US" lang="zh-CN">
                <a:latin typeface="Times New Roman" pitchFamily="18" charset="0"/>
              </a:rPr>
              <a:t>组合测试</a:t>
            </a:r>
          </a:p>
          <a:p>
            <a:pPr eaLnBrk="1" hangingPunct="1" latinLnBrk="1" lvl="1"/>
            <a:r>
              <a:rPr altLang="zh-CN" lang="en-US">
                <a:latin typeface="Times New Roman" pitchFamily="18" charset="0"/>
              </a:rPr>
              <a:t>……</a:t>
            </a:r>
          </a:p>
          <a:p>
            <a:pPr eaLnBrk="1" hangingPunct="1" latinLnBrk="1" lvl="0"/>
            <a:endParaRPr altLang="en-US" b="1" lang="zh-CN">
              <a:latin typeface="Times New Roman" pitchFamily="18" charset="0"/>
            </a:endParaRPr>
          </a:p>
        </p:txBody>
      </p:sp>
      <p:sp>
        <p:nvSpPr>
          <p:cNvPr id="1048597" name=""/>
          <p:cNvSpPr/>
          <p:nvPr/>
        </p:nvSpPr>
        <p:spPr>
          <a:xfrm rot="0">
            <a:off x="0" y="2867025"/>
            <a:ext cx="9144000" cy="0"/>
          </a:xfrm>
          <a:prstGeom prst="rect"/>
          <a:noFill/>
          <a:ln>
            <a:noFill/>
          </a:ln>
        </p:spPr>
        <p:txBody>
          <a:bodyPr anchor="ctr" bIns="45720" lIns="91440" rIns="91440" tIns="45720" vert="horz" wrap="none">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59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596">
                                            <p:txEl>
                                              <p:charRg st="0" end="5"/>
                                            </p:txEl>
                                          </p:spTgt>
                                        </p:tgtEl>
                                        <p:attrNameLst>
                                          <p:attrName>style.visibility</p:attrName>
                                        </p:attrNameLst>
                                      </p:cBhvr>
                                      <p:to>
                                        <p:strVal val="visible"/>
                                      </p:to>
                                    </p:set>
                                    <p:animEffect transition="in" filter="randombar(horizontal)">
                                      <p:cBhvr>
                                        <p:cTn dur="500" id="7"/>
                                        <p:tgtEl>
                                          <p:spTgt spid="1048596">
                                            <p:txEl>
                                              <p:charRg st="0" end="5"/>
                                            </p:txEl>
                                          </p:spTgt>
                                        </p:tgtEl>
                                      </p:cBhvr>
                                    </p:animEffect>
                                  </p:childTnLst>
                                </p:cTn>
                              </p:par>
                            </p:childTnLst>
                          </p:cTn>
                        </p:par>
                        <p:par>
                          <p:cTn fill="hold" id="8" nodeType="afterGroup">
                            <p:stCondLst>
                              <p:cond delay="500"/>
                            </p:stCondLst>
                            <p:childTnLst>
                              <p:par>
                                <p:cTn fill="hold" id="9" nodeType="afterEffect" presetClass="entr" presetID="14" presetSubtype="10">
                                  <p:stCondLst>
                                    <p:cond delay="0"/>
                                  </p:stCondLst>
                                  <p:childTnLst>
                                    <p:set>
                                      <p:cBhvr>
                                        <p:cTn dur="1" fill="hold" id="10">
                                          <p:stCondLst>
                                            <p:cond delay="0"/>
                                          </p:stCondLst>
                                        </p:cTn>
                                        <p:tgtEl>
                                          <p:spTgt spid="1048596">
                                            <p:txEl>
                                              <p:charRg st="20" end="25"/>
                                            </p:txEl>
                                          </p:spTgt>
                                        </p:tgtEl>
                                        <p:attrNameLst>
                                          <p:attrName>style.visibility</p:attrName>
                                        </p:attrNameLst>
                                      </p:cBhvr>
                                      <p:to>
                                        <p:strVal val="visible"/>
                                      </p:to>
                                    </p:set>
                                    <p:animEffect transition="in" filter="randombar(horizontal)">
                                      <p:cBhvr>
                                        <p:cTn dur="500" id="11"/>
                                        <p:tgtEl>
                                          <p:spTgt spid="1048596">
                                            <p:txEl>
                                              <p:charRg st="20" end="25"/>
                                            </p:txEl>
                                          </p:spTgt>
                                        </p:tgtEl>
                                      </p:cBhvr>
                                    </p:animEffect>
                                  </p:childTnLst>
                                </p:cTn>
                              </p:par>
                            </p:childTnLst>
                          </p:cTn>
                        </p:par>
                      </p:childTnLst>
                    </p:cTn>
                  </p:par>
                  <p:par>
                    <p:cTn fill="hold" id="12" nodeType="clickPar">
                      <p:stCondLst>
                        <p:cond delay="indefinite"/>
                      </p:stCondLst>
                      <p:childTnLst>
                        <p:par>
                          <p:cTn fill="hold" id="13" nodeType="withGroup">
                            <p:stCondLst>
                              <p:cond delay="0"/>
                            </p:stCondLst>
                            <p:childTnLst>
                              <p:par>
                                <p:cTn fill="hold" id="14" nodeType="clickEffect" presetClass="entr" presetID="14" presetSubtype="10">
                                  <p:stCondLst>
                                    <p:cond delay="0"/>
                                  </p:stCondLst>
                                  <p:childTnLst>
                                    <p:set>
                                      <p:cBhvr>
                                        <p:cTn dur="1" fill="hold" id="15">
                                          <p:stCondLst>
                                            <p:cond delay="0"/>
                                          </p:stCondLst>
                                        </p:cTn>
                                        <p:tgtEl>
                                          <p:spTgt spid="1048596">
                                            <p:txEl>
                                              <p:charRg st="5" end="10"/>
                                            </p:txEl>
                                          </p:spTgt>
                                        </p:tgtEl>
                                        <p:attrNameLst>
                                          <p:attrName>style.visibility</p:attrName>
                                        </p:attrNameLst>
                                      </p:cBhvr>
                                      <p:to>
                                        <p:strVal val="visible"/>
                                      </p:to>
                                    </p:set>
                                    <p:animEffect transition="in" filter="randombar(horizontal)">
                                      <p:cBhvr>
                                        <p:cTn dur="500" id="16"/>
                                        <p:tgtEl>
                                          <p:spTgt spid="1048596">
                                            <p:txEl>
                                              <p:charRg st="5" end="10"/>
                                            </p:txEl>
                                          </p:spTgt>
                                        </p:tgtEl>
                                      </p:cBhvr>
                                    </p:animEffect>
                                  </p:childTnLst>
                                </p:cTn>
                              </p:par>
                              <p:par>
                                <p:cTn fill="hold" id="17" nodeType="withEffect" presetClass="entr" presetID="14" presetSubtype="10">
                                  <p:stCondLst>
                                    <p:cond delay="0"/>
                                  </p:stCondLst>
                                  <p:childTnLst>
                                    <p:set>
                                      <p:cBhvr>
                                        <p:cTn dur="1" fill="hold" id="18">
                                          <p:stCondLst>
                                            <p:cond delay="0"/>
                                          </p:stCondLst>
                                        </p:cTn>
                                        <p:tgtEl>
                                          <p:spTgt spid="1048596">
                                            <p:txEl>
                                              <p:charRg st="10" end="17"/>
                                            </p:txEl>
                                          </p:spTgt>
                                        </p:tgtEl>
                                        <p:attrNameLst>
                                          <p:attrName>style.visibility</p:attrName>
                                        </p:attrNameLst>
                                      </p:cBhvr>
                                      <p:to>
                                        <p:strVal val="visible"/>
                                      </p:to>
                                    </p:set>
                                    <p:animEffect transition="in" filter="randombar(horizontal)">
                                      <p:cBhvr>
                                        <p:cTn dur="500" id="19"/>
                                        <p:tgtEl>
                                          <p:spTgt spid="1048596">
                                            <p:txEl>
                                              <p:charRg st="10" end="17"/>
                                            </p:txEl>
                                          </p:spTgt>
                                        </p:tgtEl>
                                      </p:cBhvr>
                                    </p:animEffect>
                                  </p:childTnLst>
                                </p:cTn>
                              </p:par>
                              <p:par>
                                <p:cTn fill="hold" id="20" nodeType="withEffect" presetClass="entr" presetID="14" presetSubtype="10">
                                  <p:stCondLst>
                                    <p:cond delay="0"/>
                                  </p:stCondLst>
                                  <p:childTnLst>
                                    <p:set>
                                      <p:cBhvr>
                                        <p:cTn dur="1" fill="hold" id="21">
                                          <p:stCondLst>
                                            <p:cond delay="0"/>
                                          </p:stCondLst>
                                        </p:cTn>
                                        <p:tgtEl>
                                          <p:spTgt spid="1048596">
                                            <p:txEl>
                                              <p:charRg st="17" end="20"/>
                                            </p:txEl>
                                          </p:spTgt>
                                        </p:tgtEl>
                                        <p:attrNameLst>
                                          <p:attrName>style.visibility</p:attrName>
                                        </p:attrNameLst>
                                      </p:cBhvr>
                                      <p:to>
                                        <p:strVal val="visible"/>
                                      </p:to>
                                    </p:set>
                                    <p:animEffect transition="in" filter="randombar(horizontal)">
                                      <p:cBhvr>
                                        <p:cTn dur="500" id="22"/>
                                        <p:tgtEl>
                                          <p:spTgt spid="1048596">
                                            <p:txEl>
                                              <p:charRg st="17" end="20"/>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4" presetSubtype="10">
                                  <p:stCondLst>
                                    <p:cond delay="0"/>
                                  </p:stCondLst>
                                  <p:childTnLst>
                                    <p:set>
                                      <p:cBhvr>
                                        <p:cTn dur="1" fill="hold" id="26">
                                          <p:stCondLst>
                                            <p:cond delay="0"/>
                                          </p:stCondLst>
                                        </p:cTn>
                                        <p:tgtEl>
                                          <p:spTgt spid="1048596">
                                            <p:txEl>
                                              <p:charRg st="25" end="30"/>
                                            </p:txEl>
                                          </p:spTgt>
                                        </p:tgtEl>
                                        <p:attrNameLst>
                                          <p:attrName>style.visibility</p:attrName>
                                        </p:attrNameLst>
                                      </p:cBhvr>
                                      <p:to>
                                        <p:strVal val="visible"/>
                                      </p:to>
                                    </p:set>
                                    <p:animEffect transition="in" filter="randombar(horizontal)">
                                      <p:cBhvr>
                                        <p:cTn dur="500" id="27"/>
                                        <p:tgtEl>
                                          <p:spTgt spid="1048596">
                                            <p:txEl>
                                              <p:charRg st="25" end="30"/>
                                            </p:txEl>
                                          </p:spTgt>
                                        </p:tgtEl>
                                      </p:cBhvr>
                                    </p:animEffect>
                                  </p:childTnLst>
                                </p:cTn>
                              </p:par>
                              <p:par>
                                <p:cTn fill="hold" id="28" nodeType="withEffect" presetClass="entr" presetID="14" presetSubtype="10">
                                  <p:stCondLst>
                                    <p:cond delay="0"/>
                                  </p:stCondLst>
                                  <p:childTnLst>
                                    <p:set>
                                      <p:cBhvr>
                                        <p:cTn dur="1" fill="hold" id="29">
                                          <p:stCondLst>
                                            <p:cond delay="0"/>
                                          </p:stCondLst>
                                        </p:cTn>
                                        <p:tgtEl>
                                          <p:spTgt spid="1048596">
                                            <p:txEl>
                                              <p:charRg st="30" end="36"/>
                                            </p:txEl>
                                          </p:spTgt>
                                        </p:tgtEl>
                                        <p:attrNameLst>
                                          <p:attrName>style.visibility</p:attrName>
                                        </p:attrNameLst>
                                      </p:cBhvr>
                                      <p:to>
                                        <p:strVal val="visible"/>
                                      </p:to>
                                    </p:set>
                                    <p:animEffect transition="in" filter="randombar(horizontal)">
                                      <p:cBhvr>
                                        <p:cTn dur="500" id="30"/>
                                        <p:tgtEl>
                                          <p:spTgt spid="1048596">
                                            <p:txEl>
                                              <p:charRg st="30" end="36"/>
                                            </p:txEl>
                                          </p:spTgt>
                                        </p:tgtEl>
                                      </p:cBhvr>
                                    </p:animEffect>
                                  </p:childTnLst>
                                </p:cTn>
                              </p:par>
                              <p:par>
                                <p:cTn fill="hold" id="31" nodeType="withEffect" presetClass="entr" presetID="14" presetSubtype="10">
                                  <p:stCondLst>
                                    <p:cond delay="0"/>
                                  </p:stCondLst>
                                  <p:childTnLst>
                                    <p:set>
                                      <p:cBhvr>
                                        <p:cTn dur="1" fill="hold" id="32">
                                          <p:stCondLst>
                                            <p:cond delay="0"/>
                                          </p:stCondLst>
                                        </p:cTn>
                                        <p:tgtEl>
                                          <p:spTgt spid="1048596">
                                            <p:txEl>
                                              <p:charRg st="36" end="41"/>
                                            </p:txEl>
                                          </p:spTgt>
                                        </p:tgtEl>
                                        <p:attrNameLst>
                                          <p:attrName>style.visibility</p:attrName>
                                        </p:attrNameLst>
                                      </p:cBhvr>
                                      <p:to>
                                        <p:strVal val="visible"/>
                                      </p:to>
                                    </p:set>
                                    <p:animEffect transition="in" filter="randombar(horizontal)">
                                      <p:cBhvr>
                                        <p:cTn dur="500" id="33"/>
                                        <p:tgtEl>
                                          <p:spTgt spid="1048596">
                                            <p:txEl>
                                              <p:charRg st="36" end="41"/>
                                            </p:txEl>
                                          </p:spTgt>
                                        </p:tgtEl>
                                      </p:cBhvr>
                                    </p:animEffect>
                                  </p:childTnLst>
                                </p:cTn>
                              </p:par>
                              <p:par>
                                <p:cTn fill="hold" id="34" nodeType="withEffect" presetClass="entr" presetID="14" presetSubtype="10">
                                  <p:stCondLst>
                                    <p:cond delay="0"/>
                                  </p:stCondLst>
                                  <p:childTnLst>
                                    <p:set>
                                      <p:cBhvr>
                                        <p:cTn dur="1" fill="hold" id="35">
                                          <p:stCondLst>
                                            <p:cond delay="0"/>
                                          </p:stCondLst>
                                        </p:cTn>
                                        <p:tgtEl>
                                          <p:spTgt spid="1048596">
                                            <p:txEl>
                                              <p:charRg st="41" end="44"/>
                                            </p:txEl>
                                          </p:spTgt>
                                        </p:tgtEl>
                                        <p:attrNameLst>
                                          <p:attrName>style.visibility</p:attrName>
                                        </p:attrNameLst>
                                      </p:cBhvr>
                                      <p:to>
                                        <p:strVal val="visible"/>
                                      </p:to>
                                    </p:set>
                                    <p:animEffect transition="in" filter="randombar(horizontal)">
                                      <p:cBhvr>
                                        <p:cTn dur="500" id="36"/>
                                        <p:tgtEl>
                                          <p:spTgt spid="1048596">
                                            <p:txEl>
                                              <p:charRg st="41"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10" name=""/>
        <p:cNvGrpSpPr/>
        <p:nvPr/>
      </p:nvGrpSpPr>
      <p:grpSpPr>
        <a:xfrm rot="0">
          <a:off x="0" y="0"/>
          <a:ext cx="0" cy="0"/>
          <a:chOff x="0" y="0"/>
          <a:chExt cx="0" cy="0"/>
        </a:xfrm>
      </p:grpSpPr>
      <p:sp>
        <p:nvSpPr>
          <p:cNvPr id="1048730" name=""/>
          <p:cNvSpPr/>
          <p:nvPr>
            <p:ph type="body" sz="full" idx="4294967295"/>
          </p:nvPr>
        </p:nvSpPr>
        <p:spPr>
          <a:xfrm rot="0">
            <a:off x="287337" y="836612"/>
            <a:ext cx="4860925" cy="51117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None/>
            </a:pPr>
            <a:r>
              <a:rPr altLang="zh-CN" b="1" lang="en-US">
                <a:latin typeface="Times New Roman" pitchFamily="18" charset="0"/>
              </a:rPr>
              <a:t>(2) </a:t>
            </a:r>
            <a:r>
              <a:rPr altLang="en-US" b="1" lang="zh-CN">
                <a:latin typeface="Times New Roman" pitchFamily="18" charset="0"/>
              </a:rPr>
              <a:t>计算流图的环形复杂度。</a:t>
            </a:r>
          </a:p>
          <a:p>
            <a:pPr eaLnBrk="1" hangingPunct="1" latinLnBrk="1" lvl="0">
              <a:buNone/>
            </a:pPr>
            <a:r>
              <a:rPr altLang="zh-CN" b="1" lang="en-US">
                <a:latin typeface="Times New Roman" pitchFamily="18" charset="0"/>
              </a:rPr>
              <a:t>   </a:t>
            </a:r>
            <a:r>
              <a:rPr altLang="zh-CN" b="1" i="1" lang="en-US">
                <a:latin typeface="Times New Roman" pitchFamily="18" charset="0"/>
              </a:rPr>
              <a:t> V</a:t>
            </a:r>
            <a:r>
              <a:rPr altLang="zh-CN" b="1" lang="en-US">
                <a:latin typeface="Times New Roman" pitchFamily="18" charset="0"/>
              </a:rPr>
              <a:t>(G)=17-13+2=6 </a:t>
            </a:r>
          </a:p>
        </p:txBody>
      </p:sp>
      <p:sp>
        <p:nvSpPr>
          <p:cNvPr id="104873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30</a:t>
            </a:fld>
            <a:endParaRPr altLang="zh-CN" sz="1200" lang="en-US">
              <a:solidFill>
                <a:srgbClr val="000000"/>
              </a:solidFill>
              <a:latin typeface="Garamond" pitchFamily="18" charset="0"/>
            </a:endParaRPr>
          </a:p>
        </p:txBody>
      </p:sp>
      <p:grpSp>
        <p:nvGrpSpPr>
          <p:cNvPr id="111" name=""/>
          <p:cNvGrpSpPr/>
          <p:nvPr/>
        </p:nvGrpSpPr>
        <p:grpSpPr>
          <a:xfrm rot="0">
            <a:off x="4284662" y="260350"/>
            <a:ext cx="4760912" cy="5870575"/>
            <a:chOff x="4408486" y="260350"/>
            <a:chExt cx="4761682" cy="5870575"/>
          </a:xfrm>
        </p:grpSpPr>
        <p:sp>
          <p:nvSpPr>
            <p:cNvPr id="1048732" name=""/>
            <p:cNvSpPr/>
            <p:nvPr/>
          </p:nvSpPr>
          <p:spPr>
            <a:xfrm rot="0">
              <a:off x="7415211" y="260350"/>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a:t>
              </a:r>
            </a:p>
          </p:txBody>
        </p:sp>
        <p:sp>
          <p:nvSpPr>
            <p:cNvPr id="1048733" name=""/>
            <p:cNvSpPr/>
            <p:nvPr/>
          </p:nvSpPr>
          <p:spPr>
            <a:xfrm rot="0">
              <a:off x="7685086" y="811213"/>
              <a:ext cx="0" cy="277812"/>
            </a:xfrm>
            <a:prstGeom prst="line"/>
            <a:noFill/>
            <a:ln w="9525" cap="flat" cmpd="sng">
              <a:solidFill>
                <a:schemeClr val="dk1">
                  <a:alpha val="100000"/>
                </a:schemeClr>
              </a:solidFill>
              <a:prstDash val="solid"/>
              <a:round/>
              <a:tailEnd type="triangle" w="med" len="med"/>
            </a:ln>
          </p:spPr>
        </p:sp>
        <p:sp>
          <p:nvSpPr>
            <p:cNvPr id="1048734" name=""/>
            <p:cNvSpPr/>
            <p:nvPr/>
          </p:nvSpPr>
          <p:spPr>
            <a:xfrm rot="0">
              <a:off x="7415211" y="1090613"/>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2</a:t>
              </a:r>
            </a:p>
          </p:txBody>
        </p:sp>
        <p:sp>
          <p:nvSpPr>
            <p:cNvPr id="1048735" name=""/>
            <p:cNvSpPr/>
            <p:nvPr/>
          </p:nvSpPr>
          <p:spPr>
            <a:xfrm rot="0">
              <a:off x="7415211" y="1897063"/>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3</a:t>
              </a:r>
            </a:p>
          </p:txBody>
        </p:sp>
        <p:sp>
          <p:nvSpPr>
            <p:cNvPr id="1048736" name=""/>
            <p:cNvSpPr/>
            <p:nvPr/>
          </p:nvSpPr>
          <p:spPr>
            <a:xfrm rot="0">
              <a:off x="7415211" y="2708275"/>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4</a:t>
              </a:r>
            </a:p>
          </p:txBody>
        </p:sp>
        <p:sp>
          <p:nvSpPr>
            <p:cNvPr id="1048737" name=""/>
            <p:cNvSpPr/>
            <p:nvPr/>
          </p:nvSpPr>
          <p:spPr>
            <a:xfrm rot="0">
              <a:off x="7415211" y="3517900"/>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5</a:t>
              </a:r>
            </a:p>
          </p:txBody>
        </p:sp>
        <p:sp>
          <p:nvSpPr>
            <p:cNvPr id="1048738" name=""/>
            <p:cNvSpPr/>
            <p:nvPr/>
          </p:nvSpPr>
          <p:spPr>
            <a:xfrm rot="0">
              <a:off x="7415211" y="4327525"/>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6</a:t>
              </a:r>
            </a:p>
          </p:txBody>
        </p:sp>
        <p:sp>
          <p:nvSpPr>
            <p:cNvPr id="1048739" name=""/>
            <p:cNvSpPr/>
            <p:nvPr/>
          </p:nvSpPr>
          <p:spPr>
            <a:xfrm rot="0">
              <a:off x="7415211" y="5589588"/>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9</a:t>
              </a:r>
            </a:p>
          </p:txBody>
        </p:sp>
        <p:sp>
          <p:nvSpPr>
            <p:cNvPr id="1048740" name=""/>
            <p:cNvSpPr/>
            <p:nvPr/>
          </p:nvSpPr>
          <p:spPr>
            <a:xfrm rot="0">
              <a:off x="6603999" y="4957763"/>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8</a:t>
              </a:r>
            </a:p>
          </p:txBody>
        </p:sp>
        <p:sp>
          <p:nvSpPr>
            <p:cNvPr id="1048741" name=""/>
            <p:cNvSpPr/>
            <p:nvPr/>
          </p:nvSpPr>
          <p:spPr>
            <a:xfrm rot="0">
              <a:off x="8178799" y="4957763"/>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7</a:t>
              </a:r>
            </a:p>
          </p:txBody>
        </p:sp>
        <p:sp>
          <p:nvSpPr>
            <p:cNvPr id="1048742" name=""/>
            <p:cNvSpPr/>
            <p:nvPr/>
          </p:nvSpPr>
          <p:spPr>
            <a:xfrm rot="0">
              <a:off x="5164136" y="2708275"/>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10</a:t>
              </a:r>
            </a:p>
          </p:txBody>
        </p:sp>
        <p:sp>
          <p:nvSpPr>
            <p:cNvPr id="1048743" name=""/>
            <p:cNvSpPr/>
            <p:nvPr/>
          </p:nvSpPr>
          <p:spPr>
            <a:xfrm rot="0">
              <a:off x="4408486" y="3429000"/>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12</a:t>
              </a:r>
            </a:p>
          </p:txBody>
        </p:sp>
        <p:sp>
          <p:nvSpPr>
            <p:cNvPr id="1048744" name=""/>
            <p:cNvSpPr/>
            <p:nvPr/>
          </p:nvSpPr>
          <p:spPr>
            <a:xfrm rot="0">
              <a:off x="5919786" y="3429000"/>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11</a:t>
              </a:r>
            </a:p>
          </p:txBody>
        </p:sp>
        <p:sp>
          <p:nvSpPr>
            <p:cNvPr id="1048745" name=""/>
            <p:cNvSpPr/>
            <p:nvPr/>
          </p:nvSpPr>
          <p:spPr>
            <a:xfrm rot="0">
              <a:off x="5200649" y="4076700"/>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13</a:t>
              </a:r>
            </a:p>
          </p:txBody>
        </p:sp>
        <p:sp>
          <p:nvSpPr>
            <p:cNvPr id="1048746" name=""/>
            <p:cNvSpPr/>
            <p:nvPr/>
          </p:nvSpPr>
          <p:spPr>
            <a:xfrm rot="0">
              <a:off x="7685086" y="1628775"/>
              <a:ext cx="0" cy="269875"/>
            </a:xfrm>
            <a:prstGeom prst="line"/>
            <a:noFill/>
            <a:ln w="9525" cap="flat" cmpd="sng">
              <a:solidFill>
                <a:schemeClr val="dk1">
                  <a:alpha val="100000"/>
                </a:schemeClr>
              </a:solidFill>
              <a:prstDash val="solid"/>
              <a:round/>
              <a:tailEnd type="triangle" w="med" len="med"/>
            </a:ln>
          </p:spPr>
        </p:sp>
        <p:sp>
          <p:nvSpPr>
            <p:cNvPr id="1048747" name=""/>
            <p:cNvSpPr/>
            <p:nvPr/>
          </p:nvSpPr>
          <p:spPr>
            <a:xfrm rot="0">
              <a:off x="7685086" y="2430463"/>
              <a:ext cx="0" cy="277812"/>
            </a:xfrm>
            <a:prstGeom prst="line"/>
            <a:noFill/>
            <a:ln w="9525" cap="flat" cmpd="sng">
              <a:solidFill>
                <a:schemeClr val="dk1">
                  <a:alpha val="100000"/>
                </a:schemeClr>
              </a:solidFill>
              <a:prstDash val="solid"/>
              <a:round/>
              <a:tailEnd type="triangle" w="med" len="med"/>
            </a:ln>
          </p:spPr>
        </p:sp>
        <p:sp>
          <p:nvSpPr>
            <p:cNvPr id="1048748" name=""/>
            <p:cNvSpPr/>
            <p:nvPr/>
          </p:nvSpPr>
          <p:spPr>
            <a:xfrm rot="0">
              <a:off x="7685086" y="3241675"/>
              <a:ext cx="0" cy="277813"/>
            </a:xfrm>
            <a:prstGeom prst="line"/>
            <a:noFill/>
            <a:ln w="9525" cap="flat" cmpd="sng">
              <a:solidFill>
                <a:schemeClr val="dk1">
                  <a:alpha val="100000"/>
                </a:schemeClr>
              </a:solidFill>
              <a:prstDash val="solid"/>
              <a:round/>
              <a:tailEnd type="triangle" w="med" len="med"/>
            </a:ln>
          </p:spPr>
        </p:sp>
        <p:sp>
          <p:nvSpPr>
            <p:cNvPr id="1048749" name=""/>
            <p:cNvSpPr/>
            <p:nvPr/>
          </p:nvSpPr>
          <p:spPr>
            <a:xfrm rot="0">
              <a:off x="7685086" y="4051300"/>
              <a:ext cx="0" cy="277813"/>
            </a:xfrm>
            <a:prstGeom prst="line"/>
            <a:noFill/>
            <a:ln w="9525" cap="flat" cmpd="sng">
              <a:solidFill>
                <a:schemeClr val="dk1">
                  <a:alpha val="100000"/>
                </a:schemeClr>
              </a:solidFill>
              <a:prstDash val="solid"/>
              <a:round/>
              <a:tailEnd type="triangle" w="med" len="med"/>
            </a:ln>
          </p:spPr>
        </p:sp>
        <p:sp>
          <p:nvSpPr>
            <p:cNvPr id="1048750" name=""/>
            <p:cNvSpPr/>
            <p:nvPr/>
          </p:nvSpPr>
          <p:spPr>
            <a:xfrm rot="0" flipH="1">
              <a:off x="5659436" y="1449388"/>
              <a:ext cx="1755775" cy="1349375"/>
            </a:xfrm>
            <a:prstGeom prst="line"/>
            <a:noFill/>
            <a:ln w="9525" cap="flat" cmpd="sng">
              <a:solidFill>
                <a:schemeClr val="dk1">
                  <a:alpha val="100000"/>
                </a:schemeClr>
              </a:solidFill>
              <a:prstDash val="solid"/>
              <a:round/>
              <a:tailEnd type="triangle" w="med" len="med"/>
            </a:ln>
          </p:spPr>
        </p:sp>
        <p:sp>
          <p:nvSpPr>
            <p:cNvPr id="1048751" name=""/>
            <p:cNvSpPr/>
            <p:nvPr/>
          </p:nvSpPr>
          <p:spPr>
            <a:xfrm rot="0" flipH="1">
              <a:off x="5703886" y="2259013"/>
              <a:ext cx="1711325" cy="630237"/>
            </a:xfrm>
            <a:prstGeom prst="line"/>
            <a:noFill/>
            <a:ln w="9525" cap="flat" cmpd="sng">
              <a:solidFill>
                <a:schemeClr val="dk1">
                  <a:alpha val="100000"/>
                </a:schemeClr>
              </a:solidFill>
              <a:prstDash val="solid"/>
              <a:round/>
              <a:tailEnd type="triangle" w="med" len="med"/>
            </a:ln>
          </p:spPr>
        </p:sp>
        <p:sp>
          <p:nvSpPr>
            <p:cNvPr id="1048752" name=""/>
            <p:cNvSpPr/>
            <p:nvPr/>
          </p:nvSpPr>
          <p:spPr>
            <a:xfrm rot="0">
              <a:off x="7908924" y="4733925"/>
              <a:ext cx="360362" cy="315913"/>
            </a:xfrm>
            <a:prstGeom prst="line"/>
            <a:noFill/>
            <a:ln w="9525" cap="flat" cmpd="sng">
              <a:solidFill>
                <a:schemeClr val="dk1">
                  <a:alpha val="100000"/>
                </a:schemeClr>
              </a:solidFill>
              <a:prstDash val="solid"/>
              <a:round/>
              <a:tailEnd type="triangle" w="med" len="med"/>
            </a:ln>
          </p:spPr>
        </p:sp>
        <p:sp>
          <p:nvSpPr>
            <p:cNvPr id="1048753" name=""/>
            <p:cNvSpPr/>
            <p:nvPr/>
          </p:nvSpPr>
          <p:spPr>
            <a:xfrm rot="0" flipH="1">
              <a:off x="6964361" y="3924300"/>
              <a:ext cx="495300" cy="1035050"/>
            </a:xfrm>
            <a:prstGeom prst="line"/>
            <a:noFill/>
            <a:ln w="9525" cap="flat" cmpd="sng">
              <a:solidFill>
                <a:schemeClr val="dk1">
                  <a:alpha val="100000"/>
                </a:schemeClr>
              </a:solidFill>
              <a:prstDash val="solid"/>
              <a:round/>
              <a:tailEnd type="triangle" w="med" len="med"/>
            </a:ln>
          </p:spPr>
        </p:sp>
        <p:sp>
          <p:nvSpPr>
            <p:cNvPr id="1048754" name=""/>
            <p:cNvSpPr/>
            <p:nvPr/>
          </p:nvSpPr>
          <p:spPr>
            <a:xfrm rot="0" flipH="1">
              <a:off x="7099299" y="4733925"/>
              <a:ext cx="360362" cy="360363"/>
            </a:xfrm>
            <a:prstGeom prst="line"/>
            <a:noFill/>
            <a:ln w="9525" cap="flat" cmpd="sng">
              <a:solidFill>
                <a:schemeClr val="dk1">
                  <a:alpha val="100000"/>
                </a:schemeClr>
              </a:solidFill>
              <a:prstDash val="solid"/>
              <a:round/>
              <a:tailEnd type="triangle" w="med" len="med"/>
            </a:ln>
          </p:spPr>
        </p:sp>
        <p:sp>
          <p:nvSpPr>
            <p:cNvPr id="1048755" name=""/>
            <p:cNvSpPr/>
            <p:nvPr/>
          </p:nvSpPr>
          <p:spPr>
            <a:xfrm rot="0" flipH="1">
              <a:off x="4849811" y="3159125"/>
              <a:ext cx="360363" cy="314325"/>
            </a:xfrm>
            <a:prstGeom prst="line"/>
            <a:noFill/>
            <a:ln w="9525" cap="flat" cmpd="sng">
              <a:solidFill>
                <a:schemeClr val="dk1">
                  <a:alpha val="100000"/>
                </a:schemeClr>
              </a:solidFill>
              <a:prstDash val="solid"/>
              <a:round/>
              <a:tailEnd type="triangle" w="med" len="med"/>
            </a:ln>
          </p:spPr>
        </p:sp>
        <p:sp>
          <p:nvSpPr>
            <p:cNvPr id="1048756" name=""/>
            <p:cNvSpPr/>
            <p:nvPr/>
          </p:nvSpPr>
          <p:spPr>
            <a:xfrm rot="0">
              <a:off x="5659436" y="3159125"/>
              <a:ext cx="360363" cy="314325"/>
            </a:xfrm>
            <a:prstGeom prst="line"/>
            <a:noFill/>
            <a:ln w="9525" cap="flat" cmpd="sng">
              <a:solidFill>
                <a:schemeClr val="dk1">
                  <a:alpha val="100000"/>
                </a:schemeClr>
              </a:solidFill>
              <a:prstDash val="solid"/>
              <a:round/>
              <a:tailEnd type="triangle" w="med" len="med"/>
            </a:ln>
          </p:spPr>
        </p:sp>
        <p:sp>
          <p:nvSpPr>
            <p:cNvPr id="1048757" name=""/>
            <p:cNvSpPr/>
            <p:nvPr/>
          </p:nvSpPr>
          <p:spPr>
            <a:xfrm rot="0">
              <a:off x="4759324" y="3968750"/>
              <a:ext cx="449262" cy="315913"/>
            </a:xfrm>
            <a:prstGeom prst="line"/>
            <a:noFill/>
            <a:ln w="9525" cap="flat" cmpd="sng">
              <a:solidFill>
                <a:schemeClr val="dk1">
                  <a:alpha val="100000"/>
                </a:schemeClr>
              </a:solidFill>
              <a:prstDash val="solid"/>
              <a:round/>
              <a:tailEnd type="triangle" w="med" len="med"/>
            </a:ln>
          </p:spPr>
        </p:sp>
        <p:sp>
          <p:nvSpPr>
            <p:cNvPr id="1048758" name=""/>
            <p:cNvSpPr/>
            <p:nvPr/>
          </p:nvSpPr>
          <p:spPr>
            <a:xfrm rot="0" flipH="1">
              <a:off x="5703886" y="3924300"/>
              <a:ext cx="315913" cy="314325"/>
            </a:xfrm>
            <a:prstGeom prst="line"/>
            <a:noFill/>
            <a:ln w="9525" cap="flat" cmpd="sng">
              <a:solidFill>
                <a:schemeClr val="dk1">
                  <a:alpha val="100000"/>
                </a:schemeClr>
              </a:solidFill>
              <a:prstDash val="solid"/>
              <a:round/>
              <a:tailEnd type="triangle" w="med" len="med"/>
            </a:ln>
          </p:spPr>
        </p:sp>
        <p:sp>
          <p:nvSpPr>
            <p:cNvPr id="1048759" name=""/>
            <p:cNvSpPr/>
            <p:nvPr/>
          </p:nvSpPr>
          <p:spPr>
            <a:xfrm rot="0" flipH="1">
              <a:off x="7143749" y="5229225"/>
              <a:ext cx="1035050" cy="0"/>
            </a:xfrm>
            <a:prstGeom prst="line"/>
            <a:noFill/>
            <a:ln w="9525" cap="flat" cmpd="sng">
              <a:solidFill>
                <a:schemeClr val="dk1">
                  <a:alpha val="100000"/>
                </a:schemeClr>
              </a:solidFill>
              <a:prstDash val="solid"/>
              <a:round/>
              <a:tailEnd type="triangle" w="med" len="med"/>
            </a:ln>
          </p:spPr>
        </p:sp>
        <p:sp>
          <p:nvSpPr>
            <p:cNvPr id="1048760" name=""/>
            <p:cNvSpPr/>
            <p:nvPr/>
          </p:nvSpPr>
          <p:spPr>
            <a:xfrm rot="0">
              <a:off x="7054849" y="5454650"/>
              <a:ext cx="360362" cy="314325"/>
            </a:xfrm>
            <a:prstGeom prst="line"/>
            <a:noFill/>
            <a:ln w="9525" cap="flat" cmpd="sng">
              <a:solidFill>
                <a:schemeClr val="dk1">
                  <a:alpha val="100000"/>
                </a:schemeClr>
              </a:solidFill>
              <a:prstDash val="solid"/>
              <a:round/>
              <a:tailEnd type="triangle" w="med" len="med"/>
            </a:ln>
          </p:spPr>
        </p:sp>
        <p:sp>
          <p:nvSpPr>
            <p:cNvPr id="1048761" name=""/>
            <p:cNvSpPr/>
            <p:nvPr/>
          </p:nvSpPr>
          <p:spPr bwMode="auto">
            <a:xfrm rot="0">
              <a:off x="7954961" y="1379538"/>
              <a:ext cx="1215207" cy="4479925"/>
            </a:xfrm>
            <a:custGeom>
              <a:avLst/>
              <a:gdLst>
                <a:gd name="l" fmla="*/ 0 w 1083"/>
                <a:gd name="t" fmla="*/ 0 h 2822"/>
                <a:gd name="r" fmla="*/ 1083 w 1083"/>
                <a:gd name="b" fmla="*/ 2822 h 2822"/>
              </a:gdLst>
              <a:ahLst/>
              <a:rect l="l" t="t" r="r" b="b"/>
              <a:pathLst>
                <a:path w="1083" h="2822">
                  <a:moveTo>
                    <a:pt x="0" y="2822"/>
                  </a:moveTo>
                  <a:cubicBezTo>
                    <a:pt x="59" y="2815"/>
                    <a:pt x="231" y="2818"/>
                    <a:pt x="354" y="2779"/>
                  </a:cubicBezTo>
                  <a:cubicBezTo>
                    <a:pt x="477" y="2740"/>
                    <a:pt x="625" y="2701"/>
                    <a:pt x="738" y="2587"/>
                  </a:cubicBezTo>
                  <a:cubicBezTo>
                    <a:pt x="851" y="2473"/>
                    <a:pt x="979" y="2314"/>
                    <a:pt x="1031" y="2093"/>
                  </a:cubicBezTo>
                  <a:cubicBezTo>
                    <a:pt x="1083" y="1872"/>
                    <a:pt x="1078" y="1503"/>
                    <a:pt x="1049" y="1261"/>
                  </a:cubicBezTo>
                  <a:cubicBezTo>
                    <a:pt x="1020" y="1019"/>
                    <a:pt x="956" y="814"/>
                    <a:pt x="857" y="640"/>
                  </a:cubicBezTo>
                  <a:cubicBezTo>
                    <a:pt x="758" y="466"/>
                    <a:pt x="597" y="326"/>
                    <a:pt x="455" y="219"/>
                  </a:cubicBezTo>
                  <a:cubicBezTo>
                    <a:pt x="313" y="112"/>
                    <a:pt x="100" y="46"/>
                    <a:pt x="7" y="0"/>
                  </a:cubicBezTo>
                </a:path>
              </a:pathLst>
            </a:custGeom>
            <a:noFill/>
            <a:ln w="9525" cap="flat" cmpd="sng">
              <a:solidFill>
                <a:schemeClr val="dk1">
                  <a:alpha val="100000"/>
                </a:schemeClr>
              </a:solidFill>
              <a:prstDash val="solid"/>
              <a:round/>
              <a:tailEnd type="triangle" w="med" len="med"/>
            </a:ln>
          </p:spPr>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730">
                                            <p:txEl>
                                              <p:charRg st="16" end="3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rot="0">
          <a:off x="0" y="0"/>
          <a:ext cx="0" cy="0"/>
          <a:chOff x="0" y="0"/>
          <a:chExt cx="0" cy="0"/>
        </a:xfrm>
      </p:grpSpPr>
      <p:sp>
        <p:nvSpPr>
          <p:cNvPr id="1048762" name=""/>
          <p:cNvSpPr/>
          <p:nvPr>
            <p:ph type="body" sz="full" idx="4294967295"/>
          </p:nvPr>
        </p:nvSpPr>
        <p:spPr>
          <a:xfrm rot="0">
            <a:off x="323850" y="331787"/>
            <a:ext cx="5194300" cy="4794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None/>
            </a:pPr>
            <a:r>
              <a:rPr altLang="zh-CN" b="1" sz="2400" lang="en-US">
                <a:latin typeface="Times New Roman" pitchFamily="18" charset="0"/>
              </a:rPr>
              <a:t>(3) </a:t>
            </a:r>
            <a:r>
              <a:rPr altLang="en-US" b="1" sz="2400" lang="zh-CN">
                <a:latin typeface="Times New Roman" pitchFamily="18" charset="0"/>
              </a:rPr>
              <a:t>确定独立路径的基本集合</a:t>
            </a:r>
          </a:p>
        </p:txBody>
      </p:sp>
      <p:sp>
        <p:nvSpPr>
          <p:cNvPr id="104876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31</a:t>
            </a:fld>
            <a:endParaRPr altLang="zh-CN" sz="1200" lang="en-US">
              <a:solidFill>
                <a:srgbClr val="000000"/>
              </a:solidFill>
              <a:latin typeface="Garamond" pitchFamily="18" charset="0"/>
            </a:endParaRPr>
          </a:p>
        </p:txBody>
      </p:sp>
      <p:grpSp>
        <p:nvGrpSpPr>
          <p:cNvPr id="113" name=""/>
          <p:cNvGrpSpPr/>
          <p:nvPr/>
        </p:nvGrpSpPr>
        <p:grpSpPr>
          <a:xfrm rot="0">
            <a:off x="4346575" y="260350"/>
            <a:ext cx="4762500" cy="5870575"/>
            <a:chOff x="4408486" y="260350"/>
            <a:chExt cx="4761682" cy="5870575"/>
          </a:xfrm>
        </p:grpSpPr>
        <p:sp>
          <p:nvSpPr>
            <p:cNvPr id="1048764" name=""/>
            <p:cNvSpPr/>
            <p:nvPr/>
          </p:nvSpPr>
          <p:spPr>
            <a:xfrm rot="0">
              <a:off x="7415211" y="260350"/>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a:t>
              </a:r>
            </a:p>
          </p:txBody>
        </p:sp>
        <p:sp>
          <p:nvSpPr>
            <p:cNvPr id="1048765" name=""/>
            <p:cNvSpPr/>
            <p:nvPr/>
          </p:nvSpPr>
          <p:spPr>
            <a:xfrm rot="0">
              <a:off x="7685086" y="811213"/>
              <a:ext cx="0" cy="277812"/>
            </a:xfrm>
            <a:prstGeom prst="line"/>
            <a:noFill/>
            <a:ln w="9525" cap="flat" cmpd="sng">
              <a:solidFill>
                <a:schemeClr val="dk1">
                  <a:alpha val="100000"/>
                </a:schemeClr>
              </a:solidFill>
              <a:prstDash val="solid"/>
              <a:round/>
              <a:tailEnd type="triangle" w="med" len="med"/>
            </a:ln>
          </p:spPr>
        </p:sp>
        <p:sp>
          <p:nvSpPr>
            <p:cNvPr id="1048766" name=""/>
            <p:cNvSpPr/>
            <p:nvPr/>
          </p:nvSpPr>
          <p:spPr>
            <a:xfrm rot="0">
              <a:off x="7415211" y="1090613"/>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b="1" sz="2400" lang="en-US">
                  <a:solidFill>
                    <a:srgbClr val="FF0000"/>
                  </a:solidFill>
                  <a:latin typeface="Times New Roman" pitchFamily="18" charset="0"/>
                </a:rPr>
                <a:t>2</a:t>
              </a:r>
            </a:p>
          </p:txBody>
        </p:sp>
        <p:sp>
          <p:nvSpPr>
            <p:cNvPr id="1048767" name=""/>
            <p:cNvSpPr/>
            <p:nvPr/>
          </p:nvSpPr>
          <p:spPr>
            <a:xfrm rot="0">
              <a:off x="7415211" y="1897063"/>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b="1" sz="2400" lang="en-US">
                  <a:solidFill>
                    <a:srgbClr val="FF0000"/>
                  </a:solidFill>
                  <a:latin typeface="Times New Roman" pitchFamily="18" charset="0"/>
                </a:rPr>
                <a:t>3</a:t>
              </a:r>
            </a:p>
          </p:txBody>
        </p:sp>
        <p:sp>
          <p:nvSpPr>
            <p:cNvPr id="1048768" name=""/>
            <p:cNvSpPr/>
            <p:nvPr/>
          </p:nvSpPr>
          <p:spPr>
            <a:xfrm rot="0">
              <a:off x="7415211" y="2708275"/>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4</a:t>
              </a:r>
            </a:p>
          </p:txBody>
        </p:sp>
        <p:sp>
          <p:nvSpPr>
            <p:cNvPr id="1048769" name=""/>
            <p:cNvSpPr/>
            <p:nvPr/>
          </p:nvSpPr>
          <p:spPr>
            <a:xfrm rot="0">
              <a:off x="7415211" y="3517900"/>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b="1" sz="2400" lang="en-US">
                  <a:solidFill>
                    <a:srgbClr val="FF0000"/>
                  </a:solidFill>
                  <a:latin typeface="Times New Roman" pitchFamily="18" charset="0"/>
                </a:rPr>
                <a:t>5</a:t>
              </a:r>
            </a:p>
          </p:txBody>
        </p:sp>
        <p:sp>
          <p:nvSpPr>
            <p:cNvPr id="1048770" name=""/>
            <p:cNvSpPr/>
            <p:nvPr/>
          </p:nvSpPr>
          <p:spPr>
            <a:xfrm rot="0">
              <a:off x="7415211" y="4327525"/>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b="1" sz="2400" lang="en-US">
                  <a:solidFill>
                    <a:srgbClr val="FF0000"/>
                  </a:solidFill>
                  <a:latin typeface="Times New Roman" pitchFamily="18" charset="0"/>
                </a:rPr>
                <a:t>6</a:t>
              </a:r>
            </a:p>
          </p:txBody>
        </p:sp>
        <p:sp>
          <p:nvSpPr>
            <p:cNvPr id="1048771" name=""/>
            <p:cNvSpPr/>
            <p:nvPr/>
          </p:nvSpPr>
          <p:spPr>
            <a:xfrm rot="0">
              <a:off x="7415211" y="5589588"/>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9</a:t>
              </a:r>
            </a:p>
          </p:txBody>
        </p:sp>
        <p:sp>
          <p:nvSpPr>
            <p:cNvPr id="1048772" name=""/>
            <p:cNvSpPr/>
            <p:nvPr/>
          </p:nvSpPr>
          <p:spPr>
            <a:xfrm rot="0">
              <a:off x="6603999" y="4957763"/>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8</a:t>
              </a:r>
            </a:p>
          </p:txBody>
        </p:sp>
        <p:sp>
          <p:nvSpPr>
            <p:cNvPr id="1048773" name=""/>
            <p:cNvSpPr/>
            <p:nvPr/>
          </p:nvSpPr>
          <p:spPr>
            <a:xfrm rot="0">
              <a:off x="8178799" y="4957763"/>
              <a:ext cx="539750" cy="541337"/>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7</a:t>
              </a:r>
            </a:p>
          </p:txBody>
        </p:sp>
        <p:sp>
          <p:nvSpPr>
            <p:cNvPr id="1048774" name=""/>
            <p:cNvSpPr/>
            <p:nvPr/>
          </p:nvSpPr>
          <p:spPr>
            <a:xfrm rot="0">
              <a:off x="5164136" y="2708275"/>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b="1" sz="2400" lang="en-US">
                  <a:solidFill>
                    <a:srgbClr val="FF0000"/>
                  </a:solidFill>
                  <a:latin typeface="Times New Roman" pitchFamily="18" charset="0"/>
                </a:rPr>
                <a:t>10</a:t>
              </a:r>
            </a:p>
          </p:txBody>
        </p:sp>
        <p:sp>
          <p:nvSpPr>
            <p:cNvPr id="1048775" name=""/>
            <p:cNvSpPr/>
            <p:nvPr/>
          </p:nvSpPr>
          <p:spPr>
            <a:xfrm rot="0">
              <a:off x="4408486" y="3429000"/>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12</a:t>
              </a:r>
            </a:p>
          </p:txBody>
        </p:sp>
        <p:sp>
          <p:nvSpPr>
            <p:cNvPr id="1048776" name=""/>
            <p:cNvSpPr/>
            <p:nvPr/>
          </p:nvSpPr>
          <p:spPr>
            <a:xfrm rot="0">
              <a:off x="5919786" y="3429000"/>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11</a:t>
              </a:r>
            </a:p>
          </p:txBody>
        </p:sp>
        <p:sp>
          <p:nvSpPr>
            <p:cNvPr id="1048777" name=""/>
            <p:cNvSpPr/>
            <p:nvPr/>
          </p:nvSpPr>
          <p:spPr>
            <a:xfrm rot="0">
              <a:off x="5200649" y="4076700"/>
              <a:ext cx="539750" cy="541338"/>
            </a:xfrm>
            <a:prstGeom prst="ellipse"/>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r>
                <a:rPr altLang="zh-CN" sz="2400" lang="en-US">
                  <a:latin typeface="Times New Roman" pitchFamily="18" charset="0"/>
                </a:rPr>
                <a:t>13</a:t>
              </a:r>
            </a:p>
          </p:txBody>
        </p:sp>
        <p:sp>
          <p:nvSpPr>
            <p:cNvPr id="1048778" name=""/>
            <p:cNvSpPr/>
            <p:nvPr/>
          </p:nvSpPr>
          <p:spPr>
            <a:xfrm rot="0">
              <a:off x="7685086" y="1628775"/>
              <a:ext cx="0" cy="269875"/>
            </a:xfrm>
            <a:prstGeom prst="line"/>
            <a:noFill/>
            <a:ln w="9525" cap="flat" cmpd="sng">
              <a:solidFill>
                <a:schemeClr val="dk1">
                  <a:alpha val="100000"/>
                </a:schemeClr>
              </a:solidFill>
              <a:prstDash val="solid"/>
              <a:round/>
              <a:tailEnd type="triangle" w="med" len="med"/>
            </a:ln>
          </p:spPr>
        </p:sp>
        <p:sp>
          <p:nvSpPr>
            <p:cNvPr id="1048779" name=""/>
            <p:cNvSpPr/>
            <p:nvPr/>
          </p:nvSpPr>
          <p:spPr>
            <a:xfrm rot="0">
              <a:off x="7685086" y="2430463"/>
              <a:ext cx="0" cy="277812"/>
            </a:xfrm>
            <a:prstGeom prst="line"/>
            <a:noFill/>
            <a:ln w="9525" cap="flat" cmpd="sng">
              <a:solidFill>
                <a:schemeClr val="dk1">
                  <a:alpha val="100000"/>
                </a:schemeClr>
              </a:solidFill>
              <a:prstDash val="solid"/>
              <a:round/>
              <a:tailEnd type="triangle" w="med" len="med"/>
            </a:ln>
          </p:spPr>
        </p:sp>
        <p:sp>
          <p:nvSpPr>
            <p:cNvPr id="1048780" name=""/>
            <p:cNvSpPr/>
            <p:nvPr/>
          </p:nvSpPr>
          <p:spPr>
            <a:xfrm rot="0">
              <a:off x="7685086" y="3241675"/>
              <a:ext cx="0" cy="277813"/>
            </a:xfrm>
            <a:prstGeom prst="line"/>
            <a:noFill/>
            <a:ln w="9525" cap="flat" cmpd="sng">
              <a:solidFill>
                <a:schemeClr val="dk1">
                  <a:alpha val="100000"/>
                </a:schemeClr>
              </a:solidFill>
              <a:prstDash val="solid"/>
              <a:round/>
              <a:tailEnd type="triangle" w="med" len="med"/>
            </a:ln>
          </p:spPr>
        </p:sp>
        <p:sp>
          <p:nvSpPr>
            <p:cNvPr id="1048781" name=""/>
            <p:cNvSpPr/>
            <p:nvPr/>
          </p:nvSpPr>
          <p:spPr>
            <a:xfrm rot="0">
              <a:off x="7685086" y="4051300"/>
              <a:ext cx="0" cy="277813"/>
            </a:xfrm>
            <a:prstGeom prst="line"/>
            <a:noFill/>
            <a:ln w="9525" cap="flat" cmpd="sng">
              <a:solidFill>
                <a:schemeClr val="dk1">
                  <a:alpha val="100000"/>
                </a:schemeClr>
              </a:solidFill>
              <a:prstDash val="solid"/>
              <a:round/>
              <a:tailEnd type="triangle" w="med" len="med"/>
            </a:ln>
          </p:spPr>
        </p:sp>
        <p:sp>
          <p:nvSpPr>
            <p:cNvPr id="1048782" name=""/>
            <p:cNvSpPr/>
            <p:nvPr/>
          </p:nvSpPr>
          <p:spPr>
            <a:xfrm rot="0" flipH="1">
              <a:off x="5659436" y="1449388"/>
              <a:ext cx="1755775" cy="1349375"/>
            </a:xfrm>
            <a:prstGeom prst="line"/>
            <a:noFill/>
            <a:ln w="9525" cap="flat" cmpd="sng">
              <a:solidFill>
                <a:schemeClr val="dk1">
                  <a:alpha val="100000"/>
                </a:schemeClr>
              </a:solidFill>
              <a:prstDash val="solid"/>
              <a:round/>
              <a:tailEnd type="triangle" w="med" len="med"/>
            </a:ln>
          </p:spPr>
        </p:sp>
        <p:sp>
          <p:nvSpPr>
            <p:cNvPr id="1048783" name=""/>
            <p:cNvSpPr/>
            <p:nvPr/>
          </p:nvSpPr>
          <p:spPr>
            <a:xfrm rot="0" flipH="1">
              <a:off x="5703886" y="2259013"/>
              <a:ext cx="1711325" cy="630237"/>
            </a:xfrm>
            <a:prstGeom prst="line"/>
            <a:noFill/>
            <a:ln w="9525" cap="flat" cmpd="sng">
              <a:solidFill>
                <a:schemeClr val="dk1">
                  <a:alpha val="100000"/>
                </a:schemeClr>
              </a:solidFill>
              <a:prstDash val="solid"/>
              <a:round/>
              <a:tailEnd type="triangle" w="med" len="med"/>
            </a:ln>
          </p:spPr>
        </p:sp>
        <p:sp>
          <p:nvSpPr>
            <p:cNvPr id="1048784" name=""/>
            <p:cNvSpPr/>
            <p:nvPr/>
          </p:nvSpPr>
          <p:spPr>
            <a:xfrm rot="0">
              <a:off x="7908924" y="4733925"/>
              <a:ext cx="360362" cy="315913"/>
            </a:xfrm>
            <a:prstGeom prst="line"/>
            <a:noFill/>
            <a:ln w="9525" cap="flat" cmpd="sng">
              <a:solidFill>
                <a:schemeClr val="dk1">
                  <a:alpha val="100000"/>
                </a:schemeClr>
              </a:solidFill>
              <a:prstDash val="solid"/>
              <a:round/>
              <a:tailEnd type="triangle" w="med" len="med"/>
            </a:ln>
          </p:spPr>
        </p:sp>
        <p:sp>
          <p:nvSpPr>
            <p:cNvPr id="1048785" name=""/>
            <p:cNvSpPr/>
            <p:nvPr/>
          </p:nvSpPr>
          <p:spPr>
            <a:xfrm rot="0" flipH="1">
              <a:off x="6964361" y="3924300"/>
              <a:ext cx="495300" cy="1035050"/>
            </a:xfrm>
            <a:prstGeom prst="line"/>
            <a:noFill/>
            <a:ln w="9525" cap="flat" cmpd="sng">
              <a:solidFill>
                <a:schemeClr val="dk1">
                  <a:alpha val="100000"/>
                </a:schemeClr>
              </a:solidFill>
              <a:prstDash val="solid"/>
              <a:round/>
              <a:tailEnd type="triangle" w="med" len="med"/>
            </a:ln>
          </p:spPr>
        </p:sp>
        <p:sp>
          <p:nvSpPr>
            <p:cNvPr id="1048786" name=""/>
            <p:cNvSpPr/>
            <p:nvPr/>
          </p:nvSpPr>
          <p:spPr>
            <a:xfrm rot="0" flipH="1">
              <a:off x="7099299" y="4733925"/>
              <a:ext cx="360362" cy="360363"/>
            </a:xfrm>
            <a:prstGeom prst="line"/>
            <a:noFill/>
            <a:ln w="9525" cap="flat" cmpd="sng">
              <a:solidFill>
                <a:schemeClr val="dk1">
                  <a:alpha val="100000"/>
                </a:schemeClr>
              </a:solidFill>
              <a:prstDash val="solid"/>
              <a:round/>
              <a:tailEnd type="triangle" w="med" len="med"/>
            </a:ln>
          </p:spPr>
        </p:sp>
        <p:sp>
          <p:nvSpPr>
            <p:cNvPr id="1048787" name=""/>
            <p:cNvSpPr/>
            <p:nvPr/>
          </p:nvSpPr>
          <p:spPr>
            <a:xfrm rot="0" flipH="1">
              <a:off x="4849811" y="3159125"/>
              <a:ext cx="360363" cy="314325"/>
            </a:xfrm>
            <a:prstGeom prst="line"/>
            <a:noFill/>
            <a:ln w="9525" cap="flat" cmpd="sng">
              <a:solidFill>
                <a:schemeClr val="dk1">
                  <a:alpha val="100000"/>
                </a:schemeClr>
              </a:solidFill>
              <a:prstDash val="solid"/>
              <a:round/>
              <a:tailEnd type="triangle" w="med" len="med"/>
            </a:ln>
          </p:spPr>
        </p:sp>
        <p:sp>
          <p:nvSpPr>
            <p:cNvPr id="1048788" name=""/>
            <p:cNvSpPr/>
            <p:nvPr/>
          </p:nvSpPr>
          <p:spPr>
            <a:xfrm rot="0">
              <a:off x="5659436" y="3159125"/>
              <a:ext cx="360363" cy="314325"/>
            </a:xfrm>
            <a:prstGeom prst="line"/>
            <a:noFill/>
            <a:ln w="9525" cap="flat" cmpd="sng">
              <a:solidFill>
                <a:schemeClr val="dk1">
                  <a:alpha val="100000"/>
                </a:schemeClr>
              </a:solidFill>
              <a:prstDash val="solid"/>
              <a:round/>
              <a:tailEnd type="triangle" w="med" len="med"/>
            </a:ln>
          </p:spPr>
        </p:sp>
        <p:sp>
          <p:nvSpPr>
            <p:cNvPr id="1048789" name=""/>
            <p:cNvSpPr/>
            <p:nvPr/>
          </p:nvSpPr>
          <p:spPr>
            <a:xfrm rot="0">
              <a:off x="4759324" y="3968750"/>
              <a:ext cx="449262" cy="315913"/>
            </a:xfrm>
            <a:prstGeom prst="line"/>
            <a:noFill/>
            <a:ln w="9525" cap="flat" cmpd="sng">
              <a:solidFill>
                <a:schemeClr val="dk1">
                  <a:alpha val="100000"/>
                </a:schemeClr>
              </a:solidFill>
              <a:prstDash val="solid"/>
              <a:round/>
              <a:tailEnd type="triangle" w="med" len="med"/>
            </a:ln>
          </p:spPr>
        </p:sp>
        <p:sp>
          <p:nvSpPr>
            <p:cNvPr id="1048790" name=""/>
            <p:cNvSpPr/>
            <p:nvPr/>
          </p:nvSpPr>
          <p:spPr>
            <a:xfrm rot="0" flipH="1">
              <a:off x="5703886" y="3924300"/>
              <a:ext cx="315913" cy="314325"/>
            </a:xfrm>
            <a:prstGeom prst="line"/>
            <a:noFill/>
            <a:ln w="9525" cap="flat" cmpd="sng">
              <a:solidFill>
                <a:schemeClr val="dk1">
                  <a:alpha val="100000"/>
                </a:schemeClr>
              </a:solidFill>
              <a:prstDash val="solid"/>
              <a:round/>
              <a:tailEnd type="triangle" w="med" len="med"/>
            </a:ln>
          </p:spPr>
        </p:sp>
        <p:sp>
          <p:nvSpPr>
            <p:cNvPr id="1048791" name=""/>
            <p:cNvSpPr/>
            <p:nvPr/>
          </p:nvSpPr>
          <p:spPr>
            <a:xfrm rot="0" flipH="1">
              <a:off x="7143749" y="5229225"/>
              <a:ext cx="1035050" cy="0"/>
            </a:xfrm>
            <a:prstGeom prst="line"/>
            <a:noFill/>
            <a:ln w="9525" cap="flat" cmpd="sng">
              <a:solidFill>
                <a:schemeClr val="dk1">
                  <a:alpha val="100000"/>
                </a:schemeClr>
              </a:solidFill>
              <a:prstDash val="solid"/>
              <a:round/>
              <a:tailEnd type="triangle" w="med" len="med"/>
            </a:ln>
          </p:spPr>
        </p:sp>
        <p:sp>
          <p:nvSpPr>
            <p:cNvPr id="1048792" name=""/>
            <p:cNvSpPr/>
            <p:nvPr/>
          </p:nvSpPr>
          <p:spPr>
            <a:xfrm rot="0">
              <a:off x="7054849" y="5454650"/>
              <a:ext cx="360362" cy="314325"/>
            </a:xfrm>
            <a:prstGeom prst="line"/>
            <a:noFill/>
            <a:ln w="9525" cap="flat" cmpd="sng">
              <a:solidFill>
                <a:schemeClr val="dk1">
                  <a:alpha val="100000"/>
                </a:schemeClr>
              </a:solidFill>
              <a:prstDash val="solid"/>
              <a:round/>
              <a:tailEnd type="triangle" w="med" len="med"/>
            </a:ln>
          </p:spPr>
        </p:sp>
        <p:sp>
          <p:nvSpPr>
            <p:cNvPr id="1048793" name=""/>
            <p:cNvSpPr/>
            <p:nvPr/>
          </p:nvSpPr>
          <p:spPr bwMode="auto">
            <a:xfrm rot="0">
              <a:off x="7954961" y="1379538"/>
              <a:ext cx="1215207" cy="4479925"/>
            </a:xfrm>
            <a:custGeom>
              <a:avLst/>
              <a:gdLst>
                <a:gd name="l" fmla="*/ 0 w 1083"/>
                <a:gd name="t" fmla="*/ 0 h 2822"/>
                <a:gd name="r" fmla="*/ 1083 w 1083"/>
                <a:gd name="b" fmla="*/ 2822 h 2822"/>
              </a:gdLst>
              <a:ahLst/>
              <a:rect l="l" t="t" r="r" b="b"/>
              <a:pathLst>
                <a:path w="1083" h="2822">
                  <a:moveTo>
                    <a:pt x="0" y="2822"/>
                  </a:moveTo>
                  <a:cubicBezTo>
                    <a:pt x="59" y="2815"/>
                    <a:pt x="231" y="2818"/>
                    <a:pt x="354" y="2779"/>
                  </a:cubicBezTo>
                  <a:cubicBezTo>
                    <a:pt x="477" y="2740"/>
                    <a:pt x="625" y="2701"/>
                    <a:pt x="738" y="2587"/>
                  </a:cubicBezTo>
                  <a:cubicBezTo>
                    <a:pt x="851" y="2473"/>
                    <a:pt x="979" y="2314"/>
                    <a:pt x="1031" y="2093"/>
                  </a:cubicBezTo>
                  <a:cubicBezTo>
                    <a:pt x="1083" y="1872"/>
                    <a:pt x="1078" y="1503"/>
                    <a:pt x="1049" y="1261"/>
                  </a:cubicBezTo>
                  <a:cubicBezTo>
                    <a:pt x="1020" y="1019"/>
                    <a:pt x="956" y="814"/>
                    <a:pt x="857" y="640"/>
                  </a:cubicBezTo>
                  <a:cubicBezTo>
                    <a:pt x="758" y="466"/>
                    <a:pt x="597" y="326"/>
                    <a:pt x="455" y="219"/>
                  </a:cubicBezTo>
                  <a:cubicBezTo>
                    <a:pt x="313" y="112"/>
                    <a:pt x="100" y="46"/>
                    <a:pt x="7" y="0"/>
                  </a:cubicBezTo>
                </a:path>
              </a:pathLst>
            </a:custGeom>
            <a:noFill/>
            <a:ln w="9525" cap="flat" cmpd="sng">
              <a:solidFill>
                <a:schemeClr val="dk1">
                  <a:alpha val="100000"/>
                </a:schemeClr>
              </a:solidFill>
              <a:prstDash val="solid"/>
              <a:round/>
              <a:tailEnd type="triangle" w="med" len="med"/>
            </a:ln>
          </p:spPr>
        </p:sp>
      </p:grpSp>
      <p:sp>
        <p:nvSpPr>
          <p:cNvPr id="1048794" name=""/>
          <p:cNvSpPr txBox="1"/>
          <p:nvPr/>
        </p:nvSpPr>
        <p:spPr>
          <a:xfrm rot="0">
            <a:off x="34925" y="2349500"/>
            <a:ext cx="5822950" cy="2808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lnSpc>
                <a:spcPct val="130000"/>
              </a:lnSpc>
              <a:buNone/>
            </a:pPr>
            <a:r>
              <a:rPr altLang="en-US" sz="2000" lang="zh-CN">
                <a:latin typeface="Times New Roman" pitchFamily="18" charset="0"/>
              </a:rPr>
              <a:t>路径</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10</a:t>
            </a:r>
            <a:r>
              <a:rPr altLang="en-US" sz="2000" lang="zh-CN">
                <a:latin typeface="Times New Roman" pitchFamily="18" charset="0"/>
              </a:rPr>
              <a:t>－</a:t>
            </a:r>
            <a:r>
              <a:rPr altLang="zh-CN" sz="2000" lang="en-US">
                <a:latin typeface="Times New Roman" pitchFamily="18" charset="0"/>
              </a:rPr>
              <a:t>11</a:t>
            </a:r>
            <a:r>
              <a:rPr altLang="en-US" sz="2000" lang="zh-CN">
                <a:latin typeface="Times New Roman" pitchFamily="18" charset="0"/>
              </a:rPr>
              <a:t>－</a:t>
            </a:r>
            <a:r>
              <a:rPr altLang="zh-CN" sz="2000" lang="en-US">
                <a:latin typeface="Times New Roman" pitchFamily="18" charset="0"/>
              </a:rPr>
              <a:t>13</a:t>
            </a:r>
          </a:p>
          <a:p>
            <a:pPr eaLnBrk="1" hangingPunct="1" indent="-342900" latinLnBrk="1" lvl="0" marL="342900">
              <a:lnSpc>
                <a:spcPct val="130000"/>
              </a:lnSpc>
              <a:buNone/>
            </a:pPr>
            <a:r>
              <a:rPr altLang="en-US" sz="2000" lang="zh-CN">
                <a:latin typeface="Times New Roman" pitchFamily="18" charset="0"/>
              </a:rPr>
              <a:t>路径</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10</a:t>
            </a:r>
            <a:r>
              <a:rPr altLang="en-US" sz="2000" lang="zh-CN">
                <a:latin typeface="Times New Roman" pitchFamily="18" charset="0"/>
              </a:rPr>
              <a:t>－</a:t>
            </a:r>
            <a:r>
              <a:rPr altLang="zh-CN" sz="2000" lang="en-US">
                <a:latin typeface="Times New Roman" pitchFamily="18" charset="0"/>
              </a:rPr>
              <a:t>12</a:t>
            </a:r>
            <a:r>
              <a:rPr altLang="en-US" sz="2000" lang="zh-CN">
                <a:latin typeface="Times New Roman" pitchFamily="18" charset="0"/>
              </a:rPr>
              <a:t>－</a:t>
            </a:r>
            <a:r>
              <a:rPr altLang="zh-CN" sz="2000" lang="en-US">
                <a:latin typeface="Times New Roman" pitchFamily="18" charset="0"/>
              </a:rPr>
              <a:t>13</a:t>
            </a:r>
          </a:p>
          <a:p>
            <a:pPr eaLnBrk="1" hangingPunct="1" indent="-342900" latinLnBrk="1" lvl="0" marL="342900">
              <a:lnSpc>
                <a:spcPct val="130000"/>
              </a:lnSpc>
              <a:buNone/>
            </a:pPr>
            <a:r>
              <a:rPr altLang="en-US" sz="2000" lang="zh-CN">
                <a:latin typeface="Times New Roman" pitchFamily="18" charset="0"/>
              </a:rPr>
              <a:t>路径</a:t>
            </a:r>
            <a:r>
              <a:rPr altLang="zh-CN" sz="2000" lang="en-US">
                <a:latin typeface="Times New Roman" pitchFamily="18" charset="0"/>
              </a:rPr>
              <a:t>3</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3</a:t>
            </a:r>
            <a:r>
              <a:rPr altLang="en-US" sz="2000" lang="zh-CN">
                <a:latin typeface="Times New Roman" pitchFamily="18" charset="0"/>
              </a:rPr>
              <a:t>－</a:t>
            </a:r>
            <a:r>
              <a:rPr altLang="zh-CN" sz="2000" lang="en-US">
                <a:latin typeface="Times New Roman" pitchFamily="18" charset="0"/>
              </a:rPr>
              <a:t>10</a:t>
            </a:r>
            <a:r>
              <a:rPr altLang="en-US" sz="2000" lang="zh-CN">
                <a:latin typeface="Times New Roman" pitchFamily="18" charset="0"/>
              </a:rPr>
              <a:t>－</a:t>
            </a:r>
            <a:r>
              <a:rPr altLang="zh-CN" sz="2000" lang="en-US">
                <a:latin typeface="Times New Roman" pitchFamily="18" charset="0"/>
              </a:rPr>
              <a:t>11</a:t>
            </a:r>
            <a:r>
              <a:rPr altLang="en-US" sz="2000" lang="zh-CN">
                <a:latin typeface="Times New Roman" pitchFamily="18" charset="0"/>
              </a:rPr>
              <a:t>－</a:t>
            </a:r>
            <a:r>
              <a:rPr altLang="zh-CN" sz="2000" lang="en-US">
                <a:latin typeface="Times New Roman" pitchFamily="18" charset="0"/>
              </a:rPr>
              <a:t>13</a:t>
            </a:r>
          </a:p>
          <a:p>
            <a:pPr eaLnBrk="1" hangingPunct="1" indent="-342900" latinLnBrk="1" lvl="0" marL="342900">
              <a:lnSpc>
                <a:spcPct val="130000"/>
              </a:lnSpc>
              <a:buNone/>
            </a:pPr>
            <a:r>
              <a:rPr altLang="en-US" sz="2000" lang="zh-CN">
                <a:latin typeface="Times New Roman" pitchFamily="18" charset="0"/>
              </a:rPr>
              <a:t>路径</a:t>
            </a:r>
            <a:r>
              <a:rPr altLang="zh-CN" sz="2000" lang="en-US">
                <a:latin typeface="Times New Roman" pitchFamily="18" charset="0"/>
              </a:rPr>
              <a:t>4</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3</a:t>
            </a:r>
            <a:r>
              <a:rPr altLang="en-US" sz="2000" lang="zh-CN">
                <a:latin typeface="Times New Roman" pitchFamily="18" charset="0"/>
              </a:rPr>
              <a:t>－</a:t>
            </a:r>
            <a:r>
              <a:rPr altLang="zh-CN" sz="2000" lang="en-US">
                <a:latin typeface="Times New Roman" pitchFamily="18" charset="0"/>
              </a:rPr>
              <a:t>4</a:t>
            </a:r>
            <a:r>
              <a:rPr altLang="en-US" sz="2000" lang="zh-CN">
                <a:latin typeface="Times New Roman" pitchFamily="18" charset="0"/>
              </a:rPr>
              <a:t>－</a:t>
            </a:r>
            <a:r>
              <a:rPr altLang="zh-CN" sz="2000" lang="en-US">
                <a:latin typeface="Times New Roman" pitchFamily="18" charset="0"/>
              </a:rPr>
              <a:t>5</a:t>
            </a:r>
            <a:r>
              <a:rPr altLang="en-US" sz="2000" lang="zh-CN">
                <a:latin typeface="Times New Roman" pitchFamily="18" charset="0"/>
              </a:rPr>
              <a:t>－</a:t>
            </a:r>
            <a:r>
              <a:rPr altLang="zh-CN" sz="2000" lang="en-US">
                <a:latin typeface="Times New Roman" pitchFamily="18" charset="0"/>
              </a:rPr>
              <a:t>8</a:t>
            </a:r>
            <a:r>
              <a:rPr altLang="en-US" sz="2000" lang="zh-CN">
                <a:latin typeface="Times New Roman" pitchFamily="18" charset="0"/>
              </a:rPr>
              <a:t>－</a:t>
            </a:r>
            <a:r>
              <a:rPr altLang="zh-CN" sz="2000" lang="en-US">
                <a:latin typeface="Times New Roman" pitchFamily="18" charset="0"/>
              </a:rPr>
              <a:t>9</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a:t>
            </a:r>
          </a:p>
          <a:p>
            <a:pPr eaLnBrk="1" hangingPunct="1" indent="-342900" latinLnBrk="1" lvl="0" marL="342900">
              <a:lnSpc>
                <a:spcPct val="130000"/>
              </a:lnSpc>
              <a:buNone/>
            </a:pPr>
            <a:r>
              <a:rPr altLang="en-US" sz="2000" lang="zh-CN">
                <a:latin typeface="Times New Roman" pitchFamily="18" charset="0"/>
              </a:rPr>
              <a:t>路径</a:t>
            </a:r>
            <a:r>
              <a:rPr altLang="zh-CN" sz="2000" lang="en-US">
                <a:latin typeface="Times New Roman" pitchFamily="18" charset="0"/>
              </a:rPr>
              <a:t>5</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3</a:t>
            </a:r>
            <a:r>
              <a:rPr altLang="en-US" sz="2000" lang="zh-CN">
                <a:latin typeface="Times New Roman" pitchFamily="18" charset="0"/>
              </a:rPr>
              <a:t>－</a:t>
            </a:r>
            <a:r>
              <a:rPr altLang="zh-CN" sz="2000" lang="en-US">
                <a:latin typeface="Times New Roman" pitchFamily="18" charset="0"/>
              </a:rPr>
              <a:t>4</a:t>
            </a:r>
            <a:r>
              <a:rPr altLang="en-US" sz="2000" lang="zh-CN">
                <a:latin typeface="Times New Roman" pitchFamily="18" charset="0"/>
              </a:rPr>
              <a:t>－</a:t>
            </a:r>
            <a:r>
              <a:rPr altLang="zh-CN" sz="2000" lang="en-US">
                <a:latin typeface="Times New Roman" pitchFamily="18" charset="0"/>
              </a:rPr>
              <a:t>5</a:t>
            </a:r>
            <a:r>
              <a:rPr altLang="en-US" sz="2000" lang="zh-CN">
                <a:latin typeface="Times New Roman" pitchFamily="18" charset="0"/>
              </a:rPr>
              <a:t>－</a:t>
            </a:r>
            <a:r>
              <a:rPr altLang="zh-CN" sz="2000" lang="en-US">
                <a:latin typeface="Times New Roman" pitchFamily="18" charset="0"/>
              </a:rPr>
              <a:t>6</a:t>
            </a:r>
            <a:r>
              <a:rPr altLang="en-US" sz="2000" lang="zh-CN">
                <a:latin typeface="Times New Roman" pitchFamily="18" charset="0"/>
              </a:rPr>
              <a:t>－</a:t>
            </a:r>
            <a:r>
              <a:rPr altLang="zh-CN" sz="2000" lang="en-US">
                <a:latin typeface="Times New Roman" pitchFamily="18" charset="0"/>
              </a:rPr>
              <a:t>8</a:t>
            </a:r>
            <a:r>
              <a:rPr altLang="en-US" sz="2000" lang="zh-CN">
                <a:latin typeface="Times New Roman" pitchFamily="18" charset="0"/>
              </a:rPr>
              <a:t>－</a:t>
            </a:r>
            <a:r>
              <a:rPr altLang="zh-CN" sz="2000" lang="en-US">
                <a:latin typeface="Times New Roman" pitchFamily="18" charset="0"/>
              </a:rPr>
              <a:t>9</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 </a:t>
            </a:r>
          </a:p>
          <a:p>
            <a:pPr eaLnBrk="1" hangingPunct="1" indent="-342900" latinLnBrk="1" lvl="0" marL="342900">
              <a:lnSpc>
                <a:spcPct val="130000"/>
              </a:lnSpc>
              <a:buNone/>
            </a:pPr>
            <a:r>
              <a:rPr altLang="en-US" sz="2000" lang="zh-CN">
                <a:latin typeface="Times New Roman" pitchFamily="18" charset="0"/>
              </a:rPr>
              <a:t>路径</a:t>
            </a:r>
            <a:r>
              <a:rPr altLang="zh-CN" sz="2000" lang="en-US">
                <a:latin typeface="Times New Roman" pitchFamily="18" charset="0"/>
              </a:rPr>
              <a:t>6</a:t>
            </a:r>
            <a:r>
              <a:rPr altLang="en-US" sz="2000" lang="zh-CN">
                <a:latin typeface="Times New Roman" pitchFamily="18" charset="0"/>
              </a:rPr>
              <a:t>：</a:t>
            </a:r>
            <a:r>
              <a:rPr altLang="zh-CN" sz="2000" lang="en-US">
                <a:latin typeface="Times New Roman" pitchFamily="18" charset="0"/>
              </a:rPr>
              <a:t>1</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3</a:t>
            </a:r>
            <a:r>
              <a:rPr altLang="en-US" sz="2000" lang="zh-CN">
                <a:latin typeface="Times New Roman" pitchFamily="18" charset="0"/>
              </a:rPr>
              <a:t>－</a:t>
            </a:r>
            <a:r>
              <a:rPr altLang="zh-CN" sz="2000" lang="en-US">
                <a:latin typeface="Times New Roman" pitchFamily="18" charset="0"/>
              </a:rPr>
              <a:t>4</a:t>
            </a:r>
            <a:r>
              <a:rPr altLang="en-US" sz="2000" lang="zh-CN">
                <a:latin typeface="Times New Roman" pitchFamily="18" charset="0"/>
              </a:rPr>
              <a:t>－</a:t>
            </a:r>
            <a:r>
              <a:rPr altLang="zh-CN" sz="2000" lang="en-US">
                <a:latin typeface="Times New Roman" pitchFamily="18" charset="0"/>
              </a:rPr>
              <a:t>5</a:t>
            </a:r>
            <a:r>
              <a:rPr altLang="en-US" sz="2000" lang="zh-CN">
                <a:latin typeface="Times New Roman" pitchFamily="18" charset="0"/>
              </a:rPr>
              <a:t>－</a:t>
            </a:r>
            <a:r>
              <a:rPr altLang="zh-CN" sz="2000" lang="en-US">
                <a:latin typeface="Times New Roman" pitchFamily="18" charset="0"/>
              </a:rPr>
              <a:t>6</a:t>
            </a:r>
            <a:r>
              <a:rPr altLang="en-US" sz="2000" lang="zh-CN">
                <a:latin typeface="Times New Roman" pitchFamily="18" charset="0"/>
              </a:rPr>
              <a:t>－</a:t>
            </a:r>
            <a:r>
              <a:rPr altLang="zh-CN" sz="2000" lang="en-US">
                <a:latin typeface="Times New Roman" pitchFamily="18" charset="0"/>
              </a:rPr>
              <a:t>7</a:t>
            </a:r>
            <a:r>
              <a:rPr altLang="en-US" sz="2000" lang="zh-CN">
                <a:latin typeface="Times New Roman" pitchFamily="18" charset="0"/>
              </a:rPr>
              <a:t>－</a:t>
            </a:r>
            <a:r>
              <a:rPr altLang="zh-CN" sz="2000" lang="en-US">
                <a:latin typeface="Times New Roman" pitchFamily="18" charset="0"/>
              </a:rPr>
              <a:t>8</a:t>
            </a:r>
            <a:r>
              <a:rPr altLang="en-US" sz="2000" lang="zh-CN">
                <a:latin typeface="Times New Roman" pitchFamily="18" charset="0"/>
              </a:rPr>
              <a:t>－</a:t>
            </a:r>
            <a:r>
              <a:rPr altLang="zh-CN" sz="2000" lang="en-US">
                <a:latin typeface="Times New Roman" pitchFamily="18" charset="0"/>
              </a:rPr>
              <a:t>9</a:t>
            </a:r>
            <a:r>
              <a:rPr altLang="en-US" sz="2000" lang="zh-CN">
                <a:latin typeface="Times New Roman" pitchFamily="18" charset="0"/>
              </a:rPr>
              <a:t>－</a:t>
            </a:r>
            <a:r>
              <a:rPr altLang="zh-CN" sz="2000" lang="en-US">
                <a:latin typeface="Times New Roman" pitchFamily="18" charset="0"/>
              </a:rPr>
              <a:t>2</a:t>
            </a:r>
            <a:r>
              <a:rPr altLang="en-US" sz="2000" lang="zh-CN">
                <a:latin typeface="Times New Roman" pitchFamily="18" charset="0"/>
              </a:rPr>
              <a:t>－</a:t>
            </a:r>
            <a:r>
              <a:rPr altLang="zh-CN" sz="2000" lang="en-US">
                <a:latin typeface="Times New Roman" pitchFamily="18" charset="0"/>
              </a:rPr>
              <a:t>…</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accel="0" autoRev="0" decel="0" fill="hold" id="5" nodeType="clickEffect" presetClass="entr" presetID="6" presetSubtype="16">
                                  <p:stCondLst>
                                    <p:cond delay="0"/>
                                  </p:stCondLst>
                                  <p:childTnLst>
                                    <p:set>
                                      <p:cBhvr>
                                        <p:cTn dur="1" fill="hold" id="6">
                                          <p:stCondLst>
                                            <p:cond delay="0"/>
                                          </p:stCondLst>
                                        </p:cTn>
                                        <p:tgtEl>
                                          <p:spTgt spid="1048794">
                                            <p:txEl>
                                              <p:charRg st="0" end="17"/>
                                            </p:txEl>
                                          </p:spTgt>
                                        </p:tgtEl>
                                        <p:attrNameLst>
                                          <p:attrName>style.visibility</p:attrName>
                                        </p:attrNameLst>
                                      </p:cBhvr>
                                      <p:to>
                                        <p:strVal val="visible"/>
                                      </p:to>
                                    </p:set>
                                    <p:animEffect transition="in" filter="circle(in)">
                                      <p:cBhvr>
                                        <p:cTn dur="2000" id="7"/>
                                        <p:tgtEl>
                                          <p:spTgt spid="1048794">
                                            <p:txEl>
                                              <p:charRg st="0" end="17"/>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accel="0" autoRev="0" decel="0" fill="hold" id="10" nodeType="clickEffect" presetClass="entr" presetID="6" presetSubtype="16">
                                  <p:stCondLst>
                                    <p:cond delay="0"/>
                                  </p:stCondLst>
                                  <p:childTnLst>
                                    <p:set>
                                      <p:cBhvr>
                                        <p:cTn dur="1" fill="hold" id="11">
                                          <p:stCondLst>
                                            <p:cond delay="0"/>
                                          </p:stCondLst>
                                        </p:cTn>
                                        <p:tgtEl>
                                          <p:spTgt spid="1048794">
                                            <p:txEl>
                                              <p:charRg st="17" end="34"/>
                                            </p:txEl>
                                          </p:spTgt>
                                        </p:tgtEl>
                                        <p:attrNameLst>
                                          <p:attrName>style.visibility</p:attrName>
                                        </p:attrNameLst>
                                      </p:cBhvr>
                                      <p:to>
                                        <p:strVal val="visible"/>
                                      </p:to>
                                    </p:set>
                                    <p:animEffect transition="in" filter="circle(in)">
                                      <p:cBhvr>
                                        <p:cTn dur="2000" id="12"/>
                                        <p:tgtEl>
                                          <p:spTgt spid="1048794">
                                            <p:txEl>
                                              <p:charRg st="17" end="34"/>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accel="0" autoRev="0" decel="0" fill="hold" id="15" nodeType="clickEffect" presetClass="entr" presetID="6" presetSubtype="16">
                                  <p:stCondLst>
                                    <p:cond delay="0"/>
                                  </p:stCondLst>
                                  <p:childTnLst>
                                    <p:set>
                                      <p:cBhvr>
                                        <p:cTn dur="1" fill="hold" id="16">
                                          <p:stCondLst>
                                            <p:cond delay="0"/>
                                          </p:stCondLst>
                                        </p:cTn>
                                        <p:tgtEl>
                                          <p:spTgt spid="1048794">
                                            <p:txEl>
                                              <p:charRg st="34" end="53"/>
                                            </p:txEl>
                                          </p:spTgt>
                                        </p:tgtEl>
                                        <p:attrNameLst>
                                          <p:attrName>style.visibility</p:attrName>
                                        </p:attrNameLst>
                                      </p:cBhvr>
                                      <p:to>
                                        <p:strVal val="visible"/>
                                      </p:to>
                                    </p:set>
                                    <p:animEffect transition="in" filter="circle(in)">
                                      <p:cBhvr>
                                        <p:cTn dur="2000" id="17"/>
                                        <p:tgtEl>
                                          <p:spTgt spid="1048794">
                                            <p:txEl>
                                              <p:charRg st="34" end="53"/>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accel="0" autoRev="0" decel="0" fill="hold" id="20" nodeType="clickEffect" presetClass="entr" presetID="6" presetSubtype="16">
                                  <p:stCondLst>
                                    <p:cond delay="0"/>
                                  </p:stCondLst>
                                  <p:childTnLst>
                                    <p:set>
                                      <p:cBhvr>
                                        <p:cTn dur="1" fill="hold" id="21">
                                          <p:stCondLst>
                                            <p:cond delay="0"/>
                                          </p:stCondLst>
                                        </p:cTn>
                                        <p:tgtEl>
                                          <p:spTgt spid="1048794">
                                            <p:txEl>
                                              <p:charRg st="53" end="75"/>
                                            </p:txEl>
                                          </p:spTgt>
                                        </p:tgtEl>
                                        <p:attrNameLst>
                                          <p:attrName>style.visibility</p:attrName>
                                        </p:attrNameLst>
                                      </p:cBhvr>
                                      <p:to>
                                        <p:strVal val="visible"/>
                                      </p:to>
                                    </p:set>
                                    <p:animEffect transition="in" filter="circle(in)">
                                      <p:cBhvr>
                                        <p:cTn dur="2000" id="22"/>
                                        <p:tgtEl>
                                          <p:spTgt spid="1048794">
                                            <p:txEl>
                                              <p:charRg st="53" end="75"/>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6" presetSubtype="16">
                                  <p:stCondLst>
                                    <p:cond delay="0"/>
                                  </p:stCondLst>
                                  <p:childTnLst>
                                    <p:set>
                                      <p:cBhvr>
                                        <p:cTn dur="1" fill="hold" id="26">
                                          <p:stCondLst>
                                            <p:cond delay="0"/>
                                          </p:stCondLst>
                                        </p:cTn>
                                        <p:tgtEl>
                                          <p:spTgt spid="1048794">
                                            <p:txEl>
                                              <p:charRg st="75" end="100"/>
                                            </p:txEl>
                                          </p:spTgt>
                                        </p:tgtEl>
                                        <p:attrNameLst>
                                          <p:attrName>style.visibility</p:attrName>
                                        </p:attrNameLst>
                                      </p:cBhvr>
                                      <p:to>
                                        <p:strVal val="visible"/>
                                      </p:to>
                                    </p:set>
                                    <p:animEffect transition="in" filter="circle(in)">
                                      <p:cBhvr>
                                        <p:cTn dur="2000" id="27"/>
                                        <p:tgtEl>
                                          <p:spTgt spid="1048794">
                                            <p:txEl>
                                              <p:charRg st="75" end="100"/>
                                            </p:txEl>
                                          </p:spTgt>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6" presetSubtype="16">
                                  <p:stCondLst>
                                    <p:cond delay="0"/>
                                  </p:stCondLst>
                                  <p:childTnLst>
                                    <p:set>
                                      <p:cBhvr>
                                        <p:cTn dur="1" fill="hold" id="31">
                                          <p:stCondLst>
                                            <p:cond delay="0"/>
                                          </p:stCondLst>
                                        </p:cTn>
                                        <p:tgtEl>
                                          <p:spTgt spid="1048794">
                                            <p:txEl>
                                              <p:charRg st="100" end="126"/>
                                            </p:txEl>
                                          </p:spTgt>
                                        </p:tgtEl>
                                        <p:attrNameLst>
                                          <p:attrName>style.visibility</p:attrName>
                                        </p:attrNameLst>
                                      </p:cBhvr>
                                      <p:to>
                                        <p:strVal val="visible"/>
                                      </p:to>
                                    </p:set>
                                    <p:animEffect transition="in" filter="circle(in)">
                                      <p:cBhvr>
                                        <p:cTn dur="2000" id="32"/>
                                        <p:tgtEl>
                                          <p:spTgt spid="1048794">
                                            <p:txEl>
                                              <p:charRg st="100"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14" name=""/>
        <p:cNvGrpSpPr/>
        <p:nvPr/>
      </p:nvGrpSpPr>
      <p:grpSpPr>
        <a:xfrm rot="0">
          <a:off x="0" y="0"/>
          <a:ext cx="0" cy="0"/>
          <a:chOff x="0" y="0"/>
          <a:chExt cx="0" cy="0"/>
        </a:xfrm>
      </p:grpSpPr>
      <p:sp>
        <p:nvSpPr>
          <p:cNvPr id="1048795" name=""/>
          <p:cNvSpPr/>
          <p:nvPr>
            <p:ph sz="full" idx="1"/>
          </p:nvPr>
        </p:nvSpPr>
        <p:spPr>
          <a:xfrm rot="0">
            <a:off x="395287" y="836612"/>
            <a:ext cx="8229600" cy="29527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110000"/>
              </a:lnSpc>
              <a:buNone/>
            </a:pPr>
            <a:r>
              <a:rPr altLang="zh-CN" b="1" sz="2800" lang="en-US">
                <a:latin typeface="Times New Roman" pitchFamily="18" charset="0"/>
              </a:rPr>
              <a:t>(4) </a:t>
            </a:r>
            <a:r>
              <a:rPr altLang="en-US" b="1" sz="2800" lang="zh-CN">
                <a:latin typeface="Times New Roman" pitchFamily="18" charset="0"/>
              </a:rPr>
              <a:t>设计可强制执行每条独立路径的测试用例</a:t>
            </a:r>
          </a:p>
          <a:p>
            <a:pPr eaLnBrk="1" hangingPunct="1" latinLnBrk="1" lvl="0">
              <a:lnSpc>
                <a:spcPct val="110000"/>
              </a:lnSpc>
            </a:pPr>
            <a:r>
              <a:rPr altLang="en-US" sz="2800" lang="zh-CN">
                <a:latin typeface="Times New Roman" pitchFamily="18" charset="0"/>
              </a:rPr>
              <a:t>应该选取测试数据使得在测试每条路径时都适当地设置好了各个判定结点的条件。</a:t>
            </a:r>
          </a:p>
        </p:txBody>
      </p:sp>
      <p:sp>
        <p:nvSpPr>
          <p:cNvPr id="104879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32</a:t>
            </a:fld>
            <a:endParaRPr altLang="zh-CN" sz="1200" lang="en-US">
              <a:solidFill>
                <a:srgbClr val="000000"/>
              </a:solidFill>
              <a:latin typeface="Garamond" pitchFamily="18" charset="0"/>
            </a:endParaRP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15" name=""/>
        <p:cNvGrpSpPr/>
        <p:nvPr/>
      </p:nvGrpSpPr>
      <p:grpSpPr>
        <a:xfrm rot="0">
          <a:off x="0" y="0"/>
          <a:ext cx="0" cy="0"/>
          <a:chOff x="0" y="0"/>
          <a:chExt cx="0" cy="0"/>
        </a:xfrm>
      </p:grpSpPr>
      <p:sp>
        <p:nvSpPr>
          <p:cNvPr id="1048797" name=""/>
          <p:cNvSpPr/>
          <p:nvPr>
            <p:ph sz="full" idx="1"/>
          </p:nvPr>
        </p:nvSpPr>
        <p:spPr>
          <a:xfrm rot="0">
            <a:off x="485775" y="3716337"/>
            <a:ext cx="7974012" cy="16573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3200" lang="zh-CN">
                <a:latin typeface="黑体" pitchFamily="49" charset="-122"/>
                <a:ea typeface="黑体" pitchFamily="49" charset="-122"/>
              </a:rPr>
              <a:t>把软件当成一个黑盒，看不到、也不关心其内部的实现细节。</a:t>
            </a:r>
          </a:p>
          <a:p>
            <a:pPr eaLnBrk="1" hangingPunct="1" latinLnBrk="1" lvl="0"/>
            <a:r>
              <a:rPr altLang="en-US" sz="3200" lang="zh-CN">
                <a:latin typeface="黑体" pitchFamily="49" charset="-122"/>
                <a:ea typeface="黑体" pitchFamily="49" charset="-122"/>
              </a:rPr>
              <a:t>根据软件</a:t>
            </a:r>
            <a:r>
              <a:rPr altLang="en-US" b="1" sz="3200" lang="zh-CN">
                <a:solidFill>
                  <a:srgbClr val="C00000"/>
                </a:solidFill>
                <a:latin typeface="黑体" pitchFamily="49" charset="-122"/>
                <a:ea typeface="黑体" pitchFamily="49" charset="-122"/>
              </a:rPr>
              <a:t>功能</a:t>
            </a:r>
            <a:r>
              <a:rPr altLang="en-US" sz="3200" lang="zh-CN">
                <a:latin typeface="黑体" pitchFamily="49" charset="-122"/>
                <a:ea typeface="黑体" pitchFamily="49" charset="-122"/>
              </a:rPr>
              <a:t>设计</a:t>
            </a:r>
            <a:r>
              <a:rPr altLang="en-US" b="1" sz="3200" lang="zh-CN">
                <a:solidFill>
                  <a:srgbClr val="C00000"/>
                </a:solidFill>
                <a:latin typeface="黑体" pitchFamily="49" charset="-122"/>
                <a:ea typeface="黑体" pitchFamily="49" charset="-122"/>
              </a:rPr>
              <a:t>测试用例</a:t>
            </a:r>
            <a:r>
              <a:rPr altLang="en-US" sz="3200" lang="zh-CN">
                <a:latin typeface="黑体" pitchFamily="49" charset="-122"/>
                <a:ea typeface="黑体" pitchFamily="49" charset="-122"/>
              </a:rPr>
              <a:t>。</a:t>
            </a:r>
          </a:p>
        </p:txBody>
      </p:sp>
      <p:sp>
        <p:nvSpPr>
          <p:cNvPr id="104879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33</a:t>
            </a:fld>
            <a:endParaRPr altLang="zh-CN" sz="1200" lang="en-US">
              <a:solidFill>
                <a:srgbClr val="000000"/>
              </a:solidFill>
              <a:latin typeface="Garamond" pitchFamily="18" charset="0"/>
            </a:endParaRPr>
          </a:p>
        </p:txBody>
      </p:sp>
      <p:sp>
        <p:nvSpPr>
          <p:cNvPr id="1048799"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b="1" sz="3600" lang="zh-CN">
                <a:latin typeface="黑体" pitchFamily="49" charset="-122"/>
                <a:ea typeface="黑体" pitchFamily="49" charset="-122"/>
              </a:rPr>
              <a:t>黑盒测试的原理</a:t>
            </a:r>
          </a:p>
        </p:txBody>
      </p:sp>
      <p:sp>
        <p:nvSpPr>
          <p:cNvPr id="1048800" name=""/>
          <p:cNvSpPr/>
          <p:nvPr/>
        </p:nvSpPr>
        <p:spPr>
          <a:xfrm rot="0">
            <a:off x="2484437" y="1719262"/>
            <a:ext cx="1727200" cy="1019175"/>
          </a:xfrm>
          <a:prstGeom prst="rect"/>
          <a:solidFill>
            <a:schemeClr val="dk1"/>
          </a:solid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r>
              <a:rPr altLang="en-US" sz="2800" lang="zh-CN">
                <a:solidFill>
                  <a:srgbClr val="FFFFFF"/>
                </a:solidFill>
                <a:latin typeface="黑体" pitchFamily="49" charset="-122"/>
                <a:ea typeface="黑体" pitchFamily="49" charset="-122"/>
              </a:rPr>
              <a:t>软件</a:t>
            </a:r>
          </a:p>
        </p:txBody>
      </p:sp>
      <p:sp>
        <p:nvSpPr>
          <p:cNvPr id="1048801" name=""/>
          <p:cNvSpPr/>
          <p:nvPr/>
        </p:nvSpPr>
        <p:spPr>
          <a:xfrm rot="0">
            <a:off x="684212" y="2090737"/>
            <a:ext cx="1584325" cy="431800"/>
          </a:xfrm>
          <a:prstGeom prst="rightArrow">
            <a:avLst>
              <a:gd name="adj1" fmla="val 50000"/>
              <a:gd name="adj2" fmla="val 49991"/>
            </a:avLst>
          </a:prstGeom>
          <a:solidFill>
            <a:srgbClr val="997300"/>
          </a:solid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endParaRPr altLang="en-US" lang="zh-CN">
              <a:solidFill>
                <a:srgbClr val="FFFFFF"/>
              </a:solidFill>
            </a:endParaRPr>
          </a:p>
        </p:txBody>
      </p:sp>
      <p:sp>
        <p:nvSpPr>
          <p:cNvPr id="1048802" name=""/>
          <p:cNvSpPr/>
          <p:nvPr/>
        </p:nvSpPr>
        <p:spPr>
          <a:xfrm rot="0">
            <a:off x="4356100" y="2090737"/>
            <a:ext cx="1439862" cy="431800"/>
          </a:xfrm>
          <a:prstGeom prst="rightArrow">
            <a:avLst>
              <a:gd name="adj1" fmla="val 50000"/>
              <a:gd name="adj2" fmla="val 50002"/>
            </a:avLst>
          </a:prstGeom>
          <a:solidFill>
            <a:srgbClr val="997300"/>
          </a:solid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endParaRPr altLang="en-US" lang="zh-CN">
              <a:solidFill>
                <a:srgbClr val="FFFFFF"/>
              </a:solidFill>
            </a:endParaRPr>
          </a:p>
        </p:txBody>
      </p:sp>
      <p:sp>
        <p:nvSpPr>
          <p:cNvPr id="1048803" name=""/>
          <p:cNvSpPr txBox="1"/>
          <p:nvPr/>
        </p:nvSpPr>
        <p:spPr>
          <a:xfrm rot="0">
            <a:off x="900112" y="1628775"/>
            <a:ext cx="1008062" cy="52387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2800" lang="zh-CN">
                <a:latin typeface="黑体" pitchFamily="49" charset="-122"/>
                <a:ea typeface="黑体" pitchFamily="49" charset="-122"/>
              </a:rPr>
              <a:t>输入</a:t>
            </a:r>
          </a:p>
        </p:txBody>
      </p:sp>
      <p:sp>
        <p:nvSpPr>
          <p:cNvPr id="1048804" name=""/>
          <p:cNvSpPr txBox="1"/>
          <p:nvPr/>
        </p:nvSpPr>
        <p:spPr>
          <a:xfrm rot="0">
            <a:off x="4500562" y="1647825"/>
            <a:ext cx="1079500" cy="523875"/>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en-US" sz="2800" lang="zh-CN">
                <a:latin typeface="黑体" pitchFamily="49" charset="-122"/>
                <a:ea typeface="黑体" pitchFamily="49" charset="-122"/>
              </a:rPr>
              <a:t>输出</a:t>
            </a:r>
          </a:p>
        </p:txBody>
      </p:sp>
      <p:grpSp>
        <p:nvGrpSpPr>
          <p:cNvPr id="116" name=""/>
          <p:cNvGrpSpPr/>
          <p:nvPr/>
        </p:nvGrpSpPr>
        <p:grpSpPr>
          <a:xfrm rot="0">
            <a:off x="5937250" y="1627187"/>
            <a:ext cx="2305050" cy="1255712"/>
            <a:chOff x="3740" y="1025"/>
            <a:chExt cx="1452" cy="791"/>
          </a:xfrm>
        </p:grpSpPr>
        <p:pic>
          <p:nvPicPr>
            <p:cNvPr id="2097173" name=""/>
            <p:cNvPicPr>
              <a:picLocks/>
            </p:cNvPicPr>
            <p:nvPr/>
          </p:nvPicPr>
          <p:blipFill>
            <a:blip xmlns:r="http://schemas.openxmlformats.org/officeDocument/2006/relationships" r:embed="rId1"/>
            <a:srcRect l="0" t="0" r="0" b="0"/>
            <a:stretch>
              <a:fillRect/>
            </a:stretch>
          </p:blipFill>
          <p:spPr>
            <a:xfrm rot="0">
              <a:off x="3740" y="1025"/>
              <a:ext cx="1452" cy="791"/>
            </a:xfrm>
            <a:prstGeom prst="rect"/>
            <a:noFill/>
            <a:ln>
              <a:noFill/>
            </a:ln>
          </p:spPr>
        </p:pic>
        <p:sp>
          <p:nvSpPr>
            <p:cNvPr id="1048805" name=""/>
            <p:cNvSpPr txBox="1"/>
            <p:nvPr/>
          </p:nvSpPr>
          <p:spPr>
            <a:xfrm rot="0">
              <a:off x="3954" y="1142"/>
              <a:ext cx="1027" cy="558"/>
            </a:xfrm>
            <a:prstGeom prst="rect"/>
            <a:no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r>
                <a:rPr altLang="en-US" sz="2800" lang="zh-CN">
                  <a:solidFill>
                    <a:srgbClr val="C00000"/>
                  </a:solidFill>
                  <a:latin typeface="黑体" pitchFamily="49" charset="-122"/>
                  <a:ea typeface="黑体" pitchFamily="49" charset="-122"/>
                </a:rPr>
                <a:t>与预期结果比较</a:t>
              </a:r>
            </a:p>
          </p:txBody>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14" presetSubtype="10">
                                  <p:stCondLst>
                                    <p:cond delay="0"/>
                                  </p:stCondLst>
                                  <p:childTnLst>
                                    <p:set>
                                      <p:cBhvr>
                                        <p:cTn dur="1" fill="hold" id="6">
                                          <p:stCondLst>
                                            <p:cond delay="0"/>
                                          </p:stCondLst>
                                        </p:cTn>
                                        <p:tgtEl>
                                          <p:spTgt spid="1048800"/>
                                        </p:tgtEl>
                                        <p:attrNameLst>
                                          <p:attrName>style.visibility</p:attrName>
                                        </p:attrNameLst>
                                      </p:cBhvr>
                                      <p:to>
                                        <p:strVal val="visible"/>
                                      </p:to>
                                    </p:set>
                                    <p:animEffect transition="in" filter="randombar(horizontal)">
                                      <p:cBhvr>
                                        <p:cTn dur="500" id="7"/>
                                        <p:tgtEl>
                                          <p:spTgt spid="1048800"/>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14" presetSubtype="10">
                                  <p:stCondLst>
                                    <p:cond delay="0"/>
                                  </p:stCondLst>
                                  <p:childTnLst>
                                    <p:set>
                                      <p:cBhvr>
                                        <p:cTn dur="1" fill="hold" id="11">
                                          <p:stCondLst>
                                            <p:cond delay="0"/>
                                          </p:stCondLst>
                                        </p:cTn>
                                        <p:tgtEl>
                                          <p:spTgt spid="1048803"/>
                                        </p:tgtEl>
                                        <p:attrNameLst>
                                          <p:attrName>style.visibility</p:attrName>
                                        </p:attrNameLst>
                                      </p:cBhvr>
                                      <p:to>
                                        <p:strVal val="visible"/>
                                      </p:to>
                                    </p:set>
                                    <p:animEffect transition="in" filter="randombar(horizontal)">
                                      <p:cBhvr>
                                        <p:cTn dur="500" id="12"/>
                                        <p:tgtEl>
                                          <p:spTgt spid="1048803"/>
                                        </p:tgtEl>
                                      </p:cBhvr>
                                    </p:animEffect>
                                  </p:childTnLst>
                                </p:cTn>
                              </p:par>
                              <p:par>
                                <p:cTn fill="hold" grpId="0" id="13" nodeType="withEffect" presetClass="entr" presetID="14" presetSubtype="10">
                                  <p:stCondLst>
                                    <p:cond delay="0"/>
                                  </p:stCondLst>
                                  <p:childTnLst>
                                    <p:set>
                                      <p:cBhvr>
                                        <p:cTn dur="1" fill="hold" id="14">
                                          <p:stCondLst>
                                            <p:cond delay="0"/>
                                          </p:stCondLst>
                                        </p:cTn>
                                        <p:tgtEl>
                                          <p:spTgt spid="1048801"/>
                                        </p:tgtEl>
                                        <p:attrNameLst>
                                          <p:attrName>style.visibility</p:attrName>
                                        </p:attrNameLst>
                                      </p:cBhvr>
                                      <p:to>
                                        <p:strVal val="visible"/>
                                      </p:to>
                                    </p:set>
                                    <p:animEffect transition="in" filter="randombar(horizontal)">
                                      <p:cBhvr>
                                        <p:cTn dur="500" id="15"/>
                                        <p:tgtEl>
                                          <p:spTgt spid="1048801"/>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grpId="0" id="18" nodeType="clickEffect" presetClass="entr" presetID="14" presetSubtype="10">
                                  <p:stCondLst>
                                    <p:cond delay="0"/>
                                  </p:stCondLst>
                                  <p:childTnLst>
                                    <p:set>
                                      <p:cBhvr>
                                        <p:cTn dur="1" fill="hold" id="19">
                                          <p:stCondLst>
                                            <p:cond delay="0"/>
                                          </p:stCondLst>
                                        </p:cTn>
                                        <p:tgtEl>
                                          <p:spTgt spid="1048804"/>
                                        </p:tgtEl>
                                        <p:attrNameLst>
                                          <p:attrName>style.visibility</p:attrName>
                                        </p:attrNameLst>
                                      </p:cBhvr>
                                      <p:to>
                                        <p:strVal val="visible"/>
                                      </p:to>
                                    </p:set>
                                    <p:animEffect transition="in" filter="randombar(horizontal)">
                                      <p:cBhvr>
                                        <p:cTn dur="500" id="20"/>
                                        <p:tgtEl>
                                          <p:spTgt spid="1048804"/>
                                        </p:tgtEl>
                                      </p:cBhvr>
                                    </p:animEffect>
                                  </p:childTnLst>
                                </p:cTn>
                              </p:par>
                              <p:par>
                                <p:cTn fill="hold" grpId="0" id="21" nodeType="withEffect" presetClass="entr" presetID="14" presetSubtype="10">
                                  <p:stCondLst>
                                    <p:cond delay="0"/>
                                  </p:stCondLst>
                                  <p:childTnLst>
                                    <p:set>
                                      <p:cBhvr>
                                        <p:cTn dur="1" fill="hold" id="22">
                                          <p:stCondLst>
                                            <p:cond delay="0"/>
                                          </p:stCondLst>
                                        </p:cTn>
                                        <p:tgtEl>
                                          <p:spTgt spid="1048802"/>
                                        </p:tgtEl>
                                        <p:attrNameLst>
                                          <p:attrName>style.visibility</p:attrName>
                                        </p:attrNameLst>
                                      </p:cBhvr>
                                      <p:to>
                                        <p:strVal val="visible"/>
                                      </p:to>
                                    </p:set>
                                    <p:animEffect transition="in" filter="randombar(horizontal)">
                                      <p:cBhvr>
                                        <p:cTn dur="500" id="23"/>
                                        <p:tgtEl>
                                          <p:spTgt spid="1048802"/>
                                        </p:tgtEl>
                                      </p:cBhvr>
                                    </p:animEffect>
                                  </p:childTnLst>
                                </p:cTn>
                              </p:par>
                              <p:par>
                                <p:cTn fill="hold" id="24" nodeType="withEffect" presetClass="entr" presetID="14" presetSubtype="10">
                                  <p:stCondLst>
                                    <p:cond delay="0"/>
                                  </p:stCondLst>
                                  <p:childTnLst>
                                    <p:set>
                                      <p:cBhvr>
                                        <p:cTn dur="1" fill="hold" id="25">
                                          <p:stCondLst>
                                            <p:cond delay="0"/>
                                          </p:stCondLst>
                                        </p:cTn>
                                        <p:tgtEl>
                                          <p:spTgt spid="116"/>
                                        </p:tgtEl>
                                        <p:attrNameLst>
                                          <p:attrName>style.visibility</p:attrName>
                                        </p:attrNameLst>
                                      </p:cBhvr>
                                      <p:to>
                                        <p:strVal val="visible"/>
                                      </p:to>
                                    </p:set>
                                    <p:animEffect transition="in" filter="randombar(horizontal)">
                                      <p:cBhvr>
                                        <p:cTn dur="500" id="26"/>
                                        <p:tgtEl>
                                          <p:spTgt spid="116"/>
                                        </p:tgtEl>
                                      </p:cBhvr>
                                    </p:animEffect>
                                  </p:childTnLst>
                                </p:cTn>
                              </p:par>
                            </p:childTnLst>
                          </p:cTn>
                        </p:par>
                      </p:childTnLst>
                    </p:cTn>
                  </p:par>
                  <p:par>
                    <p:cTn fill="hold" id="27" nodeType="clickPar">
                      <p:stCondLst>
                        <p:cond delay="indefinite"/>
                      </p:stCondLst>
                      <p:childTnLst>
                        <p:par>
                          <p:cTn fill="hold" id="28" nodeType="withGroup">
                            <p:stCondLst>
                              <p:cond delay="0"/>
                            </p:stCondLst>
                            <p:childTnLst>
                              <p:par>
                                <p:cTn fill="hold" id="29" nodeType="clickEffect" presetClass="entr" presetID="14" presetSubtype="10">
                                  <p:stCondLst>
                                    <p:cond delay="0"/>
                                  </p:stCondLst>
                                  <p:childTnLst>
                                    <p:set>
                                      <p:cBhvr>
                                        <p:cTn dur="1" fill="hold" id="30">
                                          <p:stCondLst>
                                            <p:cond delay="0"/>
                                          </p:stCondLst>
                                        </p:cTn>
                                        <p:tgtEl>
                                          <p:spTgt spid="1048797">
                                            <p:txEl>
                                              <p:charRg st="0" end="28"/>
                                            </p:txEl>
                                          </p:spTgt>
                                        </p:tgtEl>
                                        <p:attrNameLst>
                                          <p:attrName>style.visibility</p:attrName>
                                        </p:attrNameLst>
                                      </p:cBhvr>
                                      <p:to>
                                        <p:strVal val="visible"/>
                                      </p:to>
                                    </p:set>
                                    <p:animEffect transition="in" filter="randombar(horizontal)">
                                      <p:cBhvr>
                                        <p:cTn dur="500" id="31"/>
                                        <p:tgtEl>
                                          <p:spTgt spid="1048797">
                                            <p:txEl>
                                              <p:charRg st="0" end="28"/>
                                            </p:txEl>
                                          </p:spTgt>
                                        </p:tgtEl>
                                      </p:cBhvr>
                                    </p:animEffect>
                                  </p:childTnLst>
                                </p:cTn>
                              </p:par>
                            </p:childTnLst>
                          </p:cTn>
                        </p:par>
                      </p:childTnLst>
                    </p:cTn>
                  </p:par>
                  <p:par>
                    <p:cTn fill="hold" id="32" nodeType="clickPar">
                      <p:stCondLst>
                        <p:cond delay="indefinite"/>
                      </p:stCondLst>
                      <p:childTnLst>
                        <p:par>
                          <p:cTn fill="hold" id="33" nodeType="withGroup">
                            <p:stCondLst>
                              <p:cond delay="0"/>
                            </p:stCondLst>
                            <p:childTnLst>
                              <p:par>
                                <p:cTn fill="hold" id="34" nodeType="clickEffect" presetClass="entr" presetID="14" presetSubtype="10">
                                  <p:stCondLst>
                                    <p:cond delay="0"/>
                                  </p:stCondLst>
                                  <p:childTnLst>
                                    <p:set>
                                      <p:cBhvr>
                                        <p:cTn dur="1" fill="hold" id="35">
                                          <p:stCondLst>
                                            <p:cond delay="0"/>
                                          </p:stCondLst>
                                        </p:cTn>
                                        <p:tgtEl>
                                          <p:spTgt spid="1048797">
                                            <p:txEl>
                                              <p:charRg st="28" end="42"/>
                                            </p:txEl>
                                          </p:spTgt>
                                        </p:tgtEl>
                                        <p:attrNameLst>
                                          <p:attrName>style.visibility</p:attrName>
                                        </p:attrNameLst>
                                      </p:cBhvr>
                                      <p:to>
                                        <p:strVal val="visible"/>
                                      </p:to>
                                    </p:set>
                                    <p:animEffect transition="in" filter="randombar(horizontal)">
                                      <p:cBhvr>
                                        <p:cTn dur="500" id="36"/>
                                        <p:tgtEl>
                                          <p:spTgt spid="1048797">
                                            <p:txEl>
                                              <p:charRg st="28"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0" grpId="0" uiExpand="0" build="whole" animBg="1"/>
      <p:bldP spid="1048801" grpId="0" uiExpand="0" build="whole" animBg="1"/>
      <p:bldP spid="1048802" grpId="0" uiExpand="0" build="whole" animBg="1"/>
      <p:bldP spid="1048803" grpId="0" uiExpand="0" build="whole"/>
      <p:bldP spid="1048804" grpId="0" uiExpand="0" build="whole"/>
    </p:bldLst>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17" name=""/>
        <p:cNvGrpSpPr/>
        <p:nvPr/>
      </p:nvGrpSpPr>
      <p:grpSpPr>
        <a:xfrm rot="0">
          <a:off x="0" y="0"/>
          <a:ext cx="0" cy="0"/>
          <a:chOff x="0" y="0"/>
          <a:chExt cx="0" cy="0"/>
        </a:xfrm>
      </p:grpSpPr>
      <p:sp>
        <p:nvSpPr>
          <p:cNvPr id="1048806" name=""/>
          <p:cNvSpPr/>
          <p:nvPr>
            <p:ph sz="full" idx="1"/>
          </p:nvPr>
        </p:nvSpPr>
        <p:spPr>
          <a:xfrm rot="0">
            <a:off x="441325" y="1196975"/>
            <a:ext cx="3843337" cy="20161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buNone/>
            </a:pPr>
            <a:r>
              <a:rPr altLang="en-US" sz="2800" lang="zh-CN">
                <a:latin typeface="黑体" pitchFamily="49" charset="-122"/>
                <a:ea typeface="黑体" pitchFamily="49" charset="-122"/>
              </a:rPr>
              <a:t>例如：课程注册系统中，</a:t>
            </a:r>
          </a:p>
          <a:p>
            <a:pPr eaLnBrk="1" hangingPunct="1" indent="0" latinLnBrk="1" lvl="0" marL="0">
              <a:buNone/>
            </a:pPr>
            <a:r>
              <a:rPr altLang="en-US" sz="2800" lang="zh-CN">
                <a:latin typeface="黑体" pitchFamily="49" charset="-122"/>
                <a:ea typeface="黑体" pitchFamily="49" charset="-122"/>
              </a:rPr>
              <a:t>要求“软件工程”课程最少</a:t>
            </a:r>
            <a:r>
              <a:rPr altLang="zh-CN" sz="2800" lang="en-US">
                <a:latin typeface="黑体" pitchFamily="49" charset="-122"/>
                <a:ea typeface="黑体" pitchFamily="49" charset="-122"/>
              </a:rPr>
              <a:t>10</a:t>
            </a:r>
            <a:r>
              <a:rPr altLang="en-US" sz="2800" lang="zh-CN">
                <a:latin typeface="黑体" pitchFamily="49" charset="-122"/>
                <a:ea typeface="黑体" pitchFamily="49" charset="-122"/>
              </a:rPr>
              <a:t>名最多不超过</a:t>
            </a:r>
            <a:r>
              <a:rPr altLang="zh-CN" sz="2800" lang="en-US">
                <a:latin typeface="黑体" pitchFamily="49" charset="-122"/>
                <a:ea typeface="黑体" pitchFamily="49" charset="-122"/>
              </a:rPr>
              <a:t>100</a:t>
            </a:r>
            <a:r>
              <a:rPr altLang="en-US" sz="2800" lang="zh-CN">
                <a:latin typeface="黑体" pitchFamily="49" charset="-122"/>
                <a:ea typeface="黑体" pitchFamily="49" charset="-122"/>
              </a:rPr>
              <a:t>名学生注册。</a:t>
            </a:r>
          </a:p>
        </p:txBody>
      </p:sp>
      <p:sp>
        <p:nvSpPr>
          <p:cNvPr id="1048807"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34</a:t>
            </a:fld>
            <a:endParaRPr altLang="zh-CN" sz="1200" lang="en-US">
              <a:solidFill>
                <a:srgbClr val="000000"/>
              </a:solidFill>
              <a:latin typeface="Garamond" pitchFamily="18" charset="0"/>
            </a:endParaRPr>
          </a:p>
        </p:txBody>
      </p:sp>
      <p:sp>
        <p:nvSpPr>
          <p:cNvPr id="1048808"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b="1" sz="3600" lang="zh-CN">
                <a:latin typeface="黑体" pitchFamily="49" charset="-122"/>
                <a:ea typeface="黑体" pitchFamily="49" charset="-122"/>
              </a:rPr>
              <a:t>如何设计测试用例</a:t>
            </a:r>
          </a:p>
        </p:txBody>
      </p:sp>
      <p:sp>
        <p:nvSpPr>
          <p:cNvPr id="1048809" name=""/>
          <p:cNvSpPr/>
          <p:nvPr/>
        </p:nvSpPr>
        <p:spPr>
          <a:xfrm rot="0">
            <a:off x="971550" y="4221162"/>
            <a:ext cx="7129462" cy="1019175"/>
          </a:xfrm>
          <a:prstGeom prst="rect"/>
          <a:gradFill rotWithShape="1">
            <a:gsLst>
              <a:gs pos="0">
                <a:srgbClr val="CF92CF">
                  <a:alpha val="100000"/>
                </a:srgbClr>
              </a:gs>
              <a:gs pos="0">
                <a:srgbClr val="CF92CF">
                  <a:alpha val="100000"/>
                </a:srgbClr>
              </a:gs>
              <a:gs pos="50000">
                <a:srgbClr val="E0BEE0">
                  <a:alpha val="100000"/>
                </a:srgbClr>
              </a:gs>
              <a:gs pos="100000">
                <a:srgbClr val="EFE0EF">
                  <a:alpha val="100000"/>
                </a:srgbClr>
              </a:gs>
              <a:gs pos="100000">
                <a:srgbClr val="EFE0EF">
                  <a:alpha val="100000"/>
                </a:srgbClr>
              </a:gs>
            </a:gsLst>
            <a:lin ang="13500000" scaled="1"/>
          </a:grad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r>
              <a:rPr altLang="en-US" sz="2800" lang="zh-CN">
                <a:solidFill>
                  <a:srgbClr val="C00000"/>
                </a:solidFill>
                <a:latin typeface="黑体" pitchFamily="49" charset="-122"/>
                <a:ea typeface="黑体" pitchFamily="49" charset="-122"/>
              </a:rPr>
              <a:t>直觉表明：具有相似输入、相同处理过程、相似输出的测试用例不必选择过多</a:t>
            </a:r>
          </a:p>
        </p:txBody>
      </p:sp>
      <p:graphicFrame>
        <p:nvGraphicFramePr>
          <p:cNvPr id="4194304" name=""/>
          <p:cNvGraphicFramePr>
            <a:graphicFrameLocks/>
          </p:cNvGraphicFramePr>
          <p:nvPr/>
        </p:nvGraphicFramePr>
        <p:xfrm rot="0">
          <a:off x="4406900" y="1268412"/>
          <a:ext cx="4413250" cy="1943100"/>
        </p:xfrm>
        <a:graphic>
          <a:graphicData uri="http://schemas.openxmlformats.org/drawingml/2006/table">
            <a:tbl>
              <a:tblPr/>
              <a:tblGrid>
                <a:gridCol w="1022350"/>
                <a:gridCol w="1695450"/>
                <a:gridCol w="1695450"/>
              </a:tblGrid>
              <a:tr h="457200">
                <a:tc>
                  <a:txBody>
                    <a:bodyPr/>
                    <a:p>
                      <a:pPr algn="ctr" eaLnBrk="1" hangingPunct="1" latinLnBrk="1" lvl="0"/>
                      <a:r>
                        <a:rPr altLang="en-US" b="1" sz="1800" lang="zh-CN">
                          <a:solidFill>
                            <a:srgbClr val="000000"/>
                          </a:solidFill>
                          <a:ea typeface="Times New Roman" pitchFamily="18" charset="0"/>
                        </a:rPr>
                        <a:t>编号</a:t>
                      </a:r>
                    </a:p>
                  </a:txBody>
                  <a:tcPr marL="54601" marR="54601" marT="9144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p>
                      <a:pPr algn="ctr" eaLnBrk="1" hangingPunct="1" latinLnBrk="1" lvl="0"/>
                      <a:r>
                        <a:rPr altLang="en-US" b="1" sz="1800" lang="zh-CN">
                          <a:solidFill>
                            <a:srgbClr val="000000"/>
                          </a:solidFill>
                          <a:ea typeface="Times New Roman" pitchFamily="18" charset="0"/>
                        </a:rPr>
                        <a:t>测试数据</a:t>
                      </a:r>
                    </a:p>
                  </a:txBody>
                  <a:tcPr marL="54601" marR="54601" marT="9144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p>
                      <a:pPr algn="ctr" eaLnBrk="1" hangingPunct="1" latinLnBrk="1" lvl="0"/>
                      <a:r>
                        <a:rPr altLang="en-US" b="1" sz="1800" lang="zh-CN">
                          <a:solidFill>
                            <a:srgbClr val="000000"/>
                          </a:solidFill>
                          <a:ea typeface="Times New Roman" pitchFamily="18" charset="0"/>
                        </a:rPr>
                        <a:t>预期结果</a:t>
                      </a:r>
                    </a:p>
                  </a:txBody>
                  <a:tcPr marL="54601" marR="54601" marT="9144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r>
              <a:tr h="371475">
                <a:tc>
                  <a:txBody>
                    <a:bodyPr/>
                    <a:p>
                      <a:pPr algn="ctr" eaLnBrk="1" hangingPunct="1" latinLnBrk="1" lvl="0"/>
                      <a:r>
                        <a:rPr altLang="zh-CN" b="0" sz="1800" lang="en-US">
                          <a:solidFill>
                            <a:srgbClr val="000000"/>
                          </a:solidFill>
                          <a:ea typeface="Times New Roman" pitchFamily="18" charset="0"/>
                        </a:rPr>
                        <a:t>1</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ECDECB"/>
                    </a:solidFill>
                  </a:tcPr>
                </a:tc>
                <a:tc>
                  <a:txBody>
                    <a:bodyPr/>
                    <a:p>
                      <a:pPr algn="ctr" eaLnBrk="1" hangingPunct="1" latinLnBrk="1" lvl="0">
                        <a:buFont typeface="Symbol" pitchFamily="18" charset="2"/>
                        <a:buNone/>
                        <a:tabLst>
                          <a:tab algn="l" pos="228600"/>
                        </a:tabLst>
                      </a:pPr>
                      <a:r>
                        <a:rPr altLang="zh-CN" b="0" sz="1800" lang="en-US">
                          <a:solidFill>
                            <a:srgbClr val="000000"/>
                          </a:solidFill>
                          <a:ea typeface="Times New Roman" pitchFamily="18" charset="0"/>
                        </a:rPr>
                        <a:t>12</a:t>
                      </a:r>
                      <a:r>
                        <a:rPr altLang="en-US" b="0" sz="1800" lang="zh-CN">
                          <a:solidFill>
                            <a:srgbClr val="000000"/>
                          </a:solidFill>
                          <a:ea typeface="Times New Roman" pitchFamily="18" charset="0"/>
                        </a:rPr>
                        <a:t>人</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ECDECB"/>
                    </a:solidFill>
                  </a:tcPr>
                </a:tc>
                <a:tc>
                  <a:txBody>
                    <a:bodyPr/>
                    <a:p>
                      <a:pPr algn="ctr" eaLnBrk="1" hangingPunct="1" latinLnBrk="1" lvl="0">
                        <a:buFont typeface="Symbol" pitchFamily="18" charset="2"/>
                        <a:buNone/>
                        <a:tabLst>
                          <a:tab algn="l" pos="228600"/>
                        </a:tabLst>
                      </a:pPr>
                      <a:r>
                        <a:rPr altLang="en-US" b="0" sz="1800" lang="zh-CN">
                          <a:solidFill>
                            <a:srgbClr val="000000"/>
                          </a:solidFill>
                          <a:ea typeface="Times New Roman" pitchFamily="18" charset="0"/>
                        </a:rPr>
                        <a:t>应正常处理</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ECDECB"/>
                    </a:solidFill>
                  </a:tcPr>
                </a:tc>
              </a:tr>
              <a:tr h="371475">
                <a:tc>
                  <a:txBody>
                    <a:bodyPr/>
                    <a:p>
                      <a:pPr algn="ctr" eaLnBrk="1" hangingPunct="1" latinLnBrk="1" lvl="0"/>
                      <a:r>
                        <a:rPr altLang="zh-CN" b="0" sz="1800" lang="en-US">
                          <a:solidFill>
                            <a:srgbClr val="000000"/>
                          </a:solidFill>
                          <a:ea typeface="Times New Roman" pitchFamily="18" charset="0"/>
                        </a:rPr>
                        <a:t>2</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hangingPunct="1" latinLnBrk="1" lvl="0">
                        <a:buFont typeface="Symbol" pitchFamily="18" charset="2"/>
                        <a:buNone/>
                        <a:tabLst>
                          <a:tab algn="l" pos="228600"/>
                        </a:tabLst>
                      </a:pPr>
                      <a:r>
                        <a:rPr altLang="zh-CN" b="0" sz="1800" lang="en-GB">
                          <a:solidFill>
                            <a:srgbClr val="000000"/>
                          </a:solidFill>
                          <a:ea typeface="Times New Roman" pitchFamily="18" charset="0"/>
                        </a:rPr>
                        <a:t>13</a:t>
                      </a:r>
                      <a:r>
                        <a:rPr altLang="en-US" b="0" sz="1800" lang="zh-CN">
                          <a:solidFill>
                            <a:srgbClr val="000000"/>
                          </a:solidFill>
                          <a:ea typeface="Times New Roman" pitchFamily="18" charset="0"/>
                        </a:rPr>
                        <a:t>人</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hangingPunct="1" latinLnBrk="1" lvl="0">
                        <a:buFont typeface="Symbol" pitchFamily="18" charset="2"/>
                        <a:buNone/>
                        <a:tabLst>
                          <a:tab algn="l" pos="228600"/>
                        </a:tabLst>
                      </a:pPr>
                      <a:r>
                        <a:rPr altLang="en-US" b="0" sz="1800" lang="zh-CN">
                          <a:solidFill>
                            <a:srgbClr val="000000"/>
                          </a:solidFill>
                          <a:ea typeface="Times New Roman" pitchFamily="18" charset="0"/>
                        </a:rPr>
                        <a:t>应正常处理</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371475">
                <a:tc>
                  <a:txBody>
                    <a:bodyPr/>
                    <a:p>
                      <a:pPr algn="ctr" eaLnBrk="1" hangingPunct="1" latinLnBrk="1" lvl="0"/>
                      <a:r>
                        <a:rPr altLang="zh-CN" b="0" sz="1800" lang="en-US">
                          <a:solidFill>
                            <a:srgbClr val="000000"/>
                          </a:solidFill>
                          <a:ea typeface="Times New Roman" pitchFamily="18" charset="0"/>
                        </a:rPr>
                        <a:t>3</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CDECB"/>
                    </a:solidFill>
                  </a:tcPr>
                </a:tc>
                <a:tc>
                  <a:txBody>
                    <a:bodyPr/>
                    <a:p>
                      <a:pPr algn="ctr" eaLnBrk="1" hangingPunct="1" latinLnBrk="1" lvl="0">
                        <a:buFont typeface="Symbol" pitchFamily="18" charset="2"/>
                        <a:buNone/>
                        <a:tabLst>
                          <a:tab algn="l" pos="228600"/>
                        </a:tabLst>
                      </a:pPr>
                      <a:r>
                        <a:rPr altLang="zh-CN" b="0" sz="1800" lang="en-GB">
                          <a:solidFill>
                            <a:srgbClr val="000000"/>
                          </a:solidFill>
                          <a:ea typeface="Times New Roman" pitchFamily="18" charset="0"/>
                        </a:rPr>
                        <a:t>14</a:t>
                      </a:r>
                      <a:r>
                        <a:rPr altLang="en-US" b="0" sz="1800" lang="zh-CN">
                          <a:solidFill>
                            <a:srgbClr val="000000"/>
                          </a:solidFill>
                          <a:ea typeface="Times New Roman" pitchFamily="18" charset="0"/>
                        </a:rPr>
                        <a:t>人</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CDECB"/>
                    </a:solidFill>
                  </a:tcPr>
                </a:tc>
                <a:tc>
                  <a:txBody>
                    <a:bodyPr/>
                    <a:p>
                      <a:pPr algn="ctr" eaLnBrk="1" hangingPunct="1" latinLnBrk="1" lvl="0">
                        <a:buFont typeface="Symbol" pitchFamily="18" charset="2"/>
                        <a:buNone/>
                        <a:tabLst>
                          <a:tab algn="l" pos="228600"/>
                        </a:tabLst>
                      </a:pPr>
                      <a:r>
                        <a:rPr altLang="en-US" b="0" sz="1800" lang="zh-CN">
                          <a:solidFill>
                            <a:srgbClr val="000000"/>
                          </a:solidFill>
                          <a:ea typeface="Times New Roman" pitchFamily="18" charset="0"/>
                        </a:rPr>
                        <a:t>应正常处理</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CDECB"/>
                    </a:solidFill>
                  </a:tcPr>
                </a:tc>
              </a:tr>
              <a:tr h="371475">
                <a:tc>
                  <a:txBody>
                    <a:bodyPr/>
                    <a:p>
                      <a:pPr algn="ctr" eaLnBrk="1" hangingPunct="1" latinLnBrk="1" lvl="0"/>
                      <a:r>
                        <a:rPr altLang="zh-CN" b="0" sz="1800" lang="en-US">
                          <a:solidFill>
                            <a:srgbClr val="000000"/>
                          </a:solidFill>
                          <a:latin typeface="Times New Roman" pitchFamily="18" charset="0"/>
                          <a:ea typeface="Times New Roman" pitchFamily="18" charset="0"/>
                        </a:rPr>
                        <a:t>4</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hangingPunct="1" latinLnBrk="1" lvl="0">
                        <a:buFont typeface="Symbol" pitchFamily="18" charset="2"/>
                        <a:buNone/>
                        <a:tabLst>
                          <a:tab algn="l" pos="228600"/>
                        </a:tabLst>
                      </a:pPr>
                      <a:r>
                        <a:rPr altLang="zh-CN" b="0" sz="1800" lang="en-GB">
                          <a:solidFill>
                            <a:srgbClr val="000000"/>
                          </a:solidFill>
                          <a:latin typeface="Times New Roman" pitchFamily="18" charset="0"/>
                          <a:ea typeface="Times New Roman" pitchFamily="18" charset="0"/>
                        </a:rPr>
                        <a:t>15</a:t>
                      </a:r>
                      <a:r>
                        <a:rPr altLang="en-US" b="0" sz="1800" lang="zh-CN">
                          <a:solidFill>
                            <a:srgbClr val="000000"/>
                          </a:solidFill>
                          <a:latin typeface="Times New Roman" pitchFamily="18" charset="0"/>
                          <a:ea typeface="Times New Roman" pitchFamily="18" charset="0"/>
                        </a:rPr>
                        <a:t>人</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hangingPunct="1" latinLnBrk="1" lvl="0">
                        <a:buFont typeface="Symbol" pitchFamily="18" charset="2"/>
                        <a:buNone/>
                        <a:tabLst>
                          <a:tab algn="l" pos="228600"/>
                        </a:tabLst>
                      </a:pPr>
                      <a:r>
                        <a:rPr altLang="en-US" b="0" sz="1800" lang="zh-CN">
                          <a:solidFill>
                            <a:srgbClr val="000000"/>
                          </a:solidFill>
                          <a:ea typeface="Times New Roman" pitchFamily="18" charset="0"/>
                        </a:rPr>
                        <a:t>应正常处理</a:t>
                      </a:r>
                    </a:p>
                  </a:txBody>
                  <a:tcPr marL="54601" marR="54601" marT="0" marB="91440" anchor="ctr"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bl>
          </a:graphicData>
        </a:graphic>
      </p:graphicFrame>
      <p:sp>
        <p:nvSpPr>
          <p:cNvPr id="1048835" name=""/>
          <p:cNvSpPr txBox="1"/>
          <p:nvPr/>
        </p:nvSpPr>
        <p:spPr>
          <a:xfrm rot="0">
            <a:off x="485775" y="3573462"/>
            <a:ext cx="8262937" cy="6477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r>
              <a:rPr altLang="en-US" sz="2800" lang="zh-CN">
                <a:latin typeface="黑体" pitchFamily="49" charset="-122"/>
                <a:ea typeface="黑体" pitchFamily="49" charset="-122"/>
              </a:rPr>
              <a:t>还要继续测试有</a:t>
            </a:r>
            <a:r>
              <a:rPr altLang="zh-CN" sz="2800" lang="en-US">
                <a:latin typeface="黑体" pitchFamily="49" charset="-122"/>
                <a:ea typeface="黑体" pitchFamily="49" charset="-122"/>
              </a:rPr>
              <a:t>16</a:t>
            </a:r>
            <a:r>
              <a:rPr altLang="en-US" sz="2800" lang="zh-CN">
                <a:latin typeface="黑体" pitchFamily="49" charset="-122"/>
                <a:ea typeface="黑体" pitchFamily="49" charset="-122"/>
              </a:rPr>
              <a:t>人、</a:t>
            </a:r>
            <a:r>
              <a:rPr altLang="zh-CN" sz="2800" lang="en-US">
                <a:latin typeface="黑体" pitchFamily="49" charset="-122"/>
                <a:ea typeface="黑体" pitchFamily="49" charset="-122"/>
              </a:rPr>
              <a:t>17</a:t>
            </a:r>
            <a:r>
              <a:rPr altLang="en-US" sz="2800" lang="zh-CN">
                <a:latin typeface="黑体" pitchFamily="49" charset="-122"/>
                <a:ea typeface="黑体" pitchFamily="49" charset="-122"/>
              </a:rPr>
              <a:t>人、</a:t>
            </a:r>
            <a:r>
              <a:rPr altLang="zh-CN" sz="2800" lang="en-US">
                <a:latin typeface="黑体" pitchFamily="49" charset="-122"/>
                <a:ea typeface="黑体" pitchFamily="49" charset="-122"/>
              </a:rPr>
              <a:t>…</a:t>
            </a:r>
            <a:r>
              <a:rPr altLang="en-US" sz="2800" lang="zh-CN">
                <a:latin typeface="黑体" pitchFamily="49" charset="-122"/>
                <a:ea typeface="黑体" pitchFamily="49" charset="-122"/>
              </a:rPr>
              <a:t>注册的情况吗？</a:t>
            </a:r>
          </a:p>
        </p:txBody>
      </p:sp>
      <p:sp>
        <p:nvSpPr>
          <p:cNvPr id="1048836" name=""/>
          <p:cNvSpPr/>
          <p:nvPr/>
        </p:nvSpPr>
        <p:spPr>
          <a:xfrm rot="0">
            <a:off x="1835150" y="5373687"/>
            <a:ext cx="2520950" cy="771525"/>
          </a:xfrm>
          <a:prstGeom prst="rect"/>
          <a:gradFill rotWithShape="1">
            <a:gsLst>
              <a:gs pos="0">
                <a:srgbClr val="CF92CF">
                  <a:alpha val="100000"/>
                </a:srgbClr>
              </a:gs>
              <a:gs pos="0">
                <a:srgbClr val="CF92CF">
                  <a:alpha val="100000"/>
                </a:srgbClr>
              </a:gs>
              <a:gs pos="50000">
                <a:srgbClr val="E0BEE0">
                  <a:alpha val="100000"/>
                </a:srgbClr>
              </a:gs>
              <a:gs pos="100000">
                <a:srgbClr val="EFE0EF">
                  <a:alpha val="100000"/>
                </a:srgbClr>
              </a:gs>
              <a:gs pos="100000">
                <a:srgbClr val="EFE0EF">
                  <a:alpha val="100000"/>
                </a:srgbClr>
              </a:gs>
            </a:gsLst>
            <a:lin ang="13500000" scaled="1"/>
          </a:grad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r>
              <a:rPr altLang="en-US" b="1" sz="3200" lang="zh-CN">
                <a:solidFill>
                  <a:srgbClr val="C00000"/>
                </a:solidFill>
                <a:latin typeface="黑体" pitchFamily="49" charset="-122"/>
                <a:ea typeface="黑体" pitchFamily="49" charset="-122"/>
              </a:rPr>
              <a:t>划分等价类</a:t>
            </a:r>
          </a:p>
        </p:txBody>
      </p:sp>
      <p:sp>
        <p:nvSpPr>
          <p:cNvPr id="1048837" name=""/>
          <p:cNvSpPr txBox="1"/>
          <p:nvPr/>
        </p:nvSpPr>
        <p:spPr>
          <a:xfrm rot="0">
            <a:off x="487362" y="3429000"/>
            <a:ext cx="8262937" cy="6477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r>
              <a:rPr altLang="en-US" sz="2800" lang="zh-CN">
                <a:latin typeface="黑体" pitchFamily="49" charset="-122"/>
                <a:ea typeface="黑体" pitchFamily="49" charset="-122"/>
              </a:rPr>
              <a:t>是否需要测试有</a:t>
            </a:r>
            <a:r>
              <a:rPr altLang="zh-CN" sz="2800" lang="en-US">
                <a:latin typeface="黑体" pitchFamily="49" charset="-122"/>
                <a:ea typeface="黑体" pitchFamily="49" charset="-122"/>
              </a:rPr>
              <a:t>9</a:t>
            </a:r>
            <a:r>
              <a:rPr altLang="en-US" sz="2800" lang="zh-CN">
                <a:latin typeface="黑体" pitchFamily="49" charset="-122"/>
                <a:ea typeface="黑体" pitchFamily="49" charset="-122"/>
              </a:rPr>
              <a:t>、</a:t>
            </a:r>
            <a:r>
              <a:rPr altLang="zh-CN" sz="2800" lang="en-US">
                <a:latin typeface="黑体" pitchFamily="49" charset="-122"/>
                <a:ea typeface="黑体" pitchFamily="49" charset="-122"/>
              </a:rPr>
              <a:t>10</a:t>
            </a:r>
            <a:r>
              <a:rPr altLang="en-US" sz="2800" lang="zh-CN">
                <a:latin typeface="黑体" pitchFamily="49" charset="-122"/>
                <a:ea typeface="黑体" pitchFamily="49" charset="-122"/>
              </a:rPr>
              <a:t>、</a:t>
            </a:r>
            <a:r>
              <a:rPr altLang="zh-CN" sz="2800" lang="en-US">
                <a:latin typeface="黑体" pitchFamily="49" charset="-122"/>
                <a:ea typeface="黑体" pitchFamily="49" charset="-122"/>
              </a:rPr>
              <a:t>100</a:t>
            </a:r>
            <a:r>
              <a:rPr altLang="en-US" sz="2800" lang="zh-CN">
                <a:latin typeface="黑体" pitchFamily="49" charset="-122"/>
                <a:ea typeface="黑体" pitchFamily="49" charset="-122"/>
              </a:rPr>
              <a:t>、</a:t>
            </a:r>
            <a:r>
              <a:rPr altLang="zh-CN" sz="2800" lang="en-US">
                <a:latin typeface="黑体" pitchFamily="49" charset="-122"/>
                <a:ea typeface="黑体" pitchFamily="49" charset="-122"/>
              </a:rPr>
              <a:t>101</a:t>
            </a:r>
            <a:r>
              <a:rPr altLang="en-US" sz="2800" lang="zh-CN">
                <a:latin typeface="黑体" pitchFamily="49" charset="-122"/>
                <a:ea typeface="黑体" pitchFamily="49" charset="-122"/>
              </a:rPr>
              <a:t>人注册的情况？</a:t>
            </a:r>
          </a:p>
        </p:txBody>
      </p:sp>
      <p:sp>
        <p:nvSpPr>
          <p:cNvPr id="1048838" name=""/>
          <p:cNvSpPr/>
          <p:nvPr/>
        </p:nvSpPr>
        <p:spPr>
          <a:xfrm rot="0">
            <a:off x="971550" y="4221162"/>
            <a:ext cx="7416800" cy="1019175"/>
          </a:xfrm>
          <a:prstGeom prst="rect"/>
          <a:gradFill rotWithShape="1">
            <a:gsLst>
              <a:gs pos="0">
                <a:srgbClr val="CF92CF">
                  <a:alpha val="100000"/>
                </a:srgbClr>
              </a:gs>
              <a:gs pos="0">
                <a:srgbClr val="CF92CF">
                  <a:alpha val="100000"/>
                </a:srgbClr>
              </a:gs>
              <a:gs pos="50000">
                <a:srgbClr val="E0BEE0">
                  <a:alpha val="100000"/>
                </a:srgbClr>
              </a:gs>
              <a:gs pos="100000">
                <a:srgbClr val="EFE0EF">
                  <a:alpha val="100000"/>
                </a:srgbClr>
              </a:gs>
              <a:gs pos="100000">
                <a:srgbClr val="EFE0EF">
                  <a:alpha val="100000"/>
                </a:srgbClr>
              </a:gs>
            </a:gsLst>
            <a:lin ang="13500000" scaled="1"/>
          </a:grad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r>
              <a:rPr altLang="en-US" sz="2800" lang="zh-CN">
                <a:solidFill>
                  <a:srgbClr val="C00000"/>
                </a:solidFill>
                <a:latin typeface="黑体" pitchFamily="49" charset="-122"/>
                <a:ea typeface="黑体" pitchFamily="49" charset="-122"/>
              </a:rPr>
              <a:t>经验表明：输入域的边界值很容易出现错误。</a:t>
            </a:r>
          </a:p>
          <a:p>
            <a:pPr algn="ctr" lvl="0"/>
            <a:r>
              <a:rPr altLang="en-US" sz="2800" lang="zh-CN">
                <a:solidFill>
                  <a:srgbClr val="C00000"/>
                </a:solidFill>
                <a:latin typeface="黑体" pitchFamily="49" charset="-122"/>
                <a:ea typeface="黑体" pitchFamily="49" charset="-122"/>
              </a:rPr>
              <a:t>为什么？</a:t>
            </a:r>
          </a:p>
        </p:txBody>
      </p:sp>
      <p:sp>
        <p:nvSpPr>
          <p:cNvPr id="1048839" name=""/>
          <p:cNvSpPr/>
          <p:nvPr/>
        </p:nvSpPr>
        <p:spPr>
          <a:xfrm rot="0">
            <a:off x="4932362" y="5354637"/>
            <a:ext cx="2447925" cy="773112"/>
          </a:xfrm>
          <a:prstGeom prst="rect"/>
          <a:gradFill rotWithShape="1">
            <a:gsLst>
              <a:gs pos="0">
                <a:srgbClr val="CF92CF">
                  <a:alpha val="100000"/>
                </a:srgbClr>
              </a:gs>
              <a:gs pos="0">
                <a:srgbClr val="CF92CF">
                  <a:alpha val="100000"/>
                </a:srgbClr>
              </a:gs>
              <a:gs pos="50000">
                <a:srgbClr val="E0BEE0">
                  <a:alpha val="100000"/>
                </a:srgbClr>
              </a:gs>
              <a:gs pos="100000">
                <a:srgbClr val="EFE0EF">
                  <a:alpha val="100000"/>
                </a:srgbClr>
              </a:gs>
              <a:gs pos="100000">
                <a:srgbClr val="EFE0EF">
                  <a:alpha val="100000"/>
                </a:srgbClr>
              </a:gs>
            </a:gsLst>
            <a:lin ang="13500000" scaled="1"/>
          </a:grad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r>
              <a:rPr altLang="en-US" b="1" sz="3200" lang="zh-CN">
                <a:solidFill>
                  <a:srgbClr val="C00000"/>
                </a:solidFill>
                <a:latin typeface="黑体" pitchFamily="49" charset="-122"/>
                <a:ea typeface="黑体" pitchFamily="49" charset="-122"/>
              </a:rPr>
              <a:t>边界值分析</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4194304"/>
                                        </p:tgtEl>
                                        <p:attrNameLst>
                                          <p:attrName>style.visibility</p:attrName>
                                        </p:attrNameLst>
                                      </p:cBhvr>
                                      <p:to>
                                        <p:strVal val="visible"/>
                                      </p:to>
                                    </p:set>
                                    <p:animEffect transition="in" filter="randombar(horizontal)">
                                      <p:cBhvr>
                                        <p:cTn dur="500" id="7"/>
                                        <p:tgtEl>
                                          <p:spTgt spid="4194304"/>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14" presetSubtype="10">
                                  <p:stCondLst>
                                    <p:cond delay="0"/>
                                  </p:stCondLst>
                                  <p:childTnLst>
                                    <p:set>
                                      <p:cBhvr>
                                        <p:cTn dur="1" fill="hold" id="11">
                                          <p:stCondLst>
                                            <p:cond delay="0"/>
                                          </p:stCondLst>
                                        </p:cTn>
                                        <p:tgtEl>
                                          <p:spTgt spid="1048835"/>
                                        </p:tgtEl>
                                        <p:attrNameLst>
                                          <p:attrName>style.visibility</p:attrName>
                                        </p:attrNameLst>
                                      </p:cBhvr>
                                      <p:to>
                                        <p:strVal val="visible"/>
                                      </p:to>
                                    </p:set>
                                    <p:animEffect transition="in" filter="randombar(horizontal)">
                                      <p:cBhvr>
                                        <p:cTn dur="500" id="12"/>
                                        <p:tgtEl>
                                          <p:spTgt spid="1048835"/>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14" presetSubtype="10">
                                  <p:stCondLst>
                                    <p:cond delay="0"/>
                                  </p:stCondLst>
                                  <p:childTnLst>
                                    <p:set>
                                      <p:cBhvr>
                                        <p:cTn dur="1" fill="hold" id="16">
                                          <p:stCondLst>
                                            <p:cond delay="0"/>
                                          </p:stCondLst>
                                        </p:cTn>
                                        <p:tgtEl>
                                          <p:spTgt spid="1048809"/>
                                        </p:tgtEl>
                                        <p:attrNameLst>
                                          <p:attrName>style.visibility</p:attrName>
                                        </p:attrNameLst>
                                      </p:cBhvr>
                                      <p:to>
                                        <p:strVal val="visible"/>
                                      </p:to>
                                    </p:set>
                                    <p:animEffect transition="in" filter="randombar(horizontal)">
                                      <p:cBhvr>
                                        <p:cTn dur="500" id="17"/>
                                        <p:tgtEl>
                                          <p:spTgt spid="1048809"/>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grpId="0" id="20" nodeType="clickEffect" presetClass="entr" presetID="14" presetSubtype="10">
                                  <p:stCondLst>
                                    <p:cond delay="0"/>
                                  </p:stCondLst>
                                  <p:childTnLst>
                                    <p:set>
                                      <p:cBhvr>
                                        <p:cTn dur="1" fill="hold" id="21">
                                          <p:stCondLst>
                                            <p:cond delay="0"/>
                                          </p:stCondLst>
                                        </p:cTn>
                                        <p:tgtEl>
                                          <p:spTgt spid="1048836"/>
                                        </p:tgtEl>
                                        <p:attrNameLst>
                                          <p:attrName>style.visibility</p:attrName>
                                        </p:attrNameLst>
                                      </p:cBhvr>
                                      <p:to>
                                        <p:strVal val="visible"/>
                                      </p:to>
                                    </p:set>
                                    <p:animEffect transition="in" filter="randombar(horizontal)">
                                      <p:cBhvr>
                                        <p:cTn dur="500" id="22"/>
                                        <p:tgtEl>
                                          <p:spTgt spid="1048836"/>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grpId="1" id="25" nodeType="clickEffect" presetClass="exit" presetID="22" presetSubtype="4">
                                  <p:stCondLst>
                                    <p:cond delay="0"/>
                                  </p:stCondLst>
                                  <p:childTnLst>
                                    <p:animEffect transition="out" filter="wipe(down)">
                                      <p:cBhvr>
                                        <p:cTn dur="500" id="26"/>
                                        <p:tgtEl>
                                          <p:spTgt spid="1048835"/>
                                        </p:tgtEl>
                                      </p:cBhvr>
                                    </p:animEffect>
                                    <p:set>
                                      <p:cBhvr>
                                        <p:cTn dur="1" fill="hold" id="27">
                                          <p:stCondLst>
                                            <p:cond delay="499"/>
                                          </p:stCondLst>
                                        </p:cTn>
                                        <p:tgtEl>
                                          <p:spTgt spid="1048835"/>
                                        </p:tgtEl>
                                        <p:attrNameLst>
                                          <p:attrName>style.visibility</p:attrName>
                                        </p:attrNameLst>
                                      </p:cBhvr>
                                      <p:to>
                                        <p:strVal val="hidden"/>
                                      </p:to>
                                    </p:set>
                                  </p:childTnLst>
                                </p:cTn>
                              </p:par>
                              <p:par>
                                <p:cTn fill="hold" grpId="1" id="28" nodeType="withEffect" presetClass="exit" presetID="22" presetSubtype="4">
                                  <p:stCondLst>
                                    <p:cond delay="0"/>
                                  </p:stCondLst>
                                  <p:childTnLst>
                                    <p:animEffect transition="out" filter="wipe(down)">
                                      <p:cBhvr>
                                        <p:cTn dur="500" id="29"/>
                                        <p:tgtEl>
                                          <p:spTgt spid="1048809"/>
                                        </p:tgtEl>
                                      </p:cBhvr>
                                    </p:animEffect>
                                    <p:set>
                                      <p:cBhvr>
                                        <p:cTn dur="1" fill="hold" id="30">
                                          <p:stCondLst>
                                            <p:cond delay="499"/>
                                          </p:stCondLst>
                                        </p:cTn>
                                        <p:tgtEl>
                                          <p:spTgt spid="1048809"/>
                                        </p:tgtEl>
                                        <p:attrNameLst>
                                          <p:attrName>style.visibility</p:attrName>
                                        </p:attrNameLst>
                                      </p:cBhvr>
                                      <p:to>
                                        <p:strVal val="hidden"/>
                                      </p:to>
                                    </p:set>
                                  </p:childTnLst>
                                </p:cTn>
                              </p:par>
                              <p:par>
                                <p:cTn fill="hold" grpId="1" id="31" nodeType="withEffect" presetClass="exit" presetID="22" presetSubtype="4">
                                  <p:stCondLst>
                                    <p:cond delay="0"/>
                                  </p:stCondLst>
                                  <p:childTnLst>
                                    <p:animEffect transition="out" filter="wipe(down)">
                                      <p:cBhvr>
                                        <p:cTn dur="500" id="32"/>
                                        <p:tgtEl>
                                          <p:spTgt spid="1048836"/>
                                        </p:tgtEl>
                                      </p:cBhvr>
                                    </p:animEffect>
                                    <p:set>
                                      <p:cBhvr>
                                        <p:cTn dur="1" fill="hold" id="33">
                                          <p:stCondLst>
                                            <p:cond delay="499"/>
                                          </p:stCondLst>
                                        </p:cTn>
                                        <p:tgtEl>
                                          <p:spTgt spid="1048836"/>
                                        </p:tgtEl>
                                        <p:attrNameLst>
                                          <p:attrName>style.visibility</p:attrName>
                                        </p:attrNameLst>
                                      </p:cBhvr>
                                      <p:to>
                                        <p:strVal val="hidden"/>
                                      </p:to>
                                    </p:set>
                                  </p:childTnLst>
                                </p:cTn>
                              </p:par>
                            </p:childTnLst>
                          </p:cTn>
                        </p:par>
                        <p:par>
                          <p:cTn fill="hold" id="34" nodeType="afterGroup">
                            <p:stCondLst>
                              <p:cond delay="500"/>
                            </p:stCondLst>
                            <p:childTnLst>
                              <p:par>
                                <p:cTn fill="hold" grpId="0" id="35" nodeType="afterEffect" presetClass="entr" presetID="14" presetSubtype="10">
                                  <p:stCondLst>
                                    <p:cond delay="0"/>
                                  </p:stCondLst>
                                  <p:childTnLst>
                                    <p:set>
                                      <p:cBhvr>
                                        <p:cTn dur="1" fill="hold" id="36">
                                          <p:stCondLst>
                                            <p:cond delay="0"/>
                                          </p:stCondLst>
                                        </p:cTn>
                                        <p:tgtEl>
                                          <p:spTgt spid="1048837"/>
                                        </p:tgtEl>
                                        <p:attrNameLst>
                                          <p:attrName>style.visibility</p:attrName>
                                        </p:attrNameLst>
                                      </p:cBhvr>
                                      <p:to>
                                        <p:strVal val="visible"/>
                                      </p:to>
                                    </p:set>
                                    <p:animEffect transition="in" filter="randombar(horizontal)">
                                      <p:cBhvr>
                                        <p:cTn dur="500" id="37"/>
                                        <p:tgtEl>
                                          <p:spTgt spid="1048837"/>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grpId="0" id="40" nodeType="clickEffect" presetClass="entr" presetID="14" presetSubtype="10">
                                  <p:stCondLst>
                                    <p:cond delay="0"/>
                                  </p:stCondLst>
                                  <p:childTnLst>
                                    <p:set>
                                      <p:cBhvr>
                                        <p:cTn dur="1" fill="hold" id="41">
                                          <p:stCondLst>
                                            <p:cond delay="0"/>
                                          </p:stCondLst>
                                        </p:cTn>
                                        <p:tgtEl>
                                          <p:spTgt spid="1048838"/>
                                        </p:tgtEl>
                                        <p:attrNameLst>
                                          <p:attrName>style.visibility</p:attrName>
                                        </p:attrNameLst>
                                      </p:cBhvr>
                                      <p:to>
                                        <p:strVal val="visible"/>
                                      </p:to>
                                    </p:set>
                                    <p:animEffect transition="in" filter="randombar(horizontal)">
                                      <p:cBhvr>
                                        <p:cTn dur="500" id="42"/>
                                        <p:tgtEl>
                                          <p:spTgt spid="1048838"/>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grpId="0" id="45" nodeType="clickEffect" presetClass="entr" presetID="14" presetSubtype="10">
                                  <p:stCondLst>
                                    <p:cond delay="0"/>
                                  </p:stCondLst>
                                  <p:childTnLst>
                                    <p:set>
                                      <p:cBhvr>
                                        <p:cTn dur="1" fill="hold" id="46">
                                          <p:stCondLst>
                                            <p:cond delay="0"/>
                                          </p:stCondLst>
                                        </p:cTn>
                                        <p:tgtEl>
                                          <p:spTgt spid="1048839"/>
                                        </p:tgtEl>
                                        <p:attrNameLst>
                                          <p:attrName>style.visibility</p:attrName>
                                        </p:attrNameLst>
                                      </p:cBhvr>
                                      <p:to>
                                        <p:strVal val="visible"/>
                                      </p:to>
                                    </p:set>
                                    <p:animEffect transition="in" filter="randombar(horizontal)">
                                      <p:cBhvr>
                                        <p:cTn dur="500" id="47"/>
                                        <p:tgtEl>
                                          <p:spTgt spid="1048839"/>
                                        </p:tgtEl>
                                      </p:cBhvr>
                                    </p:animEffect>
                                  </p:childTnLst>
                                </p:cTn>
                              </p:par>
                            </p:childTnLst>
                          </p:cTn>
                        </p:par>
                      </p:childTnLst>
                    </p:cTn>
                  </p:par>
                  <p:par>
                    <p:cTn fill="hold" id="48" nodeType="clickPar">
                      <p:stCondLst>
                        <p:cond delay="indefinite"/>
                      </p:stCondLst>
                      <p:childTnLst>
                        <p:par>
                          <p:cTn fill="hold" id="49" nodeType="withGroup">
                            <p:stCondLst>
                              <p:cond delay="0"/>
                            </p:stCondLst>
                            <p:childTnLst>
                              <p:par>
                                <p:cTn fill="hold" grpId="2" id="50" nodeType="clickEffect" presetClass="entr" presetID="14" presetSubtype="10">
                                  <p:stCondLst>
                                    <p:cond delay="0"/>
                                  </p:stCondLst>
                                  <p:childTnLst>
                                    <p:set>
                                      <p:cBhvr>
                                        <p:cTn dur="1" fill="hold" id="51">
                                          <p:stCondLst>
                                            <p:cond delay="0"/>
                                          </p:stCondLst>
                                        </p:cTn>
                                        <p:tgtEl>
                                          <p:spTgt spid="1048836"/>
                                        </p:tgtEl>
                                        <p:attrNameLst>
                                          <p:attrName>style.visibility</p:attrName>
                                        </p:attrNameLst>
                                      </p:cBhvr>
                                      <p:to>
                                        <p:strVal val="visible"/>
                                      </p:to>
                                    </p:set>
                                    <p:animEffect transition="in" filter="randombar(horizontal)">
                                      <p:cBhvr>
                                        <p:cTn dur="500" id="52"/>
                                        <p:tgtEl>
                                          <p:spTgt spid="1048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9" grpId="0" uiExpand="0" build="whole" animBg="1"/>
      <p:bldP spid="1048809" grpId="1" uiExpand="0" build="whole" animBg="1"/>
      <p:bldP spid="1048835" grpId="0" uiExpand="0" build="whole"/>
      <p:bldP spid="1048835" grpId="1" uiExpand="0" build="whole"/>
      <p:bldP spid="1048836" grpId="0" uiExpand="0" build="whole" animBg="1"/>
      <p:bldP spid="1048836" grpId="1" uiExpand="0" build="whole" animBg="1"/>
      <p:bldP spid="1048836" grpId="2" uiExpand="0" build="whole" animBg="1"/>
      <p:bldP spid="1048837" grpId="0" uiExpand="0" build="whole"/>
      <p:bldP spid="1048838" grpId="0" uiExpand="0" build="whole" animBg="1"/>
      <p:bldP spid="1048839" grpId="0" uiExpand="0" build="whole"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sp>
        <p:nvSpPr>
          <p:cNvPr id="1048840" name=""/>
          <p:cNvSpPr/>
          <p:nvPr>
            <p:ph sz="full" idx="1"/>
          </p:nvPr>
        </p:nvSpPr>
        <p:spPr>
          <a:xfrm rot="0">
            <a:off x="485775" y="1052512"/>
            <a:ext cx="7974012" cy="28098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2800" lang="zh-CN">
                <a:latin typeface="黑体" pitchFamily="49" charset="-122"/>
                <a:ea typeface="黑体" pitchFamily="49" charset="-122"/>
              </a:rPr>
              <a:t>主要思想：把软件的输入数据集合按输入条件划分为若干个等价类</a:t>
            </a:r>
          </a:p>
          <a:p>
            <a:pPr eaLnBrk="1" hangingPunct="1" latinLnBrk="1" lvl="1"/>
            <a:r>
              <a:rPr altLang="en-US" sz="2400" lang="zh-CN">
                <a:latin typeface="黑体" pitchFamily="49" charset="-122"/>
                <a:ea typeface="黑体" pitchFamily="49" charset="-122"/>
              </a:rPr>
              <a:t>一个等价类中每个输入数据的作用是等效的</a:t>
            </a:r>
          </a:p>
          <a:p>
            <a:pPr eaLnBrk="1" hangingPunct="1" latinLnBrk="1" lvl="1"/>
            <a:r>
              <a:rPr altLang="en-US" sz="2400" lang="zh-CN">
                <a:latin typeface="黑体" pitchFamily="49" charset="-122"/>
                <a:ea typeface="黑体" pitchFamily="49" charset="-122"/>
              </a:rPr>
              <a:t>为每个等价类设计一个（或几个）测试用例</a:t>
            </a:r>
          </a:p>
          <a:p>
            <a:pPr eaLnBrk="1" hangingPunct="1" latinLnBrk="1" lvl="0"/>
            <a:r>
              <a:rPr altLang="en-US" sz="2800" lang="zh-CN">
                <a:latin typeface="黑体" pitchFamily="49" charset="-122"/>
                <a:ea typeface="黑体" pitchFamily="49" charset="-122"/>
              </a:rPr>
              <a:t>减少测试用例的数量，并且不丧失发现错误的机会</a:t>
            </a:r>
          </a:p>
        </p:txBody>
      </p:sp>
      <p:sp>
        <p:nvSpPr>
          <p:cNvPr id="104884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35</a:t>
            </a:fld>
            <a:endParaRPr altLang="zh-CN" sz="1200" lang="en-US">
              <a:solidFill>
                <a:srgbClr val="000000"/>
              </a:solidFill>
              <a:latin typeface="Garamond" pitchFamily="18" charset="0"/>
            </a:endParaRPr>
          </a:p>
        </p:txBody>
      </p:sp>
      <p:sp>
        <p:nvSpPr>
          <p:cNvPr id="1048842"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b="1" sz="3600" lang="zh-CN">
                <a:latin typeface="黑体" pitchFamily="49" charset="-122"/>
                <a:ea typeface="黑体" pitchFamily="49" charset="-122"/>
              </a:rPr>
              <a:t>等价划分</a:t>
            </a:r>
            <a:r>
              <a:rPr altLang="zh-CN" sz="3600" lang="en-US">
                <a:latin typeface="Times New Roman" pitchFamily="18" charset="0"/>
              </a:rPr>
              <a:t>(Equivalence Partitioning)</a:t>
            </a:r>
          </a:p>
        </p:txBody>
      </p:sp>
      <p:grpSp>
        <p:nvGrpSpPr>
          <p:cNvPr id="120" name=""/>
          <p:cNvGrpSpPr/>
          <p:nvPr/>
        </p:nvGrpSpPr>
        <p:grpSpPr>
          <a:xfrm rot="0">
            <a:off x="382587" y="3933825"/>
            <a:ext cx="8293100" cy="2706687"/>
            <a:chOff x="1371601" y="2667000"/>
            <a:chExt cx="7534280" cy="2076449"/>
          </a:xfrm>
        </p:grpSpPr>
        <p:pic>
          <p:nvPicPr>
            <p:cNvPr id="2097174" name=""/>
            <p:cNvPicPr>
              <a:picLocks/>
            </p:cNvPicPr>
            <p:nvPr/>
          </p:nvPicPr>
          <p:blipFill>
            <a:blip xmlns:r="http://schemas.openxmlformats.org/officeDocument/2006/relationships" r:embed="rId1"/>
            <a:srcRect l="0" t="0" r="0" b="0"/>
            <a:stretch>
              <a:fillRect/>
            </a:stretch>
          </p:blipFill>
          <p:spPr>
            <a:xfrm rot="0">
              <a:off x="5029203" y="2667000"/>
              <a:ext cx="3876678" cy="2076449"/>
            </a:xfrm>
            <a:prstGeom prst="rect"/>
            <a:noFill/>
            <a:ln>
              <a:noFill/>
            </a:ln>
          </p:spPr>
        </p:pic>
        <p:sp>
          <p:nvSpPr>
            <p:cNvPr id="1048843" name=""/>
            <p:cNvSpPr/>
            <p:nvPr/>
          </p:nvSpPr>
          <p:spPr>
            <a:xfrm rot="0">
              <a:off x="1371601" y="2819400"/>
              <a:ext cx="3352802" cy="1752599"/>
            </a:xfrm>
            <a:prstGeom prst="cloudCallout">
              <a:avLst>
                <a:gd name="adj1" fmla="val 76704"/>
                <a:gd name="adj2" fmla="val 1903"/>
              </a:avLst>
            </a:prstGeom>
            <a:solidFill>
              <a:schemeClr val="accent1"/>
            </a:solidFill>
            <a:ln w="9525" cap="flat" cmpd="sng">
              <a:solidFill>
                <a:schemeClr val="dk1">
                  <a:alpha val="100000"/>
                </a:schemeClr>
              </a:solidFill>
              <a:prstDash val="solid"/>
              <a:round/>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ctr" eaLnBrk="1" hangingPunct="1" indent="0" latinLnBrk="1" lvl="0" marL="0">
                <a:spcBef>
                  <a:spcPct val="0"/>
                </a:spcBef>
                <a:buSzPct val="100000"/>
                <a:buFontTx/>
                <a:buNone/>
              </a:pPr>
              <a:endParaRPr altLang="zh-CN" sz="1800" lang="zh-CN"/>
            </a:p>
          </p:txBody>
        </p:sp>
        <p:sp>
          <p:nvSpPr>
            <p:cNvPr id="1048844" name=""/>
            <p:cNvSpPr/>
            <p:nvPr/>
          </p:nvSpPr>
          <p:spPr bwMode="auto">
            <a:xfrm rot="0">
              <a:off x="1905001" y="2971800"/>
              <a:ext cx="457200" cy="1371600"/>
            </a:xfrm>
            <a:custGeom>
              <a:avLst/>
              <a:ahLst/>
              <a:rect l="0" t="0" r="r" b="b"/>
              <a:pathLst>
                <a:path w="288" h="864">
                  <a:moveTo>
                    <a:pt x="240" y="0"/>
                  </a:moveTo>
                  <a:cubicBezTo>
                    <a:pt x="264" y="92"/>
                    <a:pt x="288" y="184"/>
                    <a:pt x="288" y="288"/>
                  </a:cubicBezTo>
                  <a:cubicBezTo>
                    <a:pt x="288" y="392"/>
                    <a:pt x="288" y="528"/>
                    <a:pt x="240" y="624"/>
                  </a:cubicBezTo>
                  <a:cubicBezTo>
                    <a:pt x="192" y="720"/>
                    <a:pt x="96" y="792"/>
                    <a:pt x="0" y="864"/>
                  </a:cubicBezTo>
                </a:path>
              </a:pathLst>
            </a:custGeom>
            <a:noFill/>
            <a:ln w="22225" cap="flat" cmpd="sng">
              <a:solidFill>
                <a:schemeClr val="hlink">
                  <a:alpha val="100000"/>
                </a:schemeClr>
              </a:solidFill>
              <a:prstDash val="solid"/>
              <a:round/>
            </a:ln>
          </p:spPr>
        </p:sp>
        <p:sp>
          <p:nvSpPr>
            <p:cNvPr id="1048845" name=""/>
            <p:cNvSpPr/>
            <p:nvPr/>
          </p:nvSpPr>
          <p:spPr bwMode="auto">
            <a:xfrm rot="0">
              <a:off x="2362200" y="2895600"/>
              <a:ext cx="1371601" cy="876300"/>
            </a:xfrm>
            <a:custGeom>
              <a:avLst/>
              <a:ahLst/>
              <a:rect l="0" t="0" r="r" b="b"/>
              <a:pathLst>
                <a:path w="864" h="552">
                  <a:moveTo>
                    <a:pt x="0" y="432"/>
                  </a:moveTo>
                  <a:cubicBezTo>
                    <a:pt x="72" y="492"/>
                    <a:pt x="144" y="552"/>
                    <a:pt x="240" y="528"/>
                  </a:cubicBezTo>
                  <a:cubicBezTo>
                    <a:pt x="336" y="504"/>
                    <a:pt x="472" y="376"/>
                    <a:pt x="576" y="288"/>
                  </a:cubicBezTo>
                  <a:cubicBezTo>
                    <a:pt x="680" y="200"/>
                    <a:pt x="800" y="24"/>
                    <a:pt x="864" y="0"/>
                  </a:cubicBezTo>
                </a:path>
              </a:pathLst>
            </a:custGeom>
            <a:noFill/>
            <a:ln w="22225" cap="flat" cmpd="sng">
              <a:solidFill>
                <a:schemeClr val="hlink">
                  <a:alpha val="100000"/>
                </a:schemeClr>
              </a:solidFill>
              <a:prstDash val="solid"/>
              <a:round/>
            </a:ln>
          </p:spPr>
        </p:sp>
        <p:sp>
          <p:nvSpPr>
            <p:cNvPr id="1048846" name=""/>
            <p:cNvSpPr/>
            <p:nvPr/>
          </p:nvSpPr>
          <p:spPr bwMode="auto">
            <a:xfrm rot="0">
              <a:off x="3048001" y="3581400"/>
              <a:ext cx="457200" cy="838200"/>
            </a:xfrm>
            <a:custGeom>
              <a:avLst/>
              <a:ahLst/>
              <a:rect l="0" t="0" r="r" b="b"/>
              <a:pathLst>
                <a:path w="288" h="528">
                  <a:moveTo>
                    <a:pt x="0" y="0"/>
                  </a:moveTo>
                  <a:cubicBezTo>
                    <a:pt x="96" y="52"/>
                    <a:pt x="192" y="104"/>
                    <a:pt x="240" y="192"/>
                  </a:cubicBezTo>
                  <a:cubicBezTo>
                    <a:pt x="288" y="280"/>
                    <a:pt x="288" y="472"/>
                    <a:pt x="288" y="528"/>
                  </a:cubicBezTo>
                </a:path>
              </a:pathLst>
            </a:custGeom>
            <a:noFill/>
            <a:ln w="22225" cap="flat" cmpd="sng">
              <a:solidFill>
                <a:schemeClr val="hlink">
                  <a:alpha val="100000"/>
                </a:schemeClr>
              </a:solidFill>
              <a:prstDash val="solid"/>
              <a:round/>
            </a:ln>
          </p:spPr>
        </p:sp>
        <p:sp>
          <p:nvSpPr>
            <p:cNvPr id="1048847" name=""/>
            <p:cNvSpPr/>
            <p:nvPr/>
          </p:nvSpPr>
          <p:spPr bwMode="auto">
            <a:xfrm rot="0">
              <a:off x="3429001" y="3530601"/>
              <a:ext cx="1219200" cy="431800"/>
            </a:xfrm>
            <a:custGeom>
              <a:avLst/>
              <a:ahLst/>
              <a:rect l="0" t="0" r="r" b="b"/>
              <a:pathLst>
                <a:path w="768" h="272">
                  <a:moveTo>
                    <a:pt x="0" y="272"/>
                  </a:moveTo>
                  <a:cubicBezTo>
                    <a:pt x="64" y="168"/>
                    <a:pt x="128" y="64"/>
                    <a:pt x="240" y="32"/>
                  </a:cubicBezTo>
                  <a:cubicBezTo>
                    <a:pt x="352" y="0"/>
                    <a:pt x="584" y="56"/>
                    <a:pt x="672" y="80"/>
                  </a:cubicBezTo>
                  <a:cubicBezTo>
                    <a:pt x="760" y="104"/>
                    <a:pt x="764" y="140"/>
                    <a:pt x="768" y="176"/>
                  </a:cubicBezTo>
                </a:path>
              </a:pathLst>
            </a:custGeom>
            <a:noFill/>
            <a:ln w="22225" cap="flat" cmpd="sng">
              <a:solidFill>
                <a:schemeClr val="hlink">
                  <a:alpha val="100000"/>
                </a:schemeClr>
              </a:solidFill>
              <a:prstDash val="solid"/>
              <a:round/>
            </a:ln>
          </p:spPr>
        </p:sp>
        <p:sp>
          <p:nvSpPr>
            <p:cNvPr id="1048848" name=""/>
            <p:cNvSpPr/>
            <p:nvPr/>
          </p:nvSpPr>
          <p:spPr>
            <a:xfrm rot="0">
              <a:off x="1828800" y="3505200"/>
              <a:ext cx="76200" cy="76200"/>
            </a:xfrm>
            <a:prstGeom prst="ellipse"/>
            <a:solidFill>
              <a:schemeClr val="hlink"/>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849" name=""/>
            <p:cNvSpPr/>
            <p:nvPr/>
          </p:nvSpPr>
          <p:spPr>
            <a:xfrm rot="0">
              <a:off x="2743201" y="3200400"/>
              <a:ext cx="76200" cy="76200"/>
            </a:xfrm>
            <a:prstGeom prst="ellipse"/>
            <a:solidFill>
              <a:schemeClr val="hlink"/>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850" name=""/>
            <p:cNvSpPr/>
            <p:nvPr/>
          </p:nvSpPr>
          <p:spPr>
            <a:xfrm rot="0">
              <a:off x="2895601" y="4038600"/>
              <a:ext cx="76200" cy="76200"/>
            </a:xfrm>
            <a:prstGeom prst="ellipse"/>
            <a:solidFill>
              <a:schemeClr val="hlink"/>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851" name=""/>
            <p:cNvSpPr/>
            <p:nvPr/>
          </p:nvSpPr>
          <p:spPr>
            <a:xfrm rot="0">
              <a:off x="3886200" y="3124200"/>
              <a:ext cx="76200" cy="76200"/>
            </a:xfrm>
            <a:prstGeom prst="ellipse"/>
            <a:solidFill>
              <a:schemeClr val="hlink"/>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852" name=""/>
            <p:cNvSpPr/>
            <p:nvPr/>
          </p:nvSpPr>
          <p:spPr>
            <a:xfrm rot="0">
              <a:off x="3810001" y="3962400"/>
              <a:ext cx="76200" cy="76200"/>
            </a:xfrm>
            <a:prstGeom prst="ellipse"/>
            <a:solidFill>
              <a:schemeClr val="hlink"/>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853" name=""/>
            <p:cNvSpPr/>
            <p:nvPr/>
          </p:nvSpPr>
          <p:spPr>
            <a:xfrm rot="0">
              <a:off x="1600201" y="2819400"/>
              <a:ext cx="228600" cy="609600"/>
            </a:xfrm>
            <a:prstGeom prst="line"/>
            <a:noFill/>
            <a:ln w="9525" cap="flat" cmpd="sng">
              <a:solidFill>
                <a:schemeClr val="dk1">
                  <a:alpha val="100000"/>
                </a:schemeClr>
              </a:solidFill>
              <a:prstDash val="solid"/>
              <a:round/>
              <a:tailEnd type="triangle" w="med" len="med"/>
            </a:ln>
          </p:spPr>
        </p:sp>
        <p:sp>
          <p:nvSpPr>
            <p:cNvPr id="1048854" name=""/>
            <p:cNvSpPr/>
            <p:nvPr/>
          </p:nvSpPr>
          <p:spPr>
            <a:xfrm rot="0">
              <a:off x="1600201" y="2819400"/>
              <a:ext cx="1143001" cy="381000"/>
            </a:xfrm>
            <a:prstGeom prst="line"/>
            <a:noFill/>
            <a:ln w="9525" cap="flat" cmpd="sng">
              <a:solidFill>
                <a:schemeClr val="dk1">
                  <a:alpha val="100000"/>
                </a:schemeClr>
              </a:solidFill>
              <a:prstDash val="solid"/>
              <a:round/>
              <a:tailEnd type="triangle" w="med" len="med"/>
            </a:ln>
          </p:spPr>
        </p:sp>
        <p:sp>
          <p:nvSpPr>
            <p:cNvPr id="1048855" name=""/>
            <p:cNvSpPr/>
            <p:nvPr/>
          </p:nvSpPr>
          <p:spPr>
            <a:xfrm rot="0">
              <a:off x="1600201" y="2819400"/>
              <a:ext cx="2286000" cy="304800"/>
            </a:xfrm>
            <a:prstGeom prst="line"/>
            <a:noFill/>
            <a:ln w="9525" cap="flat" cmpd="sng">
              <a:solidFill>
                <a:schemeClr val="dk1">
                  <a:alpha val="100000"/>
                </a:schemeClr>
              </a:solidFill>
              <a:prstDash val="solid"/>
              <a:round/>
              <a:tailEnd type="triangle" w="med" len="med"/>
            </a:ln>
          </p:spPr>
        </p:sp>
        <p:sp>
          <p:nvSpPr>
            <p:cNvPr id="1048856" name=""/>
            <p:cNvSpPr/>
            <p:nvPr/>
          </p:nvSpPr>
          <p:spPr>
            <a:xfrm rot="0">
              <a:off x="1600201" y="2819400"/>
              <a:ext cx="1295401" cy="1219200"/>
            </a:xfrm>
            <a:prstGeom prst="line"/>
            <a:noFill/>
            <a:ln w="9525" cap="flat" cmpd="sng">
              <a:solidFill>
                <a:schemeClr val="dk1">
                  <a:alpha val="100000"/>
                </a:schemeClr>
              </a:solidFill>
              <a:prstDash val="solid"/>
              <a:round/>
              <a:tailEnd type="triangle" w="med" len="med"/>
            </a:ln>
          </p:spPr>
        </p:sp>
        <p:sp>
          <p:nvSpPr>
            <p:cNvPr id="1048857" name=""/>
            <p:cNvSpPr/>
            <p:nvPr/>
          </p:nvSpPr>
          <p:spPr>
            <a:xfrm rot="0">
              <a:off x="1600200" y="2819400"/>
              <a:ext cx="2209800" cy="1143000"/>
            </a:xfrm>
            <a:prstGeom prst="line"/>
            <a:noFill/>
            <a:ln w="9525" cap="flat" cmpd="sng">
              <a:solidFill>
                <a:schemeClr val="dk1">
                  <a:alpha val="100000"/>
                </a:schemeClr>
              </a:solidFill>
              <a:prstDash val="solid"/>
              <a:round/>
              <a:tailEnd type="triangle" w="med" len="med"/>
            </a:ln>
          </p:spPr>
        </p:sp>
      </p:gr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afterEffect" presetClass="entr" presetID="14" presetSubtype="10">
                                  <p:stCondLst>
                                    <p:cond delay="0"/>
                                  </p:stCondLst>
                                  <p:childTnLst>
                                    <p:set>
                                      <p:cBhvr>
                                        <p:cTn dur="1" fill="hold" id="6">
                                          <p:stCondLst>
                                            <p:cond delay="0"/>
                                          </p:stCondLst>
                                        </p:cTn>
                                        <p:tgtEl>
                                          <p:spTgt spid="1048840">
                                            <p:txEl>
                                              <p:charRg st="0" end="30"/>
                                            </p:txEl>
                                          </p:spTgt>
                                        </p:tgtEl>
                                        <p:attrNameLst>
                                          <p:attrName>style.visibility</p:attrName>
                                        </p:attrNameLst>
                                      </p:cBhvr>
                                      <p:to>
                                        <p:strVal val="visible"/>
                                      </p:to>
                                    </p:set>
                                    <p:animEffect transition="in" filter="randombar(horizontal)">
                                      <p:cBhvr>
                                        <p:cTn dur="500" id="7"/>
                                        <p:tgtEl>
                                          <p:spTgt spid="1048840">
                                            <p:txEl>
                                              <p:charRg st="0" end="3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6" presetSubtype="16">
                                  <p:stCondLst>
                                    <p:cond delay="0"/>
                                  </p:stCondLst>
                                  <p:childTnLst>
                                    <p:set>
                                      <p:cBhvr>
                                        <p:cTn dur="1" fill="hold" id="11">
                                          <p:stCondLst>
                                            <p:cond delay="0"/>
                                          </p:stCondLst>
                                        </p:cTn>
                                        <p:tgtEl>
                                          <p:spTgt spid="120"/>
                                        </p:tgtEl>
                                        <p:attrNameLst>
                                          <p:attrName>style.visibility</p:attrName>
                                        </p:attrNameLst>
                                      </p:cBhvr>
                                      <p:to>
                                        <p:strVal val="visible"/>
                                      </p:to>
                                    </p:set>
                                    <p:animEffect transition="in" filter="circle(in)">
                                      <p:cBhvr>
                                        <p:cTn dur="2000" id="12"/>
                                        <p:tgtEl>
                                          <p:spTgt spid="120"/>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840">
                                            <p:txEl>
                                              <p:charRg st="30" end="50"/>
                                            </p:txEl>
                                          </p:spTgt>
                                        </p:tgtEl>
                                        <p:attrNameLst>
                                          <p:attrName>style.visibility</p:attrName>
                                        </p:attrNameLst>
                                      </p:cBhvr>
                                      <p:to>
                                        <p:strVal val="visible"/>
                                      </p:to>
                                    </p:set>
                                    <p:animEffect transition="in" filter="randombar(horizontal)">
                                      <p:cBhvr>
                                        <p:cTn dur="500" id="17"/>
                                        <p:tgtEl>
                                          <p:spTgt spid="1048840">
                                            <p:txEl>
                                              <p:charRg st="30" end="50"/>
                                            </p:txEl>
                                          </p:spTgt>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4" presetSubtype="10">
                                  <p:stCondLst>
                                    <p:cond delay="0"/>
                                  </p:stCondLst>
                                  <p:childTnLst>
                                    <p:set>
                                      <p:cBhvr>
                                        <p:cTn dur="1" fill="hold" id="21">
                                          <p:stCondLst>
                                            <p:cond delay="0"/>
                                          </p:stCondLst>
                                        </p:cTn>
                                        <p:tgtEl>
                                          <p:spTgt spid="1048840">
                                            <p:txEl>
                                              <p:charRg st="50" end="70"/>
                                            </p:txEl>
                                          </p:spTgt>
                                        </p:tgtEl>
                                        <p:attrNameLst>
                                          <p:attrName>style.visibility</p:attrName>
                                        </p:attrNameLst>
                                      </p:cBhvr>
                                      <p:to>
                                        <p:strVal val="visible"/>
                                      </p:to>
                                    </p:set>
                                    <p:animEffect transition="in" filter="randombar(horizontal)">
                                      <p:cBhvr>
                                        <p:cTn dur="500" id="22"/>
                                        <p:tgtEl>
                                          <p:spTgt spid="1048840">
                                            <p:txEl>
                                              <p:charRg st="50" end="70"/>
                                            </p:txEl>
                                          </p:spTgt>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4" presetSubtype="10">
                                  <p:stCondLst>
                                    <p:cond delay="0"/>
                                  </p:stCondLst>
                                  <p:childTnLst>
                                    <p:set>
                                      <p:cBhvr>
                                        <p:cTn dur="1" fill="hold" id="26">
                                          <p:stCondLst>
                                            <p:cond delay="0"/>
                                          </p:stCondLst>
                                        </p:cTn>
                                        <p:tgtEl>
                                          <p:spTgt spid="1048840">
                                            <p:txEl>
                                              <p:charRg st="70" end="93"/>
                                            </p:txEl>
                                          </p:spTgt>
                                        </p:tgtEl>
                                        <p:attrNameLst>
                                          <p:attrName>style.visibility</p:attrName>
                                        </p:attrNameLst>
                                      </p:cBhvr>
                                      <p:to>
                                        <p:strVal val="visible"/>
                                      </p:to>
                                    </p:set>
                                    <p:animEffect transition="in" filter="randombar(horizontal)">
                                      <p:cBhvr>
                                        <p:cTn dur="500" id="27"/>
                                        <p:tgtEl>
                                          <p:spTgt spid="1048840">
                                            <p:txEl>
                                              <p:charRg st="70"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rot="0">
          <a:off x="0" y="0"/>
          <a:ext cx="0" cy="0"/>
          <a:chOff x="0" y="0"/>
          <a:chExt cx="0" cy="0"/>
        </a:xfrm>
      </p:grpSpPr>
      <p:sp>
        <p:nvSpPr>
          <p:cNvPr id="1048858" name=""/>
          <p:cNvSpPr/>
          <p:nvPr>
            <p:ph sz="full" idx="1"/>
          </p:nvPr>
        </p:nvSpPr>
        <p:spPr>
          <a:xfrm rot="0">
            <a:off x="485775" y="1341437"/>
            <a:ext cx="8407400" cy="2808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2800" lang="zh-CN">
                <a:latin typeface="Times New Roman" pitchFamily="18" charset="0"/>
                <a:ea typeface="黑体" pitchFamily="49" charset="-122"/>
              </a:rPr>
              <a:t>某个数据的输入条件为一个数值范围</a:t>
            </a:r>
            <a:r>
              <a:rPr altLang="zh-CN" sz="2800" lang="en-US">
                <a:latin typeface="Times New Roman" pitchFamily="18" charset="0"/>
                <a:ea typeface="黑体" pitchFamily="49" charset="-122"/>
              </a:rPr>
              <a:t>[a, b]</a:t>
            </a:r>
          </a:p>
          <a:p>
            <a:pPr eaLnBrk="1" hangingPunct="1" latinLnBrk="1" lvl="1"/>
            <a:r>
              <a:rPr altLang="en-US" sz="2400" lang="zh-CN">
                <a:latin typeface="Times New Roman" pitchFamily="18" charset="0"/>
                <a:ea typeface="黑体" pitchFamily="49" charset="-122"/>
              </a:rPr>
              <a:t>一个有效等价类</a:t>
            </a:r>
            <a:r>
              <a:rPr altLang="zh-CN" sz="2400" lang="en-US">
                <a:latin typeface="Times New Roman" pitchFamily="18" charset="0"/>
                <a:ea typeface="黑体" pitchFamily="49" charset="-122"/>
              </a:rPr>
              <a:t>[a, b]</a:t>
            </a:r>
          </a:p>
          <a:p>
            <a:pPr eaLnBrk="1" hangingPunct="1" latinLnBrk="1" lvl="1"/>
            <a:r>
              <a:rPr altLang="en-US" sz="2400" lang="zh-CN">
                <a:latin typeface="Times New Roman" pitchFamily="18" charset="0"/>
                <a:ea typeface="黑体" pitchFamily="49" charset="-122"/>
              </a:rPr>
              <a:t>两个无效等价类</a:t>
            </a:r>
            <a:r>
              <a:rPr altLang="zh-CN" sz="2400" lang="en-US">
                <a:latin typeface="Times New Roman" pitchFamily="18" charset="0"/>
                <a:ea typeface="黑体" pitchFamily="49" charset="-122"/>
              </a:rPr>
              <a:t>x&lt;a</a:t>
            </a:r>
            <a:r>
              <a:rPr altLang="en-US" sz="2400" lang="zh-CN">
                <a:latin typeface="Times New Roman" pitchFamily="18" charset="0"/>
                <a:ea typeface="黑体" pitchFamily="49" charset="-122"/>
              </a:rPr>
              <a:t>和</a:t>
            </a:r>
            <a:r>
              <a:rPr altLang="zh-CN" sz="2400" lang="en-US">
                <a:latin typeface="Times New Roman" pitchFamily="18" charset="0"/>
                <a:ea typeface="黑体" pitchFamily="49" charset="-122"/>
              </a:rPr>
              <a:t>x&gt;b</a:t>
            </a:r>
          </a:p>
          <a:p>
            <a:pPr eaLnBrk="1" hangingPunct="1" latinLnBrk="1" lvl="0"/>
            <a:r>
              <a:rPr altLang="en-US" sz="2800" lang="zh-CN">
                <a:latin typeface="Times New Roman" pitchFamily="18" charset="0"/>
                <a:ea typeface="黑体" pitchFamily="49" charset="-122"/>
              </a:rPr>
              <a:t>某个数据的输入条件为一个集合</a:t>
            </a:r>
            <a:r>
              <a:rPr altLang="zh-CN" sz="2800" lang="en-US">
                <a:latin typeface="Times New Roman" pitchFamily="18" charset="0"/>
                <a:ea typeface="黑体" pitchFamily="49" charset="-122"/>
              </a:rPr>
              <a:t>A={a</a:t>
            </a:r>
            <a:r>
              <a:rPr altLang="zh-CN" baseline="-25000" sz="2800" lang="en-US">
                <a:latin typeface="Times New Roman" pitchFamily="18" charset="0"/>
                <a:ea typeface="黑体" pitchFamily="49" charset="-122"/>
              </a:rPr>
              <a:t>1</a:t>
            </a:r>
            <a:r>
              <a:rPr altLang="zh-CN" sz="2800" lang="en-US">
                <a:latin typeface="Times New Roman" pitchFamily="18" charset="0"/>
                <a:ea typeface="黑体" pitchFamily="49" charset="-122"/>
              </a:rPr>
              <a:t>, a</a:t>
            </a:r>
            <a:r>
              <a:rPr altLang="zh-CN" baseline="-25000" sz="2800" lang="en-US">
                <a:latin typeface="Times New Roman" pitchFamily="18" charset="0"/>
                <a:ea typeface="黑体" pitchFamily="49" charset="-122"/>
              </a:rPr>
              <a:t>2</a:t>
            </a:r>
            <a:r>
              <a:rPr altLang="zh-CN" sz="2800" lang="en-US">
                <a:latin typeface="Times New Roman" pitchFamily="18" charset="0"/>
                <a:ea typeface="黑体" pitchFamily="49" charset="-122"/>
              </a:rPr>
              <a:t>,…}</a:t>
            </a:r>
          </a:p>
          <a:p>
            <a:pPr eaLnBrk="1" hangingPunct="1" latinLnBrk="1" lvl="1"/>
            <a:r>
              <a:rPr altLang="en-US" sz="2400" lang="zh-CN">
                <a:latin typeface="Times New Roman" pitchFamily="18" charset="0"/>
                <a:ea typeface="黑体" pitchFamily="49" charset="-122"/>
              </a:rPr>
              <a:t>一个有效等价类</a:t>
            </a:r>
            <a:r>
              <a:rPr altLang="zh-CN" sz="2400" lang="en-US">
                <a:latin typeface="Times New Roman" pitchFamily="18" charset="0"/>
                <a:ea typeface="黑体" pitchFamily="49" charset="-122"/>
              </a:rPr>
              <a:t>A</a:t>
            </a:r>
          </a:p>
          <a:p>
            <a:pPr eaLnBrk="1" hangingPunct="1" latinLnBrk="1" lvl="1"/>
            <a:r>
              <a:rPr altLang="en-US" sz="2400" lang="zh-CN">
                <a:latin typeface="Times New Roman" pitchFamily="18" charset="0"/>
                <a:ea typeface="黑体" pitchFamily="49" charset="-122"/>
              </a:rPr>
              <a:t>一个无效等价类：</a:t>
            </a:r>
            <a:r>
              <a:rPr altLang="zh-CN" sz="2400" lang="en-US">
                <a:latin typeface="Times New Roman" pitchFamily="18" charset="0"/>
                <a:ea typeface="黑体" pitchFamily="49" charset="-122"/>
              </a:rPr>
              <a:t>A</a:t>
            </a:r>
            <a:r>
              <a:rPr altLang="en-US" sz="2400" lang="zh-CN">
                <a:latin typeface="Times New Roman" pitchFamily="18" charset="0"/>
                <a:ea typeface="黑体" pitchFamily="49" charset="-122"/>
              </a:rPr>
              <a:t>的补集</a:t>
            </a:r>
          </a:p>
        </p:txBody>
      </p:sp>
      <p:sp>
        <p:nvSpPr>
          <p:cNvPr id="104885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36</a:t>
            </a:fld>
            <a:endParaRPr altLang="zh-CN" sz="1200" lang="en-US">
              <a:solidFill>
                <a:srgbClr val="000000"/>
              </a:solidFill>
              <a:latin typeface="Garamond" pitchFamily="18" charset="0"/>
            </a:endParaRPr>
          </a:p>
        </p:txBody>
      </p:sp>
      <p:sp>
        <p:nvSpPr>
          <p:cNvPr id="1048860"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b="1" sz="3600" lang="zh-CN">
                <a:latin typeface="黑体" pitchFamily="49" charset="-122"/>
                <a:ea typeface="黑体" pitchFamily="49" charset="-122"/>
              </a:rPr>
              <a:t>如何划分等价类</a:t>
            </a:r>
          </a:p>
        </p:txBody>
      </p:sp>
      <p:sp>
        <p:nvSpPr>
          <p:cNvPr id="1048861" name=""/>
          <p:cNvSpPr/>
          <p:nvPr/>
        </p:nvSpPr>
        <p:spPr>
          <a:xfrm rot="0">
            <a:off x="611187" y="4581525"/>
            <a:ext cx="8064500" cy="936625"/>
          </a:xfrm>
          <a:prstGeom prst="rect"/>
          <a:gradFill rotWithShape="1">
            <a:gsLst>
              <a:gs pos="0">
                <a:srgbClr val="CF92CF">
                  <a:alpha val="100000"/>
                </a:srgbClr>
              </a:gs>
              <a:gs pos="0">
                <a:srgbClr val="CF92CF">
                  <a:alpha val="100000"/>
                </a:srgbClr>
              </a:gs>
              <a:gs pos="50000">
                <a:srgbClr val="E0BEE0">
                  <a:alpha val="100000"/>
                </a:srgbClr>
              </a:gs>
              <a:gs pos="100000">
                <a:srgbClr val="EFE0EF">
                  <a:alpha val="100000"/>
                </a:srgbClr>
              </a:gs>
              <a:gs pos="100000">
                <a:srgbClr val="EFE0EF">
                  <a:alpha val="100000"/>
                </a:srgbClr>
              </a:gs>
            </a:gsLst>
            <a:lin ang="13500000" scaled="1"/>
          </a:gradFill>
          <a:ln>
            <a:noFill/>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r>
              <a:rPr altLang="en-US" sz="3200" lang="zh-CN">
                <a:solidFill>
                  <a:srgbClr val="C00000"/>
                </a:solidFill>
                <a:latin typeface="黑体" pitchFamily="49" charset="-122"/>
                <a:ea typeface="黑体" pitchFamily="49" charset="-122"/>
              </a:rPr>
              <a:t>如果输入条件是一个整数或者布尔型变量，如何划分等价类？</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8858">
                                            <p:txEl>
                                              <p:charRg st="0" end="23"/>
                                            </p:txEl>
                                          </p:spTgt>
                                        </p:tgtEl>
                                        <p:attrNameLst>
                                          <p:attrName>style.visibility</p:attrName>
                                        </p:attrNameLst>
                                      </p:cBhvr>
                                      <p:to>
                                        <p:strVal val="visible"/>
                                      </p:to>
                                    </p:set>
                                    <p:animEffect transition="in" filter="randombar(horizontal)">
                                      <p:cBhvr>
                                        <p:cTn dur="500" id="7"/>
                                        <p:tgtEl>
                                          <p:spTgt spid="1048858">
                                            <p:txEl>
                                              <p:charRg st="0" end="23"/>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858">
                                            <p:txEl>
                                              <p:charRg st="23" end="37"/>
                                            </p:txEl>
                                          </p:spTgt>
                                        </p:tgtEl>
                                        <p:attrNameLst>
                                          <p:attrName>style.visibility</p:attrName>
                                        </p:attrNameLst>
                                      </p:cBhvr>
                                      <p:to>
                                        <p:strVal val="visible"/>
                                      </p:to>
                                    </p:set>
                                    <p:animEffect transition="in" filter="randombar(horizontal)">
                                      <p:cBhvr>
                                        <p:cTn dur="500" id="10"/>
                                        <p:tgtEl>
                                          <p:spTgt spid="1048858">
                                            <p:txEl>
                                              <p:charRg st="23" end="37"/>
                                            </p:txEl>
                                          </p:spTgt>
                                        </p:tgtEl>
                                      </p:cBhvr>
                                    </p:animEffect>
                                  </p:childTnLst>
                                </p:cTn>
                              </p:par>
                              <p:par>
                                <p:cTn fill="hold" id="11" nodeType="withEffect" presetClass="entr" presetID="14" presetSubtype="10">
                                  <p:stCondLst>
                                    <p:cond delay="0"/>
                                  </p:stCondLst>
                                  <p:childTnLst>
                                    <p:set>
                                      <p:cBhvr>
                                        <p:cTn dur="1" fill="hold" id="12">
                                          <p:stCondLst>
                                            <p:cond delay="0"/>
                                          </p:stCondLst>
                                        </p:cTn>
                                        <p:tgtEl>
                                          <p:spTgt spid="1048858">
                                            <p:txEl>
                                              <p:charRg st="37" end="52"/>
                                            </p:txEl>
                                          </p:spTgt>
                                        </p:tgtEl>
                                        <p:attrNameLst>
                                          <p:attrName>style.visibility</p:attrName>
                                        </p:attrNameLst>
                                      </p:cBhvr>
                                      <p:to>
                                        <p:strVal val="visible"/>
                                      </p:to>
                                    </p:set>
                                    <p:animEffect transition="in" filter="randombar(horizontal)">
                                      <p:cBhvr>
                                        <p:cTn dur="500" id="13"/>
                                        <p:tgtEl>
                                          <p:spTgt spid="1048858">
                                            <p:txEl>
                                              <p:charRg st="37" end="52"/>
                                            </p:txEl>
                                          </p:spTgt>
                                        </p:tgtEl>
                                      </p:cBhvr>
                                    </p:animEffect>
                                  </p:childTnLst>
                                </p:cTn>
                              </p:par>
                            </p:childTnLst>
                          </p:cTn>
                        </p:par>
                      </p:childTnLst>
                    </p:cTn>
                  </p:par>
                  <p:par>
                    <p:cTn fill="hold" id="14" nodeType="clickPar">
                      <p:stCondLst>
                        <p:cond delay="indefinite"/>
                      </p:stCondLst>
                      <p:childTnLst>
                        <p:par>
                          <p:cTn fill="hold" id="15" nodeType="withGroup">
                            <p:stCondLst>
                              <p:cond delay="0"/>
                            </p:stCondLst>
                            <p:childTnLst>
                              <p:par>
                                <p:cTn fill="hold" id="16" nodeType="clickEffect" presetClass="entr" presetID="14" presetSubtype="10">
                                  <p:stCondLst>
                                    <p:cond delay="0"/>
                                  </p:stCondLst>
                                  <p:childTnLst>
                                    <p:set>
                                      <p:cBhvr>
                                        <p:cTn dur="1" fill="hold" id="17">
                                          <p:stCondLst>
                                            <p:cond delay="0"/>
                                          </p:stCondLst>
                                        </p:cTn>
                                        <p:tgtEl>
                                          <p:spTgt spid="1048858">
                                            <p:txEl>
                                              <p:charRg st="52" end="79"/>
                                            </p:txEl>
                                          </p:spTgt>
                                        </p:tgtEl>
                                        <p:attrNameLst>
                                          <p:attrName>style.visibility</p:attrName>
                                        </p:attrNameLst>
                                      </p:cBhvr>
                                      <p:to>
                                        <p:strVal val="visible"/>
                                      </p:to>
                                    </p:set>
                                    <p:animEffect transition="in" filter="randombar(horizontal)">
                                      <p:cBhvr>
                                        <p:cTn dur="500" id="18"/>
                                        <p:tgtEl>
                                          <p:spTgt spid="1048858">
                                            <p:txEl>
                                              <p:charRg st="52" end="79"/>
                                            </p:txEl>
                                          </p:spTgt>
                                        </p:tgtEl>
                                      </p:cBhvr>
                                    </p:animEffect>
                                  </p:childTnLst>
                                </p:cTn>
                              </p:par>
                              <p:par>
                                <p:cTn fill="hold" id="19" nodeType="withEffect" presetClass="entr" presetID="14" presetSubtype="10">
                                  <p:stCondLst>
                                    <p:cond delay="0"/>
                                  </p:stCondLst>
                                  <p:childTnLst>
                                    <p:set>
                                      <p:cBhvr>
                                        <p:cTn dur="1" fill="hold" id="20">
                                          <p:stCondLst>
                                            <p:cond delay="0"/>
                                          </p:stCondLst>
                                        </p:cTn>
                                        <p:tgtEl>
                                          <p:spTgt spid="1048858">
                                            <p:txEl>
                                              <p:charRg st="79" end="88"/>
                                            </p:txEl>
                                          </p:spTgt>
                                        </p:tgtEl>
                                        <p:attrNameLst>
                                          <p:attrName>style.visibility</p:attrName>
                                        </p:attrNameLst>
                                      </p:cBhvr>
                                      <p:to>
                                        <p:strVal val="visible"/>
                                      </p:to>
                                    </p:set>
                                    <p:animEffect transition="in" filter="randombar(horizontal)">
                                      <p:cBhvr>
                                        <p:cTn dur="500" id="21"/>
                                        <p:tgtEl>
                                          <p:spTgt spid="1048858">
                                            <p:txEl>
                                              <p:charRg st="79" end="88"/>
                                            </p:txEl>
                                          </p:spTgt>
                                        </p:tgtEl>
                                      </p:cBhvr>
                                    </p:animEffect>
                                  </p:childTnLst>
                                </p:cTn>
                              </p:par>
                              <p:par>
                                <p:cTn fill="hold" id="22" nodeType="withEffect" presetClass="entr" presetID="14" presetSubtype="10">
                                  <p:stCondLst>
                                    <p:cond delay="0"/>
                                  </p:stCondLst>
                                  <p:childTnLst>
                                    <p:set>
                                      <p:cBhvr>
                                        <p:cTn dur="1" fill="hold" id="23">
                                          <p:stCondLst>
                                            <p:cond delay="0"/>
                                          </p:stCondLst>
                                        </p:cTn>
                                        <p:tgtEl>
                                          <p:spTgt spid="1048858">
                                            <p:txEl>
                                              <p:charRg st="88" end="101"/>
                                            </p:txEl>
                                          </p:spTgt>
                                        </p:tgtEl>
                                        <p:attrNameLst>
                                          <p:attrName>style.visibility</p:attrName>
                                        </p:attrNameLst>
                                      </p:cBhvr>
                                      <p:to>
                                        <p:strVal val="visible"/>
                                      </p:to>
                                    </p:set>
                                    <p:animEffect transition="in" filter="randombar(horizontal)">
                                      <p:cBhvr>
                                        <p:cTn dur="500" id="24"/>
                                        <p:tgtEl>
                                          <p:spTgt spid="1048858">
                                            <p:txEl>
                                              <p:charRg st="88" end="101"/>
                                            </p:txEl>
                                          </p:spTgt>
                                        </p:tgtEl>
                                      </p:cBhvr>
                                    </p:animEffect>
                                  </p:childTnLst>
                                </p:cTn>
                              </p:par>
                            </p:childTnLst>
                          </p:cTn>
                        </p:par>
                        <p:par>
                          <p:cTn fill="hold" id="25" nodeType="afterGroup">
                            <p:stCondLst>
                              <p:cond delay="500"/>
                            </p:stCondLst>
                            <p:childTnLst>
                              <p:par>
                                <p:cTn fill="hold" grpId="0" id="26" nodeType="afterEffect" presetClass="entr" presetID="14" presetSubtype="10">
                                  <p:stCondLst>
                                    <p:cond delay="0"/>
                                  </p:stCondLst>
                                  <p:childTnLst>
                                    <p:set>
                                      <p:cBhvr>
                                        <p:cTn dur="1" fill="hold" id="27">
                                          <p:stCondLst>
                                            <p:cond delay="0"/>
                                          </p:stCondLst>
                                        </p:cTn>
                                        <p:tgtEl>
                                          <p:spTgt spid="1048861"/>
                                        </p:tgtEl>
                                        <p:attrNameLst>
                                          <p:attrName>style.visibility</p:attrName>
                                        </p:attrNameLst>
                                      </p:cBhvr>
                                      <p:to>
                                        <p:strVal val="visible"/>
                                      </p:to>
                                    </p:set>
                                    <p:animEffect transition="in" filter="randombar(horizontal)">
                                      <p:cBhvr>
                                        <p:cTn dur="500" id="28"/>
                                        <p:tgtEl>
                                          <p:spTgt spid="1048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1" grpId="0" uiExpand="0" build="whole"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22" name=""/>
        <p:cNvGrpSpPr/>
        <p:nvPr/>
      </p:nvGrpSpPr>
      <p:grpSpPr>
        <a:xfrm rot="0">
          <a:off x="0" y="0"/>
          <a:ext cx="0" cy="0"/>
          <a:chOff x="0" y="0"/>
          <a:chExt cx="0" cy="0"/>
        </a:xfrm>
      </p:grpSpPr>
      <p:sp>
        <p:nvSpPr>
          <p:cNvPr id="1048862" name=""/>
          <p:cNvSpPr/>
          <p:nvPr>
            <p:ph sz="full" idx="1"/>
          </p:nvPr>
        </p:nvSpPr>
        <p:spPr>
          <a:xfrm rot="0">
            <a:off x="485775" y="1196975"/>
            <a:ext cx="7974012" cy="1223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3200" lang="zh-CN">
                <a:latin typeface="黑体" pitchFamily="49" charset="-122"/>
                <a:ea typeface="黑体" pitchFamily="49" charset="-122"/>
              </a:rPr>
              <a:t>课程注册系统中，要求“软件工程”课程最少</a:t>
            </a:r>
            <a:r>
              <a:rPr altLang="zh-CN" sz="3200" lang="en-US">
                <a:latin typeface="黑体" pitchFamily="49" charset="-122"/>
                <a:ea typeface="黑体" pitchFamily="49" charset="-122"/>
              </a:rPr>
              <a:t>10</a:t>
            </a:r>
            <a:r>
              <a:rPr altLang="en-US" sz="3200" lang="zh-CN">
                <a:latin typeface="黑体" pitchFamily="49" charset="-122"/>
                <a:ea typeface="黑体" pitchFamily="49" charset="-122"/>
              </a:rPr>
              <a:t>名最多不超过</a:t>
            </a:r>
            <a:r>
              <a:rPr altLang="zh-CN" sz="3200" lang="en-US">
                <a:latin typeface="黑体" pitchFamily="49" charset="-122"/>
                <a:ea typeface="黑体" pitchFamily="49" charset="-122"/>
              </a:rPr>
              <a:t>100</a:t>
            </a:r>
            <a:r>
              <a:rPr altLang="en-US" sz="3200" lang="zh-CN">
                <a:latin typeface="黑体" pitchFamily="49" charset="-122"/>
                <a:ea typeface="黑体" pitchFamily="49" charset="-122"/>
              </a:rPr>
              <a:t>名学生注册。</a:t>
            </a:r>
          </a:p>
        </p:txBody>
      </p:sp>
      <p:sp>
        <p:nvSpPr>
          <p:cNvPr id="104886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37</a:t>
            </a:fld>
            <a:endParaRPr altLang="zh-CN" sz="1200" lang="en-US">
              <a:solidFill>
                <a:srgbClr val="000000"/>
              </a:solidFill>
              <a:latin typeface="Garamond" pitchFamily="18" charset="0"/>
            </a:endParaRPr>
          </a:p>
        </p:txBody>
      </p:sp>
      <p:sp>
        <p:nvSpPr>
          <p:cNvPr id="1048864"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b="1" sz="3600" lang="zh-CN">
                <a:latin typeface="黑体" pitchFamily="49" charset="-122"/>
                <a:ea typeface="黑体" pitchFamily="49" charset="-122"/>
              </a:rPr>
              <a:t>案例：课程注册功能的测试用例</a:t>
            </a:r>
          </a:p>
        </p:txBody>
      </p:sp>
      <p:sp>
        <p:nvSpPr>
          <p:cNvPr id="1048865" name=""/>
          <p:cNvSpPr txBox="1"/>
          <p:nvPr/>
        </p:nvSpPr>
        <p:spPr>
          <a:xfrm rot="0">
            <a:off x="107950" y="2924175"/>
            <a:ext cx="4608512" cy="20177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buNone/>
            </a:pPr>
            <a:r>
              <a:rPr altLang="en-US" sz="2800" lang="zh-CN">
                <a:latin typeface="黑体" pitchFamily="49" charset="-122"/>
                <a:ea typeface="黑体" pitchFamily="49" charset="-122"/>
              </a:rPr>
              <a:t>等价类：</a:t>
            </a:r>
          </a:p>
          <a:p>
            <a:pPr eaLnBrk="1" hangingPunct="1" indent="0" latinLnBrk="1" lvl="0" marL="0">
              <a:buNone/>
            </a:pPr>
            <a:r>
              <a:rPr altLang="en-US" sz="2800" lang="zh-CN">
                <a:latin typeface="Times New Roman" pitchFamily="18" charset="0"/>
                <a:ea typeface="黑体" pitchFamily="49" charset="-122"/>
              </a:rPr>
              <a:t> （</a:t>
            </a:r>
            <a:r>
              <a:rPr altLang="zh-CN" sz="2800" lang="en-US">
                <a:latin typeface="Times New Roman" pitchFamily="18" charset="0"/>
                <a:ea typeface="黑体" pitchFamily="49" charset="-122"/>
              </a:rPr>
              <a:t>1</a:t>
            </a:r>
            <a:r>
              <a:rPr altLang="en-US" sz="2800" lang="zh-CN">
                <a:latin typeface="Times New Roman" pitchFamily="18" charset="0"/>
                <a:ea typeface="黑体" pitchFamily="49" charset="-122"/>
              </a:rPr>
              <a:t>）</a:t>
            </a:r>
            <a:r>
              <a:rPr altLang="zh-CN" sz="2800" lang="en-US">
                <a:latin typeface="Times New Roman" pitchFamily="18" charset="0"/>
                <a:ea typeface="黑体" pitchFamily="49" charset="-122"/>
              </a:rPr>
              <a:t>10</a:t>
            </a:r>
            <a:r>
              <a:rPr altLang="zh-CN" sz="2800" lang="en-US">
                <a:latin typeface="Times New Roman" pitchFamily="18" charset="0"/>
                <a:ea typeface="Times New Roman" pitchFamily="18" charset="0"/>
              </a:rPr>
              <a:t>≤</a:t>
            </a:r>
            <a:r>
              <a:rPr altLang="zh-CN" sz="2800" lang="en-US">
                <a:latin typeface="Times New Roman" pitchFamily="18" charset="0"/>
                <a:ea typeface="黑体" pitchFamily="49" charset="-122"/>
              </a:rPr>
              <a:t>StudentCount</a:t>
            </a:r>
            <a:r>
              <a:rPr altLang="zh-CN" sz="2800" lang="en-US">
                <a:latin typeface="Times New Roman" pitchFamily="18" charset="0"/>
                <a:ea typeface="Times New Roman" pitchFamily="18" charset="0"/>
              </a:rPr>
              <a:t>≤100</a:t>
            </a:r>
          </a:p>
          <a:p>
            <a:pPr eaLnBrk="1" hangingPunct="1" indent="0" latinLnBrk="1" lvl="0" marL="0">
              <a:buNone/>
            </a:pPr>
            <a:r>
              <a:rPr altLang="en-US" sz="2800" lang="zh-CN">
                <a:latin typeface="Times New Roman" pitchFamily="18" charset="0"/>
                <a:ea typeface="黑体" pitchFamily="49" charset="-122"/>
              </a:rPr>
              <a:t> （</a:t>
            </a:r>
            <a:r>
              <a:rPr altLang="zh-CN" sz="2800" lang="en-US">
                <a:latin typeface="Times New Roman" pitchFamily="18" charset="0"/>
                <a:ea typeface="黑体" pitchFamily="49" charset="-122"/>
              </a:rPr>
              <a:t>2</a:t>
            </a:r>
            <a:r>
              <a:rPr altLang="en-US" sz="2800" lang="zh-CN">
                <a:latin typeface="Times New Roman" pitchFamily="18" charset="0"/>
                <a:ea typeface="黑体" pitchFamily="49" charset="-122"/>
              </a:rPr>
              <a:t>）</a:t>
            </a:r>
            <a:r>
              <a:rPr altLang="zh-CN" sz="2800" lang="en-US">
                <a:latin typeface="Times New Roman" pitchFamily="18" charset="0"/>
                <a:ea typeface="黑体" pitchFamily="49" charset="-122"/>
              </a:rPr>
              <a:t> StudentCount&lt;10</a:t>
            </a:r>
          </a:p>
          <a:p>
            <a:pPr eaLnBrk="1" hangingPunct="1" indent="0" latinLnBrk="1" lvl="0" marL="0">
              <a:buNone/>
            </a:pPr>
            <a:r>
              <a:rPr altLang="zh-CN" sz="2800" lang="en-US">
                <a:latin typeface="Times New Roman" pitchFamily="18" charset="0"/>
                <a:ea typeface="黑体" pitchFamily="49" charset="-122"/>
              </a:rPr>
              <a:t> </a:t>
            </a:r>
            <a:r>
              <a:rPr altLang="en-US" sz="2800" lang="zh-CN">
                <a:latin typeface="Times New Roman" pitchFamily="18" charset="0"/>
                <a:ea typeface="黑体" pitchFamily="49" charset="-122"/>
              </a:rPr>
              <a:t>（</a:t>
            </a:r>
            <a:r>
              <a:rPr altLang="zh-CN" sz="2800" lang="en-US">
                <a:latin typeface="Times New Roman" pitchFamily="18" charset="0"/>
                <a:ea typeface="黑体" pitchFamily="49" charset="-122"/>
              </a:rPr>
              <a:t>3</a:t>
            </a:r>
            <a:r>
              <a:rPr altLang="en-US" sz="2800" lang="zh-CN">
                <a:latin typeface="Times New Roman" pitchFamily="18" charset="0"/>
                <a:ea typeface="黑体" pitchFamily="49" charset="-122"/>
              </a:rPr>
              <a:t>）</a:t>
            </a:r>
            <a:r>
              <a:rPr altLang="zh-CN" sz="2800" lang="en-US">
                <a:latin typeface="Times New Roman" pitchFamily="18" charset="0"/>
                <a:ea typeface="黑体" pitchFamily="49" charset="-122"/>
              </a:rPr>
              <a:t> StudentCount&gt;100</a:t>
            </a:r>
          </a:p>
        </p:txBody>
      </p:sp>
      <p:sp>
        <p:nvSpPr>
          <p:cNvPr id="1048866" name=""/>
          <p:cNvSpPr txBox="1"/>
          <p:nvPr/>
        </p:nvSpPr>
        <p:spPr>
          <a:xfrm rot="0">
            <a:off x="4572000" y="2997200"/>
            <a:ext cx="4572000" cy="20161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buNone/>
            </a:pPr>
            <a:r>
              <a:rPr altLang="en-US" sz="2800" lang="zh-CN">
                <a:latin typeface="黑体" pitchFamily="49" charset="-122"/>
                <a:ea typeface="黑体" pitchFamily="49" charset="-122"/>
              </a:rPr>
              <a:t>三个测试用例，输入值为：</a:t>
            </a:r>
          </a:p>
          <a:p>
            <a:pPr eaLnBrk="1" hangingPunct="1" indent="0" latinLnBrk="1" lvl="0" marL="0">
              <a:buNone/>
            </a:pPr>
            <a:r>
              <a:rPr altLang="en-US" sz="2800" lang="zh-CN">
                <a:latin typeface="Times New Roman" pitchFamily="18" charset="0"/>
                <a:ea typeface="黑体" pitchFamily="49" charset="-122"/>
              </a:rPr>
              <a:t> （</a:t>
            </a:r>
            <a:r>
              <a:rPr altLang="zh-CN" sz="2800" lang="en-US">
                <a:latin typeface="Times New Roman" pitchFamily="18" charset="0"/>
                <a:ea typeface="黑体" pitchFamily="49" charset="-122"/>
              </a:rPr>
              <a:t>1</a:t>
            </a:r>
            <a:r>
              <a:rPr altLang="en-US" sz="2800" lang="zh-CN">
                <a:latin typeface="Times New Roman" pitchFamily="18" charset="0"/>
                <a:ea typeface="黑体" pitchFamily="49" charset="-122"/>
              </a:rPr>
              <a:t>）</a:t>
            </a:r>
            <a:r>
              <a:rPr altLang="zh-CN" sz="2800" lang="en-US">
                <a:latin typeface="Times New Roman" pitchFamily="18" charset="0"/>
                <a:ea typeface="黑体" pitchFamily="49" charset="-122"/>
              </a:rPr>
              <a:t>StudentCount=46</a:t>
            </a:r>
          </a:p>
          <a:p>
            <a:pPr eaLnBrk="1" hangingPunct="1" indent="0" latinLnBrk="1" lvl="0" marL="0">
              <a:buNone/>
            </a:pPr>
            <a:r>
              <a:rPr altLang="zh-CN" sz="2800" lang="en-US">
                <a:latin typeface="Times New Roman" pitchFamily="18" charset="0"/>
                <a:ea typeface="黑体" pitchFamily="49" charset="-122"/>
              </a:rPr>
              <a:t> </a:t>
            </a:r>
            <a:r>
              <a:rPr altLang="en-US" sz="2800" lang="zh-CN">
                <a:latin typeface="Times New Roman" pitchFamily="18" charset="0"/>
                <a:ea typeface="黑体" pitchFamily="49" charset="-122"/>
              </a:rPr>
              <a:t>（</a:t>
            </a:r>
            <a:r>
              <a:rPr altLang="zh-CN" sz="2800" lang="en-US">
                <a:latin typeface="Times New Roman" pitchFamily="18" charset="0"/>
                <a:ea typeface="黑体" pitchFamily="49" charset="-122"/>
              </a:rPr>
              <a:t>2</a:t>
            </a:r>
            <a:r>
              <a:rPr altLang="en-US" sz="2800" lang="zh-CN">
                <a:latin typeface="Times New Roman" pitchFamily="18" charset="0"/>
                <a:ea typeface="黑体" pitchFamily="49" charset="-122"/>
              </a:rPr>
              <a:t>）</a:t>
            </a:r>
            <a:r>
              <a:rPr altLang="zh-CN" sz="2800" lang="en-US">
                <a:latin typeface="Times New Roman" pitchFamily="18" charset="0"/>
                <a:ea typeface="黑体" pitchFamily="49" charset="-122"/>
              </a:rPr>
              <a:t>StudentCount=8</a:t>
            </a:r>
          </a:p>
          <a:p>
            <a:pPr eaLnBrk="1" hangingPunct="1" indent="0" latinLnBrk="1" lvl="0" marL="0">
              <a:buNone/>
            </a:pPr>
            <a:r>
              <a:rPr altLang="zh-CN" sz="2800" lang="en-US">
                <a:latin typeface="Times New Roman" pitchFamily="18" charset="0"/>
                <a:ea typeface="黑体" pitchFamily="49" charset="-122"/>
              </a:rPr>
              <a:t> </a:t>
            </a:r>
            <a:r>
              <a:rPr altLang="en-US" sz="2800" lang="zh-CN">
                <a:latin typeface="Times New Roman" pitchFamily="18" charset="0"/>
                <a:ea typeface="黑体" pitchFamily="49" charset="-122"/>
              </a:rPr>
              <a:t>（</a:t>
            </a:r>
            <a:r>
              <a:rPr altLang="zh-CN" sz="2800" lang="en-US">
                <a:latin typeface="Times New Roman" pitchFamily="18" charset="0"/>
                <a:ea typeface="黑体" pitchFamily="49" charset="-122"/>
              </a:rPr>
              <a:t>3</a:t>
            </a:r>
            <a:r>
              <a:rPr altLang="en-US" sz="2800" lang="zh-CN">
                <a:latin typeface="Times New Roman" pitchFamily="18" charset="0"/>
                <a:ea typeface="黑体" pitchFamily="49" charset="-122"/>
              </a:rPr>
              <a:t>）</a:t>
            </a:r>
            <a:r>
              <a:rPr altLang="zh-CN" sz="2800" lang="en-US">
                <a:latin typeface="Times New Roman" pitchFamily="18" charset="0"/>
                <a:ea typeface="黑体" pitchFamily="49" charset="-122"/>
              </a:rPr>
              <a:t>StudentCount=106</a:t>
            </a:r>
          </a:p>
        </p:txBody>
      </p:sp>
      <p:sp>
        <p:nvSpPr>
          <p:cNvPr id="1048867" name=""/>
          <p:cNvSpPr/>
          <p:nvPr/>
        </p:nvSpPr>
        <p:spPr>
          <a:xfrm rot="0">
            <a:off x="71437" y="2924175"/>
            <a:ext cx="4356100" cy="2160587"/>
          </a:xfrm>
          <a:prstGeom prst="rect"/>
          <a:no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endParaRPr altLang="en-US" lang="zh-CN">
              <a:solidFill>
                <a:srgbClr val="FFFFFF"/>
              </a:solidFill>
            </a:endParaRPr>
          </a:p>
        </p:txBody>
      </p:sp>
      <p:sp>
        <p:nvSpPr>
          <p:cNvPr id="1048868" name=""/>
          <p:cNvSpPr/>
          <p:nvPr/>
        </p:nvSpPr>
        <p:spPr>
          <a:xfrm rot="0">
            <a:off x="4608512" y="2924175"/>
            <a:ext cx="4356100" cy="2160587"/>
          </a:xfrm>
          <a:prstGeom prst="rect"/>
          <a:noFill/>
          <a:ln w="25400" cap="flat" cmpd="sng">
            <a:solidFill>
              <a:srgbClr val="7F7F7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endParaRPr altLang="en-US" lang="zh-CN">
              <a:solidFill>
                <a:srgbClr val="FFFFFF"/>
              </a:solidFill>
            </a:endParaRPr>
          </a:p>
        </p:txBody>
      </p:sp>
      <p:sp>
        <p:nvSpPr>
          <p:cNvPr id="1048869" name=""/>
          <p:cNvSpPr/>
          <p:nvPr/>
        </p:nvSpPr>
        <p:spPr>
          <a:xfrm rot="0">
            <a:off x="7956550" y="5013325"/>
            <a:ext cx="215900" cy="576262"/>
          </a:xfrm>
          <a:prstGeom prst="downArrow">
            <a:avLst>
              <a:gd name="adj1" fmla="val 50000"/>
              <a:gd name="adj2" fmla="val 49996"/>
            </a:avLst>
          </a:prstGeom>
          <a:solidFill>
            <a:schemeClr val="accent1"/>
          </a:solidFill>
          <a:ln w="25400" cap="flat" cmpd="sng">
            <a:solidFill>
              <a:srgbClr val="956F00">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endParaRPr altLang="en-US" lang="zh-CN">
              <a:solidFill>
                <a:srgbClr val="FFFFFF"/>
              </a:solidFill>
            </a:endParaRPr>
          </a:p>
        </p:txBody>
      </p:sp>
      <p:sp>
        <p:nvSpPr>
          <p:cNvPr id="1048870" name=""/>
          <p:cNvSpPr txBox="1"/>
          <p:nvPr/>
        </p:nvSpPr>
        <p:spPr>
          <a:xfrm rot="0">
            <a:off x="7667625" y="5589587"/>
            <a:ext cx="792162" cy="52228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r>
              <a:rPr altLang="zh-CN" sz="2800" lang="en-US">
                <a:latin typeface="Times New Roman" pitchFamily="18" charset="0"/>
                <a:ea typeface="Times New Roman" pitchFamily="18" charset="0"/>
              </a:rPr>
              <a:t>101</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865"/>
                                        </p:tgtEl>
                                        <p:attrNameLst>
                                          <p:attrName>style.visibility</p:attrName>
                                        </p:attrNameLst>
                                      </p:cBhvr>
                                      <p:to>
                                        <p:strVal val="visible"/>
                                      </p:to>
                                    </p:set>
                                    <p:animEffect transition="in" filter="randombar(horizontal)">
                                      <p:cBhvr>
                                        <p:cTn dur="500" id="7"/>
                                        <p:tgtEl>
                                          <p:spTgt spid="1048865"/>
                                        </p:tgtEl>
                                      </p:cBhvr>
                                    </p:animEffect>
                                  </p:childTnLst>
                                </p:cTn>
                              </p:par>
                              <p:par>
                                <p:cTn fill="hold" grpId="0" id="8" nodeType="withEffect" presetClass="entr" presetID="14" presetSubtype="10">
                                  <p:stCondLst>
                                    <p:cond delay="0"/>
                                  </p:stCondLst>
                                  <p:childTnLst>
                                    <p:set>
                                      <p:cBhvr>
                                        <p:cTn dur="1" fill="hold" id="9">
                                          <p:stCondLst>
                                            <p:cond delay="0"/>
                                          </p:stCondLst>
                                        </p:cTn>
                                        <p:tgtEl>
                                          <p:spTgt spid="1048867"/>
                                        </p:tgtEl>
                                        <p:attrNameLst>
                                          <p:attrName>style.visibility</p:attrName>
                                        </p:attrNameLst>
                                      </p:cBhvr>
                                      <p:to>
                                        <p:strVal val="visible"/>
                                      </p:to>
                                    </p:set>
                                    <p:animEffect transition="in" filter="randombar(horizontal)">
                                      <p:cBhvr>
                                        <p:cTn dur="500" id="10"/>
                                        <p:tgtEl>
                                          <p:spTgt spid="1048867"/>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4" presetSubtype="10">
                                  <p:stCondLst>
                                    <p:cond delay="0"/>
                                  </p:stCondLst>
                                  <p:childTnLst>
                                    <p:set>
                                      <p:cBhvr>
                                        <p:cTn dur="1" fill="hold" id="14">
                                          <p:stCondLst>
                                            <p:cond delay="0"/>
                                          </p:stCondLst>
                                        </p:cTn>
                                        <p:tgtEl>
                                          <p:spTgt spid="1048866"/>
                                        </p:tgtEl>
                                        <p:attrNameLst>
                                          <p:attrName>style.visibility</p:attrName>
                                        </p:attrNameLst>
                                      </p:cBhvr>
                                      <p:to>
                                        <p:strVal val="visible"/>
                                      </p:to>
                                    </p:set>
                                    <p:animEffect transition="in" filter="randombar(horizontal)">
                                      <p:cBhvr>
                                        <p:cTn dur="500" id="15"/>
                                        <p:tgtEl>
                                          <p:spTgt spid="1048866"/>
                                        </p:tgtEl>
                                      </p:cBhvr>
                                    </p:animEffect>
                                  </p:childTnLst>
                                </p:cTn>
                              </p:par>
                              <p:par>
                                <p:cTn fill="hold" grpId="0" id="16" nodeType="withEffect" presetClass="entr" presetID="14" presetSubtype="10">
                                  <p:stCondLst>
                                    <p:cond delay="0"/>
                                  </p:stCondLst>
                                  <p:childTnLst>
                                    <p:set>
                                      <p:cBhvr>
                                        <p:cTn dur="1" fill="hold" id="17">
                                          <p:stCondLst>
                                            <p:cond delay="0"/>
                                          </p:stCondLst>
                                        </p:cTn>
                                        <p:tgtEl>
                                          <p:spTgt spid="1048868"/>
                                        </p:tgtEl>
                                        <p:attrNameLst>
                                          <p:attrName>style.visibility</p:attrName>
                                        </p:attrNameLst>
                                      </p:cBhvr>
                                      <p:to>
                                        <p:strVal val="visible"/>
                                      </p:to>
                                    </p:set>
                                    <p:animEffect transition="in" filter="randombar(horizontal)">
                                      <p:cBhvr>
                                        <p:cTn dur="500" id="18"/>
                                        <p:tgtEl>
                                          <p:spTgt spid="1048868"/>
                                        </p:tgtEl>
                                      </p:cBhvr>
                                    </p:animEffect>
                                  </p:childTnLst>
                                </p:cTn>
                              </p:par>
                            </p:childTnLst>
                          </p:cTn>
                        </p:par>
                      </p:childTnLst>
                    </p:cTn>
                  </p:par>
                  <p:par>
                    <p:cTn fill="hold" id="19" nodeType="clickPar">
                      <p:stCondLst>
                        <p:cond delay="indefinite"/>
                      </p:stCondLst>
                      <p:childTnLst>
                        <p:par>
                          <p:cTn fill="hold" id="20" nodeType="withGroup">
                            <p:stCondLst>
                              <p:cond delay="0"/>
                            </p:stCondLst>
                            <p:childTnLst>
                              <p:par>
                                <p:cTn fill="hold" grpId="0" id="21" nodeType="clickEffect" presetClass="entr" presetID="14" presetSubtype="10">
                                  <p:stCondLst>
                                    <p:cond delay="0"/>
                                  </p:stCondLst>
                                  <p:childTnLst>
                                    <p:set>
                                      <p:cBhvr>
                                        <p:cTn dur="1" fill="hold" id="22">
                                          <p:stCondLst>
                                            <p:cond delay="0"/>
                                          </p:stCondLst>
                                        </p:cTn>
                                        <p:tgtEl>
                                          <p:spTgt spid="1048869"/>
                                        </p:tgtEl>
                                        <p:attrNameLst>
                                          <p:attrName>style.visibility</p:attrName>
                                        </p:attrNameLst>
                                      </p:cBhvr>
                                      <p:to>
                                        <p:strVal val="visible"/>
                                      </p:to>
                                    </p:set>
                                    <p:animEffect transition="in" filter="randombar(horizontal)">
                                      <p:cBhvr>
                                        <p:cTn dur="500" id="23"/>
                                        <p:tgtEl>
                                          <p:spTgt spid="1048869"/>
                                        </p:tgtEl>
                                      </p:cBhvr>
                                    </p:animEffect>
                                  </p:childTnLst>
                                </p:cTn>
                              </p:par>
                              <p:par>
                                <p:cTn fill="hold" grpId="0" id="24" nodeType="withEffect" presetClass="entr" presetID="14" presetSubtype="10">
                                  <p:stCondLst>
                                    <p:cond delay="0"/>
                                  </p:stCondLst>
                                  <p:childTnLst>
                                    <p:set>
                                      <p:cBhvr>
                                        <p:cTn dur="1" fill="hold" id="25">
                                          <p:stCondLst>
                                            <p:cond delay="0"/>
                                          </p:stCondLst>
                                        </p:cTn>
                                        <p:tgtEl>
                                          <p:spTgt spid="1048870"/>
                                        </p:tgtEl>
                                        <p:attrNameLst>
                                          <p:attrName>style.visibility</p:attrName>
                                        </p:attrNameLst>
                                      </p:cBhvr>
                                      <p:to>
                                        <p:strVal val="visible"/>
                                      </p:to>
                                    </p:set>
                                    <p:animEffect transition="in" filter="randombar(horizontal)">
                                      <p:cBhvr>
                                        <p:cTn dur="500" id="26"/>
                                        <p:tgtEl>
                                          <p:spTgt spid="1048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5" grpId="0" uiExpand="0" build="whole"/>
      <p:bldP spid="1048866" grpId="0" uiExpand="0" build="whole"/>
      <p:bldP spid="1048867" grpId="0" uiExpand="0" build="whole" animBg="1"/>
      <p:bldP spid="1048868" grpId="0" uiExpand="0" build="whole" animBg="1"/>
      <p:bldP spid="1048869" grpId="0" uiExpand="0" build="whole" animBg="1"/>
      <p:bldP spid="1048870" grpId="0" uiExpand="0" build="whole"/>
    </p:bldLst>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871" name=""/>
          <p:cNvSpPr/>
          <p:nvPr>
            <p:ph sz="full" idx="1"/>
          </p:nvPr>
        </p:nvSpPr>
        <p:spPr>
          <a:xfrm rot="0">
            <a:off x="485775" y="1268412"/>
            <a:ext cx="7974012" cy="45370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2800" lang="zh-CN">
                <a:latin typeface="黑体" pitchFamily="49" charset="-122"/>
                <a:ea typeface="黑体" pitchFamily="49" charset="-122"/>
              </a:rPr>
              <a:t>主要思想：边界条件处理容易出现错误，测试时需要特别考虑等价类的边界值。</a:t>
            </a:r>
          </a:p>
          <a:p>
            <a:pPr eaLnBrk="1" hangingPunct="1" latinLnBrk="1" lvl="1"/>
            <a:r>
              <a:rPr altLang="en-US" sz="2400" lang="zh-CN">
                <a:latin typeface="黑体" pitchFamily="49" charset="-122"/>
                <a:ea typeface="黑体" pitchFamily="49" charset="-122"/>
              </a:rPr>
              <a:t>联合使用等价划分和边界值分析</a:t>
            </a:r>
          </a:p>
          <a:p>
            <a:pPr eaLnBrk="1" hangingPunct="1" latinLnBrk="1" lvl="0"/>
            <a:r>
              <a:rPr altLang="en-US" sz="2800" lang="zh-CN">
                <a:latin typeface="黑体" pitchFamily="49" charset="-122"/>
                <a:ea typeface="黑体" pitchFamily="49" charset="-122"/>
              </a:rPr>
              <a:t>如何设计测试用例</a:t>
            </a:r>
          </a:p>
          <a:p>
            <a:pPr eaLnBrk="1" hangingPunct="1" latinLnBrk="1" lvl="1"/>
            <a:r>
              <a:rPr altLang="en-US" sz="2400" lang="zh-CN">
                <a:latin typeface="Times New Roman" pitchFamily="18" charset="0"/>
                <a:ea typeface="黑体" pitchFamily="49" charset="-122"/>
              </a:rPr>
              <a:t>某个数据的输入条件为一个数值范围</a:t>
            </a:r>
            <a:r>
              <a:rPr altLang="zh-CN" sz="2400" lang="en-US">
                <a:latin typeface="Times New Roman" pitchFamily="18" charset="0"/>
                <a:ea typeface="黑体" pitchFamily="49" charset="-122"/>
              </a:rPr>
              <a:t>[a, b]</a:t>
            </a:r>
          </a:p>
          <a:p>
            <a:pPr eaLnBrk="1" hangingPunct="1" latinLnBrk="1" lvl="2"/>
            <a:r>
              <a:rPr altLang="en-US" sz="2400" lang="zh-CN">
                <a:latin typeface="Times New Roman" pitchFamily="18" charset="0"/>
                <a:ea typeface="黑体" pitchFamily="49" charset="-122"/>
              </a:rPr>
              <a:t>选择</a:t>
            </a:r>
            <a:r>
              <a:rPr altLang="zh-CN" sz="2400" lang="en-US">
                <a:latin typeface="Times New Roman" pitchFamily="18" charset="0"/>
                <a:ea typeface="黑体" pitchFamily="49" charset="-122"/>
              </a:rPr>
              <a:t>a</a:t>
            </a:r>
            <a:r>
              <a:rPr altLang="en-US" sz="2400" lang="zh-CN">
                <a:latin typeface="Times New Roman" pitchFamily="18" charset="0"/>
                <a:ea typeface="黑体" pitchFamily="49" charset="-122"/>
              </a:rPr>
              <a:t>、</a:t>
            </a:r>
            <a:r>
              <a:rPr altLang="zh-CN" sz="2400" lang="en-US">
                <a:latin typeface="Times New Roman" pitchFamily="18" charset="0"/>
                <a:ea typeface="黑体" pitchFamily="49" charset="-122"/>
              </a:rPr>
              <a:t>b</a:t>
            </a:r>
            <a:r>
              <a:rPr altLang="en-US" sz="2400" lang="zh-CN">
                <a:latin typeface="Times New Roman" pitchFamily="18" charset="0"/>
                <a:ea typeface="黑体" pitchFamily="49" charset="-122"/>
              </a:rPr>
              <a:t>和紧邻</a:t>
            </a:r>
            <a:r>
              <a:rPr altLang="zh-CN" sz="2400" lang="en-US">
                <a:latin typeface="Times New Roman" pitchFamily="18" charset="0"/>
                <a:ea typeface="黑体" pitchFamily="49" charset="-122"/>
              </a:rPr>
              <a:t>a</a:t>
            </a:r>
            <a:r>
              <a:rPr altLang="en-US" sz="2400" lang="zh-CN">
                <a:latin typeface="Times New Roman" pitchFamily="18" charset="0"/>
                <a:ea typeface="黑体" pitchFamily="49" charset="-122"/>
              </a:rPr>
              <a:t>、</a:t>
            </a:r>
            <a:r>
              <a:rPr altLang="zh-CN" sz="2400" lang="en-US">
                <a:latin typeface="Times New Roman" pitchFamily="18" charset="0"/>
                <a:ea typeface="黑体" pitchFamily="49" charset="-122"/>
              </a:rPr>
              <a:t>b</a:t>
            </a:r>
            <a:r>
              <a:rPr altLang="en-US" sz="2400" lang="zh-CN">
                <a:latin typeface="Times New Roman" pitchFamily="18" charset="0"/>
                <a:ea typeface="黑体" pitchFamily="49" charset="-122"/>
              </a:rPr>
              <a:t>的值</a:t>
            </a:r>
          </a:p>
          <a:p>
            <a:pPr eaLnBrk="1" hangingPunct="1" latinLnBrk="1" lvl="1"/>
            <a:r>
              <a:rPr altLang="en-US" sz="2400" lang="zh-CN">
                <a:latin typeface="Times New Roman" pitchFamily="18" charset="0"/>
                <a:ea typeface="黑体" pitchFamily="49" charset="-122"/>
              </a:rPr>
              <a:t>某个数据的输入条件为一个数值集合</a:t>
            </a:r>
          </a:p>
          <a:p>
            <a:pPr eaLnBrk="1" hangingPunct="1" latinLnBrk="1" lvl="2"/>
            <a:r>
              <a:rPr altLang="en-US" sz="2400" lang="zh-CN">
                <a:latin typeface="Times New Roman" pitchFamily="18" charset="0"/>
                <a:ea typeface="黑体" pitchFamily="49" charset="-122"/>
              </a:rPr>
              <a:t>选择其中最大值、最小值以及紧邻的值</a:t>
            </a:r>
          </a:p>
          <a:p>
            <a:pPr eaLnBrk="1" hangingPunct="1" latinLnBrk="1" lvl="1"/>
            <a:endParaRPr altLang="en-US" sz="2800" lang="zh-CN">
              <a:latin typeface="Times New Roman" pitchFamily="18" charset="0"/>
              <a:ea typeface="黑体" pitchFamily="49" charset="-122"/>
            </a:endParaRPr>
          </a:p>
        </p:txBody>
      </p:sp>
      <p:sp>
        <p:nvSpPr>
          <p:cNvPr id="104887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38</a:t>
            </a:fld>
            <a:endParaRPr altLang="zh-CN" sz="1200" lang="en-US">
              <a:solidFill>
                <a:srgbClr val="000000"/>
              </a:solidFill>
              <a:latin typeface="Garamond" pitchFamily="18" charset="0"/>
            </a:endParaRPr>
          </a:p>
        </p:txBody>
      </p:sp>
      <p:sp>
        <p:nvSpPr>
          <p:cNvPr id="1048873"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b="1" sz="3600" lang="zh-CN">
                <a:latin typeface="黑体" pitchFamily="49" charset="-122"/>
                <a:ea typeface="黑体" pitchFamily="49" charset="-122"/>
              </a:rPr>
              <a:t>边界值分析</a:t>
            </a:r>
            <a:r>
              <a:rPr altLang="zh-CN" sz="3600" lang="en-US">
                <a:latin typeface="Times New Roman" pitchFamily="18" charset="0"/>
              </a:rPr>
              <a:t>(Boundary Value Analysis)</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871">
                                            <p:txEl>
                                              <p:charRg st="0" end="36"/>
                                            </p:txEl>
                                          </p:spTgt>
                                        </p:tgtEl>
                                        <p:attrNameLst>
                                          <p:attrName>style.visibility</p:attrName>
                                        </p:attrNameLst>
                                      </p:cBhvr>
                                      <p:to>
                                        <p:strVal val="visible"/>
                                      </p:to>
                                    </p:set>
                                    <p:animEffect transition="in" filter="randombar(horizontal)">
                                      <p:cBhvr>
                                        <p:cTn dur="500" id="7"/>
                                        <p:tgtEl>
                                          <p:spTgt spid="1048871">
                                            <p:txEl>
                                              <p:charRg st="0" end="36"/>
                                            </p:txEl>
                                          </p:spTgt>
                                        </p:tgtEl>
                                      </p:cBhvr>
                                    </p:animEffect>
                                  </p:childTnLst>
                                </p:cTn>
                              </p:par>
                              <p:par>
                                <p:cTn fill="hold" id="8" nodeType="withEffect" presetClass="entr" presetID="14" presetSubtype="10">
                                  <p:stCondLst>
                                    <p:cond delay="0"/>
                                  </p:stCondLst>
                                  <p:childTnLst>
                                    <p:set>
                                      <p:cBhvr>
                                        <p:cTn dur="1" fill="hold" id="9">
                                          <p:stCondLst>
                                            <p:cond delay="0"/>
                                          </p:stCondLst>
                                        </p:cTn>
                                        <p:tgtEl>
                                          <p:spTgt spid="1048871">
                                            <p:txEl>
                                              <p:charRg st="36" end="51"/>
                                            </p:txEl>
                                          </p:spTgt>
                                        </p:tgtEl>
                                        <p:attrNameLst>
                                          <p:attrName>style.visibility</p:attrName>
                                        </p:attrNameLst>
                                      </p:cBhvr>
                                      <p:to>
                                        <p:strVal val="visible"/>
                                      </p:to>
                                    </p:set>
                                    <p:animEffect transition="in" filter="randombar(horizontal)">
                                      <p:cBhvr>
                                        <p:cTn dur="500" id="10"/>
                                        <p:tgtEl>
                                          <p:spTgt spid="1048871">
                                            <p:txEl>
                                              <p:charRg st="36" end="51"/>
                                            </p:txEl>
                                          </p:spTgt>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14" presetSubtype="10">
                                  <p:stCondLst>
                                    <p:cond delay="0"/>
                                  </p:stCondLst>
                                  <p:childTnLst>
                                    <p:set>
                                      <p:cBhvr>
                                        <p:cTn dur="1" fill="hold" id="14">
                                          <p:stCondLst>
                                            <p:cond delay="0"/>
                                          </p:stCondLst>
                                        </p:cTn>
                                        <p:tgtEl>
                                          <p:spTgt spid="1048871">
                                            <p:txEl>
                                              <p:charRg st="51" end="60"/>
                                            </p:txEl>
                                          </p:spTgt>
                                        </p:tgtEl>
                                        <p:attrNameLst>
                                          <p:attrName>style.visibility</p:attrName>
                                        </p:attrNameLst>
                                      </p:cBhvr>
                                      <p:to>
                                        <p:strVal val="visible"/>
                                      </p:to>
                                    </p:set>
                                    <p:animEffect transition="in" filter="randombar(horizontal)">
                                      <p:cBhvr>
                                        <p:cTn dur="500" id="15"/>
                                        <p:tgtEl>
                                          <p:spTgt spid="1048871">
                                            <p:txEl>
                                              <p:charRg st="51" end="60"/>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14" presetSubtype="10">
                                  <p:stCondLst>
                                    <p:cond delay="0"/>
                                  </p:stCondLst>
                                  <p:childTnLst>
                                    <p:set>
                                      <p:cBhvr>
                                        <p:cTn dur="1" fill="hold" id="19">
                                          <p:stCondLst>
                                            <p:cond delay="0"/>
                                          </p:stCondLst>
                                        </p:cTn>
                                        <p:tgtEl>
                                          <p:spTgt spid="1048871">
                                            <p:txEl>
                                              <p:charRg st="60" end="83"/>
                                            </p:txEl>
                                          </p:spTgt>
                                        </p:tgtEl>
                                        <p:attrNameLst>
                                          <p:attrName>style.visibility</p:attrName>
                                        </p:attrNameLst>
                                      </p:cBhvr>
                                      <p:to>
                                        <p:strVal val="visible"/>
                                      </p:to>
                                    </p:set>
                                    <p:animEffect transition="in" filter="randombar(horizontal)">
                                      <p:cBhvr>
                                        <p:cTn dur="500" id="20"/>
                                        <p:tgtEl>
                                          <p:spTgt spid="1048871">
                                            <p:txEl>
                                              <p:charRg st="60" end="83"/>
                                            </p:txEl>
                                          </p:spTgt>
                                        </p:tgtEl>
                                      </p:cBhvr>
                                    </p:animEffect>
                                  </p:childTnLst>
                                </p:cTn>
                              </p:par>
                              <p:par>
                                <p:cTn fill="hold" id="21" nodeType="withEffect" presetClass="entr" presetID="14" presetSubtype="10">
                                  <p:stCondLst>
                                    <p:cond delay="0"/>
                                  </p:stCondLst>
                                  <p:childTnLst>
                                    <p:set>
                                      <p:cBhvr>
                                        <p:cTn dur="1" fill="hold" id="22">
                                          <p:stCondLst>
                                            <p:cond delay="0"/>
                                          </p:stCondLst>
                                        </p:cTn>
                                        <p:tgtEl>
                                          <p:spTgt spid="1048871">
                                            <p:txEl>
                                              <p:charRg st="83" end="97"/>
                                            </p:txEl>
                                          </p:spTgt>
                                        </p:tgtEl>
                                        <p:attrNameLst>
                                          <p:attrName>style.visibility</p:attrName>
                                        </p:attrNameLst>
                                      </p:cBhvr>
                                      <p:to>
                                        <p:strVal val="visible"/>
                                      </p:to>
                                    </p:set>
                                    <p:animEffect transition="in" filter="randombar(horizontal)">
                                      <p:cBhvr>
                                        <p:cTn dur="500" id="23"/>
                                        <p:tgtEl>
                                          <p:spTgt spid="1048871">
                                            <p:txEl>
                                              <p:charRg st="83" end="97"/>
                                            </p:txEl>
                                          </p:spTgt>
                                        </p:tgtEl>
                                      </p:cBhvr>
                                    </p:animEffect>
                                  </p:childTnLst>
                                </p:cTn>
                              </p:par>
                            </p:childTnLst>
                          </p:cTn>
                        </p:par>
                      </p:childTnLst>
                    </p:cTn>
                  </p:par>
                  <p:par>
                    <p:cTn fill="hold" id="24" nodeType="clickPar">
                      <p:stCondLst>
                        <p:cond delay="indefinite"/>
                      </p:stCondLst>
                      <p:childTnLst>
                        <p:par>
                          <p:cTn fill="hold" id="25" nodeType="withGroup">
                            <p:stCondLst>
                              <p:cond delay="0"/>
                            </p:stCondLst>
                            <p:childTnLst>
                              <p:par>
                                <p:cTn fill="hold" id="26" nodeType="clickEffect" presetClass="entr" presetID="14" presetSubtype="10">
                                  <p:stCondLst>
                                    <p:cond delay="0"/>
                                  </p:stCondLst>
                                  <p:childTnLst>
                                    <p:set>
                                      <p:cBhvr>
                                        <p:cTn dur="1" fill="hold" id="27">
                                          <p:stCondLst>
                                            <p:cond delay="0"/>
                                          </p:stCondLst>
                                        </p:cTn>
                                        <p:tgtEl>
                                          <p:spTgt spid="1048871">
                                            <p:txEl>
                                              <p:charRg st="97" end="114"/>
                                            </p:txEl>
                                          </p:spTgt>
                                        </p:tgtEl>
                                        <p:attrNameLst>
                                          <p:attrName>style.visibility</p:attrName>
                                        </p:attrNameLst>
                                      </p:cBhvr>
                                      <p:to>
                                        <p:strVal val="visible"/>
                                      </p:to>
                                    </p:set>
                                    <p:animEffect transition="in" filter="randombar(horizontal)">
                                      <p:cBhvr>
                                        <p:cTn dur="500" id="28"/>
                                        <p:tgtEl>
                                          <p:spTgt spid="1048871">
                                            <p:txEl>
                                              <p:charRg st="97" end="114"/>
                                            </p:txEl>
                                          </p:spTgt>
                                        </p:tgtEl>
                                      </p:cBhvr>
                                    </p:animEffect>
                                  </p:childTnLst>
                                </p:cTn>
                              </p:par>
                              <p:par>
                                <p:cTn fill="hold" id="29" nodeType="withEffect" presetClass="entr" presetID="14" presetSubtype="10">
                                  <p:stCondLst>
                                    <p:cond delay="0"/>
                                  </p:stCondLst>
                                  <p:childTnLst>
                                    <p:set>
                                      <p:cBhvr>
                                        <p:cTn dur="1" fill="hold" id="30">
                                          <p:stCondLst>
                                            <p:cond delay="0"/>
                                          </p:stCondLst>
                                        </p:cTn>
                                        <p:tgtEl>
                                          <p:spTgt spid="1048871">
                                            <p:txEl>
                                              <p:charRg st="114" end="132"/>
                                            </p:txEl>
                                          </p:spTgt>
                                        </p:tgtEl>
                                        <p:attrNameLst>
                                          <p:attrName>style.visibility</p:attrName>
                                        </p:attrNameLst>
                                      </p:cBhvr>
                                      <p:to>
                                        <p:strVal val="visible"/>
                                      </p:to>
                                    </p:set>
                                    <p:animEffect transition="in" filter="randombar(horizontal)">
                                      <p:cBhvr>
                                        <p:cTn dur="500" id="31"/>
                                        <p:tgtEl>
                                          <p:spTgt spid="1048871">
                                            <p:txEl>
                                              <p:charRg st="114"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24" name=""/>
        <p:cNvGrpSpPr/>
        <p:nvPr/>
      </p:nvGrpSpPr>
      <p:grpSpPr>
        <a:xfrm rot="0">
          <a:off x="0" y="0"/>
          <a:ext cx="0" cy="0"/>
          <a:chOff x="0" y="0"/>
          <a:chExt cx="0" cy="0"/>
        </a:xfrm>
      </p:grpSpPr>
      <p:sp>
        <p:nvSpPr>
          <p:cNvPr id="1048874" name=""/>
          <p:cNvSpPr/>
          <p:nvPr>
            <p:ph sz="full" idx="1"/>
          </p:nvPr>
        </p:nvSpPr>
        <p:spPr>
          <a:xfrm rot="0">
            <a:off x="485775" y="1196975"/>
            <a:ext cx="7974012" cy="12239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3200" lang="zh-CN">
                <a:latin typeface="黑体" pitchFamily="49" charset="-122"/>
                <a:ea typeface="黑体" pitchFamily="49" charset="-122"/>
              </a:rPr>
              <a:t>课程注册系统中，要求“软件工程”课程最少</a:t>
            </a:r>
            <a:r>
              <a:rPr altLang="zh-CN" sz="3200" lang="en-US">
                <a:latin typeface="黑体" pitchFamily="49" charset="-122"/>
                <a:ea typeface="黑体" pitchFamily="49" charset="-122"/>
              </a:rPr>
              <a:t>10</a:t>
            </a:r>
            <a:r>
              <a:rPr altLang="en-US" sz="3200" lang="zh-CN">
                <a:latin typeface="黑体" pitchFamily="49" charset="-122"/>
                <a:ea typeface="黑体" pitchFamily="49" charset="-122"/>
              </a:rPr>
              <a:t>名最多不超过</a:t>
            </a:r>
            <a:r>
              <a:rPr altLang="zh-CN" sz="3200" lang="en-US">
                <a:latin typeface="黑体" pitchFamily="49" charset="-122"/>
                <a:ea typeface="黑体" pitchFamily="49" charset="-122"/>
              </a:rPr>
              <a:t>100</a:t>
            </a:r>
            <a:r>
              <a:rPr altLang="en-US" sz="3200" lang="zh-CN">
                <a:latin typeface="黑体" pitchFamily="49" charset="-122"/>
                <a:ea typeface="黑体" pitchFamily="49" charset="-122"/>
              </a:rPr>
              <a:t>名学生注册。</a:t>
            </a:r>
          </a:p>
        </p:txBody>
      </p:sp>
      <p:sp>
        <p:nvSpPr>
          <p:cNvPr id="104887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39</a:t>
            </a:fld>
            <a:endParaRPr altLang="zh-CN" sz="1200" lang="en-US">
              <a:solidFill>
                <a:srgbClr val="000000"/>
              </a:solidFill>
              <a:latin typeface="Garamond" pitchFamily="18" charset="0"/>
            </a:endParaRPr>
          </a:p>
        </p:txBody>
      </p:sp>
      <p:sp>
        <p:nvSpPr>
          <p:cNvPr id="1048876"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b="1" sz="3600" lang="zh-CN">
                <a:latin typeface="黑体" pitchFamily="49" charset="-122"/>
                <a:ea typeface="黑体" pitchFamily="49" charset="-122"/>
              </a:rPr>
              <a:t>案例：课程注册功能的测试用例</a:t>
            </a:r>
          </a:p>
        </p:txBody>
      </p:sp>
      <p:sp>
        <p:nvSpPr>
          <p:cNvPr id="1048877" name=""/>
          <p:cNvSpPr txBox="1"/>
          <p:nvPr/>
        </p:nvSpPr>
        <p:spPr>
          <a:xfrm rot="0">
            <a:off x="34925" y="2492375"/>
            <a:ext cx="4608512" cy="20161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buNone/>
            </a:pPr>
            <a:r>
              <a:rPr altLang="en-US" sz="2800" lang="zh-CN">
                <a:latin typeface="黑体" pitchFamily="49" charset="-122"/>
                <a:ea typeface="黑体" pitchFamily="49" charset="-122"/>
              </a:rPr>
              <a:t>等价类：</a:t>
            </a:r>
          </a:p>
          <a:p>
            <a:pPr eaLnBrk="1" hangingPunct="1" indent="0" latinLnBrk="1" lvl="0" marL="0">
              <a:buNone/>
            </a:pPr>
            <a:r>
              <a:rPr altLang="en-US" sz="2400" lang="zh-CN">
                <a:latin typeface="Times New Roman" pitchFamily="18" charset="0"/>
                <a:ea typeface="黑体" pitchFamily="49" charset="-122"/>
              </a:rPr>
              <a:t> （</a:t>
            </a:r>
            <a:r>
              <a:rPr altLang="zh-CN" sz="2400" lang="en-US">
                <a:latin typeface="Times New Roman" pitchFamily="18" charset="0"/>
                <a:ea typeface="黑体" pitchFamily="49" charset="-122"/>
              </a:rPr>
              <a:t>1</a:t>
            </a:r>
            <a:r>
              <a:rPr altLang="en-US" sz="2400" lang="zh-CN">
                <a:latin typeface="Times New Roman" pitchFamily="18" charset="0"/>
                <a:ea typeface="黑体" pitchFamily="49" charset="-122"/>
              </a:rPr>
              <a:t>）</a:t>
            </a:r>
            <a:r>
              <a:rPr altLang="zh-CN" sz="2400" lang="en-US">
                <a:latin typeface="Times New Roman" pitchFamily="18" charset="0"/>
                <a:ea typeface="黑体" pitchFamily="49" charset="-122"/>
              </a:rPr>
              <a:t>10</a:t>
            </a:r>
            <a:r>
              <a:rPr altLang="zh-CN" sz="2400" lang="en-US">
                <a:latin typeface="Times New Roman" pitchFamily="18" charset="0"/>
                <a:ea typeface="Times New Roman" pitchFamily="18" charset="0"/>
              </a:rPr>
              <a:t>≤</a:t>
            </a:r>
            <a:r>
              <a:rPr altLang="zh-CN" sz="2400" lang="en-US">
                <a:latin typeface="Times New Roman" pitchFamily="18" charset="0"/>
                <a:ea typeface="黑体" pitchFamily="49" charset="-122"/>
              </a:rPr>
              <a:t>StudentCount</a:t>
            </a:r>
            <a:r>
              <a:rPr altLang="zh-CN" sz="2400" lang="en-US">
                <a:latin typeface="Times New Roman" pitchFamily="18" charset="0"/>
                <a:ea typeface="Times New Roman" pitchFamily="18" charset="0"/>
              </a:rPr>
              <a:t>≤100</a:t>
            </a:r>
          </a:p>
          <a:p>
            <a:pPr eaLnBrk="1" hangingPunct="1" indent="0" latinLnBrk="1" lvl="0" marL="0">
              <a:buNone/>
            </a:pPr>
            <a:r>
              <a:rPr altLang="en-US" sz="2400" lang="zh-CN">
                <a:latin typeface="Times New Roman" pitchFamily="18" charset="0"/>
                <a:ea typeface="黑体" pitchFamily="49" charset="-122"/>
              </a:rPr>
              <a:t> （</a:t>
            </a:r>
            <a:r>
              <a:rPr altLang="zh-CN" sz="2400" lang="en-US">
                <a:latin typeface="Times New Roman" pitchFamily="18" charset="0"/>
                <a:ea typeface="黑体" pitchFamily="49" charset="-122"/>
              </a:rPr>
              <a:t>2</a:t>
            </a:r>
            <a:r>
              <a:rPr altLang="en-US" sz="2400" lang="zh-CN">
                <a:latin typeface="Times New Roman" pitchFamily="18" charset="0"/>
                <a:ea typeface="黑体" pitchFamily="49" charset="-122"/>
              </a:rPr>
              <a:t>）</a:t>
            </a:r>
            <a:r>
              <a:rPr altLang="zh-CN" sz="2400" lang="en-US">
                <a:latin typeface="Times New Roman" pitchFamily="18" charset="0"/>
                <a:ea typeface="黑体" pitchFamily="49" charset="-122"/>
              </a:rPr>
              <a:t> StudentCount&lt;10</a:t>
            </a:r>
          </a:p>
          <a:p>
            <a:pPr eaLnBrk="1" hangingPunct="1" indent="0" latinLnBrk="1" lvl="0" marL="0">
              <a:buNone/>
            </a:pPr>
            <a:r>
              <a:rPr altLang="zh-CN" sz="2400" lang="en-US">
                <a:latin typeface="Times New Roman" pitchFamily="18" charset="0"/>
                <a:ea typeface="黑体" pitchFamily="49" charset="-122"/>
              </a:rPr>
              <a:t> </a:t>
            </a:r>
            <a:r>
              <a:rPr altLang="en-US" sz="2400" lang="zh-CN">
                <a:latin typeface="Times New Roman" pitchFamily="18" charset="0"/>
                <a:ea typeface="黑体" pitchFamily="49" charset="-122"/>
              </a:rPr>
              <a:t>（</a:t>
            </a:r>
            <a:r>
              <a:rPr altLang="zh-CN" sz="2400" lang="en-US">
                <a:latin typeface="Times New Roman" pitchFamily="18" charset="0"/>
                <a:ea typeface="黑体" pitchFamily="49" charset="-122"/>
              </a:rPr>
              <a:t>3</a:t>
            </a:r>
            <a:r>
              <a:rPr altLang="en-US" sz="2400" lang="zh-CN">
                <a:latin typeface="Times New Roman" pitchFamily="18" charset="0"/>
                <a:ea typeface="黑体" pitchFamily="49" charset="-122"/>
              </a:rPr>
              <a:t>）</a:t>
            </a:r>
            <a:r>
              <a:rPr altLang="zh-CN" sz="2400" lang="en-US">
                <a:latin typeface="Times New Roman" pitchFamily="18" charset="0"/>
                <a:ea typeface="黑体" pitchFamily="49" charset="-122"/>
              </a:rPr>
              <a:t> StudentCount&gt;100</a:t>
            </a:r>
          </a:p>
        </p:txBody>
      </p:sp>
      <p:sp>
        <p:nvSpPr>
          <p:cNvPr id="1048878" name=""/>
          <p:cNvSpPr txBox="1"/>
          <p:nvPr/>
        </p:nvSpPr>
        <p:spPr>
          <a:xfrm rot="0">
            <a:off x="4932362" y="2924175"/>
            <a:ext cx="3995737" cy="10096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buNone/>
            </a:pPr>
            <a:r>
              <a:rPr altLang="en-US" sz="2800" lang="zh-CN">
                <a:latin typeface="黑体" pitchFamily="49" charset="-122"/>
                <a:ea typeface="黑体" pitchFamily="49" charset="-122"/>
              </a:rPr>
              <a:t>已有测试输入：</a:t>
            </a:r>
          </a:p>
          <a:p>
            <a:pPr eaLnBrk="1" hangingPunct="1" indent="0" latinLnBrk="1" lvl="0" marL="0">
              <a:buNone/>
            </a:pPr>
            <a:r>
              <a:rPr altLang="zh-CN" sz="2400" lang="en-US">
                <a:latin typeface="Times New Roman" pitchFamily="18" charset="0"/>
                <a:ea typeface="黑体" pitchFamily="49" charset="-122"/>
              </a:rPr>
              <a:t> StudentCount=46, 8, 101</a:t>
            </a:r>
          </a:p>
        </p:txBody>
      </p:sp>
      <p:sp>
        <p:nvSpPr>
          <p:cNvPr id="1048879" name=""/>
          <p:cNvSpPr txBox="1"/>
          <p:nvPr/>
        </p:nvSpPr>
        <p:spPr>
          <a:xfrm rot="0">
            <a:off x="1498600" y="4724400"/>
            <a:ext cx="6026150" cy="10080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buNone/>
            </a:pPr>
            <a:r>
              <a:rPr altLang="en-US" sz="2800" lang="zh-CN">
                <a:latin typeface="黑体" pitchFamily="49" charset="-122"/>
                <a:ea typeface="黑体" pitchFamily="49" charset="-122"/>
              </a:rPr>
              <a:t>通过边界值分析新增加的测试输入：</a:t>
            </a:r>
          </a:p>
          <a:p>
            <a:pPr eaLnBrk="1" hangingPunct="1" indent="0" latinLnBrk="1" lvl="0" marL="0">
              <a:buNone/>
            </a:pPr>
            <a:r>
              <a:rPr altLang="zh-CN" sz="2400" lang="en-US">
                <a:latin typeface="Times New Roman" pitchFamily="18" charset="0"/>
                <a:ea typeface="黑体" pitchFamily="49" charset="-122"/>
              </a:rPr>
              <a:t> StudentCount=10, 11, 99, 100</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8878"/>
                                        </p:tgtEl>
                                        <p:attrNameLst>
                                          <p:attrName>style.visibility</p:attrName>
                                        </p:attrNameLst>
                                      </p:cBhvr>
                                      <p:to>
                                        <p:strVal val="visible"/>
                                      </p:to>
                                    </p:set>
                                    <p:animEffect transition="in" filter="randombar(horizontal)">
                                      <p:cBhvr>
                                        <p:cTn dur="500" id="7"/>
                                        <p:tgtEl>
                                          <p:spTgt spid="1048878"/>
                                        </p:tgtEl>
                                      </p:cBhvr>
                                    </p:animEffect>
                                  </p:childTnLst>
                                </p:cTn>
                              </p:par>
                              <p:par>
                                <p:cTn fill="hold" grpId="0" id="8" nodeType="withEffect" presetClass="entr" presetID="14" presetSubtype="10">
                                  <p:stCondLst>
                                    <p:cond delay="0"/>
                                  </p:stCondLst>
                                  <p:childTnLst>
                                    <p:set>
                                      <p:cBhvr>
                                        <p:cTn dur="1" fill="hold" id="9">
                                          <p:stCondLst>
                                            <p:cond delay="0"/>
                                          </p:stCondLst>
                                        </p:cTn>
                                        <p:tgtEl>
                                          <p:spTgt spid="1048877"/>
                                        </p:tgtEl>
                                        <p:attrNameLst>
                                          <p:attrName>style.visibility</p:attrName>
                                        </p:attrNameLst>
                                      </p:cBhvr>
                                      <p:to>
                                        <p:strVal val="visible"/>
                                      </p:to>
                                    </p:set>
                                    <p:animEffect transition="in" filter="randombar(horizontal)">
                                      <p:cBhvr>
                                        <p:cTn dur="500" id="10"/>
                                        <p:tgtEl>
                                          <p:spTgt spid="1048877"/>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14" presetSubtype="10">
                                  <p:stCondLst>
                                    <p:cond delay="0"/>
                                  </p:stCondLst>
                                  <p:childTnLst>
                                    <p:set>
                                      <p:cBhvr>
                                        <p:cTn dur="1" fill="hold" id="14">
                                          <p:stCondLst>
                                            <p:cond delay="0"/>
                                          </p:stCondLst>
                                        </p:cTn>
                                        <p:tgtEl>
                                          <p:spTgt spid="1048879"/>
                                        </p:tgtEl>
                                        <p:attrNameLst>
                                          <p:attrName>style.visibility</p:attrName>
                                        </p:attrNameLst>
                                      </p:cBhvr>
                                      <p:to>
                                        <p:strVal val="visible"/>
                                      </p:to>
                                    </p:set>
                                    <p:animEffect transition="in" filter="randombar(horizontal)">
                                      <p:cBhvr>
                                        <p:cTn dur="500" id="15"/>
                                        <p:tgtEl>
                                          <p:spTgt spid="1048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7" grpId="0" uiExpand="0" build="whole"/>
      <p:bldP spid="1048878" grpId="0" uiExpand="0" build="whole"/>
      <p:bldP spid="1048879" grpId="0" uiExpand="0" build="whole"/>
    </p:bldLst>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599"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latin typeface="Times New Roman" pitchFamily="18" charset="0"/>
              </a:rPr>
              <a:t>逻辑覆盖</a:t>
            </a:r>
          </a:p>
        </p:txBody>
      </p:sp>
      <p:sp>
        <p:nvSpPr>
          <p:cNvPr id="1048600" name=""/>
          <p:cNvSpPr/>
          <p:nvPr>
            <p:ph sz="full" idx="1"/>
          </p:nvPr>
        </p:nvSpPr>
        <p:spPr>
          <a:xfrm rot="0">
            <a:off x="457200" y="1341437"/>
            <a:ext cx="8229600" cy="4530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lang="zh-CN">
                <a:latin typeface="Times New Roman" pitchFamily="18" charset="0"/>
              </a:rPr>
              <a:t>有选择地执行程序中某些最有代表性的通路是对穷尽测试的惟一可行的替代办法。</a:t>
            </a:r>
          </a:p>
          <a:p>
            <a:pPr eaLnBrk="1" hangingPunct="1" latinLnBrk="1" lvl="0"/>
            <a:r>
              <a:rPr altLang="en-US" lang="zh-CN">
                <a:latin typeface="Times New Roman" pitchFamily="18" charset="0"/>
              </a:rPr>
              <a:t>从</a:t>
            </a:r>
            <a:r>
              <a:rPr altLang="en-US" lang="zh-CN">
                <a:solidFill>
                  <a:srgbClr val="FF0000"/>
                </a:solidFill>
                <a:latin typeface="Times New Roman" pitchFamily="18" charset="0"/>
              </a:rPr>
              <a:t>覆盖</a:t>
            </a:r>
            <a:r>
              <a:rPr altLang="zh-CN" lang="en-US">
                <a:latin typeface="Times New Roman" pitchFamily="18" charset="0"/>
              </a:rPr>
              <a:t>源程序语句的详尽程度分析，大致有以下一些不同的覆盖标准：</a:t>
            </a:r>
          </a:p>
          <a:p>
            <a:pPr eaLnBrk="1" hangingPunct="1" latinLnBrk="1" lvl="1"/>
            <a:r>
              <a:rPr altLang="en-US" lang="zh-CN">
                <a:latin typeface="Times New Roman" pitchFamily="18" charset="0"/>
              </a:rPr>
              <a:t>语句覆盖</a:t>
            </a:r>
          </a:p>
          <a:p>
            <a:pPr eaLnBrk="1" hangingPunct="1" latinLnBrk="1" lvl="1"/>
            <a:r>
              <a:rPr altLang="en-US" lang="zh-CN">
                <a:latin typeface="Times New Roman" pitchFamily="18" charset="0"/>
              </a:rPr>
              <a:t>判定覆盖 </a:t>
            </a:r>
          </a:p>
          <a:p>
            <a:pPr eaLnBrk="1" hangingPunct="1" latinLnBrk="1" lvl="1"/>
            <a:r>
              <a:rPr altLang="en-US" lang="zh-CN">
                <a:latin typeface="Times New Roman" pitchFamily="18" charset="0"/>
              </a:rPr>
              <a:t>条件覆盖 </a:t>
            </a:r>
          </a:p>
          <a:p>
            <a:pPr eaLnBrk="1" hangingPunct="1" latinLnBrk="1" lvl="1"/>
            <a:r>
              <a:rPr altLang="en-US" lang="zh-CN">
                <a:latin typeface="Times New Roman" pitchFamily="18" charset="0"/>
              </a:rPr>
              <a:t>判定</a:t>
            </a:r>
            <a:r>
              <a:rPr altLang="zh-CN" lang="en-US">
                <a:latin typeface="Times New Roman" pitchFamily="18" charset="0"/>
              </a:rPr>
              <a:t>/</a:t>
            </a:r>
            <a:r>
              <a:rPr altLang="en-US" lang="zh-CN">
                <a:latin typeface="Times New Roman" pitchFamily="18" charset="0"/>
              </a:rPr>
              <a:t>条件覆盖 </a:t>
            </a:r>
          </a:p>
          <a:p>
            <a:pPr eaLnBrk="1" hangingPunct="1" latinLnBrk="1" lvl="1"/>
            <a:r>
              <a:rPr altLang="en-US" lang="zh-CN">
                <a:latin typeface="Times New Roman" pitchFamily="18" charset="0"/>
              </a:rPr>
              <a:t>条件组合覆盖 </a:t>
            </a:r>
          </a:p>
        </p:txBody>
      </p:sp>
      <p:sp>
        <p:nvSpPr>
          <p:cNvPr id="104860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4</a:t>
            </a:fld>
            <a:endParaRPr altLang="zh-CN" sz="1200" lang="en-US">
              <a:solidFill>
                <a:srgbClr val="000000"/>
              </a:solidFill>
              <a:latin typeface="Garamond" pitchFamily="18" charset="0"/>
            </a:endParaRP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25" name=""/>
        <p:cNvGrpSpPr/>
        <p:nvPr/>
      </p:nvGrpSpPr>
      <p:grpSpPr>
        <a:xfrm rot="0">
          <a:off x="0" y="0"/>
          <a:ext cx="0" cy="0"/>
          <a:chOff x="0" y="0"/>
          <a:chExt cx="0" cy="0"/>
        </a:xfrm>
      </p:grpSpPr>
      <p:sp>
        <p:nvSpPr>
          <p:cNvPr id="1048880"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latin typeface="Times New Roman" pitchFamily="18" charset="0"/>
              </a:rPr>
              <a:t>错误推测</a:t>
            </a:r>
          </a:p>
        </p:txBody>
      </p:sp>
      <p:sp>
        <p:nvSpPr>
          <p:cNvPr id="1048881" name=""/>
          <p:cNvSpPr/>
          <p:nvPr>
            <p:ph sz="full" idx="1"/>
          </p:nvPr>
        </p:nvSpPr>
        <p:spPr>
          <a:xfrm rot="0">
            <a:off x="457200" y="1600200"/>
            <a:ext cx="8229600" cy="37004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2800" lang="zh-CN">
                <a:latin typeface="Times New Roman" pitchFamily="18" charset="0"/>
              </a:rPr>
              <a:t>不同类型不同特点的程序通常又有一些特殊的容易出错的情况。因此必须依靠测试人员的经验和直觉，从各种可能的测试方案中选出一些最可能引起程序出错的方案。</a:t>
            </a:r>
          </a:p>
          <a:p>
            <a:pPr eaLnBrk="1" hangingPunct="1" latinLnBrk="1" lvl="0"/>
            <a:r>
              <a:rPr altLang="en-US" sz="2800" lang="zh-CN">
                <a:latin typeface="Times New Roman" pitchFamily="18" charset="0"/>
              </a:rPr>
              <a:t>错误推测法在很大程度上靠直觉和经验进行。它的基本想法是列举出程序中可能有的错误和容易发生错误的特殊情况，并且根据它们选择测试方案。 </a:t>
            </a:r>
          </a:p>
        </p:txBody>
      </p:sp>
      <p:sp>
        <p:nvSpPr>
          <p:cNvPr id="104888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40</a:t>
            </a:fld>
            <a:endParaRPr altLang="zh-CN" sz="1200" lang="en-US">
              <a:solidFill>
                <a:srgbClr val="000000"/>
              </a:solidFill>
              <a:latin typeface="Garamond" pitchFamily="18" charset="0"/>
            </a:endParaRP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126" name=""/>
        <p:cNvGrpSpPr/>
        <p:nvPr/>
      </p:nvGrpSpPr>
      <p:grpSpPr>
        <a:xfrm rot="0">
          <a:off x="0" y="0"/>
          <a:ext cx="0" cy="0"/>
          <a:chOff x="0" y="0"/>
          <a:chExt cx="0" cy="0"/>
        </a:xfrm>
      </p:grpSpPr>
      <p:sp>
        <p:nvSpPr>
          <p:cNvPr id="1048883" name=""/>
          <p:cNvSpPr txBox="1"/>
          <p:nvPr/>
        </p:nvSpPr>
        <p:spPr>
          <a:xfrm rot="0">
            <a:off x="228600" y="188912"/>
            <a:ext cx="5410200" cy="1616075"/>
          </a:xfrm>
          <a:prstGeom prst="rect"/>
          <a:solidFill>
            <a:srgbClr val="33CCCC"/>
          </a:solid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en-US" sz="1800" lang="zh-CN">
                <a:latin typeface="Times New Roman" pitchFamily="18" charset="0"/>
              </a:rPr>
              <a:t>例：</a:t>
            </a:r>
            <a:r>
              <a:rPr altLang="zh-CN" sz="1800" lang="en-US">
                <a:solidFill>
                  <a:schemeClr val="dk2"/>
                </a:solidFill>
                <a:latin typeface="Times New Roman" pitchFamily="18" charset="0"/>
              </a:rPr>
              <a:t>程序Triangle</a:t>
            </a:r>
            <a:r>
              <a:rPr altLang="en-US" sz="1800" lang="zh-CN">
                <a:solidFill>
                  <a:schemeClr val="dk2"/>
                </a:solidFill>
                <a:latin typeface="Times New Roman" pitchFamily="18" charset="0"/>
              </a:rPr>
              <a:t>读入三个整数值，这三个整数代 </a:t>
            </a:r>
          </a:p>
          <a:p>
            <a:pPr eaLnBrk="1" hangingPunct="1" indent="0" latinLnBrk="1" lvl="0" marL="0">
              <a:spcBef>
                <a:spcPct val="50000"/>
              </a:spcBef>
              <a:buSzPct val="100000"/>
              <a:buFontTx/>
              <a:buNone/>
            </a:pPr>
            <a:r>
              <a:rPr altLang="en-US" sz="1800" lang="zh-CN">
                <a:solidFill>
                  <a:schemeClr val="dk2"/>
                </a:solidFill>
                <a:latin typeface="Times New Roman" pitchFamily="18" charset="0"/>
              </a:rPr>
              <a:t>       表同一个三角形三条边的长度，程序根据这三个</a:t>
            </a:r>
          </a:p>
          <a:p>
            <a:pPr eaLnBrk="1" hangingPunct="1" indent="0" latinLnBrk="1" lvl="0" marL="0">
              <a:spcBef>
                <a:spcPct val="50000"/>
              </a:spcBef>
              <a:buSzPct val="100000"/>
              <a:buFontTx/>
              <a:buNone/>
            </a:pPr>
            <a:r>
              <a:rPr altLang="en-US" sz="1800" lang="zh-CN">
                <a:solidFill>
                  <a:schemeClr val="dk2"/>
                </a:solidFill>
                <a:latin typeface="Times New Roman" pitchFamily="18" charset="0"/>
              </a:rPr>
              <a:t>       值判断三角形属于不等边、等腰或等边三角形中</a:t>
            </a:r>
          </a:p>
          <a:p>
            <a:pPr eaLnBrk="1" hangingPunct="1" indent="0" latinLnBrk="1" lvl="0" marL="0">
              <a:spcBef>
                <a:spcPct val="50000"/>
              </a:spcBef>
              <a:buSzPct val="100000"/>
              <a:buFontTx/>
              <a:buNone/>
            </a:pPr>
            <a:r>
              <a:rPr altLang="en-US" sz="1800" lang="zh-CN">
                <a:solidFill>
                  <a:schemeClr val="dk2"/>
                </a:solidFill>
                <a:latin typeface="Times New Roman" pitchFamily="18" charset="0"/>
              </a:rPr>
              <a:t>       的那一种。</a:t>
            </a:r>
          </a:p>
        </p:txBody>
      </p:sp>
      <p:grpSp>
        <p:nvGrpSpPr>
          <p:cNvPr id="127" name=""/>
          <p:cNvGrpSpPr/>
          <p:nvPr/>
        </p:nvGrpSpPr>
        <p:grpSpPr>
          <a:xfrm rot="0">
            <a:off x="4724400" y="152400"/>
            <a:ext cx="4419600" cy="2362200"/>
            <a:chOff x="4724400" y="152400"/>
            <a:chExt cx="4419600" cy="2362200"/>
          </a:xfrm>
        </p:grpSpPr>
        <p:sp>
          <p:nvSpPr>
            <p:cNvPr id="1048884" name=""/>
            <p:cNvSpPr/>
            <p:nvPr/>
          </p:nvSpPr>
          <p:spPr>
            <a:xfrm rot="0">
              <a:off x="6019800" y="1752600"/>
              <a:ext cx="1600200" cy="762000"/>
            </a:xfrm>
            <a:prstGeom prst="rect"/>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885" name=""/>
            <p:cNvSpPr/>
            <p:nvPr/>
          </p:nvSpPr>
          <p:spPr bwMode="auto">
            <a:xfrm rot="0">
              <a:off x="6019800" y="152400"/>
              <a:ext cx="1905000" cy="1143000"/>
            </a:xfrm>
            <a:custGeom>
              <a:avLst/>
              <a:ahLst/>
              <a:rect l="0" t="0" r="r" b="b"/>
              <a:pathLst>
                <a:path w="1200" h="720">
                  <a:moveTo>
                    <a:pt x="576" y="0"/>
                  </a:moveTo>
                  <a:lnTo>
                    <a:pt x="0" y="720"/>
                  </a:lnTo>
                  <a:lnTo>
                    <a:pt x="1200" y="720"/>
                  </a:lnTo>
                  <a:lnTo>
                    <a:pt x="576" y="0"/>
                  </a:lnTo>
                </a:path>
              </a:pathLst>
            </a:custGeom>
            <a:solidFill>
              <a:schemeClr val="accent1">
                <a:alpha val="100000"/>
              </a:schemeClr>
            </a:solidFill>
            <a:ln w="9525" cap="flat" cmpd="sng">
              <a:solidFill>
                <a:schemeClr val="dk1">
                  <a:alpha val="100000"/>
                </a:schemeClr>
              </a:solidFill>
              <a:prstDash val="solid"/>
              <a:round/>
            </a:ln>
          </p:spPr>
        </p:sp>
        <p:sp>
          <p:nvSpPr>
            <p:cNvPr id="1048886" name=""/>
            <p:cNvSpPr txBox="1"/>
            <p:nvPr/>
          </p:nvSpPr>
          <p:spPr>
            <a:xfrm rot="0">
              <a:off x="6096000" y="533400"/>
              <a:ext cx="381000" cy="457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zh-CN" sz="2400" lang="en-US">
                  <a:latin typeface="Times New Roman" pitchFamily="18" charset="0"/>
                </a:rPr>
                <a:t>a</a:t>
              </a:r>
            </a:p>
          </p:txBody>
        </p:sp>
        <p:sp>
          <p:nvSpPr>
            <p:cNvPr id="1048887" name=""/>
            <p:cNvSpPr txBox="1"/>
            <p:nvPr/>
          </p:nvSpPr>
          <p:spPr>
            <a:xfrm rot="0">
              <a:off x="7315200" y="304800"/>
              <a:ext cx="381000" cy="457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zh-CN" sz="2400" lang="en-US">
                  <a:latin typeface="Times New Roman" pitchFamily="18" charset="0"/>
                </a:rPr>
                <a:t>b</a:t>
              </a:r>
            </a:p>
          </p:txBody>
        </p:sp>
        <p:sp>
          <p:nvSpPr>
            <p:cNvPr id="1048888" name=""/>
            <p:cNvSpPr txBox="1"/>
            <p:nvPr/>
          </p:nvSpPr>
          <p:spPr>
            <a:xfrm rot="0">
              <a:off x="6781800" y="1219200"/>
              <a:ext cx="381000" cy="457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zh-CN" sz="2400" lang="en-US">
                  <a:latin typeface="Times New Roman" pitchFamily="18" charset="0"/>
                </a:rPr>
                <a:t>c</a:t>
              </a:r>
            </a:p>
          </p:txBody>
        </p:sp>
        <p:sp>
          <p:nvSpPr>
            <p:cNvPr id="1048889" name=""/>
            <p:cNvSpPr txBox="1"/>
            <p:nvPr/>
          </p:nvSpPr>
          <p:spPr>
            <a:xfrm rot="0">
              <a:off x="6248400" y="1905000"/>
              <a:ext cx="1219200" cy="457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zh-CN" sz="2400" lang="en-US">
                  <a:solidFill>
                    <a:schemeClr val="hlink"/>
                  </a:solidFill>
                  <a:latin typeface="Times New Roman" pitchFamily="18" charset="0"/>
                </a:rPr>
                <a:t>Triangle</a:t>
              </a:r>
            </a:p>
          </p:txBody>
        </p:sp>
        <p:sp>
          <p:nvSpPr>
            <p:cNvPr id="1048890" name=""/>
            <p:cNvSpPr/>
            <p:nvPr/>
          </p:nvSpPr>
          <p:spPr>
            <a:xfrm rot="0">
              <a:off x="5029200" y="2057400"/>
              <a:ext cx="990600" cy="228600"/>
            </a:xfrm>
            <a:prstGeom prst="rightArrow">
              <a:avLst>
                <a:gd name="adj1" fmla="val 50000"/>
                <a:gd name="adj2" fmla="val 108333"/>
              </a:avLst>
            </a:prstGeom>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891" name=""/>
            <p:cNvSpPr/>
            <p:nvPr/>
          </p:nvSpPr>
          <p:spPr>
            <a:xfrm rot="0">
              <a:off x="7620000" y="1981200"/>
              <a:ext cx="762000" cy="304800"/>
            </a:xfrm>
            <a:prstGeom prst="rightArrow">
              <a:avLst>
                <a:gd name="adj1" fmla="val 50000"/>
                <a:gd name="adj2" fmla="val 62500"/>
              </a:avLst>
            </a:prstGeom>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0"/>
                </a:spcBef>
                <a:buSzPct val="100000"/>
                <a:buFontTx/>
                <a:buNone/>
              </a:pPr>
              <a:endParaRPr altLang="en-US" sz="1800" lang="zh-CN"/>
            </a:p>
          </p:txBody>
        </p:sp>
        <p:sp>
          <p:nvSpPr>
            <p:cNvPr id="1048892" name=""/>
            <p:cNvSpPr txBox="1"/>
            <p:nvPr/>
          </p:nvSpPr>
          <p:spPr>
            <a:xfrm rot="0">
              <a:off x="4724400" y="1676400"/>
              <a:ext cx="914400" cy="457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zh-CN" sz="2400" lang="en-US">
                  <a:latin typeface="Times New Roman" pitchFamily="18" charset="0"/>
                </a:rPr>
                <a:t>a,b,c</a:t>
              </a:r>
            </a:p>
          </p:txBody>
        </p:sp>
        <p:sp>
          <p:nvSpPr>
            <p:cNvPr id="1048893" name=""/>
            <p:cNvSpPr txBox="1"/>
            <p:nvPr/>
          </p:nvSpPr>
          <p:spPr>
            <a:xfrm rot="0">
              <a:off x="7543800" y="1676400"/>
              <a:ext cx="1600200" cy="366713"/>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en-US" sz="1800" lang="zh-CN">
                  <a:latin typeface="Times New Roman" pitchFamily="18" charset="0"/>
                </a:rPr>
                <a:t>三角形的类型？</a:t>
              </a:r>
            </a:p>
          </p:txBody>
        </p:sp>
      </p:grpSp>
      <p:sp>
        <p:nvSpPr>
          <p:cNvPr id="1048894" name=""/>
          <p:cNvSpPr txBox="1"/>
          <p:nvPr/>
        </p:nvSpPr>
        <p:spPr>
          <a:xfrm rot="0">
            <a:off x="152400" y="2133600"/>
            <a:ext cx="2362200" cy="366712"/>
          </a:xfrm>
          <a:prstGeom prst="rect"/>
          <a:solidFill>
            <a:srgbClr val="00FFFF"/>
          </a:solid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457200" latinLnBrk="1" lvl="0" marL="457200">
              <a:spcBef>
                <a:spcPct val="50000"/>
              </a:spcBef>
              <a:buSzPct val="100000"/>
              <a:buFontTx/>
              <a:buNone/>
            </a:pPr>
            <a:r>
              <a:rPr altLang="en-US" sz="1800" lang="zh-CN">
                <a:solidFill>
                  <a:schemeClr val="dk2"/>
                </a:solidFill>
                <a:latin typeface="Times New Roman" pitchFamily="18" charset="0"/>
              </a:rPr>
              <a:t>黑盒测试（等价划分）</a:t>
            </a:r>
            <a:r>
              <a:rPr altLang="en-US" sz="1800" lang="zh-CN">
                <a:latin typeface="Times New Roman" pitchFamily="18" charset="0"/>
              </a:rPr>
              <a:t>   </a:t>
            </a:r>
          </a:p>
        </p:txBody>
      </p:sp>
      <p:graphicFrame>
        <p:nvGraphicFramePr>
          <p:cNvPr id="4194305" name=""/>
          <p:cNvGraphicFramePr>
            <a:graphicFrameLocks/>
          </p:cNvGraphicFramePr>
          <p:nvPr/>
        </p:nvGraphicFramePr>
        <p:xfrm rot="0">
          <a:off x="152400" y="2590800"/>
          <a:ext cx="3987800" cy="1477962"/>
        </p:xfrm>
        <a:graphic>
          <a:graphicData uri="http://schemas.openxmlformats.org/drawingml/2006/table">
            <a:tbl>
              <a:tblPr/>
              <a:tblGrid>
                <a:gridCol w="1611312"/>
                <a:gridCol w="2376487"/>
              </a:tblGrid>
              <a:tr h="365124">
                <a:tc gridSpan="2">
                  <a:txBody>
                    <a:bodyPr/>
                    <a:p>
                      <a:pPr algn="ctr" eaLnBrk="1" hangingPunct="1" latinLnBrk="1" lvl="0">
                        <a:spcBef>
                          <a:spcPct val="20000"/>
                        </a:spcBef>
                        <a:buClr>
                          <a:schemeClr val="accent2"/>
                        </a:buClr>
                        <a:buSzPct val="80000"/>
                        <a:buFont typeface="Wingdings" pitchFamily="2" charset="2"/>
                        <a:buNone/>
                      </a:pPr>
                      <a:r>
                        <a:rPr altLang="zh-CN" b="1" sz="1800" lang="en-US">
                          <a:solidFill>
                            <a:schemeClr val="dk2"/>
                          </a:solidFill>
                          <a:latin typeface="Times New Roman" pitchFamily="18" charset="0"/>
                        </a:rPr>
                        <a:t>     </a:t>
                      </a:r>
                      <a:r>
                        <a:rPr altLang="en-US" b="1" sz="1800" lang="zh-CN">
                          <a:solidFill>
                            <a:schemeClr val="dk2"/>
                          </a:solidFill>
                          <a:latin typeface="Times New Roman" pitchFamily="18" charset="0"/>
                        </a:rPr>
                        <a:t>正常的三角形 </a:t>
                      </a:r>
                      <a:r>
                        <a:rPr altLang="zh-CN" b="1" sz="1800" lang="en-US">
                          <a:solidFill>
                            <a:schemeClr val="hlink"/>
                          </a:solidFill>
                          <a:latin typeface="Times New Roman" pitchFamily="18" charset="0"/>
                        </a:rPr>
                        <a:t>（a, b, c)</a:t>
                      </a:r>
                    </a:p>
                  </a:txBody>
                  <a:tcPr marL="91446" marR="91446" marT="45722" marB="45722" anchor="t" vert="horz">
                    <a:lnL w="28575"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hMerge="1">
                  <a:txBody>
                    <a:bodyPr/>
                    <a:p>
                      <a:endParaRPr sz="2800"/>
                    </a:p>
                  </a:txBody>
                </a:tc>
              </a:tr>
              <a:tr h="374649">
                <a:tc>
                  <a:txBody>
                    <a:bodyPr/>
                    <a:p>
                      <a:pPr algn="l" eaLnBrk="1" hangingPunct="1" latinLnBrk="1" lvl="0">
                        <a:spcBef>
                          <a:spcPct val="20000"/>
                        </a:spcBef>
                        <a:buClr>
                          <a:schemeClr val="accent2"/>
                        </a:buClr>
                        <a:buSzPct val="80000"/>
                        <a:buFont typeface="Wingdings" pitchFamily="2" charset="2"/>
                        <a:buNone/>
                      </a:pPr>
                      <a:r>
                        <a:rPr altLang="en-US" b="1" sz="1800" lang="zh-CN">
                          <a:solidFill>
                            <a:schemeClr val="hlink"/>
                          </a:solidFill>
                          <a:latin typeface="Times New Roman" pitchFamily="18" charset="0"/>
                        </a:rPr>
                        <a:t>不等边三角形</a:t>
                      </a:r>
                    </a:p>
                  </a:txBody>
                  <a:tcPr marL="91446" marR="91446" marT="45722" marB="45722"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l" eaLnBrk="1" hangingPunct="1" latinLnBrk="1" lvl="0">
                        <a:spcBef>
                          <a:spcPct val="20000"/>
                        </a:spcBef>
                        <a:buClr>
                          <a:schemeClr val="accent2"/>
                        </a:buClr>
                        <a:buSzPct val="80000"/>
                        <a:buFont typeface="Wingdings" pitchFamily="2" charset="2"/>
                        <a:buNone/>
                      </a:pPr>
                      <a:r>
                        <a:rPr altLang="zh-CN" b="1" sz="1800" lang="en-US">
                          <a:solidFill>
                            <a:schemeClr val="hlink"/>
                          </a:solidFill>
                          <a:latin typeface="Times New Roman" pitchFamily="18" charset="0"/>
                        </a:rPr>
                        <a:t>(8,10,12)</a:t>
                      </a:r>
                    </a:p>
                  </a:txBody>
                  <a:tcPr marL="91446" marR="91446" marT="45722" marB="45722"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r>
              <a:tr h="373062">
                <a:tc>
                  <a:txBody>
                    <a:bodyPr/>
                    <a:p>
                      <a:pPr algn="l" eaLnBrk="1" hangingPunct="1" latinLnBrk="1" lvl="0">
                        <a:spcBef>
                          <a:spcPct val="20000"/>
                        </a:spcBef>
                        <a:buClr>
                          <a:schemeClr val="accent2"/>
                        </a:buClr>
                        <a:buSzPct val="80000"/>
                        <a:buFont typeface="Wingdings" pitchFamily="2" charset="2"/>
                        <a:buNone/>
                      </a:pPr>
                      <a:r>
                        <a:rPr altLang="en-US" b="1" sz="1800" lang="zh-CN">
                          <a:solidFill>
                            <a:schemeClr val="hlink"/>
                          </a:solidFill>
                          <a:latin typeface="Times New Roman" pitchFamily="18" charset="0"/>
                        </a:rPr>
                        <a:t>等边三角形</a:t>
                      </a:r>
                    </a:p>
                  </a:txBody>
                  <a:tcPr marL="91446" marR="91446" marT="45722" marB="45722"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l" eaLnBrk="1" hangingPunct="1" latinLnBrk="1" lvl="0">
                        <a:spcBef>
                          <a:spcPct val="20000"/>
                        </a:spcBef>
                        <a:buClr>
                          <a:schemeClr val="accent2"/>
                        </a:buClr>
                        <a:buSzPct val="80000"/>
                        <a:buFont typeface="Wingdings" pitchFamily="2" charset="2"/>
                        <a:buNone/>
                      </a:pPr>
                      <a:r>
                        <a:rPr altLang="zh-CN" b="1" sz="1800" lang="en-US">
                          <a:solidFill>
                            <a:schemeClr val="hlink"/>
                          </a:solidFill>
                          <a:latin typeface="Times New Roman" pitchFamily="18" charset="0"/>
                        </a:rPr>
                        <a:t>(10,10,10)</a:t>
                      </a:r>
                    </a:p>
                  </a:txBody>
                  <a:tcPr marL="91446" marR="91446" marT="45722" marB="45722"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r>
              <a:tr h="365124">
                <a:tc>
                  <a:txBody>
                    <a:bodyPr/>
                    <a:p>
                      <a:pPr algn="l" eaLnBrk="1" hangingPunct="1" latinLnBrk="1" lvl="0">
                        <a:spcBef>
                          <a:spcPct val="20000"/>
                        </a:spcBef>
                        <a:buClr>
                          <a:schemeClr val="accent2"/>
                        </a:buClr>
                        <a:buSzPct val="80000"/>
                        <a:buFont typeface="Wingdings" pitchFamily="2" charset="2"/>
                        <a:buNone/>
                      </a:pPr>
                      <a:r>
                        <a:rPr altLang="en-US" b="1" sz="1800" lang="zh-CN">
                          <a:solidFill>
                            <a:schemeClr val="hlink"/>
                          </a:solidFill>
                          <a:latin typeface="Times New Roman" pitchFamily="18" charset="0"/>
                        </a:rPr>
                        <a:t>等腰三角形</a:t>
                      </a:r>
                    </a:p>
                  </a:txBody>
                  <a:tcPr marL="91446" marR="91446" marT="45722" marB="45722"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chemeClr val="lt1"/>
                    </a:solidFill>
                  </a:tcPr>
                </a:tc>
                <a:tc>
                  <a:txBody>
                    <a:bodyPr/>
                    <a:p>
                      <a:pPr algn="l" eaLnBrk="1" hangingPunct="1" latinLnBrk="1" lvl="0">
                        <a:spcBef>
                          <a:spcPct val="20000"/>
                        </a:spcBef>
                        <a:buClr>
                          <a:schemeClr val="accent2"/>
                        </a:buClr>
                        <a:buSzPct val="80000"/>
                        <a:buFont typeface="Wingdings" pitchFamily="2" charset="2"/>
                        <a:buNone/>
                      </a:pPr>
                      <a:r>
                        <a:rPr altLang="zh-CN" b="1" sz="1800" lang="en-US">
                          <a:solidFill>
                            <a:schemeClr val="hlink"/>
                          </a:solidFill>
                          <a:latin typeface="Times New Roman" pitchFamily="18" charset="0"/>
                        </a:rPr>
                        <a:t>(10,10,17)</a:t>
                      </a:r>
                    </a:p>
                  </a:txBody>
                  <a:tcPr marL="91446" marR="91446" marT="45722" marB="45722"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chemeClr val="lt1"/>
                    </a:solidFill>
                  </a:tcPr>
                </a:tc>
              </a:tr>
            </a:tbl>
          </a:graphicData>
        </a:graphic>
      </p:graphicFrame>
      <p:graphicFrame>
        <p:nvGraphicFramePr>
          <p:cNvPr id="4194306" name=""/>
          <p:cNvGraphicFramePr>
            <a:graphicFrameLocks/>
          </p:cNvGraphicFramePr>
          <p:nvPr/>
        </p:nvGraphicFramePr>
        <p:xfrm rot="0">
          <a:off x="152400" y="4581525"/>
          <a:ext cx="3771900" cy="1520825"/>
        </p:xfrm>
        <a:graphic>
          <a:graphicData uri="http://schemas.openxmlformats.org/drawingml/2006/table">
            <a:tbl>
              <a:tblPr/>
              <a:tblGrid>
                <a:gridCol w="963612"/>
                <a:gridCol w="2808287"/>
              </a:tblGrid>
              <a:tr h="365125">
                <a:tc gridSpan="2">
                  <a:txBody>
                    <a:bodyPr/>
                    <a:p>
                      <a:pPr algn="l" eaLnBrk="1" hangingPunct="1" latinLnBrk="1" lvl="0">
                        <a:spcBef>
                          <a:spcPct val="20000"/>
                        </a:spcBef>
                        <a:buClr>
                          <a:schemeClr val="accent2"/>
                        </a:buClr>
                        <a:buSzPct val="80000"/>
                        <a:buFont typeface="Wingdings" pitchFamily="2" charset="2"/>
                        <a:buNone/>
                      </a:pPr>
                      <a:r>
                        <a:rPr altLang="zh-CN" b="1" sz="1800" lang="en-US">
                          <a:solidFill>
                            <a:schemeClr val="dk1"/>
                          </a:solidFill>
                          <a:latin typeface="Times New Roman" pitchFamily="18" charset="0"/>
                        </a:rPr>
                        <a:t>  </a:t>
                      </a:r>
                      <a:r>
                        <a:rPr altLang="en-US" b="1" sz="1800" lang="zh-CN">
                          <a:solidFill>
                            <a:schemeClr val="dk1"/>
                          </a:solidFill>
                          <a:latin typeface="Times New Roman" pitchFamily="18" charset="0"/>
                        </a:rPr>
                        <a:t>不能构成三角形的非法数据 </a:t>
                      </a:r>
                      <a:r>
                        <a:rPr altLang="zh-CN" b="1" sz="1800" lang="en-US">
                          <a:solidFill>
                            <a:schemeClr val="dk1"/>
                          </a:solidFill>
                          <a:latin typeface="Times New Roman" pitchFamily="18" charset="0"/>
                        </a:rPr>
                        <a:t>(a, b, c)</a:t>
                      </a:r>
                    </a:p>
                  </a:txBody>
                  <a:tcPr marL="91449" marR="91449" marT="45678" marB="45678"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hMerge="1">
                  <a:txBody>
                    <a:bodyPr/>
                    <a:p>
                      <a:endParaRPr sz="2800"/>
                    </a:p>
                  </a:txBody>
                </a:tc>
              </a:tr>
              <a:tr h="366712">
                <a:tc>
                  <a:txBody>
                    <a:bodyPr/>
                    <a:p>
                      <a:pPr algn="l" eaLnBrk="1" hangingPunct="1" latinLnBrk="1" lvl="0">
                        <a:spcBef>
                          <a:spcPct val="20000"/>
                        </a:spcBef>
                        <a:buClr>
                          <a:schemeClr val="accent2"/>
                        </a:buClr>
                        <a:buSzPct val="80000"/>
                        <a:buFont typeface="Wingdings" pitchFamily="2" charset="2"/>
                        <a:buNone/>
                      </a:pPr>
                      <a:r>
                        <a:rPr altLang="zh-CN" b="1" sz="1800" lang="en-US">
                          <a:solidFill>
                            <a:schemeClr val="dk1"/>
                          </a:solidFill>
                          <a:latin typeface="Times New Roman" pitchFamily="18" charset="0"/>
                        </a:rPr>
                        <a:t>a+b&lt;c</a:t>
                      </a:r>
                    </a:p>
                  </a:txBody>
                  <a:tcPr marL="91449" marR="91449" marT="45678" marB="45678"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l" eaLnBrk="1" hangingPunct="1" latinLnBrk="1" lvl="0">
                        <a:spcBef>
                          <a:spcPct val="20000"/>
                        </a:spcBef>
                        <a:buClr>
                          <a:schemeClr val="accent2"/>
                        </a:buClr>
                        <a:buSzPct val="80000"/>
                        <a:buFont typeface="Wingdings" pitchFamily="2" charset="2"/>
                        <a:buNone/>
                      </a:pPr>
                      <a:r>
                        <a:rPr altLang="zh-CN" b="1" sz="1800" lang="en-US">
                          <a:solidFill>
                            <a:schemeClr val="dk1"/>
                          </a:solidFill>
                          <a:latin typeface="Times New Roman" pitchFamily="18" charset="0"/>
                        </a:rPr>
                        <a:t>(10,10,21)</a:t>
                      </a:r>
                    </a:p>
                  </a:txBody>
                  <a:tcPr marL="91449" marR="91449" marT="45678" marB="45678"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r>
              <a:tr h="365125">
                <a:tc>
                  <a:txBody>
                    <a:bodyPr/>
                    <a:p>
                      <a:pPr algn="l" eaLnBrk="1" hangingPunct="1" latinLnBrk="1" lvl="0">
                        <a:spcBef>
                          <a:spcPct val="20000"/>
                        </a:spcBef>
                        <a:buClr>
                          <a:schemeClr val="accent2"/>
                        </a:buClr>
                        <a:buSzPct val="80000"/>
                        <a:buFont typeface="Wingdings" pitchFamily="2" charset="2"/>
                        <a:buNone/>
                      </a:pPr>
                      <a:r>
                        <a:rPr altLang="zh-CN" b="1" sz="1800" lang="en-US">
                          <a:solidFill>
                            <a:schemeClr val="dk1"/>
                          </a:solidFill>
                          <a:latin typeface="Times New Roman" pitchFamily="18" charset="0"/>
                        </a:rPr>
                        <a:t>b+c&lt;a</a:t>
                      </a:r>
                    </a:p>
                  </a:txBody>
                  <a:tcPr marL="91449" marR="91449" marT="45678" marB="45678"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c>
                  <a:txBody>
                    <a:bodyPr/>
                    <a:p>
                      <a:pPr algn="l" eaLnBrk="1" hangingPunct="1" latinLnBrk="1" lvl="0">
                        <a:spcBef>
                          <a:spcPct val="20000"/>
                        </a:spcBef>
                        <a:buClr>
                          <a:schemeClr val="accent2"/>
                        </a:buClr>
                        <a:buSzPct val="80000"/>
                        <a:buFont typeface="Wingdings" pitchFamily="2" charset="2"/>
                        <a:buNone/>
                      </a:pPr>
                      <a:r>
                        <a:rPr altLang="zh-CN" b="1" sz="1800" lang="en-US">
                          <a:solidFill>
                            <a:schemeClr val="dk1"/>
                          </a:solidFill>
                          <a:latin typeface="Times New Roman" pitchFamily="18" charset="0"/>
                        </a:rPr>
                        <a:t>(21,10,10)</a:t>
                      </a:r>
                    </a:p>
                  </a:txBody>
                  <a:tcPr marL="91449" marR="91449" marT="45678" marB="45678"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lt1"/>
                    </a:solidFill>
                  </a:tcPr>
                </a:tc>
              </a:tr>
              <a:tr h="423862">
                <a:tc>
                  <a:txBody>
                    <a:bodyPr/>
                    <a:p>
                      <a:pPr algn="l" eaLnBrk="1" hangingPunct="1" latinLnBrk="1" lvl="0">
                        <a:spcBef>
                          <a:spcPct val="20000"/>
                        </a:spcBef>
                        <a:buClr>
                          <a:schemeClr val="accent2"/>
                        </a:buClr>
                        <a:buSzPct val="80000"/>
                        <a:buFont typeface="Wingdings" pitchFamily="2" charset="2"/>
                        <a:buNone/>
                      </a:pPr>
                      <a:r>
                        <a:rPr altLang="zh-CN" b="1" sz="1800" lang="en-US">
                          <a:solidFill>
                            <a:schemeClr val="dk1"/>
                          </a:solidFill>
                          <a:latin typeface="Times New Roman" pitchFamily="18" charset="0"/>
                        </a:rPr>
                        <a:t>c+a&lt;b</a:t>
                      </a:r>
                    </a:p>
                  </a:txBody>
                  <a:tcPr marL="91449" marR="91449" marT="45678" marB="45678"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chemeClr val="lt1"/>
                    </a:solidFill>
                  </a:tcPr>
                </a:tc>
                <a:tc>
                  <a:txBody>
                    <a:bodyPr/>
                    <a:p>
                      <a:pPr algn="l" eaLnBrk="1" hangingPunct="1" latinLnBrk="1" lvl="0">
                        <a:spcBef>
                          <a:spcPct val="20000"/>
                        </a:spcBef>
                        <a:buClr>
                          <a:schemeClr val="accent2"/>
                        </a:buClr>
                        <a:buSzPct val="80000"/>
                        <a:buFont typeface="Wingdings" pitchFamily="2" charset="2"/>
                        <a:buNone/>
                      </a:pPr>
                      <a:r>
                        <a:rPr altLang="zh-CN" b="1" sz="1800" lang="en-US">
                          <a:solidFill>
                            <a:schemeClr val="dk1"/>
                          </a:solidFill>
                          <a:latin typeface="Times New Roman" pitchFamily="18" charset="0"/>
                        </a:rPr>
                        <a:t>(10,21,10)</a:t>
                      </a:r>
                    </a:p>
                  </a:txBody>
                  <a:tcPr marL="91449" marR="91449" marT="45678" marB="45678" anchor="ctr" vert="horz">
                    <a:lnL w="28575"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chemeClr val="lt1"/>
                    </a:solidFill>
                  </a:tcPr>
                </a:tc>
              </a:tr>
            </a:tbl>
          </a:graphicData>
        </a:graphic>
      </p:graphicFrame>
      <p:sp>
        <p:nvSpPr>
          <p:cNvPr id="1048925" name=""/>
          <p:cNvSpPr txBox="1"/>
          <p:nvPr/>
        </p:nvSpPr>
        <p:spPr>
          <a:xfrm rot="0">
            <a:off x="5562600" y="2667000"/>
            <a:ext cx="2590800" cy="366712"/>
          </a:xfrm>
          <a:prstGeom prst="rect"/>
          <a:solidFill>
            <a:schemeClr val="lt1"/>
          </a:solid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457200" latinLnBrk="1" lvl="0" marL="457200">
              <a:spcBef>
                <a:spcPct val="50000"/>
              </a:spcBef>
              <a:buSzPct val="100000"/>
              <a:buFontTx/>
              <a:buNone/>
            </a:pPr>
            <a:r>
              <a:rPr altLang="en-US" b="1" sz="1800" lang="zh-CN">
                <a:solidFill>
                  <a:schemeClr val="dk2"/>
                </a:solidFill>
                <a:latin typeface="Times New Roman" pitchFamily="18" charset="0"/>
              </a:rPr>
              <a:t>黑盒测试（边界值分析）</a:t>
            </a:r>
            <a:r>
              <a:rPr altLang="en-US" b="1" sz="1800" lang="zh-CN">
                <a:latin typeface="Times New Roman" pitchFamily="18" charset="0"/>
              </a:rPr>
              <a:t>   </a:t>
            </a:r>
          </a:p>
        </p:txBody>
      </p:sp>
      <p:graphicFrame>
        <p:nvGraphicFramePr>
          <p:cNvPr id="4194307" name=""/>
          <p:cNvGraphicFramePr>
            <a:graphicFrameLocks/>
          </p:cNvGraphicFramePr>
          <p:nvPr/>
        </p:nvGraphicFramePr>
        <p:xfrm rot="0">
          <a:off x="4267200" y="3048000"/>
          <a:ext cx="4876800" cy="1452562"/>
        </p:xfrm>
        <a:graphic>
          <a:graphicData uri="http://schemas.openxmlformats.org/drawingml/2006/table">
            <a:tbl>
              <a:tblPr/>
              <a:tblGrid>
                <a:gridCol w="2244725"/>
                <a:gridCol w="2632075"/>
              </a:tblGrid>
              <a:tr h="517524">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1"/>
                          </a:solidFill>
                          <a:latin typeface="Times New Roman" pitchFamily="18" charset="0"/>
                        </a:rPr>
                        <a:t>一条边长度为零的情况</a:t>
                      </a:r>
                    </a:p>
                  </a:txBody>
                  <a:tcPr marL="91440" marR="91440" marT="45730" marB="45730"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hlink"/>
                    </a:solidFill>
                  </a:tcPr>
                </a:tc>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12</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12</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  </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12</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p>
                  </a:txBody>
                  <a:tcPr marL="91440" marR="91440" marT="45730" marB="45730"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chemeClr val="hlink"/>
                    </a:solidFill>
                  </a:tcPr>
                </a:tc>
              </a:tr>
              <a:tr h="519112">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1"/>
                          </a:solidFill>
                          <a:latin typeface="Times New Roman" pitchFamily="18" charset="0"/>
                        </a:rPr>
                        <a:t>两条边的长度为零的情况</a:t>
                      </a:r>
                    </a:p>
                  </a:txBody>
                  <a:tcPr marL="91440" marR="91440" marT="45730" marB="45730"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hlink"/>
                    </a:solidFill>
                  </a:tcPr>
                </a:tc>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17</a:t>
                      </a:r>
                      <a:r>
                        <a:rPr altLang="en-US" b="1" sz="1400" lang="zh-CN">
                          <a:solidFill>
                            <a:schemeClr val="dk1"/>
                          </a:solidFill>
                          <a:latin typeface="Times New Roman" pitchFamily="18" charset="0"/>
                        </a:rPr>
                        <a:t>）； （</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17</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  （</a:t>
                      </a:r>
                      <a:r>
                        <a:rPr altLang="zh-CN" b="1" sz="1400" lang="en-US">
                          <a:solidFill>
                            <a:schemeClr val="dk1"/>
                          </a:solidFill>
                          <a:latin typeface="Times New Roman" pitchFamily="18" charset="0"/>
                        </a:rPr>
                        <a:t>17</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p>
                  </a:txBody>
                  <a:tcPr marL="91440" marR="91440" marT="45730" marB="45730"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chemeClr val="hlink"/>
                    </a:solidFill>
                  </a:tcPr>
                </a:tc>
              </a:tr>
              <a:tr h="415924">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1"/>
                          </a:solidFill>
                          <a:latin typeface="Times New Roman" pitchFamily="18" charset="0"/>
                        </a:rPr>
                        <a:t>三条边的长度为零的情况</a:t>
                      </a:r>
                    </a:p>
                  </a:txBody>
                  <a:tcPr marL="91440" marR="91440" marT="45730" marB="45730"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chemeClr val="hlink"/>
                    </a:solidFill>
                  </a:tcPr>
                </a:tc>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0</a:t>
                      </a:r>
                      <a:r>
                        <a:rPr altLang="en-US" b="1" sz="1400" lang="zh-CN">
                          <a:solidFill>
                            <a:schemeClr val="dk1"/>
                          </a:solidFill>
                          <a:latin typeface="Times New Roman" pitchFamily="18" charset="0"/>
                        </a:rPr>
                        <a:t>）</a:t>
                      </a:r>
                    </a:p>
                  </a:txBody>
                  <a:tcPr marL="91440" marR="91440" marT="45730" marB="45730"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chemeClr val="hlink"/>
                    </a:solidFill>
                  </a:tcPr>
                </a:tc>
              </a:tr>
            </a:tbl>
          </a:graphicData>
        </a:graphic>
      </p:graphicFrame>
      <p:graphicFrame>
        <p:nvGraphicFramePr>
          <p:cNvPr id="4194308" name=""/>
          <p:cNvGraphicFramePr>
            <a:graphicFrameLocks/>
          </p:cNvGraphicFramePr>
          <p:nvPr/>
        </p:nvGraphicFramePr>
        <p:xfrm rot="0">
          <a:off x="4038600" y="5257800"/>
          <a:ext cx="4876800" cy="1281112"/>
        </p:xfrm>
        <a:graphic>
          <a:graphicData uri="http://schemas.openxmlformats.org/drawingml/2006/table">
            <a:tbl>
              <a:tblPr/>
              <a:tblGrid>
                <a:gridCol w="2832100"/>
                <a:gridCol w="2044700"/>
              </a:tblGrid>
              <a:tr h="380999">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2"/>
                          </a:solidFill>
                          <a:latin typeface="Times New Roman" pitchFamily="18" charset="0"/>
                        </a:rPr>
                        <a:t>输入数据中包含负整数</a:t>
                      </a:r>
                    </a:p>
                  </a:txBody>
                  <a:tcPr marL="91440" marR="91440" marT="45686" marB="45686"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FFCC00"/>
                    </a:solidFill>
                  </a:tcPr>
                </a:tc>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-10) ……</a:t>
                      </a:r>
                    </a:p>
                  </a:txBody>
                  <a:tcPr marL="91440" marR="91440" marT="45686" marB="45686"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solidFill>
                      <a:srgbClr val="FFCC00"/>
                    </a:solidFill>
                  </a:tcPr>
                </a:tc>
              </a:tr>
              <a:tr h="382587">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2"/>
                          </a:solidFill>
                          <a:latin typeface="Times New Roman" pitchFamily="18" charset="0"/>
                        </a:rPr>
                        <a:t>输入数据不全（不足三个正整数）</a:t>
                      </a:r>
                    </a:p>
                  </a:txBody>
                  <a:tcPr marL="91440" marR="91440" marT="45686" marB="45686"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FCC00"/>
                    </a:solidFill>
                  </a:tcPr>
                </a:tc>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10</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a:t>
                      </a:r>
                      <a:r>
                        <a:rPr altLang="en-US" b="1" sz="1400" lang="zh-CN">
                          <a:solidFill>
                            <a:schemeClr val="dk1"/>
                          </a:solidFill>
                          <a:latin typeface="Times New Roman" pitchFamily="18" charset="0"/>
                        </a:rPr>
                        <a:t>）</a:t>
                      </a:r>
                      <a:r>
                        <a:rPr altLang="zh-CN" b="1" sz="1400" lang="en-US">
                          <a:solidFill>
                            <a:schemeClr val="dk1"/>
                          </a:solidFill>
                          <a:latin typeface="Times New Roman" pitchFamily="18" charset="0"/>
                        </a:rPr>
                        <a:t>……</a:t>
                      </a:r>
                    </a:p>
                  </a:txBody>
                  <a:tcPr marL="91440" marR="91440" marT="45686" marB="45686"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solidFill>
                      <a:srgbClr val="FFCC00"/>
                    </a:solidFill>
                  </a:tcPr>
                </a:tc>
              </a:tr>
              <a:tr h="517524">
                <a:tc>
                  <a:txBody>
                    <a:bodyPr/>
                    <a:p>
                      <a:pPr algn="l" eaLnBrk="1" hangingPunct="1" latinLnBrk="1" lvl="0">
                        <a:spcBef>
                          <a:spcPct val="20000"/>
                        </a:spcBef>
                        <a:buClr>
                          <a:schemeClr val="accent2"/>
                        </a:buClr>
                        <a:buSzPct val="80000"/>
                        <a:buFont typeface="Wingdings" pitchFamily="2" charset="2"/>
                        <a:buNone/>
                      </a:pPr>
                      <a:r>
                        <a:rPr altLang="en-US" b="1" sz="1400" lang="zh-CN">
                          <a:solidFill>
                            <a:schemeClr val="dk2"/>
                          </a:solidFill>
                          <a:latin typeface="Times New Roman" pitchFamily="18" charset="0"/>
                        </a:rPr>
                        <a:t>输入数据中包含非整数型的数据</a:t>
                      </a:r>
                    </a:p>
                  </a:txBody>
                  <a:tcPr marL="91440" marR="91440" marT="45686" marB="45686" anchor="ctr" anchorCtr="1"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CC00"/>
                    </a:solidFill>
                  </a:tcPr>
                </a:tc>
                <a:tc>
                  <a:txBody>
                    <a:bodyPr/>
                    <a:p>
                      <a:pPr algn="l" eaLnBrk="1" hangingPunct="1" latinLnBrk="1" lvl="0">
                        <a:spcBef>
                          <a:spcPct val="20000"/>
                        </a:spcBef>
                        <a:buClr>
                          <a:schemeClr val="accent2"/>
                        </a:buClr>
                        <a:buSzPct val="80000"/>
                        <a:buFont typeface="Wingdings" pitchFamily="2" charset="2"/>
                        <a:buNone/>
                      </a:pPr>
                      <a:r>
                        <a:rPr altLang="zh-CN" b="1" sz="1400" lang="en-US">
                          <a:solidFill>
                            <a:schemeClr val="dk1"/>
                          </a:solidFill>
                          <a:latin typeface="Times New Roman" pitchFamily="18" charset="0"/>
                        </a:rPr>
                        <a:t>(a,b,c) (1.2,6e-4,7.8) ……</a:t>
                      </a:r>
                    </a:p>
                  </a:txBody>
                  <a:tcPr marL="91440" marR="91440" marT="45686" marB="45686" anchor="ctr" anchorCtr="1"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solidFill>
                      <a:srgbClr val="FFCC00"/>
                    </a:solidFill>
                  </a:tcPr>
                </a:tc>
              </a:tr>
            </a:tbl>
          </a:graphicData>
        </a:graphic>
      </p:graphicFrame>
      <p:sp>
        <p:nvSpPr>
          <p:cNvPr id="1048952" name=""/>
          <p:cNvSpPr txBox="1"/>
          <p:nvPr/>
        </p:nvSpPr>
        <p:spPr>
          <a:xfrm rot="0">
            <a:off x="5257800" y="4800600"/>
            <a:ext cx="2743200" cy="369887"/>
          </a:xfrm>
          <a:prstGeom prst="rect"/>
          <a:solidFill>
            <a:schemeClr val="folHlink"/>
          </a:solid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en-US" b="1" sz="1800" lang="zh-CN">
                <a:solidFill>
                  <a:schemeClr val="dk2"/>
                </a:solidFill>
                <a:latin typeface="Times New Roman" pitchFamily="18" charset="0"/>
              </a:rPr>
              <a:t>黑盒测试（错误推测）</a:t>
            </a:r>
          </a:p>
        </p:txBody>
      </p:sp>
      <p:sp>
        <p:nvSpPr>
          <p:cNvPr id="104895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41</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127"/>
                                        </p:tgtEl>
                                        <p:attrNameLst>
                                          <p:attrName>style.visibility</p:attrName>
                                        </p:attrNameLst>
                                      </p:cBhvr>
                                      <p:to>
                                        <p:strVal val="visible"/>
                                      </p:to>
                                    </p:set>
                                    <p:animEffect transition="in" filter="circle(in)">
                                      <p:cBhvr>
                                        <p:cTn dur="2000" id="7"/>
                                        <p:tgtEl>
                                          <p:spTgt spid="127"/>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6" presetSubtype="16">
                                  <p:stCondLst>
                                    <p:cond delay="0"/>
                                  </p:stCondLst>
                                  <p:childTnLst>
                                    <p:set>
                                      <p:cBhvr>
                                        <p:cTn dur="1" fill="hold" id="11">
                                          <p:stCondLst>
                                            <p:cond delay="0"/>
                                          </p:stCondLst>
                                        </p:cTn>
                                        <p:tgtEl>
                                          <p:spTgt spid="1048894"/>
                                        </p:tgtEl>
                                        <p:attrNameLst>
                                          <p:attrName>style.visibility</p:attrName>
                                        </p:attrNameLst>
                                      </p:cBhvr>
                                      <p:to>
                                        <p:strVal val="visible"/>
                                      </p:to>
                                    </p:set>
                                    <p:animEffect transition="in" filter="circle(in)">
                                      <p:cBhvr>
                                        <p:cTn dur="2000" id="12"/>
                                        <p:tgtEl>
                                          <p:spTgt spid="1048894"/>
                                        </p:tgtEl>
                                      </p:cBhvr>
                                    </p:animEffect>
                                  </p:childTnLst>
                                </p:cTn>
                              </p:par>
                              <p:par>
                                <p:cTn fill="hold" id="13" nodeType="withEffect" presetClass="entr" presetID="6" presetSubtype="16">
                                  <p:stCondLst>
                                    <p:cond delay="0"/>
                                  </p:stCondLst>
                                  <p:childTnLst>
                                    <p:set>
                                      <p:cBhvr>
                                        <p:cTn dur="1" fill="hold" id="14">
                                          <p:stCondLst>
                                            <p:cond delay="0"/>
                                          </p:stCondLst>
                                        </p:cTn>
                                        <p:tgtEl>
                                          <p:spTgt spid="4194305"/>
                                        </p:tgtEl>
                                        <p:attrNameLst>
                                          <p:attrName>style.visibility</p:attrName>
                                        </p:attrNameLst>
                                      </p:cBhvr>
                                      <p:to>
                                        <p:strVal val="visible"/>
                                      </p:to>
                                    </p:set>
                                    <p:animEffect transition="in" filter="circle(in)">
                                      <p:cBhvr>
                                        <p:cTn dur="2000" id="15"/>
                                        <p:tgtEl>
                                          <p:spTgt spid="4194305"/>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id="18" nodeType="clickEffect" presetClass="entr" presetID="6" presetSubtype="16">
                                  <p:stCondLst>
                                    <p:cond delay="0"/>
                                  </p:stCondLst>
                                  <p:childTnLst>
                                    <p:set>
                                      <p:cBhvr>
                                        <p:cTn dur="1" fill="hold" id="19">
                                          <p:stCondLst>
                                            <p:cond delay="0"/>
                                          </p:stCondLst>
                                        </p:cTn>
                                        <p:tgtEl>
                                          <p:spTgt spid="4194306"/>
                                        </p:tgtEl>
                                        <p:attrNameLst>
                                          <p:attrName>style.visibility</p:attrName>
                                        </p:attrNameLst>
                                      </p:cBhvr>
                                      <p:to>
                                        <p:strVal val="visible"/>
                                      </p:to>
                                    </p:set>
                                    <p:animEffect transition="in" filter="circle(in)">
                                      <p:cBhvr>
                                        <p:cTn dur="2000" id="20"/>
                                        <p:tgtEl>
                                          <p:spTgt spid="4194306"/>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6" presetSubtype="16">
                                  <p:stCondLst>
                                    <p:cond delay="0"/>
                                  </p:stCondLst>
                                  <p:childTnLst>
                                    <p:set>
                                      <p:cBhvr>
                                        <p:cTn dur="1" fill="hold" id="24">
                                          <p:stCondLst>
                                            <p:cond delay="0"/>
                                          </p:stCondLst>
                                        </p:cTn>
                                        <p:tgtEl>
                                          <p:spTgt spid="1048925"/>
                                        </p:tgtEl>
                                        <p:attrNameLst>
                                          <p:attrName>style.visibility</p:attrName>
                                        </p:attrNameLst>
                                      </p:cBhvr>
                                      <p:to>
                                        <p:strVal val="visible"/>
                                      </p:to>
                                    </p:set>
                                    <p:animEffect transition="in" filter="circle(in)">
                                      <p:cBhvr>
                                        <p:cTn dur="2000" id="25"/>
                                        <p:tgtEl>
                                          <p:spTgt spid="1048925"/>
                                        </p:tgtEl>
                                      </p:cBhvr>
                                    </p:animEffect>
                                  </p:childTnLst>
                                </p:cTn>
                              </p:par>
                              <p:par>
                                <p:cTn fill="hold" id="26" nodeType="withEffect" presetClass="entr" presetID="6" presetSubtype="16">
                                  <p:stCondLst>
                                    <p:cond delay="0"/>
                                  </p:stCondLst>
                                  <p:childTnLst>
                                    <p:set>
                                      <p:cBhvr>
                                        <p:cTn dur="1" fill="hold" id="27">
                                          <p:stCondLst>
                                            <p:cond delay="0"/>
                                          </p:stCondLst>
                                        </p:cTn>
                                        <p:tgtEl>
                                          <p:spTgt spid="4194307"/>
                                        </p:tgtEl>
                                        <p:attrNameLst>
                                          <p:attrName>style.visibility</p:attrName>
                                        </p:attrNameLst>
                                      </p:cBhvr>
                                      <p:to>
                                        <p:strVal val="visible"/>
                                      </p:to>
                                    </p:set>
                                    <p:animEffect transition="in" filter="circle(in)">
                                      <p:cBhvr>
                                        <p:cTn dur="2000" id="28"/>
                                        <p:tgtEl>
                                          <p:spTgt spid="4194307"/>
                                        </p:tgtEl>
                                      </p:cBhvr>
                                    </p:animEffect>
                                  </p:childTnLst>
                                </p:cTn>
                              </p:par>
                            </p:childTnLst>
                          </p:cTn>
                        </p:par>
                      </p:childTnLst>
                    </p:cTn>
                  </p:par>
                  <p:par>
                    <p:cTn fill="hold" id="29" nodeType="clickPar">
                      <p:stCondLst>
                        <p:cond delay="indefinite"/>
                      </p:stCondLst>
                      <p:childTnLst>
                        <p:par>
                          <p:cTn fill="hold" id="30" nodeType="withGroup">
                            <p:stCondLst>
                              <p:cond delay="0"/>
                            </p:stCondLst>
                            <p:childTnLst>
                              <p:par>
                                <p:cTn fill="hold" grpId="0" id="31" nodeType="clickEffect" presetClass="entr" presetID="6" presetSubtype="16">
                                  <p:stCondLst>
                                    <p:cond delay="0"/>
                                  </p:stCondLst>
                                  <p:childTnLst>
                                    <p:set>
                                      <p:cBhvr>
                                        <p:cTn dur="1" fill="hold" id="32">
                                          <p:stCondLst>
                                            <p:cond delay="0"/>
                                          </p:stCondLst>
                                        </p:cTn>
                                        <p:tgtEl>
                                          <p:spTgt spid="1048952"/>
                                        </p:tgtEl>
                                        <p:attrNameLst>
                                          <p:attrName>style.visibility</p:attrName>
                                        </p:attrNameLst>
                                      </p:cBhvr>
                                      <p:to>
                                        <p:strVal val="visible"/>
                                      </p:to>
                                    </p:set>
                                    <p:animEffect transition="in" filter="circle(in)">
                                      <p:cBhvr>
                                        <p:cTn dur="2000" id="33"/>
                                        <p:tgtEl>
                                          <p:spTgt spid="1048952"/>
                                        </p:tgtEl>
                                      </p:cBhvr>
                                    </p:animEffect>
                                  </p:childTnLst>
                                </p:cTn>
                              </p:par>
                              <p:par>
                                <p:cTn fill="hold" id="34" nodeType="withEffect" presetClass="entr" presetID="6" presetSubtype="16">
                                  <p:stCondLst>
                                    <p:cond delay="0"/>
                                  </p:stCondLst>
                                  <p:childTnLst>
                                    <p:set>
                                      <p:cBhvr>
                                        <p:cTn dur="1" fill="hold" id="35">
                                          <p:stCondLst>
                                            <p:cond delay="0"/>
                                          </p:stCondLst>
                                        </p:cTn>
                                        <p:tgtEl>
                                          <p:spTgt spid="4194308"/>
                                        </p:tgtEl>
                                        <p:attrNameLst>
                                          <p:attrName>style.visibility</p:attrName>
                                        </p:attrNameLst>
                                      </p:cBhvr>
                                      <p:to>
                                        <p:strVal val="visible"/>
                                      </p:to>
                                    </p:set>
                                    <p:animEffect transition="in" filter="circle(in)">
                                      <p:cBhvr>
                                        <p:cTn dur="2000" id="36"/>
                                        <p:tgtEl>
                                          <p:spTgt spid="419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4" grpId="0" uiExpand="0" build="whole" animBg="1"/>
      <p:bldP spid="1048925" grpId="0" uiExpand="0" build="whole" animBg="1"/>
      <p:bldP spid="1048952" grpId="0" uiExpand="0" build="whole"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95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42</a:t>
            </a:fld>
            <a:endParaRPr altLang="zh-CN" sz="1200" lang="en-US">
              <a:solidFill>
                <a:srgbClr val="000000"/>
              </a:solidFill>
              <a:latin typeface="Garamond" pitchFamily="18" charset="0"/>
            </a:endParaRPr>
          </a:p>
        </p:txBody>
      </p:sp>
      <p:sp>
        <p:nvSpPr>
          <p:cNvPr id="1048955"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sz="3600" lang="zh-CN">
                <a:latin typeface="微软雅黑" pitchFamily="34" charset="-122"/>
                <a:ea typeface="微软雅黑" pitchFamily="34" charset="-122"/>
              </a:rPr>
              <a:t>测试实例</a:t>
            </a:r>
          </a:p>
        </p:txBody>
      </p:sp>
      <p:pic>
        <p:nvPicPr>
          <p:cNvPr id="2097175" name=""/>
          <p:cNvPicPr>
            <a:picLocks/>
          </p:cNvPicPr>
          <p:nvPr/>
        </p:nvPicPr>
        <p:blipFill>
          <a:blip xmlns:r="http://schemas.openxmlformats.org/officeDocument/2006/relationships" r:embed="rId1"/>
          <a:srcRect l="1228" t="3236" r="6625" b="2843"/>
          <a:stretch>
            <a:fillRect/>
          </a:stretch>
        </p:blipFill>
        <p:spPr>
          <a:xfrm rot="0">
            <a:off x="34925" y="1052512"/>
            <a:ext cx="5400675" cy="5113337"/>
          </a:xfrm>
          <a:prstGeom prst="rect"/>
          <a:noFill/>
          <a:ln>
            <a:noFill/>
          </a:ln>
        </p:spPr>
      </p:pic>
      <p:pic>
        <p:nvPicPr>
          <p:cNvPr id="2097176" name=""/>
          <p:cNvPicPr>
            <a:picLocks/>
          </p:cNvPicPr>
          <p:nvPr/>
        </p:nvPicPr>
        <p:blipFill>
          <a:blip xmlns:r="http://schemas.openxmlformats.org/officeDocument/2006/relationships" r:embed="rId2"/>
          <a:srcRect l="0" t="0" r="0" b="0"/>
          <a:stretch>
            <a:fillRect/>
          </a:stretch>
        </p:blipFill>
        <p:spPr>
          <a:xfrm rot="0">
            <a:off x="5724525" y="1628775"/>
            <a:ext cx="2487612" cy="649287"/>
          </a:xfrm>
          <a:prstGeom prst="rect"/>
          <a:noFill/>
          <a:ln>
            <a:noFill/>
          </a:ln>
        </p:spPr>
      </p:pic>
      <p:sp>
        <p:nvSpPr>
          <p:cNvPr id="1048956" name=""/>
          <p:cNvSpPr/>
          <p:nvPr/>
        </p:nvSpPr>
        <p:spPr>
          <a:xfrm rot="0">
            <a:off x="5549900" y="2781300"/>
            <a:ext cx="2982912" cy="12001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2400" lang="zh-CN">
                <a:latin typeface="微软雅黑" pitchFamily="34" charset="-122"/>
                <a:ea typeface="微软雅黑" pitchFamily="34" charset="-122"/>
              </a:rPr>
              <a:t>一个软件系统有</a:t>
            </a:r>
            <a:r>
              <a:rPr altLang="zh-CN" sz="2400" lang="en-US">
                <a:latin typeface="微软雅黑" pitchFamily="34" charset="-122"/>
                <a:ea typeface="微软雅黑" pitchFamily="34" charset="-122"/>
              </a:rPr>
              <a:t>20</a:t>
            </a:r>
            <a:r>
              <a:rPr altLang="zh-CN" sz="2400" lang="zh-CN">
                <a:latin typeface="微软雅黑" pitchFamily="34" charset="-122"/>
                <a:ea typeface="微软雅黑" pitchFamily="34" charset="-122"/>
              </a:rPr>
              <a:t>个参数，每个参数有</a:t>
            </a:r>
            <a:r>
              <a:rPr altLang="zh-CN" sz="2400" lang="en-US">
                <a:latin typeface="微软雅黑" pitchFamily="34" charset="-122"/>
                <a:ea typeface="微软雅黑" pitchFamily="34" charset="-122"/>
              </a:rPr>
              <a:t>10</a:t>
            </a:r>
            <a:r>
              <a:rPr altLang="zh-CN" sz="2400" lang="zh-CN">
                <a:latin typeface="微软雅黑" pitchFamily="34" charset="-122"/>
                <a:ea typeface="微软雅黑" pitchFamily="34" charset="-122"/>
              </a:rPr>
              <a:t>种取值</a:t>
            </a:r>
            <a:r>
              <a:rPr altLang="en-US" sz="2400" lang="zh-CN">
                <a:latin typeface="微软雅黑" pitchFamily="34" charset="-122"/>
                <a:ea typeface="微软雅黑" pitchFamily="34" charset="-122"/>
              </a:rPr>
              <a:t>？</a:t>
            </a:r>
          </a:p>
        </p:txBody>
      </p:sp>
      <p:sp>
        <p:nvSpPr>
          <p:cNvPr id="1048957" name=""/>
          <p:cNvSpPr/>
          <p:nvPr/>
        </p:nvSpPr>
        <p:spPr>
          <a:xfrm rot="0">
            <a:off x="5549900" y="4533900"/>
            <a:ext cx="2982912" cy="120015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2400" lang="zh-CN">
                <a:latin typeface="微软雅黑" pitchFamily="34" charset="-122"/>
                <a:ea typeface="微软雅黑" pitchFamily="34" charset="-122"/>
              </a:rPr>
              <a:t>如何从中选择一个规模较小的子集作为测试用例集</a:t>
            </a:r>
            <a:r>
              <a:rPr altLang="en-US" sz="2400" lang="zh-CN">
                <a:latin typeface="微软雅黑" pitchFamily="34" charset="-122"/>
                <a:ea typeface="微软雅黑" pitchFamily="34" charset="-122"/>
              </a:rPr>
              <a:t>？</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2097176"/>
                                        </p:tgtEl>
                                        <p:attrNameLst>
                                          <p:attrName>style.visibility</p:attrName>
                                        </p:attrNameLst>
                                      </p:cBhvr>
                                      <p:to>
                                        <p:strVal val="visible"/>
                                      </p:to>
                                    </p:set>
                                    <p:animEffect transition="in" filter="randombar(horizontal)">
                                      <p:cBhvr>
                                        <p:cTn dur="500" id="7"/>
                                        <p:tgtEl>
                                          <p:spTgt spid="2097176"/>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14" presetSubtype="10">
                                  <p:stCondLst>
                                    <p:cond delay="0"/>
                                  </p:stCondLst>
                                  <p:childTnLst>
                                    <p:set>
                                      <p:cBhvr>
                                        <p:cTn dur="1" fill="hold" id="11">
                                          <p:stCondLst>
                                            <p:cond delay="0"/>
                                          </p:stCondLst>
                                        </p:cTn>
                                        <p:tgtEl>
                                          <p:spTgt spid="1048956"/>
                                        </p:tgtEl>
                                        <p:attrNameLst>
                                          <p:attrName>style.visibility</p:attrName>
                                        </p:attrNameLst>
                                      </p:cBhvr>
                                      <p:to>
                                        <p:strVal val="visible"/>
                                      </p:to>
                                    </p:set>
                                    <p:animEffect transition="in" filter="randombar(horizontal)">
                                      <p:cBhvr>
                                        <p:cTn dur="500" id="12"/>
                                        <p:tgtEl>
                                          <p:spTgt spid="1048956"/>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14" presetSubtype="10">
                                  <p:stCondLst>
                                    <p:cond delay="0"/>
                                  </p:stCondLst>
                                  <p:childTnLst>
                                    <p:set>
                                      <p:cBhvr>
                                        <p:cTn dur="1" fill="hold" id="16">
                                          <p:stCondLst>
                                            <p:cond delay="0"/>
                                          </p:stCondLst>
                                        </p:cTn>
                                        <p:tgtEl>
                                          <p:spTgt spid="1048957"/>
                                        </p:tgtEl>
                                        <p:attrNameLst>
                                          <p:attrName>style.visibility</p:attrName>
                                        </p:attrNameLst>
                                      </p:cBhvr>
                                      <p:to>
                                        <p:strVal val="visible"/>
                                      </p:to>
                                    </p:set>
                                    <p:animEffect transition="in" filter="randombar(horizontal)">
                                      <p:cBhvr>
                                        <p:cTn dur="500" id="17"/>
                                        <p:tgtEl>
                                          <p:spTgt spid="1048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6" grpId="0" uiExpand="0" build="whole"/>
      <p:bldP spid="1048957" grpId="0" uiExpand="0" build="whole"/>
    </p:bldLst>
  </p:timing>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sp>
        <p:nvSpPr>
          <p:cNvPr id="1048958" name=""/>
          <p:cNvSpPr/>
          <p:nvPr>
            <p:ph sz="full" idx="1"/>
          </p:nvPr>
        </p:nvSpPr>
        <p:spPr>
          <a:xfrm rot="0">
            <a:off x="395287" y="1555750"/>
            <a:ext cx="8424862" cy="34575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r>
              <a:rPr altLang="en-US" sz="2800" lang="zh-CN">
                <a:latin typeface="Times New Roman" pitchFamily="18" charset="0"/>
                <a:ea typeface="微软雅黑" pitchFamily="34" charset="-122"/>
              </a:rPr>
              <a:t>在一些黑盒测试场景中，许多影响软件系统正常运行的故障是由系统的多个因素（功能选项、输入参数等）间的相互作用引起的，这类故障被称为</a:t>
            </a:r>
            <a:r>
              <a:rPr altLang="en-US" b="1" sz="2800" lang="zh-CN">
                <a:solidFill>
                  <a:srgbClr val="C00000"/>
                </a:solidFill>
                <a:latin typeface="Times New Roman" pitchFamily="18" charset="0"/>
                <a:ea typeface="微软雅黑" pitchFamily="34" charset="-122"/>
              </a:rPr>
              <a:t>交互故障</a:t>
            </a:r>
            <a:r>
              <a:rPr altLang="zh-CN" sz="2800" lang="en-US">
                <a:latin typeface="Times New Roman" pitchFamily="18" charset="0"/>
                <a:ea typeface="微软雅黑" pitchFamily="34" charset="-122"/>
              </a:rPr>
              <a:t>。</a:t>
            </a:r>
          </a:p>
          <a:p>
            <a:pPr algn="just" eaLnBrk="1" hangingPunct="1" latinLnBrk="1" lvl="0"/>
            <a:r>
              <a:rPr altLang="en-US" b="1" sz="2800" lang="zh-CN">
                <a:solidFill>
                  <a:srgbClr val="C00000"/>
                </a:solidFill>
                <a:latin typeface="Times New Roman" pitchFamily="18" charset="0"/>
                <a:ea typeface="微软雅黑" pitchFamily="34" charset="-122"/>
              </a:rPr>
              <a:t>组合测试</a:t>
            </a:r>
            <a:r>
              <a:rPr altLang="en-US" sz="2800" lang="zh-CN">
                <a:latin typeface="Times New Roman" pitchFamily="18" charset="0"/>
                <a:ea typeface="微软雅黑" pitchFamily="34" charset="-122"/>
              </a:rPr>
              <a:t>可以从待测软件面临的庞大组合空间中，选取少量的测试用例，高效、科学、系统地检测软件系统中各种因素相互作用可能促发的故障。</a:t>
            </a:r>
          </a:p>
        </p:txBody>
      </p:sp>
      <p:sp>
        <p:nvSpPr>
          <p:cNvPr id="104895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43</a:t>
            </a:fld>
            <a:endParaRPr altLang="zh-CN" sz="1200" lang="en-US">
              <a:solidFill>
                <a:srgbClr val="000000"/>
              </a:solidFill>
              <a:latin typeface="Garamond" pitchFamily="18" charset="0"/>
            </a:endParaRPr>
          </a:p>
        </p:txBody>
      </p:sp>
      <p:sp>
        <p:nvSpPr>
          <p:cNvPr id="1048960"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sz="3600" lang="zh-CN">
                <a:latin typeface="微软雅黑" pitchFamily="34" charset="-122"/>
                <a:ea typeface="微软雅黑" pitchFamily="34" charset="-122"/>
              </a:rPr>
              <a:t>组合测试</a:t>
            </a:r>
            <a:r>
              <a:rPr altLang="zh-CN" sz="3600" lang="en-US">
                <a:latin typeface="Times New Roman" pitchFamily="18" charset="0"/>
              </a:rPr>
              <a:t>(Combinatorial Testing)</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958">
                                            <p:txEl>
                                              <p:charRg st="0" end="70"/>
                                            </p:txEl>
                                          </p:spTgt>
                                        </p:tgtEl>
                                        <p:attrNameLst>
                                          <p:attrName>style.visibility</p:attrName>
                                        </p:attrNameLst>
                                      </p:cBhvr>
                                      <p:to>
                                        <p:strVal val="visible"/>
                                      </p:to>
                                    </p:set>
                                    <p:animEffect transition="in" filter="randombar(horizontal)">
                                      <p:cBhvr>
                                        <p:cTn dur="500" id="7"/>
                                        <p:tgtEl>
                                          <p:spTgt spid="1048958">
                                            <p:txEl>
                                              <p:charRg st="0" end="70"/>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958">
                                            <p:txEl>
                                              <p:charRg st="70" end="135"/>
                                            </p:txEl>
                                          </p:spTgt>
                                        </p:tgtEl>
                                        <p:attrNameLst>
                                          <p:attrName>style.visibility</p:attrName>
                                        </p:attrNameLst>
                                      </p:cBhvr>
                                      <p:to>
                                        <p:strVal val="visible"/>
                                      </p:to>
                                    </p:set>
                                    <p:animEffect transition="in" filter="randombar(horizontal)">
                                      <p:cBhvr>
                                        <p:cTn dur="500" id="12"/>
                                        <p:tgtEl>
                                          <p:spTgt spid="1048958">
                                            <p:txEl>
                                              <p:charRg st="70"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134" name=""/>
        <p:cNvGrpSpPr/>
        <p:nvPr/>
      </p:nvGrpSpPr>
      <p:grpSpPr>
        <a:xfrm rot="0">
          <a:off x="0" y="0"/>
          <a:ext cx="0" cy="0"/>
          <a:chOff x="0" y="0"/>
          <a:chExt cx="0" cy="0"/>
        </a:xfrm>
      </p:grpSpPr>
      <p:sp>
        <p:nvSpPr>
          <p:cNvPr id="1048961" name=""/>
          <p:cNvSpPr/>
          <p:nvPr>
            <p:ph sz="full" idx="1"/>
          </p:nvPr>
        </p:nvSpPr>
        <p:spPr>
          <a:xfrm rot="0">
            <a:off x="323850" y="1484312"/>
            <a:ext cx="8424862" cy="41767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eaLnBrk="1" hangingPunct="1" latinLnBrk="1" lvl="0"/>
            <a:r>
              <a:rPr altLang="en-US" sz="2800" lang="zh-CN">
                <a:latin typeface="Times New Roman" pitchFamily="18" charset="0"/>
                <a:ea typeface="微软雅黑" pitchFamily="34" charset="-122"/>
              </a:rPr>
              <a:t>美国国家标准与技术研究院（</a:t>
            </a:r>
            <a:r>
              <a:rPr altLang="zh-CN" sz="2800" lang="en-US">
                <a:latin typeface="Times New Roman" pitchFamily="18" charset="0"/>
                <a:ea typeface="微软雅黑" pitchFamily="34" charset="-122"/>
              </a:rPr>
              <a:t>National Institute of Standards and Technology</a:t>
            </a:r>
            <a:r>
              <a:rPr altLang="en-US" sz="2800" lang="zh-CN">
                <a:latin typeface="Times New Roman" pitchFamily="18" charset="0"/>
                <a:ea typeface="微软雅黑" pitchFamily="34" charset="-122"/>
              </a:rPr>
              <a:t>，</a:t>
            </a:r>
            <a:r>
              <a:rPr altLang="zh-CN" sz="2800" lang="en-US">
                <a:latin typeface="Times New Roman" pitchFamily="18" charset="0"/>
                <a:ea typeface="微软雅黑" pitchFamily="34" charset="-122"/>
              </a:rPr>
              <a:t>NIST</a:t>
            </a:r>
            <a:r>
              <a:rPr altLang="en-US" sz="2800" lang="zh-CN">
                <a:latin typeface="Times New Roman" pitchFamily="18" charset="0"/>
                <a:ea typeface="微软雅黑" pitchFamily="34" charset="-122"/>
              </a:rPr>
              <a:t>）对</a:t>
            </a:r>
            <a:r>
              <a:rPr altLang="zh-CN" sz="2800" lang="en-US">
                <a:latin typeface="Times New Roman" pitchFamily="18" charset="0"/>
                <a:ea typeface="微软雅黑" pitchFamily="34" charset="-122"/>
              </a:rPr>
              <a:t>5</a:t>
            </a:r>
            <a:r>
              <a:rPr altLang="en-US" sz="2800" lang="zh-CN">
                <a:latin typeface="Times New Roman" pitchFamily="18" charset="0"/>
                <a:ea typeface="微软雅黑" pitchFamily="34" charset="-122"/>
              </a:rPr>
              <a:t>个具体软件系统中的交互故障进行了研究，分析了组合覆盖强度与缺陷检测能力间的关系，发现参数的</a:t>
            </a:r>
            <a:r>
              <a:rPr altLang="zh-CN" sz="2800" lang="en-US">
                <a:latin typeface="Times New Roman" pitchFamily="18" charset="0"/>
                <a:ea typeface="微软雅黑" pitchFamily="34" charset="-122"/>
              </a:rPr>
              <a:t>4-way</a:t>
            </a:r>
            <a:r>
              <a:rPr altLang="en-US" sz="2800" lang="zh-CN">
                <a:latin typeface="Times New Roman" pitchFamily="18" charset="0"/>
                <a:ea typeface="微软雅黑" pitchFamily="34" charset="-122"/>
              </a:rPr>
              <a:t>至</a:t>
            </a:r>
            <a:r>
              <a:rPr altLang="zh-CN" sz="2800" lang="en-US">
                <a:latin typeface="Times New Roman" pitchFamily="18" charset="0"/>
                <a:ea typeface="微软雅黑" pitchFamily="34" charset="-122"/>
              </a:rPr>
              <a:t>6-way</a:t>
            </a:r>
            <a:r>
              <a:rPr altLang="en-US" sz="2800" lang="zh-CN">
                <a:latin typeface="Times New Roman" pitchFamily="18" charset="0"/>
                <a:ea typeface="微软雅黑" pitchFamily="34" charset="-122"/>
              </a:rPr>
              <a:t>组合能够发现所有的交互故障。</a:t>
            </a:r>
          </a:p>
          <a:p>
            <a:pPr algn="just" eaLnBrk="1" hangingPunct="1" latinLnBrk="1" lvl="1"/>
            <a:r>
              <a:rPr altLang="en-US" sz="2400" lang="zh-CN">
                <a:latin typeface="Times New Roman" pitchFamily="18" charset="0"/>
                <a:ea typeface="黑体" pitchFamily="49" charset="-122"/>
              </a:rPr>
              <a:t>对于</a:t>
            </a:r>
            <a:r>
              <a:rPr altLang="zh-CN" sz="2400" lang="en-US">
                <a:latin typeface="Times New Roman" pitchFamily="18" charset="0"/>
                <a:ea typeface="黑体" pitchFamily="49" charset="-122"/>
              </a:rPr>
              <a:t>NASA</a:t>
            </a:r>
            <a:r>
              <a:rPr altLang="en-US" sz="2400" lang="zh-CN">
                <a:latin typeface="Times New Roman" pitchFamily="18" charset="0"/>
                <a:ea typeface="黑体" pitchFamily="49" charset="-122"/>
              </a:rPr>
              <a:t>应用，</a:t>
            </a:r>
            <a:r>
              <a:rPr altLang="zh-CN" sz="2400" lang="en-US">
                <a:latin typeface="Times New Roman" pitchFamily="18" charset="0"/>
                <a:ea typeface="黑体" pitchFamily="49" charset="-122"/>
              </a:rPr>
              <a:t>67%</a:t>
            </a:r>
            <a:r>
              <a:rPr altLang="en-US" sz="2400" lang="zh-CN">
                <a:latin typeface="Times New Roman" pitchFamily="18" charset="0"/>
                <a:ea typeface="黑体" pitchFamily="49" charset="-122"/>
              </a:rPr>
              <a:t>的故障是由</a:t>
            </a:r>
            <a:r>
              <a:rPr altLang="zh-CN" sz="2400" lang="en-US">
                <a:latin typeface="Times New Roman" pitchFamily="18" charset="0"/>
                <a:ea typeface="黑体" pitchFamily="49" charset="-122"/>
              </a:rPr>
              <a:t>1</a:t>
            </a:r>
            <a:r>
              <a:rPr altLang="en-US" sz="2400" lang="zh-CN">
                <a:latin typeface="Times New Roman" pitchFamily="18" charset="0"/>
                <a:ea typeface="黑体" pitchFamily="49" charset="-122"/>
              </a:rPr>
              <a:t>个参数触发的，</a:t>
            </a:r>
            <a:r>
              <a:rPr altLang="zh-CN" sz="2400" lang="en-US">
                <a:latin typeface="Times New Roman" pitchFamily="18" charset="0"/>
                <a:ea typeface="黑体" pitchFamily="49" charset="-122"/>
              </a:rPr>
              <a:t>93%</a:t>
            </a:r>
            <a:r>
              <a:rPr altLang="en-US" sz="2400" lang="zh-CN">
                <a:latin typeface="Times New Roman" pitchFamily="18" charset="0"/>
                <a:ea typeface="黑体" pitchFamily="49" charset="-122"/>
              </a:rPr>
              <a:t>的故障是由</a:t>
            </a:r>
            <a:r>
              <a:rPr altLang="zh-CN" b="1" sz="2400" lang="en-US">
                <a:solidFill>
                  <a:srgbClr val="C00000"/>
                </a:solidFill>
                <a:latin typeface="Times New Roman" pitchFamily="18" charset="0"/>
                <a:ea typeface="黑体" pitchFamily="49" charset="-122"/>
              </a:rPr>
              <a:t>2-way</a:t>
            </a:r>
            <a:r>
              <a:rPr altLang="en-US" sz="2400" lang="zh-CN">
                <a:latin typeface="Times New Roman" pitchFamily="18" charset="0"/>
                <a:ea typeface="黑体" pitchFamily="49" charset="-122"/>
              </a:rPr>
              <a:t>组合引发的，</a:t>
            </a:r>
            <a:r>
              <a:rPr altLang="zh-CN" sz="2400" lang="en-US">
                <a:latin typeface="Times New Roman" pitchFamily="18" charset="0"/>
                <a:ea typeface="黑体" pitchFamily="49" charset="-122"/>
              </a:rPr>
              <a:t>98%</a:t>
            </a:r>
            <a:r>
              <a:rPr altLang="en-US" sz="2400" lang="zh-CN">
                <a:latin typeface="Times New Roman" pitchFamily="18" charset="0"/>
                <a:ea typeface="黑体" pitchFamily="49" charset="-122"/>
              </a:rPr>
              <a:t>的故障是由</a:t>
            </a:r>
            <a:r>
              <a:rPr altLang="zh-CN" sz="2400" lang="en-US">
                <a:latin typeface="Times New Roman" pitchFamily="18" charset="0"/>
                <a:ea typeface="黑体" pitchFamily="49" charset="-122"/>
              </a:rPr>
              <a:t>3-way</a:t>
            </a:r>
            <a:r>
              <a:rPr altLang="en-US" sz="2400" lang="zh-CN">
                <a:latin typeface="Times New Roman" pitchFamily="18" charset="0"/>
                <a:ea typeface="黑体" pitchFamily="49" charset="-122"/>
              </a:rPr>
              <a:t>组合触发的，</a:t>
            </a:r>
            <a:r>
              <a:rPr altLang="zh-CN" sz="2400" lang="en-US">
                <a:latin typeface="Times New Roman" pitchFamily="18" charset="0"/>
                <a:ea typeface="黑体" pitchFamily="49" charset="-122"/>
              </a:rPr>
              <a:t>4-way</a:t>
            </a:r>
            <a:r>
              <a:rPr altLang="en-US" sz="2400" lang="zh-CN">
                <a:latin typeface="Times New Roman" pitchFamily="18" charset="0"/>
                <a:ea typeface="黑体" pitchFamily="49" charset="-122"/>
              </a:rPr>
              <a:t>至</a:t>
            </a:r>
            <a:r>
              <a:rPr altLang="zh-CN" b="1" sz="2400" lang="en-US">
                <a:solidFill>
                  <a:srgbClr val="C00000"/>
                </a:solidFill>
                <a:latin typeface="Times New Roman" pitchFamily="18" charset="0"/>
                <a:ea typeface="黑体" pitchFamily="49" charset="-122"/>
              </a:rPr>
              <a:t>6-way</a:t>
            </a:r>
            <a:r>
              <a:rPr altLang="en-US" sz="2400" lang="zh-CN">
                <a:latin typeface="Times New Roman" pitchFamily="18" charset="0"/>
                <a:ea typeface="黑体" pitchFamily="49" charset="-122"/>
              </a:rPr>
              <a:t>组合发现了</a:t>
            </a:r>
            <a:r>
              <a:rPr altLang="zh-CN" sz="2400" lang="en-US">
                <a:latin typeface="Times New Roman" pitchFamily="18" charset="0"/>
                <a:ea typeface="黑体" pitchFamily="49" charset="-122"/>
              </a:rPr>
              <a:t>100%</a:t>
            </a:r>
            <a:r>
              <a:rPr altLang="en-US" sz="2400" lang="zh-CN">
                <a:latin typeface="Times New Roman" pitchFamily="18" charset="0"/>
                <a:ea typeface="黑体" pitchFamily="49" charset="-122"/>
              </a:rPr>
              <a:t>的交互故障。</a:t>
            </a:r>
          </a:p>
          <a:p>
            <a:pPr algn="just" eaLnBrk="1" hangingPunct="1" latinLnBrk="1" lvl="1"/>
            <a:r>
              <a:rPr altLang="zh-CN" sz="2400" i="1" lang="en-US">
                <a:latin typeface="Times New Roman" pitchFamily="18" charset="0"/>
                <a:ea typeface="黑体" pitchFamily="49" charset="-122"/>
              </a:rPr>
              <a:t>t</a:t>
            </a:r>
            <a:r>
              <a:rPr altLang="en-US" sz="2400" lang="zh-CN">
                <a:latin typeface="Times New Roman" pitchFamily="18" charset="0"/>
                <a:ea typeface="黑体" pitchFamily="49" charset="-122"/>
              </a:rPr>
              <a:t>-way（</a:t>
            </a:r>
            <a:r>
              <a:rPr altLang="zh-CN" sz="2400" lang="en-US">
                <a:latin typeface="Times New Roman" pitchFamily="18" charset="0"/>
                <a:ea typeface="黑体" pitchFamily="49" charset="-122"/>
              </a:rPr>
              <a:t>2≤</a:t>
            </a:r>
            <a:r>
              <a:rPr altLang="zh-CN" sz="2400" i="1" lang="en-US">
                <a:latin typeface="Times New Roman" pitchFamily="18" charset="0"/>
                <a:ea typeface="黑体" pitchFamily="49" charset="-122"/>
              </a:rPr>
              <a:t>t</a:t>
            </a:r>
            <a:r>
              <a:rPr altLang="en-US" sz="2400" lang="zh-CN">
                <a:latin typeface="Times New Roman" pitchFamily="18" charset="0"/>
                <a:ea typeface="黑体" pitchFamily="49" charset="-122"/>
              </a:rPr>
              <a:t>≤6）组合测试可以使用较小规模的测试用例集，达到穷举测试的检测效果。</a:t>
            </a:r>
          </a:p>
        </p:txBody>
      </p:sp>
      <p:sp>
        <p:nvSpPr>
          <p:cNvPr id="1048962"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44</a:t>
            </a:fld>
            <a:endParaRPr altLang="zh-CN" sz="1200" lang="en-US">
              <a:solidFill>
                <a:srgbClr val="000000"/>
              </a:solidFill>
              <a:latin typeface="Garamond" pitchFamily="18" charset="0"/>
            </a:endParaRPr>
          </a:p>
        </p:txBody>
      </p:sp>
      <p:sp>
        <p:nvSpPr>
          <p:cNvPr id="1048963"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b="1" sz="3600" lang="zh-CN">
                <a:latin typeface="黑体" pitchFamily="49" charset="-122"/>
                <a:ea typeface="黑体" pitchFamily="49" charset="-122"/>
              </a:rPr>
              <a:t>交互准则</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8961">
                                            <p:txEl>
                                              <p:charRg st="0" end="138"/>
                                            </p:txEl>
                                          </p:spTgt>
                                        </p:tgtEl>
                                        <p:attrNameLst>
                                          <p:attrName>style.visibility</p:attrName>
                                        </p:attrNameLst>
                                      </p:cBhvr>
                                      <p:to>
                                        <p:strVal val="visible"/>
                                      </p:to>
                                    </p:set>
                                    <p:animEffect transition="in" filter="randombar(horizontal)">
                                      <p:cBhvr>
                                        <p:cTn dur="500" id="7"/>
                                        <p:tgtEl>
                                          <p:spTgt spid="1048961">
                                            <p:txEl>
                                              <p:charRg st="0" end="138"/>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8961">
                                            <p:txEl>
                                              <p:charRg st="138" end="228"/>
                                            </p:txEl>
                                          </p:spTgt>
                                        </p:tgtEl>
                                        <p:attrNameLst>
                                          <p:attrName>style.visibility</p:attrName>
                                        </p:attrNameLst>
                                      </p:cBhvr>
                                      <p:to>
                                        <p:strVal val="visible"/>
                                      </p:to>
                                    </p:set>
                                    <p:animEffect transition="in" filter="randombar(horizontal)">
                                      <p:cBhvr>
                                        <p:cTn dur="500" id="12"/>
                                        <p:tgtEl>
                                          <p:spTgt spid="1048961">
                                            <p:txEl>
                                              <p:charRg st="138" end="228"/>
                                            </p:txEl>
                                          </p:spTgt>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1048961">
                                            <p:txEl>
                                              <p:charRg st="228" end="272"/>
                                            </p:txEl>
                                          </p:spTgt>
                                        </p:tgtEl>
                                        <p:attrNameLst>
                                          <p:attrName>style.visibility</p:attrName>
                                        </p:attrNameLst>
                                      </p:cBhvr>
                                      <p:to>
                                        <p:strVal val="visible"/>
                                      </p:to>
                                    </p:set>
                                    <p:animEffect transition="in" filter="randombar(horizontal)">
                                      <p:cBhvr>
                                        <p:cTn dur="500" id="17"/>
                                        <p:tgtEl>
                                          <p:spTgt spid="1048961">
                                            <p:txEl>
                                              <p:charRg st="228" end="2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135" name=""/>
        <p:cNvGrpSpPr/>
        <p:nvPr/>
      </p:nvGrpSpPr>
      <p:grpSpPr>
        <a:xfrm rot="0">
          <a:off x="0" y="0"/>
          <a:ext cx="0" cy="0"/>
          <a:chOff x="0" y="0"/>
          <a:chExt cx="0" cy="0"/>
        </a:xfrm>
      </p:grpSpPr>
      <p:sp>
        <p:nvSpPr>
          <p:cNvPr id="1048964"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zh-CN" lang="en-US">
                <a:latin typeface="Times New Roman" pitchFamily="18" charset="0"/>
                <a:ea typeface="Times New Roman" pitchFamily="18" charset="0"/>
              </a:rPr>
              <a:t>All Combinations</a:t>
            </a:r>
          </a:p>
        </p:txBody>
      </p:sp>
      <p:sp>
        <p:nvSpPr>
          <p:cNvPr id="1048965" name=""/>
          <p:cNvSpPr txBox="1"/>
          <p:nvPr/>
        </p:nvSpPr>
        <p:spPr>
          <a:xfrm rot="0">
            <a:off x="457200" y="2057400"/>
            <a:ext cx="8229600" cy="33940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buSzPct val="100000"/>
              <a:buFontTx/>
              <a:buNone/>
            </a:pPr>
            <a:r>
              <a:rPr altLang="zh-CN" sz="3200" lang="en-US">
                <a:latin typeface="Times New Roman" pitchFamily="18" charset="0"/>
                <a:ea typeface="Times New Roman" pitchFamily="18" charset="0"/>
              </a:rPr>
              <a:t> </a:t>
            </a:r>
          </a:p>
          <a:p>
            <a:pPr eaLnBrk="1" hangingPunct="1" indent="-342900" latinLnBrk="1" lvl="0" marL="342900">
              <a:buSzPct val="100000"/>
              <a:buFontTx/>
              <a:buNone/>
            </a:pPr>
            <a:r>
              <a:rPr altLang="zh-CN" sz="3200" lang="en-US">
                <a:latin typeface="Times New Roman" pitchFamily="18" charset="0"/>
                <a:ea typeface="Times New Roman" pitchFamily="18" charset="0"/>
              </a:rPr>
              <a:t>  </a:t>
            </a:r>
          </a:p>
          <a:p>
            <a:pPr eaLnBrk="1" hangingPunct="1" indent="-342900" latinLnBrk="1" lvl="0" marL="342900">
              <a:buSzPct val="100000"/>
              <a:buFontTx/>
              <a:buNone/>
            </a:pPr>
            <a:endParaRPr altLang="zh-CN" sz="2800" lang="en-US">
              <a:latin typeface="Times New Roman" pitchFamily="18" charset="0"/>
              <a:ea typeface="Times New Roman" pitchFamily="18" charset="0"/>
            </a:endParaRPr>
          </a:p>
          <a:p>
            <a:pPr eaLnBrk="1" hangingPunct="1" indent="-342900" latinLnBrk="1" lvl="0" marL="342900">
              <a:buSzPct val="100000"/>
              <a:buFontTx/>
              <a:buNone/>
            </a:pPr>
            <a:endParaRPr altLang="zh-CN" sz="2800" lang="en-US">
              <a:latin typeface="Times New Roman" pitchFamily="18" charset="0"/>
              <a:ea typeface="Times New Roman" pitchFamily="18" charset="0"/>
            </a:endParaRPr>
          </a:p>
          <a:p>
            <a:pPr eaLnBrk="1" hangingPunct="1" indent="-342900" latinLnBrk="1" lvl="0" marL="342900">
              <a:buSzPct val="100000"/>
              <a:buFontTx/>
              <a:buNone/>
            </a:pPr>
            <a:endParaRPr altLang="zh-CN" sz="2800" lang="en-US">
              <a:latin typeface="Times New Roman" pitchFamily="18" charset="0"/>
              <a:ea typeface="Times New Roman" pitchFamily="18" charset="0"/>
            </a:endParaRPr>
          </a:p>
        </p:txBody>
      </p:sp>
      <p:graphicFrame>
        <p:nvGraphicFramePr>
          <p:cNvPr id="4194309" name=""/>
          <p:cNvGraphicFramePr>
            <a:graphicFrameLocks/>
          </p:cNvGraphicFramePr>
          <p:nvPr/>
        </p:nvGraphicFramePr>
        <p:xfrm rot="0">
          <a:off x="622300" y="2906712"/>
          <a:ext cx="3733800" cy="1096962"/>
        </p:xfrm>
        <a:graphic>
          <a:graphicData uri="http://schemas.openxmlformats.org/drawingml/2006/table">
            <a:tbl>
              <a:tblPr/>
              <a:tblGrid>
                <a:gridCol w="933450"/>
                <a:gridCol w="935037"/>
                <a:gridCol w="931862"/>
                <a:gridCol w="933450"/>
              </a:tblGrid>
              <a:tr h="301624">
                <a:tc>
                  <a:txBody>
                    <a:bodyPr/>
                    <a:p>
                      <a:pPr algn="ctr" eaLnBrk="1" hangingPunct="1" latinLnBrk="1" lvl="0">
                        <a:spcBef>
                          <a:spcPct val="20000"/>
                        </a:spcBef>
                      </a:pPr>
                      <a:r>
                        <a:rPr altLang="zh-CN" b="0" sz="1400" i="1" lang="en-US">
                          <a:solidFill>
                            <a:schemeClr val="dk1"/>
                          </a:solidFill>
                          <a:ea typeface="宋体" pitchFamily="2" charset="-122"/>
                        </a:rPr>
                        <a:t>Input A</a:t>
                      </a:r>
                    </a:p>
                  </a:txBody>
                  <a:tcPr marL="90000" marR="90000" marT="35042" marB="35042"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B</a:t>
                      </a:r>
                    </a:p>
                  </a:txBody>
                  <a:tcPr marL="90000" marR="90000" marT="35042" marB="35042"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C</a:t>
                      </a:r>
                    </a:p>
                  </a:txBody>
                  <a:tcPr marL="90000" marR="90000" marT="35042" marB="35042"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D</a:t>
                      </a:r>
                    </a:p>
                  </a:txBody>
                  <a:tcPr marL="90000" marR="90000" marT="35042" marB="35042"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795337">
                <a:tc>
                  <a:txBody>
                    <a:bodyPr/>
                    <a:p>
                      <a:pPr algn="ctr" eaLnBrk="1" hangingPunct="1" latinLnBrk="1" lvl="0">
                        <a:spcBef>
                          <a:spcPct val="20000"/>
                        </a:spcBef>
                      </a:pPr>
                      <a:r>
                        <a:rPr altLang="zh-CN" b="0" sz="1400" lang="en-US">
                          <a:solidFill>
                            <a:schemeClr val="dk1"/>
                          </a:solidFill>
                          <a:ea typeface="宋体" pitchFamily="2" charset="-122"/>
                        </a:rPr>
                        <a:t>A1</a:t>
                      </a:r>
                    </a:p>
                    <a:p>
                      <a:pPr algn="ctr" eaLnBrk="1" hangingPunct="1" latinLnBrk="1" lvl="0">
                        <a:spcBef>
                          <a:spcPct val="20000"/>
                        </a:spcBef>
                      </a:pPr>
                      <a:r>
                        <a:rPr altLang="zh-CN" b="0" sz="1400" lang="en-US">
                          <a:solidFill>
                            <a:schemeClr val="dk1"/>
                          </a:solidFill>
                          <a:ea typeface="宋体" pitchFamily="2" charset="-122"/>
                        </a:rPr>
                        <a:t>A2</a:t>
                      </a:r>
                    </a:p>
                  </a:txBody>
                  <a:tcPr marL="90000" marR="90000" marT="35042" marB="35042"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p>
                      <a:pPr algn="ctr" eaLnBrk="1" hangingPunct="1" latinLnBrk="1" lvl="0">
                        <a:spcBef>
                          <a:spcPct val="20000"/>
                        </a:spcBef>
                      </a:pPr>
                      <a:r>
                        <a:rPr altLang="zh-CN" b="0" sz="1400" lang="en-US">
                          <a:solidFill>
                            <a:schemeClr val="dk1"/>
                          </a:solidFill>
                          <a:ea typeface="宋体" pitchFamily="2" charset="-122"/>
                        </a:rPr>
                        <a:t>B2</a:t>
                      </a:r>
                    </a:p>
                  </a:txBody>
                  <a:tcPr marL="90000" marR="90000" marT="35042" marB="35042"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p>
                      <a:pPr algn="ctr" eaLnBrk="1" hangingPunct="1" latinLnBrk="1" lvl="0">
                        <a:spcBef>
                          <a:spcPct val="20000"/>
                        </a:spcBef>
                      </a:pPr>
                      <a:r>
                        <a:rPr altLang="zh-CN" b="0" sz="1400" lang="en-US">
                          <a:solidFill>
                            <a:schemeClr val="dk1"/>
                          </a:solidFill>
                          <a:ea typeface="宋体" pitchFamily="2" charset="-122"/>
                        </a:rPr>
                        <a:t>C2</a:t>
                      </a:r>
                    </a:p>
                  </a:txBody>
                  <a:tcPr marL="90000" marR="90000" marT="35042" marB="35042"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p>
                      <a:pPr algn="ctr" eaLnBrk="1" hangingPunct="1" latinLnBrk="1" lvl="0">
                        <a:spcBef>
                          <a:spcPct val="20000"/>
                        </a:spcBef>
                      </a:pPr>
                      <a:r>
                        <a:rPr altLang="zh-CN" b="0" sz="1400" lang="en-US">
                          <a:solidFill>
                            <a:schemeClr val="dk1"/>
                          </a:solidFill>
                          <a:ea typeface="宋体" pitchFamily="2" charset="-122"/>
                        </a:rPr>
                        <a:t>D2</a:t>
                      </a:r>
                    </a:p>
                    <a:p>
                      <a:pPr algn="ctr" eaLnBrk="1" hangingPunct="1" latinLnBrk="1" lvl="0">
                        <a:spcBef>
                          <a:spcPct val="20000"/>
                        </a:spcBef>
                      </a:pPr>
                      <a:r>
                        <a:rPr altLang="zh-CN" b="0" sz="1400" lang="en-US">
                          <a:solidFill>
                            <a:schemeClr val="dk1"/>
                          </a:solidFill>
                          <a:ea typeface="宋体" pitchFamily="2" charset="-122"/>
                        </a:rPr>
                        <a:t>D3</a:t>
                      </a:r>
                    </a:p>
                  </a:txBody>
                  <a:tcPr marL="90000" marR="90000" marT="35042" marB="35042"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8982" name=""/>
          <p:cNvSpPr txBox="1"/>
          <p:nvPr/>
        </p:nvSpPr>
        <p:spPr>
          <a:xfrm rot="0">
            <a:off x="5097462" y="2792412"/>
            <a:ext cx="3473450" cy="1384300"/>
          </a:xfrm>
          <a:prstGeom prst="rect"/>
          <a:noFill/>
          <a:ln>
            <a:noFill/>
          </a:ln>
        </p:spPr>
        <p:txBody>
          <a:bodyPr anchor="t" bIns="45720" lIns="91440" rIns="91440" tIns="45720" vert="horz">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2800" lang="en-US">
                <a:latin typeface="Times New Roman" pitchFamily="18" charset="0"/>
                <a:ea typeface="Times New Roman" pitchFamily="18" charset="0"/>
              </a:rPr>
              <a:t>Test all possible combinations of parametric values</a:t>
            </a:r>
          </a:p>
        </p:txBody>
      </p:sp>
      <p:sp>
        <p:nvSpPr>
          <p:cNvPr id="1048983" name=""/>
          <p:cNvSpPr/>
          <p:nvPr/>
        </p:nvSpPr>
        <p:spPr>
          <a:xfrm rot="0">
            <a:off x="4432300" y="3249612"/>
            <a:ext cx="381000" cy="400050"/>
          </a:xfrm>
          <a:prstGeom prst="rightArrow">
            <a:avLst>
              <a:gd name="adj1" fmla="val 50000"/>
              <a:gd name="adj2" fmla="val 25000"/>
            </a:avLst>
          </a:prstGeom>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endParaRPr altLang="en-US" lang="zh-CN">
              <a:latin typeface="Times New Roman" pitchFamily="18" charset="0"/>
              <a:ea typeface="Times New Roman" pitchFamily="18" charset="0"/>
            </a:endParaRPr>
          </a:p>
        </p:txBody>
      </p:sp>
      <p:sp>
        <p:nvSpPr>
          <p:cNvPr id="1048984" name=""/>
          <p:cNvSpPr/>
          <p:nvPr/>
        </p:nvSpPr>
        <p:spPr>
          <a:xfrm rot="0">
            <a:off x="2878137" y="4833937"/>
            <a:ext cx="2365375" cy="58578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3200" lang="en-US">
                <a:latin typeface="Times New Roman" pitchFamily="18" charset="0"/>
                <a:ea typeface="Times New Roman" pitchFamily="18" charset="0"/>
              </a:rPr>
              <a:t>2</a:t>
            </a:r>
            <a:r>
              <a:rPr altLang="zh-CN" sz="3200" lang="en-US">
                <a:latin typeface="Times New Roman" pitchFamily="18" charset="0"/>
                <a:ea typeface="Times New Roman" pitchFamily="18" charset="0"/>
              </a:rPr>
              <a:t>*2</a:t>
            </a:r>
            <a:r>
              <a:rPr altLang="zh-CN" sz="3200" lang="en-US">
                <a:latin typeface="Times New Roman" pitchFamily="18" charset="0"/>
                <a:ea typeface="Times New Roman" pitchFamily="18" charset="0"/>
              </a:rPr>
              <a:t>*2</a:t>
            </a:r>
            <a:r>
              <a:rPr altLang="zh-CN" sz="3200" lang="en-US">
                <a:latin typeface="Times New Roman" pitchFamily="18" charset="0"/>
                <a:ea typeface="Times New Roman" pitchFamily="18" charset="0"/>
              </a:rPr>
              <a:t>*3=24 </a:t>
            </a: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137" name=""/>
        <p:cNvGrpSpPr/>
        <p:nvPr/>
      </p:nvGrpSpPr>
      <p:grpSpPr>
        <a:xfrm rot="0">
          <a:off x="0" y="0"/>
          <a:ext cx="0" cy="0"/>
          <a:chOff x="0" y="0"/>
          <a:chExt cx="0" cy="0"/>
        </a:xfrm>
      </p:grpSpPr>
      <p:sp>
        <p:nvSpPr>
          <p:cNvPr id="1048985" name=""/>
          <p:cNvSpPr txBox="1"/>
          <p:nvPr/>
        </p:nvSpPr>
        <p:spPr>
          <a:xfrm rot="0">
            <a:off x="457200" y="2770187"/>
            <a:ext cx="8229600" cy="339566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buSzPct val="100000"/>
              <a:buFontTx/>
              <a:buNone/>
            </a:pPr>
            <a:r>
              <a:rPr altLang="zh-CN" sz="3200" lang="en-US">
                <a:latin typeface="Times New Roman" pitchFamily="18" charset="0"/>
                <a:ea typeface="Times New Roman" pitchFamily="18" charset="0"/>
              </a:rPr>
              <a:t> </a:t>
            </a:r>
          </a:p>
          <a:p>
            <a:pPr eaLnBrk="1" hangingPunct="1" indent="-342900" latinLnBrk="1" lvl="0" marL="342900">
              <a:buSzPct val="100000"/>
              <a:buFontTx/>
              <a:buNone/>
            </a:pPr>
            <a:r>
              <a:rPr altLang="zh-CN" sz="3200" lang="en-US">
                <a:latin typeface="Times New Roman" pitchFamily="18" charset="0"/>
                <a:ea typeface="Times New Roman" pitchFamily="18" charset="0"/>
              </a:rPr>
              <a:t>         </a:t>
            </a:r>
          </a:p>
          <a:p>
            <a:pPr eaLnBrk="1" hangingPunct="1" indent="-342900" latinLnBrk="1" lvl="0" marL="342900">
              <a:buSzPct val="100000"/>
              <a:buFontTx/>
              <a:buNone/>
            </a:pPr>
            <a:endParaRPr altLang="zh-CN" sz="2800" lang="en-US">
              <a:latin typeface="Times New Roman" pitchFamily="18" charset="0"/>
              <a:ea typeface="Times New Roman" pitchFamily="18" charset="0"/>
            </a:endParaRPr>
          </a:p>
          <a:p>
            <a:pPr eaLnBrk="1" hangingPunct="1" indent="-342900" latinLnBrk="1" lvl="0" marL="342900">
              <a:buSzPct val="100000"/>
              <a:buFontTx/>
              <a:buNone/>
            </a:pPr>
            <a:endParaRPr altLang="zh-CN" sz="2800" lang="en-US">
              <a:latin typeface="Times New Roman" pitchFamily="18" charset="0"/>
              <a:ea typeface="Times New Roman" pitchFamily="18" charset="0"/>
            </a:endParaRPr>
          </a:p>
          <a:p>
            <a:pPr eaLnBrk="1" hangingPunct="1" indent="-342900" latinLnBrk="1" lvl="0" marL="342900">
              <a:buSzPct val="100000"/>
              <a:buFontTx/>
              <a:buNone/>
            </a:pPr>
            <a:endParaRPr altLang="zh-CN" sz="2800" lang="en-US">
              <a:latin typeface="Times New Roman" pitchFamily="18" charset="0"/>
              <a:ea typeface="Times New Roman" pitchFamily="18" charset="0"/>
            </a:endParaRPr>
          </a:p>
          <a:p>
            <a:pPr eaLnBrk="1" hangingPunct="1" indent="-342900" latinLnBrk="1" lvl="0" marL="342900">
              <a:buSzPct val="100000"/>
              <a:buFontTx/>
              <a:buNone/>
            </a:pPr>
            <a:endParaRPr altLang="zh-CN" sz="2800" lang="en-US">
              <a:latin typeface="Times New Roman" pitchFamily="18" charset="0"/>
              <a:ea typeface="Times New Roman" pitchFamily="18" charset="0"/>
            </a:endParaRPr>
          </a:p>
          <a:p>
            <a:pPr eaLnBrk="1" hangingPunct="1" indent="-342900" latinLnBrk="1" lvl="0" marL="342900">
              <a:buSzPct val="100000"/>
              <a:buFontTx/>
              <a:buNone/>
            </a:pPr>
            <a:endParaRPr altLang="zh-CN" sz="2800" lang="en-US">
              <a:latin typeface="Times New Roman" pitchFamily="18" charset="0"/>
              <a:ea typeface="Times New Roman" pitchFamily="18" charset="0"/>
            </a:endParaRPr>
          </a:p>
        </p:txBody>
      </p:sp>
      <p:graphicFrame>
        <p:nvGraphicFramePr>
          <p:cNvPr id="4194310" name=""/>
          <p:cNvGraphicFramePr>
            <a:graphicFrameLocks/>
          </p:cNvGraphicFramePr>
          <p:nvPr/>
        </p:nvGraphicFramePr>
        <p:xfrm rot="0">
          <a:off x="4891087" y="2484437"/>
          <a:ext cx="4038600" cy="3665537"/>
        </p:xfrm>
        <a:graphic>
          <a:graphicData uri="http://schemas.openxmlformats.org/drawingml/2006/table">
            <a:tbl>
              <a:tblPr/>
              <a:tblGrid>
                <a:gridCol w="808037"/>
                <a:gridCol w="808037"/>
                <a:gridCol w="838200"/>
                <a:gridCol w="776287"/>
                <a:gridCol w="808037"/>
              </a:tblGrid>
              <a:tr h="282574">
                <a:tc>
                  <a:txBody>
                    <a:bodyPr/>
                    <a:p>
                      <a:pPr algn="ctr" eaLnBrk="1" hangingPunct="1" latinLnBrk="1" lvl="0">
                        <a:spcBef>
                          <a:spcPct val="20000"/>
                        </a:spcBef>
                      </a:pPr>
                      <a:endParaRPr altLang="zh-CN" sz="1400" i="1" lang="en-US">
                        <a:ea typeface="宋体" pitchFamily="2" charset="-122"/>
                      </a:endParaRPr>
                    </a:p>
                  </a:txBody>
                  <a:tcPr marL="91440" marR="91440" marT="34293" marB="34293"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A</a:t>
                      </a:r>
                    </a:p>
                  </a:txBody>
                  <a:tcPr marL="91440" marR="91440" marT="34293" marB="34293"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B</a:t>
                      </a:r>
                    </a:p>
                  </a:txBody>
                  <a:tcPr marL="91440" marR="91440" marT="34293" marB="34293"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C</a:t>
                      </a:r>
                    </a:p>
                  </a:txBody>
                  <a:tcPr marL="91440" marR="91440" marT="34293" marB="34293"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D</a:t>
                      </a:r>
                    </a:p>
                  </a:txBody>
                  <a:tcPr marL="91440" marR="91440" marT="34293" marB="34293"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280987">
                <a:tc>
                  <a:txBody>
                    <a:bodyPr/>
                    <a:p>
                      <a:pPr algn="ctr" eaLnBrk="1" hangingPunct="1" latinLnBrk="1" lvl="0">
                        <a:spcBef>
                          <a:spcPct val="20000"/>
                        </a:spcBef>
                      </a:pPr>
                      <a:r>
                        <a:rPr altLang="zh-CN" b="0" sz="1400" lang="en-US">
                          <a:solidFill>
                            <a:schemeClr val="dk1"/>
                          </a:solidFill>
                          <a:ea typeface="宋体" pitchFamily="2" charset="-122"/>
                        </a:rPr>
                        <a:t>13</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14</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D2</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0987">
                <a:tc>
                  <a:txBody>
                    <a:bodyPr/>
                    <a:p>
                      <a:pPr algn="ctr" eaLnBrk="1" hangingPunct="1" latinLnBrk="1" lvl="0">
                        <a:spcBef>
                          <a:spcPct val="20000"/>
                        </a:spcBef>
                      </a:pPr>
                      <a:r>
                        <a:rPr altLang="zh-CN" b="0" sz="1400" lang="en-US">
                          <a:solidFill>
                            <a:schemeClr val="dk1"/>
                          </a:solidFill>
                          <a:ea typeface="宋体" pitchFamily="2" charset="-122"/>
                        </a:rPr>
                        <a:t>15</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D3</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16</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17</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D2</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0987">
                <a:tc>
                  <a:txBody>
                    <a:bodyPr/>
                    <a:p>
                      <a:pPr algn="ctr" eaLnBrk="1" hangingPunct="1" latinLnBrk="1" lvl="0">
                        <a:spcBef>
                          <a:spcPct val="20000"/>
                        </a:spcBef>
                      </a:pPr>
                      <a:r>
                        <a:rPr altLang="zh-CN" b="0" sz="1400" lang="en-US">
                          <a:solidFill>
                            <a:schemeClr val="dk1"/>
                          </a:solidFill>
                          <a:ea typeface="宋体" pitchFamily="2" charset="-122"/>
                        </a:rPr>
                        <a:t>18</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D3</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19</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20</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D2</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0987">
                <a:tc>
                  <a:txBody>
                    <a:bodyPr/>
                    <a:p>
                      <a:pPr algn="ctr" eaLnBrk="1" hangingPunct="1" latinLnBrk="1" lvl="0">
                        <a:spcBef>
                          <a:spcPct val="20000"/>
                        </a:spcBef>
                      </a:pPr>
                      <a:r>
                        <a:rPr altLang="zh-CN" b="0" sz="1400" lang="en-US">
                          <a:solidFill>
                            <a:schemeClr val="dk1"/>
                          </a:solidFill>
                          <a:ea typeface="宋体" pitchFamily="2" charset="-122"/>
                        </a:rPr>
                        <a:t>21</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D3</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22</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0987">
                <a:tc>
                  <a:txBody>
                    <a:bodyPr/>
                    <a:p>
                      <a:pPr algn="ctr" eaLnBrk="1" hangingPunct="1" latinLnBrk="1" lvl="0">
                        <a:spcBef>
                          <a:spcPct val="20000"/>
                        </a:spcBef>
                      </a:pPr>
                      <a:r>
                        <a:rPr altLang="zh-CN" b="0" sz="1400" lang="en-US">
                          <a:solidFill>
                            <a:schemeClr val="dk1"/>
                          </a:solidFill>
                          <a:ea typeface="宋体" pitchFamily="2" charset="-122"/>
                        </a:rPr>
                        <a:t>23</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D2</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24</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D3</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graphicFrame>
        <p:nvGraphicFramePr>
          <p:cNvPr id="4194311" name=""/>
          <p:cNvGraphicFramePr>
            <a:graphicFrameLocks/>
          </p:cNvGraphicFramePr>
          <p:nvPr/>
        </p:nvGraphicFramePr>
        <p:xfrm rot="0">
          <a:off x="338137" y="2484437"/>
          <a:ext cx="4038600" cy="3665537"/>
        </p:xfrm>
        <a:graphic>
          <a:graphicData uri="http://schemas.openxmlformats.org/drawingml/2006/table">
            <a:tbl>
              <a:tblPr/>
              <a:tblGrid>
                <a:gridCol w="808037"/>
                <a:gridCol w="808037"/>
                <a:gridCol w="838200"/>
                <a:gridCol w="776287"/>
                <a:gridCol w="808037"/>
              </a:tblGrid>
              <a:tr h="282574">
                <a:tc>
                  <a:txBody>
                    <a:bodyPr/>
                    <a:p>
                      <a:pPr algn="ctr" eaLnBrk="1" hangingPunct="1" latinLnBrk="1" lvl="0">
                        <a:spcBef>
                          <a:spcPct val="20000"/>
                        </a:spcBef>
                      </a:pPr>
                      <a:endParaRPr altLang="zh-CN" sz="1400" i="1" lang="en-US">
                        <a:ea typeface="宋体" pitchFamily="2" charset="-122"/>
                      </a:endParaRPr>
                    </a:p>
                  </a:txBody>
                  <a:tcPr marL="91440" marR="91440" marT="34293" marB="34293"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A</a:t>
                      </a:r>
                    </a:p>
                  </a:txBody>
                  <a:tcPr marL="91440" marR="91440" marT="34293" marB="34293"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B</a:t>
                      </a:r>
                    </a:p>
                  </a:txBody>
                  <a:tcPr marL="91440" marR="91440" marT="34293" marB="34293"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C</a:t>
                      </a:r>
                    </a:p>
                  </a:txBody>
                  <a:tcPr marL="91440" marR="91440" marT="34293" marB="34293"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D</a:t>
                      </a:r>
                    </a:p>
                  </a:txBody>
                  <a:tcPr marL="91440" marR="91440" marT="34293" marB="34293"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280987">
                <a:tc>
                  <a:txBody>
                    <a:bodyPr/>
                    <a:p>
                      <a:pPr algn="ctr" eaLnBrk="1" hangingPunct="1" latinLnBrk="1" lvl="0">
                        <a:spcBef>
                          <a:spcPct val="20000"/>
                        </a:spcBef>
                      </a:pPr>
                      <a:r>
                        <a:rPr altLang="zh-CN" b="0" sz="1400" lang="en-US">
                          <a:solidFill>
                            <a:schemeClr val="dk1"/>
                          </a:solidFill>
                          <a:ea typeface="宋体" pitchFamily="2" charset="-122"/>
                        </a:rPr>
                        <a:t>1</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2</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D2</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0987">
                <a:tc>
                  <a:txBody>
                    <a:bodyPr/>
                    <a:p>
                      <a:pPr algn="ctr" eaLnBrk="1" hangingPunct="1" latinLnBrk="1" lvl="0">
                        <a:spcBef>
                          <a:spcPct val="20000"/>
                        </a:spcBef>
                      </a:pPr>
                      <a:r>
                        <a:rPr altLang="zh-CN" b="0" sz="1400" lang="en-US">
                          <a:solidFill>
                            <a:schemeClr val="dk1"/>
                          </a:solidFill>
                          <a:ea typeface="宋体" pitchFamily="2" charset="-122"/>
                        </a:rPr>
                        <a:t>3</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D3</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4</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5</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D2</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0987">
                <a:tc>
                  <a:txBody>
                    <a:bodyPr/>
                    <a:p>
                      <a:pPr algn="ctr" eaLnBrk="1" hangingPunct="1" latinLnBrk="1" lvl="0">
                        <a:spcBef>
                          <a:spcPct val="20000"/>
                        </a:spcBef>
                      </a:pPr>
                      <a:r>
                        <a:rPr altLang="zh-CN" b="0" sz="1400" lang="en-US">
                          <a:solidFill>
                            <a:schemeClr val="dk1"/>
                          </a:solidFill>
                          <a:ea typeface="宋体" pitchFamily="2" charset="-122"/>
                        </a:rPr>
                        <a:t>6</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D3</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7</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8</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D2</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0987">
                <a:tc>
                  <a:txBody>
                    <a:bodyPr/>
                    <a:p>
                      <a:pPr algn="ctr" eaLnBrk="1" hangingPunct="1" latinLnBrk="1" lvl="0">
                        <a:spcBef>
                          <a:spcPct val="20000"/>
                        </a:spcBef>
                      </a:pPr>
                      <a:r>
                        <a:rPr altLang="zh-CN" b="0" sz="1400" lang="en-US">
                          <a:solidFill>
                            <a:schemeClr val="dk1"/>
                          </a:solidFill>
                          <a:ea typeface="宋体" pitchFamily="2" charset="-122"/>
                        </a:rPr>
                        <a:t>9</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D3</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10</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0987">
                <a:tc>
                  <a:txBody>
                    <a:bodyPr/>
                    <a:p>
                      <a:pPr algn="ctr" eaLnBrk="1" hangingPunct="1" latinLnBrk="1" lvl="0">
                        <a:spcBef>
                          <a:spcPct val="20000"/>
                        </a:spcBef>
                      </a:pPr>
                      <a:r>
                        <a:rPr altLang="zh-CN" b="0" sz="1400" lang="en-US">
                          <a:solidFill>
                            <a:schemeClr val="dk1"/>
                          </a:solidFill>
                          <a:ea typeface="宋体" pitchFamily="2" charset="-122"/>
                        </a:rPr>
                        <a:t>11</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D2</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282574">
                <a:tc>
                  <a:txBody>
                    <a:bodyPr/>
                    <a:p>
                      <a:pPr algn="ctr" eaLnBrk="1" hangingPunct="1" latinLnBrk="1" lvl="0">
                        <a:spcBef>
                          <a:spcPct val="20000"/>
                        </a:spcBef>
                      </a:pPr>
                      <a:r>
                        <a:rPr altLang="zh-CN" b="0" sz="1400" lang="en-US">
                          <a:solidFill>
                            <a:schemeClr val="dk1"/>
                          </a:solidFill>
                          <a:ea typeface="宋体" pitchFamily="2" charset="-122"/>
                        </a:rPr>
                        <a:t>12</a:t>
                      </a:r>
                    </a:p>
                  </a:txBody>
                  <a:tcPr marL="91440" marR="91440" marT="34293" marB="34293" anchor="t"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A1</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C2</a:t>
                      </a:r>
                    </a:p>
                  </a:txBody>
                  <a:tcPr marL="91440" marR="91440" marT="34293" marB="34293" anchor="t"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D3</a:t>
                      </a:r>
                    </a:p>
                  </a:txBody>
                  <a:tcPr marL="91440" marR="91440" marT="34293" marB="34293" anchor="t"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graphicFrame>
        <p:nvGraphicFramePr>
          <p:cNvPr id="4194312" name=""/>
          <p:cNvGraphicFramePr>
            <a:graphicFrameLocks/>
          </p:cNvGraphicFramePr>
          <p:nvPr/>
        </p:nvGraphicFramePr>
        <p:xfrm rot="0">
          <a:off x="2916237" y="692150"/>
          <a:ext cx="3733800" cy="1098550"/>
        </p:xfrm>
        <a:graphic>
          <a:graphicData uri="http://schemas.openxmlformats.org/drawingml/2006/table">
            <a:tbl>
              <a:tblPr/>
              <a:tblGrid>
                <a:gridCol w="933450"/>
                <a:gridCol w="935037"/>
                <a:gridCol w="931862"/>
                <a:gridCol w="933450"/>
              </a:tblGrid>
              <a:tr h="303212">
                <a:tc>
                  <a:txBody>
                    <a:bodyPr/>
                    <a:p>
                      <a:pPr algn="ctr" eaLnBrk="1" hangingPunct="1" latinLnBrk="1" lvl="0">
                        <a:spcBef>
                          <a:spcPct val="20000"/>
                        </a:spcBef>
                      </a:pPr>
                      <a:r>
                        <a:rPr altLang="zh-CN" b="0" sz="1400" i="1" lang="en-US">
                          <a:solidFill>
                            <a:schemeClr val="dk1"/>
                          </a:solidFill>
                          <a:ea typeface="宋体" pitchFamily="2" charset="-122"/>
                        </a:rPr>
                        <a:t>Input A</a:t>
                      </a:r>
                    </a:p>
                  </a:txBody>
                  <a:tcPr marL="90000" marR="90000" marT="35116" marB="35116"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B</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C</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D</a:t>
                      </a:r>
                    </a:p>
                  </a:txBody>
                  <a:tcPr marL="90000" marR="90000" marT="35116" marB="35116"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795337">
                <a:tc>
                  <a:txBody>
                    <a:bodyPr/>
                    <a:p>
                      <a:pPr algn="ctr" eaLnBrk="1" hangingPunct="1" latinLnBrk="1" lvl="0">
                        <a:spcBef>
                          <a:spcPct val="20000"/>
                        </a:spcBef>
                      </a:pPr>
                      <a:r>
                        <a:rPr altLang="zh-CN" b="0" sz="1400" lang="en-US">
                          <a:solidFill>
                            <a:schemeClr val="dk1"/>
                          </a:solidFill>
                          <a:ea typeface="宋体" pitchFamily="2" charset="-122"/>
                        </a:rPr>
                        <a:t>A1</a:t>
                      </a:r>
                    </a:p>
                    <a:p>
                      <a:pPr algn="ctr" eaLnBrk="1" hangingPunct="1" latinLnBrk="1" lvl="0">
                        <a:spcBef>
                          <a:spcPct val="20000"/>
                        </a:spcBef>
                      </a:pPr>
                      <a:r>
                        <a:rPr altLang="zh-CN" b="0" sz="1400" lang="en-US">
                          <a:solidFill>
                            <a:schemeClr val="dk1"/>
                          </a:solidFill>
                          <a:ea typeface="宋体" pitchFamily="2" charset="-122"/>
                        </a:rPr>
                        <a:t>A2</a:t>
                      </a:r>
                    </a:p>
                  </a:txBody>
                  <a:tcPr marL="90000" marR="90000" marT="35116" marB="35116"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p>
                      <a:pPr algn="ctr" eaLnBrk="1" hangingPunct="1" latinLnBrk="1" lvl="0">
                        <a:spcBef>
                          <a:spcPct val="20000"/>
                        </a:spcBef>
                      </a:pPr>
                      <a:r>
                        <a:rPr altLang="zh-CN" b="0" sz="1400" lang="en-US">
                          <a:solidFill>
                            <a:schemeClr val="dk1"/>
                          </a:solidFill>
                          <a:ea typeface="宋体" pitchFamily="2" charset="-122"/>
                        </a:rPr>
                        <a:t>B2</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p>
                      <a:pPr algn="ctr" eaLnBrk="1" hangingPunct="1" latinLnBrk="1" lvl="0">
                        <a:spcBef>
                          <a:spcPct val="20000"/>
                        </a:spcBef>
                      </a:pPr>
                      <a:r>
                        <a:rPr altLang="zh-CN" b="0" sz="1400" lang="en-US">
                          <a:solidFill>
                            <a:schemeClr val="dk1"/>
                          </a:solidFill>
                          <a:ea typeface="宋体" pitchFamily="2" charset="-122"/>
                        </a:rPr>
                        <a:t>C2</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p>
                      <a:pPr algn="ctr" eaLnBrk="1" hangingPunct="1" latinLnBrk="1" lvl="0">
                        <a:spcBef>
                          <a:spcPct val="20000"/>
                        </a:spcBef>
                      </a:pPr>
                      <a:r>
                        <a:rPr altLang="zh-CN" b="0" sz="1400" lang="en-US">
                          <a:solidFill>
                            <a:schemeClr val="dk1"/>
                          </a:solidFill>
                          <a:ea typeface="宋体" pitchFamily="2" charset="-122"/>
                        </a:rPr>
                        <a:t>D2</a:t>
                      </a:r>
                    </a:p>
                    <a:p>
                      <a:pPr algn="ctr" eaLnBrk="1" hangingPunct="1" latinLnBrk="1" lvl="0">
                        <a:spcBef>
                          <a:spcPct val="20000"/>
                        </a:spcBef>
                      </a:pPr>
                      <a:r>
                        <a:rPr altLang="zh-CN" b="0" sz="1400" lang="en-US">
                          <a:solidFill>
                            <a:schemeClr val="dk1"/>
                          </a:solidFill>
                          <a:ea typeface="宋体" pitchFamily="2" charset="-122"/>
                        </a:rPr>
                        <a:t>D3</a:t>
                      </a:r>
                    </a:p>
                  </a:txBody>
                  <a:tcPr marL="90000" marR="90000" marT="35116" marB="35116"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4194312"/>
                                        </p:tgtEl>
                                        <p:attrNameLst>
                                          <p:attrName>style.visibility</p:attrName>
                                        </p:attrNameLst>
                                      </p:cBhvr>
                                      <p:to>
                                        <p:strVal val="visible"/>
                                      </p:to>
                                    </p:set>
                                    <p:animEffect transition="in" filter="randombar(horizontal)">
                                      <p:cBhvr>
                                        <p:cTn dur="500" id="7"/>
                                        <p:tgtEl>
                                          <p:spTgt spid="4194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141" name=""/>
        <p:cNvGrpSpPr/>
        <p:nvPr/>
      </p:nvGrpSpPr>
      <p:grpSpPr>
        <a:xfrm rot="0">
          <a:off x="0" y="0"/>
          <a:ext cx="0" cy="0"/>
          <a:chOff x="0" y="0"/>
          <a:chExt cx="0" cy="0"/>
        </a:xfrm>
      </p:grpSpPr>
      <p:sp>
        <p:nvSpPr>
          <p:cNvPr id="1049172"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zh-CN" lang="en-US">
                <a:latin typeface="Times New Roman" pitchFamily="18" charset="0"/>
                <a:ea typeface="Times New Roman" pitchFamily="18" charset="0"/>
              </a:rPr>
              <a:t>Pair-wise Testing</a:t>
            </a:r>
          </a:p>
        </p:txBody>
      </p:sp>
      <p:sp>
        <p:nvSpPr>
          <p:cNvPr id="1049173" name=""/>
          <p:cNvSpPr txBox="1"/>
          <p:nvPr/>
        </p:nvSpPr>
        <p:spPr>
          <a:xfrm rot="0">
            <a:off x="457200" y="2057400"/>
            <a:ext cx="8229600" cy="33940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buSzPct val="100000"/>
              <a:buFontTx/>
              <a:buNone/>
            </a:pPr>
            <a:r>
              <a:rPr altLang="zh-CN" sz="3200" lang="en-US">
                <a:latin typeface="Times New Roman" pitchFamily="18" charset="0"/>
                <a:ea typeface="Times New Roman" pitchFamily="18" charset="0"/>
              </a:rPr>
              <a:t> </a:t>
            </a:r>
          </a:p>
          <a:p>
            <a:pPr eaLnBrk="1" hangingPunct="1" indent="-342900" latinLnBrk="1" lvl="0" marL="342900">
              <a:buSzPct val="100000"/>
              <a:buFontTx/>
              <a:buNone/>
            </a:pPr>
            <a:r>
              <a:rPr altLang="zh-CN" sz="3200" lang="en-US">
                <a:latin typeface="Times New Roman" pitchFamily="18" charset="0"/>
                <a:ea typeface="Times New Roman" pitchFamily="18" charset="0"/>
              </a:rPr>
              <a:t>   </a:t>
            </a:r>
          </a:p>
          <a:p>
            <a:pPr eaLnBrk="1" hangingPunct="1" indent="-342900" latinLnBrk="1" lvl="0" marL="342900">
              <a:buSzPct val="100000"/>
              <a:buFontTx/>
              <a:buNone/>
            </a:pPr>
            <a:endParaRPr altLang="zh-CN" sz="2800" lang="en-US">
              <a:latin typeface="Times New Roman" pitchFamily="18" charset="0"/>
              <a:ea typeface="Times New Roman" pitchFamily="18" charset="0"/>
            </a:endParaRPr>
          </a:p>
          <a:p>
            <a:pPr eaLnBrk="1" hangingPunct="1" indent="-342900" latinLnBrk="1" lvl="0" marL="342900">
              <a:buSzPct val="100000"/>
              <a:buFontTx/>
              <a:buNone/>
            </a:pPr>
            <a:endParaRPr altLang="zh-CN" sz="2800" lang="en-US">
              <a:latin typeface="Times New Roman" pitchFamily="18" charset="0"/>
              <a:ea typeface="Times New Roman" pitchFamily="18" charset="0"/>
            </a:endParaRPr>
          </a:p>
          <a:p>
            <a:pPr eaLnBrk="1" hangingPunct="1" indent="-342900" latinLnBrk="1" lvl="0" marL="342900">
              <a:buSzPct val="100000"/>
              <a:buFontTx/>
              <a:buNone/>
            </a:pPr>
            <a:endParaRPr altLang="zh-CN" sz="2800" lang="en-US">
              <a:latin typeface="Times New Roman" pitchFamily="18" charset="0"/>
              <a:ea typeface="Times New Roman" pitchFamily="18" charset="0"/>
            </a:endParaRPr>
          </a:p>
        </p:txBody>
      </p:sp>
      <p:graphicFrame>
        <p:nvGraphicFramePr>
          <p:cNvPr id="4194313" name=""/>
          <p:cNvGraphicFramePr>
            <a:graphicFrameLocks/>
          </p:cNvGraphicFramePr>
          <p:nvPr/>
        </p:nvGraphicFramePr>
        <p:xfrm rot="0">
          <a:off x="107950" y="3486150"/>
          <a:ext cx="3733800" cy="1098550"/>
        </p:xfrm>
        <a:graphic>
          <a:graphicData uri="http://schemas.openxmlformats.org/drawingml/2006/table">
            <a:tbl>
              <a:tblPr/>
              <a:tblGrid>
                <a:gridCol w="933450"/>
                <a:gridCol w="935037"/>
                <a:gridCol w="931862"/>
                <a:gridCol w="933450"/>
              </a:tblGrid>
              <a:tr h="303212">
                <a:tc>
                  <a:txBody>
                    <a:bodyPr/>
                    <a:p>
                      <a:pPr algn="ctr" eaLnBrk="1" hangingPunct="1" latinLnBrk="1" lvl="0">
                        <a:spcBef>
                          <a:spcPct val="20000"/>
                        </a:spcBef>
                      </a:pPr>
                      <a:r>
                        <a:rPr altLang="zh-CN" b="0" sz="1400" i="1" lang="en-US">
                          <a:solidFill>
                            <a:schemeClr val="dk1"/>
                          </a:solidFill>
                          <a:ea typeface="宋体" pitchFamily="2" charset="-122"/>
                        </a:rPr>
                        <a:t>Input A</a:t>
                      </a:r>
                    </a:p>
                  </a:txBody>
                  <a:tcPr marL="90000" marR="90000" marT="35116" marB="35116"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B</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C</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D</a:t>
                      </a:r>
                    </a:p>
                  </a:txBody>
                  <a:tcPr marL="90000" marR="90000" marT="35116" marB="35116"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795337">
                <a:tc>
                  <a:txBody>
                    <a:bodyPr/>
                    <a:p>
                      <a:pPr algn="ctr" eaLnBrk="1" hangingPunct="1" latinLnBrk="1" lvl="0">
                        <a:spcBef>
                          <a:spcPct val="20000"/>
                        </a:spcBef>
                      </a:pPr>
                      <a:r>
                        <a:rPr altLang="zh-CN" b="0" sz="1400" lang="en-US">
                          <a:solidFill>
                            <a:schemeClr val="dk1"/>
                          </a:solidFill>
                          <a:ea typeface="宋体" pitchFamily="2" charset="-122"/>
                        </a:rPr>
                        <a:t>A1</a:t>
                      </a:r>
                    </a:p>
                    <a:p>
                      <a:pPr algn="ctr" eaLnBrk="1" hangingPunct="1" latinLnBrk="1" lvl="0">
                        <a:spcBef>
                          <a:spcPct val="20000"/>
                        </a:spcBef>
                      </a:pPr>
                      <a:r>
                        <a:rPr altLang="zh-CN" b="0" sz="1400" lang="en-US">
                          <a:solidFill>
                            <a:schemeClr val="dk1"/>
                          </a:solidFill>
                          <a:ea typeface="宋体" pitchFamily="2" charset="-122"/>
                        </a:rPr>
                        <a:t>A2</a:t>
                      </a:r>
                    </a:p>
                  </a:txBody>
                  <a:tcPr marL="90000" marR="90000" marT="35116" marB="35116"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p>
                      <a:pPr algn="ctr" eaLnBrk="1" hangingPunct="1" latinLnBrk="1" lvl="0">
                        <a:spcBef>
                          <a:spcPct val="20000"/>
                        </a:spcBef>
                      </a:pPr>
                      <a:r>
                        <a:rPr altLang="zh-CN" b="0" sz="1400" lang="en-US">
                          <a:solidFill>
                            <a:schemeClr val="dk1"/>
                          </a:solidFill>
                          <a:ea typeface="宋体" pitchFamily="2" charset="-122"/>
                        </a:rPr>
                        <a:t>B2</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p>
                      <a:pPr algn="ctr" eaLnBrk="1" hangingPunct="1" latinLnBrk="1" lvl="0">
                        <a:spcBef>
                          <a:spcPct val="20000"/>
                        </a:spcBef>
                      </a:pPr>
                      <a:r>
                        <a:rPr altLang="zh-CN" b="0" sz="1400" lang="en-US">
                          <a:solidFill>
                            <a:schemeClr val="dk1"/>
                          </a:solidFill>
                          <a:ea typeface="宋体" pitchFamily="2" charset="-122"/>
                        </a:rPr>
                        <a:t>C2</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p>
                      <a:pPr algn="ctr" eaLnBrk="1" hangingPunct="1" latinLnBrk="1" lvl="0">
                        <a:spcBef>
                          <a:spcPct val="20000"/>
                        </a:spcBef>
                      </a:pPr>
                      <a:r>
                        <a:rPr altLang="zh-CN" b="0" sz="1400" lang="en-US">
                          <a:solidFill>
                            <a:schemeClr val="dk1"/>
                          </a:solidFill>
                          <a:ea typeface="宋体" pitchFamily="2" charset="-122"/>
                        </a:rPr>
                        <a:t>D2</a:t>
                      </a:r>
                    </a:p>
                    <a:p>
                      <a:pPr algn="ctr" eaLnBrk="1" hangingPunct="1" latinLnBrk="1" lvl="0">
                        <a:spcBef>
                          <a:spcPct val="20000"/>
                        </a:spcBef>
                      </a:pPr>
                      <a:r>
                        <a:rPr altLang="zh-CN" b="0" sz="1400" lang="en-US">
                          <a:solidFill>
                            <a:schemeClr val="dk1"/>
                          </a:solidFill>
                          <a:ea typeface="宋体" pitchFamily="2" charset="-122"/>
                        </a:rPr>
                        <a:t>D3</a:t>
                      </a:r>
                    </a:p>
                  </a:txBody>
                  <a:tcPr marL="90000" marR="90000" marT="35116" marB="35116"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190" name=""/>
          <p:cNvSpPr txBox="1"/>
          <p:nvPr/>
        </p:nvSpPr>
        <p:spPr>
          <a:xfrm rot="0">
            <a:off x="5651500" y="2492375"/>
            <a:ext cx="1782762" cy="400050"/>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2000" lang="en-US">
                <a:latin typeface="Times New Roman" pitchFamily="18" charset="0"/>
                <a:ea typeface="Times New Roman" pitchFamily="18" charset="0"/>
              </a:rPr>
              <a:t>Test Cases(t=2)</a:t>
            </a:r>
          </a:p>
        </p:txBody>
      </p:sp>
      <p:sp>
        <p:nvSpPr>
          <p:cNvPr id="1049191" name=""/>
          <p:cNvSpPr/>
          <p:nvPr/>
        </p:nvSpPr>
        <p:spPr>
          <a:xfrm rot="0">
            <a:off x="3924300" y="3829050"/>
            <a:ext cx="381000" cy="400050"/>
          </a:xfrm>
          <a:prstGeom prst="rightArrow">
            <a:avLst>
              <a:gd name="adj1" fmla="val 50000"/>
              <a:gd name="adj2" fmla="val 25000"/>
            </a:avLst>
          </a:prstGeom>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endParaRPr altLang="en-US" lang="zh-CN">
              <a:latin typeface="Times New Roman" pitchFamily="18" charset="0"/>
              <a:ea typeface="Times New Roman" pitchFamily="18" charset="0"/>
            </a:endParaRPr>
          </a:p>
        </p:txBody>
      </p:sp>
      <p:graphicFrame>
        <p:nvGraphicFramePr>
          <p:cNvPr id="4194314" name=""/>
          <p:cNvGraphicFramePr>
            <a:graphicFrameLocks/>
          </p:cNvGraphicFramePr>
          <p:nvPr/>
        </p:nvGraphicFramePr>
        <p:xfrm rot="0">
          <a:off x="4440237" y="2997200"/>
          <a:ext cx="4092575" cy="2270125"/>
        </p:xfrm>
        <a:graphic>
          <a:graphicData uri="http://schemas.openxmlformats.org/drawingml/2006/table">
            <a:tbl>
              <a:tblPr/>
              <a:tblGrid>
                <a:gridCol w="995362"/>
                <a:gridCol w="720725"/>
                <a:gridCol w="792162"/>
                <a:gridCol w="720725"/>
                <a:gridCol w="863600"/>
              </a:tblGrid>
              <a:tr h="496887">
                <a:tc>
                  <a:txBody>
                    <a:bodyPr/>
                    <a:p>
                      <a:pPr algn="ctr" eaLnBrk="1" fontAlgn="b" hangingPunct="1" latinLnBrk="1" lvl="0"/>
                      <a:r>
                        <a:rPr altLang="zh-CN" b="0" sz="1600" lang="en-US">
                          <a:solidFill>
                            <a:srgbClr val="000000"/>
                          </a:solidFill>
                        </a:rPr>
                        <a:t>Test Case#</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i="1" lang="en-US">
                          <a:solidFill>
                            <a:srgbClr val="000000"/>
                          </a:solidFill>
                        </a:rPr>
                        <a:t>Input A</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i="1" lang="en-US">
                          <a:solidFill>
                            <a:srgbClr val="000000"/>
                          </a:solidFill>
                        </a:rPr>
                        <a:t>Input B</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i="1" lang="en-US">
                          <a:solidFill>
                            <a:srgbClr val="000000"/>
                          </a:solidFill>
                        </a:rPr>
                        <a:t>Input C</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i="1" lang="en-US">
                          <a:solidFill>
                            <a:srgbClr val="000000"/>
                          </a:solidFill>
                        </a:rPr>
                        <a:t>Input D</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endParaRPr altLang="en-US" sz="1600" lang="zh-CN">
                        <a:solidFill>
                          <a:srgbClr val="000000"/>
                        </a:solidFill>
                      </a:endParaRP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endParaRPr altLang="en-US" sz="1600" lang="zh-CN">
                        <a:solidFill>
                          <a:srgbClr val="000000"/>
                        </a:solidFill>
                      </a:endParaRP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endParaRPr altLang="en-US" sz="1600" lang="zh-CN">
                        <a:solidFill>
                          <a:srgbClr val="000000"/>
                        </a:solidFill>
                      </a:endParaRP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endParaRPr altLang="en-US" sz="1600" lang="zh-CN">
                        <a:solidFill>
                          <a:srgbClr val="000000"/>
                        </a:solidFill>
                      </a:endParaRP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endParaRPr altLang="en-US" sz="1600" lang="zh-CN">
                        <a:solidFill>
                          <a:srgbClr val="000000"/>
                        </a:solidFill>
                      </a:endParaRP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2412">
                <a:tc>
                  <a:txBody>
                    <a:bodyPr/>
                    <a:p>
                      <a:pPr algn="ctr" eaLnBrk="1" fontAlgn="b" hangingPunct="1" latinLnBrk="1" lvl="0"/>
                      <a:r>
                        <a:rPr altLang="zh-CN" b="0" sz="1600" lang="en-US">
                          <a:solidFill>
                            <a:srgbClr val="000000"/>
                          </a:solidFill>
                        </a:rPr>
                        <a:t>0</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r>
                        <a:rPr altLang="zh-CN" b="0" sz="1600" lang="en-US">
                          <a:solidFill>
                            <a:srgbClr val="000000"/>
                          </a:solidFill>
                        </a:rPr>
                        <a:t>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r>
                        <a:rPr altLang="zh-CN" b="0" sz="1600" lang="en-US">
                          <a:solidFill>
                            <a:srgbClr val="000000"/>
                          </a:solidFill>
                        </a:rPr>
                        <a:t>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2412">
                <a:tc>
                  <a:txBody>
                    <a:bodyPr/>
                    <a:p>
                      <a:pPr algn="ctr" eaLnBrk="1" fontAlgn="b" hangingPunct="1" latinLnBrk="1" lvl="0"/>
                      <a:r>
                        <a:rPr altLang="zh-CN" b="0" sz="1600" lang="en-US">
                          <a:solidFill>
                            <a:srgbClr val="000000"/>
                          </a:solidFill>
                        </a:rPr>
                        <a:t>3</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r>
                        <a:rPr altLang="zh-CN" b="0" sz="1600" lang="en-US">
                          <a:solidFill>
                            <a:srgbClr val="000000"/>
                          </a:solidFill>
                        </a:rPr>
                        <a:t>4</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C1</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D3</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2412">
                <a:tc>
                  <a:txBody>
                    <a:bodyPr/>
                    <a:p>
                      <a:pPr algn="ctr" eaLnBrk="1" fontAlgn="b" hangingPunct="1" latinLnBrk="1" lvl="0"/>
                      <a:r>
                        <a:rPr altLang="zh-CN" b="0" sz="1600" lang="en-US">
                          <a:solidFill>
                            <a:srgbClr val="000000"/>
                          </a:solidFill>
                        </a:rPr>
                        <a:t>5</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C2</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D3</a:t>
                      </a:r>
                    </a:p>
                  </a:txBody>
                  <a:tcPr marL="9527" marR="9527" marT="9519"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bl>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9191"/>
                                        </p:tgtEl>
                                        <p:attrNameLst>
                                          <p:attrName>style.visibility</p:attrName>
                                        </p:attrNameLst>
                                      </p:cBhvr>
                                      <p:to>
                                        <p:strVal val="visible"/>
                                      </p:to>
                                    </p:set>
                                    <p:animEffect transition="in" filter="randombar(horizontal)">
                                      <p:cBhvr>
                                        <p:cTn dur="500" id="7"/>
                                        <p:tgtEl>
                                          <p:spTgt spid="1049191"/>
                                        </p:tgtEl>
                                      </p:cBhvr>
                                    </p:animEffect>
                                  </p:childTnLst>
                                </p:cTn>
                              </p:par>
                              <p:par>
                                <p:cTn fill="hold" id="8" nodeType="withEffect" presetClass="entr" presetID="14" presetSubtype="10">
                                  <p:stCondLst>
                                    <p:cond delay="0"/>
                                  </p:stCondLst>
                                  <p:childTnLst>
                                    <p:set>
                                      <p:cBhvr>
                                        <p:cTn dur="1" fill="hold" id="9">
                                          <p:stCondLst>
                                            <p:cond delay="0"/>
                                          </p:stCondLst>
                                        </p:cTn>
                                        <p:tgtEl>
                                          <p:spTgt spid="4194314"/>
                                        </p:tgtEl>
                                        <p:attrNameLst>
                                          <p:attrName>style.visibility</p:attrName>
                                        </p:attrNameLst>
                                      </p:cBhvr>
                                      <p:to>
                                        <p:strVal val="visible"/>
                                      </p:to>
                                    </p:set>
                                    <p:animEffect transition="in" filter="randombar(horizontal)">
                                      <p:cBhvr>
                                        <p:cTn dur="500" id="10"/>
                                        <p:tgtEl>
                                          <p:spTgt spid="4194314"/>
                                        </p:tgtEl>
                                      </p:cBhvr>
                                    </p:animEffect>
                                  </p:childTnLst>
                                </p:cTn>
                              </p:par>
                              <p:par>
                                <p:cTn fill="hold" grpId="0" id="11" nodeType="withEffect" presetClass="entr" presetID="14" presetSubtype="10">
                                  <p:stCondLst>
                                    <p:cond delay="0"/>
                                  </p:stCondLst>
                                  <p:childTnLst>
                                    <p:set>
                                      <p:cBhvr>
                                        <p:cTn dur="1" fill="hold" id="12">
                                          <p:stCondLst>
                                            <p:cond delay="0"/>
                                          </p:stCondLst>
                                        </p:cTn>
                                        <p:tgtEl>
                                          <p:spTgt spid="1049190"/>
                                        </p:tgtEl>
                                        <p:attrNameLst>
                                          <p:attrName>style.visibility</p:attrName>
                                        </p:attrNameLst>
                                      </p:cBhvr>
                                      <p:to>
                                        <p:strVal val="visible"/>
                                      </p:to>
                                    </p:set>
                                    <p:animEffect transition="in" filter="randombar(horizontal)">
                                      <p:cBhvr>
                                        <p:cTn dur="500" id="13"/>
                                        <p:tgtEl>
                                          <p:spTgt spid="1049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0" grpId="0" uiExpand="0" build="whole"/>
      <p:bldP spid="1049191" grpId="0" uiExpand="0" build="whole"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144" name=""/>
        <p:cNvGrpSpPr/>
        <p:nvPr/>
      </p:nvGrpSpPr>
      <p:grpSpPr>
        <a:xfrm rot="0">
          <a:off x="0" y="0"/>
          <a:ext cx="0" cy="0"/>
          <a:chOff x="0" y="0"/>
          <a:chExt cx="0" cy="0"/>
        </a:xfrm>
      </p:grpSpPr>
      <p:sp>
        <p:nvSpPr>
          <p:cNvPr id="1049247"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lvl="0"/>
            <a:r>
              <a:rPr altLang="zh-CN" lang="en-US">
                <a:latin typeface="Times New Roman" pitchFamily="18" charset="0"/>
                <a:ea typeface="Times New Roman" pitchFamily="18" charset="0"/>
              </a:rPr>
              <a:t>t-wise/t-ways Combinatorial Testing</a:t>
            </a:r>
          </a:p>
        </p:txBody>
      </p:sp>
      <p:sp>
        <p:nvSpPr>
          <p:cNvPr id="1049248" name=""/>
          <p:cNvSpPr txBox="1"/>
          <p:nvPr/>
        </p:nvSpPr>
        <p:spPr>
          <a:xfrm rot="0">
            <a:off x="457200" y="2057400"/>
            <a:ext cx="8229600" cy="339407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42900" latinLnBrk="1" lvl="0" marL="342900">
              <a:buSzPct val="100000"/>
              <a:buFontTx/>
              <a:buNone/>
            </a:pPr>
            <a:r>
              <a:rPr altLang="zh-CN" sz="3200" lang="en-US">
                <a:latin typeface="Times New Roman" pitchFamily="18" charset="0"/>
                <a:ea typeface="Times New Roman" pitchFamily="18" charset="0"/>
              </a:rPr>
              <a:t> </a:t>
            </a:r>
          </a:p>
          <a:p>
            <a:pPr eaLnBrk="1" hangingPunct="1" indent="-342900" latinLnBrk="1" lvl="0" marL="342900">
              <a:buSzPct val="100000"/>
              <a:buFontTx/>
              <a:buNone/>
            </a:pPr>
            <a:r>
              <a:rPr altLang="zh-CN" sz="3200" lang="en-US">
                <a:latin typeface="Times New Roman" pitchFamily="18" charset="0"/>
                <a:ea typeface="Times New Roman" pitchFamily="18" charset="0"/>
              </a:rPr>
              <a:t>  </a:t>
            </a:r>
          </a:p>
          <a:p>
            <a:pPr eaLnBrk="1" hangingPunct="1" indent="-342900" latinLnBrk="1" lvl="0" marL="342900">
              <a:buSzPct val="100000"/>
              <a:buFontTx/>
              <a:buNone/>
            </a:pPr>
            <a:endParaRPr altLang="zh-CN" sz="2800" lang="en-US">
              <a:latin typeface="Times New Roman" pitchFamily="18" charset="0"/>
              <a:ea typeface="Times New Roman" pitchFamily="18" charset="0"/>
            </a:endParaRPr>
          </a:p>
          <a:p>
            <a:pPr eaLnBrk="1" hangingPunct="1" indent="-342900" latinLnBrk="1" lvl="0" marL="342900">
              <a:buSzPct val="100000"/>
              <a:buFontTx/>
              <a:buNone/>
            </a:pPr>
            <a:endParaRPr altLang="zh-CN" sz="2800" lang="en-US">
              <a:latin typeface="Times New Roman" pitchFamily="18" charset="0"/>
              <a:ea typeface="Times New Roman" pitchFamily="18" charset="0"/>
            </a:endParaRPr>
          </a:p>
          <a:p>
            <a:pPr eaLnBrk="1" hangingPunct="1" indent="-342900" latinLnBrk="1" lvl="0" marL="342900">
              <a:buSzPct val="100000"/>
              <a:buFontTx/>
              <a:buNone/>
            </a:pPr>
            <a:endParaRPr altLang="zh-CN" sz="2800" lang="en-US">
              <a:latin typeface="Times New Roman" pitchFamily="18" charset="0"/>
              <a:ea typeface="Times New Roman" pitchFamily="18" charset="0"/>
            </a:endParaRPr>
          </a:p>
        </p:txBody>
      </p:sp>
      <p:graphicFrame>
        <p:nvGraphicFramePr>
          <p:cNvPr id="4194315" name=""/>
          <p:cNvGraphicFramePr>
            <a:graphicFrameLocks/>
          </p:cNvGraphicFramePr>
          <p:nvPr/>
        </p:nvGraphicFramePr>
        <p:xfrm rot="0">
          <a:off x="107950" y="3486150"/>
          <a:ext cx="3733800" cy="1098550"/>
        </p:xfrm>
        <a:graphic>
          <a:graphicData uri="http://schemas.openxmlformats.org/drawingml/2006/table">
            <a:tbl>
              <a:tblPr/>
              <a:tblGrid>
                <a:gridCol w="933450"/>
                <a:gridCol w="935037"/>
                <a:gridCol w="931862"/>
                <a:gridCol w="933450"/>
              </a:tblGrid>
              <a:tr h="303212">
                <a:tc>
                  <a:txBody>
                    <a:bodyPr/>
                    <a:p>
                      <a:pPr algn="ctr" eaLnBrk="1" hangingPunct="1" latinLnBrk="1" lvl="0">
                        <a:spcBef>
                          <a:spcPct val="20000"/>
                        </a:spcBef>
                      </a:pPr>
                      <a:r>
                        <a:rPr altLang="zh-CN" b="0" sz="1400" i="1" lang="en-US">
                          <a:solidFill>
                            <a:schemeClr val="dk1"/>
                          </a:solidFill>
                          <a:ea typeface="宋体" pitchFamily="2" charset="-122"/>
                        </a:rPr>
                        <a:t>Input A</a:t>
                      </a:r>
                    </a:p>
                  </a:txBody>
                  <a:tcPr marL="90000" marR="90000" marT="35116" marB="35116"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B</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C</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algn="ctr" eaLnBrk="1" hangingPunct="1" latinLnBrk="1" lvl="0">
                        <a:spcBef>
                          <a:spcPct val="20000"/>
                        </a:spcBef>
                      </a:pPr>
                      <a:r>
                        <a:rPr altLang="zh-CN" b="0" sz="1400" i="1" lang="en-US">
                          <a:solidFill>
                            <a:schemeClr val="dk1"/>
                          </a:solidFill>
                          <a:ea typeface="宋体" pitchFamily="2" charset="-122"/>
                        </a:rPr>
                        <a:t>Input D</a:t>
                      </a:r>
                    </a:p>
                  </a:txBody>
                  <a:tcPr marL="90000" marR="90000" marT="35116" marB="35116"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795337">
                <a:tc>
                  <a:txBody>
                    <a:bodyPr/>
                    <a:p>
                      <a:pPr algn="ctr" eaLnBrk="1" hangingPunct="1" latinLnBrk="1" lvl="0">
                        <a:spcBef>
                          <a:spcPct val="20000"/>
                        </a:spcBef>
                      </a:pPr>
                      <a:r>
                        <a:rPr altLang="zh-CN" b="0" sz="1400" lang="en-US">
                          <a:solidFill>
                            <a:schemeClr val="dk1"/>
                          </a:solidFill>
                          <a:ea typeface="宋体" pitchFamily="2" charset="-122"/>
                        </a:rPr>
                        <a:t>A1</a:t>
                      </a:r>
                    </a:p>
                    <a:p>
                      <a:pPr algn="ctr" eaLnBrk="1" hangingPunct="1" latinLnBrk="1" lvl="0">
                        <a:spcBef>
                          <a:spcPct val="20000"/>
                        </a:spcBef>
                      </a:pPr>
                      <a:r>
                        <a:rPr altLang="zh-CN" b="0" sz="1400" lang="en-US">
                          <a:solidFill>
                            <a:schemeClr val="dk1"/>
                          </a:solidFill>
                          <a:ea typeface="宋体" pitchFamily="2" charset="-122"/>
                        </a:rPr>
                        <a:t>A2</a:t>
                      </a:r>
                    </a:p>
                  </a:txBody>
                  <a:tcPr marL="90000" marR="90000" marT="35116" marB="35116" anchor="ctr" vert="horz">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B1</a:t>
                      </a:r>
                    </a:p>
                    <a:p>
                      <a:pPr algn="ctr" eaLnBrk="1" hangingPunct="1" latinLnBrk="1" lvl="0">
                        <a:spcBef>
                          <a:spcPct val="20000"/>
                        </a:spcBef>
                      </a:pPr>
                      <a:r>
                        <a:rPr altLang="zh-CN" b="0" sz="1400" lang="en-US">
                          <a:solidFill>
                            <a:schemeClr val="dk1"/>
                          </a:solidFill>
                          <a:ea typeface="宋体" pitchFamily="2" charset="-122"/>
                        </a:rPr>
                        <a:t>B2</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C1</a:t>
                      </a:r>
                    </a:p>
                    <a:p>
                      <a:pPr algn="ctr" eaLnBrk="1" hangingPunct="1" latinLnBrk="1" lvl="0">
                        <a:spcBef>
                          <a:spcPct val="20000"/>
                        </a:spcBef>
                      </a:pPr>
                      <a:r>
                        <a:rPr altLang="zh-CN" b="0" sz="1400" lang="en-US">
                          <a:solidFill>
                            <a:schemeClr val="dk1"/>
                          </a:solidFill>
                          <a:ea typeface="宋体" pitchFamily="2" charset="-122"/>
                        </a:rPr>
                        <a:t>C2</a:t>
                      </a:r>
                    </a:p>
                  </a:txBody>
                  <a:tcPr marL="90000" marR="90000" marT="35116" marB="35116" anchor="ctr" vert="horz">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algn="ctr" eaLnBrk="1" hangingPunct="1" latinLnBrk="1" lvl="0">
                        <a:spcBef>
                          <a:spcPct val="20000"/>
                        </a:spcBef>
                      </a:pPr>
                      <a:r>
                        <a:rPr altLang="zh-CN" b="0" sz="1400" lang="en-US">
                          <a:solidFill>
                            <a:schemeClr val="dk1"/>
                          </a:solidFill>
                          <a:ea typeface="宋体" pitchFamily="2" charset="-122"/>
                        </a:rPr>
                        <a:t>D1</a:t>
                      </a:r>
                    </a:p>
                    <a:p>
                      <a:pPr algn="ctr" eaLnBrk="1" hangingPunct="1" latinLnBrk="1" lvl="0">
                        <a:spcBef>
                          <a:spcPct val="20000"/>
                        </a:spcBef>
                      </a:pPr>
                      <a:r>
                        <a:rPr altLang="zh-CN" b="0" sz="1400" lang="en-US">
                          <a:solidFill>
                            <a:schemeClr val="dk1"/>
                          </a:solidFill>
                          <a:ea typeface="宋体" pitchFamily="2" charset="-122"/>
                        </a:rPr>
                        <a:t>D2</a:t>
                      </a:r>
                    </a:p>
                    <a:p>
                      <a:pPr algn="ctr" eaLnBrk="1" hangingPunct="1" latinLnBrk="1" lvl="0">
                        <a:spcBef>
                          <a:spcPct val="20000"/>
                        </a:spcBef>
                      </a:pPr>
                      <a:r>
                        <a:rPr altLang="zh-CN" b="0" sz="1400" lang="en-US">
                          <a:solidFill>
                            <a:schemeClr val="dk1"/>
                          </a:solidFill>
                          <a:ea typeface="宋体" pitchFamily="2" charset="-122"/>
                        </a:rPr>
                        <a:t>D3</a:t>
                      </a:r>
                    </a:p>
                  </a:txBody>
                  <a:tcPr marL="90000" marR="90000" marT="35116" marB="35116" anchor="ctr" vert="horz">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9265" name=""/>
          <p:cNvSpPr txBox="1"/>
          <p:nvPr/>
        </p:nvSpPr>
        <p:spPr>
          <a:xfrm rot="0">
            <a:off x="5791200" y="1906587"/>
            <a:ext cx="1789112" cy="40163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r>
              <a:rPr altLang="zh-CN" sz="2000" lang="en-US">
                <a:latin typeface="Times New Roman" pitchFamily="18" charset="0"/>
                <a:ea typeface="Times New Roman" pitchFamily="18" charset="0"/>
              </a:rPr>
              <a:t>Test cases (t=3)</a:t>
            </a:r>
          </a:p>
        </p:txBody>
      </p:sp>
      <p:sp>
        <p:nvSpPr>
          <p:cNvPr id="1049266" name=""/>
          <p:cNvSpPr/>
          <p:nvPr/>
        </p:nvSpPr>
        <p:spPr>
          <a:xfrm rot="0">
            <a:off x="3917950" y="3829050"/>
            <a:ext cx="381000" cy="400050"/>
          </a:xfrm>
          <a:prstGeom prst="rightArrow">
            <a:avLst>
              <a:gd name="adj1" fmla="val 50000"/>
              <a:gd name="adj2" fmla="val 25000"/>
            </a:avLst>
          </a:prstGeom>
          <a:solidFill>
            <a:schemeClr val="accent1"/>
          </a:solidFill>
          <a:ln w="9525" cap="flat" cmpd="sng">
            <a:solidFill>
              <a:schemeClr val="dk1">
                <a:alpha val="100000"/>
              </a:schemeClr>
            </a:solidFill>
            <a:prstDash val="solid"/>
            <a:round/>
          </a:ln>
        </p:spPr>
        <p:txBody>
          <a:bodyPr anchor="ctr" bIns="45720" lIns="91440" rIns="91440" tIns="45720" vert="horz" wrap="none"/>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lvl="0"/>
            <a:endParaRPr altLang="en-US" lang="zh-CN">
              <a:latin typeface="Times New Roman" pitchFamily="18" charset="0"/>
              <a:ea typeface="Times New Roman" pitchFamily="18" charset="0"/>
            </a:endParaRPr>
          </a:p>
        </p:txBody>
      </p:sp>
      <p:graphicFrame>
        <p:nvGraphicFramePr>
          <p:cNvPr id="4194316" name=""/>
          <p:cNvGraphicFramePr>
            <a:graphicFrameLocks/>
          </p:cNvGraphicFramePr>
          <p:nvPr/>
        </p:nvGraphicFramePr>
        <p:xfrm rot="0">
          <a:off x="4356100" y="2546350"/>
          <a:ext cx="4248150" cy="3546475"/>
        </p:xfrm>
        <a:graphic>
          <a:graphicData uri="http://schemas.openxmlformats.org/drawingml/2006/table">
            <a:tbl>
              <a:tblPr/>
              <a:tblGrid>
                <a:gridCol w="1223962"/>
                <a:gridCol w="720725"/>
                <a:gridCol w="792162"/>
                <a:gridCol w="719137"/>
                <a:gridCol w="792162"/>
              </a:tblGrid>
              <a:tr h="254000">
                <a:tc>
                  <a:txBody>
                    <a:bodyPr/>
                    <a:p>
                      <a:pPr algn="ctr" eaLnBrk="1" fontAlgn="b" hangingPunct="1" latinLnBrk="1" lvl="0"/>
                      <a:r>
                        <a:rPr altLang="zh-CN" b="0" sz="1600" lang="en-US">
                          <a:solidFill>
                            <a:srgbClr val="000000"/>
                          </a:solidFill>
                        </a:rPr>
                        <a:t>Test Case#</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i="1" lang="en-US">
                          <a:solidFill>
                            <a:srgbClr val="000000"/>
                          </a:solidFill>
                        </a:rPr>
                        <a:t>Input A</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i="1" lang="en-US">
                          <a:solidFill>
                            <a:srgbClr val="000000"/>
                          </a:solidFill>
                        </a:rPr>
                        <a:t>Input B</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i="1" lang="en-US">
                          <a:solidFill>
                            <a:srgbClr val="000000"/>
                          </a:solidFill>
                        </a:rPr>
                        <a:t>Input C</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i="1" lang="en-US">
                          <a:solidFill>
                            <a:srgbClr val="000000"/>
                          </a:solidFill>
                        </a:rPr>
                        <a:t>Input D</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2412">
                <a:tc>
                  <a:txBody>
                    <a:bodyPr/>
                    <a:p>
                      <a:pPr algn="ctr" eaLnBrk="1" fontAlgn="b" hangingPunct="1" latinLnBrk="1" lvl="0"/>
                      <a:endParaRPr altLang="en-US" sz="1600" lang="zh-CN">
                        <a:solidFill>
                          <a:srgbClr val="000000"/>
                        </a:solidFill>
                      </a:endParaRP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endParaRPr altLang="en-US" sz="1600" lang="zh-CN">
                        <a:solidFill>
                          <a:srgbClr val="000000"/>
                        </a:solidFill>
                      </a:endParaRP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endParaRPr altLang="en-US" sz="1600" lang="zh-CN">
                        <a:solidFill>
                          <a:srgbClr val="000000"/>
                        </a:solidFill>
                      </a:endParaRP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endParaRPr altLang="en-US" sz="1600" lang="zh-CN">
                        <a:solidFill>
                          <a:srgbClr val="000000"/>
                        </a:solidFill>
                      </a:endParaRP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endParaRPr altLang="en-US" sz="1600" lang="zh-CN">
                        <a:solidFill>
                          <a:srgbClr val="000000"/>
                        </a:solidFill>
                      </a:endParaRP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r>
                        <a:rPr altLang="zh-CN" b="0" sz="1600" lang="en-US">
                          <a:solidFill>
                            <a:srgbClr val="000000"/>
                          </a:solidFill>
                        </a:rPr>
                        <a:t>0</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2412">
                <a:tc>
                  <a:txBody>
                    <a:bodyPr/>
                    <a:p>
                      <a:pPr algn="ctr" eaLnBrk="1" fontAlgn="b" hangingPunct="1" latinLnBrk="1" lvl="0"/>
                      <a:r>
                        <a:rPr altLang="zh-CN" b="0" sz="1600" lang="en-US">
                          <a:solidFill>
                            <a:srgbClr val="000000"/>
                          </a:solidFill>
                        </a:rPr>
                        <a:t>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r>
                        <a:rPr altLang="zh-CN" b="0" sz="1600" lang="en-US">
                          <a:solidFill>
                            <a:srgbClr val="000000"/>
                          </a:solidFill>
                        </a:rPr>
                        <a:t>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r>
                        <a:rPr altLang="zh-CN" b="0" sz="1600" lang="en-US">
                          <a:solidFill>
                            <a:srgbClr val="000000"/>
                          </a:solidFill>
                        </a:rPr>
                        <a:t>3</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2412">
                <a:tc>
                  <a:txBody>
                    <a:bodyPr/>
                    <a:p>
                      <a:pPr algn="ctr" eaLnBrk="1" fontAlgn="b" hangingPunct="1" latinLnBrk="1" lvl="0"/>
                      <a:r>
                        <a:rPr altLang="zh-CN" b="0" sz="1600" lang="en-US">
                          <a:solidFill>
                            <a:srgbClr val="000000"/>
                          </a:solidFill>
                        </a:rPr>
                        <a:t>4</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r>
                        <a:rPr altLang="zh-CN" b="0" sz="1600" lang="en-US">
                          <a:solidFill>
                            <a:srgbClr val="000000"/>
                          </a:solidFill>
                        </a:rPr>
                        <a:t>5</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2412">
                <a:tc>
                  <a:txBody>
                    <a:bodyPr/>
                    <a:p>
                      <a:pPr algn="ctr" eaLnBrk="1" fontAlgn="b" hangingPunct="1" latinLnBrk="1" lvl="0"/>
                      <a:r>
                        <a:rPr altLang="zh-CN" b="0" sz="1600" lang="en-US">
                          <a:solidFill>
                            <a:srgbClr val="000000"/>
                          </a:solidFill>
                        </a:rPr>
                        <a:t>6</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r>
                        <a:rPr altLang="zh-CN" b="0" sz="1600" lang="en-US">
                          <a:solidFill>
                            <a:srgbClr val="000000"/>
                          </a:solidFill>
                        </a:rPr>
                        <a:t>7</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r>
                        <a:rPr altLang="zh-CN" b="0" sz="1600" lang="en-US">
                          <a:solidFill>
                            <a:srgbClr val="000000"/>
                          </a:solidFill>
                        </a:rPr>
                        <a:t>8</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D3</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2412">
                <a:tc>
                  <a:txBody>
                    <a:bodyPr/>
                    <a:p>
                      <a:pPr algn="ctr" eaLnBrk="1" fontAlgn="b" hangingPunct="1" latinLnBrk="1" lvl="0"/>
                      <a:r>
                        <a:rPr altLang="zh-CN" b="0" sz="1600" lang="en-US">
                          <a:solidFill>
                            <a:srgbClr val="000000"/>
                          </a:solidFill>
                        </a:rPr>
                        <a:t>9</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D3</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4000">
                <a:tc>
                  <a:txBody>
                    <a:bodyPr/>
                    <a:p>
                      <a:pPr algn="ctr" eaLnBrk="1" fontAlgn="b" hangingPunct="1" latinLnBrk="1" lvl="0"/>
                      <a:r>
                        <a:rPr altLang="zh-CN" b="0" sz="1600" lang="en-US">
                          <a:solidFill>
                            <a:srgbClr val="000000"/>
                          </a:solidFill>
                        </a:rPr>
                        <a:t>10</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D3</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r h="252412">
                <a:tc>
                  <a:txBody>
                    <a:bodyPr/>
                    <a:p>
                      <a:pPr algn="ctr" eaLnBrk="1" fontAlgn="b" hangingPunct="1" latinLnBrk="1" lvl="0"/>
                      <a:r>
                        <a:rPr altLang="zh-CN" b="0" sz="1600" lang="en-US">
                          <a:solidFill>
                            <a:srgbClr val="000000"/>
                          </a:solidFill>
                        </a:rPr>
                        <a:t>11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A2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B2</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C1</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c>
                  <a:txBody>
                    <a:bodyPr/>
                    <a:p>
                      <a:pPr algn="ctr" eaLnBrk="1" fontAlgn="b" hangingPunct="1" latinLnBrk="1" lvl="0"/>
                      <a:r>
                        <a:rPr altLang="zh-CN" b="0" sz="1600" lang="en-US">
                          <a:solidFill>
                            <a:srgbClr val="000000"/>
                          </a:solidFill>
                        </a:rPr>
                        <a:t>D3</a:t>
                      </a:r>
                    </a:p>
                  </a:txBody>
                  <a:tcPr marL="9524" marR="9524" marT="9521" marB="0" anchor="b"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6EFE7"/>
                    </a:solidFill>
                  </a:tcPr>
                </a:tc>
              </a:tr>
            </a:tbl>
          </a:graphicData>
        </a:graphic>
      </p:graphicFrame>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9265"/>
                                        </p:tgtEl>
                                        <p:attrNameLst>
                                          <p:attrName>style.visibility</p:attrName>
                                        </p:attrNameLst>
                                      </p:cBhvr>
                                      <p:to>
                                        <p:strVal val="visible"/>
                                      </p:to>
                                    </p:set>
                                    <p:animEffect transition="in" filter="randombar(horizontal)">
                                      <p:cBhvr>
                                        <p:cTn dur="500" id="7"/>
                                        <p:tgtEl>
                                          <p:spTgt spid="1049265"/>
                                        </p:tgtEl>
                                      </p:cBhvr>
                                    </p:animEffect>
                                  </p:childTnLst>
                                </p:cTn>
                              </p:par>
                              <p:par>
                                <p:cTn fill="hold" grpId="0" id="8" nodeType="withEffect" presetClass="entr" presetID="14" presetSubtype="10">
                                  <p:stCondLst>
                                    <p:cond delay="0"/>
                                  </p:stCondLst>
                                  <p:childTnLst>
                                    <p:set>
                                      <p:cBhvr>
                                        <p:cTn dur="1" fill="hold" id="9">
                                          <p:stCondLst>
                                            <p:cond delay="0"/>
                                          </p:stCondLst>
                                        </p:cTn>
                                        <p:tgtEl>
                                          <p:spTgt spid="1049266"/>
                                        </p:tgtEl>
                                        <p:attrNameLst>
                                          <p:attrName>style.visibility</p:attrName>
                                        </p:attrNameLst>
                                      </p:cBhvr>
                                      <p:to>
                                        <p:strVal val="visible"/>
                                      </p:to>
                                    </p:set>
                                    <p:animEffect transition="in" filter="randombar(horizontal)">
                                      <p:cBhvr>
                                        <p:cTn dur="500" id="10"/>
                                        <p:tgtEl>
                                          <p:spTgt spid="1049266"/>
                                        </p:tgtEl>
                                      </p:cBhvr>
                                    </p:animEffect>
                                  </p:childTnLst>
                                </p:cTn>
                              </p:par>
                              <p:par>
                                <p:cTn fill="hold" id="11" nodeType="withEffect" presetClass="entr" presetID="14" presetSubtype="10">
                                  <p:stCondLst>
                                    <p:cond delay="0"/>
                                  </p:stCondLst>
                                  <p:childTnLst>
                                    <p:set>
                                      <p:cBhvr>
                                        <p:cTn dur="1" fill="hold" id="12">
                                          <p:stCondLst>
                                            <p:cond delay="0"/>
                                          </p:stCondLst>
                                        </p:cTn>
                                        <p:tgtEl>
                                          <p:spTgt spid="4194316"/>
                                        </p:tgtEl>
                                        <p:attrNameLst>
                                          <p:attrName>style.visibility</p:attrName>
                                        </p:attrNameLst>
                                      </p:cBhvr>
                                      <p:to>
                                        <p:strVal val="visible"/>
                                      </p:to>
                                    </p:set>
                                    <p:animEffect transition="in" filter="randombar(horizontal)">
                                      <p:cBhvr>
                                        <p:cTn dur="500" id="13"/>
                                        <p:tgtEl>
                                          <p:spTgt spid="4194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65" grpId="0" uiExpand="0" build="whole"/>
      <p:bldP spid="1049266" grpId="0" uiExpand="0" build="whole"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147" name=""/>
        <p:cNvGrpSpPr/>
        <p:nvPr/>
      </p:nvGrpSpPr>
      <p:grpSpPr>
        <a:xfrm rot="0">
          <a:off x="0" y="0"/>
          <a:ext cx="0" cy="0"/>
          <a:chOff x="0" y="0"/>
          <a:chExt cx="0" cy="0"/>
        </a:xfrm>
      </p:grpSpPr>
      <p:sp>
        <p:nvSpPr>
          <p:cNvPr id="1049358"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49</a:t>
            </a:fld>
            <a:endParaRPr altLang="zh-CN" sz="1200" lang="en-US">
              <a:solidFill>
                <a:srgbClr val="000000"/>
              </a:solidFill>
              <a:latin typeface="Garamond" pitchFamily="18" charset="0"/>
            </a:endParaRPr>
          </a:p>
        </p:txBody>
      </p:sp>
      <p:sp>
        <p:nvSpPr>
          <p:cNvPr id="1049359"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zh-CN" sz="3600" lang="en-US"/>
              <a:t>In-Parameter-Order </a:t>
            </a:r>
          </a:p>
        </p:txBody>
      </p:sp>
      <p:sp>
        <p:nvSpPr>
          <p:cNvPr id="1049360" name=""/>
          <p:cNvSpPr/>
          <p:nvPr>
            <p:ph sz="full" idx="1"/>
          </p:nvPr>
        </p:nvSpPr>
        <p:spPr>
          <a:xfrm rot="0">
            <a:off x="323850" y="1628775"/>
            <a:ext cx="8424862" cy="19446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eaLnBrk="1" hangingPunct="1" latinLnBrk="1" lvl="0"/>
            <a:r>
              <a:rPr altLang="zh-CN" sz="2800" lang="en-US">
                <a:latin typeface="Times New Roman" pitchFamily="18" charset="0"/>
                <a:ea typeface="微软雅黑" pitchFamily="34" charset="-122"/>
              </a:rPr>
              <a:t>IPO</a:t>
            </a:r>
            <a:r>
              <a:rPr altLang="en-US" sz="2800" lang="zh-CN">
                <a:latin typeface="Times New Roman" pitchFamily="18" charset="0"/>
                <a:ea typeface="微软雅黑" pitchFamily="34" charset="-122"/>
              </a:rPr>
              <a:t>首先根据前两个参数构造出满足两两组合覆盖的测试用例集，再通过水平和垂直扩展测试用例集使之满足前</a:t>
            </a:r>
            <a:r>
              <a:rPr altLang="zh-CN" sz="2800" lang="en-US">
                <a:latin typeface="Times New Roman" pitchFamily="18" charset="0"/>
                <a:ea typeface="微软雅黑" pitchFamily="34" charset="-122"/>
              </a:rPr>
              <a:t>3</a:t>
            </a:r>
            <a:r>
              <a:rPr altLang="en-US" sz="2800" lang="zh-CN">
                <a:latin typeface="Times New Roman" pitchFamily="18" charset="0"/>
                <a:ea typeface="微软雅黑" pitchFamily="34" charset="-122"/>
              </a:rPr>
              <a:t>个参数的两两组合覆盖，一直持续直到覆盖所有的参数。</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withEffect" presetClass="entr" presetID="14" presetSubtype="10">
                                  <p:stCondLst>
                                    <p:cond delay="0"/>
                                  </p:stCondLst>
                                  <p:childTnLst>
                                    <p:set>
                                      <p:cBhvr>
                                        <p:cTn dur="1" fill="hold" id="6">
                                          <p:stCondLst>
                                            <p:cond delay="0"/>
                                          </p:stCondLst>
                                        </p:cTn>
                                        <p:tgtEl>
                                          <p:spTgt spid="1049360">
                                            <p:txEl>
                                              <p:charRg st="0" end="77"/>
                                            </p:txEl>
                                          </p:spTgt>
                                        </p:tgtEl>
                                        <p:attrNameLst>
                                          <p:attrName>style.visibility</p:attrName>
                                        </p:attrNameLst>
                                      </p:cBhvr>
                                      <p:to>
                                        <p:strVal val="visible"/>
                                      </p:to>
                                    </p:set>
                                    <p:animEffect transition="in" filter="randombar(horizontal)">
                                      <p:cBhvr>
                                        <p:cTn dur="500" id="7"/>
                                        <p:tgtEl>
                                          <p:spTgt spid="1049360">
                                            <p:txEl>
                                              <p:charRg st="0"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602"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latin typeface="Times New Roman" pitchFamily="18" charset="0"/>
              </a:rPr>
              <a:t>逻辑覆盖</a:t>
            </a:r>
          </a:p>
        </p:txBody>
      </p:sp>
      <p:sp>
        <p:nvSpPr>
          <p:cNvPr id="1048603" name=""/>
          <p:cNvSpPr/>
          <p:nvPr>
            <p:ph sz="full" idx="1"/>
          </p:nvPr>
        </p:nvSpPr>
        <p:spPr>
          <a:xfrm rot="0">
            <a:off x="107950" y="1196975"/>
            <a:ext cx="4691062" cy="50403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None/>
            </a:pPr>
            <a:r>
              <a:rPr altLang="zh-CN" b="1" lang="en-US">
                <a:latin typeface="Times New Roman" pitchFamily="18" charset="0"/>
              </a:rPr>
              <a:t>1. </a:t>
            </a:r>
            <a:r>
              <a:rPr altLang="en-US" b="1" lang="zh-CN">
                <a:latin typeface="Times New Roman" pitchFamily="18" charset="0"/>
              </a:rPr>
              <a:t>语句覆盖</a:t>
            </a:r>
          </a:p>
          <a:p>
            <a:pPr eaLnBrk="1" hangingPunct="1" latinLnBrk="1" lvl="0"/>
            <a:r>
              <a:rPr altLang="en-US" b="1" lang="zh-CN">
                <a:latin typeface="Times New Roman" pitchFamily="18" charset="0"/>
              </a:rPr>
              <a:t>含义：选择足够多的测试数据，使被测程序中</a:t>
            </a:r>
            <a:r>
              <a:rPr altLang="en-US" b="1" lang="zh-CN">
                <a:solidFill>
                  <a:srgbClr val="FF0000"/>
                </a:solidFill>
                <a:latin typeface="Times New Roman" pitchFamily="18" charset="0"/>
              </a:rPr>
              <a:t>每个语句至少执行一次</a:t>
            </a:r>
            <a:r>
              <a:rPr altLang="zh-CN" b="1" lang="en-US">
                <a:latin typeface="Times New Roman" pitchFamily="18" charset="0"/>
              </a:rPr>
              <a:t>。</a:t>
            </a:r>
          </a:p>
          <a:p>
            <a:pPr eaLnBrk="1" hangingPunct="1" latinLnBrk="1" lvl="0"/>
            <a:r>
              <a:rPr altLang="zh-CN" b="1" lang="en-US">
                <a:latin typeface="Times New Roman" pitchFamily="18" charset="0"/>
              </a:rPr>
              <a:t>分析：</a:t>
            </a:r>
          </a:p>
          <a:p>
            <a:pPr eaLnBrk="1" hangingPunct="1" latinLnBrk="1" lvl="0">
              <a:buNone/>
            </a:pPr>
            <a:r>
              <a:rPr altLang="zh-CN" b="1" lang="en-US">
                <a:latin typeface="Times New Roman" pitchFamily="18" charset="0"/>
              </a:rPr>
              <a:t>    执行路径sacbed</a:t>
            </a:r>
          </a:p>
          <a:p>
            <a:pPr eaLnBrk="1" hangingPunct="1" latinLnBrk="1" lvl="0"/>
            <a:r>
              <a:rPr altLang="en-US" b="1" lang="zh-CN">
                <a:latin typeface="Times New Roman" pitchFamily="18" charset="0"/>
              </a:rPr>
              <a:t>测试用例：</a:t>
            </a:r>
          </a:p>
          <a:p>
            <a:pPr eaLnBrk="1" hangingPunct="1" latinLnBrk="1" lvl="0">
              <a:buNone/>
            </a:pPr>
            <a:r>
              <a:rPr altLang="zh-CN" b="1" lang="en-US">
                <a:latin typeface="Times New Roman" pitchFamily="18" charset="0"/>
              </a:rPr>
              <a:t>    A</a:t>
            </a:r>
            <a:r>
              <a:rPr altLang="en-US" b="1" lang="zh-CN">
                <a:latin typeface="Times New Roman" pitchFamily="18" charset="0"/>
              </a:rPr>
              <a:t>＝</a:t>
            </a:r>
            <a:r>
              <a:rPr altLang="zh-CN" b="1" lang="en-US">
                <a:latin typeface="Times New Roman" pitchFamily="18" charset="0"/>
              </a:rPr>
              <a:t>2</a:t>
            </a:r>
            <a:r>
              <a:rPr altLang="en-US" b="1" lang="zh-CN">
                <a:latin typeface="Times New Roman" pitchFamily="18" charset="0"/>
              </a:rPr>
              <a:t>，</a:t>
            </a:r>
            <a:r>
              <a:rPr altLang="zh-CN" b="1" lang="en-US">
                <a:latin typeface="Times New Roman" pitchFamily="18" charset="0"/>
              </a:rPr>
              <a:t>B</a:t>
            </a:r>
            <a:r>
              <a:rPr altLang="en-US" b="1" lang="zh-CN">
                <a:latin typeface="Times New Roman" pitchFamily="18" charset="0"/>
              </a:rPr>
              <a:t>＝</a:t>
            </a:r>
            <a:r>
              <a:rPr altLang="zh-CN" b="1" lang="en-US">
                <a:latin typeface="Times New Roman" pitchFamily="18" charset="0"/>
              </a:rPr>
              <a:t>0</a:t>
            </a:r>
            <a:r>
              <a:rPr altLang="en-US" b="1" lang="zh-CN">
                <a:latin typeface="Times New Roman" pitchFamily="18" charset="0"/>
              </a:rPr>
              <a:t>，</a:t>
            </a:r>
            <a:r>
              <a:rPr altLang="zh-CN" b="1" lang="en-US">
                <a:latin typeface="Times New Roman" pitchFamily="18" charset="0"/>
              </a:rPr>
              <a:t>X</a:t>
            </a:r>
            <a:r>
              <a:rPr altLang="en-US" b="1" lang="zh-CN">
                <a:latin typeface="Times New Roman" pitchFamily="18" charset="0"/>
              </a:rPr>
              <a:t>＝</a:t>
            </a:r>
            <a:r>
              <a:rPr altLang="zh-CN" b="1" lang="en-US">
                <a:latin typeface="Times New Roman" pitchFamily="18" charset="0"/>
              </a:rPr>
              <a:t>4  </a:t>
            </a:r>
          </a:p>
          <a:p>
            <a:pPr eaLnBrk="1" hangingPunct="1" latinLnBrk="1" lvl="0">
              <a:buNone/>
            </a:pPr>
            <a:r>
              <a:rPr altLang="en-US" b="1" lang="zh-CN">
                <a:latin typeface="Times New Roman" pitchFamily="18" charset="0"/>
              </a:rPr>
              <a:t>    覆盖</a:t>
            </a:r>
            <a:r>
              <a:rPr altLang="zh-CN" b="1" lang="en-US">
                <a:latin typeface="Times New Roman" pitchFamily="18" charset="0"/>
              </a:rPr>
              <a:t>sacbed</a:t>
            </a:r>
          </a:p>
        </p:txBody>
      </p:sp>
      <p:sp>
        <p:nvSpPr>
          <p:cNvPr id="1048604"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5</a:t>
            </a:fld>
            <a:endParaRPr altLang="zh-CN" sz="1200" lang="en-US">
              <a:solidFill>
                <a:srgbClr val="000000"/>
              </a:solidFill>
              <a:latin typeface="Garamond" pitchFamily="18" charset="0"/>
            </a:endParaRPr>
          </a:p>
        </p:txBody>
      </p:sp>
      <p:sp>
        <p:nvSpPr>
          <p:cNvPr id="1048605" name=""/>
          <p:cNvSpPr txBox="1"/>
          <p:nvPr/>
        </p:nvSpPr>
        <p:spPr>
          <a:xfrm rot="0">
            <a:off x="4643437" y="1931987"/>
            <a:ext cx="4267200" cy="2843212"/>
          </a:xfrm>
          <a:prstGeom prst="rect"/>
          <a:solidFill>
            <a:srgbClr val="C0C0C0"/>
          </a:solid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0" latinLnBrk="1" lvl="0" marL="0">
              <a:spcBef>
                <a:spcPct val="50000"/>
              </a:spcBef>
              <a:buSzPct val="100000"/>
              <a:buFontTx/>
              <a:buNone/>
            </a:pPr>
            <a:r>
              <a:rPr altLang="zh-CN" sz="1800" lang="en-US">
                <a:solidFill>
                  <a:schemeClr val="dk2"/>
                </a:solidFill>
                <a:latin typeface="Times New Roman" pitchFamily="18" charset="0"/>
              </a:rPr>
              <a:t>PROCEDURE Example(A,B:real; X:real );</a:t>
            </a:r>
          </a:p>
          <a:p>
            <a:pPr eaLnBrk="1" hangingPunct="1" indent="0" latinLnBrk="1" lvl="0" marL="0">
              <a:spcBef>
                <a:spcPct val="50000"/>
              </a:spcBef>
              <a:buSzPct val="100000"/>
              <a:buFontTx/>
              <a:buNone/>
            </a:pPr>
            <a:r>
              <a:rPr altLang="zh-CN" sz="1800" lang="en-US">
                <a:solidFill>
                  <a:schemeClr val="dk2"/>
                </a:solidFill>
                <a:latin typeface="Times New Roman" pitchFamily="18" charset="0"/>
              </a:rPr>
              <a:t>Begin</a:t>
            </a:r>
          </a:p>
          <a:p>
            <a:pPr eaLnBrk="1" hangingPunct="1" indent="0" latinLnBrk="1" lvl="0" marL="0">
              <a:spcBef>
                <a:spcPct val="50000"/>
              </a:spcBef>
              <a:buSzPct val="100000"/>
              <a:buFontTx/>
              <a:buNone/>
            </a:pPr>
            <a:r>
              <a:rPr altLang="zh-CN" sz="1800" lang="en-US">
                <a:solidFill>
                  <a:schemeClr val="dk2"/>
                </a:solidFill>
                <a:latin typeface="Times New Roman" pitchFamily="18" charset="0"/>
              </a:rPr>
              <a:t>    IF (A&gt;1) AND (B=0) THEN</a:t>
            </a:r>
          </a:p>
          <a:p>
            <a:pPr eaLnBrk="1" hangingPunct="1" indent="0" latinLnBrk="1" lvl="0" marL="0">
              <a:spcBef>
                <a:spcPct val="50000"/>
              </a:spcBef>
              <a:buSzPct val="100000"/>
              <a:buFontTx/>
              <a:buNone/>
            </a:pPr>
            <a:r>
              <a:rPr altLang="zh-CN" sz="1800" lang="en-US">
                <a:solidFill>
                  <a:schemeClr val="dk2"/>
                </a:solidFill>
                <a:latin typeface="Times New Roman" pitchFamily="18" charset="0"/>
              </a:rPr>
              <a:t>        X:= X / A;</a:t>
            </a:r>
          </a:p>
          <a:p>
            <a:pPr eaLnBrk="1" hangingPunct="1" indent="0" latinLnBrk="1" lvl="0" marL="0">
              <a:spcBef>
                <a:spcPct val="50000"/>
              </a:spcBef>
              <a:buSzPct val="100000"/>
              <a:buFontTx/>
              <a:buNone/>
            </a:pPr>
            <a:r>
              <a:rPr altLang="zh-CN" sz="1800" lang="en-US">
                <a:solidFill>
                  <a:schemeClr val="dk2"/>
                </a:solidFill>
                <a:latin typeface="Times New Roman" pitchFamily="18" charset="0"/>
              </a:rPr>
              <a:t>    IF ( A=2 ) OR (X&gt;1) THEN</a:t>
            </a:r>
          </a:p>
          <a:p>
            <a:pPr eaLnBrk="1" hangingPunct="1" indent="0" latinLnBrk="1" lvl="0" marL="0">
              <a:spcBef>
                <a:spcPct val="50000"/>
              </a:spcBef>
              <a:buSzPct val="100000"/>
              <a:buFontTx/>
              <a:buNone/>
            </a:pPr>
            <a:r>
              <a:rPr altLang="zh-CN" sz="1800" lang="en-US">
                <a:solidFill>
                  <a:schemeClr val="dk2"/>
                </a:solidFill>
                <a:latin typeface="Times New Roman" pitchFamily="18" charset="0"/>
              </a:rPr>
              <a:t>        X:=X+1</a:t>
            </a:r>
          </a:p>
          <a:p>
            <a:pPr eaLnBrk="1" hangingPunct="1" indent="0" latinLnBrk="1" lvl="0" marL="0">
              <a:spcBef>
                <a:spcPct val="50000"/>
              </a:spcBef>
              <a:buSzPct val="100000"/>
              <a:buFontTx/>
              <a:buNone/>
            </a:pPr>
            <a:r>
              <a:rPr altLang="zh-CN" sz="1800" lang="en-US">
                <a:solidFill>
                  <a:schemeClr val="dk2"/>
                </a:solidFill>
                <a:latin typeface="Times New Roman" pitchFamily="18" charset="0"/>
              </a:rPr>
              <a:t>END;</a:t>
            </a:r>
          </a:p>
        </p:txBody>
      </p:sp>
      <p:pic>
        <p:nvPicPr>
          <p:cNvPr id="2097153" name="" descr="rj81"/>
          <p:cNvPicPr>
            <a:picLocks/>
          </p:cNvPicPr>
          <p:nvPr/>
        </p:nvPicPr>
        <p:blipFill>
          <a:blip xmlns:r="http://schemas.openxmlformats.org/officeDocument/2006/relationships" r:embed="rId1"/>
          <a:srcRect l="0" t="0" r="0" b="0"/>
          <a:stretch>
            <a:fillRect/>
          </a:stretch>
        </p:blipFill>
        <p:spPr>
          <a:xfrm rot="0">
            <a:off x="4832350" y="1174750"/>
            <a:ext cx="3890962" cy="4103687"/>
          </a:xfrm>
          <a:prstGeom prst="rect"/>
          <a:noFill/>
          <a:ln>
            <a:noFill/>
          </a:ln>
        </p:spPr>
      </p:pic>
      <p:sp>
        <p:nvSpPr>
          <p:cNvPr id="1048606" name=""/>
          <p:cNvSpPr/>
          <p:nvPr/>
        </p:nvSpPr>
        <p:spPr>
          <a:xfrm rot="0">
            <a:off x="5735637" y="1511300"/>
            <a:ext cx="2216150" cy="3530600"/>
          </a:xfrm>
          <a:custGeom>
            <a:avLst/>
            <a:ahLst/>
            <a:rect l="0" t="0" r="r" b="b"/>
            <a:pathLst>
              <a:path w="2215758" h="3530600">
                <a:moveTo>
                  <a:pt x="4637" y="0"/>
                </a:moveTo>
                <a:cubicBezTo>
                  <a:pt x="-8063" y="475191"/>
                  <a:pt x="-20763" y="950383"/>
                  <a:pt x="347537" y="1130300"/>
                </a:cubicBezTo>
                <a:cubicBezTo>
                  <a:pt x="715837" y="1310217"/>
                  <a:pt x="2267354" y="893233"/>
                  <a:pt x="2214437" y="1079500"/>
                </a:cubicBezTo>
                <a:cubicBezTo>
                  <a:pt x="2161520" y="1265767"/>
                  <a:pt x="63904" y="2042583"/>
                  <a:pt x="30037" y="2247900"/>
                </a:cubicBezTo>
                <a:cubicBezTo>
                  <a:pt x="-3830" y="2453217"/>
                  <a:pt x="1994304" y="2097617"/>
                  <a:pt x="2011237" y="2311400"/>
                </a:cubicBezTo>
                <a:cubicBezTo>
                  <a:pt x="2028170" y="2525183"/>
                  <a:pt x="459720" y="3321050"/>
                  <a:pt x="131637" y="3530600"/>
                </a:cubicBezTo>
              </a:path>
            </a:pathLst>
          </a:custGeom>
          <a:noFill/>
          <a:ln w="19050" cap="flat" cmpd="sng">
            <a:solidFill>
              <a:srgbClr val="FF0000">
                <a:alpha val="100000"/>
              </a:srgbClr>
            </a:solidFill>
            <a:prstDash val="solid"/>
            <a:round/>
            <a:tailEnd type="triangle" w="lg" len="lg"/>
          </a:ln>
        </p:spPr>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6" presetSubtype="16">
                                  <p:stCondLst>
                                    <p:cond delay="0"/>
                                  </p:stCondLst>
                                  <p:childTnLst>
                                    <p:set>
                                      <p:cBhvr>
                                        <p:cTn dur="1" fill="hold" id="6">
                                          <p:stCondLst>
                                            <p:cond delay="0"/>
                                          </p:stCondLst>
                                        </p:cTn>
                                        <p:tgtEl>
                                          <p:spTgt spid="1048605"/>
                                        </p:tgtEl>
                                        <p:attrNameLst>
                                          <p:attrName>style.visibility</p:attrName>
                                        </p:attrNameLst>
                                      </p:cBhvr>
                                      <p:to>
                                        <p:strVal val="visible"/>
                                      </p:to>
                                    </p:set>
                                    <p:animEffect transition="in" filter="circle(in)">
                                      <p:cBhvr>
                                        <p:cTn dur="2000" id="7"/>
                                        <p:tgtEl>
                                          <p:spTgt spid="1048605"/>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1" id="10" nodeType="clickEffect" presetClass="exit" presetID="1" presetSubtype="0">
                                  <p:stCondLst>
                                    <p:cond delay="0"/>
                                  </p:stCondLst>
                                  <p:childTnLst>
                                    <p:set>
                                      <p:cBhvr>
                                        <p:cTn dur="1" fill="hold" id="11">
                                          <p:stCondLst>
                                            <p:cond delay="0"/>
                                          </p:stCondLst>
                                        </p:cTn>
                                        <p:tgtEl>
                                          <p:spTgt spid="1048605"/>
                                        </p:tgtEl>
                                        <p:attrNameLst>
                                          <p:attrName>style.visibility</p:attrName>
                                        </p:attrNameLst>
                                      </p:cBhvr>
                                      <p:to>
                                        <p:strVal val="hidden"/>
                                      </p:to>
                                    </p:set>
                                  </p:childTnLst>
                                </p:cTn>
                              </p:par>
                            </p:childTnLst>
                          </p:cTn>
                        </p:par>
                      </p:childTnLst>
                    </p:cTn>
                  </p:par>
                  <p:par>
                    <p:cTn fill="hold" id="12" nodeType="clickPar">
                      <p:stCondLst>
                        <p:cond delay="indefinite"/>
                      </p:stCondLst>
                      <p:childTnLst>
                        <p:par>
                          <p:cTn fill="hold" id="13" nodeType="withGroup">
                            <p:stCondLst>
                              <p:cond delay="0"/>
                            </p:stCondLst>
                            <p:childTnLst>
                              <p:par>
                                <p:cTn fill="hold" id="14" nodeType="clickEffect" presetClass="entr" presetID="6" presetSubtype="16">
                                  <p:stCondLst>
                                    <p:cond delay="0"/>
                                  </p:stCondLst>
                                  <p:childTnLst>
                                    <p:set>
                                      <p:cBhvr>
                                        <p:cTn dur="1" fill="hold" id="15">
                                          <p:stCondLst>
                                            <p:cond delay="0"/>
                                          </p:stCondLst>
                                        </p:cTn>
                                        <p:tgtEl>
                                          <p:spTgt spid="2097153"/>
                                        </p:tgtEl>
                                        <p:attrNameLst>
                                          <p:attrName>style.visibility</p:attrName>
                                        </p:attrNameLst>
                                      </p:cBhvr>
                                      <p:to>
                                        <p:strVal val="visible"/>
                                      </p:to>
                                    </p:set>
                                    <p:animEffect transition="in" filter="circle(in)">
                                      <p:cBhvr>
                                        <p:cTn dur="2000" id="16"/>
                                        <p:tgtEl>
                                          <p:spTgt spid="2097153"/>
                                        </p:tgtEl>
                                      </p:cBhvr>
                                    </p:animEffec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6" presetSubtype="16">
                                  <p:stCondLst>
                                    <p:cond delay="0"/>
                                  </p:stCondLst>
                                  <p:childTnLst>
                                    <p:set>
                                      <p:cBhvr>
                                        <p:cTn dur="1" fill="hold" id="20">
                                          <p:stCondLst>
                                            <p:cond delay="0"/>
                                          </p:stCondLst>
                                        </p:cTn>
                                        <p:tgtEl>
                                          <p:spTgt spid="1048603">
                                            <p:txEl>
                                              <p:charRg st="40" end="44"/>
                                            </p:txEl>
                                          </p:spTgt>
                                        </p:tgtEl>
                                        <p:attrNameLst>
                                          <p:attrName>style.visibility</p:attrName>
                                        </p:attrNameLst>
                                      </p:cBhvr>
                                      <p:to>
                                        <p:strVal val="visible"/>
                                      </p:to>
                                    </p:set>
                                    <p:animEffect transition="in" filter="circle(in)">
                                      <p:cBhvr>
                                        <p:cTn dur="2000" id="21"/>
                                        <p:tgtEl>
                                          <p:spTgt spid="1048603">
                                            <p:txEl>
                                              <p:charRg st="40" end="44"/>
                                            </p:txEl>
                                          </p:spTgt>
                                        </p:tgtEl>
                                      </p:cBhvr>
                                    </p:animEffect>
                                  </p:childTnLst>
                                </p:cTn>
                              </p:par>
                              <p:par>
                                <p:cTn fill="hold" id="22" nodeType="withEffect" presetClass="entr" presetID="6" presetSubtype="16">
                                  <p:stCondLst>
                                    <p:cond delay="0"/>
                                  </p:stCondLst>
                                  <p:childTnLst>
                                    <p:set>
                                      <p:cBhvr>
                                        <p:cTn dur="1" fill="hold" id="23">
                                          <p:stCondLst>
                                            <p:cond delay="0"/>
                                          </p:stCondLst>
                                        </p:cTn>
                                        <p:tgtEl>
                                          <p:spTgt spid="1048603">
                                            <p:txEl>
                                              <p:charRg st="44" end="59"/>
                                            </p:txEl>
                                          </p:spTgt>
                                        </p:tgtEl>
                                        <p:attrNameLst>
                                          <p:attrName>style.visibility</p:attrName>
                                        </p:attrNameLst>
                                      </p:cBhvr>
                                      <p:to>
                                        <p:strVal val="visible"/>
                                      </p:to>
                                    </p:set>
                                    <p:animEffect transition="in" filter="circle(in)">
                                      <p:cBhvr>
                                        <p:cTn dur="2000" id="24"/>
                                        <p:tgtEl>
                                          <p:spTgt spid="1048603">
                                            <p:txEl>
                                              <p:charRg st="44" end="59"/>
                                            </p:txEl>
                                          </p:spTgt>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6" presetSubtype="16">
                                  <p:stCondLst>
                                    <p:cond delay="0"/>
                                  </p:stCondLst>
                                  <p:childTnLst>
                                    <p:set>
                                      <p:cBhvr>
                                        <p:cTn dur="1" fill="hold" id="28">
                                          <p:stCondLst>
                                            <p:cond delay="0"/>
                                          </p:stCondLst>
                                        </p:cTn>
                                        <p:tgtEl>
                                          <p:spTgt spid="1048606"/>
                                        </p:tgtEl>
                                        <p:attrNameLst>
                                          <p:attrName>style.visibility</p:attrName>
                                        </p:attrNameLst>
                                      </p:cBhvr>
                                      <p:to>
                                        <p:strVal val="visible"/>
                                      </p:to>
                                    </p:set>
                                    <p:animEffect transition="in" filter="circle(in)">
                                      <p:cBhvr>
                                        <p:cTn dur="2000" id="29"/>
                                        <p:tgtEl>
                                          <p:spTgt spid="1048606"/>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6" presetSubtype="16">
                                  <p:stCondLst>
                                    <p:cond delay="0"/>
                                  </p:stCondLst>
                                  <p:childTnLst>
                                    <p:set>
                                      <p:cBhvr>
                                        <p:cTn dur="1" fill="hold" id="33">
                                          <p:stCondLst>
                                            <p:cond delay="0"/>
                                          </p:stCondLst>
                                        </p:cTn>
                                        <p:tgtEl>
                                          <p:spTgt spid="1048603">
                                            <p:txEl>
                                              <p:charRg st="59" end="65"/>
                                            </p:txEl>
                                          </p:spTgt>
                                        </p:tgtEl>
                                        <p:attrNameLst>
                                          <p:attrName>style.visibility</p:attrName>
                                        </p:attrNameLst>
                                      </p:cBhvr>
                                      <p:to>
                                        <p:strVal val="visible"/>
                                      </p:to>
                                    </p:set>
                                    <p:animEffect transition="in" filter="circle(in)">
                                      <p:cBhvr>
                                        <p:cTn dur="2000" id="34"/>
                                        <p:tgtEl>
                                          <p:spTgt spid="1048603">
                                            <p:txEl>
                                              <p:charRg st="59" end="65"/>
                                            </p:txEl>
                                          </p:spTgt>
                                        </p:tgtEl>
                                      </p:cBhvr>
                                    </p:animEffect>
                                  </p:childTnLst>
                                </p:cTn>
                              </p:par>
                              <p:par>
                                <p:cTn fill="hold" id="35" nodeType="withEffect" presetClass="entr" presetID="6" presetSubtype="16">
                                  <p:stCondLst>
                                    <p:cond delay="0"/>
                                  </p:stCondLst>
                                  <p:childTnLst>
                                    <p:set>
                                      <p:cBhvr>
                                        <p:cTn dur="1" fill="hold" id="36">
                                          <p:stCondLst>
                                            <p:cond delay="0"/>
                                          </p:stCondLst>
                                        </p:cTn>
                                        <p:tgtEl>
                                          <p:spTgt spid="1048603">
                                            <p:txEl>
                                              <p:charRg st="65" end="83"/>
                                            </p:txEl>
                                          </p:spTgt>
                                        </p:tgtEl>
                                        <p:attrNameLst>
                                          <p:attrName>style.visibility</p:attrName>
                                        </p:attrNameLst>
                                      </p:cBhvr>
                                      <p:to>
                                        <p:strVal val="visible"/>
                                      </p:to>
                                    </p:set>
                                    <p:animEffect transition="in" filter="circle(in)">
                                      <p:cBhvr>
                                        <p:cTn dur="2000" id="37"/>
                                        <p:tgtEl>
                                          <p:spTgt spid="1048603">
                                            <p:txEl>
                                              <p:charRg st="65" end="83"/>
                                            </p:txEl>
                                          </p:spTgt>
                                        </p:tgtEl>
                                      </p:cBhvr>
                                    </p:animEffect>
                                  </p:childTnLst>
                                </p:cTn>
                              </p:par>
                              <p:par>
                                <p:cTn fill="hold" id="38" nodeType="withEffect" presetClass="entr" presetID="6" presetSubtype="16">
                                  <p:stCondLst>
                                    <p:cond delay="0"/>
                                  </p:stCondLst>
                                  <p:childTnLst>
                                    <p:set>
                                      <p:cBhvr>
                                        <p:cTn dur="1" fill="hold" id="39">
                                          <p:stCondLst>
                                            <p:cond delay="0"/>
                                          </p:stCondLst>
                                        </p:cTn>
                                        <p:tgtEl>
                                          <p:spTgt spid="1048603">
                                            <p:txEl>
                                              <p:charRg st="83" end="96"/>
                                            </p:txEl>
                                          </p:spTgt>
                                        </p:tgtEl>
                                        <p:attrNameLst>
                                          <p:attrName>style.visibility</p:attrName>
                                        </p:attrNameLst>
                                      </p:cBhvr>
                                      <p:to>
                                        <p:strVal val="visible"/>
                                      </p:to>
                                    </p:set>
                                    <p:animEffect transition="in" filter="circle(in)">
                                      <p:cBhvr>
                                        <p:cTn dur="2000" id="40"/>
                                        <p:tgtEl>
                                          <p:spTgt spid="1048603">
                                            <p:txEl>
                                              <p:charRg st="83"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5" grpId="0" uiExpand="0" build="whole" animBg="1"/>
      <p:bldP spid="1048605" grpId="1" uiExpand="0" build="whole"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148" name=""/>
        <p:cNvGrpSpPr/>
        <p:nvPr/>
      </p:nvGrpSpPr>
      <p:grpSpPr>
        <a:xfrm rot="0">
          <a:off x="0" y="0"/>
          <a:ext cx="0" cy="0"/>
          <a:chOff x="0" y="0"/>
          <a:chExt cx="0" cy="0"/>
        </a:xfrm>
      </p:grpSpPr>
      <p:sp>
        <p:nvSpPr>
          <p:cNvPr id="104936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50</a:t>
            </a:fld>
            <a:endParaRPr altLang="zh-CN" sz="1200" lang="en-US">
              <a:solidFill>
                <a:srgbClr val="000000"/>
              </a:solidFill>
              <a:latin typeface="Garamond" pitchFamily="18" charset="0"/>
            </a:endParaRPr>
          </a:p>
        </p:txBody>
      </p:sp>
      <p:sp>
        <p:nvSpPr>
          <p:cNvPr id="1049362"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zh-CN" sz="3600" lang="en-US"/>
              <a:t>In-Parameter-Order </a:t>
            </a:r>
          </a:p>
        </p:txBody>
      </p:sp>
      <p:pic>
        <p:nvPicPr>
          <p:cNvPr id="2097177" name=""/>
          <p:cNvPicPr>
            <a:picLocks/>
          </p:cNvPicPr>
          <p:nvPr/>
        </p:nvPicPr>
        <p:blipFill>
          <a:blip xmlns:r="http://schemas.openxmlformats.org/officeDocument/2006/relationships" r:embed="rId1"/>
          <a:srcRect l="0" t="0" r="0" b="0"/>
          <a:stretch>
            <a:fillRect/>
          </a:stretch>
        </p:blipFill>
        <p:spPr>
          <a:xfrm rot="0">
            <a:off x="460375" y="1052512"/>
            <a:ext cx="7856537" cy="2566987"/>
          </a:xfrm>
          <a:prstGeom prst="rect"/>
          <a:noFill/>
          <a:ln>
            <a:noFill/>
          </a:ln>
        </p:spPr>
      </p:pic>
      <p:pic>
        <p:nvPicPr>
          <p:cNvPr id="2097178" name=""/>
          <p:cNvPicPr>
            <a:picLocks/>
          </p:cNvPicPr>
          <p:nvPr/>
        </p:nvPicPr>
        <p:blipFill>
          <a:blip xmlns:r="http://schemas.openxmlformats.org/officeDocument/2006/relationships" r:embed="rId2"/>
          <a:srcRect l="0" t="0" r="0" b="0"/>
          <a:stretch>
            <a:fillRect/>
          </a:stretch>
        </p:blipFill>
        <p:spPr>
          <a:xfrm rot="0">
            <a:off x="179387" y="3973512"/>
            <a:ext cx="1728787" cy="2411412"/>
          </a:xfrm>
          <a:prstGeom prst="rect"/>
          <a:noFill/>
          <a:ln>
            <a:noFill/>
          </a:ln>
        </p:spPr>
      </p:pic>
      <p:pic>
        <p:nvPicPr>
          <p:cNvPr id="2097179" name=""/>
          <p:cNvPicPr>
            <a:picLocks/>
          </p:cNvPicPr>
          <p:nvPr/>
        </p:nvPicPr>
        <p:blipFill>
          <a:blip xmlns:r="http://schemas.openxmlformats.org/officeDocument/2006/relationships" r:embed="rId3"/>
          <a:srcRect l="2431" t="0" r="-2" b="0"/>
          <a:stretch>
            <a:fillRect/>
          </a:stretch>
        </p:blipFill>
        <p:spPr>
          <a:xfrm rot="0">
            <a:off x="5435600" y="3779837"/>
            <a:ext cx="2890837" cy="3033712"/>
          </a:xfrm>
          <a:prstGeom prst="rect"/>
          <a:noFill/>
          <a:ln>
            <a:noFill/>
          </a:ln>
        </p:spPr>
      </p:pic>
      <p:pic>
        <p:nvPicPr>
          <p:cNvPr id="2097180" name=""/>
          <p:cNvPicPr>
            <a:picLocks/>
          </p:cNvPicPr>
          <p:nvPr/>
        </p:nvPicPr>
        <p:blipFill>
          <a:blip xmlns:r="http://schemas.openxmlformats.org/officeDocument/2006/relationships" r:embed="rId4"/>
          <a:srcRect l="0" t="0" r="0" b="0"/>
          <a:stretch>
            <a:fillRect/>
          </a:stretch>
        </p:blipFill>
        <p:spPr>
          <a:xfrm rot="0">
            <a:off x="2117725" y="4092575"/>
            <a:ext cx="3051175" cy="272097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2097178"/>
                                        </p:tgtEl>
                                        <p:attrNameLst>
                                          <p:attrName>style.visibility</p:attrName>
                                        </p:attrNameLst>
                                      </p:cBhvr>
                                      <p:to>
                                        <p:strVal val="visible"/>
                                      </p:to>
                                    </p:set>
                                    <p:animEffect transition="in" filter="randombar(horizontal)">
                                      <p:cBhvr>
                                        <p:cTn dur="500" id="7"/>
                                        <p:tgtEl>
                                          <p:spTgt spid="2097178"/>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2097180"/>
                                        </p:tgtEl>
                                        <p:attrNameLst>
                                          <p:attrName>style.visibility</p:attrName>
                                        </p:attrNameLst>
                                      </p:cBhvr>
                                      <p:to>
                                        <p:strVal val="visible"/>
                                      </p:to>
                                    </p:set>
                                    <p:animEffect transition="in" filter="randombar(horizontal)">
                                      <p:cBhvr>
                                        <p:cTn dur="500" id="12"/>
                                        <p:tgtEl>
                                          <p:spTgt spid="2097180"/>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4" presetSubtype="10">
                                  <p:stCondLst>
                                    <p:cond delay="0"/>
                                  </p:stCondLst>
                                  <p:childTnLst>
                                    <p:set>
                                      <p:cBhvr>
                                        <p:cTn dur="1" fill="hold" id="16">
                                          <p:stCondLst>
                                            <p:cond delay="0"/>
                                          </p:stCondLst>
                                        </p:cTn>
                                        <p:tgtEl>
                                          <p:spTgt spid="2097179"/>
                                        </p:tgtEl>
                                        <p:attrNameLst>
                                          <p:attrName>style.visibility</p:attrName>
                                        </p:attrNameLst>
                                      </p:cBhvr>
                                      <p:to>
                                        <p:strVal val="visible"/>
                                      </p:to>
                                    </p:set>
                                    <p:animEffect transition="in" filter="randombar(horizontal)">
                                      <p:cBhvr>
                                        <p:cTn dur="500" id="17"/>
                                        <p:tgtEl>
                                          <p:spTgt spid="209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149" name=""/>
        <p:cNvGrpSpPr/>
        <p:nvPr/>
      </p:nvGrpSpPr>
      <p:grpSpPr>
        <a:xfrm rot="0">
          <a:off x="0" y="0"/>
          <a:ext cx="0" cy="0"/>
          <a:chOff x="0" y="0"/>
          <a:chExt cx="0" cy="0"/>
        </a:xfrm>
      </p:grpSpPr>
      <p:sp>
        <p:nvSpPr>
          <p:cNvPr id="1049363"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51</a:t>
            </a:fld>
            <a:endParaRPr altLang="zh-CN" sz="1200" lang="en-US">
              <a:solidFill>
                <a:srgbClr val="000000"/>
              </a:solidFill>
              <a:latin typeface="Garamond" pitchFamily="18" charset="0"/>
            </a:endParaRPr>
          </a:p>
        </p:txBody>
      </p:sp>
      <p:sp>
        <p:nvSpPr>
          <p:cNvPr id="1049364"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sz="3600" lang="zh-CN">
                <a:latin typeface="微软雅黑" pitchFamily="34" charset="-122"/>
                <a:ea typeface="微软雅黑" pitchFamily="34" charset="-122"/>
              </a:rPr>
              <a:t>测试实例</a:t>
            </a:r>
          </a:p>
        </p:txBody>
      </p:sp>
      <p:pic>
        <p:nvPicPr>
          <p:cNvPr id="2097181" name=""/>
          <p:cNvPicPr>
            <a:picLocks/>
          </p:cNvPicPr>
          <p:nvPr/>
        </p:nvPicPr>
        <p:blipFill>
          <a:blip xmlns:r="http://schemas.openxmlformats.org/officeDocument/2006/relationships" r:embed="rId1"/>
          <a:srcRect l="1228" t="3236" r="6625" b="2843"/>
          <a:stretch>
            <a:fillRect/>
          </a:stretch>
        </p:blipFill>
        <p:spPr>
          <a:xfrm rot="0">
            <a:off x="323850" y="908050"/>
            <a:ext cx="5400675" cy="5113337"/>
          </a:xfrm>
          <a:prstGeom prst="rect"/>
          <a:noFill/>
          <a:ln>
            <a:noFill/>
          </a:ln>
        </p:spPr>
      </p:pic>
      <p:sp>
        <p:nvSpPr>
          <p:cNvPr id="1049365" name=""/>
          <p:cNvSpPr/>
          <p:nvPr/>
        </p:nvSpPr>
        <p:spPr>
          <a:xfrm rot="0">
            <a:off x="5508625" y="3789362"/>
            <a:ext cx="3625850" cy="954087"/>
          </a:xfrm>
          <a:prstGeom prst="rect"/>
          <a:noFill/>
          <a:ln>
            <a:noFill/>
          </a:ln>
        </p:spPr>
        <p:txBody>
          <a:bodyPr anchor="t" bIns="45720" lIns="91440" rIns="91440" tIns="45720" vert="horz" wrap="none">
            <a:spAutoFit/>
          </a:bodyPr>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lvl="0"/>
            <a:r>
              <a:rPr altLang="zh-CN" b="1" sz="2800" i="1" lang="en-US">
                <a:solidFill>
                  <a:srgbClr val="C00000"/>
                </a:solidFill>
                <a:latin typeface="Times New Roman" pitchFamily="18" charset="0"/>
                <a:ea typeface="Times New Roman" pitchFamily="18" charset="0"/>
              </a:rPr>
              <a:t>t</a:t>
            </a:r>
            <a:r>
              <a:rPr altLang="zh-CN" b="1" sz="2800" lang="en-US">
                <a:solidFill>
                  <a:srgbClr val="C00000"/>
                </a:solidFill>
                <a:latin typeface="Times New Roman" pitchFamily="18" charset="0"/>
                <a:ea typeface="Times New Roman" pitchFamily="18" charset="0"/>
              </a:rPr>
              <a:t>-way </a:t>
            </a:r>
          </a:p>
          <a:p>
            <a:pPr algn="ctr" lvl="0"/>
            <a:r>
              <a:rPr altLang="zh-CN" b="1" sz="2800" lang="en-US">
                <a:solidFill>
                  <a:srgbClr val="C00000"/>
                </a:solidFill>
                <a:latin typeface="Times New Roman" pitchFamily="18" charset="0"/>
                <a:ea typeface="Times New Roman" pitchFamily="18" charset="0"/>
              </a:rPr>
              <a:t>Combinatorial Testing</a:t>
            </a:r>
          </a:p>
        </p:txBody>
      </p:sp>
      <p:pic>
        <p:nvPicPr>
          <p:cNvPr id="2097182" name=""/>
          <p:cNvPicPr>
            <a:picLocks/>
          </p:cNvPicPr>
          <p:nvPr/>
        </p:nvPicPr>
        <p:blipFill>
          <a:blip xmlns:r="http://schemas.openxmlformats.org/officeDocument/2006/relationships" r:embed="rId2"/>
          <a:srcRect l="0" t="0" r="0" b="0"/>
          <a:stretch>
            <a:fillRect/>
          </a:stretch>
        </p:blipFill>
        <p:spPr>
          <a:xfrm rot="0">
            <a:off x="5961062" y="1625600"/>
            <a:ext cx="2487612" cy="649287"/>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2097182"/>
                                        </p:tgtEl>
                                        <p:attrNameLst>
                                          <p:attrName>style.visibility</p:attrName>
                                        </p:attrNameLst>
                                      </p:cBhvr>
                                      <p:to>
                                        <p:strVal val="visible"/>
                                      </p:to>
                                    </p:set>
                                    <p:animEffect transition="in" filter="randombar(horizontal)">
                                      <p:cBhvr>
                                        <p:cTn dur="500" id="7"/>
                                        <p:tgtEl>
                                          <p:spTgt spid="2097182"/>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14" presetSubtype="10">
                                  <p:stCondLst>
                                    <p:cond delay="0"/>
                                  </p:stCondLst>
                                  <p:childTnLst>
                                    <p:set>
                                      <p:cBhvr>
                                        <p:cTn dur="1" fill="hold" id="11">
                                          <p:stCondLst>
                                            <p:cond delay="0"/>
                                          </p:stCondLst>
                                        </p:cTn>
                                        <p:tgtEl>
                                          <p:spTgt spid="1049365"/>
                                        </p:tgtEl>
                                        <p:attrNameLst>
                                          <p:attrName>style.visibility</p:attrName>
                                        </p:attrNameLst>
                                      </p:cBhvr>
                                      <p:to>
                                        <p:strVal val="visible"/>
                                      </p:to>
                                    </p:set>
                                    <p:animEffect transition="in" filter="randombar(horizontal)">
                                      <p:cBhvr>
                                        <p:cTn dur="500" id="12"/>
                                        <p:tgtEl>
                                          <p:spTgt spid="1049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65" grpId="0" uiExpand="0" build="whole"/>
    </p:bldLst>
  </p:timing>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150" name=""/>
        <p:cNvGrpSpPr/>
        <p:nvPr/>
      </p:nvGrpSpPr>
      <p:grpSpPr>
        <a:xfrm rot="0">
          <a:off x="0" y="0"/>
          <a:ext cx="0" cy="0"/>
          <a:chOff x="0" y="0"/>
          <a:chExt cx="0" cy="0"/>
        </a:xfrm>
      </p:grpSpPr>
      <p:sp>
        <p:nvSpPr>
          <p:cNvPr id="1049366" name=""/>
          <p:cNvSpPr/>
          <p:nvPr>
            <p:ph type="title" sz="full" idx="0"/>
          </p:nvPr>
        </p:nvSpPr>
        <p:spPr>
          <a:xfrm rot="0">
            <a:off x="457200" y="277812"/>
            <a:ext cx="8229600" cy="77470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A quick diversion</a:t>
            </a:r>
          </a:p>
        </p:txBody>
      </p:sp>
      <p:sp>
        <p:nvSpPr>
          <p:cNvPr id="1049367" name=""/>
          <p:cNvSpPr/>
          <p:nvPr>
            <p:ph sz="full" idx="1"/>
          </p:nvPr>
        </p:nvSpPr>
        <p:spPr>
          <a:xfrm rot="0">
            <a:off x="457200" y="1268412"/>
            <a:ext cx="8578850" cy="33131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zh-CN" lang="en-US">
                <a:latin typeface="Garamond" pitchFamily="18" charset="0"/>
              </a:rPr>
              <a:t>These days you can get paid for finding vulnerabilities</a:t>
            </a:r>
          </a:p>
          <a:p>
            <a:pPr lvl="0"/>
            <a:r>
              <a:rPr altLang="zh-CN" lang="en-US">
                <a:latin typeface="Garamond" pitchFamily="18" charset="0"/>
              </a:rPr>
              <a:t>Write a fuzzer, find bugs, $$$!!</a:t>
            </a:r>
          </a:p>
          <a:p>
            <a:pPr lvl="0"/>
            <a:r>
              <a:rPr altLang="zh-CN" lang="en-US">
                <a:latin typeface="Garamond" pitchFamily="18" charset="0"/>
              </a:rPr>
              <a:t>Here’s how to get started:</a:t>
            </a:r>
          </a:p>
          <a:p>
            <a:pPr lvl="1"/>
            <a:r>
              <a:rPr altLang="zh-CN" lang="en-US">
                <a:latin typeface="Garamond" pitchFamily="18" charset="0"/>
              </a:rPr>
              <a:t>Download Peach</a:t>
            </a:r>
          </a:p>
          <a:p>
            <a:pPr lvl="1"/>
            <a:r>
              <a:rPr altLang="zh-CN" lang="en-US">
                <a:latin typeface="Garamond" pitchFamily="18" charset="0"/>
              </a:rPr>
              <a:t>Pick a media application and find some samples</a:t>
            </a:r>
          </a:p>
          <a:p>
            <a:pPr lvl="1"/>
            <a:r>
              <a:rPr altLang="zh-CN" lang="en-US">
                <a:latin typeface="Garamond" pitchFamily="18" charset="0"/>
              </a:rPr>
              <a:t>Fuzz!  You </a:t>
            </a:r>
            <a:r>
              <a:rPr altLang="zh-CN" lang="en-US" u="sng">
                <a:latin typeface="Garamond" pitchFamily="18" charset="0"/>
              </a:rPr>
              <a:t>will</a:t>
            </a:r>
            <a:r>
              <a:rPr altLang="zh-CN" lang="en-US">
                <a:latin typeface="Garamond" pitchFamily="18" charset="0"/>
              </a:rPr>
              <a:t> find bugs…</a:t>
            </a:r>
          </a:p>
          <a:p>
            <a:pPr lvl="0"/>
            <a:endParaRPr altLang="zh-CN" lang="en-US">
              <a:latin typeface="Garamond" pitchFamily="18" charset="0"/>
            </a:endParaRPr>
          </a:p>
          <a:p>
            <a:pPr lvl="0"/>
            <a:endParaRPr altLang="zh-CN" lang="en-US">
              <a:latin typeface="Garamond" pitchFamily="18" charset="0"/>
            </a:endParaRPr>
          </a:p>
        </p:txBody>
      </p:sp>
      <p:pic>
        <p:nvPicPr>
          <p:cNvPr id="2097183" name=""/>
          <p:cNvPicPr>
            <a:picLocks/>
          </p:cNvPicPr>
          <p:nvPr/>
        </p:nvPicPr>
        <p:blipFill>
          <a:blip xmlns:r="http://schemas.openxmlformats.org/officeDocument/2006/relationships" r:embed="rId1"/>
          <a:srcRect l="0" t="0" r="0" b="0"/>
          <a:stretch>
            <a:fillRect/>
          </a:stretch>
        </p:blipFill>
        <p:spPr>
          <a:xfrm rot="0">
            <a:off x="7046912" y="4005262"/>
            <a:ext cx="1993900" cy="257175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4" presetSubtype="10">
                                  <p:stCondLst>
                                    <p:cond delay="0"/>
                                  </p:stCondLst>
                                  <p:childTnLst>
                                    <p:set>
                                      <p:cBhvr>
                                        <p:cTn dur="1" fill="hold" id="6">
                                          <p:stCondLst>
                                            <p:cond delay="0"/>
                                          </p:stCondLst>
                                        </p:cTn>
                                        <p:tgtEl>
                                          <p:spTgt spid="1049367">
                                            <p:txEl>
                                              <p:charRg st="56" end="89"/>
                                            </p:txEl>
                                          </p:spTgt>
                                        </p:tgtEl>
                                        <p:attrNameLst>
                                          <p:attrName>style.visibility</p:attrName>
                                        </p:attrNameLst>
                                      </p:cBhvr>
                                      <p:to>
                                        <p:strVal val="visible"/>
                                      </p:to>
                                    </p:set>
                                    <p:animEffect transition="in" filter="randombar(horizontal)">
                                      <p:cBhvr>
                                        <p:cTn dur="500" id="7"/>
                                        <p:tgtEl>
                                          <p:spTgt spid="1049367">
                                            <p:txEl>
                                              <p:charRg st="56" end="89"/>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4" presetSubtype="10">
                                  <p:stCondLst>
                                    <p:cond delay="0"/>
                                  </p:stCondLst>
                                  <p:childTnLst>
                                    <p:set>
                                      <p:cBhvr>
                                        <p:cTn dur="1" fill="hold" id="11">
                                          <p:stCondLst>
                                            <p:cond delay="0"/>
                                          </p:stCondLst>
                                        </p:cTn>
                                        <p:tgtEl>
                                          <p:spTgt spid="1049367">
                                            <p:txEl>
                                              <p:charRg st="89" end="116"/>
                                            </p:txEl>
                                          </p:spTgt>
                                        </p:tgtEl>
                                        <p:attrNameLst>
                                          <p:attrName>style.visibility</p:attrName>
                                        </p:attrNameLst>
                                      </p:cBhvr>
                                      <p:to>
                                        <p:strVal val="visible"/>
                                      </p:to>
                                    </p:set>
                                    <p:animEffect transition="in" filter="randombar(horizontal)">
                                      <p:cBhvr>
                                        <p:cTn dur="500" id="12"/>
                                        <p:tgtEl>
                                          <p:spTgt spid="1049367">
                                            <p:txEl>
                                              <p:charRg st="89" end="116"/>
                                            </p:txEl>
                                          </p:spTgt>
                                        </p:tgtEl>
                                      </p:cBhvr>
                                    </p:animEffect>
                                  </p:childTnLst>
                                </p:cTn>
                              </p:par>
                              <p:par>
                                <p:cTn fill="hold" id="13" nodeType="withEffect" presetClass="entr" presetID="14" presetSubtype="10">
                                  <p:stCondLst>
                                    <p:cond delay="0"/>
                                  </p:stCondLst>
                                  <p:childTnLst>
                                    <p:set>
                                      <p:cBhvr>
                                        <p:cTn dur="1" fill="hold" id="14">
                                          <p:stCondLst>
                                            <p:cond delay="0"/>
                                          </p:stCondLst>
                                        </p:cTn>
                                        <p:tgtEl>
                                          <p:spTgt spid="1049367">
                                            <p:txEl>
                                              <p:charRg st="116" end="131"/>
                                            </p:txEl>
                                          </p:spTgt>
                                        </p:tgtEl>
                                        <p:attrNameLst>
                                          <p:attrName>style.visibility</p:attrName>
                                        </p:attrNameLst>
                                      </p:cBhvr>
                                      <p:to>
                                        <p:strVal val="visible"/>
                                      </p:to>
                                    </p:set>
                                    <p:animEffect transition="in" filter="randombar(horizontal)">
                                      <p:cBhvr>
                                        <p:cTn dur="500" id="15"/>
                                        <p:tgtEl>
                                          <p:spTgt spid="1049367">
                                            <p:txEl>
                                              <p:charRg st="116" end="131"/>
                                            </p:txEl>
                                          </p:spTgt>
                                        </p:tgtEl>
                                      </p:cBhvr>
                                    </p:animEffect>
                                  </p:childTnLst>
                                </p:cTn>
                              </p:par>
                              <p:par>
                                <p:cTn fill="hold" id="16" nodeType="withEffect" presetClass="entr" presetID="14" presetSubtype="10">
                                  <p:stCondLst>
                                    <p:cond delay="0"/>
                                  </p:stCondLst>
                                  <p:childTnLst>
                                    <p:set>
                                      <p:cBhvr>
                                        <p:cTn dur="1" fill="hold" id="17">
                                          <p:stCondLst>
                                            <p:cond delay="0"/>
                                          </p:stCondLst>
                                        </p:cTn>
                                        <p:tgtEl>
                                          <p:spTgt spid="1049367">
                                            <p:txEl>
                                              <p:charRg st="131" end="178"/>
                                            </p:txEl>
                                          </p:spTgt>
                                        </p:tgtEl>
                                        <p:attrNameLst>
                                          <p:attrName>style.visibility</p:attrName>
                                        </p:attrNameLst>
                                      </p:cBhvr>
                                      <p:to>
                                        <p:strVal val="visible"/>
                                      </p:to>
                                    </p:set>
                                    <p:animEffect transition="in" filter="randombar(horizontal)">
                                      <p:cBhvr>
                                        <p:cTn dur="500" id="18"/>
                                        <p:tgtEl>
                                          <p:spTgt spid="1049367">
                                            <p:txEl>
                                              <p:charRg st="131" end="178"/>
                                            </p:txEl>
                                          </p:spTgt>
                                        </p:tgtEl>
                                      </p:cBhvr>
                                    </p:animEffect>
                                  </p:childTnLst>
                                </p:cTn>
                              </p:par>
                              <p:par>
                                <p:cTn fill="hold" id="19" nodeType="withEffect" presetClass="entr" presetID="14" presetSubtype="10">
                                  <p:stCondLst>
                                    <p:cond delay="0"/>
                                  </p:stCondLst>
                                  <p:childTnLst>
                                    <p:set>
                                      <p:cBhvr>
                                        <p:cTn dur="1" fill="hold" id="20">
                                          <p:stCondLst>
                                            <p:cond delay="0"/>
                                          </p:stCondLst>
                                        </p:cTn>
                                        <p:tgtEl>
                                          <p:spTgt spid="1049367">
                                            <p:txEl>
                                              <p:charRg st="178" end="205"/>
                                            </p:txEl>
                                          </p:spTgt>
                                        </p:tgtEl>
                                        <p:attrNameLst>
                                          <p:attrName>style.visibility</p:attrName>
                                        </p:attrNameLst>
                                      </p:cBhvr>
                                      <p:to>
                                        <p:strVal val="visible"/>
                                      </p:to>
                                    </p:set>
                                    <p:animEffect transition="in" filter="randombar(horizontal)">
                                      <p:cBhvr>
                                        <p:cTn dur="500" id="21"/>
                                        <p:tgtEl>
                                          <p:spTgt spid="1049367">
                                            <p:txEl>
                                              <p:charRg st="178" end="2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151" name=""/>
        <p:cNvGrpSpPr/>
        <p:nvPr/>
      </p:nvGrpSpPr>
      <p:grpSpPr>
        <a:xfrm rot="0">
          <a:off x="0" y="0"/>
          <a:ext cx="0" cy="0"/>
          <a:chOff x="0" y="0"/>
          <a:chExt cx="0" cy="0"/>
        </a:xfrm>
      </p:grpSpPr>
      <p:sp>
        <p:nvSpPr>
          <p:cNvPr id="1049368"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A quick diversion</a:t>
            </a:r>
          </a:p>
        </p:txBody>
      </p:sp>
      <p:sp>
        <p:nvSpPr>
          <p:cNvPr id="1049369" name=""/>
          <p:cNvSpPr/>
          <p:nvPr>
            <p:ph sz="full" idx="1"/>
          </p:nvPr>
        </p:nvSpPr>
        <p:spPr>
          <a:xfrm rot="0">
            <a:off x="457200" y="1600200"/>
            <a:ext cx="8229600" cy="4530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zh-CN" lang="en-US">
                <a:latin typeface="Garamond" pitchFamily="18" charset="0"/>
              </a:rPr>
              <a:t>Cross-site scripting in server software…</a:t>
            </a:r>
          </a:p>
          <a:p>
            <a:pPr lvl="0">
              <a:buNone/>
            </a:pPr>
            <a:endParaRPr altLang="zh-CN" lang="en-US">
              <a:latin typeface="Garamond" pitchFamily="18" charset="0"/>
            </a:endParaRPr>
          </a:p>
        </p:txBody>
      </p:sp>
      <p:pic>
        <p:nvPicPr>
          <p:cNvPr id="2097184" name="" descr="bigmac.jpg"/>
          <p:cNvPicPr>
            <a:picLocks/>
          </p:cNvPicPr>
          <p:nvPr/>
        </p:nvPicPr>
        <p:blipFill>
          <a:blip xmlns:r="http://schemas.openxmlformats.org/officeDocument/2006/relationships" r:embed="rId1"/>
          <a:srcRect l="0" t="0" r="0" b="0"/>
          <a:stretch>
            <a:fillRect/>
          </a:stretch>
        </p:blipFill>
        <p:spPr>
          <a:xfrm rot="0">
            <a:off x="2914650" y="3306762"/>
            <a:ext cx="3429000" cy="2714625"/>
          </a:xfrm>
          <a:prstGeom prst="rect"/>
          <a:noFill/>
          <a:ln>
            <a:noFill/>
          </a:ln>
        </p:spPr>
      </p:pic>
      <p:pic>
        <p:nvPicPr>
          <p:cNvPr id="2097185" name=""/>
          <p:cNvPicPr>
            <a:picLocks/>
          </p:cNvPicPr>
          <p:nvPr/>
        </p:nvPicPr>
        <p:blipFill>
          <a:blip xmlns:r="http://schemas.openxmlformats.org/officeDocument/2006/relationships" r:embed="rId2"/>
          <a:srcRect l="0" t="0" r="0" b="0"/>
          <a:stretch>
            <a:fillRect/>
          </a:stretch>
        </p:blipFill>
        <p:spPr>
          <a:xfrm rot="0">
            <a:off x="0" y="2382837"/>
            <a:ext cx="9144000" cy="92075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2097184"/>
                                        </p:tgtEl>
                                        <p:attrNameLst>
                                          <p:attrName>style.visibility</p:attrName>
                                        </p:attrNameLst>
                                      </p:cBhvr>
                                      <p:to>
                                        <p:strVal val="visible"/>
                                      </p:to>
                                    </p:set>
                                  </p:childTnLst>
                                </p:cTn>
                              </p:par>
                              <p:par>
                                <p:cTn fill="hold" id="7" nodeType="withEffect" presetClass="entr" presetID="1" presetSubtype="0">
                                  <p:stCondLst>
                                    <p:cond delay="0"/>
                                  </p:stCondLst>
                                  <p:childTnLst>
                                    <p:set>
                                      <p:cBhvr>
                                        <p:cTn dur="1" fill="hold" id="8">
                                          <p:stCondLst>
                                            <p:cond delay="0"/>
                                          </p:stCondLst>
                                        </p:cTn>
                                        <p:tgtEl>
                                          <p:spTgt spid="2097185"/>
                                        </p:tgtEl>
                                        <p:attrNameLst>
                                          <p:attrName>style.visibility</p:attrName>
                                        </p:attrNameLst>
                                      </p:cBhvr>
                                      <p:to>
                                        <p:strVal val="visible"/>
                                      </p:to>
                                    </p:set>
                                  </p:childTnLst>
                                </p:cTn>
                              </p:par>
                              <p:par>
                                <p:cTn fill="hold" id="9" nodeType="withEffect" presetClass="emph" presetID="8" presetSubtype="0">
                                  <p:stCondLst>
                                    <p:cond delay="0"/>
                                  </p:stCondLst>
                                  <p:childTnLst>
                                    <p:animRot by="21600000">
                                      <p:cBhvr>
                                        <p:cTn dur="2000" fill="hold" id="10"/>
                                        <p:tgtEl>
                                          <p:spTgt spid="2097184"/>
                                        </p:tgtEl>
                                        <p:attrNameLst>
                                          <p:attrName>r</p:attrName>
                                        </p:attrNameLst>
                                      </p:cBhvr>
                                    </p:animRot>
                                  </p:childTnLst>
                                </p:cTn>
                              </p:par>
                              <p:par>
                                <p:cTn fill="hold" id="11" nodeType="withEffect" presetClass="emph" presetID="8" presetSubtype="0">
                                  <p:stCondLst>
                                    <p:cond delay="0"/>
                                  </p:stCondLst>
                                  <p:childTnLst>
                                    <p:animRot by="21600000">
                                      <p:cBhvr>
                                        <p:cTn dur="2000" fill="hold" id="12"/>
                                        <p:tgtEl>
                                          <p:spTgt spid="209718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152" name=""/>
        <p:cNvGrpSpPr/>
        <p:nvPr/>
      </p:nvGrpSpPr>
      <p:grpSpPr>
        <a:xfrm rot="0">
          <a:off x="0" y="0"/>
          <a:ext cx="0" cy="0"/>
          <a:chOff x="0" y="0"/>
          <a:chExt cx="0" cy="0"/>
        </a:xfrm>
      </p:grpSpPr>
      <p:sp>
        <p:nvSpPr>
          <p:cNvPr id="1049370"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A quick diversion</a:t>
            </a:r>
          </a:p>
        </p:txBody>
      </p:sp>
      <p:sp>
        <p:nvSpPr>
          <p:cNvPr id="1049371" name=""/>
          <p:cNvSpPr/>
          <p:nvPr>
            <p:ph sz="full" idx="1"/>
          </p:nvPr>
        </p:nvSpPr>
        <p:spPr>
          <a:xfrm rot="0">
            <a:off x="457200" y="1484312"/>
            <a:ext cx="8507412" cy="4530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zh-CN" sz="2800" lang="en-US">
                <a:latin typeface="Garamond" pitchFamily="18" charset="0"/>
              </a:rPr>
              <a:t>Code execution in Internet Explorer via 3</a:t>
            </a:r>
            <a:r>
              <a:rPr altLang="zh-CN" baseline="30000" sz="2800" lang="en-US">
                <a:latin typeface="Garamond" pitchFamily="18" charset="0"/>
              </a:rPr>
              <a:t>rd</a:t>
            </a:r>
            <a:r>
              <a:rPr altLang="zh-CN" sz="2800" lang="en-US">
                <a:latin typeface="Garamond" pitchFamily="18" charset="0"/>
              </a:rPr>
              <a:t> party ActiveX control</a:t>
            </a:r>
          </a:p>
          <a:p>
            <a:pPr lvl="0"/>
            <a:endParaRPr altLang="zh-CN" lang="en-US"/>
          </a:p>
          <a:p>
            <a:pPr lvl="0"/>
            <a:endParaRPr altLang="zh-CN" lang="en-US"/>
          </a:p>
        </p:txBody>
      </p:sp>
      <p:pic>
        <p:nvPicPr>
          <p:cNvPr id="2097186" name="" descr="thinnest-laptop-macbook-air.jpg"/>
          <p:cNvPicPr>
            <a:picLocks/>
          </p:cNvPicPr>
          <p:nvPr/>
        </p:nvPicPr>
        <p:blipFill>
          <a:blip xmlns:r="http://schemas.openxmlformats.org/officeDocument/2006/relationships" r:embed="rId1"/>
          <a:srcRect l="0" t="0" r="0" b="0"/>
          <a:stretch>
            <a:fillRect/>
          </a:stretch>
        </p:blipFill>
        <p:spPr>
          <a:xfrm rot="0">
            <a:off x="2176462" y="3024187"/>
            <a:ext cx="4737100" cy="2962275"/>
          </a:xfrm>
          <a:prstGeom prst="rect"/>
          <a:noFill/>
          <a:ln>
            <a:noFill/>
          </a:ln>
        </p:spPr>
      </p:pic>
      <p:pic>
        <p:nvPicPr>
          <p:cNvPr id="2097187" name=""/>
          <p:cNvPicPr>
            <a:picLocks/>
          </p:cNvPicPr>
          <p:nvPr/>
        </p:nvPicPr>
        <p:blipFill>
          <a:blip xmlns:r="http://schemas.openxmlformats.org/officeDocument/2006/relationships" r:embed="rId2"/>
          <a:srcRect l="0" t="0" r="0" b="0"/>
          <a:stretch>
            <a:fillRect/>
          </a:stretch>
        </p:blipFill>
        <p:spPr>
          <a:xfrm rot="0">
            <a:off x="0" y="2566987"/>
            <a:ext cx="9144000" cy="91916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4" presetSubtype="16">
                                  <p:stCondLst>
                                    <p:cond delay="0"/>
                                  </p:stCondLst>
                                  <p:childTnLst>
                                    <p:set>
                                      <p:cBhvr>
                                        <p:cTn dur="1" fill="hold" id="6">
                                          <p:stCondLst>
                                            <p:cond delay="0"/>
                                          </p:stCondLst>
                                        </p:cTn>
                                        <p:tgtEl>
                                          <p:spTgt spid="2097186"/>
                                        </p:tgtEl>
                                        <p:attrNameLst>
                                          <p:attrName>style.visibility</p:attrName>
                                        </p:attrNameLst>
                                      </p:cBhvr>
                                      <p:to>
                                        <p:strVal val="visible"/>
                                      </p:to>
                                    </p:set>
                                    <p:animEffect transition="in" filter="box(in)">
                                      <p:cBhvr>
                                        <p:cTn dur="500" id="7"/>
                                        <p:tgtEl>
                                          <p:spTgt spid="2097186"/>
                                        </p:tgtEl>
                                      </p:cBhvr>
                                    </p:animEffect>
                                  </p:childTnLst>
                                </p:cTn>
                              </p:par>
                              <p:par>
                                <p:cTn fill="hold" id="8" nodeType="withEffect" presetClass="entr" presetID="4" presetSubtype="16">
                                  <p:stCondLst>
                                    <p:cond delay="0"/>
                                  </p:stCondLst>
                                  <p:childTnLst>
                                    <p:set>
                                      <p:cBhvr>
                                        <p:cTn dur="1" fill="hold" id="9">
                                          <p:stCondLst>
                                            <p:cond delay="0"/>
                                          </p:stCondLst>
                                        </p:cTn>
                                        <p:tgtEl>
                                          <p:spTgt spid="2097187"/>
                                        </p:tgtEl>
                                        <p:attrNameLst>
                                          <p:attrName>style.visibility</p:attrName>
                                        </p:attrNameLst>
                                      </p:cBhvr>
                                      <p:to>
                                        <p:strVal val="visible"/>
                                      </p:to>
                                    </p:set>
                                    <p:animEffect transition="in" filter="box(in)">
                                      <p:cBhvr>
                                        <p:cTn dur="500" id="10"/>
                                        <p:tgtEl>
                                          <p:spTgt spid="2097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153" name=""/>
        <p:cNvGrpSpPr/>
        <p:nvPr/>
      </p:nvGrpSpPr>
      <p:grpSpPr>
        <a:xfrm rot="0">
          <a:off x="0" y="0"/>
          <a:ext cx="0" cy="0"/>
          <a:chOff x="0" y="0"/>
          <a:chExt cx="0" cy="0"/>
        </a:xfrm>
      </p:grpSpPr>
      <p:sp>
        <p:nvSpPr>
          <p:cNvPr id="1049372"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A quick diversion</a:t>
            </a:r>
          </a:p>
        </p:txBody>
      </p:sp>
      <p:sp>
        <p:nvSpPr>
          <p:cNvPr id="1049373" name=""/>
          <p:cNvSpPr/>
          <p:nvPr>
            <p:ph sz="full" idx="1"/>
          </p:nvPr>
        </p:nvSpPr>
        <p:spPr>
          <a:xfrm rot="0">
            <a:off x="457200" y="1600200"/>
            <a:ext cx="8435975" cy="4530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lvl="0"/>
            <a:r>
              <a:rPr altLang="zh-CN" lang="en-US">
                <a:latin typeface="Garamond" pitchFamily="18" charset="0"/>
              </a:rPr>
              <a:t>Vulnerability in widely used enterprise-level software</a:t>
            </a:r>
          </a:p>
          <a:p>
            <a:pPr lvl="0"/>
            <a:endParaRPr altLang="zh-CN" lang="en-US">
              <a:latin typeface="Garamond" pitchFamily="18" charset="0"/>
            </a:endParaRPr>
          </a:p>
          <a:p>
            <a:pPr lvl="0"/>
            <a:endParaRPr altLang="zh-CN" lang="en-US">
              <a:latin typeface="Garamond" pitchFamily="18" charset="0"/>
            </a:endParaRPr>
          </a:p>
        </p:txBody>
      </p:sp>
      <p:pic>
        <p:nvPicPr>
          <p:cNvPr id="2097188" name="" descr="cash.jpg"/>
          <p:cNvPicPr>
            <a:picLocks/>
          </p:cNvPicPr>
          <p:nvPr/>
        </p:nvPicPr>
        <p:blipFill>
          <a:blip xmlns:r="http://schemas.openxmlformats.org/officeDocument/2006/relationships" r:embed="rId1"/>
          <a:srcRect l="0" t="0" r="0" b="0"/>
          <a:stretch>
            <a:fillRect/>
          </a:stretch>
        </p:blipFill>
        <p:spPr>
          <a:xfrm rot="0">
            <a:off x="3097212" y="2968625"/>
            <a:ext cx="3230562" cy="2944812"/>
          </a:xfrm>
          <a:prstGeom prst="rect"/>
          <a:noFill/>
          <a:ln>
            <a:noFill/>
          </a:ln>
        </p:spPr>
      </p:pic>
      <p:pic>
        <p:nvPicPr>
          <p:cNvPr id="2097189" name=""/>
          <p:cNvPicPr>
            <a:picLocks/>
          </p:cNvPicPr>
          <p:nvPr/>
        </p:nvPicPr>
        <p:blipFill>
          <a:blip xmlns:r="http://schemas.openxmlformats.org/officeDocument/2006/relationships" r:embed="rId2"/>
          <a:srcRect l="0" t="0" r="0" b="0"/>
          <a:stretch>
            <a:fillRect/>
          </a:stretch>
        </p:blipFill>
        <p:spPr>
          <a:xfrm rot="0">
            <a:off x="0" y="2603500"/>
            <a:ext cx="9144000" cy="92075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9" presetSubtype="0">
                                  <p:stCondLst>
                                    <p:cond delay="0"/>
                                  </p:stCondLst>
                                  <p:childTnLst>
                                    <p:set>
                                      <p:cBhvr>
                                        <p:cTn dur="1" fill="hold" id="6">
                                          <p:stCondLst>
                                            <p:cond delay="0"/>
                                          </p:stCondLst>
                                        </p:cTn>
                                        <p:tgtEl>
                                          <p:spTgt spid="2097188"/>
                                        </p:tgtEl>
                                        <p:attrNameLst>
                                          <p:attrName>style.visibility</p:attrName>
                                        </p:attrNameLst>
                                      </p:cBhvr>
                                      <p:to>
                                        <p:strVal val="visible"/>
                                      </p:to>
                                    </p:set>
                                    <p:animEffect transition="in" filter="dissolve">
                                      <p:cBhvr>
                                        <p:cTn dur="500" id="7"/>
                                        <p:tgtEl>
                                          <p:spTgt spid="2097188"/>
                                        </p:tgtEl>
                                      </p:cBhvr>
                                    </p:animEffect>
                                  </p:childTnLst>
                                </p:cTn>
                              </p:par>
                              <p:par>
                                <p:cTn fill="hold" id="8" nodeType="withEffect" presetClass="entr" presetID="9" presetSubtype="0">
                                  <p:stCondLst>
                                    <p:cond delay="0"/>
                                  </p:stCondLst>
                                  <p:childTnLst>
                                    <p:set>
                                      <p:cBhvr>
                                        <p:cTn dur="1" fill="hold" id="9">
                                          <p:stCondLst>
                                            <p:cond delay="0"/>
                                          </p:stCondLst>
                                        </p:cTn>
                                        <p:tgtEl>
                                          <p:spTgt spid="2097189"/>
                                        </p:tgtEl>
                                        <p:attrNameLst>
                                          <p:attrName>style.visibility</p:attrName>
                                        </p:attrNameLst>
                                      </p:cBhvr>
                                      <p:to>
                                        <p:strVal val="visible"/>
                                      </p:to>
                                    </p:set>
                                    <p:animEffect transition="in" filter="dissolve">
                                      <p:cBhvr>
                                        <p:cTn dur="500" id="10"/>
                                        <p:tgtEl>
                                          <p:spTgt spid="209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154" name=""/>
        <p:cNvGrpSpPr/>
        <p:nvPr/>
      </p:nvGrpSpPr>
      <p:grpSpPr>
        <a:xfrm rot="0">
          <a:off x="0" y="0"/>
          <a:ext cx="0" cy="0"/>
          <a:chOff x="0" y="0"/>
          <a:chExt cx="0" cy="0"/>
        </a:xfrm>
      </p:grpSpPr>
      <p:sp>
        <p:nvSpPr>
          <p:cNvPr id="1049374"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r>
              <a:rPr altLang="zh-CN" lang="en-US"/>
              <a:t>A quick diversion</a:t>
            </a:r>
          </a:p>
        </p:txBody>
      </p:sp>
      <p:sp>
        <p:nvSpPr>
          <p:cNvPr id="1049375" name=""/>
          <p:cNvSpPr/>
          <p:nvPr>
            <p:ph sz="full" idx="1"/>
          </p:nvPr>
        </p:nvSpPr>
        <p:spPr>
          <a:xfrm rot="0">
            <a:off x="457200" y="1341437"/>
            <a:ext cx="8229600" cy="4530725"/>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r>
              <a:rPr altLang="zh-CN" lang="en-US"/>
              <a:t>Remotely exploitability vulnerability in critical infrastructure/the core OS</a:t>
            </a:r>
          </a:p>
        </p:txBody>
      </p:sp>
      <p:pic>
        <p:nvPicPr>
          <p:cNvPr id="2097190" name="" descr="ferrari.jpg"/>
          <p:cNvPicPr>
            <a:picLocks/>
          </p:cNvPicPr>
          <p:nvPr/>
        </p:nvPicPr>
        <p:blipFill>
          <a:blip xmlns:r="http://schemas.openxmlformats.org/officeDocument/2006/relationships" r:embed="rId1"/>
          <a:srcRect l="0" t="0" r="0" b="0"/>
          <a:stretch>
            <a:fillRect/>
          </a:stretch>
        </p:blipFill>
        <p:spPr>
          <a:xfrm rot="0">
            <a:off x="2176462" y="2962275"/>
            <a:ext cx="4926012" cy="3163887"/>
          </a:xfrm>
          <a:prstGeom prst="rect"/>
          <a:noFill/>
          <a:ln>
            <a:noFill/>
          </a:ln>
        </p:spPr>
      </p:pic>
      <p:pic>
        <p:nvPicPr>
          <p:cNvPr id="2097191" name=""/>
          <p:cNvPicPr>
            <a:picLocks/>
          </p:cNvPicPr>
          <p:nvPr/>
        </p:nvPicPr>
        <p:blipFill>
          <a:blip xmlns:r="http://schemas.openxmlformats.org/officeDocument/2006/relationships" r:embed="rId2"/>
          <a:srcRect l="0" t="0" r="0" b="0"/>
          <a:stretch>
            <a:fillRect/>
          </a:stretch>
        </p:blipFill>
        <p:spPr>
          <a:xfrm rot="0">
            <a:off x="0" y="2603500"/>
            <a:ext cx="9144000" cy="92075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5" presetSubtype="10">
                                  <p:stCondLst>
                                    <p:cond delay="0"/>
                                  </p:stCondLst>
                                  <p:childTnLst>
                                    <p:set>
                                      <p:cBhvr>
                                        <p:cTn dur="1" fill="hold" id="6">
                                          <p:stCondLst>
                                            <p:cond delay="0"/>
                                          </p:stCondLst>
                                        </p:cTn>
                                        <p:tgtEl>
                                          <p:spTgt spid="2097190"/>
                                        </p:tgtEl>
                                        <p:attrNameLst>
                                          <p:attrName>style.visibility</p:attrName>
                                        </p:attrNameLst>
                                      </p:cBhvr>
                                      <p:to>
                                        <p:strVal val="visible"/>
                                      </p:to>
                                    </p:set>
                                    <p:animEffect transition="in" filter="checkerboard(across)">
                                      <p:cBhvr>
                                        <p:cTn dur="500" id="7"/>
                                        <p:tgtEl>
                                          <p:spTgt spid="2097190"/>
                                        </p:tgtEl>
                                      </p:cBhvr>
                                    </p:animEffect>
                                  </p:childTnLst>
                                </p:cTn>
                              </p:par>
                              <p:par>
                                <p:cTn fill="hold" id="8" nodeType="withEffect" presetClass="entr" presetID="5" presetSubtype="10">
                                  <p:stCondLst>
                                    <p:cond delay="0"/>
                                  </p:stCondLst>
                                  <p:childTnLst>
                                    <p:set>
                                      <p:cBhvr>
                                        <p:cTn dur="1" fill="hold" id="9">
                                          <p:stCondLst>
                                            <p:cond delay="0"/>
                                          </p:stCondLst>
                                        </p:cTn>
                                        <p:tgtEl>
                                          <p:spTgt spid="2097191"/>
                                        </p:tgtEl>
                                        <p:attrNameLst>
                                          <p:attrName>style.visibility</p:attrName>
                                        </p:attrNameLst>
                                      </p:cBhvr>
                                      <p:to>
                                        <p:strVal val="visible"/>
                                      </p:to>
                                    </p:set>
                                    <p:animEffect transition="in" filter="checkerboard(across)">
                                      <p:cBhvr>
                                        <p:cTn dur="500" id="10"/>
                                        <p:tgtEl>
                                          <p:spTgt spid="2097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155" name=""/>
        <p:cNvGrpSpPr/>
        <p:nvPr/>
      </p:nvGrpSpPr>
      <p:grpSpPr>
        <a:xfrm rot="0">
          <a:off x="0" y="0"/>
          <a:ext cx="0" cy="0"/>
          <a:chOff x="0" y="0"/>
          <a:chExt cx="0" cy="0"/>
        </a:xfrm>
      </p:grpSpPr>
      <p:sp>
        <p:nvSpPr>
          <p:cNvPr id="1049376"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57</a:t>
            </a:fld>
            <a:endParaRPr altLang="zh-CN" sz="1200" lang="en-US">
              <a:solidFill>
                <a:srgbClr val="000000"/>
              </a:solidFill>
              <a:latin typeface="Garamond" pitchFamily="18" charset="0"/>
            </a:endParaRPr>
          </a:p>
        </p:txBody>
      </p:sp>
      <p:sp>
        <p:nvSpPr>
          <p:cNvPr id="1049377" name=""/>
          <p:cNvSpPr/>
          <p:nvPr>
            <p:ph type="title" sz="full" idx="0"/>
          </p:nvPr>
        </p:nvSpPr>
        <p:spPr>
          <a:xfrm rot="0">
            <a:off x="457200" y="277812"/>
            <a:ext cx="8229600"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sz="3600" lang="zh-CN">
                <a:latin typeface="微软雅黑" pitchFamily="34" charset="-122"/>
                <a:ea typeface="微软雅黑" pitchFamily="34" charset="-122"/>
              </a:rPr>
              <a:t>模糊测试（</a:t>
            </a:r>
            <a:r>
              <a:rPr altLang="zh-CN" sz="3600" lang="en-US">
                <a:latin typeface="微软雅黑" pitchFamily="34" charset="-122"/>
                <a:ea typeface="微软雅黑" pitchFamily="34" charset="-122"/>
              </a:rPr>
              <a:t>Fuzz Testing</a:t>
            </a:r>
            <a:r>
              <a:rPr altLang="en-US" sz="3600" lang="zh-CN">
                <a:latin typeface="微软雅黑" pitchFamily="34" charset="-122"/>
                <a:ea typeface="微软雅黑" pitchFamily="34" charset="-122"/>
              </a:rPr>
              <a:t>）</a:t>
            </a:r>
          </a:p>
        </p:txBody>
      </p:sp>
      <p:sp>
        <p:nvSpPr>
          <p:cNvPr id="1049378" name=""/>
          <p:cNvSpPr/>
          <p:nvPr>
            <p:ph sz="full" idx="1"/>
          </p:nvPr>
        </p:nvSpPr>
        <p:spPr>
          <a:xfrm rot="0">
            <a:off x="323850" y="1412875"/>
            <a:ext cx="8424862" cy="30241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eaLnBrk="1" hangingPunct="1" latinLnBrk="1" lvl="0"/>
            <a:r>
              <a:rPr altLang="en-US" sz="2800" lang="zh-CN">
                <a:latin typeface="Times New Roman" pitchFamily="18" charset="0"/>
                <a:ea typeface="微软雅黑" pitchFamily="34" charset="-122"/>
              </a:rPr>
              <a:t>模糊测试是一种软件安全漏洞挖掘技术</a:t>
            </a:r>
          </a:p>
          <a:p>
            <a:pPr algn="just" eaLnBrk="1" hangingPunct="1" latinLnBrk="1" lvl="0"/>
            <a:r>
              <a:rPr altLang="en-US" sz="2800" lang="zh-CN">
                <a:latin typeface="Times New Roman" pitchFamily="18" charset="0"/>
                <a:ea typeface="微软雅黑" pitchFamily="34" charset="-122"/>
              </a:rPr>
              <a:t>一种通过提供非预期的输入并监视异常结果来发现软件故障的方法</a:t>
            </a:r>
          </a:p>
          <a:p>
            <a:pPr algn="just" eaLnBrk="1" hangingPunct="1" latinLnBrk="1" lvl="0"/>
            <a:r>
              <a:rPr altLang="en-US" sz="2800" lang="zh-CN">
                <a:latin typeface="Times New Roman" pitchFamily="18" charset="0"/>
                <a:ea typeface="微软雅黑" pitchFamily="34" charset="-122"/>
              </a:rPr>
              <a:t>利用“暴力”来实现对目标程序的自动化测试</a:t>
            </a:r>
          </a:p>
          <a:p>
            <a:pPr algn="just" eaLnBrk="1" hangingPunct="1" latinLnBrk="1" lvl="0"/>
            <a:r>
              <a:rPr altLang="en-US" sz="2800" lang="zh-CN">
                <a:latin typeface="Times New Roman" pitchFamily="18" charset="0"/>
                <a:ea typeface="微软雅黑" pitchFamily="34" charset="-122"/>
              </a:rPr>
              <a:t>不断地向目标程序发送或者传递不同格式的数据来测试目标程序的反应</a:t>
            </a:r>
          </a:p>
          <a:p>
            <a:pPr algn="just" eaLnBrk="1" hangingPunct="1" latinLnBrk="1" lvl="0"/>
            <a:endParaRPr altLang="en-US" sz="2800" lang="zh-CN">
              <a:latin typeface="Times New Roman" pitchFamily="18" charset="0"/>
              <a:ea typeface="微软雅黑" pitchFamily="34" charset="-122"/>
            </a:endParaRPr>
          </a:p>
        </p:txBody>
      </p:sp>
      <p:sp>
        <p:nvSpPr>
          <p:cNvPr id="1049379" name=""/>
          <p:cNvSpPr txBox="1"/>
          <p:nvPr/>
        </p:nvSpPr>
        <p:spPr>
          <a:xfrm rot="0">
            <a:off x="755650" y="5157787"/>
            <a:ext cx="7632700" cy="6477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just" eaLnBrk="1" hangingPunct="1" indent="0" latinLnBrk="1" lvl="0" marL="0">
              <a:buNone/>
            </a:pPr>
            <a:r>
              <a:rPr altLang="zh-CN" b="1" sz="2400" lang="en-US">
                <a:latin typeface="Calibri Light" pitchFamily="34" charset="0"/>
                <a:ea typeface="微软雅黑" pitchFamily="34" charset="-122"/>
              </a:rPr>
              <a:t>while [1]; do cat /dev/urandom | nc –vv target port; done</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4" presetSubtype="10">
                                  <p:stCondLst>
                                    <p:cond delay="0"/>
                                  </p:stCondLst>
                                  <p:childTnLst>
                                    <p:set>
                                      <p:cBhvr>
                                        <p:cTn dur="1" fill="hold" id="6">
                                          <p:stCondLst>
                                            <p:cond delay="0"/>
                                          </p:stCondLst>
                                        </p:cTn>
                                        <p:tgtEl>
                                          <p:spTgt spid="1049379"/>
                                        </p:tgtEl>
                                        <p:attrNameLst>
                                          <p:attrName>style.visibility</p:attrName>
                                        </p:attrNameLst>
                                      </p:cBhvr>
                                      <p:to>
                                        <p:strVal val="visible"/>
                                      </p:to>
                                    </p:set>
                                    <p:animEffect transition="in" filter="randombar(horizontal)">
                                      <p:cBhvr>
                                        <p:cTn dur="500" id="7"/>
                                        <p:tgtEl>
                                          <p:spTgt spid="104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79" grpId="0" uiExpand="0" build="whole"/>
    </p:bld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607"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latin typeface="Times New Roman" pitchFamily="18" charset="0"/>
              </a:rPr>
              <a:t>逻辑覆盖</a:t>
            </a:r>
          </a:p>
        </p:txBody>
      </p:sp>
      <p:sp>
        <p:nvSpPr>
          <p:cNvPr id="1048608" name=""/>
          <p:cNvSpPr/>
          <p:nvPr>
            <p:ph sz="full" idx="1"/>
          </p:nvPr>
        </p:nvSpPr>
        <p:spPr>
          <a:xfrm rot="0">
            <a:off x="179387" y="1231900"/>
            <a:ext cx="4835525" cy="514985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65125" latinLnBrk="1" lvl="0" marL="365125">
              <a:buNone/>
            </a:pPr>
            <a:r>
              <a:rPr altLang="zh-CN" b="1" sz="2800" lang="en-US">
                <a:latin typeface="Times New Roman" pitchFamily="18" charset="0"/>
              </a:rPr>
              <a:t>2. </a:t>
            </a:r>
            <a:r>
              <a:rPr altLang="en-US" b="1" sz="2800" lang="zh-CN">
                <a:latin typeface="Times New Roman" pitchFamily="18" charset="0"/>
              </a:rPr>
              <a:t>判定覆盖（分支覆盖）</a:t>
            </a:r>
          </a:p>
          <a:p>
            <a:pPr eaLnBrk="1" hangingPunct="1" indent="-365125" latinLnBrk="1" lvl="0" marL="365125"/>
            <a:r>
              <a:rPr altLang="en-US" b="1" sz="2800" lang="zh-CN">
                <a:latin typeface="Times New Roman" pitchFamily="18" charset="0"/>
              </a:rPr>
              <a:t>含义：不仅每个语句必须至少执行一次，而且</a:t>
            </a:r>
            <a:r>
              <a:rPr altLang="en-US" b="1" sz="2800" lang="zh-CN">
                <a:solidFill>
                  <a:srgbClr val="FF0000"/>
                </a:solidFill>
                <a:latin typeface="Times New Roman" pitchFamily="18" charset="0"/>
              </a:rPr>
              <a:t>每个判定的每种可能的结果都应该至少执行一次</a:t>
            </a:r>
            <a:r>
              <a:rPr altLang="zh-CN" b="1" sz="2800" lang="en-US">
                <a:latin typeface="Times New Roman" pitchFamily="18" charset="0"/>
              </a:rPr>
              <a:t>。</a:t>
            </a:r>
          </a:p>
          <a:p>
            <a:pPr eaLnBrk="1" hangingPunct="1" indent="-365125" latinLnBrk="1" lvl="0" marL="365125"/>
            <a:r>
              <a:rPr altLang="en-US" b="1" sz="2800" lang="zh-CN">
                <a:latin typeface="Times New Roman" pitchFamily="18" charset="0"/>
              </a:rPr>
              <a:t>所有判定分支：</a:t>
            </a:r>
          </a:p>
          <a:p>
            <a:pPr eaLnBrk="1" hangingPunct="1" indent="-365125" latinLnBrk="1" lvl="0" marL="365125">
              <a:buNone/>
            </a:pPr>
            <a:r>
              <a:rPr altLang="zh-CN" b="1" sz="2800" lang="en-US">
                <a:latin typeface="Times New Roman" pitchFamily="18" charset="0"/>
              </a:rPr>
              <a:t>    (1) a</a:t>
            </a:r>
            <a:r>
              <a:rPr altLang="en-US" b="1" sz="2800" lang="zh-CN">
                <a:latin typeface="Times New Roman" pitchFamily="18" charset="0"/>
              </a:rPr>
              <a:t>点判定为</a:t>
            </a:r>
            <a:r>
              <a:rPr altLang="zh-CN" b="1" sz="2800" lang="en-US">
                <a:latin typeface="Times New Roman" pitchFamily="18" charset="0"/>
              </a:rPr>
              <a:t>T  </a:t>
            </a:r>
          </a:p>
          <a:p>
            <a:pPr eaLnBrk="1" hangingPunct="1" indent="-365125" latinLnBrk="1" lvl="0" marL="365125">
              <a:buNone/>
            </a:pPr>
            <a:r>
              <a:rPr altLang="zh-CN" b="1" sz="2800" lang="en-US">
                <a:latin typeface="Times New Roman" pitchFamily="18" charset="0"/>
              </a:rPr>
              <a:t>    (2) a</a:t>
            </a:r>
            <a:r>
              <a:rPr altLang="en-US" b="1" sz="2800" lang="zh-CN">
                <a:latin typeface="Times New Roman" pitchFamily="18" charset="0"/>
              </a:rPr>
              <a:t>点判定为</a:t>
            </a:r>
            <a:r>
              <a:rPr altLang="zh-CN" b="1" sz="2800" lang="en-US">
                <a:latin typeface="Times New Roman" pitchFamily="18" charset="0"/>
              </a:rPr>
              <a:t>F</a:t>
            </a:r>
          </a:p>
          <a:p>
            <a:pPr eaLnBrk="1" hangingPunct="1" indent="-365125" latinLnBrk="1" lvl="0" marL="365125">
              <a:buNone/>
            </a:pPr>
            <a:r>
              <a:rPr altLang="zh-CN" b="1" sz="2800" lang="en-US">
                <a:latin typeface="Times New Roman" pitchFamily="18" charset="0"/>
              </a:rPr>
              <a:t>    (3) b</a:t>
            </a:r>
            <a:r>
              <a:rPr altLang="en-US" b="1" sz="2800" lang="zh-CN">
                <a:latin typeface="Times New Roman" pitchFamily="18" charset="0"/>
              </a:rPr>
              <a:t>点判定为</a:t>
            </a:r>
            <a:r>
              <a:rPr altLang="zh-CN" b="1" sz="2800" lang="en-US">
                <a:latin typeface="Times New Roman" pitchFamily="18" charset="0"/>
              </a:rPr>
              <a:t>T  </a:t>
            </a:r>
          </a:p>
          <a:p>
            <a:pPr eaLnBrk="1" hangingPunct="1" indent="-365125" latinLnBrk="1" lvl="0" marL="365125">
              <a:buNone/>
            </a:pPr>
            <a:r>
              <a:rPr altLang="zh-CN" b="1" sz="2800" lang="en-US">
                <a:latin typeface="Times New Roman" pitchFamily="18" charset="0"/>
              </a:rPr>
              <a:t>    (4) b</a:t>
            </a:r>
            <a:r>
              <a:rPr altLang="en-US" b="1" sz="2800" lang="zh-CN">
                <a:latin typeface="Times New Roman" pitchFamily="18" charset="0"/>
              </a:rPr>
              <a:t>点判定为</a:t>
            </a:r>
            <a:r>
              <a:rPr altLang="zh-CN" b="1" sz="2800" lang="en-US">
                <a:latin typeface="Times New Roman" pitchFamily="18" charset="0"/>
              </a:rPr>
              <a:t>F</a:t>
            </a:r>
          </a:p>
        </p:txBody>
      </p:sp>
      <p:pic>
        <p:nvPicPr>
          <p:cNvPr id="2097154" name="" descr="rj81"/>
          <p:cNvPicPr>
            <a:picLocks/>
          </p:cNvPicPr>
          <p:nvPr/>
        </p:nvPicPr>
        <p:blipFill>
          <a:blip xmlns:r="http://schemas.openxmlformats.org/officeDocument/2006/relationships" r:embed="rId1"/>
          <a:srcRect l="0" t="0" r="0" b="0"/>
          <a:stretch>
            <a:fillRect/>
          </a:stretch>
        </p:blipFill>
        <p:spPr>
          <a:xfrm rot="0">
            <a:off x="5076825" y="1630362"/>
            <a:ext cx="3890962" cy="4102100"/>
          </a:xfrm>
          <a:prstGeom prst="rect"/>
          <a:noFill/>
          <a:ln>
            <a:noFill/>
          </a:ln>
        </p:spPr>
      </p:pic>
      <p:sp>
        <p:nvSpPr>
          <p:cNvPr id="1048609"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6</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2097154"/>
                                        </p:tgtEl>
                                        <p:attrNameLst>
                                          <p:attrName>style.visibility</p:attrName>
                                        </p:attrNameLst>
                                      </p:cBhvr>
                                      <p:to>
                                        <p:strVal val="visible"/>
                                      </p:to>
                                    </p:set>
                                    <p:animEffect transition="in" filter="circle(in)">
                                      <p:cBhvr>
                                        <p:cTn dur="2000" id="7"/>
                                        <p:tgtEl>
                                          <p:spTgt spid="2097154"/>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6" presetSubtype="16">
                                  <p:stCondLst>
                                    <p:cond delay="0"/>
                                  </p:stCondLst>
                                  <p:childTnLst>
                                    <p:set>
                                      <p:cBhvr>
                                        <p:cTn dur="1" fill="hold" id="11">
                                          <p:stCondLst>
                                            <p:cond delay="0"/>
                                          </p:stCondLst>
                                        </p:cTn>
                                        <p:tgtEl>
                                          <p:spTgt spid="1048608">
                                            <p:txEl>
                                              <p:charRg st="57" end="65"/>
                                            </p:txEl>
                                          </p:spTgt>
                                        </p:tgtEl>
                                        <p:attrNameLst>
                                          <p:attrName>style.visibility</p:attrName>
                                        </p:attrNameLst>
                                      </p:cBhvr>
                                      <p:to>
                                        <p:strVal val="visible"/>
                                      </p:to>
                                    </p:set>
                                    <p:animEffect transition="in" filter="circle(in)">
                                      <p:cBhvr>
                                        <p:cTn dur="2000" id="12"/>
                                        <p:tgtEl>
                                          <p:spTgt spid="1048608">
                                            <p:txEl>
                                              <p:charRg st="57" end="65"/>
                                            </p:txEl>
                                          </p:spTgt>
                                        </p:tgtEl>
                                      </p:cBhvr>
                                    </p:animEffect>
                                  </p:childTnLst>
                                </p:cTn>
                              </p:par>
                              <p:par>
                                <p:cTn fill="hold" id="13" nodeType="withEffect" presetClass="entr" presetID="6" presetSubtype="16">
                                  <p:stCondLst>
                                    <p:cond delay="0"/>
                                  </p:stCondLst>
                                  <p:childTnLst>
                                    <p:set>
                                      <p:cBhvr>
                                        <p:cTn dur="1" fill="hold" id="14">
                                          <p:stCondLst>
                                            <p:cond delay="0"/>
                                          </p:stCondLst>
                                        </p:cTn>
                                        <p:tgtEl>
                                          <p:spTgt spid="1048608">
                                            <p:txEl>
                                              <p:charRg st="65" end="82"/>
                                            </p:txEl>
                                          </p:spTgt>
                                        </p:tgtEl>
                                        <p:attrNameLst>
                                          <p:attrName>style.visibility</p:attrName>
                                        </p:attrNameLst>
                                      </p:cBhvr>
                                      <p:to>
                                        <p:strVal val="visible"/>
                                      </p:to>
                                    </p:set>
                                    <p:animEffect transition="in" filter="circle(in)">
                                      <p:cBhvr>
                                        <p:cTn dur="2000" id="15"/>
                                        <p:tgtEl>
                                          <p:spTgt spid="1048608">
                                            <p:txEl>
                                              <p:charRg st="65" end="82"/>
                                            </p:txEl>
                                          </p:spTgt>
                                        </p:tgtEl>
                                      </p:cBhvr>
                                    </p:animEffect>
                                  </p:childTnLst>
                                </p:cTn>
                              </p:par>
                              <p:par>
                                <p:cTn fill="hold" id="16" nodeType="withEffect" presetClass="entr" presetID="6" presetSubtype="16">
                                  <p:stCondLst>
                                    <p:cond delay="0"/>
                                  </p:stCondLst>
                                  <p:childTnLst>
                                    <p:set>
                                      <p:cBhvr>
                                        <p:cTn dur="1" fill="hold" id="17">
                                          <p:stCondLst>
                                            <p:cond delay="0"/>
                                          </p:stCondLst>
                                        </p:cTn>
                                        <p:tgtEl>
                                          <p:spTgt spid="1048608">
                                            <p:txEl>
                                              <p:charRg st="82" end="97"/>
                                            </p:txEl>
                                          </p:spTgt>
                                        </p:tgtEl>
                                        <p:attrNameLst>
                                          <p:attrName>style.visibility</p:attrName>
                                        </p:attrNameLst>
                                      </p:cBhvr>
                                      <p:to>
                                        <p:strVal val="visible"/>
                                      </p:to>
                                    </p:set>
                                    <p:animEffect transition="in" filter="circle(in)">
                                      <p:cBhvr>
                                        <p:cTn dur="2000" id="18"/>
                                        <p:tgtEl>
                                          <p:spTgt spid="1048608">
                                            <p:txEl>
                                              <p:charRg st="82" end="97"/>
                                            </p:txEl>
                                          </p:spTgt>
                                        </p:tgtEl>
                                      </p:cBhvr>
                                    </p:animEffect>
                                  </p:childTnLst>
                                </p:cTn>
                              </p:par>
                              <p:par>
                                <p:cTn fill="hold" id="19" nodeType="withEffect" presetClass="entr" presetID="6" presetSubtype="16">
                                  <p:stCondLst>
                                    <p:cond delay="0"/>
                                  </p:stCondLst>
                                  <p:childTnLst>
                                    <p:set>
                                      <p:cBhvr>
                                        <p:cTn dur="1" fill="hold" id="20">
                                          <p:stCondLst>
                                            <p:cond delay="0"/>
                                          </p:stCondLst>
                                        </p:cTn>
                                        <p:tgtEl>
                                          <p:spTgt spid="1048608">
                                            <p:txEl>
                                              <p:charRg st="97" end="114"/>
                                            </p:txEl>
                                          </p:spTgt>
                                        </p:tgtEl>
                                        <p:attrNameLst>
                                          <p:attrName>style.visibility</p:attrName>
                                        </p:attrNameLst>
                                      </p:cBhvr>
                                      <p:to>
                                        <p:strVal val="visible"/>
                                      </p:to>
                                    </p:set>
                                    <p:animEffect transition="in" filter="circle(in)">
                                      <p:cBhvr>
                                        <p:cTn dur="2000" id="21"/>
                                        <p:tgtEl>
                                          <p:spTgt spid="1048608">
                                            <p:txEl>
                                              <p:charRg st="97" end="114"/>
                                            </p:txEl>
                                          </p:spTgt>
                                        </p:tgtEl>
                                      </p:cBhvr>
                                    </p:animEffect>
                                  </p:childTnLst>
                                </p:cTn>
                              </p:par>
                              <p:par>
                                <p:cTn fill="hold" id="22" nodeType="withEffect" presetClass="entr" presetID="6" presetSubtype="16">
                                  <p:stCondLst>
                                    <p:cond delay="0"/>
                                  </p:stCondLst>
                                  <p:childTnLst>
                                    <p:set>
                                      <p:cBhvr>
                                        <p:cTn dur="1" fill="hold" id="23">
                                          <p:stCondLst>
                                            <p:cond delay="0"/>
                                          </p:stCondLst>
                                        </p:cTn>
                                        <p:tgtEl>
                                          <p:spTgt spid="1048608">
                                            <p:txEl>
                                              <p:charRg st="114" end="129"/>
                                            </p:txEl>
                                          </p:spTgt>
                                        </p:tgtEl>
                                        <p:attrNameLst>
                                          <p:attrName>style.visibility</p:attrName>
                                        </p:attrNameLst>
                                      </p:cBhvr>
                                      <p:to>
                                        <p:strVal val="visible"/>
                                      </p:to>
                                    </p:set>
                                    <p:animEffect transition="in" filter="circle(in)">
                                      <p:cBhvr>
                                        <p:cTn dur="2000" id="24"/>
                                        <p:tgtEl>
                                          <p:spTgt spid="1048608">
                                            <p:txEl>
                                              <p:charRg st="114"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610" name=""/>
          <p:cNvSpPr/>
          <p:nvPr>
            <p:ph type="body" sz="full" idx="4294967295"/>
          </p:nvPr>
        </p:nvSpPr>
        <p:spPr>
          <a:xfrm rot="0">
            <a:off x="395287" y="333375"/>
            <a:ext cx="4691062" cy="61198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65125" latinLnBrk="1" lvl="0" marL="365125"/>
            <a:r>
              <a:rPr altLang="en-US" b="1" sz="2800" lang="zh-CN">
                <a:latin typeface="Times New Roman" pitchFamily="18" charset="0"/>
              </a:rPr>
              <a:t>所有判定分支：</a:t>
            </a:r>
          </a:p>
          <a:p>
            <a:pPr eaLnBrk="1" hangingPunct="1" indent="-365125" latinLnBrk="1" lvl="0" marL="365125">
              <a:buNone/>
            </a:pPr>
            <a:r>
              <a:rPr altLang="zh-CN" b="1" sz="2800" lang="en-US">
                <a:latin typeface="Times New Roman" pitchFamily="18" charset="0"/>
              </a:rPr>
              <a:t>    (1) a</a:t>
            </a:r>
            <a:r>
              <a:rPr altLang="en-US" b="1" sz="2800" lang="zh-CN">
                <a:latin typeface="Times New Roman" pitchFamily="18" charset="0"/>
              </a:rPr>
              <a:t>点判定为</a:t>
            </a:r>
            <a:r>
              <a:rPr altLang="zh-CN" b="1" sz="2800" lang="en-US">
                <a:latin typeface="Times New Roman" pitchFamily="18" charset="0"/>
              </a:rPr>
              <a:t>T  </a:t>
            </a:r>
          </a:p>
          <a:p>
            <a:pPr eaLnBrk="1" hangingPunct="1" indent="-365125" latinLnBrk="1" lvl="0" marL="365125">
              <a:buNone/>
            </a:pPr>
            <a:r>
              <a:rPr altLang="zh-CN" b="1" sz="2800" lang="en-US">
                <a:latin typeface="Times New Roman" pitchFamily="18" charset="0"/>
              </a:rPr>
              <a:t>    (2) a</a:t>
            </a:r>
            <a:r>
              <a:rPr altLang="en-US" b="1" sz="2800" lang="zh-CN">
                <a:latin typeface="Times New Roman" pitchFamily="18" charset="0"/>
              </a:rPr>
              <a:t>点判定为</a:t>
            </a:r>
            <a:r>
              <a:rPr altLang="zh-CN" b="1" sz="2800" lang="en-US">
                <a:latin typeface="Times New Roman" pitchFamily="18" charset="0"/>
              </a:rPr>
              <a:t>F</a:t>
            </a:r>
          </a:p>
          <a:p>
            <a:pPr eaLnBrk="1" hangingPunct="1" indent="-365125" latinLnBrk="1" lvl="0" marL="365125">
              <a:buNone/>
            </a:pPr>
            <a:r>
              <a:rPr altLang="zh-CN" b="1" sz="2800" lang="en-US">
                <a:latin typeface="Times New Roman" pitchFamily="18" charset="0"/>
              </a:rPr>
              <a:t>    (3) b</a:t>
            </a:r>
            <a:r>
              <a:rPr altLang="en-US" b="1" sz="2800" lang="zh-CN">
                <a:latin typeface="Times New Roman" pitchFamily="18" charset="0"/>
              </a:rPr>
              <a:t>点判定为</a:t>
            </a:r>
            <a:r>
              <a:rPr altLang="zh-CN" b="1" sz="2800" lang="en-US">
                <a:latin typeface="Times New Roman" pitchFamily="18" charset="0"/>
              </a:rPr>
              <a:t>T  </a:t>
            </a:r>
          </a:p>
          <a:p>
            <a:pPr eaLnBrk="1" hangingPunct="1" indent="-365125" latinLnBrk="1" lvl="0" marL="365125">
              <a:buNone/>
            </a:pPr>
            <a:r>
              <a:rPr altLang="zh-CN" b="1" sz="2800" lang="en-US">
                <a:latin typeface="Times New Roman" pitchFamily="18" charset="0"/>
              </a:rPr>
              <a:t>    (4) b</a:t>
            </a:r>
            <a:r>
              <a:rPr altLang="en-US" b="1" sz="2800" lang="zh-CN">
                <a:latin typeface="Times New Roman" pitchFamily="18" charset="0"/>
              </a:rPr>
              <a:t>点判定为</a:t>
            </a:r>
            <a:r>
              <a:rPr altLang="zh-CN" b="1" sz="2800" lang="en-US">
                <a:latin typeface="Times New Roman" pitchFamily="18" charset="0"/>
              </a:rPr>
              <a:t>F</a:t>
            </a:r>
          </a:p>
          <a:p>
            <a:pPr eaLnBrk="1" hangingPunct="1" indent="-365125" latinLnBrk="1" lvl="0" marL="365125"/>
            <a:r>
              <a:rPr altLang="en-US" b="1" sz="2800" lang="zh-CN">
                <a:latin typeface="Times New Roman" pitchFamily="18" charset="0"/>
              </a:rPr>
              <a:t>测试用例：</a:t>
            </a:r>
          </a:p>
          <a:p>
            <a:pPr eaLnBrk="1" hangingPunct="1" indent="-365125" latinLnBrk="1" lvl="0" marL="365125">
              <a:buNone/>
            </a:pPr>
            <a:r>
              <a:rPr altLang="zh-CN" b="1" sz="2800" lang="en-US">
                <a:latin typeface="Times New Roman" pitchFamily="18" charset="0"/>
              </a:rPr>
              <a:t>    Ⅰ. </a:t>
            </a:r>
            <a:r>
              <a:rPr altLang="en-US" b="1" sz="2800" lang="zh-CN">
                <a:latin typeface="Times New Roman" pitchFamily="18" charset="0"/>
              </a:rPr>
              <a:t>满足</a:t>
            </a:r>
            <a:r>
              <a:rPr altLang="zh-CN" b="1" sz="2800" lang="en-US">
                <a:latin typeface="Times New Roman" pitchFamily="18" charset="0"/>
              </a:rPr>
              <a:t>(1)(4)</a:t>
            </a:r>
          </a:p>
          <a:p>
            <a:pPr eaLnBrk="1" hangingPunct="1" indent="-365125" latinLnBrk="1" lvl="0" marL="365125">
              <a:buNone/>
            </a:pPr>
            <a:r>
              <a:rPr altLang="zh-CN" b="1" sz="2800" lang="en-US">
                <a:latin typeface="Times New Roman" pitchFamily="18" charset="0"/>
              </a:rPr>
              <a:t>    A</a:t>
            </a:r>
            <a:r>
              <a:rPr altLang="en-US" b="1" sz="2800" lang="zh-CN">
                <a:latin typeface="Times New Roman" pitchFamily="18" charset="0"/>
              </a:rPr>
              <a:t>＝</a:t>
            </a:r>
            <a:r>
              <a:rPr altLang="zh-CN" b="1" sz="2800" lang="en-US">
                <a:latin typeface="Times New Roman" pitchFamily="18" charset="0"/>
              </a:rPr>
              <a:t>3</a:t>
            </a:r>
            <a:r>
              <a:rPr altLang="en-US" b="1" sz="2800" lang="zh-CN">
                <a:latin typeface="Times New Roman" pitchFamily="18" charset="0"/>
              </a:rPr>
              <a:t>，</a:t>
            </a:r>
            <a:r>
              <a:rPr altLang="zh-CN" b="1" sz="2800" lang="en-US">
                <a:latin typeface="Times New Roman" pitchFamily="18" charset="0"/>
              </a:rPr>
              <a:t>B</a:t>
            </a:r>
            <a:r>
              <a:rPr altLang="en-US" b="1" sz="2800" lang="zh-CN">
                <a:latin typeface="Times New Roman" pitchFamily="18" charset="0"/>
              </a:rPr>
              <a:t>＝</a:t>
            </a:r>
            <a:r>
              <a:rPr altLang="zh-CN" b="1" sz="2800" lang="en-US">
                <a:latin typeface="Times New Roman" pitchFamily="18" charset="0"/>
              </a:rPr>
              <a:t>0</a:t>
            </a:r>
            <a:r>
              <a:rPr altLang="en-US" b="1" sz="2800" lang="zh-CN">
                <a:latin typeface="Times New Roman" pitchFamily="18" charset="0"/>
              </a:rPr>
              <a:t>，</a:t>
            </a:r>
            <a:r>
              <a:rPr altLang="zh-CN" b="1" sz="2800" lang="en-US">
                <a:latin typeface="Times New Roman" pitchFamily="18" charset="0"/>
              </a:rPr>
              <a:t>X</a:t>
            </a:r>
            <a:r>
              <a:rPr altLang="en-US" b="1" sz="2800" lang="zh-CN">
                <a:latin typeface="Times New Roman" pitchFamily="18" charset="0"/>
              </a:rPr>
              <a:t>＝</a:t>
            </a:r>
            <a:r>
              <a:rPr altLang="zh-CN" b="1" sz="2800" lang="en-US">
                <a:latin typeface="Times New Roman" pitchFamily="18" charset="0"/>
              </a:rPr>
              <a:t>-3  </a:t>
            </a:r>
          </a:p>
          <a:p>
            <a:pPr eaLnBrk="1" hangingPunct="1" indent="-365125" latinLnBrk="1" lvl="0" marL="365125">
              <a:buNone/>
            </a:pPr>
            <a:r>
              <a:rPr altLang="en-US" b="1" sz="2800" lang="zh-CN">
                <a:latin typeface="Times New Roman" pitchFamily="18" charset="0"/>
              </a:rPr>
              <a:t>    覆盖</a:t>
            </a:r>
            <a:r>
              <a:rPr altLang="zh-CN" b="1" sz="2800" lang="en-US">
                <a:latin typeface="Times New Roman" pitchFamily="18" charset="0"/>
              </a:rPr>
              <a:t>sacbd </a:t>
            </a:r>
          </a:p>
          <a:p>
            <a:pPr eaLnBrk="1" hangingPunct="1" indent="-365125" latinLnBrk="1" lvl="0" marL="365125">
              <a:buNone/>
            </a:pPr>
            <a:r>
              <a:rPr altLang="zh-CN" b="1" sz="2800" lang="en-US">
                <a:latin typeface="Times New Roman" pitchFamily="18" charset="0"/>
              </a:rPr>
              <a:t>    Ⅱ. </a:t>
            </a:r>
            <a:r>
              <a:rPr altLang="en-US" b="1" sz="2800" lang="zh-CN">
                <a:latin typeface="Times New Roman" pitchFamily="18" charset="0"/>
              </a:rPr>
              <a:t>满足</a:t>
            </a:r>
            <a:r>
              <a:rPr altLang="zh-CN" b="1" sz="2800" lang="en-US">
                <a:latin typeface="Times New Roman" pitchFamily="18" charset="0"/>
              </a:rPr>
              <a:t>(2)(3)</a:t>
            </a:r>
          </a:p>
          <a:p>
            <a:pPr eaLnBrk="1" hangingPunct="1" indent="-365125" latinLnBrk="1" lvl="0" marL="365125">
              <a:buNone/>
            </a:pPr>
            <a:r>
              <a:rPr altLang="zh-CN" b="1" sz="2800" lang="en-US">
                <a:latin typeface="Times New Roman" pitchFamily="18" charset="0"/>
              </a:rPr>
              <a:t>    A</a:t>
            </a:r>
            <a:r>
              <a:rPr altLang="en-US" b="1" sz="2800" lang="zh-CN">
                <a:latin typeface="Times New Roman" pitchFamily="18" charset="0"/>
              </a:rPr>
              <a:t>＝</a:t>
            </a:r>
            <a:r>
              <a:rPr altLang="zh-CN" b="1" sz="2800" lang="en-US">
                <a:latin typeface="Times New Roman" pitchFamily="18" charset="0"/>
              </a:rPr>
              <a:t>2</a:t>
            </a:r>
            <a:r>
              <a:rPr altLang="en-US" b="1" sz="2800" lang="zh-CN">
                <a:latin typeface="Times New Roman" pitchFamily="18" charset="0"/>
              </a:rPr>
              <a:t>，</a:t>
            </a:r>
            <a:r>
              <a:rPr altLang="zh-CN" b="1" sz="2800" lang="en-US">
                <a:latin typeface="Times New Roman" pitchFamily="18" charset="0"/>
              </a:rPr>
              <a:t>B</a:t>
            </a:r>
            <a:r>
              <a:rPr altLang="en-US" b="1" sz="2800" lang="zh-CN">
                <a:latin typeface="Times New Roman" pitchFamily="18" charset="0"/>
              </a:rPr>
              <a:t>＝</a:t>
            </a:r>
            <a:r>
              <a:rPr altLang="zh-CN" b="1" sz="2800" lang="en-US">
                <a:latin typeface="Times New Roman" pitchFamily="18" charset="0"/>
              </a:rPr>
              <a:t>1</a:t>
            </a:r>
            <a:r>
              <a:rPr altLang="en-US" b="1" sz="2800" lang="zh-CN">
                <a:latin typeface="Times New Roman" pitchFamily="18" charset="0"/>
              </a:rPr>
              <a:t>，</a:t>
            </a:r>
            <a:r>
              <a:rPr altLang="zh-CN" b="1" sz="2800" lang="en-US">
                <a:latin typeface="Times New Roman" pitchFamily="18" charset="0"/>
              </a:rPr>
              <a:t>X</a:t>
            </a:r>
            <a:r>
              <a:rPr altLang="en-US" b="1" sz="2800" lang="zh-CN">
                <a:latin typeface="Times New Roman" pitchFamily="18" charset="0"/>
              </a:rPr>
              <a:t>＝</a:t>
            </a:r>
            <a:r>
              <a:rPr altLang="zh-CN" b="1" sz="2800" lang="en-US">
                <a:latin typeface="Times New Roman" pitchFamily="18" charset="0"/>
              </a:rPr>
              <a:t>1    </a:t>
            </a:r>
          </a:p>
          <a:p>
            <a:pPr eaLnBrk="1" hangingPunct="1" indent="-365125" latinLnBrk="1" lvl="0" marL="365125">
              <a:buNone/>
            </a:pPr>
            <a:r>
              <a:rPr altLang="en-US" b="1" sz="2800" lang="zh-CN">
                <a:latin typeface="Times New Roman" pitchFamily="18" charset="0"/>
              </a:rPr>
              <a:t>    覆盖</a:t>
            </a:r>
            <a:r>
              <a:rPr altLang="zh-CN" b="1" sz="2800" lang="en-US">
                <a:latin typeface="Times New Roman" pitchFamily="18" charset="0"/>
              </a:rPr>
              <a:t>sabed</a:t>
            </a:r>
          </a:p>
          <a:p>
            <a:pPr eaLnBrk="1" hangingPunct="1" indent="-365125" latinLnBrk="1" lvl="0" marL="365125">
              <a:buNone/>
            </a:pPr>
            <a:endParaRPr altLang="en-US" sz="2800" lang="zh-CN">
              <a:latin typeface="Times New Roman" pitchFamily="18" charset="0"/>
            </a:endParaRPr>
          </a:p>
        </p:txBody>
      </p:sp>
      <p:pic>
        <p:nvPicPr>
          <p:cNvPr id="2097155" name="" descr="rj81"/>
          <p:cNvPicPr>
            <a:picLocks/>
          </p:cNvPicPr>
          <p:nvPr/>
        </p:nvPicPr>
        <p:blipFill>
          <a:blip xmlns:r="http://schemas.openxmlformats.org/officeDocument/2006/relationships" r:embed="rId1"/>
          <a:srcRect l="0" t="0" r="0" b="0"/>
          <a:stretch>
            <a:fillRect/>
          </a:stretch>
        </p:blipFill>
        <p:spPr>
          <a:xfrm rot="0">
            <a:off x="4284662" y="666750"/>
            <a:ext cx="4613275" cy="4865687"/>
          </a:xfrm>
          <a:prstGeom prst="rect"/>
          <a:noFill/>
          <a:ln>
            <a:noFill/>
          </a:ln>
        </p:spPr>
      </p:pic>
      <p:sp>
        <p:nvSpPr>
          <p:cNvPr id="1048611"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7</a:t>
            </a:fld>
            <a:endParaRPr altLang="zh-CN" sz="1200" lang="en-US">
              <a:solidFill>
                <a:srgbClr val="000000"/>
              </a:solidFill>
              <a:latin typeface="Garamond" pitchFamily="18" charset="0"/>
            </a:endParaRPr>
          </a:p>
        </p:txBody>
      </p:sp>
      <p:sp>
        <p:nvSpPr>
          <p:cNvPr id="1048612" name=""/>
          <p:cNvSpPr/>
          <p:nvPr/>
        </p:nvSpPr>
        <p:spPr>
          <a:xfrm rot="0">
            <a:off x="5249862" y="863600"/>
            <a:ext cx="2471737" cy="4254500"/>
          </a:xfrm>
          <a:custGeom>
            <a:avLst/>
            <a:ahLst/>
            <a:rect l="0" t="0" r="r" b="b"/>
            <a:pathLst>
              <a:path w="2472432" h="4254500">
                <a:moveTo>
                  <a:pt x="364231" y="0"/>
                </a:moveTo>
                <a:cubicBezTo>
                  <a:pt x="137747" y="534458"/>
                  <a:pt x="-88736" y="1068917"/>
                  <a:pt x="262631" y="1308100"/>
                </a:cubicBezTo>
                <a:cubicBezTo>
                  <a:pt x="613998" y="1547283"/>
                  <a:pt x="2474548" y="1145117"/>
                  <a:pt x="2472431" y="1435100"/>
                </a:cubicBezTo>
                <a:cubicBezTo>
                  <a:pt x="2470314" y="1725083"/>
                  <a:pt x="637281" y="2578100"/>
                  <a:pt x="249931" y="3048000"/>
                </a:cubicBezTo>
                <a:cubicBezTo>
                  <a:pt x="-137419" y="3517900"/>
                  <a:pt x="5456" y="3886200"/>
                  <a:pt x="148331" y="4254500"/>
                </a:cubicBezTo>
              </a:path>
            </a:pathLst>
          </a:custGeom>
          <a:noFill/>
          <a:ln w="19050" cap="flat" cmpd="sng">
            <a:solidFill>
              <a:srgbClr val="FF0000">
                <a:alpha val="100000"/>
              </a:srgbClr>
            </a:solidFill>
            <a:prstDash val="solid"/>
            <a:round/>
            <a:tailEnd type="triangle" w="lg" len="lg"/>
          </a:ln>
        </p:spPr>
      </p:sp>
      <p:sp>
        <p:nvSpPr>
          <p:cNvPr id="1048613" name=""/>
          <p:cNvSpPr/>
          <p:nvPr/>
        </p:nvSpPr>
        <p:spPr>
          <a:xfrm rot="0">
            <a:off x="5029200" y="1143000"/>
            <a:ext cx="2605087" cy="4051300"/>
          </a:xfrm>
          <a:custGeom>
            <a:avLst/>
            <a:ahLst/>
            <a:rect l="0" t="0" r="r" b="b"/>
            <a:pathLst>
              <a:path w="2605660" h="4051300">
                <a:moveTo>
                  <a:pt x="0" y="0"/>
                </a:moveTo>
                <a:cubicBezTo>
                  <a:pt x="24341" y="978958"/>
                  <a:pt x="48683" y="1957917"/>
                  <a:pt x="482600" y="2425700"/>
                </a:cubicBezTo>
                <a:cubicBezTo>
                  <a:pt x="916517" y="2893483"/>
                  <a:pt x="2550583" y="2535767"/>
                  <a:pt x="2603500" y="2806700"/>
                </a:cubicBezTo>
                <a:cubicBezTo>
                  <a:pt x="2656417" y="3077633"/>
                  <a:pt x="1728258" y="3564466"/>
                  <a:pt x="800100" y="4051300"/>
                </a:cubicBezTo>
              </a:path>
            </a:pathLst>
          </a:custGeom>
          <a:noFill/>
          <a:ln w="19050" cap="flat" cmpd="sng">
            <a:solidFill>
              <a:srgbClr val="7030A0">
                <a:alpha val="100000"/>
              </a:srgbClr>
            </a:solidFill>
            <a:prstDash val="solid"/>
            <a:round/>
            <a:tailEnd type="triangle" w="lg" len="lg"/>
          </a:ln>
        </p:spPr>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 presetSubtype="0">
                                  <p:stCondLst>
                                    <p:cond delay="0"/>
                                  </p:stCondLst>
                                  <p:childTnLst>
                                    <p:set>
                                      <p:cBhvr>
                                        <p:cTn dur="1" fill="hold" id="6">
                                          <p:stCondLst>
                                            <p:cond delay="0"/>
                                          </p:stCondLst>
                                        </p:cTn>
                                        <p:tgtEl>
                                          <p:spTgt spid="1048610">
                                            <p:txEl>
                                              <p:charRg st="78" end="94"/>
                                            </p:txEl>
                                          </p:spTgt>
                                        </p:tgtEl>
                                        <p:attrNameLst>
                                          <p:attrName>style.visibility</p:attrName>
                                        </p:attrNameLst>
                                      </p:cBhvr>
                                      <p:to>
                                        <p:strVal val="visible"/>
                                      </p:to>
                                    </p:set>
                                  </p:childTnLst>
                                </p:cTn>
                              </p:par>
                            </p:childTnLst>
                          </p:cTn>
                        </p:par>
                      </p:childTnLst>
                    </p:cTn>
                  </p:par>
                  <p:par>
                    <p:cTn fill="hold" id="7" nodeType="clickPar">
                      <p:stCondLst>
                        <p:cond delay="indefinite"/>
                      </p:stCondLst>
                      <p:childTnLst>
                        <p:par>
                          <p:cTn fill="hold" id="8" nodeType="withGroup">
                            <p:stCondLst>
                              <p:cond delay="0"/>
                            </p:stCondLst>
                            <p:childTnLst>
                              <p:par>
                                <p:cTn fill="hold" id="9" nodeType="clickEffect" presetClass="entr" presetID="6" presetSubtype="16">
                                  <p:stCondLst>
                                    <p:cond delay="0"/>
                                  </p:stCondLst>
                                  <p:childTnLst>
                                    <p:set>
                                      <p:cBhvr>
                                        <p:cTn dur="1" fill="hold" id="10">
                                          <p:stCondLst>
                                            <p:cond delay="0"/>
                                          </p:stCondLst>
                                        </p:cTn>
                                        <p:tgtEl>
                                          <p:spTgt spid="1048612"/>
                                        </p:tgtEl>
                                        <p:attrNameLst>
                                          <p:attrName>style.visibility</p:attrName>
                                        </p:attrNameLst>
                                      </p:cBhvr>
                                      <p:to>
                                        <p:strVal val="visible"/>
                                      </p:to>
                                    </p:set>
                                    <p:animEffect transition="in" filter="circle(in)">
                                      <p:cBhvr>
                                        <p:cTn dur="2000" id="11"/>
                                        <p:tgtEl>
                                          <p:spTgt spid="1048612"/>
                                        </p:tgtEl>
                                      </p:cBhvr>
                                    </p:animEffect>
                                  </p:childTnLst>
                                </p:cTn>
                              </p:par>
                            </p:childTnLst>
                          </p:cTn>
                        </p:par>
                      </p:childTnLst>
                    </p:cTn>
                  </p:par>
                  <p:par>
                    <p:cTn fill="hold" id="12" nodeType="clickPar">
                      <p:stCondLst>
                        <p:cond delay="indefinite"/>
                      </p:stCondLst>
                      <p:childTnLst>
                        <p:par>
                          <p:cTn fill="hold" id="13" nodeType="withGroup">
                            <p:stCondLst>
                              <p:cond delay="0"/>
                            </p:stCondLst>
                            <p:childTnLst>
                              <p:par>
                                <p:cTn fill="hold" id="14" nodeType="clickEffect" presetClass="entr" presetID="6" presetSubtype="16">
                                  <p:stCondLst>
                                    <p:cond delay="0"/>
                                  </p:stCondLst>
                                  <p:childTnLst>
                                    <p:set>
                                      <p:cBhvr>
                                        <p:cTn dur="1" fill="hold" id="15">
                                          <p:stCondLst>
                                            <p:cond delay="0"/>
                                          </p:stCondLst>
                                        </p:cTn>
                                        <p:tgtEl>
                                          <p:spTgt spid="1048610">
                                            <p:txEl>
                                              <p:charRg st="94" end="113"/>
                                            </p:txEl>
                                          </p:spTgt>
                                        </p:tgtEl>
                                        <p:attrNameLst>
                                          <p:attrName>style.visibility</p:attrName>
                                        </p:attrNameLst>
                                      </p:cBhvr>
                                      <p:to>
                                        <p:strVal val="visible"/>
                                      </p:to>
                                    </p:set>
                                    <p:animEffect transition="in" filter="circle(in)">
                                      <p:cBhvr>
                                        <p:cTn dur="2000" id="16"/>
                                        <p:tgtEl>
                                          <p:spTgt spid="1048610">
                                            <p:txEl>
                                              <p:charRg st="94" end="113"/>
                                            </p:txEl>
                                          </p:spTgt>
                                        </p:tgtEl>
                                      </p:cBhvr>
                                    </p:animEffect>
                                  </p:childTnLst>
                                </p:cTn>
                              </p:par>
                              <p:par>
                                <p:cTn fill="hold" id="17" nodeType="withEffect" presetClass="entr" presetID="6" presetSubtype="16">
                                  <p:stCondLst>
                                    <p:cond delay="0"/>
                                  </p:stCondLst>
                                  <p:childTnLst>
                                    <p:set>
                                      <p:cBhvr>
                                        <p:cTn dur="1" fill="hold" id="18">
                                          <p:stCondLst>
                                            <p:cond delay="0"/>
                                          </p:stCondLst>
                                        </p:cTn>
                                        <p:tgtEl>
                                          <p:spTgt spid="1048610">
                                            <p:txEl>
                                              <p:charRg st="113" end="126"/>
                                            </p:txEl>
                                          </p:spTgt>
                                        </p:tgtEl>
                                        <p:attrNameLst>
                                          <p:attrName>style.visibility</p:attrName>
                                        </p:attrNameLst>
                                      </p:cBhvr>
                                      <p:to>
                                        <p:strVal val="visible"/>
                                      </p:to>
                                    </p:set>
                                    <p:animEffect transition="in" filter="circle(in)">
                                      <p:cBhvr>
                                        <p:cTn dur="2000" id="19"/>
                                        <p:tgtEl>
                                          <p:spTgt spid="1048610">
                                            <p:txEl>
                                              <p:charRg st="113" end="126"/>
                                            </p:txEl>
                                          </p:spTgt>
                                        </p:tgtEl>
                                      </p:cBhvr>
                                    </p:animEffect>
                                  </p:childTnLst>
                                </p:cTn>
                              </p:par>
                            </p:childTnLst>
                          </p:cTn>
                        </p:par>
                      </p:childTnLst>
                    </p:cTn>
                  </p:par>
                  <p:par>
                    <p:cTn fill="hold" id="20" nodeType="clickPar">
                      <p:stCondLst>
                        <p:cond delay="indefinite"/>
                      </p:stCondLst>
                      <p:childTnLst>
                        <p:par>
                          <p:cTn fill="hold" id="21" nodeType="withGroup">
                            <p:stCondLst>
                              <p:cond delay="0"/>
                            </p:stCondLst>
                            <p:childTnLst>
                              <p:par>
                                <p:cTn fill="hold" id="22" nodeType="clickEffect" presetClass="entr" presetID="6" presetSubtype="16">
                                  <p:stCondLst>
                                    <p:cond delay="0"/>
                                  </p:stCondLst>
                                  <p:childTnLst>
                                    <p:set>
                                      <p:cBhvr>
                                        <p:cTn dur="1" fill="hold" id="23">
                                          <p:stCondLst>
                                            <p:cond delay="0"/>
                                          </p:stCondLst>
                                        </p:cTn>
                                        <p:tgtEl>
                                          <p:spTgt spid="1048610">
                                            <p:txEl>
                                              <p:charRg st="126" end="142"/>
                                            </p:txEl>
                                          </p:spTgt>
                                        </p:tgtEl>
                                        <p:attrNameLst>
                                          <p:attrName>style.visibility</p:attrName>
                                        </p:attrNameLst>
                                      </p:cBhvr>
                                      <p:to>
                                        <p:strVal val="visible"/>
                                      </p:to>
                                    </p:set>
                                    <p:animEffect transition="in" filter="circle(in)">
                                      <p:cBhvr>
                                        <p:cTn dur="2000" id="24"/>
                                        <p:tgtEl>
                                          <p:spTgt spid="1048610">
                                            <p:txEl>
                                              <p:charRg st="126" end="142"/>
                                            </p:txEl>
                                          </p:spTgt>
                                        </p:tgtEl>
                                      </p:cBhvr>
                                    </p:animEffect>
                                  </p:childTnLst>
                                </p:cTn>
                              </p:par>
                            </p:childTnLst>
                          </p:cTn>
                        </p:par>
                      </p:childTnLst>
                    </p:cTn>
                  </p:par>
                  <p:par>
                    <p:cTn fill="hold" id="25" nodeType="clickPar">
                      <p:stCondLst>
                        <p:cond delay="indefinite"/>
                      </p:stCondLst>
                      <p:childTnLst>
                        <p:par>
                          <p:cTn fill="hold" id="26" nodeType="withGroup">
                            <p:stCondLst>
                              <p:cond delay="0"/>
                            </p:stCondLst>
                            <p:childTnLst>
                              <p:par>
                                <p:cTn fill="hold" id="27" nodeType="clickEffect" presetClass="entr" presetID="6" presetSubtype="16">
                                  <p:stCondLst>
                                    <p:cond delay="0"/>
                                  </p:stCondLst>
                                  <p:childTnLst>
                                    <p:set>
                                      <p:cBhvr>
                                        <p:cTn dur="1" fill="hold" id="28">
                                          <p:stCondLst>
                                            <p:cond delay="0"/>
                                          </p:stCondLst>
                                        </p:cTn>
                                        <p:tgtEl>
                                          <p:spTgt spid="1048613"/>
                                        </p:tgtEl>
                                        <p:attrNameLst>
                                          <p:attrName>style.visibility</p:attrName>
                                        </p:attrNameLst>
                                      </p:cBhvr>
                                      <p:to>
                                        <p:strVal val="visible"/>
                                      </p:to>
                                    </p:set>
                                    <p:animEffect transition="in" filter="circle(in)">
                                      <p:cBhvr>
                                        <p:cTn dur="2000" id="29"/>
                                        <p:tgtEl>
                                          <p:spTgt spid="1048613"/>
                                        </p:tgtEl>
                                      </p:cBhvr>
                                    </p:animEffect>
                                  </p:childTnLst>
                                </p:cTn>
                              </p:par>
                            </p:childTnLst>
                          </p:cTn>
                        </p:par>
                      </p:childTnLst>
                    </p:cTn>
                  </p:par>
                  <p:par>
                    <p:cTn fill="hold" id="30" nodeType="clickPar">
                      <p:stCondLst>
                        <p:cond delay="indefinite"/>
                      </p:stCondLst>
                      <p:childTnLst>
                        <p:par>
                          <p:cTn fill="hold" id="31" nodeType="withGroup">
                            <p:stCondLst>
                              <p:cond delay="0"/>
                            </p:stCondLst>
                            <p:childTnLst>
                              <p:par>
                                <p:cTn fill="hold" id="32" nodeType="clickEffect" presetClass="entr" presetID="6" presetSubtype="16">
                                  <p:stCondLst>
                                    <p:cond delay="0"/>
                                  </p:stCondLst>
                                  <p:childTnLst>
                                    <p:set>
                                      <p:cBhvr>
                                        <p:cTn dur="1" fill="hold" id="33">
                                          <p:stCondLst>
                                            <p:cond delay="0"/>
                                          </p:stCondLst>
                                        </p:cTn>
                                        <p:tgtEl>
                                          <p:spTgt spid="1048610">
                                            <p:txEl>
                                              <p:charRg st="142" end="162"/>
                                            </p:txEl>
                                          </p:spTgt>
                                        </p:tgtEl>
                                        <p:attrNameLst>
                                          <p:attrName>style.visibility</p:attrName>
                                        </p:attrNameLst>
                                      </p:cBhvr>
                                      <p:to>
                                        <p:strVal val="visible"/>
                                      </p:to>
                                    </p:set>
                                    <p:animEffect transition="in" filter="circle(in)">
                                      <p:cBhvr>
                                        <p:cTn dur="2000" id="34"/>
                                        <p:tgtEl>
                                          <p:spTgt spid="1048610">
                                            <p:txEl>
                                              <p:charRg st="142" end="162"/>
                                            </p:txEl>
                                          </p:spTgt>
                                        </p:tgtEl>
                                      </p:cBhvr>
                                    </p:animEffect>
                                  </p:childTnLst>
                                </p:cTn>
                              </p:par>
                              <p:par>
                                <p:cTn fill="hold" id="35" nodeType="withEffect" presetClass="entr" presetID="6" presetSubtype="16">
                                  <p:stCondLst>
                                    <p:cond delay="0"/>
                                  </p:stCondLst>
                                  <p:childTnLst>
                                    <p:set>
                                      <p:cBhvr>
                                        <p:cTn dur="1" fill="hold" id="36">
                                          <p:stCondLst>
                                            <p:cond delay="0"/>
                                          </p:stCondLst>
                                        </p:cTn>
                                        <p:tgtEl>
                                          <p:spTgt spid="1048610">
                                            <p:txEl>
                                              <p:charRg st="162" end="174"/>
                                            </p:txEl>
                                          </p:spTgt>
                                        </p:tgtEl>
                                        <p:attrNameLst>
                                          <p:attrName>style.visibility</p:attrName>
                                        </p:attrNameLst>
                                      </p:cBhvr>
                                      <p:to>
                                        <p:strVal val="visible"/>
                                      </p:to>
                                    </p:set>
                                    <p:animEffect transition="in" filter="circle(in)">
                                      <p:cBhvr>
                                        <p:cTn dur="2000" id="37"/>
                                        <p:tgtEl>
                                          <p:spTgt spid="1048610">
                                            <p:txEl>
                                              <p:charRg st="162" end="1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614" name=""/>
          <p:cNvSpPr/>
          <p:nvPr>
            <p:ph type="body" sz="full" idx="4294967295"/>
          </p:nvPr>
        </p:nvSpPr>
        <p:spPr>
          <a:xfrm rot="0">
            <a:off x="312737" y="260350"/>
            <a:ext cx="4330700" cy="5510212"/>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indent="-365125" latinLnBrk="1" lvl="0" marL="365125"/>
            <a:r>
              <a:rPr altLang="en-US" b="1" sz="2400" lang="zh-CN">
                <a:latin typeface="Times New Roman" pitchFamily="18" charset="0"/>
              </a:rPr>
              <a:t>所有判定分支：</a:t>
            </a:r>
          </a:p>
          <a:p>
            <a:pPr eaLnBrk="1" hangingPunct="1" indent="-365125" latinLnBrk="1" lvl="0" marL="365125">
              <a:buNone/>
            </a:pPr>
            <a:r>
              <a:rPr altLang="zh-CN" b="1" sz="2400" lang="en-US">
                <a:latin typeface="Times New Roman" pitchFamily="18" charset="0"/>
              </a:rPr>
              <a:t>    (1) a</a:t>
            </a:r>
            <a:r>
              <a:rPr altLang="en-US" b="1" sz="2400" lang="zh-CN">
                <a:latin typeface="Times New Roman" pitchFamily="18" charset="0"/>
              </a:rPr>
              <a:t>点判定为</a:t>
            </a:r>
            <a:r>
              <a:rPr altLang="zh-CN" b="1" sz="2400" lang="en-US">
                <a:latin typeface="Times New Roman" pitchFamily="18" charset="0"/>
              </a:rPr>
              <a:t>T  </a:t>
            </a:r>
          </a:p>
          <a:p>
            <a:pPr eaLnBrk="1" hangingPunct="1" indent="-365125" latinLnBrk="1" lvl="0" marL="365125">
              <a:buNone/>
            </a:pPr>
            <a:r>
              <a:rPr altLang="zh-CN" b="1" sz="2400" lang="en-US">
                <a:latin typeface="Times New Roman" pitchFamily="18" charset="0"/>
              </a:rPr>
              <a:t>    (2) a</a:t>
            </a:r>
            <a:r>
              <a:rPr altLang="en-US" b="1" sz="2400" lang="zh-CN">
                <a:latin typeface="Times New Roman" pitchFamily="18" charset="0"/>
              </a:rPr>
              <a:t>点判定为</a:t>
            </a:r>
            <a:r>
              <a:rPr altLang="zh-CN" b="1" sz="2400" lang="en-US">
                <a:latin typeface="Times New Roman" pitchFamily="18" charset="0"/>
              </a:rPr>
              <a:t>F</a:t>
            </a:r>
          </a:p>
          <a:p>
            <a:pPr eaLnBrk="1" hangingPunct="1" indent="-365125" latinLnBrk="1" lvl="0" marL="365125">
              <a:buNone/>
            </a:pPr>
            <a:r>
              <a:rPr altLang="zh-CN" b="1" sz="2400" lang="en-US">
                <a:latin typeface="Times New Roman" pitchFamily="18" charset="0"/>
              </a:rPr>
              <a:t>    (3) b</a:t>
            </a:r>
            <a:r>
              <a:rPr altLang="en-US" b="1" sz="2400" lang="zh-CN">
                <a:latin typeface="Times New Roman" pitchFamily="18" charset="0"/>
              </a:rPr>
              <a:t>点判定为</a:t>
            </a:r>
            <a:r>
              <a:rPr altLang="zh-CN" b="1" sz="2400" lang="en-US">
                <a:latin typeface="Times New Roman" pitchFamily="18" charset="0"/>
              </a:rPr>
              <a:t>T  </a:t>
            </a:r>
          </a:p>
          <a:p>
            <a:pPr eaLnBrk="1" hangingPunct="1" indent="-365125" latinLnBrk="1" lvl="0" marL="365125">
              <a:buNone/>
            </a:pPr>
            <a:r>
              <a:rPr altLang="zh-CN" b="1" sz="2400" lang="en-US">
                <a:latin typeface="Times New Roman" pitchFamily="18" charset="0"/>
              </a:rPr>
              <a:t>    (4) b</a:t>
            </a:r>
            <a:r>
              <a:rPr altLang="en-US" b="1" sz="2400" lang="zh-CN">
                <a:latin typeface="Times New Roman" pitchFamily="18" charset="0"/>
              </a:rPr>
              <a:t>点判定为</a:t>
            </a:r>
            <a:r>
              <a:rPr altLang="zh-CN" b="1" sz="2400" lang="en-US">
                <a:latin typeface="Times New Roman" pitchFamily="18" charset="0"/>
              </a:rPr>
              <a:t>F</a:t>
            </a:r>
          </a:p>
          <a:p>
            <a:pPr eaLnBrk="1" hangingPunct="1" indent="-365125" latinLnBrk="1" lvl="0" marL="365125"/>
            <a:r>
              <a:rPr altLang="en-US" b="1" sz="2400" lang="zh-CN">
                <a:latin typeface="Times New Roman" pitchFamily="18" charset="0"/>
              </a:rPr>
              <a:t>或者</a:t>
            </a:r>
          </a:p>
          <a:p>
            <a:pPr eaLnBrk="1" hangingPunct="1" indent="-365125" latinLnBrk="1" lvl="0" marL="365125">
              <a:buNone/>
            </a:pPr>
            <a:r>
              <a:rPr altLang="zh-CN" b="1" sz="2400" lang="en-US">
                <a:latin typeface="Times New Roman" pitchFamily="18" charset="0"/>
              </a:rPr>
              <a:t>    Ⅰ. </a:t>
            </a:r>
            <a:r>
              <a:rPr altLang="en-US" b="1" sz="2400" lang="zh-CN">
                <a:latin typeface="Times New Roman" pitchFamily="18" charset="0"/>
              </a:rPr>
              <a:t>满足</a:t>
            </a:r>
            <a:r>
              <a:rPr altLang="zh-CN" b="1" sz="2400" lang="en-US">
                <a:latin typeface="Times New Roman" pitchFamily="18" charset="0"/>
              </a:rPr>
              <a:t>(1)(3)</a:t>
            </a:r>
          </a:p>
          <a:p>
            <a:pPr eaLnBrk="1" hangingPunct="1" indent="-365125" latinLnBrk="1" lvl="0" marL="365125">
              <a:buNone/>
            </a:pPr>
            <a:r>
              <a:rPr altLang="zh-CN" b="1" sz="2400" lang="en-US">
                <a:latin typeface="Times New Roman" pitchFamily="18" charset="0"/>
              </a:rPr>
              <a:t>    A</a:t>
            </a:r>
            <a:r>
              <a:rPr altLang="en-US" b="1" sz="2400" lang="zh-CN">
                <a:latin typeface="Times New Roman" pitchFamily="18" charset="0"/>
              </a:rPr>
              <a:t>＝</a:t>
            </a:r>
            <a:r>
              <a:rPr altLang="zh-CN" b="1" sz="2400" lang="en-US">
                <a:latin typeface="Times New Roman" pitchFamily="18" charset="0"/>
              </a:rPr>
              <a:t>2</a:t>
            </a:r>
            <a:r>
              <a:rPr altLang="en-US" b="1" sz="2400" lang="zh-CN">
                <a:latin typeface="Times New Roman" pitchFamily="18" charset="0"/>
              </a:rPr>
              <a:t>，</a:t>
            </a:r>
            <a:r>
              <a:rPr altLang="zh-CN" b="1" sz="2400" lang="en-US">
                <a:latin typeface="Times New Roman" pitchFamily="18" charset="0"/>
              </a:rPr>
              <a:t>B</a:t>
            </a:r>
            <a:r>
              <a:rPr altLang="en-US" b="1" sz="2400" lang="zh-CN">
                <a:latin typeface="Times New Roman" pitchFamily="18" charset="0"/>
              </a:rPr>
              <a:t>＝</a:t>
            </a:r>
            <a:r>
              <a:rPr altLang="zh-CN" b="1" sz="2400" lang="en-US">
                <a:latin typeface="Times New Roman" pitchFamily="18" charset="0"/>
              </a:rPr>
              <a:t>0</a:t>
            </a:r>
            <a:r>
              <a:rPr altLang="en-US" b="1" sz="2400" lang="zh-CN">
                <a:latin typeface="Times New Roman" pitchFamily="18" charset="0"/>
              </a:rPr>
              <a:t>，</a:t>
            </a:r>
            <a:r>
              <a:rPr altLang="zh-CN" b="1" sz="2400" lang="en-US">
                <a:latin typeface="Times New Roman" pitchFamily="18" charset="0"/>
              </a:rPr>
              <a:t>X</a:t>
            </a:r>
            <a:r>
              <a:rPr altLang="en-US" b="1" sz="2400" lang="zh-CN">
                <a:latin typeface="Times New Roman" pitchFamily="18" charset="0"/>
              </a:rPr>
              <a:t>＝</a:t>
            </a:r>
            <a:r>
              <a:rPr altLang="zh-CN" b="1" sz="2400" lang="en-US">
                <a:latin typeface="Times New Roman" pitchFamily="18" charset="0"/>
              </a:rPr>
              <a:t>3  </a:t>
            </a:r>
          </a:p>
          <a:p>
            <a:pPr eaLnBrk="1" hangingPunct="1" indent="-365125" latinLnBrk="1" lvl="0" marL="365125">
              <a:buNone/>
            </a:pPr>
            <a:r>
              <a:rPr altLang="en-US" b="1" sz="2400" lang="zh-CN">
                <a:latin typeface="Times New Roman" pitchFamily="18" charset="0"/>
              </a:rPr>
              <a:t>    覆盖</a:t>
            </a:r>
            <a:r>
              <a:rPr altLang="zh-CN" b="1" sz="2400" lang="en-US">
                <a:latin typeface="Times New Roman" pitchFamily="18" charset="0"/>
              </a:rPr>
              <a:t>sacbed </a:t>
            </a:r>
          </a:p>
          <a:p>
            <a:pPr eaLnBrk="1" hangingPunct="1" indent="-365125" latinLnBrk="1" lvl="0" marL="365125">
              <a:buNone/>
            </a:pPr>
            <a:r>
              <a:rPr altLang="zh-CN" b="1" sz="2400" lang="en-US">
                <a:latin typeface="Times New Roman" pitchFamily="18" charset="0"/>
              </a:rPr>
              <a:t>    Ⅱ. </a:t>
            </a:r>
            <a:r>
              <a:rPr altLang="en-US" b="1" sz="2400" lang="zh-CN">
                <a:latin typeface="Times New Roman" pitchFamily="18" charset="0"/>
              </a:rPr>
              <a:t>满足</a:t>
            </a:r>
            <a:r>
              <a:rPr altLang="zh-CN" b="1" sz="2400" lang="en-US">
                <a:latin typeface="Times New Roman" pitchFamily="18" charset="0"/>
              </a:rPr>
              <a:t>(2)(4)</a:t>
            </a:r>
          </a:p>
          <a:p>
            <a:pPr eaLnBrk="1" hangingPunct="1" indent="-365125" latinLnBrk="1" lvl="0" marL="365125">
              <a:buNone/>
            </a:pPr>
            <a:r>
              <a:rPr altLang="zh-CN" b="1" sz="2400" lang="en-US">
                <a:latin typeface="Times New Roman" pitchFamily="18" charset="0"/>
              </a:rPr>
              <a:t>    A</a:t>
            </a:r>
            <a:r>
              <a:rPr altLang="en-US" b="1" sz="2400" lang="zh-CN">
                <a:latin typeface="Times New Roman" pitchFamily="18" charset="0"/>
              </a:rPr>
              <a:t>＝</a:t>
            </a:r>
            <a:r>
              <a:rPr altLang="zh-CN" b="1" sz="2400" lang="en-US">
                <a:latin typeface="Times New Roman" pitchFamily="18" charset="0"/>
              </a:rPr>
              <a:t>3</a:t>
            </a:r>
            <a:r>
              <a:rPr altLang="en-US" b="1" sz="2400" lang="zh-CN">
                <a:latin typeface="Times New Roman" pitchFamily="18" charset="0"/>
              </a:rPr>
              <a:t>，</a:t>
            </a:r>
            <a:r>
              <a:rPr altLang="zh-CN" b="1" sz="2400" lang="en-US">
                <a:latin typeface="Times New Roman" pitchFamily="18" charset="0"/>
              </a:rPr>
              <a:t>B</a:t>
            </a:r>
            <a:r>
              <a:rPr altLang="en-US" b="1" sz="2400" lang="zh-CN">
                <a:latin typeface="Times New Roman" pitchFamily="18" charset="0"/>
              </a:rPr>
              <a:t>＝</a:t>
            </a:r>
            <a:r>
              <a:rPr altLang="zh-CN" b="1" sz="2400" lang="en-US">
                <a:latin typeface="Times New Roman" pitchFamily="18" charset="0"/>
              </a:rPr>
              <a:t>1</a:t>
            </a:r>
            <a:r>
              <a:rPr altLang="en-US" b="1" sz="2400" lang="zh-CN">
                <a:latin typeface="Times New Roman" pitchFamily="18" charset="0"/>
              </a:rPr>
              <a:t>，</a:t>
            </a:r>
            <a:r>
              <a:rPr altLang="zh-CN" b="1" sz="2400" lang="en-US">
                <a:latin typeface="Times New Roman" pitchFamily="18" charset="0"/>
              </a:rPr>
              <a:t>X</a:t>
            </a:r>
            <a:r>
              <a:rPr altLang="en-US" b="1" sz="2400" lang="zh-CN">
                <a:latin typeface="Times New Roman" pitchFamily="18" charset="0"/>
              </a:rPr>
              <a:t>＝</a:t>
            </a:r>
            <a:r>
              <a:rPr altLang="zh-CN" b="1" sz="2400" lang="en-US">
                <a:latin typeface="Times New Roman" pitchFamily="18" charset="0"/>
              </a:rPr>
              <a:t>1    </a:t>
            </a:r>
          </a:p>
          <a:p>
            <a:pPr eaLnBrk="1" hangingPunct="1" indent="-365125" latinLnBrk="1" lvl="0" marL="365125">
              <a:buNone/>
            </a:pPr>
            <a:r>
              <a:rPr altLang="en-US" b="1" sz="2400" lang="zh-CN">
                <a:latin typeface="Times New Roman" pitchFamily="18" charset="0"/>
              </a:rPr>
              <a:t>    覆盖</a:t>
            </a:r>
            <a:r>
              <a:rPr altLang="zh-CN" b="1" sz="2400" lang="en-US">
                <a:latin typeface="Times New Roman" pitchFamily="18" charset="0"/>
              </a:rPr>
              <a:t>sabd</a:t>
            </a:r>
          </a:p>
        </p:txBody>
      </p:sp>
      <p:pic>
        <p:nvPicPr>
          <p:cNvPr id="2097156" name="" descr="rj81"/>
          <p:cNvPicPr>
            <a:picLocks/>
          </p:cNvPicPr>
          <p:nvPr/>
        </p:nvPicPr>
        <p:blipFill>
          <a:blip xmlns:r="http://schemas.openxmlformats.org/officeDocument/2006/relationships" r:embed="rId1"/>
          <a:srcRect l="0" t="0" r="0" b="0"/>
          <a:stretch>
            <a:fillRect/>
          </a:stretch>
        </p:blipFill>
        <p:spPr>
          <a:xfrm rot="0">
            <a:off x="4211637" y="536575"/>
            <a:ext cx="4584700" cy="4835525"/>
          </a:xfrm>
          <a:prstGeom prst="rect"/>
          <a:noFill/>
          <a:ln>
            <a:noFill/>
          </a:ln>
        </p:spPr>
      </p:pic>
      <p:sp>
        <p:nvSpPr>
          <p:cNvPr id="1048615"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8</a:t>
            </a:fld>
            <a:endParaRPr altLang="zh-CN" sz="1200" lang="en-US">
              <a:solidFill>
                <a:srgbClr val="000000"/>
              </a:solidFill>
              <a:latin typeface="Garamond" pitchFamily="18" charset="0"/>
            </a:endParaRPr>
          </a:p>
        </p:txBody>
      </p:sp>
      <p:sp>
        <p:nvSpPr>
          <p:cNvPr id="1048616" name=""/>
          <p:cNvSpPr/>
          <p:nvPr/>
        </p:nvSpPr>
        <p:spPr>
          <a:xfrm rot="0">
            <a:off x="5262562" y="711200"/>
            <a:ext cx="2484437" cy="4406900"/>
          </a:xfrm>
          <a:custGeom>
            <a:avLst/>
            <a:ahLst/>
            <a:rect l="0" t="0" r="r" b="b"/>
            <a:pathLst>
              <a:path w="2484739" h="4406900">
                <a:moveTo>
                  <a:pt x="58986" y="0"/>
                </a:moveTo>
                <a:cubicBezTo>
                  <a:pt x="-14039" y="607483"/>
                  <a:pt x="-87064" y="1214967"/>
                  <a:pt x="287586" y="1460500"/>
                </a:cubicBezTo>
                <a:cubicBezTo>
                  <a:pt x="662236" y="1706033"/>
                  <a:pt x="2317469" y="1208617"/>
                  <a:pt x="2306886" y="1473200"/>
                </a:cubicBezTo>
                <a:cubicBezTo>
                  <a:pt x="2296303" y="1737783"/>
                  <a:pt x="194453" y="2768600"/>
                  <a:pt x="224086" y="3048000"/>
                </a:cubicBezTo>
                <a:cubicBezTo>
                  <a:pt x="253719" y="3327400"/>
                  <a:pt x="2497386" y="2923117"/>
                  <a:pt x="2484686" y="3149600"/>
                </a:cubicBezTo>
                <a:cubicBezTo>
                  <a:pt x="2471986" y="3376083"/>
                  <a:pt x="1309936" y="3891491"/>
                  <a:pt x="147886" y="4406900"/>
                </a:cubicBezTo>
              </a:path>
            </a:pathLst>
          </a:custGeom>
          <a:noFill/>
          <a:ln w="19050" cap="flat" cmpd="sng">
            <a:solidFill>
              <a:srgbClr val="FF0000">
                <a:alpha val="100000"/>
              </a:srgbClr>
            </a:solidFill>
            <a:prstDash val="solid"/>
            <a:round/>
            <a:tailEnd type="triangle" w="lg" len="lg"/>
          </a:ln>
        </p:spPr>
      </p:sp>
      <p:sp>
        <p:nvSpPr>
          <p:cNvPr id="1048617" name=""/>
          <p:cNvSpPr/>
          <p:nvPr/>
        </p:nvSpPr>
        <p:spPr>
          <a:xfrm rot="0">
            <a:off x="4965700" y="939800"/>
            <a:ext cx="190500" cy="4025900"/>
          </a:xfrm>
          <a:custGeom>
            <a:avLst/>
            <a:ahLst/>
            <a:rect l="0" t="0" r="r" b="b"/>
            <a:pathLst>
              <a:path w="190500" h="4025900">
                <a:moveTo>
                  <a:pt x="0" y="0"/>
                </a:moveTo>
                <a:lnTo>
                  <a:pt x="190500" y="4025900"/>
                </a:lnTo>
              </a:path>
            </a:pathLst>
          </a:custGeom>
          <a:noFill/>
          <a:ln w="19050" cap="flat" cmpd="sng">
            <a:solidFill>
              <a:srgbClr val="7030A0">
                <a:alpha val="100000"/>
              </a:srgbClr>
            </a:solidFill>
            <a:prstDash val="solid"/>
            <a:round/>
            <a:tailEnd type="triangle" w="lg" len="lg"/>
          </a:ln>
        </p:spPr>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1048614">
                                            <p:txEl>
                                              <p:charRg st="75" end="91"/>
                                            </p:txEl>
                                          </p:spTgt>
                                        </p:tgtEl>
                                        <p:attrNameLst>
                                          <p:attrName>style.visibility</p:attrName>
                                        </p:attrNameLst>
                                      </p:cBhvr>
                                      <p:to>
                                        <p:strVal val="visible"/>
                                      </p:to>
                                    </p:set>
                                    <p:animEffect transition="in" filter="circle(in)">
                                      <p:cBhvr>
                                        <p:cTn dur="2000" id="7"/>
                                        <p:tgtEl>
                                          <p:spTgt spid="1048614">
                                            <p:txEl>
                                              <p:charRg st="75" end="91"/>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6" presetSubtype="16">
                                  <p:stCondLst>
                                    <p:cond delay="0"/>
                                  </p:stCondLst>
                                  <p:childTnLst>
                                    <p:set>
                                      <p:cBhvr>
                                        <p:cTn dur="1" fill="hold" id="11">
                                          <p:stCondLst>
                                            <p:cond delay="0"/>
                                          </p:stCondLst>
                                        </p:cTn>
                                        <p:tgtEl>
                                          <p:spTgt spid="1048616"/>
                                        </p:tgtEl>
                                        <p:attrNameLst>
                                          <p:attrName>style.visibility</p:attrName>
                                        </p:attrNameLst>
                                      </p:cBhvr>
                                      <p:to>
                                        <p:strVal val="visible"/>
                                      </p:to>
                                    </p:set>
                                    <p:animEffect transition="in" filter="circle(in)">
                                      <p:cBhvr>
                                        <p:cTn dur="2000" id="12"/>
                                        <p:tgtEl>
                                          <p:spTgt spid="1048616"/>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6" presetSubtype="16">
                                  <p:stCondLst>
                                    <p:cond delay="0"/>
                                  </p:stCondLst>
                                  <p:childTnLst>
                                    <p:set>
                                      <p:cBhvr>
                                        <p:cTn dur="1" fill="hold" id="16">
                                          <p:stCondLst>
                                            <p:cond delay="0"/>
                                          </p:stCondLst>
                                        </p:cTn>
                                        <p:tgtEl>
                                          <p:spTgt spid="1048614">
                                            <p:txEl>
                                              <p:charRg st="91" end="109"/>
                                            </p:txEl>
                                          </p:spTgt>
                                        </p:tgtEl>
                                        <p:attrNameLst>
                                          <p:attrName>style.visibility</p:attrName>
                                        </p:attrNameLst>
                                      </p:cBhvr>
                                      <p:to>
                                        <p:strVal val="visible"/>
                                      </p:to>
                                    </p:set>
                                    <p:animEffect transition="in" filter="circle(in)">
                                      <p:cBhvr>
                                        <p:cTn dur="2000" id="17"/>
                                        <p:tgtEl>
                                          <p:spTgt spid="1048614">
                                            <p:txEl>
                                              <p:charRg st="91" end="109"/>
                                            </p:txEl>
                                          </p:spTgt>
                                        </p:tgtEl>
                                      </p:cBhvr>
                                    </p:animEffect>
                                  </p:childTnLst>
                                </p:cTn>
                              </p:par>
                              <p:par>
                                <p:cTn fill="hold" id="18" nodeType="withEffect" presetClass="entr" presetID="6" presetSubtype="16">
                                  <p:stCondLst>
                                    <p:cond delay="0"/>
                                  </p:stCondLst>
                                  <p:childTnLst>
                                    <p:set>
                                      <p:cBhvr>
                                        <p:cTn dur="1" fill="hold" id="19">
                                          <p:stCondLst>
                                            <p:cond delay="0"/>
                                          </p:stCondLst>
                                        </p:cTn>
                                        <p:tgtEl>
                                          <p:spTgt spid="1048614">
                                            <p:txEl>
                                              <p:charRg st="109" end="123"/>
                                            </p:txEl>
                                          </p:spTgt>
                                        </p:tgtEl>
                                        <p:attrNameLst>
                                          <p:attrName>style.visibility</p:attrName>
                                        </p:attrNameLst>
                                      </p:cBhvr>
                                      <p:to>
                                        <p:strVal val="visible"/>
                                      </p:to>
                                    </p:set>
                                    <p:animEffect transition="in" filter="circle(in)">
                                      <p:cBhvr>
                                        <p:cTn dur="2000" id="20"/>
                                        <p:tgtEl>
                                          <p:spTgt spid="1048614">
                                            <p:txEl>
                                              <p:charRg st="109" end="123"/>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id="23" nodeType="clickEffect" presetClass="entr" presetID="6" presetSubtype="16">
                                  <p:stCondLst>
                                    <p:cond delay="0"/>
                                  </p:stCondLst>
                                  <p:childTnLst>
                                    <p:set>
                                      <p:cBhvr>
                                        <p:cTn dur="1" fill="hold" id="24">
                                          <p:stCondLst>
                                            <p:cond delay="0"/>
                                          </p:stCondLst>
                                        </p:cTn>
                                        <p:tgtEl>
                                          <p:spTgt spid="1048614">
                                            <p:txEl>
                                              <p:charRg st="123" end="139"/>
                                            </p:txEl>
                                          </p:spTgt>
                                        </p:tgtEl>
                                        <p:attrNameLst>
                                          <p:attrName>style.visibility</p:attrName>
                                        </p:attrNameLst>
                                      </p:cBhvr>
                                      <p:to>
                                        <p:strVal val="visible"/>
                                      </p:to>
                                    </p:set>
                                    <p:animEffect transition="in" filter="circle(in)">
                                      <p:cBhvr>
                                        <p:cTn dur="2000" id="25"/>
                                        <p:tgtEl>
                                          <p:spTgt spid="1048614">
                                            <p:txEl>
                                              <p:charRg st="123" end="139"/>
                                            </p:txEl>
                                          </p:spTgt>
                                        </p:tgtEl>
                                      </p:cBhvr>
                                    </p:animEffect>
                                  </p:childTnLst>
                                </p:cTn>
                              </p:par>
                            </p:childTnLst>
                          </p:cTn>
                        </p:par>
                      </p:childTnLst>
                    </p:cTn>
                  </p:par>
                  <p:par>
                    <p:cTn fill="hold" id="26" nodeType="clickPar">
                      <p:stCondLst>
                        <p:cond delay="indefinite"/>
                      </p:stCondLst>
                      <p:childTnLst>
                        <p:par>
                          <p:cTn fill="hold" id="27" nodeType="withGroup">
                            <p:stCondLst>
                              <p:cond delay="0"/>
                            </p:stCondLst>
                            <p:childTnLst>
                              <p:par>
                                <p:cTn fill="hold" id="28" nodeType="clickEffect" presetClass="entr" presetID="6" presetSubtype="16">
                                  <p:stCondLst>
                                    <p:cond delay="0"/>
                                  </p:stCondLst>
                                  <p:childTnLst>
                                    <p:set>
                                      <p:cBhvr>
                                        <p:cTn dur="1" fill="hold" id="29">
                                          <p:stCondLst>
                                            <p:cond delay="0"/>
                                          </p:stCondLst>
                                        </p:cTn>
                                        <p:tgtEl>
                                          <p:spTgt spid="1048617"/>
                                        </p:tgtEl>
                                        <p:attrNameLst>
                                          <p:attrName>style.visibility</p:attrName>
                                        </p:attrNameLst>
                                      </p:cBhvr>
                                      <p:to>
                                        <p:strVal val="visible"/>
                                      </p:to>
                                    </p:set>
                                    <p:animEffect transition="in" filter="circle(in)">
                                      <p:cBhvr>
                                        <p:cTn dur="2000" id="30"/>
                                        <p:tgtEl>
                                          <p:spTgt spid="1048617"/>
                                        </p:tgtEl>
                                      </p:cBhvr>
                                    </p:animEffect>
                                  </p:childTnLst>
                                </p:cTn>
                              </p:par>
                            </p:childTnLst>
                          </p:cTn>
                        </p:par>
                      </p:childTnLst>
                    </p:cTn>
                  </p:par>
                  <p:par>
                    <p:cTn fill="hold" id="31" nodeType="clickPar">
                      <p:stCondLst>
                        <p:cond delay="indefinite"/>
                      </p:stCondLst>
                      <p:childTnLst>
                        <p:par>
                          <p:cTn fill="hold" id="32" nodeType="withGroup">
                            <p:stCondLst>
                              <p:cond delay="0"/>
                            </p:stCondLst>
                            <p:childTnLst>
                              <p:par>
                                <p:cTn fill="hold" id="33" nodeType="clickEffect" presetClass="entr" presetID="6" presetSubtype="16">
                                  <p:stCondLst>
                                    <p:cond delay="0"/>
                                  </p:stCondLst>
                                  <p:childTnLst>
                                    <p:set>
                                      <p:cBhvr>
                                        <p:cTn dur="1" fill="hold" id="34">
                                          <p:stCondLst>
                                            <p:cond delay="0"/>
                                          </p:stCondLst>
                                        </p:cTn>
                                        <p:tgtEl>
                                          <p:spTgt spid="1048614">
                                            <p:txEl>
                                              <p:charRg st="139" end="159"/>
                                            </p:txEl>
                                          </p:spTgt>
                                        </p:tgtEl>
                                        <p:attrNameLst>
                                          <p:attrName>style.visibility</p:attrName>
                                        </p:attrNameLst>
                                      </p:cBhvr>
                                      <p:to>
                                        <p:strVal val="visible"/>
                                      </p:to>
                                    </p:set>
                                    <p:animEffect transition="in" filter="circle(in)">
                                      <p:cBhvr>
                                        <p:cTn dur="2000" id="35"/>
                                        <p:tgtEl>
                                          <p:spTgt spid="1048614">
                                            <p:txEl>
                                              <p:charRg st="139" end="159"/>
                                            </p:txEl>
                                          </p:spTgt>
                                        </p:tgtEl>
                                      </p:cBhvr>
                                    </p:animEffect>
                                  </p:childTnLst>
                                </p:cTn>
                              </p:par>
                              <p:par>
                                <p:cTn fill="hold" id="36" nodeType="withEffect" presetClass="entr" presetID="6" presetSubtype="16">
                                  <p:stCondLst>
                                    <p:cond delay="0"/>
                                  </p:stCondLst>
                                  <p:childTnLst>
                                    <p:set>
                                      <p:cBhvr>
                                        <p:cTn dur="1" fill="hold" id="37">
                                          <p:stCondLst>
                                            <p:cond delay="0"/>
                                          </p:stCondLst>
                                        </p:cTn>
                                        <p:tgtEl>
                                          <p:spTgt spid="1048614">
                                            <p:txEl>
                                              <p:charRg st="159" end="170"/>
                                            </p:txEl>
                                          </p:spTgt>
                                        </p:tgtEl>
                                        <p:attrNameLst>
                                          <p:attrName>style.visibility</p:attrName>
                                        </p:attrNameLst>
                                      </p:cBhvr>
                                      <p:to>
                                        <p:strVal val="visible"/>
                                      </p:to>
                                    </p:set>
                                    <p:animEffect transition="in" filter="circle(in)">
                                      <p:cBhvr>
                                        <p:cTn dur="2000" id="38"/>
                                        <p:tgtEl>
                                          <p:spTgt spid="1048614">
                                            <p:txEl>
                                              <p:charRg st="159"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618" name=""/>
          <p:cNvSpPr/>
          <p:nvPr>
            <p:ph type="title" sz="full" idx="0"/>
          </p:nvPr>
        </p:nvSpPr>
        <p:spPr>
          <a:xfrm rot="0">
            <a:off x="457200" y="277812"/>
            <a:ext cx="8229600" cy="1139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4200" i="0" u="none">
                <a:solidFill>
                  <a:schemeClr val="lt2"/>
                </a:solidFill>
                <a:latin typeface="Garamond" pitchFamily="18" charset="0"/>
                <a:ea typeface="宋体" pitchFamily="2" charset="-122"/>
                <a:sym typeface="Arial" pitchFamily="34" charset="0"/>
              </a:defRPr>
            </a:lvl1pPr>
          </a:lstStyle>
          <a:p>
            <a:pPr eaLnBrk="1" hangingPunct="1" latinLnBrk="1" lvl="0"/>
            <a:r>
              <a:rPr altLang="en-US" lang="zh-CN">
                <a:latin typeface="Times New Roman" pitchFamily="18" charset="0"/>
              </a:rPr>
              <a:t>逻辑覆盖</a:t>
            </a:r>
          </a:p>
        </p:txBody>
      </p:sp>
      <p:sp>
        <p:nvSpPr>
          <p:cNvPr id="1048619" name=""/>
          <p:cNvSpPr/>
          <p:nvPr>
            <p:ph sz="full" idx="1"/>
          </p:nvPr>
        </p:nvSpPr>
        <p:spPr>
          <a:xfrm rot="0">
            <a:off x="179387" y="1125537"/>
            <a:ext cx="4835525" cy="5221287"/>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None/>
            </a:pPr>
            <a:r>
              <a:rPr altLang="zh-CN" b="1" sz="2900" lang="en-US">
                <a:latin typeface="Times New Roman" pitchFamily="18" charset="0"/>
              </a:rPr>
              <a:t>3. </a:t>
            </a:r>
            <a:r>
              <a:rPr altLang="en-US" b="1" sz="2900" lang="zh-CN">
                <a:latin typeface="Times New Roman" pitchFamily="18" charset="0"/>
              </a:rPr>
              <a:t>条件覆盖</a:t>
            </a:r>
          </a:p>
          <a:p>
            <a:pPr eaLnBrk="1" hangingPunct="1" latinLnBrk="1" lvl="0"/>
            <a:r>
              <a:rPr altLang="en-US" b="1" sz="2900" lang="zh-CN">
                <a:latin typeface="Times New Roman" pitchFamily="18" charset="0"/>
              </a:rPr>
              <a:t>含义：不仅每个语句至少执行一次，而且</a:t>
            </a:r>
            <a:r>
              <a:rPr altLang="en-US" b="1" sz="2900" lang="zh-CN">
                <a:solidFill>
                  <a:srgbClr val="FF0000"/>
                </a:solidFill>
                <a:latin typeface="Times New Roman" pitchFamily="18" charset="0"/>
              </a:rPr>
              <a:t>使判定表达式中的每个条件都取到各种可能的结果</a:t>
            </a:r>
            <a:r>
              <a:rPr altLang="zh-CN" b="1" sz="2900" lang="en-US">
                <a:latin typeface="Times New Roman" pitchFamily="18" charset="0"/>
              </a:rPr>
              <a:t>。</a:t>
            </a:r>
          </a:p>
          <a:p>
            <a:pPr eaLnBrk="1" hangingPunct="1" latinLnBrk="1" lvl="0"/>
            <a:r>
              <a:rPr altLang="zh-CN" b="1" sz="2900" lang="en-US">
                <a:latin typeface="Times New Roman" pitchFamily="18" charset="0"/>
              </a:rPr>
              <a:t>所有条件：</a:t>
            </a:r>
          </a:p>
          <a:p>
            <a:pPr eaLnBrk="1" hangingPunct="1" latinLnBrk="1" lvl="0">
              <a:buNone/>
            </a:pPr>
            <a:r>
              <a:rPr altLang="zh-CN" b="1" sz="2900" lang="en-US">
                <a:latin typeface="Times New Roman" pitchFamily="18" charset="0"/>
              </a:rPr>
              <a:t>    (1)A</a:t>
            </a:r>
            <a:r>
              <a:rPr altLang="en-US" b="1" sz="2900" lang="zh-CN">
                <a:latin typeface="Times New Roman" pitchFamily="18" charset="0"/>
              </a:rPr>
              <a:t>＞</a:t>
            </a:r>
            <a:r>
              <a:rPr altLang="zh-CN" b="1" sz="2900" lang="en-US">
                <a:latin typeface="Times New Roman" pitchFamily="18" charset="0"/>
              </a:rPr>
              <a:t>1      (2)A≤1  </a:t>
            </a:r>
          </a:p>
          <a:p>
            <a:pPr eaLnBrk="1" hangingPunct="1" latinLnBrk="1" lvl="0">
              <a:buNone/>
            </a:pPr>
            <a:r>
              <a:rPr altLang="zh-CN" b="1" sz="2900" lang="en-US">
                <a:latin typeface="Times New Roman" pitchFamily="18" charset="0"/>
              </a:rPr>
              <a:t>    (3)B</a:t>
            </a:r>
            <a:r>
              <a:rPr altLang="en-US" b="1" sz="2900" lang="zh-CN">
                <a:latin typeface="Times New Roman" pitchFamily="18" charset="0"/>
              </a:rPr>
              <a:t>＝</a:t>
            </a:r>
            <a:r>
              <a:rPr altLang="zh-CN" b="1" sz="2900" lang="en-US">
                <a:latin typeface="Times New Roman" pitchFamily="18" charset="0"/>
              </a:rPr>
              <a:t>0      (4)B≠0</a:t>
            </a:r>
          </a:p>
          <a:p>
            <a:pPr eaLnBrk="1" hangingPunct="1" latinLnBrk="1" lvl="0">
              <a:buNone/>
            </a:pPr>
            <a:r>
              <a:rPr altLang="zh-CN" b="1" sz="2900" lang="en-US">
                <a:latin typeface="Times New Roman" pitchFamily="18" charset="0"/>
              </a:rPr>
              <a:t>    (5)A</a:t>
            </a:r>
            <a:r>
              <a:rPr altLang="en-US" b="1" sz="2900" lang="zh-CN">
                <a:latin typeface="Times New Roman" pitchFamily="18" charset="0"/>
              </a:rPr>
              <a:t>＝</a:t>
            </a:r>
            <a:r>
              <a:rPr altLang="zh-CN" b="1" sz="2900" lang="en-US">
                <a:latin typeface="Times New Roman" pitchFamily="18" charset="0"/>
              </a:rPr>
              <a:t>2      (6)A≠2  </a:t>
            </a:r>
          </a:p>
          <a:p>
            <a:pPr eaLnBrk="1" hangingPunct="1" latinLnBrk="1" lvl="0">
              <a:buNone/>
            </a:pPr>
            <a:r>
              <a:rPr altLang="zh-CN" b="1" sz="2900" lang="en-US">
                <a:latin typeface="Times New Roman" pitchFamily="18" charset="0"/>
              </a:rPr>
              <a:t>    (7)X</a:t>
            </a:r>
            <a:r>
              <a:rPr altLang="en-US" b="1" sz="2900" lang="zh-CN">
                <a:latin typeface="Times New Roman" pitchFamily="18" charset="0"/>
              </a:rPr>
              <a:t>＞</a:t>
            </a:r>
            <a:r>
              <a:rPr altLang="zh-CN" b="1" sz="2900" lang="en-US">
                <a:latin typeface="Times New Roman" pitchFamily="18" charset="0"/>
              </a:rPr>
              <a:t>1      (8)X≤1</a:t>
            </a:r>
          </a:p>
        </p:txBody>
      </p:sp>
      <p:pic>
        <p:nvPicPr>
          <p:cNvPr id="2097157" name="" descr="rj81"/>
          <p:cNvPicPr>
            <a:picLocks/>
          </p:cNvPicPr>
          <p:nvPr/>
        </p:nvPicPr>
        <p:blipFill>
          <a:blip xmlns:r="http://schemas.openxmlformats.org/officeDocument/2006/relationships" r:embed="rId1"/>
          <a:srcRect l="0" t="0" r="0" b="0"/>
          <a:stretch>
            <a:fillRect/>
          </a:stretch>
        </p:blipFill>
        <p:spPr>
          <a:xfrm rot="0">
            <a:off x="5076825" y="1341437"/>
            <a:ext cx="3890962" cy="4103687"/>
          </a:xfrm>
          <a:prstGeom prst="rect"/>
          <a:noFill/>
          <a:ln>
            <a:noFill/>
          </a:ln>
        </p:spPr>
      </p:pic>
      <p:sp>
        <p:nvSpPr>
          <p:cNvPr id="1048620" name=""/>
          <p:cNvSpPr txBox="1"/>
          <p:nvPr/>
        </p:nvSpPr>
        <p:spPr>
          <a:xfrm rot="0">
            <a:off x="6553200" y="6243637"/>
            <a:ext cx="2133600" cy="457200"/>
          </a:xfrm>
          <a:prstGeom prst="rect"/>
          <a:noFill/>
          <a:ln>
            <a:noFill/>
          </a:ln>
        </p:spPr>
        <p:txBody>
          <a:bodyPr anchor="b" bIns="45720" lIns="91440" rIns="91440" tIns="45720" vert="horz"/>
          <a:lstStyle>
            <a:lvl1pPr algn="l" fontAlgn="base" indent="-342900" latinLnBrk="1" marL="342900" rtl="0">
              <a:lnSpc>
                <a:spcPct val="100000"/>
              </a:lnSpc>
              <a:spcBef>
                <a:spcPct val="20000"/>
              </a:spcBef>
              <a:spcAft>
                <a:spcPct val="0"/>
              </a:spcAft>
              <a:buClr>
                <a:schemeClr val="accent1"/>
              </a:buClr>
              <a:buSzPct val="65000"/>
              <a:buFont typeface="Wingdings" pitchFamily="2" charset="2"/>
              <a:buChar char="n"/>
              <a:defRPr baseline="0" b="0" sz="3000" i="0" u="none">
                <a:solidFill>
                  <a:schemeClr val="dk1"/>
                </a:solidFill>
                <a:latin typeface="Arial" pitchFamily="34" charset="0"/>
                <a:ea typeface="宋体" pitchFamily="2" charset="-122"/>
                <a:sym typeface="Arial" pitchFamily="34" charset="0"/>
              </a:defRPr>
            </a:lvl1pPr>
            <a:lvl2pPr algn="l" fontAlgn="base" indent="-325438" latinLnBrk="1" marL="669925" rtl="0">
              <a:lnSpc>
                <a:spcPct val="100000"/>
              </a:lnSpc>
              <a:spcBef>
                <a:spcPct val="20000"/>
              </a:spcBef>
              <a:spcAft>
                <a:spcPct val="0"/>
              </a:spcAft>
              <a:buClr>
                <a:schemeClr val="accent2"/>
              </a:buClr>
              <a:buSzPct val="60000"/>
              <a:buFont typeface="Wingdings" pitchFamily="2" charset="2"/>
              <a:buChar char="q"/>
              <a:defRPr baseline="0" b="0" sz="2600" i="0" u="none">
                <a:solidFill>
                  <a:schemeClr val="dk1"/>
                </a:solidFill>
                <a:latin typeface="Arial" pitchFamily="34" charset="0"/>
                <a:ea typeface="宋体" pitchFamily="2" charset="-122"/>
                <a:sym typeface="Arial" pitchFamily="34" charset="0"/>
              </a:defRPr>
            </a:lvl2pPr>
            <a:lvl3pPr algn="l" fontAlgn="base" indent="-350838" latinLnBrk="1" marL="1022350" rtl="0">
              <a:lnSpc>
                <a:spcPct val="100000"/>
              </a:lnSpc>
              <a:spcBef>
                <a:spcPct val="20000"/>
              </a:spcBef>
              <a:spcAft>
                <a:spcPct val="0"/>
              </a:spcAft>
              <a:buClr>
                <a:schemeClr val="accent1"/>
              </a:buClr>
              <a:buSzPct val="65000"/>
              <a:buFont typeface="Wingdings" pitchFamily="2" charset="2"/>
              <a:buChar char="n"/>
              <a:defRPr baseline="0" b="0" sz="2200" i="0" u="none">
                <a:solidFill>
                  <a:schemeClr val="dk1"/>
                </a:solidFill>
                <a:latin typeface="Arial" pitchFamily="34" charset="0"/>
                <a:ea typeface="宋体" pitchFamily="2" charset="-122"/>
                <a:sym typeface="Arial" pitchFamily="34" charset="0"/>
              </a:defRPr>
            </a:lvl3pPr>
            <a:lvl4pPr algn="l" fontAlgn="base" indent="-315913" latinLnBrk="1" marL="1339850" rtl="0">
              <a:lnSpc>
                <a:spcPct val="100000"/>
              </a:lnSpc>
              <a:spcBef>
                <a:spcPct val="20000"/>
              </a:spcBef>
              <a:spcAft>
                <a:spcPct val="0"/>
              </a:spcAft>
              <a:buClr>
                <a:schemeClr val="accent2"/>
              </a:buClr>
              <a:buSzPct val="70000"/>
              <a:buFont typeface="Wingdings" pitchFamily="2" charset="2"/>
              <a:buChar char="q"/>
              <a:defRPr baseline="0" b="0" sz="2000" i="0" u="none">
                <a:solidFill>
                  <a:schemeClr val="dk1"/>
                </a:solidFill>
                <a:latin typeface="Arial" pitchFamily="34" charset="0"/>
                <a:ea typeface="宋体" pitchFamily="2" charset="-122"/>
                <a:sym typeface="Arial" pitchFamily="34" charset="0"/>
              </a:defRPr>
            </a:lvl4pPr>
            <a:lvl5pPr algn="l" fontAlgn="base" indent="-339725" latinLnBrk="1" marL="1681162" rtl="0">
              <a:lnSpc>
                <a:spcPct val="100000"/>
              </a:lnSpc>
              <a:spcBef>
                <a:spcPct val="20000"/>
              </a:spcBef>
              <a:spcAft>
                <a:spcPct val="0"/>
              </a:spcAft>
              <a:buClr>
                <a:schemeClr val="accent1"/>
              </a:buClr>
              <a:buSzPct val="75000"/>
              <a:buFont typeface="Wingdings" pitchFamily="2" charset="2"/>
              <a:buChar char="§"/>
              <a:defRPr baseline="0" b="0" sz="2000" i="0" u="none">
                <a:solidFill>
                  <a:schemeClr val="dk1"/>
                </a:solidFill>
                <a:latin typeface="Arial" pitchFamily="34" charset="0"/>
                <a:ea typeface="宋体" pitchFamily="2" charset="-122"/>
                <a:sym typeface="Arial" pitchFamily="34" charset="0"/>
              </a:defRPr>
            </a:lvl5pPr>
          </a:lstStyle>
          <a:p>
            <a:pPr algn="r" eaLnBrk="1" hangingPunct="1" indent="0" latinLnBrk="1" lvl="0" marL="0">
              <a:spcBef>
                <a:spcPct val="0"/>
              </a:spcBef>
              <a:buSzPct val="100000"/>
              <a:buFontTx/>
              <a:buNone/>
            </a:pPr>
            <a:fld id="{566ABCEB-ACFC-4714-9973-3DA970169C29}" type="slidenum">
              <a:rPr altLang="zh-CN" sz="1200" lang="en-US">
                <a:solidFill>
                  <a:srgbClr val="000000"/>
                </a:solidFill>
                <a:latin typeface="Garamond" pitchFamily="18" charset="0"/>
              </a:rPr>
              <a:pPr algn="r" eaLnBrk="1" hangingPunct="1" indent="0" latinLnBrk="1" lvl="0" marL="0">
                <a:spcBef>
                  <a:spcPct val="0"/>
                </a:spcBef>
                <a:buSzPct val="100000"/>
                <a:buFontTx/>
                <a:buNone/>
              </a:pPr>
              <a:t>9</a:t>
            </a:fld>
            <a:endParaRPr altLang="zh-CN" sz="1200" lang="en-US">
              <a:solidFill>
                <a:srgbClr val="000000"/>
              </a:solidFill>
              <a:latin typeface="Garamond" pitchFamily="18"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6" presetSubtype="16">
                                  <p:stCondLst>
                                    <p:cond delay="0"/>
                                  </p:stCondLst>
                                  <p:childTnLst>
                                    <p:set>
                                      <p:cBhvr>
                                        <p:cTn dur="1" fill="hold" id="6">
                                          <p:stCondLst>
                                            <p:cond delay="0"/>
                                          </p:stCondLst>
                                        </p:cTn>
                                        <p:tgtEl>
                                          <p:spTgt spid="2097157"/>
                                        </p:tgtEl>
                                        <p:attrNameLst>
                                          <p:attrName>style.visibility</p:attrName>
                                        </p:attrNameLst>
                                      </p:cBhvr>
                                      <p:to>
                                        <p:strVal val="visible"/>
                                      </p:to>
                                    </p:set>
                                    <p:animEffect transition="in" filter="circle(in)">
                                      <p:cBhvr>
                                        <p:cTn dur="2000" id="7"/>
                                        <p:tgtEl>
                                          <p:spTgt spid="2097157"/>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6" presetSubtype="16">
                                  <p:stCondLst>
                                    <p:cond delay="0"/>
                                  </p:stCondLst>
                                  <p:childTnLst>
                                    <p:set>
                                      <p:cBhvr>
                                        <p:cTn dur="1" fill="hold" id="11">
                                          <p:stCondLst>
                                            <p:cond delay="0"/>
                                          </p:stCondLst>
                                        </p:cTn>
                                        <p:tgtEl>
                                          <p:spTgt spid="1048619">
                                            <p:txEl>
                                              <p:charRg st="50" end="56"/>
                                            </p:txEl>
                                          </p:spTgt>
                                        </p:tgtEl>
                                        <p:attrNameLst>
                                          <p:attrName>style.visibility</p:attrName>
                                        </p:attrNameLst>
                                      </p:cBhvr>
                                      <p:to>
                                        <p:strVal val="visible"/>
                                      </p:to>
                                    </p:set>
                                    <p:animEffect transition="in" filter="circle(in)">
                                      <p:cBhvr>
                                        <p:cTn dur="2000" id="12"/>
                                        <p:tgtEl>
                                          <p:spTgt spid="1048619">
                                            <p:txEl>
                                              <p:charRg st="50" end="56"/>
                                            </p:txEl>
                                          </p:spTgt>
                                        </p:tgtEl>
                                      </p:cBhvr>
                                    </p:animEffect>
                                  </p:childTnLst>
                                </p:cTn>
                              </p:par>
                              <p:par>
                                <p:cTn fill="hold" id="13" nodeType="withEffect" presetClass="entr" presetID="6" presetSubtype="16">
                                  <p:stCondLst>
                                    <p:cond delay="0"/>
                                  </p:stCondLst>
                                  <p:childTnLst>
                                    <p:set>
                                      <p:cBhvr>
                                        <p:cTn dur="1" fill="hold" id="14">
                                          <p:stCondLst>
                                            <p:cond delay="0"/>
                                          </p:stCondLst>
                                        </p:cTn>
                                        <p:tgtEl>
                                          <p:spTgt spid="1048619">
                                            <p:txEl>
                                              <p:charRg st="56" end="81"/>
                                            </p:txEl>
                                          </p:spTgt>
                                        </p:tgtEl>
                                        <p:attrNameLst>
                                          <p:attrName>style.visibility</p:attrName>
                                        </p:attrNameLst>
                                      </p:cBhvr>
                                      <p:to>
                                        <p:strVal val="visible"/>
                                      </p:to>
                                    </p:set>
                                    <p:animEffect transition="in" filter="circle(in)">
                                      <p:cBhvr>
                                        <p:cTn dur="2000" id="15"/>
                                        <p:tgtEl>
                                          <p:spTgt spid="1048619">
                                            <p:txEl>
                                              <p:charRg st="56" end="81"/>
                                            </p:txEl>
                                          </p:spTgt>
                                        </p:tgtEl>
                                      </p:cBhvr>
                                    </p:animEffect>
                                  </p:childTnLst>
                                </p:cTn>
                              </p:par>
                              <p:par>
                                <p:cTn fill="hold" id="16" nodeType="withEffect" presetClass="entr" presetID="6" presetSubtype="16">
                                  <p:stCondLst>
                                    <p:cond delay="0"/>
                                  </p:stCondLst>
                                  <p:childTnLst>
                                    <p:set>
                                      <p:cBhvr>
                                        <p:cTn dur="1" fill="hold" id="17">
                                          <p:stCondLst>
                                            <p:cond delay="0"/>
                                          </p:stCondLst>
                                        </p:cTn>
                                        <p:tgtEl>
                                          <p:spTgt spid="1048619">
                                            <p:txEl>
                                              <p:charRg st="81" end="104"/>
                                            </p:txEl>
                                          </p:spTgt>
                                        </p:tgtEl>
                                        <p:attrNameLst>
                                          <p:attrName>style.visibility</p:attrName>
                                        </p:attrNameLst>
                                      </p:cBhvr>
                                      <p:to>
                                        <p:strVal val="visible"/>
                                      </p:to>
                                    </p:set>
                                    <p:animEffect transition="in" filter="circle(in)">
                                      <p:cBhvr>
                                        <p:cTn dur="2000" id="18"/>
                                        <p:tgtEl>
                                          <p:spTgt spid="1048619">
                                            <p:txEl>
                                              <p:charRg st="81" end="104"/>
                                            </p:txEl>
                                          </p:spTgt>
                                        </p:tgtEl>
                                      </p:cBhvr>
                                    </p:animEffect>
                                  </p:childTnLst>
                                </p:cTn>
                              </p:par>
                              <p:par>
                                <p:cTn fill="hold" id="19" nodeType="withEffect" presetClass="entr" presetID="6" presetSubtype="16">
                                  <p:stCondLst>
                                    <p:cond delay="0"/>
                                  </p:stCondLst>
                                  <p:childTnLst>
                                    <p:set>
                                      <p:cBhvr>
                                        <p:cTn dur="1" fill="hold" id="20">
                                          <p:stCondLst>
                                            <p:cond delay="0"/>
                                          </p:stCondLst>
                                        </p:cTn>
                                        <p:tgtEl>
                                          <p:spTgt spid="1048619">
                                            <p:txEl>
                                              <p:charRg st="104" end="129"/>
                                            </p:txEl>
                                          </p:spTgt>
                                        </p:tgtEl>
                                        <p:attrNameLst>
                                          <p:attrName>style.visibility</p:attrName>
                                        </p:attrNameLst>
                                      </p:cBhvr>
                                      <p:to>
                                        <p:strVal val="visible"/>
                                      </p:to>
                                    </p:set>
                                    <p:animEffect transition="in" filter="circle(in)">
                                      <p:cBhvr>
                                        <p:cTn dur="2000" id="21"/>
                                        <p:tgtEl>
                                          <p:spTgt spid="1048619">
                                            <p:txEl>
                                              <p:charRg st="104" end="129"/>
                                            </p:txEl>
                                          </p:spTgt>
                                        </p:tgtEl>
                                      </p:cBhvr>
                                    </p:animEffect>
                                  </p:childTnLst>
                                </p:cTn>
                              </p:par>
                              <p:par>
                                <p:cTn fill="hold" id="22" nodeType="withEffect" presetClass="entr" presetID="6" presetSubtype="16">
                                  <p:stCondLst>
                                    <p:cond delay="0"/>
                                  </p:stCondLst>
                                  <p:childTnLst>
                                    <p:set>
                                      <p:cBhvr>
                                        <p:cTn dur="1" fill="hold" id="23">
                                          <p:stCondLst>
                                            <p:cond delay="0"/>
                                          </p:stCondLst>
                                        </p:cTn>
                                        <p:tgtEl>
                                          <p:spTgt spid="1048619">
                                            <p:txEl>
                                              <p:charRg st="129" end="152"/>
                                            </p:txEl>
                                          </p:spTgt>
                                        </p:tgtEl>
                                        <p:attrNameLst>
                                          <p:attrName>style.visibility</p:attrName>
                                        </p:attrNameLst>
                                      </p:cBhvr>
                                      <p:to>
                                        <p:strVal val="visible"/>
                                      </p:to>
                                    </p:set>
                                    <p:animEffect transition="in" filter="circle(in)">
                                      <p:cBhvr>
                                        <p:cTn dur="2000" id="24"/>
                                        <p:tgtEl>
                                          <p:spTgt spid="1048619">
                                            <p:txEl>
                                              <p:charRg st="129"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Default Color Scheme">
      <a:dk1>
        <a:srgbClr val="000000"/>
      </a:dk1>
      <a:lt1>
        <a:srgbClr val="FFFFFF"/>
      </a:lt1>
      <a:dk2>
        <a:srgbClr val="5F5F5F"/>
      </a:dk2>
      <a:lt2>
        <a:srgbClr val="006633"/>
      </a:lt2>
      <a:accent1>
        <a:srgbClr val="CC9900"/>
      </a:accent1>
      <a:accent2>
        <a:srgbClr val="3B812F"/>
      </a:accent2>
      <a:accent3>
        <a:srgbClr val="FFFFFF"/>
      </a:accent3>
      <a:accent4>
        <a:srgbClr val="000000"/>
      </a:accent4>
      <a:accent5>
        <a:srgbClr val="000000"/>
      </a:accent5>
      <a:accent6>
        <a:srgbClr val="000000"/>
      </a:accent6>
      <a:hlink>
        <a:srgbClr val="996600"/>
      </a:hlink>
      <a:folHlink>
        <a:srgbClr val="AFBF3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820000"/>
        </a:lt1>
        <a:dk2>
          <a:srgbClr val="333333"/>
        </a:dk2>
        <a:lt2>
          <a:srgbClr val="FFFFFF"/>
        </a:lt2>
        <a:accent1>
          <a:srgbClr val="FF9900"/>
        </a:accent1>
        <a:accent2>
          <a:srgbClr val="CC3300"/>
        </a:accent2>
        <a:accent3>
          <a:srgbClr val="820000"/>
        </a:accent3>
        <a:accent4>
          <a:srgbClr val="FFFFFF"/>
        </a:accent4>
        <a:accent5>
          <a:srgbClr val="000000"/>
        </a:accent5>
        <a:accent6>
          <a:srgbClr val="000000"/>
        </a:accent6>
        <a:hlink>
          <a:srgbClr val="808080"/>
        </a:hlink>
        <a:folHlink>
          <a:srgbClr val="666633"/>
        </a:folHlink>
      </a:clrScheme>
    </a:extraClrScheme>
    <a:extraClrScheme>
      <a:clrScheme name="Default Color Scheme 2">
        <a:dk1>
          <a:srgbClr val="CCCCFF"/>
        </a:dk1>
        <a:lt1>
          <a:srgbClr val="0B0506"/>
        </a:lt1>
        <a:dk2>
          <a:srgbClr val="333333"/>
        </a:dk2>
        <a:lt2>
          <a:srgbClr val="FFFFFF"/>
        </a:lt2>
        <a:accent1>
          <a:srgbClr val="3366CC"/>
        </a:accent1>
        <a:accent2>
          <a:srgbClr val="3333CC"/>
        </a:accent2>
        <a:accent3>
          <a:srgbClr val="0B0506"/>
        </a:accent3>
        <a:accent4>
          <a:srgbClr val="CCCCFF"/>
        </a:accent4>
        <a:accent5>
          <a:srgbClr val="000000"/>
        </a:accent5>
        <a:accent6>
          <a:srgbClr val="000000"/>
        </a:accent6>
        <a:hlink>
          <a:srgbClr val="808080"/>
        </a:hlink>
        <a:folHlink>
          <a:srgbClr val="666633"/>
        </a:folHlink>
      </a:clrScheme>
    </a:extraClrScheme>
    <a:extraClrScheme>
      <a:clrScheme name="Default Color Scheme 3">
        <a:dk1>
          <a:srgbClr val="FFFFFF"/>
        </a:dk1>
        <a:lt1>
          <a:srgbClr val="221013"/>
        </a:lt1>
        <a:dk2>
          <a:srgbClr val="333333"/>
        </a:dk2>
        <a:lt2>
          <a:srgbClr val="FFFFFF"/>
        </a:lt2>
        <a:accent1>
          <a:srgbClr val="CC3300"/>
        </a:accent1>
        <a:accent2>
          <a:srgbClr val="CC9900"/>
        </a:accent2>
        <a:accent3>
          <a:srgbClr val="221013"/>
        </a:accent3>
        <a:accent4>
          <a:srgbClr val="FFFFFF"/>
        </a:accent4>
        <a:accent5>
          <a:srgbClr val="000000"/>
        </a:accent5>
        <a:accent6>
          <a:srgbClr val="000000"/>
        </a:accent6>
        <a:hlink>
          <a:srgbClr val="808080"/>
        </a:hlink>
        <a:folHlink>
          <a:srgbClr val="666633"/>
        </a:folHlink>
      </a:clrScheme>
    </a:extraClrScheme>
    <a:extraClrScheme>
      <a:clrScheme name="Default Color Scheme 4">
        <a:dk1>
          <a:srgbClr val="FFFFFF"/>
        </a:dk1>
        <a:lt1>
          <a:srgbClr val="0000CC"/>
        </a:lt1>
        <a:dk2>
          <a:srgbClr val="11054B"/>
        </a:dk2>
        <a:lt2>
          <a:srgbClr val="FFFFFF"/>
        </a:lt2>
        <a:accent1>
          <a:srgbClr val="FF6600"/>
        </a:accent1>
        <a:accent2>
          <a:srgbClr val="FF3300"/>
        </a:accent2>
        <a:accent3>
          <a:srgbClr val="0000CC"/>
        </a:accent3>
        <a:accent4>
          <a:srgbClr val="FFFFFF"/>
        </a:accent4>
        <a:accent5>
          <a:srgbClr val="000000"/>
        </a:accent5>
        <a:accent6>
          <a:srgbClr val="000000"/>
        </a:accent6>
        <a:hlink>
          <a:srgbClr val="CC9900"/>
        </a:hlink>
        <a:folHlink>
          <a:srgbClr val="B2B2B2"/>
        </a:folHlink>
      </a:clrScheme>
    </a:extraClrScheme>
    <a:extraClrScheme>
      <a:clrScheme name="Default Color Scheme 5">
        <a:dk1>
          <a:srgbClr val="F8F8F8"/>
        </a:dk1>
        <a:lt1>
          <a:srgbClr val="002600"/>
        </a:lt1>
        <a:dk2>
          <a:srgbClr val="9B8D65"/>
        </a:dk2>
        <a:lt2>
          <a:srgbClr val="FAFACC"/>
        </a:lt2>
        <a:accent1>
          <a:srgbClr val="CC9933"/>
        </a:accent1>
        <a:accent2>
          <a:srgbClr val="8F9967"/>
        </a:accent2>
        <a:accent3>
          <a:srgbClr val="002600"/>
        </a:accent3>
        <a:accent4>
          <a:srgbClr val="F8F8F8"/>
        </a:accent4>
        <a:accent5>
          <a:srgbClr val="000000"/>
        </a:accent5>
        <a:accent6>
          <a:srgbClr val="000000"/>
        </a:accent6>
        <a:hlink>
          <a:srgbClr val="336600"/>
        </a:hlink>
        <a:folHlink>
          <a:srgbClr val="808000"/>
        </a:folHlink>
      </a:clrScheme>
    </a:extraClrScheme>
    <a:extraClrScheme>
      <a:clrScheme name="Default Color Scheme 6">
        <a:dk1>
          <a:srgbClr val="FFFFFF"/>
        </a:dk1>
        <a:lt1>
          <a:srgbClr val="006699"/>
        </a:lt1>
        <a:dk2>
          <a:srgbClr val="333333"/>
        </a:dk2>
        <a:lt2>
          <a:srgbClr val="FFFFFF"/>
        </a:lt2>
        <a:accent1>
          <a:srgbClr val="CC9900"/>
        </a:accent1>
        <a:accent2>
          <a:srgbClr val="FF9900"/>
        </a:accent2>
        <a:accent3>
          <a:srgbClr val="006699"/>
        </a:accent3>
        <a:accent4>
          <a:srgbClr val="FFFFFF"/>
        </a:accent4>
        <a:accent5>
          <a:srgbClr val="000000"/>
        </a:accent5>
        <a:accent6>
          <a:srgbClr val="000000"/>
        </a:accent6>
        <a:hlink>
          <a:srgbClr val="FFCC00"/>
        </a:hlink>
        <a:folHlink>
          <a:srgbClr val="706F37"/>
        </a:folHlink>
      </a:clrScheme>
    </a:extraClrScheme>
    <a:extraClrScheme>
      <a:clrScheme name="Default Color Scheme 7">
        <a:dk1>
          <a:srgbClr val="000000"/>
        </a:dk1>
        <a:lt1>
          <a:srgbClr val="FFFFFF"/>
        </a:lt1>
        <a:dk2>
          <a:srgbClr val="5F5F5F"/>
        </a:dk2>
        <a:lt2>
          <a:srgbClr val="006633"/>
        </a:lt2>
        <a:accent1>
          <a:srgbClr val="CC9900"/>
        </a:accent1>
        <a:accent2>
          <a:srgbClr val="3B812F"/>
        </a:accent2>
        <a:accent3>
          <a:srgbClr val="FFFFFF"/>
        </a:accent3>
        <a:accent4>
          <a:srgbClr val="000000"/>
        </a:accent4>
        <a:accent5>
          <a:srgbClr val="000000"/>
        </a:accent5>
        <a:accent6>
          <a:srgbClr val="000000"/>
        </a:accent6>
        <a:hlink>
          <a:srgbClr val="996600"/>
        </a:hlink>
        <a:folHlink>
          <a:srgbClr val="AFBF39"/>
        </a:folHlink>
      </a:clrScheme>
    </a:extraClrScheme>
    <a:extraClrScheme>
      <a:clrScheme name="Default Color Scheme 8">
        <a:dk1>
          <a:srgbClr val="000000"/>
        </a:dk1>
        <a:lt1>
          <a:srgbClr val="FFFFFF"/>
        </a:lt1>
        <a:dk2>
          <a:srgbClr val="666699"/>
        </a:dk2>
        <a:lt2>
          <a:srgbClr val="CC0000"/>
        </a:lt2>
        <a:accent1>
          <a:srgbClr val="808080"/>
        </a:accent1>
        <a:accent2>
          <a:srgbClr val="999933"/>
        </a:accent2>
        <a:accent3>
          <a:srgbClr val="FFFFFF"/>
        </a:accent3>
        <a:accent4>
          <a:srgbClr val="000000"/>
        </a:accent4>
        <a:accent5>
          <a:srgbClr val="000000"/>
        </a:accent5>
        <a:accent6>
          <a:srgbClr val="000000"/>
        </a:accent6>
        <a:hlink>
          <a:srgbClr val="4C6D80"/>
        </a:hlink>
        <a:folHlink>
          <a:srgbClr val="B2B2B2"/>
        </a:folHlink>
      </a:clrScheme>
    </a:extraClrScheme>
    <a:extraClrScheme>
      <a:clrScheme name="Default Color Scheme 9">
        <a:dk1>
          <a:srgbClr val="000000"/>
        </a:dk1>
        <a:lt1>
          <a:srgbClr val="FFFFFF"/>
        </a:lt1>
        <a:dk2>
          <a:srgbClr val="666699"/>
        </a:dk2>
        <a:lt2>
          <a:srgbClr val="003399"/>
        </a:lt2>
        <a:accent1>
          <a:srgbClr val="009999"/>
        </a:accent1>
        <a:accent2>
          <a:srgbClr val="4C6D4E"/>
        </a:accent2>
        <a:accent3>
          <a:srgbClr val="FFFFFF"/>
        </a:accent3>
        <a:accent4>
          <a:srgbClr val="000000"/>
        </a:accent4>
        <a:accent5>
          <a:srgbClr val="000000"/>
        </a:accent5>
        <a:accent6>
          <a:srgbClr val="000000"/>
        </a:accent6>
        <a:hlink>
          <a:srgbClr val="4C6D80"/>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幻灯片 1</dc:title>
  <dc:creator>rzqi</dc:creator>
  <cp:lastModifiedBy>rzqi</cp:lastModifiedBy>
  <dcterms:created xsi:type="dcterms:W3CDTF">2010-02-01T21:13:25Z</dcterms:created>
  <dcterms:modified xsi:type="dcterms:W3CDTF">2017-12-31T05:18:15Z</dcterms:modified>
</cp:coreProperties>
</file>