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4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2AEC-CD75-4A06-96CE-185557071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MANAGEMENT ASM CODE</a:t>
            </a:r>
          </a:p>
        </p:txBody>
      </p:sp>
    </p:spTree>
    <p:extLst>
      <p:ext uri="{BB962C8B-B14F-4D97-AF65-F5344CB8AC3E}">
        <p14:creationId xmlns:p14="http://schemas.microsoft.com/office/powerpoint/2010/main" val="221085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05AB-4C6F-4C83-B793-46AB8B83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.BSS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6E9479-B188-4939-B695-A80AC855C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374637"/>
            <a:ext cx="101783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section .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bss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fd_out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Droid Sans Mono"/>
              </a:rPr>
              <a:t>resb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              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Droid Sans Mono"/>
              </a:rPr>
              <a:t>;file descriptor (Standard Output)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fd_in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Droid Sans Mono"/>
              </a:rPr>
              <a:t>resb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               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Droid Sans Mono"/>
              </a:rPr>
              <a:t>;file descriptor (Standard Input)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info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Droid Sans Mono"/>
              </a:rPr>
              <a:t>resb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Droid Sans Mono"/>
              </a:rPr>
              <a:t>43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28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2BF1-03B2-46F5-8187-D56295FA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.DATA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1C81C5-03EA-4B0C-A26E-A3E18E1C3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189971"/>
            <a:ext cx="1034813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file_name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db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 'myfile.txt'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message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db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 'Welcome to the file management presentation', 0xa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length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equ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 $-message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message_done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db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 'Written to file', 0xa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length_done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equ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 $-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message_done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684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0B5-A993-47E8-83E4-1A33D937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8586"/>
          </a:xfrm>
        </p:spPr>
        <p:txBody>
          <a:bodyPr/>
          <a:lstStyle/>
          <a:p>
            <a:r>
              <a:rPr lang="en-US" dirty="0"/>
              <a:t>SECTION .text – CREATING THE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941DA-B857-409B-A610-D069FC1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0950" y="1234946"/>
            <a:ext cx="973491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global _start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Droid Sans Mono"/>
              </a:rPr>
              <a:t>    _start: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           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Droid Sans Mono"/>
              </a:rPr>
              <a:t>;create the file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Droid Sans Mono"/>
              </a:rPr>
              <a:t>mov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Droid Sans Mono"/>
              </a:rPr>
              <a:t>eax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Droid Sans Mono"/>
              </a:rPr>
              <a:t>8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          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Droid Sans Mono"/>
              </a:rPr>
              <a:t>;system call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Droid Sans Mono"/>
              </a:rPr>
              <a:t>mov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Droid Sans Mono"/>
              </a:rPr>
              <a:t>ebx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,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file_name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Droid Sans Mono"/>
              </a:rPr>
              <a:t>mov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Droid Sans Mono"/>
              </a:rPr>
              <a:t>ecx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Droid Sans Mono"/>
              </a:rPr>
              <a:t>0777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       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Droid Sans Mono"/>
              </a:rPr>
              <a:t>;read, write and execute by all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Droid Sans Mono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Droid Sans Mono"/>
              </a:rPr>
              <a:t>0x80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              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Droid Sans Mono"/>
              </a:rPr>
              <a:t>mov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[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fd_out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],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Droid Sans Mono"/>
              </a:rPr>
              <a:t>byte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Droid Sans Mono"/>
              </a:rPr>
              <a:t>eax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Droid Sans Mono"/>
              </a:rPr>
              <a:t>  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Droid Sans Mono"/>
              </a:rPr>
              <a:t>;the file descriptor returned is stored in the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Droid Sans Mono"/>
              </a:rPr>
              <a:t>eax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0B5-A993-47E8-83E4-1A33D937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8586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.text – WRITING INTO THE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941DA-B857-409B-A610-D069FC1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0950" y="1727388"/>
            <a:ext cx="973491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 write into the file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edx</a:t>
            </a:r>
            <a:r>
              <a:rPr lang="en-US" altLang="en-US" sz="3200" dirty="0" err="1">
                <a:solidFill>
                  <a:srgbClr val="D4D4D4"/>
                </a:solidFill>
                <a:latin typeface="Droid Sans Mono"/>
              </a:rPr>
              <a:t>,length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;maximum number of bytes(Buffer Size)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ecx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message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;message to write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ebx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[</a:t>
            </a:r>
            <a:r>
              <a:rPr lang="en-US" altLang="en-US" sz="3200" dirty="0" err="1">
                <a:solidFill>
                  <a:srgbClr val="D4D4D4"/>
                </a:solidFill>
                <a:latin typeface="Droid Sans Mono"/>
              </a:rPr>
              <a:t>fd_out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]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;file descriptor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eax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</a:t>
            </a:r>
            <a:r>
              <a:rPr lang="en-US" altLang="en-US" sz="3200" dirty="0">
                <a:solidFill>
                  <a:srgbClr val="B5CEA8"/>
                </a:solidFill>
                <a:latin typeface="Droid Sans Mono"/>
              </a:rPr>
              <a:t>4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;system call number (</a:t>
            </a:r>
            <a:r>
              <a:rPr lang="en-US" altLang="en-US" sz="3200" dirty="0" err="1">
                <a:solidFill>
                  <a:srgbClr val="6A9955"/>
                </a:solidFill>
                <a:latin typeface="Droid Sans Mono"/>
              </a:rPr>
              <a:t>sys_write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)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>
                <a:solidFill>
                  <a:srgbClr val="B5CEA8"/>
                </a:solidFill>
                <a:latin typeface="Droid Sans Mono"/>
              </a:rPr>
              <a:t>0x80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             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506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0B5-A993-47E8-83E4-1A33D937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8586"/>
          </a:xfrm>
        </p:spPr>
        <p:txBody>
          <a:bodyPr>
            <a:normAutofit/>
          </a:bodyPr>
          <a:lstStyle/>
          <a:p>
            <a:r>
              <a:rPr lang="en-US" dirty="0"/>
              <a:t>SECTION .text – CLOSING THE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941DA-B857-409B-A610-D069FC1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0950" y="2361439"/>
            <a:ext cx="9734913" cy="276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5400" dirty="0"/>
              <a:t>; close the file</a:t>
            </a:r>
          </a:p>
          <a:p>
            <a:r>
              <a:rPr lang="en-US" sz="5400" dirty="0"/>
              <a:t>    mov </a:t>
            </a:r>
            <a:r>
              <a:rPr lang="en-US" sz="5400" dirty="0" err="1"/>
              <a:t>eax</a:t>
            </a:r>
            <a:r>
              <a:rPr lang="en-US" sz="5400" dirty="0"/>
              <a:t>, 6</a:t>
            </a:r>
          </a:p>
          <a:p>
            <a:r>
              <a:rPr lang="en-US" sz="5400" dirty="0"/>
              <a:t>    mov </a:t>
            </a:r>
            <a:r>
              <a:rPr lang="en-US" sz="5400" dirty="0" err="1"/>
              <a:t>ebx</a:t>
            </a:r>
            <a:r>
              <a:rPr lang="en-US" sz="5400" dirty="0"/>
              <a:t>, [</a:t>
            </a:r>
            <a:r>
              <a:rPr lang="en-US" sz="5400" dirty="0" err="1"/>
              <a:t>fd_out</a:t>
            </a:r>
            <a:r>
              <a:rPr lang="en-US" sz="5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6841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0B5-A993-47E8-83E4-1A33D937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328849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.text – MESSAGE INDICATING END OF FILE WRITE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941DA-B857-409B-A610-D069FC1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849793"/>
            <a:ext cx="973491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4400" dirty="0">
                <a:solidFill>
                  <a:srgbClr val="6A9955"/>
                </a:solidFill>
                <a:latin typeface="Droid Sans Mono"/>
              </a:rPr>
              <a:t>; write the message indicating end of file write</a:t>
            </a:r>
            <a:endParaRPr lang="en-US" altLang="en-US" sz="44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44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4400" dirty="0" err="1">
                <a:solidFill>
                  <a:srgbClr val="569CD6"/>
                </a:solidFill>
                <a:latin typeface="Droid Sans Mono"/>
              </a:rPr>
              <a:t>eax</a:t>
            </a: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4400" dirty="0">
                <a:solidFill>
                  <a:srgbClr val="B5CEA8"/>
                </a:solidFill>
                <a:latin typeface="Droid Sans Mono"/>
              </a:rPr>
              <a:t>4</a:t>
            </a:r>
            <a:endParaRPr lang="en-US" altLang="en-US" sz="44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44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4400" dirty="0" err="1">
                <a:solidFill>
                  <a:srgbClr val="569CD6"/>
                </a:solidFill>
                <a:latin typeface="Droid Sans Mono"/>
              </a:rPr>
              <a:t>ebx</a:t>
            </a: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4400" dirty="0">
                <a:solidFill>
                  <a:srgbClr val="B5CEA8"/>
                </a:solidFill>
                <a:latin typeface="Droid Sans Mono"/>
              </a:rPr>
              <a:t>1</a:t>
            </a:r>
            <a:endParaRPr lang="en-US" altLang="en-US" sz="44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44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4400" dirty="0" err="1">
                <a:solidFill>
                  <a:srgbClr val="569CD6"/>
                </a:solidFill>
                <a:latin typeface="Droid Sans Mono"/>
              </a:rPr>
              <a:t>ecx</a:t>
            </a: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4400" dirty="0" err="1">
                <a:solidFill>
                  <a:srgbClr val="D4D4D4"/>
                </a:solidFill>
                <a:latin typeface="Droid Sans Mono"/>
              </a:rPr>
              <a:t>message_done</a:t>
            </a:r>
            <a:endParaRPr lang="en-US" altLang="en-US" sz="44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44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4400" dirty="0" err="1">
                <a:solidFill>
                  <a:srgbClr val="569CD6"/>
                </a:solidFill>
                <a:latin typeface="Droid Sans Mono"/>
              </a:rPr>
              <a:t>edx</a:t>
            </a: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4400" dirty="0" err="1">
                <a:solidFill>
                  <a:srgbClr val="D4D4D4"/>
                </a:solidFill>
                <a:latin typeface="Droid Sans Mono"/>
              </a:rPr>
              <a:t>length_done</a:t>
            </a:r>
            <a:endParaRPr lang="en-US" altLang="en-US" sz="44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4400" dirty="0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altLang="en-US" sz="44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4400" dirty="0">
                <a:solidFill>
                  <a:srgbClr val="B5CEA8"/>
                </a:solidFill>
                <a:latin typeface="Droid Sans Mono"/>
              </a:rPr>
              <a:t>0x80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097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0B5-A993-47E8-83E4-1A33D937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328849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.text – OPEN FILE FOR READING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941DA-B857-409B-A610-D069FC1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171604"/>
            <a:ext cx="9734913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;open the file for reading</a:t>
            </a:r>
            <a:endParaRPr lang="en-US" altLang="en-US" sz="32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eax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3200" dirty="0">
                <a:solidFill>
                  <a:srgbClr val="B5CEA8"/>
                </a:solidFill>
                <a:latin typeface="Droid Sans Mono"/>
              </a:rPr>
              <a:t>5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;system call number (</a:t>
            </a:r>
            <a:r>
              <a:rPr lang="en-US" altLang="en-US" sz="3200" dirty="0" err="1">
                <a:solidFill>
                  <a:srgbClr val="6A9955"/>
                </a:solidFill>
                <a:latin typeface="Droid Sans Mono"/>
              </a:rPr>
              <a:t>sys_open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)</a:t>
            </a:r>
            <a:endParaRPr lang="en-US" altLang="en-US" sz="32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ebx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3200" dirty="0" err="1">
                <a:solidFill>
                  <a:srgbClr val="D4D4D4"/>
                </a:solidFill>
                <a:latin typeface="Droid Sans Mono"/>
              </a:rPr>
              <a:t>file_name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;name of the file</a:t>
            </a:r>
            <a:endParaRPr lang="en-US" altLang="en-US" sz="32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ecx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3200" dirty="0">
                <a:solidFill>
                  <a:srgbClr val="B5CEA8"/>
                </a:solidFill>
                <a:latin typeface="Droid Sans Mono"/>
              </a:rPr>
              <a:t>0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;file access mode(for read only access)</a:t>
            </a:r>
            <a:endParaRPr lang="en-US" altLang="en-US" sz="32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edx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3200" dirty="0">
                <a:solidFill>
                  <a:srgbClr val="B5CEA8"/>
                </a:solidFill>
                <a:latin typeface="Droid Sans Mono"/>
              </a:rPr>
              <a:t>0777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;file permissions(read, write and execute by all)</a:t>
            </a:r>
            <a:endParaRPr lang="en-US" altLang="en-US" sz="32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>
                <a:solidFill>
                  <a:srgbClr val="B5CEA8"/>
                </a:solidFill>
                <a:latin typeface="Droid Sans Mono"/>
              </a:rPr>
              <a:t>0x80</a:t>
            </a:r>
            <a:endParaRPr lang="en-US" altLang="en-US" sz="32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[</a:t>
            </a:r>
            <a:r>
              <a:rPr lang="en-US" altLang="en-US" sz="3200" dirty="0" err="1">
                <a:solidFill>
                  <a:srgbClr val="D4D4D4"/>
                </a:solidFill>
                <a:latin typeface="Droid Sans Mono"/>
              </a:rPr>
              <a:t>fd_in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], </a:t>
            </a:r>
            <a:r>
              <a:rPr lang="en-US" altLang="en-US" sz="3200" dirty="0">
                <a:solidFill>
                  <a:srgbClr val="4EC9B0"/>
                </a:solidFill>
                <a:latin typeface="Droid Sans Mono"/>
              </a:rPr>
              <a:t>byte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eax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;file descriptor returned and stored in the </a:t>
            </a:r>
            <a:r>
              <a:rPr lang="en-US" altLang="en-US" sz="3200" dirty="0" err="1">
                <a:solidFill>
                  <a:srgbClr val="6A9955"/>
                </a:solidFill>
                <a:latin typeface="Droid Sans Mono"/>
              </a:rPr>
              <a:t>eax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 register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802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0B5-A993-47E8-83E4-1A33D937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328849"/>
          </a:xfrm>
        </p:spPr>
        <p:txBody>
          <a:bodyPr>
            <a:normAutofit/>
          </a:bodyPr>
          <a:lstStyle/>
          <a:p>
            <a:r>
              <a:rPr lang="en-US" dirty="0"/>
              <a:t>SECTION .text – READ FROM THE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941DA-B857-409B-A610-D069FC1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156489"/>
            <a:ext cx="97349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;read from file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eax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3200" dirty="0">
                <a:solidFill>
                  <a:srgbClr val="B5CEA8"/>
                </a:solidFill>
                <a:latin typeface="Droid Sans Mono"/>
              </a:rPr>
              <a:t>3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;system call number (</a:t>
            </a:r>
            <a:r>
              <a:rPr lang="en-US" altLang="en-US" sz="3200" dirty="0" err="1">
                <a:solidFill>
                  <a:srgbClr val="6A9955"/>
                </a:solidFill>
                <a:latin typeface="Droid Sans Mono"/>
              </a:rPr>
              <a:t>sys_read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)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ebx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[</a:t>
            </a:r>
            <a:r>
              <a:rPr lang="en-US" altLang="en-US" sz="3200" dirty="0" err="1">
                <a:solidFill>
                  <a:srgbClr val="D4D4D4"/>
                </a:solidFill>
                <a:latin typeface="Droid Sans Mono"/>
              </a:rPr>
              <a:t>fd_in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]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;file descriptor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ecx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info   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;pointer to input buffer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 err="1">
                <a:solidFill>
                  <a:srgbClr val="569CD6"/>
                </a:solidFill>
                <a:latin typeface="Droid Sans Mono"/>
              </a:rPr>
              <a:t>edx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3200" dirty="0">
                <a:solidFill>
                  <a:srgbClr val="B5CEA8"/>
                </a:solidFill>
                <a:latin typeface="Droid Sans Mono"/>
              </a:rPr>
              <a:t>43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             </a:t>
            </a:r>
            <a:r>
              <a:rPr lang="en-US" altLang="en-US" sz="3200" dirty="0">
                <a:solidFill>
                  <a:srgbClr val="6A9955"/>
                </a:solidFill>
                <a:latin typeface="Droid Sans Mono"/>
              </a:rPr>
              <a:t>;buffer size</a:t>
            </a:r>
            <a:endParaRPr lang="en-US" altLang="en-US" sz="40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3200" dirty="0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altLang="en-US" sz="32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3200" dirty="0">
                <a:solidFill>
                  <a:srgbClr val="B5CEA8"/>
                </a:solidFill>
                <a:latin typeface="Droid Sans Mono"/>
              </a:rPr>
              <a:t>0x80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93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0B5-A993-47E8-83E4-1A33D937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328849"/>
          </a:xfrm>
        </p:spPr>
        <p:txBody>
          <a:bodyPr>
            <a:normAutofit/>
          </a:bodyPr>
          <a:lstStyle/>
          <a:p>
            <a:r>
              <a:rPr lang="en-US" dirty="0"/>
              <a:t>SECTION .text – READ FROM THE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941DA-B857-409B-A610-D069FC1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510158"/>
            <a:ext cx="973491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 close the file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2800" dirty="0" err="1">
                <a:solidFill>
                  <a:srgbClr val="569CD6"/>
                </a:solidFill>
                <a:latin typeface="Droid Sans Mono"/>
              </a:rPr>
              <a:t>eax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2800" dirty="0">
                <a:solidFill>
                  <a:srgbClr val="B5CEA8"/>
                </a:solidFill>
                <a:latin typeface="Droid Sans Mono"/>
              </a:rPr>
              <a:t>6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              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;system call number (</a:t>
            </a:r>
            <a:r>
              <a:rPr lang="en-US" altLang="en-US" sz="2800" dirty="0" err="1">
                <a:solidFill>
                  <a:srgbClr val="6A9955"/>
                </a:solidFill>
                <a:latin typeface="Droid Sans Mono"/>
              </a:rPr>
              <a:t>sys_close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)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2800" dirty="0" err="1">
                <a:solidFill>
                  <a:srgbClr val="569CD6"/>
                </a:solidFill>
                <a:latin typeface="Droid Sans Mono"/>
              </a:rPr>
              <a:t>ebx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, [</a:t>
            </a:r>
            <a:r>
              <a:rPr lang="en-US" altLang="en-US" sz="2800" dirty="0" err="1">
                <a:solidFill>
                  <a:srgbClr val="D4D4D4"/>
                </a:solidFill>
                <a:latin typeface="Droid Sans Mono"/>
              </a:rPr>
              <a:t>fd_in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]            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;file descriptor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 print the info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2800" dirty="0" err="1">
                <a:solidFill>
                  <a:srgbClr val="569CD6"/>
                </a:solidFill>
                <a:latin typeface="Droid Sans Mono"/>
              </a:rPr>
              <a:t>eax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2800" dirty="0">
                <a:solidFill>
                  <a:srgbClr val="B5CEA8"/>
                </a:solidFill>
                <a:latin typeface="Droid Sans Mono"/>
              </a:rPr>
              <a:t>4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              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;system call number (</a:t>
            </a:r>
            <a:r>
              <a:rPr lang="en-US" altLang="en-US" sz="2800" dirty="0" err="1">
                <a:solidFill>
                  <a:srgbClr val="6A9955"/>
                </a:solidFill>
                <a:latin typeface="Droid Sans Mono"/>
              </a:rPr>
              <a:t>sys_write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)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2800" dirty="0" err="1">
                <a:solidFill>
                  <a:srgbClr val="569CD6"/>
                </a:solidFill>
                <a:latin typeface="Droid Sans Mono"/>
              </a:rPr>
              <a:t>ebx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2800" dirty="0">
                <a:solidFill>
                  <a:srgbClr val="B5CEA8"/>
                </a:solidFill>
                <a:latin typeface="Droid Sans Mono"/>
              </a:rPr>
              <a:t>1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              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;file descriptor (Standard Output)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2800" dirty="0" err="1">
                <a:solidFill>
                  <a:srgbClr val="569CD6"/>
                </a:solidFill>
                <a:latin typeface="Droid Sans Mono"/>
              </a:rPr>
              <a:t>ecx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, info               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;message to write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2800" dirty="0" err="1">
                <a:solidFill>
                  <a:srgbClr val="569CD6"/>
                </a:solidFill>
                <a:latin typeface="Droid Sans Mono"/>
              </a:rPr>
              <a:t>edx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, </a:t>
            </a:r>
            <a:r>
              <a:rPr lang="en-US" altLang="en-US" sz="2800" dirty="0">
                <a:solidFill>
                  <a:srgbClr val="B5CEA8"/>
                </a:solidFill>
                <a:latin typeface="Droid Sans Mono"/>
              </a:rPr>
              <a:t>43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             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;message length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</a:t>
            </a: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2800" dirty="0">
                <a:solidFill>
                  <a:srgbClr val="B5CEA8"/>
                </a:solidFill>
                <a:latin typeface="Droid Sans Mono"/>
              </a:rPr>
              <a:t>0x80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mov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eax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,</a:t>
            </a:r>
            <a:r>
              <a:rPr lang="en-US" altLang="en-US" sz="2800" dirty="0">
                <a:solidFill>
                  <a:srgbClr val="B5CEA8"/>
                </a:solidFill>
                <a:latin typeface="Droid Sans Mono"/>
              </a:rPr>
              <a:t>1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                   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;system call number (</a:t>
            </a:r>
            <a:r>
              <a:rPr lang="en-US" altLang="en-US" sz="2800" dirty="0" err="1">
                <a:solidFill>
                  <a:srgbClr val="6A9955"/>
                </a:solidFill>
                <a:latin typeface="Droid Sans Mono"/>
              </a:rPr>
              <a:t>sys_exit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)</a:t>
            </a:r>
            <a:endParaRPr lang="en-US" altLang="en-US" sz="2800" dirty="0"/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sz="2800" dirty="0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</a:t>
            </a:r>
            <a:r>
              <a:rPr lang="en-US" altLang="en-US" sz="2800" dirty="0">
                <a:solidFill>
                  <a:srgbClr val="B5CEA8"/>
                </a:solidFill>
                <a:latin typeface="Droid Sans Mono"/>
              </a:rPr>
              <a:t>0x80</a:t>
            </a:r>
            <a:r>
              <a:rPr lang="en-US" altLang="en-US" sz="2800" dirty="0">
                <a:solidFill>
                  <a:srgbClr val="D4D4D4"/>
                </a:solidFill>
                <a:latin typeface="Droid Sans Mono"/>
              </a:rPr>
              <a:t>                        </a:t>
            </a:r>
            <a:r>
              <a:rPr lang="en-US" altLang="en-US" sz="2800" dirty="0">
                <a:solidFill>
                  <a:srgbClr val="6A9955"/>
                </a:solidFill>
                <a:latin typeface="Droid Sans Mono"/>
              </a:rPr>
              <a:t>;call kernel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035242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0BE060C7A3D40BE2C868C4392DFC8" ma:contentTypeVersion="10" ma:contentTypeDescription="Create a new document." ma:contentTypeScope="" ma:versionID="655ce1d12a67fb0e988842970ab4dec8">
  <xsd:schema xmlns:xsd="http://www.w3.org/2001/XMLSchema" xmlns:xs="http://www.w3.org/2001/XMLSchema" xmlns:p="http://schemas.microsoft.com/office/2006/metadata/properties" xmlns:ns3="9766929e-dacf-4961-b2a4-3efb83dd0183" xmlns:ns4="aeb9bf84-413f-4903-a659-2d6522886fb6" targetNamespace="http://schemas.microsoft.com/office/2006/metadata/properties" ma:root="true" ma:fieldsID="2e453cff0cf65e4fc048059e6ab93724" ns3:_="" ns4:_="">
    <xsd:import namespace="9766929e-dacf-4961-b2a4-3efb83dd0183"/>
    <xsd:import namespace="aeb9bf84-413f-4903-a659-2d6522886f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6929e-dacf-4961-b2a4-3efb83dd01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9bf84-413f-4903-a659-2d6522886f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F1DF6C-17F4-4B16-B9C9-B17BD6214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66929e-dacf-4961-b2a4-3efb83dd0183"/>
    <ds:schemaRef ds:uri="aeb9bf84-413f-4903-a659-2d6522886f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BB0D09-94DA-4013-A347-34E00AB7F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84BC3-FC2E-4A68-96A2-77FC45EB5E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</TotalTime>
  <Words>79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Droid Sans Mono</vt:lpstr>
      <vt:lpstr>Gill Sans MT</vt:lpstr>
      <vt:lpstr>Impact</vt:lpstr>
      <vt:lpstr>Badge</vt:lpstr>
      <vt:lpstr>FILE MANAGEMENT ASM CODE</vt:lpstr>
      <vt:lpstr>SECTION .DATA</vt:lpstr>
      <vt:lpstr>SECTION .text – CREATING THE FILE</vt:lpstr>
      <vt:lpstr>SECTION .text – WRITING INTO THE FILE</vt:lpstr>
      <vt:lpstr>SECTION .text – CLOSING THE FILE</vt:lpstr>
      <vt:lpstr>SECTION .text – MESSAGE INDICATING END OF FILE WRITE</vt:lpstr>
      <vt:lpstr>SECTION .text – OPEN FILE FOR READING</vt:lpstr>
      <vt:lpstr>SECTION .text – READ FROM THE FILE</vt:lpstr>
      <vt:lpstr>SECTION .text – READ FROM THE FILE</vt:lpstr>
      <vt:lpstr>SECTION .BSS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ASM CODE</dc:title>
  <dc:creator>Isaack Motanya</dc:creator>
  <cp:lastModifiedBy>Isaack Motanya</cp:lastModifiedBy>
  <cp:revision>2</cp:revision>
  <dcterms:created xsi:type="dcterms:W3CDTF">2019-10-02T04:37:04Z</dcterms:created>
  <dcterms:modified xsi:type="dcterms:W3CDTF">2019-10-02T04:46:03Z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0x01010075D0BE060C7A3D40BE2C868C4392DFC8</vt:lpwstr>
  </property>
</Properties>
</file>