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62" r:id="rId7"/>
    <p:sldId id="258" r:id="rId8"/>
    <p:sldId id="263" r:id="rId9"/>
    <p:sldId id="259" r:id="rId10"/>
    <p:sldId id="260" r:id="rId11"/>
    <p:sldId id="264" r:id="rId12"/>
    <p:sldId id="265" r:id="rId13"/>
    <p:sldId id="269" r:id="rId14"/>
    <p:sldId id="270" r:id="rId15"/>
    <p:sldId id="271" r:id="rId16"/>
    <p:sldId id="266" r:id="rId17"/>
    <p:sldId id="267" r:id="rId18"/>
    <p:sldId id="268"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4DD871-6BD9-42AD-A6E2-F187D847310C}" v="237" dt="2019-09-24T13:40:33.1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aack Motanya" userId="14a8c1fd-38bb-47eb-874d-2dba416bb128" providerId="ADAL" clId="{F94DD871-6BD9-42AD-A6E2-F187D847310C}"/>
    <pc:docChg chg="undo redo custSel mod addSld delSld modSld sldOrd">
      <pc:chgData name="Isaack Motanya" userId="14a8c1fd-38bb-47eb-874d-2dba416bb128" providerId="ADAL" clId="{F94DD871-6BD9-42AD-A6E2-F187D847310C}" dt="2019-09-24T13:40:35.085" v="3715" actId="113"/>
      <pc:docMkLst>
        <pc:docMk/>
      </pc:docMkLst>
      <pc:sldChg chg="addSp delSp modSp add del">
        <pc:chgData name="Isaack Motanya" userId="14a8c1fd-38bb-47eb-874d-2dba416bb128" providerId="ADAL" clId="{F94DD871-6BD9-42AD-A6E2-F187D847310C}" dt="2019-09-24T11:46:32.337" v="919" actId="26606"/>
        <pc:sldMkLst>
          <pc:docMk/>
          <pc:sldMk cId="2020816424" sldId="257"/>
        </pc:sldMkLst>
        <pc:spChg chg="del">
          <ac:chgData name="Isaack Motanya" userId="14a8c1fd-38bb-47eb-874d-2dba416bb128" providerId="ADAL" clId="{F94DD871-6BD9-42AD-A6E2-F187D847310C}" dt="2019-09-24T11:42:32.778" v="864"/>
          <ac:spMkLst>
            <pc:docMk/>
            <pc:sldMk cId="2020816424" sldId="257"/>
            <ac:spMk id="2" creationId="{36E710F4-8970-47C9-B88F-E4E94985150D}"/>
          </ac:spMkLst>
        </pc:spChg>
        <pc:spChg chg="add del mod">
          <ac:chgData name="Isaack Motanya" userId="14a8c1fd-38bb-47eb-874d-2dba416bb128" providerId="ADAL" clId="{F94DD871-6BD9-42AD-A6E2-F187D847310C}" dt="2019-09-24T11:42:40.822" v="865"/>
          <ac:spMkLst>
            <pc:docMk/>
            <pc:sldMk cId="2020816424" sldId="257"/>
            <ac:spMk id="4" creationId="{72A3D26A-EA52-46C7-8AC2-0C947D87AAE6}"/>
          </ac:spMkLst>
        </pc:spChg>
        <pc:spChg chg="add">
          <ac:chgData name="Isaack Motanya" userId="14a8c1fd-38bb-47eb-874d-2dba416bb128" providerId="ADAL" clId="{F94DD871-6BD9-42AD-A6E2-F187D847310C}" dt="2019-09-24T11:46:32.337" v="919" actId="26606"/>
          <ac:spMkLst>
            <pc:docMk/>
            <pc:sldMk cId="2020816424" sldId="257"/>
            <ac:spMk id="10" creationId="{61C69197-A69D-4F69-9546-7994B70964C8}"/>
          </ac:spMkLst>
        </pc:spChg>
        <pc:spChg chg="add">
          <ac:chgData name="Isaack Motanya" userId="14a8c1fd-38bb-47eb-874d-2dba416bb128" providerId="ADAL" clId="{F94DD871-6BD9-42AD-A6E2-F187D847310C}" dt="2019-09-24T11:46:32.337" v="919" actId="26606"/>
          <ac:spMkLst>
            <pc:docMk/>
            <pc:sldMk cId="2020816424" sldId="257"/>
            <ac:spMk id="12" creationId="{370CC95A-F4E4-4383-A0B0-7487B4C94A29}"/>
          </ac:spMkLst>
        </pc:spChg>
        <pc:spChg chg="add">
          <ac:chgData name="Isaack Motanya" userId="14a8c1fd-38bb-47eb-874d-2dba416bb128" providerId="ADAL" clId="{F94DD871-6BD9-42AD-A6E2-F187D847310C}" dt="2019-09-24T11:46:32.337" v="919" actId="26606"/>
          <ac:spMkLst>
            <pc:docMk/>
            <pc:sldMk cId="2020816424" sldId="257"/>
            <ac:spMk id="14" creationId="{7B20D11A-6223-4CBA-9C52-7B65CF90A0DC}"/>
          </ac:spMkLst>
        </pc:spChg>
        <pc:graphicFrameChg chg="mod modGraphic">
          <ac:chgData name="Isaack Motanya" userId="14a8c1fd-38bb-47eb-874d-2dba416bb128" providerId="ADAL" clId="{F94DD871-6BD9-42AD-A6E2-F187D847310C}" dt="2019-09-24T11:46:32.337" v="919" actId="26606"/>
          <ac:graphicFrameMkLst>
            <pc:docMk/>
            <pc:sldMk cId="2020816424" sldId="257"/>
            <ac:graphicFrameMk id="5" creationId="{D378A737-91A7-4F0E-A602-01433416AC02}"/>
          </ac:graphicFrameMkLst>
        </pc:graphicFrameChg>
      </pc:sldChg>
      <pc:sldChg chg="addSp delSp modSp add del mod setBg">
        <pc:chgData name="Isaack Motanya" userId="14a8c1fd-38bb-47eb-874d-2dba416bb128" providerId="ADAL" clId="{F94DD871-6BD9-42AD-A6E2-F187D847310C}" dt="2019-09-24T11:49:40.390" v="949" actId="14100"/>
        <pc:sldMkLst>
          <pc:docMk/>
          <pc:sldMk cId="1468079686" sldId="258"/>
        </pc:sldMkLst>
        <pc:spChg chg="del mod">
          <ac:chgData name="Isaack Motanya" userId="14a8c1fd-38bb-47eb-874d-2dba416bb128" providerId="ADAL" clId="{F94DD871-6BD9-42AD-A6E2-F187D847310C}" dt="2019-09-24T11:46:43.241" v="920" actId="478"/>
          <ac:spMkLst>
            <pc:docMk/>
            <pc:sldMk cId="1468079686" sldId="258"/>
            <ac:spMk id="2" creationId="{E224863B-4F34-4C25-8ED5-EF95773BA88C}"/>
          </ac:spMkLst>
        </pc:spChg>
        <pc:spChg chg="del">
          <ac:chgData name="Isaack Motanya" userId="14a8c1fd-38bb-47eb-874d-2dba416bb128" providerId="ADAL" clId="{F94DD871-6BD9-42AD-A6E2-F187D847310C}" dt="2019-09-24T10:07:43.973" v="1" actId="26606"/>
          <ac:spMkLst>
            <pc:docMk/>
            <pc:sldMk cId="1468079686" sldId="258"/>
            <ac:spMk id="3" creationId="{35988772-9EFD-4BDD-A049-3A7D75B5E2B8}"/>
          </ac:spMkLst>
        </pc:spChg>
        <pc:spChg chg="add del mod">
          <ac:chgData name="Isaack Motanya" userId="14a8c1fd-38bb-47eb-874d-2dba416bb128" providerId="ADAL" clId="{F94DD871-6BD9-42AD-A6E2-F187D847310C}" dt="2019-09-24T11:46:45.438" v="921" actId="478"/>
          <ac:spMkLst>
            <pc:docMk/>
            <pc:sldMk cId="1468079686" sldId="258"/>
            <ac:spMk id="8" creationId="{523D3DB2-4D34-471E-B4E2-314850F90778}"/>
          </ac:spMkLst>
        </pc:spChg>
        <pc:graphicFrameChg chg="add mod ord modGraphic">
          <ac:chgData name="Isaack Motanya" userId="14a8c1fd-38bb-47eb-874d-2dba416bb128" providerId="ADAL" clId="{F94DD871-6BD9-42AD-A6E2-F187D847310C}" dt="2019-09-24T11:48:32.021" v="930" actId="14100"/>
          <ac:graphicFrameMkLst>
            <pc:docMk/>
            <pc:sldMk cId="1468079686" sldId="258"/>
            <ac:graphicFrameMk id="5" creationId="{A1DED079-A809-43BE-8107-F6B3F35D4CE8}"/>
          </ac:graphicFrameMkLst>
        </pc:graphicFrameChg>
        <pc:picChg chg="del">
          <ac:chgData name="Isaack Motanya" userId="14a8c1fd-38bb-47eb-874d-2dba416bb128" providerId="ADAL" clId="{F94DD871-6BD9-42AD-A6E2-F187D847310C}" dt="2019-09-24T10:07:23.193" v="0"/>
          <ac:picMkLst>
            <pc:docMk/>
            <pc:sldMk cId="1468079686" sldId="258"/>
            <ac:picMk id="4" creationId="{4A32E26F-6508-4AC3-8232-13F5FBA66FFD}"/>
          </ac:picMkLst>
        </pc:picChg>
        <pc:picChg chg="add mod">
          <ac:chgData name="Isaack Motanya" userId="14a8c1fd-38bb-47eb-874d-2dba416bb128" providerId="ADAL" clId="{F94DD871-6BD9-42AD-A6E2-F187D847310C}" dt="2019-09-24T11:49:40.390" v="949" actId="14100"/>
          <ac:picMkLst>
            <pc:docMk/>
            <pc:sldMk cId="1468079686" sldId="258"/>
            <ac:picMk id="6" creationId="{ABFF7638-BB05-4349-AD9E-8C36A48FA004}"/>
          </ac:picMkLst>
        </pc:picChg>
      </pc:sldChg>
      <pc:sldChg chg="addSp delSp modSp add mod setBg">
        <pc:chgData name="Isaack Motanya" userId="14a8c1fd-38bb-47eb-874d-2dba416bb128" providerId="ADAL" clId="{F94DD871-6BD9-42AD-A6E2-F187D847310C}" dt="2019-09-24T11:49:38.068" v="947" actId="26606"/>
        <pc:sldMkLst>
          <pc:docMk/>
          <pc:sldMk cId="2681291644" sldId="259"/>
        </pc:sldMkLst>
        <pc:spChg chg="del mod">
          <ac:chgData name="Isaack Motanya" userId="14a8c1fd-38bb-47eb-874d-2dba416bb128" providerId="ADAL" clId="{F94DD871-6BD9-42AD-A6E2-F187D847310C}" dt="2019-09-24T11:45:18.313" v="906" actId="478"/>
          <ac:spMkLst>
            <pc:docMk/>
            <pc:sldMk cId="2681291644" sldId="259"/>
            <ac:spMk id="2" creationId="{ADF9A9B9-CE2D-4440-8DF6-8AD25959C8CF}"/>
          </ac:spMkLst>
        </pc:spChg>
        <pc:spChg chg="add del mod">
          <ac:chgData name="Isaack Motanya" userId="14a8c1fd-38bb-47eb-874d-2dba416bb128" providerId="ADAL" clId="{F94DD871-6BD9-42AD-A6E2-F187D847310C}" dt="2019-09-24T11:29:47.340" v="791" actId="26606"/>
          <ac:spMkLst>
            <pc:docMk/>
            <pc:sldMk cId="2681291644" sldId="259"/>
            <ac:spMk id="3" creationId="{4231532E-7A8F-42F6-A598-D0A2AAFFEE28}"/>
          </ac:spMkLst>
        </pc:spChg>
        <pc:spChg chg="add del mod">
          <ac:chgData name="Isaack Motanya" userId="14a8c1fd-38bb-47eb-874d-2dba416bb128" providerId="ADAL" clId="{F94DD871-6BD9-42AD-A6E2-F187D847310C}" dt="2019-09-24T11:45:20.466" v="907" actId="478"/>
          <ac:spMkLst>
            <pc:docMk/>
            <pc:sldMk cId="2681291644" sldId="259"/>
            <ac:spMk id="8" creationId="{2558A6CB-86C9-487F-BC65-B8CA51F95FC1}"/>
          </ac:spMkLst>
        </pc:spChg>
        <pc:spChg chg="add del">
          <ac:chgData name="Isaack Motanya" userId="14a8c1fd-38bb-47eb-874d-2dba416bb128" providerId="ADAL" clId="{F94DD871-6BD9-42AD-A6E2-F187D847310C}" dt="2019-09-24T11:28:54.051" v="786" actId="26606"/>
          <ac:spMkLst>
            <pc:docMk/>
            <pc:sldMk cId="2681291644" sldId="259"/>
            <ac:spMk id="10" creationId="{F73EEC40-1E6A-4BA4-90CA-0E9CB6D623B7}"/>
          </ac:spMkLst>
        </pc:spChg>
        <pc:spChg chg="add del">
          <ac:chgData name="Isaack Motanya" userId="14a8c1fd-38bb-47eb-874d-2dba416bb128" providerId="ADAL" clId="{F94DD871-6BD9-42AD-A6E2-F187D847310C}" dt="2019-09-24T11:49:38.068" v="947" actId="26606"/>
          <ac:spMkLst>
            <pc:docMk/>
            <pc:sldMk cId="2681291644" sldId="259"/>
            <ac:spMk id="11" creationId="{61C69197-A69D-4F69-9546-7994B70964C8}"/>
          </ac:spMkLst>
        </pc:spChg>
        <pc:spChg chg="add del">
          <ac:chgData name="Isaack Motanya" userId="14a8c1fd-38bb-47eb-874d-2dba416bb128" providerId="ADAL" clId="{F94DD871-6BD9-42AD-A6E2-F187D847310C}" dt="2019-09-24T11:28:54.051" v="786" actId="26606"/>
          <ac:spMkLst>
            <pc:docMk/>
            <pc:sldMk cId="2681291644" sldId="259"/>
            <ac:spMk id="12" creationId="{23E5B0A1-62AF-4842-80C0-74DA087E9C27}"/>
          </ac:spMkLst>
        </pc:spChg>
        <pc:spChg chg="add del">
          <ac:chgData name="Isaack Motanya" userId="14a8c1fd-38bb-47eb-874d-2dba416bb128" providerId="ADAL" clId="{F94DD871-6BD9-42AD-A6E2-F187D847310C}" dt="2019-09-24T11:49:38.068" v="947" actId="26606"/>
          <ac:spMkLst>
            <pc:docMk/>
            <pc:sldMk cId="2681291644" sldId="259"/>
            <ac:spMk id="13" creationId="{370CC95A-F4E4-4383-A0B0-7487B4C94A29}"/>
          </ac:spMkLst>
        </pc:spChg>
        <pc:spChg chg="add del">
          <ac:chgData name="Isaack Motanya" userId="14a8c1fd-38bb-47eb-874d-2dba416bb128" providerId="ADAL" clId="{F94DD871-6BD9-42AD-A6E2-F187D847310C}" dt="2019-09-24T11:28:54.051" v="786" actId="26606"/>
          <ac:spMkLst>
            <pc:docMk/>
            <pc:sldMk cId="2681291644" sldId="259"/>
            <ac:spMk id="14" creationId="{42AB6772-4EB6-467C-BDF3-6F1E3D1252C1}"/>
          </ac:spMkLst>
        </pc:spChg>
        <pc:spChg chg="add del">
          <ac:chgData name="Isaack Motanya" userId="14a8c1fd-38bb-47eb-874d-2dba416bb128" providerId="ADAL" clId="{F94DD871-6BD9-42AD-A6E2-F187D847310C}" dt="2019-09-24T11:49:38.068" v="947" actId="26606"/>
          <ac:spMkLst>
            <pc:docMk/>
            <pc:sldMk cId="2681291644" sldId="259"/>
            <ac:spMk id="15" creationId="{7B20D11A-6223-4CBA-9C52-7B65CF90A0DC}"/>
          </ac:spMkLst>
        </pc:spChg>
        <pc:graphicFrameChg chg="add del">
          <ac:chgData name="Isaack Motanya" userId="14a8c1fd-38bb-47eb-874d-2dba416bb128" providerId="ADAL" clId="{F94DD871-6BD9-42AD-A6E2-F187D847310C}" dt="2019-09-24T11:27:59.215" v="784" actId="26606"/>
          <ac:graphicFrameMkLst>
            <pc:docMk/>
            <pc:sldMk cId="2681291644" sldId="259"/>
            <ac:graphicFrameMk id="5" creationId="{9494596E-AC35-495D-9A65-27CCC0211F92}"/>
          </ac:graphicFrameMkLst>
        </pc:graphicFrameChg>
        <pc:graphicFrameChg chg="add mod modGraphic">
          <ac:chgData name="Isaack Motanya" userId="14a8c1fd-38bb-47eb-874d-2dba416bb128" providerId="ADAL" clId="{F94DD871-6BD9-42AD-A6E2-F187D847310C}" dt="2019-09-24T11:49:38.068" v="947" actId="26606"/>
          <ac:graphicFrameMkLst>
            <pc:docMk/>
            <pc:sldMk cId="2681291644" sldId="259"/>
            <ac:graphicFrameMk id="6" creationId="{46C263BA-86CC-4987-906E-C15A576E70B9}"/>
          </ac:graphicFrameMkLst>
        </pc:graphicFrameChg>
        <pc:graphicFrameChg chg="add del">
          <ac:chgData name="Isaack Motanya" userId="14a8c1fd-38bb-47eb-874d-2dba416bb128" providerId="ADAL" clId="{F94DD871-6BD9-42AD-A6E2-F187D847310C}" dt="2019-09-24T11:28:54.051" v="786" actId="26606"/>
          <ac:graphicFrameMkLst>
            <pc:docMk/>
            <pc:sldMk cId="2681291644" sldId="259"/>
            <ac:graphicFrameMk id="7" creationId="{26003054-421D-4B06-A1FD-82E2BAFB129B}"/>
          </ac:graphicFrameMkLst>
        </pc:graphicFrameChg>
      </pc:sldChg>
      <pc:sldChg chg="addSp delSp modSp add mod setBg">
        <pc:chgData name="Isaack Motanya" userId="14a8c1fd-38bb-47eb-874d-2dba416bb128" providerId="ADAL" clId="{F94DD871-6BD9-42AD-A6E2-F187D847310C}" dt="2019-09-24T11:50:24.085" v="960"/>
        <pc:sldMkLst>
          <pc:docMk/>
          <pc:sldMk cId="3905084802" sldId="260"/>
        </pc:sldMkLst>
        <pc:spChg chg="del mod">
          <ac:chgData name="Isaack Motanya" userId="14a8c1fd-38bb-47eb-874d-2dba416bb128" providerId="ADAL" clId="{F94DD871-6BD9-42AD-A6E2-F187D847310C}" dt="2019-09-24T11:45:24.592" v="908" actId="478"/>
          <ac:spMkLst>
            <pc:docMk/>
            <pc:sldMk cId="3905084802" sldId="260"/>
            <ac:spMk id="2" creationId="{ADF9A9B9-CE2D-4440-8DF6-8AD25959C8CF}"/>
          </ac:spMkLst>
        </pc:spChg>
        <pc:spChg chg="del mod">
          <ac:chgData name="Isaack Motanya" userId="14a8c1fd-38bb-47eb-874d-2dba416bb128" providerId="ADAL" clId="{F94DD871-6BD9-42AD-A6E2-F187D847310C}" dt="2019-09-24T11:29:20.023" v="790" actId="26606"/>
          <ac:spMkLst>
            <pc:docMk/>
            <pc:sldMk cId="3905084802" sldId="260"/>
            <ac:spMk id="3" creationId="{4231532E-7A8F-42F6-A598-D0A2AAFFEE28}"/>
          </ac:spMkLst>
        </pc:spChg>
        <pc:spChg chg="add del mod">
          <ac:chgData name="Isaack Motanya" userId="14a8c1fd-38bb-47eb-874d-2dba416bb128" providerId="ADAL" clId="{F94DD871-6BD9-42AD-A6E2-F187D847310C}" dt="2019-09-24T11:45:26.830" v="909" actId="478"/>
          <ac:spMkLst>
            <pc:docMk/>
            <pc:sldMk cId="3905084802" sldId="260"/>
            <ac:spMk id="6" creationId="{2F1D33B1-DD2D-4285-BE6C-C7EB2AEE8281}"/>
          </ac:spMkLst>
        </pc:spChg>
        <pc:spChg chg="add del">
          <ac:chgData name="Isaack Motanya" userId="14a8c1fd-38bb-47eb-874d-2dba416bb128" providerId="ADAL" clId="{F94DD871-6BD9-42AD-A6E2-F187D847310C}" dt="2019-09-24T11:49:37.464" v="946" actId="26606"/>
          <ac:spMkLst>
            <pc:docMk/>
            <pc:sldMk cId="3905084802" sldId="260"/>
            <ac:spMk id="7" creationId="{61C69197-A69D-4F69-9546-7994B70964C8}"/>
          </ac:spMkLst>
        </pc:spChg>
        <pc:spChg chg="add del">
          <ac:chgData name="Isaack Motanya" userId="14a8c1fd-38bb-47eb-874d-2dba416bb128" providerId="ADAL" clId="{F94DD871-6BD9-42AD-A6E2-F187D847310C}" dt="2019-09-24T11:49:37.464" v="946" actId="26606"/>
          <ac:spMkLst>
            <pc:docMk/>
            <pc:sldMk cId="3905084802" sldId="260"/>
            <ac:spMk id="8" creationId="{370CC95A-F4E4-4383-A0B0-7487B4C94A29}"/>
          </ac:spMkLst>
        </pc:spChg>
        <pc:spChg chg="add del">
          <ac:chgData name="Isaack Motanya" userId="14a8c1fd-38bb-47eb-874d-2dba416bb128" providerId="ADAL" clId="{F94DD871-6BD9-42AD-A6E2-F187D847310C}" dt="2019-09-24T11:49:37.464" v="946" actId="26606"/>
          <ac:spMkLst>
            <pc:docMk/>
            <pc:sldMk cId="3905084802" sldId="260"/>
            <ac:spMk id="9" creationId="{7B20D11A-6223-4CBA-9C52-7B65CF90A0DC}"/>
          </ac:spMkLst>
        </pc:spChg>
        <pc:spChg chg="add del">
          <ac:chgData name="Isaack Motanya" userId="14a8c1fd-38bb-47eb-874d-2dba416bb128" providerId="ADAL" clId="{F94DD871-6BD9-42AD-A6E2-F187D847310C}" dt="2019-09-24T11:49:32.342" v="942" actId="26606"/>
          <ac:spMkLst>
            <pc:docMk/>
            <pc:sldMk cId="3905084802" sldId="260"/>
            <ac:spMk id="10" creationId="{61C69197-A69D-4F69-9546-7994B70964C8}"/>
          </ac:spMkLst>
        </pc:spChg>
        <pc:spChg chg="add del">
          <ac:chgData name="Isaack Motanya" userId="14a8c1fd-38bb-47eb-874d-2dba416bb128" providerId="ADAL" clId="{F94DD871-6BD9-42AD-A6E2-F187D847310C}" dt="2019-09-24T11:49:32.342" v="942" actId="26606"/>
          <ac:spMkLst>
            <pc:docMk/>
            <pc:sldMk cId="3905084802" sldId="260"/>
            <ac:spMk id="12" creationId="{370CC95A-F4E4-4383-A0B0-7487B4C94A29}"/>
          </ac:spMkLst>
        </pc:spChg>
        <pc:spChg chg="add del">
          <ac:chgData name="Isaack Motanya" userId="14a8c1fd-38bb-47eb-874d-2dba416bb128" providerId="ADAL" clId="{F94DD871-6BD9-42AD-A6E2-F187D847310C}" dt="2019-09-24T11:49:32.342" v="942" actId="26606"/>
          <ac:spMkLst>
            <pc:docMk/>
            <pc:sldMk cId="3905084802" sldId="260"/>
            <ac:spMk id="14" creationId="{7B20D11A-6223-4CBA-9C52-7B65CF90A0DC}"/>
          </ac:spMkLst>
        </pc:spChg>
        <pc:graphicFrameChg chg="add mod modGraphic">
          <ac:chgData name="Isaack Motanya" userId="14a8c1fd-38bb-47eb-874d-2dba416bb128" providerId="ADAL" clId="{F94DD871-6BD9-42AD-A6E2-F187D847310C}" dt="2019-09-24T11:50:24.085" v="960"/>
          <ac:graphicFrameMkLst>
            <pc:docMk/>
            <pc:sldMk cId="3905084802" sldId="260"/>
            <ac:graphicFrameMk id="5" creationId="{9EFCB565-3C85-46E7-85AE-D7D275740053}"/>
          </ac:graphicFrameMkLst>
        </pc:graphicFrameChg>
      </pc:sldChg>
      <pc:sldChg chg="modSp add del">
        <pc:chgData name="Isaack Motanya" userId="14a8c1fd-38bb-47eb-874d-2dba416bb128" providerId="ADAL" clId="{F94DD871-6BD9-42AD-A6E2-F187D847310C}" dt="2019-09-24T11:46:10.475" v="918" actId="2696"/>
        <pc:sldMkLst>
          <pc:docMk/>
          <pc:sldMk cId="643520871" sldId="261"/>
        </pc:sldMkLst>
        <pc:spChg chg="mod">
          <ac:chgData name="Isaack Motanya" userId="14a8c1fd-38bb-47eb-874d-2dba416bb128" providerId="ADAL" clId="{F94DD871-6BD9-42AD-A6E2-F187D847310C}" dt="2019-09-24T11:38:06.493" v="828" actId="14100"/>
          <ac:spMkLst>
            <pc:docMk/>
            <pc:sldMk cId="643520871" sldId="261"/>
            <ac:spMk id="2" creationId="{634423E3-6334-49C7-93A5-3B7F29BCE74D}"/>
          </ac:spMkLst>
        </pc:spChg>
        <pc:spChg chg="mod">
          <ac:chgData name="Isaack Motanya" userId="14a8c1fd-38bb-47eb-874d-2dba416bb128" providerId="ADAL" clId="{F94DD871-6BD9-42AD-A6E2-F187D847310C}" dt="2019-09-24T11:39:12.852" v="863" actId="20577"/>
          <ac:spMkLst>
            <pc:docMk/>
            <pc:sldMk cId="643520871" sldId="261"/>
            <ac:spMk id="3" creationId="{FCF2BC4B-7ADC-407F-9B72-82CB486F832C}"/>
          </ac:spMkLst>
        </pc:spChg>
      </pc:sldChg>
      <pc:sldChg chg="delSp modSp add del">
        <pc:chgData name="Isaack Motanya" userId="14a8c1fd-38bb-47eb-874d-2dba416bb128" providerId="ADAL" clId="{F94DD871-6BD9-42AD-A6E2-F187D847310C}" dt="2019-09-24T11:46:00.448" v="915" actId="2696"/>
        <pc:sldMkLst>
          <pc:docMk/>
          <pc:sldMk cId="1602690129" sldId="262"/>
        </pc:sldMkLst>
        <pc:spChg chg="mod">
          <ac:chgData name="Isaack Motanya" userId="14a8c1fd-38bb-47eb-874d-2dba416bb128" providerId="ADAL" clId="{F94DD871-6BD9-42AD-A6E2-F187D847310C}" dt="2019-09-24T11:43:26.710" v="895" actId="20577"/>
          <ac:spMkLst>
            <pc:docMk/>
            <pc:sldMk cId="1602690129" sldId="262"/>
            <ac:spMk id="2" creationId="{1D624274-BCE5-4080-A381-2269E72261AA}"/>
          </ac:spMkLst>
        </pc:spChg>
        <pc:spChg chg="del">
          <ac:chgData name="Isaack Motanya" userId="14a8c1fd-38bb-47eb-874d-2dba416bb128" providerId="ADAL" clId="{F94DD871-6BD9-42AD-A6E2-F187D847310C}" dt="2019-09-24T11:43:30.721" v="896" actId="478"/>
          <ac:spMkLst>
            <pc:docMk/>
            <pc:sldMk cId="1602690129" sldId="262"/>
            <ac:spMk id="3" creationId="{93505C8B-0803-4D09-B299-FA081F1F4F02}"/>
          </ac:spMkLst>
        </pc:spChg>
      </pc:sldChg>
      <pc:sldChg chg="modSp add del">
        <pc:chgData name="Isaack Motanya" userId="14a8c1fd-38bb-47eb-874d-2dba416bb128" providerId="ADAL" clId="{F94DD871-6BD9-42AD-A6E2-F187D847310C}" dt="2019-09-24T11:43:05.669" v="879" actId="2696"/>
        <pc:sldMkLst>
          <pc:docMk/>
          <pc:sldMk cId="3765463685" sldId="262"/>
        </pc:sldMkLst>
        <pc:spChg chg="mod">
          <ac:chgData name="Isaack Motanya" userId="14a8c1fd-38bb-47eb-874d-2dba416bb128" providerId="ADAL" clId="{F94DD871-6BD9-42AD-A6E2-F187D847310C}" dt="2019-09-24T11:42:56.483" v="878" actId="20577"/>
          <ac:spMkLst>
            <pc:docMk/>
            <pc:sldMk cId="3765463685" sldId="262"/>
            <ac:spMk id="2" creationId="{D0EEBDDF-0889-4135-A166-1A6B7BE80FCE}"/>
          </ac:spMkLst>
        </pc:spChg>
      </pc:sldChg>
      <pc:sldChg chg="modSp add ord">
        <pc:chgData name="Isaack Motanya" userId="14a8c1fd-38bb-47eb-874d-2dba416bb128" providerId="ADAL" clId="{F94DD871-6BD9-42AD-A6E2-F187D847310C}" dt="2019-09-24T11:45:08.333" v="905" actId="20577"/>
        <pc:sldMkLst>
          <pc:docMk/>
          <pc:sldMk cId="2987953065" sldId="263"/>
        </pc:sldMkLst>
        <pc:spChg chg="mod">
          <ac:chgData name="Isaack Motanya" userId="14a8c1fd-38bb-47eb-874d-2dba416bb128" providerId="ADAL" clId="{F94DD871-6BD9-42AD-A6E2-F187D847310C}" dt="2019-09-24T11:45:08.333" v="905" actId="20577"/>
          <ac:spMkLst>
            <pc:docMk/>
            <pc:sldMk cId="2987953065" sldId="263"/>
            <ac:spMk id="2" creationId="{1D624274-BCE5-4080-A381-2269E72261AA}"/>
          </ac:spMkLst>
        </pc:spChg>
      </pc:sldChg>
      <pc:sldChg chg="modSp add ord">
        <pc:chgData name="Isaack Motanya" userId="14a8c1fd-38bb-47eb-874d-2dba416bb128" providerId="ADAL" clId="{F94DD871-6BD9-42AD-A6E2-F187D847310C}" dt="2019-09-24T11:51:00.102" v="974" actId="20577"/>
        <pc:sldMkLst>
          <pc:docMk/>
          <pc:sldMk cId="665052359" sldId="264"/>
        </pc:sldMkLst>
        <pc:spChg chg="mod">
          <ac:chgData name="Isaack Motanya" userId="14a8c1fd-38bb-47eb-874d-2dba416bb128" providerId="ADAL" clId="{F94DD871-6BD9-42AD-A6E2-F187D847310C}" dt="2019-09-24T11:51:00.102" v="974" actId="20577"/>
          <ac:spMkLst>
            <pc:docMk/>
            <pc:sldMk cId="665052359" sldId="264"/>
            <ac:spMk id="2" creationId="{1D624274-BCE5-4080-A381-2269E72261AA}"/>
          </ac:spMkLst>
        </pc:spChg>
      </pc:sldChg>
      <pc:sldChg chg="addSp delSp modSp add mod setBg">
        <pc:chgData name="Isaack Motanya" userId="14a8c1fd-38bb-47eb-874d-2dba416bb128" providerId="ADAL" clId="{F94DD871-6BD9-42AD-A6E2-F187D847310C}" dt="2019-09-24T12:12:11.075" v="1626" actId="14100"/>
        <pc:sldMkLst>
          <pc:docMk/>
          <pc:sldMk cId="1745663997" sldId="265"/>
        </pc:sldMkLst>
        <pc:spChg chg="del">
          <ac:chgData name="Isaack Motanya" userId="14a8c1fd-38bb-47eb-874d-2dba416bb128" providerId="ADAL" clId="{F94DD871-6BD9-42AD-A6E2-F187D847310C}" dt="2019-09-24T11:51:05.519" v="976" actId="478"/>
          <ac:spMkLst>
            <pc:docMk/>
            <pc:sldMk cId="1745663997" sldId="265"/>
            <ac:spMk id="2" creationId="{F6B41985-C9FC-4BEE-8FFD-F424F1E92F12}"/>
          </ac:spMkLst>
        </pc:spChg>
        <pc:spChg chg="del mod">
          <ac:chgData name="Isaack Motanya" userId="14a8c1fd-38bb-47eb-874d-2dba416bb128" providerId="ADAL" clId="{F94DD871-6BD9-42AD-A6E2-F187D847310C}" dt="2019-09-24T12:11:54.998" v="1622" actId="26606"/>
          <ac:spMkLst>
            <pc:docMk/>
            <pc:sldMk cId="1745663997" sldId="265"/>
            <ac:spMk id="3" creationId="{23D4AB8A-2374-4DED-9273-736694F17220}"/>
          </ac:spMkLst>
        </pc:spChg>
        <pc:spChg chg="add">
          <ac:chgData name="Isaack Motanya" userId="14a8c1fd-38bb-47eb-874d-2dba416bb128" providerId="ADAL" clId="{F94DD871-6BD9-42AD-A6E2-F187D847310C}" dt="2019-09-24T12:11:54.998" v="1622" actId="26606"/>
          <ac:spMkLst>
            <pc:docMk/>
            <pc:sldMk cId="1745663997" sldId="265"/>
            <ac:spMk id="10" creationId="{61C69197-A69D-4F69-9546-7994B70964C8}"/>
          </ac:spMkLst>
        </pc:spChg>
        <pc:spChg chg="add">
          <ac:chgData name="Isaack Motanya" userId="14a8c1fd-38bb-47eb-874d-2dba416bb128" providerId="ADAL" clId="{F94DD871-6BD9-42AD-A6E2-F187D847310C}" dt="2019-09-24T12:11:54.998" v="1622" actId="26606"/>
          <ac:spMkLst>
            <pc:docMk/>
            <pc:sldMk cId="1745663997" sldId="265"/>
            <ac:spMk id="12" creationId="{370CC95A-F4E4-4383-A0B0-7487B4C94A29}"/>
          </ac:spMkLst>
        </pc:spChg>
        <pc:spChg chg="add">
          <ac:chgData name="Isaack Motanya" userId="14a8c1fd-38bb-47eb-874d-2dba416bb128" providerId="ADAL" clId="{F94DD871-6BD9-42AD-A6E2-F187D847310C}" dt="2019-09-24T12:11:54.998" v="1622" actId="26606"/>
          <ac:spMkLst>
            <pc:docMk/>
            <pc:sldMk cId="1745663997" sldId="265"/>
            <ac:spMk id="14" creationId="{7B20D11A-6223-4CBA-9C52-7B65CF90A0DC}"/>
          </ac:spMkLst>
        </pc:spChg>
        <pc:graphicFrameChg chg="add mod">
          <ac:chgData name="Isaack Motanya" userId="14a8c1fd-38bb-47eb-874d-2dba416bb128" providerId="ADAL" clId="{F94DD871-6BD9-42AD-A6E2-F187D847310C}" dt="2019-09-24T12:12:11.075" v="1626" actId="14100"/>
          <ac:graphicFrameMkLst>
            <pc:docMk/>
            <pc:sldMk cId="1745663997" sldId="265"/>
            <ac:graphicFrameMk id="5" creationId="{521D1E9A-37EE-4772-B09F-2E27D1AE262B}"/>
          </ac:graphicFrameMkLst>
        </pc:graphicFrameChg>
      </pc:sldChg>
      <pc:sldChg chg="addSp delSp modSp add mod setBg">
        <pc:chgData name="Isaack Motanya" userId="14a8c1fd-38bb-47eb-874d-2dba416bb128" providerId="ADAL" clId="{F94DD871-6BD9-42AD-A6E2-F187D847310C}" dt="2019-09-24T12:31:45.989" v="1890" actId="20577"/>
        <pc:sldMkLst>
          <pc:docMk/>
          <pc:sldMk cId="2227642474" sldId="266"/>
        </pc:sldMkLst>
        <pc:spChg chg="mod">
          <ac:chgData name="Isaack Motanya" userId="14a8c1fd-38bb-47eb-874d-2dba416bb128" providerId="ADAL" clId="{F94DD871-6BD9-42AD-A6E2-F187D847310C}" dt="2019-09-24T12:26:49.889" v="1885" actId="255"/>
          <ac:spMkLst>
            <pc:docMk/>
            <pc:sldMk cId="2227642474" sldId="266"/>
            <ac:spMk id="2" creationId="{6E657C3E-11DA-4EBE-AE6C-5E7B55358A0A}"/>
          </ac:spMkLst>
        </pc:spChg>
        <pc:spChg chg="add del mod">
          <ac:chgData name="Isaack Motanya" userId="14a8c1fd-38bb-47eb-874d-2dba416bb128" providerId="ADAL" clId="{F94DD871-6BD9-42AD-A6E2-F187D847310C}" dt="2019-09-24T12:31:45.989" v="1890" actId="20577"/>
          <ac:spMkLst>
            <pc:docMk/>
            <pc:sldMk cId="2227642474" sldId="266"/>
            <ac:spMk id="3" creationId="{8F584E50-B71F-45FA-9521-B4257360BA35}"/>
          </ac:spMkLst>
        </pc:spChg>
        <pc:spChg chg="add del">
          <ac:chgData name="Isaack Motanya" userId="14a8c1fd-38bb-47eb-874d-2dba416bb128" providerId="ADAL" clId="{F94DD871-6BD9-42AD-A6E2-F187D847310C}" dt="2019-09-24T12:26:30.013" v="1884" actId="26606"/>
          <ac:spMkLst>
            <pc:docMk/>
            <pc:sldMk cId="2227642474" sldId="266"/>
            <ac:spMk id="8" creationId="{B680D4D6-B06E-4316-8BBC-7A65A10AC853}"/>
          </ac:spMkLst>
        </pc:spChg>
        <pc:spChg chg="add del">
          <ac:chgData name="Isaack Motanya" userId="14a8c1fd-38bb-47eb-874d-2dba416bb128" providerId="ADAL" clId="{F94DD871-6BD9-42AD-A6E2-F187D847310C}" dt="2019-09-24T12:26:30.013" v="1884" actId="26606"/>
          <ac:spMkLst>
            <pc:docMk/>
            <pc:sldMk cId="2227642474" sldId="266"/>
            <ac:spMk id="12" creationId="{64016ABB-4F5D-4BFA-9406-7CD61399B6CC}"/>
          </ac:spMkLst>
        </pc:spChg>
        <pc:spChg chg="add">
          <ac:chgData name="Isaack Motanya" userId="14a8c1fd-38bb-47eb-874d-2dba416bb128" providerId="ADAL" clId="{F94DD871-6BD9-42AD-A6E2-F187D847310C}" dt="2019-09-24T12:26:30.013" v="1884" actId="26606"/>
          <ac:spMkLst>
            <pc:docMk/>
            <pc:sldMk cId="2227642474" sldId="266"/>
            <ac:spMk id="17" creationId="{B680D4D6-B06E-4316-8BBC-7A65A10AC853}"/>
          </ac:spMkLst>
        </pc:spChg>
        <pc:spChg chg="add">
          <ac:chgData name="Isaack Motanya" userId="14a8c1fd-38bb-47eb-874d-2dba416bb128" providerId="ADAL" clId="{F94DD871-6BD9-42AD-A6E2-F187D847310C}" dt="2019-09-24T12:26:30.013" v="1884" actId="26606"/>
          <ac:spMkLst>
            <pc:docMk/>
            <pc:sldMk cId="2227642474" sldId="266"/>
            <ac:spMk id="21" creationId="{64016ABB-4F5D-4BFA-9406-7CD61399B6CC}"/>
          </ac:spMkLst>
        </pc:spChg>
        <pc:picChg chg="add del mod">
          <ac:chgData name="Isaack Motanya" userId="14a8c1fd-38bb-47eb-874d-2dba416bb128" providerId="ADAL" clId="{F94DD871-6BD9-42AD-A6E2-F187D847310C}" dt="2019-09-24T12:13:29.730" v="1637"/>
          <ac:picMkLst>
            <pc:docMk/>
            <pc:sldMk cId="2227642474" sldId="266"/>
            <ac:picMk id="4" creationId="{9DA96089-19A7-4FC7-8858-57ED23D185F1}"/>
          </ac:picMkLst>
        </pc:picChg>
        <pc:picChg chg="add del">
          <ac:chgData name="Isaack Motanya" userId="14a8c1fd-38bb-47eb-874d-2dba416bb128" providerId="ADAL" clId="{F94DD871-6BD9-42AD-A6E2-F187D847310C}" dt="2019-09-24T12:26:30.001" v="1883" actId="26606"/>
          <ac:picMkLst>
            <pc:docMk/>
            <pc:sldMk cId="2227642474" sldId="266"/>
            <ac:picMk id="16" creationId="{EA00139C-9702-435B-A057-97BD4F6C1BCB}"/>
          </ac:picMkLst>
        </pc:picChg>
        <pc:cxnChg chg="add del">
          <ac:chgData name="Isaack Motanya" userId="14a8c1fd-38bb-47eb-874d-2dba416bb128" providerId="ADAL" clId="{F94DD871-6BD9-42AD-A6E2-F187D847310C}" dt="2019-09-24T12:26:30.013" v="1884" actId="26606"/>
          <ac:cxnSpMkLst>
            <pc:docMk/>
            <pc:sldMk cId="2227642474" sldId="266"/>
            <ac:cxnSpMk id="10" creationId="{ED72A37F-0C2F-473C-9D71-B80AEE71BF03}"/>
          </ac:cxnSpMkLst>
        </pc:cxnChg>
        <pc:cxnChg chg="add">
          <ac:chgData name="Isaack Motanya" userId="14a8c1fd-38bb-47eb-874d-2dba416bb128" providerId="ADAL" clId="{F94DD871-6BD9-42AD-A6E2-F187D847310C}" dt="2019-09-24T12:26:30.013" v="1884" actId="26606"/>
          <ac:cxnSpMkLst>
            <pc:docMk/>
            <pc:sldMk cId="2227642474" sldId="266"/>
            <ac:cxnSpMk id="19" creationId="{ED72A37F-0C2F-473C-9D71-B80AEE71BF03}"/>
          </ac:cxnSpMkLst>
        </pc:cxnChg>
      </pc:sldChg>
      <pc:sldChg chg="addSp delSp modSp add mod setBg">
        <pc:chgData name="Isaack Motanya" userId="14a8c1fd-38bb-47eb-874d-2dba416bb128" providerId="ADAL" clId="{F94DD871-6BD9-42AD-A6E2-F187D847310C}" dt="2019-09-24T13:18:46.074" v="3195"/>
        <pc:sldMkLst>
          <pc:docMk/>
          <pc:sldMk cId="3284683757" sldId="267"/>
        </pc:sldMkLst>
        <pc:spChg chg="del">
          <ac:chgData name="Isaack Motanya" userId="14a8c1fd-38bb-47eb-874d-2dba416bb128" providerId="ADAL" clId="{F94DD871-6BD9-42AD-A6E2-F187D847310C}" dt="2019-09-24T12:48:31.639" v="1892" actId="478"/>
          <ac:spMkLst>
            <pc:docMk/>
            <pc:sldMk cId="3284683757" sldId="267"/>
            <ac:spMk id="2" creationId="{02B7613D-06C1-4D4B-A2A3-939BF0D3830A}"/>
          </ac:spMkLst>
        </pc:spChg>
        <pc:spChg chg="del mod">
          <ac:chgData name="Isaack Motanya" userId="14a8c1fd-38bb-47eb-874d-2dba416bb128" providerId="ADAL" clId="{F94DD871-6BD9-42AD-A6E2-F187D847310C}" dt="2019-09-24T12:58:50.842" v="2476" actId="26606"/>
          <ac:spMkLst>
            <pc:docMk/>
            <pc:sldMk cId="3284683757" sldId="267"/>
            <ac:spMk id="3" creationId="{6E58D69C-4FE9-4C9B-8263-E7711B1F5A0E}"/>
          </ac:spMkLst>
        </pc:spChg>
        <pc:spChg chg="add del">
          <ac:chgData name="Isaack Motanya" userId="14a8c1fd-38bb-47eb-874d-2dba416bb128" providerId="ADAL" clId="{F94DD871-6BD9-42AD-A6E2-F187D847310C}" dt="2019-09-24T13:18:23.568" v="3193" actId="26606"/>
          <ac:spMkLst>
            <pc:docMk/>
            <pc:sldMk cId="3284683757" sldId="267"/>
            <ac:spMk id="10" creationId="{61C69197-A69D-4F69-9546-7994B70964C8}"/>
          </ac:spMkLst>
        </pc:spChg>
        <pc:spChg chg="add del">
          <ac:chgData name="Isaack Motanya" userId="14a8c1fd-38bb-47eb-874d-2dba416bb128" providerId="ADAL" clId="{F94DD871-6BD9-42AD-A6E2-F187D847310C}" dt="2019-09-24T13:18:23.568" v="3193" actId="26606"/>
          <ac:spMkLst>
            <pc:docMk/>
            <pc:sldMk cId="3284683757" sldId="267"/>
            <ac:spMk id="12" creationId="{370CC95A-F4E4-4383-A0B0-7487B4C94A29}"/>
          </ac:spMkLst>
        </pc:spChg>
        <pc:spChg chg="add del">
          <ac:chgData name="Isaack Motanya" userId="14a8c1fd-38bb-47eb-874d-2dba416bb128" providerId="ADAL" clId="{F94DD871-6BD9-42AD-A6E2-F187D847310C}" dt="2019-09-24T13:18:23.568" v="3193" actId="26606"/>
          <ac:spMkLst>
            <pc:docMk/>
            <pc:sldMk cId="3284683757" sldId="267"/>
            <ac:spMk id="14" creationId="{7B20D11A-6223-4CBA-9C52-7B65CF90A0DC}"/>
          </ac:spMkLst>
        </pc:spChg>
        <pc:graphicFrameChg chg="add mod modGraphic">
          <ac:chgData name="Isaack Motanya" userId="14a8c1fd-38bb-47eb-874d-2dba416bb128" providerId="ADAL" clId="{F94DD871-6BD9-42AD-A6E2-F187D847310C}" dt="2019-09-24T13:18:46.074" v="3195"/>
          <ac:graphicFrameMkLst>
            <pc:docMk/>
            <pc:sldMk cId="3284683757" sldId="267"/>
            <ac:graphicFrameMk id="5" creationId="{205EEBBE-B7A5-41C8-86CF-D928F1BB4219}"/>
          </ac:graphicFrameMkLst>
        </pc:graphicFrameChg>
      </pc:sldChg>
      <pc:sldChg chg="addSp delSp modSp add mod setBg">
        <pc:chgData name="Isaack Motanya" userId="14a8c1fd-38bb-47eb-874d-2dba416bb128" providerId="ADAL" clId="{F94DD871-6BD9-42AD-A6E2-F187D847310C}" dt="2019-09-24T13:05:35.919" v="3062" actId="26606"/>
        <pc:sldMkLst>
          <pc:docMk/>
          <pc:sldMk cId="2764308015" sldId="268"/>
        </pc:sldMkLst>
        <pc:spChg chg="del">
          <ac:chgData name="Isaack Motanya" userId="14a8c1fd-38bb-47eb-874d-2dba416bb128" providerId="ADAL" clId="{F94DD871-6BD9-42AD-A6E2-F187D847310C}" dt="2019-09-24T12:59:23.039" v="2483" actId="478"/>
          <ac:spMkLst>
            <pc:docMk/>
            <pc:sldMk cId="2764308015" sldId="268"/>
            <ac:spMk id="2" creationId="{47BABE2D-23E1-4E9D-A4F4-03CC7A80178A}"/>
          </ac:spMkLst>
        </pc:spChg>
        <pc:spChg chg="del mod">
          <ac:chgData name="Isaack Motanya" userId="14a8c1fd-38bb-47eb-874d-2dba416bb128" providerId="ADAL" clId="{F94DD871-6BD9-42AD-A6E2-F187D847310C}" dt="2019-09-24T13:05:35.919" v="3062" actId="26606"/>
          <ac:spMkLst>
            <pc:docMk/>
            <pc:sldMk cId="2764308015" sldId="268"/>
            <ac:spMk id="3" creationId="{5C8374B9-198B-4355-BFCF-24FEDA2E8329}"/>
          </ac:spMkLst>
        </pc:spChg>
        <pc:graphicFrameChg chg="add">
          <ac:chgData name="Isaack Motanya" userId="14a8c1fd-38bb-47eb-874d-2dba416bb128" providerId="ADAL" clId="{F94DD871-6BD9-42AD-A6E2-F187D847310C}" dt="2019-09-24T13:05:35.919" v="3062" actId="26606"/>
          <ac:graphicFrameMkLst>
            <pc:docMk/>
            <pc:sldMk cId="2764308015" sldId="268"/>
            <ac:graphicFrameMk id="5" creationId="{32FFC7DC-2734-49D9-92E0-2F496A933115}"/>
          </ac:graphicFrameMkLst>
        </pc:graphicFrameChg>
      </pc:sldChg>
      <pc:sldChg chg="modSp add ord">
        <pc:chgData name="Isaack Motanya" userId="14a8c1fd-38bb-47eb-874d-2dba416bb128" providerId="ADAL" clId="{F94DD871-6BD9-42AD-A6E2-F187D847310C}" dt="2019-09-24T13:11:38.010" v="3139" actId="20577"/>
        <pc:sldMkLst>
          <pc:docMk/>
          <pc:sldMk cId="1177383919" sldId="269"/>
        </pc:sldMkLst>
        <pc:spChg chg="mod">
          <ac:chgData name="Isaack Motanya" userId="14a8c1fd-38bb-47eb-874d-2dba416bb128" providerId="ADAL" clId="{F94DD871-6BD9-42AD-A6E2-F187D847310C}" dt="2019-09-24T13:10:15.593" v="3099" actId="20577"/>
          <ac:spMkLst>
            <pc:docMk/>
            <pc:sldMk cId="1177383919" sldId="269"/>
            <ac:spMk id="2" creationId="{6E657C3E-11DA-4EBE-AE6C-5E7B55358A0A}"/>
          </ac:spMkLst>
        </pc:spChg>
        <pc:spChg chg="mod">
          <ac:chgData name="Isaack Motanya" userId="14a8c1fd-38bb-47eb-874d-2dba416bb128" providerId="ADAL" clId="{F94DD871-6BD9-42AD-A6E2-F187D847310C}" dt="2019-09-24T13:11:38.010" v="3139" actId="20577"/>
          <ac:spMkLst>
            <pc:docMk/>
            <pc:sldMk cId="1177383919" sldId="269"/>
            <ac:spMk id="3" creationId="{8F584E50-B71F-45FA-9521-B4257360BA35}"/>
          </ac:spMkLst>
        </pc:spChg>
      </pc:sldChg>
      <pc:sldChg chg="addSp delSp modSp add mod setBg">
        <pc:chgData name="Isaack Motanya" userId="14a8c1fd-38bb-47eb-874d-2dba416bb128" providerId="ADAL" clId="{F94DD871-6BD9-42AD-A6E2-F187D847310C}" dt="2019-09-24T13:14:54.655" v="3169" actId="255"/>
        <pc:sldMkLst>
          <pc:docMk/>
          <pc:sldMk cId="3307926157" sldId="270"/>
        </pc:sldMkLst>
        <pc:spChg chg="del">
          <ac:chgData name="Isaack Motanya" userId="14a8c1fd-38bb-47eb-874d-2dba416bb128" providerId="ADAL" clId="{F94DD871-6BD9-42AD-A6E2-F187D847310C}" dt="2019-09-24T13:11:45.296" v="3141" actId="478"/>
          <ac:spMkLst>
            <pc:docMk/>
            <pc:sldMk cId="3307926157" sldId="270"/>
            <ac:spMk id="2" creationId="{00B791F0-CEB4-42B7-BD14-10C1BBD4F949}"/>
          </ac:spMkLst>
        </pc:spChg>
        <pc:spChg chg="mod ord">
          <ac:chgData name="Isaack Motanya" userId="14a8c1fd-38bb-47eb-874d-2dba416bb128" providerId="ADAL" clId="{F94DD871-6BD9-42AD-A6E2-F187D847310C}" dt="2019-09-24T13:14:54.655" v="3169" actId="255"/>
          <ac:spMkLst>
            <pc:docMk/>
            <pc:sldMk cId="3307926157" sldId="270"/>
            <ac:spMk id="3" creationId="{825B847B-C3AD-42C1-8B3A-E175F0FE8857}"/>
          </ac:spMkLst>
        </pc:spChg>
        <pc:picChg chg="add del mod">
          <ac:chgData name="Isaack Motanya" userId="14a8c1fd-38bb-47eb-874d-2dba416bb128" providerId="ADAL" clId="{F94DD871-6BD9-42AD-A6E2-F187D847310C}" dt="2019-09-24T13:14:28.793" v="3161" actId="478"/>
          <ac:picMkLst>
            <pc:docMk/>
            <pc:sldMk cId="3307926157" sldId="270"/>
            <ac:picMk id="1026" creationId="{8FAF64E4-2399-421A-B196-2D947DB59405}"/>
          </ac:picMkLst>
        </pc:picChg>
        <pc:picChg chg="add mod">
          <ac:chgData name="Isaack Motanya" userId="14a8c1fd-38bb-47eb-874d-2dba416bb128" providerId="ADAL" clId="{F94DD871-6BD9-42AD-A6E2-F187D847310C}" dt="2019-09-24T13:14:49.447" v="3168" actId="14100"/>
          <ac:picMkLst>
            <pc:docMk/>
            <pc:sldMk cId="3307926157" sldId="270"/>
            <ac:picMk id="1028" creationId="{2D44D45F-B4C3-447F-828B-6462814BF74C}"/>
          </ac:picMkLst>
        </pc:picChg>
      </pc:sldChg>
      <pc:sldChg chg="addSp delSp modSp add mod setBg">
        <pc:chgData name="Isaack Motanya" userId="14a8c1fd-38bb-47eb-874d-2dba416bb128" providerId="ADAL" clId="{F94DD871-6BD9-42AD-A6E2-F187D847310C}" dt="2019-09-24T13:17:32.706" v="3189" actId="14100"/>
        <pc:sldMkLst>
          <pc:docMk/>
          <pc:sldMk cId="2837854129" sldId="271"/>
        </pc:sldMkLst>
        <pc:spChg chg="del">
          <ac:chgData name="Isaack Motanya" userId="14a8c1fd-38bb-47eb-874d-2dba416bb128" providerId="ADAL" clId="{F94DD871-6BD9-42AD-A6E2-F187D847310C}" dt="2019-09-24T13:15:09.048" v="3171" actId="478"/>
          <ac:spMkLst>
            <pc:docMk/>
            <pc:sldMk cId="2837854129" sldId="271"/>
            <ac:spMk id="2" creationId="{1581A2AE-EAC4-4CC2-9C34-BEA739699844}"/>
          </ac:spMkLst>
        </pc:spChg>
        <pc:spChg chg="add del mod">
          <ac:chgData name="Isaack Motanya" userId="14a8c1fd-38bb-47eb-874d-2dba416bb128" providerId="ADAL" clId="{F94DD871-6BD9-42AD-A6E2-F187D847310C}" dt="2019-09-24T13:17:18.189" v="3186" actId="26606"/>
          <ac:spMkLst>
            <pc:docMk/>
            <pc:sldMk cId="2837854129" sldId="271"/>
            <ac:spMk id="3" creationId="{A5EB71CD-A359-4215-BACF-D3D0822319AD}"/>
          </ac:spMkLst>
        </pc:spChg>
        <pc:spChg chg="add del">
          <ac:chgData name="Isaack Motanya" userId="14a8c1fd-38bb-47eb-874d-2dba416bb128" providerId="ADAL" clId="{F94DD871-6BD9-42AD-A6E2-F187D847310C}" dt="2019-09-24T13:17:13.575" v="3181" actId="26606"/>
          <ac:spMkLst>
            <pc:docMk/>
            <pc:sldMk cId="2837854129" sldId="271"/>
            <ac:spMk id="8" creationId="{A98AD482-27A4-454E-8A3A-84F73CBDA7E4}"/>
          </ac:spMkLst>
        </pc:spChg>
        <pc:spChg chg="add">
          <ac:chgData name="Isaack Motanya" userId="14a8c1fd-38bb-47eb-874d-2dba416bb128" providerId="ADAL" clId="{F94DD871-6BD9-42AD-A6E2-F187D847310C}" dt="2019-09-24T13:17:18.189" v="3186" actId="26606"/>
          <ac:spMkLst>
            <pc:docMk/>
            <pc:sldMk cId="2837854129" sldId="271"/>
            <ac:spMk id="9" creationId="{89DBA3C2-C92B-4CEB-868F-52A62295B3EC}"/>
          </ac:spMkLst>
        </pc:spChg>
        <pc:spChg chg="add del">
          <ac:chgData name="Isaack Motanya" userId="14a8c1fd-38bb-47eb-874d-2dba416bb128" providerId="ADAL" clId="{F94DD871-6BD9-42AD-A6E2-F187D847310C}" dt="2019-09-24T13:17:13.575" v="3181" actId="26606"/>
          <ac:spMkLst>
            <pc:docMk/>
            <pc:sldMk cId="2837854129" sldId="271"/>
            <ac:spMk id="10" creationId="{322422E2-F15A-43AE-98F1-7210710B0EB8}"/>
          </ac:spMkLst>
        </pc:spChg>
        <pc:spChg chg="add mod">
          <ac:chgData name="Isaack Motanya" userId="14a8c1fd-38bb-47eb-874d-2dba416bb128" providerId="ADAL" clId="{F94DD871-6BD9-42AD-A6E2-F187D847310C}" dt="2019-09-24T13:17:32.706" v="3189" actId="14100"/>
          <ac:spMkLst>
            <pc:docMk/>
            <pc:sldMk cId="2837854129" sldId="271"/>
            <ac:spMk id="11" creationId="{A5EB71CD-A359-4215-BACF-D3D0822319AD}"/>
          </ac:spMkLst>
        </pc:spChg>
        <pc:spChg chg="add del">
          <ac:chgData name="Isaack Motanya" userId="14a8c1fd-38bb-47eb-874d-2dba416bb128" providerId="ADAL" clId="{F94DD871-6BD9-42AD-A6E2-F187D847310C}" dt="2019-09-24T13:17:13.575" v="3181" actId="26606"/>
          <ac:spMkLst>
            <pc:docMk/>
            <pc:sldMk cId="2837854129" sldId="271"/>
            <ac:spMk id="12" creationId="{BDC8164B-5FC0-4CBD-B7AE-0CB8780FFCB3}"/>
          </ac:spMkLst>
        </pc:spChg>
        <pc:spChg chg="add">
          <ac:chgData name="Isaack Motanya" userId="14a8c1fd-38bb-47eb-874d-2dba416bb128" providerId="ADAL" clId="{F94DD871-6BD9-42AD-A6E2-F187D847310C}" dt="2019-09-24T13:17:18.189" v="3186" actId="26606"/>
          <ac:spMkLst>
            <pc:docMk/>
            <pc:sldMk cId="2837854129" sldId="271"/>
            <ac:spMk id="13" creationId="{0A5C11C9-65D2-491A-A266-6ADBD2CB441D}"/>
          </ac:spMkLst>
        </pc:spChg>
        <pc:graphicFrameChg chg="add del">
          <ac:chgData name="Isaack Motanya" userId="14a8c1fd-38bb-47eb-874d-2dba416bb128" providerId="ADAL" clId="{F94DD871-6BD9-42AD-A6E2-F187D847310C}" dt="2019-09-24T13:17:16.099" v="3183" actId="26606"/>
          <ac:graphicFrameMkLst>
            <pc:docMk/>
            <pc:sldMk cId="2837854129" sldId="271"/>
            <ac:graphicFrameMk id="5" creationId="{E40C9BD5-5622-40B6-9773-F7BF21D94710}"/>
          </ac:graphicFrameMkLst>
        </pc:graphicFrameChg>
        <pc:graphicFrameChg chg="add del">
          <ac:chgData name="Isaack Motanya" userId="14a8c1fd-38bb-47eb-874d-2dba416bb128" providerId="ADAL" clId="{F94DD871-6BD9-42AD-A6E2-F187D847310C}" dt="2019-09-24T13:17:18.175" v="3185" actId="26606"/>
          <ac:graphicFrameMkLst>
            <pc:docMk/>
            <pc:sldMk cId="2837854129" sldId="271"/>
            <ac:graphicFrameMk id="7" creationId="{B6008F52-AEFF-4991-BA42-53740E844B04}"/>
          </ac:graphicFrameMkLst>
        </pc:graphicFrameChg>
      </pc:sldChg>
      <pc:sldChg chg="addSp delSp modSp add mod setBg">
        <pc:chgData name="Isaack Motanya" userId="14a8c1fd-38bb-47eb-874d-2dba416bb128" providerId="ADAL" clId="{F94DD871-6BD9-42AD-A6E2-F187D847310C}" dt="2019-09-24T13:20:12.834" v="3208" actId="255"/>
        <pc:sldMkLst>
          <pc:docMk/>
          <pc:sldMk cId="3653962247" sldId="272"/>
        </pc:sldMkLst>
        <pc:spChg chg="del">
          <ac:chgData name="Isaack Motanya" userId="14a8c1fd-38bb-47eb-874d-2dba416bb128" providerId="ADAL" clId="{F94DD871-6BD9-42AD-A6E2-F187D847310C}" dt="2019-09-24T13:19:20.413" v="3197" actId="478"/>
          <ac:spMkLst>
            <pc:docMk/>
            <pc:sldMk cId="3653962247" sldId="272"/>
            <ac:spMk id="2" creationId="{D7EE8D17-8027-4AD2-BC0E-7C9AA2EEE0B9}"/>
          </ac:spMkLst>
        </pc:spChg>
        <pc:spChg chg="mod">
          <ac:chgData name="Isaack Motanya" userId="14a8c1fd-38bb-47eb-874d-2dba416bb128" providerId="ADAL" clId="{F94DD871-6BD9-42AD-A6E2-F187D847310C}" dt="2019-09-24T13:20:12.834" v="3208" actId="255"/>
          <ac:spMkLst>
            <pc:docMk/>
            <pc:sldMk cId="3653962247" sldId="272"/>
            <ac:spMk id="3" creationId="{F00A5FBE-25AD-481A-A0D0-EA0A3E8C1CE8}"/>
          </ac:spMkLst>
        </pc:spChg>
        <pc:picChg chg="add">
          <ac:chgData name="Isaack Motanya" userId="14a8c1fd-38bb-47eb-874d-2dba416bb128" providerId="ADAL" clId="{F94DD871-6BD9-42AD-A6E2-F187D847310C}" dt="2019-09-24T13:19:57.853" v="3205" actId="26606"/>
          <ac:picMkLst>
            <pc:docMk/>
            <pc:sldMk cId="3653962247" sldId="272"/>
            <ac:picMk id="7" creationId="{3C2610AE-20F6-45DF-97DE-DBE0DFEFC85C}"/>
          </ac:picMkLst>
        </pc:picChg>
      </pc:sldChg>
      <pc:sldChg chg="modSp add ord">
        <pc:chgData name="Isaack Motanya" userId="14a8c1fd-38bb-47eb-874d-2dba416bb128" providerId="ADAL" clId="{F94DD871-6BD9-42AD-A6E2-F187D847310C}" dt="2019-09-24T13:24:44.905" v="3366" actId="14100"/>
        <pc:sldMkLst>
          <pc:docMk/>
          <pc:sldMk cId="2359775577" sldId="273"/>
        </pc:sldMkLst>
        <pc:spChg chg="mod">
          <ac:chgData name="Isaack Motanya" userId="14a8c1fd-38bb-47eb-874d-2dba416bb128" providerId="ADAL" clId="{F94DD871-6BD9-42AD-A6E2-F187D847310C}" dt="2019-09-24T13:22:37.536" v="3237" actId="20577"/>
          <ac:spMkLst>
            <pc:docMk/>
            <pc:sldMk cId="2359775577" sldId="273"/>
            <ac:spMk id="2" creationId="{6E657C3E-11DA-4EBE-AE6C-5E7B55358A0A}"/>
          </ac:spMkLst>
        </pc:spChg>
        <pc:spChg chg="mod">
          <ac:chgData name="Isaack Motanya" userId="14a8c1fd-38bb-47eb-874d-2dba416bb128" providerId="ADAL" clId="{F94DD871-6BD9-42AD-A6E2-F187D847310C}" dt="2019-09-24T13:24:44.905" v="3366" actId="14100"/>
          <ac:spMkLst>
            <pc:docMk/>
            <pc:sldMk cId="2359775577" sldId="273"/>
            <ac:spMk id="3" creationId="{8F584E50-B71F-45FA-9521-B4257360BA35}"/>
          </ac:spMkLst>
        </pc:spChg>
      </pc:sldChg>
      <pc:sldChg chg="modSp add ord">
        <pc:chgData name="Isaack Motanya" userId="14a8c1fd-38bb-47eb-874d-2dba416bb128" providerId="ADAL" clId="{F94DD871-6BD9-42AD-A6E2-F187D847310C}" dt="2019-09-24T13:25:38.513" v="3377" actId="1076"/>
        <pc:sldMkLst>
          <pc:docMk/>
          <pc:sldMk cId="457208773" sldId="274"/>
        </pc:sldMkLst>
        <pc:spChg chg="mod">
          <ac:chgData name="Isaack Motanya" userId="14a8c1fd-38bb-47eb-874d-2dba416bb128" providerId="ADAL" clId="{F94DD871-6BD9-42AD-A6E2-F187D847310C}" dt="2019-09-24T13:25:38.513" v="3377" actId="1076"/>
          <ac:spMkLst>
            <pc:docMk/>
            <pc:sldMk cId="457208773" sldId="274"/>
            <ac:spMk id="3" creationId="{F00A5FBE-25AD-481A-A0D0-EA0A3E8C1CE8}"/>
          </ac:spMkLst>
        </pc:spChg>
      </pc:sldChg>
      <pc:sldChg chg="modSp add">
        <pc:chgData name="Isaack Motanya" userId="14a8c1fd-38bb-47eb-874d-2dba416bb128" providerId="ADAL" clId="{F94DD871-6BD9-42AD-A6E2-F187D847310C}" dt="2019-09-24T13:25:49.505" v="3380" actId="5793"/>
        <pc:sldMkLst>
          <pc:docMk/>
          <pc:sldMk cId="3007843737" sldId="275"/>
        </pc:sldMkLst>
        <pc:spChg chg="mod">
          <ac:chgData name="Isaack Motanya" userId="14a8c1fd-38bb-47eb-874d-2dba416bb128" providerId="ADAL" clId="{F94DD871-6BD9-42AD-A6E2-F187D847310C}" dt="2019-09-24T13:25:49.505" v="3380" actId="5793"/>
          <ac:spMkLst>
            <pc:docMk/>
            <pc:sldMk cId="3007843737" sldId="275"/>
            <ac:spMk id="3" creationId="{F00A5FBE-25AD-481A-A0D0-EA0A3E8C1CE8}"/>
          </ac:spMkLst>
        </pc:spChg>
      </pc:sldChg>
      <pc:sldChg chg="modSp add">
        <pc:chgData name="Isaack Motanya" userId="14a8c1fd-38bb-47eb-874d-2dba416bb128" providerId="ADAL" clId="{F94DD871-6BD9-42AD-A6E2-F187D847310C}" dt="2019-09-24T13:27:49.553" v="3397" actId="14100"/>
        <pc:sldMkLst>
          <pc:docMk/>
          <pc:sldMk cId="4191340584" sldId="276"/>
        </pc:sldMkLst>
        <pc:spChg chg="mod">
          <ac:chgData name="Isaack Motanya" userId="14a8c1fd-38bb-47eb-874d-2dba416bb128" providerId="ADAL" clId="{F94DD871-6BD9-42AD-A6E2-F187D847310C}" dt="2019-09-24T13:27:49.553" v="3397" actId="14100"/>
          <ac:spMkLst>
            <pc:docMk/>
            <pc:sldMk cId="4191340584" sldId="276"/>
            <ac:spMk id="3" creationId="{F00A5FBE-25AD-481A-A0D0-EA0A3E8C1CE8}"/>
          </ac:spMkLst>
        </pc:spChg>
      </pc:sldChg>
      <pc:sldChg chg="modSp add ord">
        <pc:chgData name="Isaack Motanya" userId="14a8c1fd-38bb-47eb-874d-2dba416bb128" providerId="ADAL" clId="{F94DD871-6BD9-42AD-A6E2-F187D847310C}" dt="2019-09-24T13:29:23.275" v="3430" actId="20577"/>
        <pc:sldMkLst>
          <pc:docMk/>
          <pc:sldMk cId="789400018" sldId="277"/>
        </pc:sldMkLst>
        <pc:spChg chg="mod">
          <ac:chgData name="Isaack Motanya" userId="14a8c1fd-38bb-47eb-874d-2dba416bb128" providerId="ADAL" clId="{F94DD871-6BD9-42AD-A6E2-F187D847310C}" dt="2019-09-24T13:28:34.528" v="3408" actId="20577"/>
          <ac:spMkLst>
            <pc:docMk/>
            <pc:sldMk cId="789400018" sldId="277"/>
            <ac:spMk id="2" creationId="{6E657C3E-11DA-4EBE-AE6C-5E7B55358A0A}"/>
          </ac:spMkLst>
        </pc:spChg>
        <pc:spChg chg="mod">
          <ac:chgData name="Isaack Motanya" userId="14a8c1fd-38bb-47eb-874d-2dba416bb128" providerId="ADAL" clId="{F94DD871-6BD9-42AD-A6E2-F187D847310C}" dt="2019-09-24T13:29:23.275" v="3430" actId="20577"/>
          <ac:spMkLst>
            <pc:docMk/>
            <pc:sldMk cId="789400018" sldId="277"/>
            <ac:spMk id="3" creationId="{8F584E50-B71F-45FA-9521-B4257360BA35}"/>
          </ac:spMkLst>
        </pc:spChg>
      </pc:sldChg>
      <pc:sldChg chg="modSp add ord">
        <pc:chgData name="Isaack Motanya" userId="14a8c1fd-38bb-47eb-874d-2dba416bb128" providerId="ADAL" clId="{F94DD871-6BD9-42AD-A6E2-F187D847310C}" dt="2019-09-24T13:30:32.324" v="3441" actId="113"/>
        <pc:sldMkLst>
          <pc:docMk/>
          <pc:sldMk cId="1263798846" sldId="278"/>
        </pc:sldMkLst>
        <pc:spChg chg="mod">
          <ac:chgData name="Isaack Motanya" userId="14a8c1fd-38bb-47eb-874d-2dba416bb128" providerId="ADAL" clId="{F94DD871-6BD9-42AD-A6E2-F187D847310C}" dt="2019-09-24T13:30:32.324" v="3441" actId="113"/>
          <ac:spMkLst>
            <pc:docMk/>
            <pc:sldMk cId="1263798846" sldId="278"/>
            <ac:spMk id="3" creationId="{F00A5FBE-25AD-481A-A0D0-EA0A3E8C1CE8}"/>
          </ac:spMkLst>
        </pc:spChg>
      </pc:sldChg>
      <pc:sldChg chg="addSp modSp add ord">
        <pc:chgData name="Isaack Motanya" userId="14a8c1fd-38bb-47eb-874d-2dba416bb128" providerId="ADAL" clId="{F94DD871-6BD9-42AD-A6E2-F187D847310C}" dt="2019-09-24T13:34:49.252" v="3487" actId="20577"/>
        <pc:sldMkLst>
          <pc:docMk/>
          <pc:sldMk cId="501619926" sldId="279"/>
        </pc:sldMkLst>
        <pc:spChg chg="mod">
          <ac:chgData name="Isaack Motanya" userId="14a8c1fd-38bb-47eb-874d-2dba416bb128" providerId="ADAL" clId="{F94DD871-6BD9-42AD-A6E2-F187D847310C}" dt="2019-09-24T13:34:45.217" v="3485" actId="20577"/>
          <ac:spMkLst>
            <pc:docMk/>
            <pc:sldMk cId="501619926" sldId="279"/>
            <ac:spMk id="2" creationId="{6E657C3E-11DA-4EBE-AE6C-5E7B55358A0A}"/>
          </ac:spMkLst>
        </pc:spChg>
        <pc:spChg chg="mod">
          <ac:chgData name="Isaack Motanya" userId="14a8c1fd-38bb-47eb-874d-2dba416bb128" providerId="ADAL" clId="{F94DD871-6BD9-42AD-A6E2-F187D847310C}" dt="2019-09-24T13:34:49.252" v="3487" actId="20577"/>
          <ac:spMkLst>
            <pc:docMk/>
            <pc:sldMk cId="501619926" sldId="279"/>
            <ac:spMk id="3" creationId="{8F584E50-B71F-45FA-9521-B4257360BA35}"/>
          </ac:spMkLst>
        </pc:spChg>
        <pc:cxnChg chg="add mod">
          <ac:chgData name="Isaack Motanya" userId="14a8c1fd-38bb-47eb-874d-2dba416bb128" providerId="ADAL" clId="{F94DD871-6BD9-42AD-A6E2-F187D847310C}" dt="2019-09-24T13:33:26.634" v="3471" actId="13822"/>
          <ac:cxnSpMkLst>
            <pc:docMk/>
            <pc:sldMk cId="501619926" sldId="279"/>
            <ac:cxnSpMk id="5" creationId="{5CFD1DC7-A415-4282-B186-70F660807F0B}"/>
          </ac:cxnSpMkLst>
        </pc:cxnChg>
      </pc:sldChg>
      <pc:sldChg chg="modSp add ord">
        <pc:chgData name="Isaack Motanya" userId="14a8c1fd-38bb-47eb-874d-2dba416bb128" providerId="ADAL" clId="{F94DD871-6BD9-42AD-A6E2-F187D847310C}" dt="2019-09-24T13:33:51.378" v="3477" actId="1076"/>
        <pc:sldMkLst>
          <pc:docMk/>
          <pc:sldMk cId="1839382765" sldId="280"/>
        </pc:sldMkLst>
        <pc:spChg chg="mod">
          <ac:chgData name="Isaack Motanya" userId="14a8c1fd-38bb-47eb-874d-2dba416bb128" providerId="ADAL" clId="{F94DD871-6BD9-42AD-A6E2-F187D847310C}" dt="2019-09-24T13:33:51.378" v="3477" actId="1076"/>
          <ac:spMkLst>
            <pc:docMk/>
            <pc:sldMk cId="1839382765" sldId="280"/>
            <ac:spMk id="3" creationId="{F00A5FBE-25AD-481A-A0D0-EA0A3E8C1CE8}"/>
          </ac:spMkLst>
        </pc:spChg>
      </pc:sldChg>
      <pc:sldChg chg="modSp add ord">
        <pc:chgData name="Isaack Motanya" userId="14a8c1fd-38bb-47eb-874d-2dba416bb128" providerId="ADAL" clId="{F94DD871-6BD9-42AD-A6E2-F187D847310C}" dt="2019-09-24T13:36:30.056" v="3595" actId="20577"/>
        <pc:sldMkLst>
          <pc:docMk/>
          <pc:sldMk cId="3796234654" sldId="281"/>
        </pc:sldMkLst>
        <pc:spChg chg="mod">
          <ac:chgData name="Isaack Motanya" userId="14a8c1fd-38bb-47eb-874d-2dba416bb128" providerId="ADAL" clId="{F94DD871-6BD9-42AD-A6E2-F187D847310C}" dt="2019-09-24T13:35:38.426" v="3525" actId="20577"/>
          <ac:spMkLst>
            <pc:docMk/>
            <pc:sldMk cId="3796234654" sldId="281"/>
            <ac:spMk id="2" creationId="{6E657C3E-11DA-4EBE-AE6C-5E7B55358A0A}"/>
          </ac:spMkLst>
        </pc:spChg>
        <pc:spChg chg="mod">
          <ac:chgData name="Isaack Motanya" userId="14a8c1fd-38bb-47eb-874d-2dba416bb128" providerId="ADAL" clId="{F94DD871-6BD9-42AD-A6E2-F187D847310C}" dt="2019-09-24T13:36:30.056" v="3595" actId="20577"/>
          <ac:spMkLst>
            <pc:docMk/>
            <pc:sldMk cId="3796234654" sldId="281"/>
            <ac:spMk id="3" creationId="{8F584E50-B71F-45FA-9521-B4257360BA35}"/>
          </ac:spMkLst>
        </pc:spChg>
      </pc:sldChg>
      <pc:sldChg chg="modSp add ord">
        <pc:chgData name="Isaack Motanya" userId="14a8c1fd-38bb-47eb-874d-2dba416bb128" providerId="ADAL" clId="{F94DD871-6BD9-42AD-A6E2-F187D847310C}" dt="2019-09-24T13:37:35.897" v="3605" actId="27636"/>
        <pc:sldMkLst>
          <pc:docMk/>
          <pc:sldMk cId="4294732109" sldId="282"/>
        </pc:sldMkLst>
        <pc:spChg chg="mod">
          <ac:chgData name="Isaack Motanya" userId="14a8c1fd-38bb-47eb-874d-2dba416bb128" providerId="ADAL" clId="{F94DD871-6BD9-42AD-A6E2-F187D847310C}" dt="2019-09-24T13:37:35.897" v="3605" actId="27636"/>
          <ac:spMkLst>
            <pc:docMk/>
            <pc:sldMk cId="4294732109" sldId="282"/>
            <ac:spMk id="3" creationId="{F00A5FBE-25AD-481A-A0D0-EA0A3E8C1CE8}"/>
          </ac:spMkLst>
        </pc:spChg>
      </pc:sldChg>
      <pc:sldChg chg="modSp add ord">
        <pc:chgData name="Isaack Motanya" userId="14a8c1fd-38bb-47eb-874d-2dba416bb128" providerId="ADAL" clId="{F94DD871-6BD9-42AD-A6E2-F187D847310C}" dt="2019-09-24T13:40:35.085" v="3715" actId="113"/>
        <pc:sldMkLst>
          <pc:docMk/>
          <pc:sldMk cId="4205465064" sldId="283"/>
        </pc:sldMkLst>
        <pc:spChg chg="mod">
          <ac:chgData name="Isaack Motanya" userId="14a8c1fd-38bb-47eb-874d-2dba416bb128" providerId="ADAL" clId="{F94DD871-6BD9-42AD-A6E2-F187D847310C}" dt="2019-09-24T13:40:35.085" v="3715" actId="113"/>
          <ac:spMkLst>
            <pc:docMk/>
            <pc:sldMk cId="4205465064" sldId="283"/>
            <ac:spMk id="3" creationId="{F00A5FBE-25AD-481A-A0D0-EA0A3E8C1CE8}"/>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5.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3.svg"/></Relationships>
</file>

<file path=ppt/diagrams/_rels/data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2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3.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CF2383-94CC-4904-8061-1B2E3F5672E4}" type="doc">
      <dgm:prSet loTypeId="urn:microsoft.com/office/officeart/2005/8/layout/process4" loCatId="process" qsTypeId="urn:microsoft.com/office/officeart/2005/8/quickstyle/simple1" qsCatId="simple" csTypeId="urn:microsoft.com/office/officeart/2005/8/colors/accent0_3" csCatId="mainScheme"/>
      <dgm:spPr/>
      <dgm:t>
        <a:bodyPr/>
        <a:lstStyle/>
        <a:p>
          <a:endParaRPr lang="en-US"/>
        </a:p>
      </dgm:t>
    </dgm:pt>
    <dgm:pt modelId="{3A8832E8-E2D9-48C8-99EC-64BF1922220C}">
      <dgm:prSet/>
      <dgm:spPr/>
      <dgm:t>
        <a:bodyPr/>
        <a:lstStyle/>
        <a:p>
          <a:r>
            <a:rPr lang="en-US" dirty="0"/>
            <a:t>Input or output data is considered as a stream of bytes.</a:t>
          </a:r>
        </a:p>
      </dgm:t>
    </dgm:pt>
    <dgm:pt modelId="{0E90F8D0-2BD4-48CE-88D1-3A103E400B11}" type="parTrans" cxnId="{2B5562B4-27ED-4F7C-A0B4-1F460896264A}">
      <dgm:prSet/>
      <dgm:spPr/>
      <dgm:t>
        <a:bodyPr/>
        <a:lstStyle/>
        <a:p>
          <a:endParaRPr lang="en-US"/>
        </a:p>
      </dgm:t>
    </dgm:pt>
    <dgm:pt modelId="{80545DE1-A995-46F0-82E1-CCBCE4A87DD8}" type="sibTrans" cxnId="{2B5562B4-27ED-4F7C-A0B4-1F460896264A}">
      <dgm:prSet/>
      <dgm:spPr/>
      <dgm:t>
        <a:bodyPr/>
        <a:lstStyle/>
        <a:p>
          <a:endParaRPr lang="en-US"/>
        </a:p>
      </dgm:t>
    </dgm:pt>
    <dgm:pt modelId="{239DADDE-E594-4A7F-9273-CEEF35F94BD8}">
      <dgm:prSet/>
      <dgm:spPr/>
      <dgm:t>
        <a:bodyPr/>
        <a:lstStyle/>
        <a:p>
          <a:r>
            <a:rPr lang="en-US"/>
            <a:t>The three standard file streams are </a:t>
          </a:r>
        </a:p>
      </dgm:t>
    </dgm:pt>
    <dgm:pt modelId="{13009354-6423-44E7-BBFC-94C761412A3F}" type="parTrans" cxnId="{EE128B06-5C59-4939-AE10-6262C454A55A}">
      <dgm:prSet/>
      <dgm:spPr/>
      <dgm:t>
        <a:bodyPr/>
        <a:lstStyle/>
        <a:p>
          <a:endParaRPr lang="en-US"/>
        </a:p>
      </dgm:t>
    </dgm:pt>
    <dgm:pt modelId="{7BBAB06E-68E5-4E5C-A76E-AF13DB18434A}" type="sibTrans" cxnId="{EE128B06-5C59-4939-AE10-6262C454A55A}">
      <dgm:prSet/>
      <dgm:spPr/>
      <dgm:t>
        <a:bodyPr/>
        <a:lstStyle/>
        <a:p>
          <a:endParaRPr lang="en-US"/>
        </a:p>
      </dgm:t>
    </dgm:pt>
    <dgm:pt modelId="{D0852A09-81C8-4CF3-8E9F-958D0CE86301}">
      <dgm:prSet/>
      <dgm:spPr/>
      <dgm:t>
        <a:bodyPr/>
        <a:lstStyle/>
        <a:p>
          <a:r>
            <a:rPr lang="en-US"/>
            <a:t>Standard input (stdin)</a:t>
          </a:r>
        </a:p>
      </dgm:t>
    </dgm:pt>
    <dgm:pt modelId="{6A005BC3-2C13-40D8-B6CB-1F5241B37252}" type="parTrans" cxnId="{BA8EC4E5-D091-4140-862A-98AFB38782BC}">
      <dgm:prSet/>
      <dgm:spPr/>
      <dgm:t>
        <a:bodyPr/>
        <a:lstStyle/>
        <a:p>
          <a:endParaRPr lang="en-US"/>
        </a:p>
      </dgm:t>
    </dgm:pt>
    <dgm:pt modelId="{1884DF0F-939D-4232-9B69-0AEF90136566}" type="sibTrans" cxnId="{BA8EC4E5-D091-4140-862A-98AFB38782BC}">
      <dgm:prSet/>
      <dgm:spPr/>
      <dgm:t>
        <a:bodyPr/>
        <a:lstStyle/>
        <a:p>
          <a:endParaRPr lang="en-US"/>
        </a:p>
      </dgm:t>
    </dgm:pt>
    <dgm:pt modelId="{CF630657-2CE9-4FAF-8186-DB615A7272AF}">
      <dgm:prSet/>
      <dgm:spPr/>
      <dgm:t>
        <a:bodyPr/>
        <a:lstStyle/>
        <a:p>
          <a:r>
            <a:rPr lang="en-US"/>
            <a:t>Standard Output (stdout)</a:t>
          </a:r>
        </a:p>
      </dgm:t>
    </dgm:pt>
    <dgm:pt modelId="{94741D12-0435-467C-86DA-623ADCF4A36F}" type="parTrans" cxnId="{831178E2-4B40-43CE-825E-7A143599426E}">
      <dgm:prSet/>
      <dgm:spPr/>
      <dgm:t>
        <a:bodyPr/>
        <a:lstStyle/>
        <a:p>
          <a:endParaRPr lang="en-US"/>
        </a:p>
      </dgm:t>
    </dgm:pt>
    <dgm:pt modelId="{DBFED635-06DC-4F2E-BE22-CECC651C5FFA}" type="sibTrans" cxnId="{831178E2-4B40-43CE-825E-7A143599426E}">
      <dgm:prSet/>
      <dgm:spPr/>
      <dgm:t>
        <a:bodyPr/>
        <a:lstStyle/>
        <a:p>
          <a:endParaRPr lang="en-US"/>
        </a:p>
      </dgm:t>
    </dgm:pt>
    <dgm:pt modelId="{DB915286-E958-4B94-B019-CD19D509B67C}">
      <dgm:prSet/>
      <dgm:spPr/>
      <dgm:t>
        <a:bodyPr/>
        <a:lstStyle/>
        <a:p>
          <a:r>
            <a:rPr lang="en-US"/>
            <a:t>Standard Error (stderr)</a:t>
          </a:r>
        </a:p>
      </dgm:t>
    </dgm:pt>
    <dgm:pt modelId="{9FBF2F7C-3F28-4875-BD80-3D15F349634D}" type="parTrans" cxnId="{77AEB2B0-3C06-4EB5-98DE-C60FB1BE5D9D}">
      <dgm:prSet/>
      <dgm:spPr/>
      <dgm:t>
        <a:bodyPr/>
        <a:lstStyle/>
        <a:p>
          <a:endParaRPr lang="en-US"/>
        </a:p>
      </dgm:t>
    </dgm:pt>
    <dgm:pt modelId="{C2F0232E-D022-4DD8-B119-DE09FE22E970}" type="sibTrans" cxnId="{77AEB2B0-3C06-4EB5-98DE-C60FB1BE5D9D}">
      <dgm:prSet/>
      <dgm:spPr/>
      <dgm:t>
        <a:bodyPr/>
        <a:lstStyle/>
        <a:p>
          <a:endParaRPr lang="en-US"/>
        </a:p>
      </dgm:t>
    </dgm:pt>
    <dgm:pt modelId="{5A4144B6-3DB4-4842-B9DD-510F6E7395FE}" type="pres">
      <dgm:prSet presAssocID="{5CCF2383-94CC-4904-8061-1B2E3F5672E4}" presName="Name0" presStyleCnt="0">
        <dgm:presLayoutVars>
          <dgm:dir/>
          <dgm:animLvl val="lvl"/>
          <dgm:resizeHandles val="exact"/>
        </dgm:presLayoutVars>
      </dgm:prSet>
      <dgm:spPr/>
    </dgm:pt>
    <dgm:pt modelId="{861AD96A-95E4-48B8-B2CF-8C4A6485D48E}" type="pres">
      <dgm:prSet presAssocID="{239DADDE-E594-4A7F-9273-CEEF35F94BD8}" presName="boxAndChildren" presStyleCnt="0"/>
      <dgm:spPr/>
    </dgm:pt>
    <dgm:pt modelId="{14205092-E56F-447F-B918-FD6DA9365E95}" type="pres">
      <dgm:prSet presAssocID="{239DADDE-E594-4A7F-9273-CEEF35F94BD8}" presName="parentTextBox" presStyleLbl="node1" presStyleIdx="0" presStyleCnt="2"/>
      <dgm:spPr/>
    </dgm:pt>
    <dgm:pt modelId="{318C4727-E672-4736-AA35-595DE4CB9873}" type="pres">
      <dgm:prSet presAssocID="{239DADDE-E594-4A7F-9273-CEEF35F94BD8}" presName="entireBox" presStyleLbl="node1" presStyleIdx="0" presStyleCnt="2"/>
      <dgm:spPr/>
    </dgm:pt>
    <dgm:pt modelId="{CBA5EC22-4CF2-4320-9CF8-E4D155F8E057}" type="pres">
      <dgm:prSet presAssocID="{239DADDE-E594-4A7F-9273-CEEF35F94BD8}" presName="descendantBox" presStyleCnt="0"/>
      <dgm:spPr/>
    </dgm:pt>
    <dgm:pt modelId="{4913E4D8-BC17-432A-BAC0-41F1EE2B29F8}" type="pres">
      <dgm:prSet presAssocID="{D0852A09-81C8-4CF3-8E9F-958D0CE86301}" presName="childTextBox" presStyleLbl="fgAccFollowNode1" presStyleIdx="0" presStyleCnt="3">
        <dgm:presLayoutVars>
          <dgm:bulletEnabled val="1"/>
        </dgm:presLayoutVars>
      </dgm:prSet>
      <dgm:spPr/>
    </dgm:pt>
    <dgm:pt modelId="{88BE9561-215F-4B9A-8ED2-90E9A46C6D5F}" type="pres">
      <dgm:prSet presAssocID="{CF630657-2CE9-4FAF-8186-DB615A7272AF}" presName="childTextBox" presStyleLbl="fgAccFollowNode1" presStyleIdx="1" presStyleCnt="3">
        <dgm:presLayoutVars>
          <dgm:bulletEnabled val="1"/>
        </dgm:presLayoutVars>
      </dgm:prSet>
      <dgm:spPr/>
    </dgm:pt>
    <dgm:pt modelId="{6DDD3DDC-FECC-4440-934F-073CEDB69B81}" type="pres">
      <dgm:prSet presAssocID="{DB915286-E958-4B94-B019-CD19D509B67C}" presName="childTextBox" presStyleLbl="fgAccFollowNode1" presStyleIdx="2" presStyleCnt="3">
        <dgm:presLayoutVars>
          <dgm:bulletEnabled val="1"/>
        </dgm:presLayoutVars>
      </dgm:prSet>
      <dgm:spPr/>
    </dgm:pt>
    <dgm:pt modelId="{7F3D0FE7-3B7E-4ABD-BD5F-2EB6B68AC0A7}" type="pres">
      <dgm:prSet presAssocID="{80545DE1-A995-46F0-82E1-CCBCE4A87DD8}" presName="sp" presStyleCnt="0"/>
      <dgm:spPr/>
    </dgm:pt>
    <dgm:pt modelId="{279C0625-23A6-4ABA-B6AE-4BCD3DE1B5C4}" type="pres">
      <dgm:prSet presAssocID="{3A8832E8-E2D9-48C8-99EC-64BF1922220C}" presName="arrowAndChildren" presStyleCnt="0"/>
      <dgm:spPr/>
    </dgm:pt>
    <dgm:pt modelId="{07634B32-82F8-4FDA-9C92-72590A914408}" type="pres">
      <dgm:prSet presAssocID="{3A8832E8-E2D9-48C8-99EC-64BF1922220C}" presName="parentTextArrow" presStyleLbl="node1" presStyleIdx="1" presStyleCnt="2"/>
      <dgm:spPr/>
    </dgm:pt>
  </dgm:ptLst>
  <dgm:cxnLst>
    <dgm:cxn modelId="{EE128B06-5C59-4939-AE10-6262C454A55A}" srcId="{5CCF2383-94CC-4904-8061-1B2E3F5672E4}" destId="{239DADDE-E594-4A7F-9273-CEEF35F94BD8}" srcOrd="1" destOrd="0" parTransId="{13009354-6423-44E7-BBFC-94C761412A3F}" sibTransId="{7BBAB06E-68E5-4E5C-A76E-AF13DB18434A}"/>
    <dgm:cxn modelId="{038F2108-C325-4FB1-BEDC-C1E9835F1AA8}" type="presOf" srcId="{239DADDE-E594-4A7F-9273-CEEF35F94BD8}" destId="{14205092-E56F-447F-B918-FD6DA9365E95}" srcOrd="0" destOrd="0" presId="urn:microsoft.com/office/officeart/2005/8/layout/process4"/>
    <dgm:cxn modelId="{5EC01E22-1B00-4B92-9AD7-12269ED268EE}" type="presOf" srcId="{CF630657-2CE9-4FAF-8186-DB615A7272AF}" destId="{88BE9561-215F-4B9A-8ED2-90E9A46C6D5F}" srcOrd="0" destOrd="0" presId="urn:microsoft.com/office/officeart/2005/8/layout/process4"/>
    <dgm:cxn modelId="{A7E5B825-0A04-4709-A5A0-A195C5E8AFE9}" type="presOf" srcId="{5CCF2383-94CC-4904-8061-1B2E3F5672E4}" destId="{5A4144B6-3DB4-4842-B9DD-510F6E7395FE}" srcOrd="0" destOrd="0" presId="urn:microsoft.com/office/officeart/2005/8/layout/process4"/>
    <dgm:cxn modelId="{60AFE43C-616B-497E-9821-6C304BC08A89}" type="presOf" srcId="{3A8832E8-E2D9-48C8-99EC-64BF1922220C}" destId="{07634B32-82F8-4FDA-9C92-72590A914408}" srcOrd="0" destOrd="0" presId="urn:microsoft.com/office/officeart/2005/8/layout/process4"/>
    <dgm:cxn modelId="{8949A578-DED4-4B17-B24A-3D7338C44C36}" type="presOf" srcId="{D0852A09-81C8-4CF3-8E9F-958D0CE86301}" destId="{4913E4D8-BC17-432A-BAC0-41F1EE2B29F8}" srcOrd="0" destOrd="0" presId="urn:microsoft.com/office/officeart/2005/8/layout/process4"/>
    <dgm:cxn modelId="{77AEB2B0-3C06-4EB5-98DE-C60FB1BE5D9D}" srcId="{239DADDE-E594-4A7F-9273-CEEF35F94BD8}" destId="{DB915286-E958-4B94-B019-CD19D509B67C}" srcOrd="2" destOrd="0" parTransId="{9FBF2F7C-3F28-4875-BD80-3D15F349634D}" sibTransId="{C2F0232E-D022-4DD8-B119-DE09FE22E970}"/>
    <dgm:cxn modelId="{2B5562B4-27ED-4F7C-A0B4-1F460896264A}" srcId="{5CCF2383-94CC-4904-8061-1B2E3F5672E4}" destId="{3A8832E8-E2D9-48C8-99EC-64BF1922220C}" srcOrd="0" destOrd="0" parTransId="{0E90F8D0-2BD4-48CE-88D1-3A103E400B11}" sibTransId="{80545DE1-A995-46F0-82E1-CCBCE4A87DD8}"/>
    <dgm:cxn modelId="{831178E2-4B40-43CE-825E-7A143599426E}" srcId="{239DADDE-E594-4A7F-9273-CEEF35F94BD8}" destId="{CF630657-2CE9-4FAF-8186-DB615A7272AF}" srcOrd="1" destOrd="0" parTransId="{94741D12-0435-467C-86DA-623ADCF4A36F}" sibTransId="{DBFED635-06DC-4F2E-BE22-CECC651C5FFA}"/>
    <dgm:cxn modelId="{BA8EC4E5-D091-4140-862A-98AFB38782BC}" srcId="{239DADDE-E594-4A7F-9273-CEEF35F94BD8}" destId="{D0852A09-81C8-4CF3-8E9F-958D0CE86301}" srcOrd="0" destOrd="0" parTransId="{6A005BC3-2C13-40D8-B6CB-1F5241B37252}" sibTransId="{1884DF0F-939D-4232-9B69-0AEF90136566}"/>
    <dgm:cxn modelId="{753163F8-811A-498E-A226-F4E117DE90F8}" type="presOf" srcId="{239DADDE-E594-4A7F-9273-CEEF35F94BD8}" destId="{318C4727-E672-4736-AA35-595DE4CB9873}" srcOrd="1" destOrd="0" presId="urn:microsoft.com/office/officeart/2005/8/layout/process4"/>
    <dgm:cxn modelId="{9EBC4BF8-7036-457A-8762-41E88141A43E}" type="presOf" srcId="{DB915286-E958-4B94-B019-CD19D509B67C}" destId="{6DDD3DDC-FECC-4440-934F-073CEDB69B81}" srcOrd="0" destOrd="0" presId="urn:microsoft.com/office/officeart/2005/8/layout/process4"/>
    <dgm:cxn modelId="{BCDAF89E-4975-4737-A3B8-8AE056909043}" type="presParOf" srcId="{5A4144B6-3DB4-4842-B9DD-510F6E7395FE}" destId="{861AD96A-95E4-48B8-B2CF-8C4A6485D48E}" srcOrd="0" destOrd="0" presId="urn:microsoft.com/office/officeart/2005/8/layout/process4"/>
    <dgm:cxn modelId="{556C2D1F-AB87-4DC8-AA72-CFDE66D59C6E}" type="presParOf" srcId="{861AD96A-95E4-48B8-B2CF-8C4A6485D48E}" destId="{14205092-E56F-447F-B918-FD6DA9365E95}" srcOrd="0" destOrd="0" presId="urn:microsoft.com/office/officeart/2005/8/layout/process4"/>
    <dgm:cxn modelId="{193932F6-001D-45CA-8F55-030AD322ACD2}" type="presParOf" srcId="{861AD96A-95E4-48B8-B2CF-8C4A6485D48E}" destId="{318C4727-E672-4736-AA35-595DE4CB9873}" srcOrd="1" destOrd="0" presId="urn:microsoft.com/office/officeart/2005/8/layout/process4"/>
    <dgm:cxn modelId="{194C072C-EA43-46D4-99EF-FF917FBC2881}" type="presParOf" srcId="{861AD96A-95E4-48B8-B2CF-8C4A6485D48E}" destId="{CBA5EC22-4CF2-4320-9CF8-E4D155F8E057}" srcOrd="2" destOrd="0" presId="urn:microsoft.com/office/officeart/2005/8/layout/process4"/>
    <dgm:cxn modelId="{80455F2F-BA36-45E9-9800-DB39EAC5F008}" type="presParOf" srcId="{CBA5EC22-4CF2-4320-9CF8-E4D155F8E057}" destId="{4913E4D8-BC17-432A-BAC0-41F1EE2B29F8}" srcOrd="0" destOrd="0" presId="urn:microsoft.com/office/officeart/2005/8/layout/process4"/>
    <dgm:cxn modelId="{60B39525-CB1C-4EA3-86B7-65C7FAFC3C07}" type="presParOf" srcId="{CBA5EC22-4CF2-4320-9CF8-E4D155F8E057}" destId="{88BE9561-215F-4B9A-8ED2-90E9A46C6D5F}" srcOrd="1" destOrd="0" presId="urn:microsoft.com/office/officeart/2005/8/layout/process4"/>
    <dgm:cxn modelId="{852583F3-7B38-421C-B193-1DF74052AB55}" type="presParOf" srcId="{CBA5EC22-4CF2-4320-9CF8-E4D155F8E057}" destId="{6DDD3DDC-FECC-4440-934F-073CEDB69B81}" srcOrd="2" destOrd="0" presId="urn:microsoft.com/office/officeart/2005/8/layout/process4"/>
    <dgm:cxn modelId="{FCD2114A-68A1-42D9-B4C7-F90536417940}" type="presParOf" srcId="{5A4144B6-3DB4-4842-B9DD-510F6E7395FE}" destId="{7F3D0FE7-3B7E-4ABD-BD5F-2EB6B68AC0A7}" srcOrd="1" destOrd="0" presId="urn:microsoft.com/office/officeart/2005/8/layout/process4"/>
    <dgm:cxn modelId="{ADBF46F7-CE9E-4DA0-85DF-390867E46E5C}" type="presParOf" srcId="{5A4144B6-3DB4-4842-B9DD-510F6E7395FE}" destId="{279C0625-23A6-4ABA-B6AE-4BCD3DE1B5C4}" srcOrd="2" destOrd="0" presId="urn:microsoft.com/office/officeart/2005/8/layout/process4"/>
    <dgm:cxn modelId="{7B2672C4-080C-49DB-8968-B0A1679E4870}" type="presParOf" srcId="{279C0625-23A6-4ABA-B6AE-4BCD3DE1B5C4}" destId="{07634B32-82F8-4FDA-9C92-72590A914408}"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C8F912-D5B8-4B4A-B86A-350DDDE2C841}" type="doc">
      <dgm:prSet loTypeId="urn:microsoft.com/office/officeart/2018/2/layout/IconVerticalSolidList" loCatId="icon" qsTypeId="urn:microsoft.com/office/officeart/2005/8/quickstyle/simple1" qsCatId="simple" csTypeId="urn:microsoft.com/office/officeart/2018/5/colors/Iconchunking_neutralicontext_accent2_2" csCatId="accent2" phldr="1"/>
      <dgm:spPr/>
      <dgm:t>
        <a:bodyPr/>
        <a:lstStyle/>
        <a:p>
          <a:endParaRPr lang="en-US"/>
        </a:p>
      </dgm:t>
    </dgm:pt>
    <dgm:pt modelId="{89737FDE-A036-4491-B09B-2E38F5B6D3B4}">
      <dgm:prSet/>
      <dgm:spPr/>
      <dgm:t>
        <a:bodyPr/>
        <a:lstStyle/>
        <a:p>
          <a:pPr>
            <a:lnSpc>
              <a:spcPct val="100000"/>
            </a:lnSpc>
          </a:pPr>
          <a:r>
            <a:rPr lang="en-US"/>
            <a:t>An abstract indicator assigned to a file known as </a:t>
          </a:r>
          <a:r>
            <a:rPr lang="en-US" b="1"/>
            <a:t>file id.</a:t>
          </a:r>
          <a:endParaRPr lang="en-US"/>
        </a:p>
      </dgm:t>
    </dgm:pt>
    <dgm:pt modelId="{2B15DCA3-D248-4ECC-B930-8E2F9711480E}" type="parTrans" cxnId="{315B1D58-FB79-4554-B77F-0FD630845E8B}">
      <dgm:prSet/>
      <dgm:spPr/>
      <dgm:t>
        <a:bodyPr/>
        <a:lstStyle/>
        <a:p>
          <a:endParaRPr lang="en-US"/>
        </a:p>
      </dgm:t>
    </dgm:pt>
    <dgm:pt modelId="{4FB3C025-EDF2-4FA6-8902-C3D4FC5BD4C5}" type="sibTrans" cxnId="{315B1D58-FB79-4554-B77F-0FD630845E8B}">
      <dgm:prSet/>
      <dgm:spPr/>
      <dgm:t>
        <a:bodyPr/>
        <a:lstStyle/>
        <a:p>
          <a:endParaRPr lang="en-US"/>
        </a:p>
      </dgm:t>
    </dgm:pt>
    <dgm:pt modelId="{CBDBA022-AF55-428F-9C8A-A486E3919B66}">
      <dgm:prSet/>
      <dgm:spPr/>
      <dgm:t>
        <a:bodyPr/>
        <a:lstStyle/>
        <a:p>
          <a:pPr>
            <a:lnSpc>
              <a:spcPct val="100000"/>
            </a:lnSpc>
          </a:pPr>
          <a:r>
            <a:rPr lang="en-US"/>
            <a:t>Used to access a file</a:t>
          </a:r>
        </a:p>
      </dgm:t>
    </dgm:pt>
    <dgm:pt modelId="{B3553EC6-5216-4CC6-85B8-3AB66F5CEF34}" type="parTrans" cxnId="{EF143C2A-0A17-4373-B2A3-EB9CFC9F9651}">
      <dgm:prSet/>
      <dgm:spPr/>
      <dgm:t>
        <a:bodyPr/>
        <a:lstStyle/>
        <a:p>
          <a:endParaRPr lang="en-US"/>
        </a:p>
      </dgm:t>
    </dgm:pt>
    <dgm:pt modelId="{D6BB00A5-E670-4029-9C8F-957E9F4B29C5}" type="sibTrans" cxnId="{EF143C2A-0A17-4373-B2A3-EB9CFC9F9651}">
      <dgm:prSet/>
      <dgm:spPr/>
      <dgm:t>
        <a:bodyPr/>
        <a:lstStyle/>
        <a:p>
          <a:endParaRPr lang="en-US"/>
        </a:p>
      </dgm:t>
    </dgm:pt>
    <dgm:pt modelId="{7141C144-F3EC-4F76-BDA6-367F0C7410D8}" type="pres">
      <dgm:prSet presAssocID="{CFC8F912-D5B8-4B4A-B86A-350DDDE2C841}" presName="root" presStyleCnt="0">
        <dgm:presLayoutVars>
          <dgm:dir/>
          <dgm:resizeHandles val="exact"/>
        </dgm:presLayoutVars>
      </dgm:prSet>
      <dgm:spPr/>
    </dgm:pt>
    <dgm:pt modelId="{9D4176B2-93CA-4546-A075-2357E80DBDB7}" type="pres">
      <dgm:prSet presAssocID="{89737FDE-A036-4491-B09B-2E38F5B6D3B4}" presName="compNode" presStyleCnt="0"/>
      <dgm:spPr/>
    </dgm:pt>
    <dgm:pt modelId="{87FF5B39-435A-4020-9300-843138712BFA}" type="pres">
      <dgm:prSet presAssocID="{89737FDE-A036-4491-B09B-2E38F5B6D3B4}" presName="bgRect" presStyleLbl="bgShp" presStyleIdx="0" presStyleCnt="2"/>
      <dgm:spPr/>
    </dgm:pt>
    <dgm:pt modelId="{80DC508D-A045-4A36-A5C2-C01453755267}" type="pres">
      <dgm:prSet presAssocID="{89737FDE-A036-4491-B09B-2E38F5B6D3B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3605E3F5-B920-4614-ABCD-0FD9F4A3E868}" type="pres">
      <dgm:prSet presAssocID="{89737FDE-A036-4491-B09B-2E38F5B6D3B4}" presName="spaceRect" presStyleCnt="0"/>
      <dgm:spPr/>
    </dgm:pt>
    <dgm:pt modelId="{4024BC76-E58E-4E73-B02A-DD9BD4DC45AB}" type="pres">
      <dgm:prSet presAssocID="{89737FDE-A036-4491-B09B-2E38F5B6D3B4}" presName="parTx" presStyleLbl="revTx" presStyleIdx="0" presStyleCnt="2">
        <dgm:presLayoutVars>
          <dgm:chMax val="0"/>
          <dgm:chPref val="0"/>
        </dgm:presLayoutVars>
      </dgm:prSet>
      <dgm:spPr/>
    </dgm:pt>
    <dgm:pt modelId="{5BF3A63E-12DA-4B36-B655-92278A468B7A}" type="pres">
      <dgm:prSet presAssocID="{4FB3C025-EDF2-4FA6-8902-C3D4FC5BD4C5}" presName="sibTrans" presStyleCnt="0"/>
      <dgm:spPr/>
    </dgm:pt>
    <dgm:pt modelId="{2EB77497-F662-4726-A1BE-2D18A08D8779}" type="pres">
      <dgm:prSet presAssocID="{CBDBA022-AF55-428F-9C8A-A486E3919B66}" presName="compNode" presStyleCnt="0"/>
      <dgm:spPr/>
    </dgm:pt>
    <dgm:pt modelId="{37311F26-7B87-4EE3-A804-FD66B0B1F3CF}" type="pres">
      <dgm:prSet presAssocID="{CBDBA022-AF55-428F-9C8A-A486E3919B66}" presName="bgRect" presStyleLbl="bgShp" presStyleIdx="1" presStyleCnt="2"/>
      <dgm:spPr/>
    </dgm:pt>
    <dgm:pt modelId="{105DBC11-A88B-487E-AD0E-9674EB11D8D9}" type="pres">
      <dgm:prSet presAssocID="{CBDBA022-AF55-428F-9C8A-A486E3919B6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redder"/>
        </a:ext>
      </dgm:extLst>
    </dgm:pt>
    <dgm:pt modelId="{7739CB76-040C-4302-99F6-D25CB8CA9E03}" type="pres">
      <dgm:prSet presAssocID="{CBDBA022-AF55-428F-9C8A-A486E3919B66}" presName="spaceRect" presStyleCnt="0"/>
      <dgm:spPr/>
    </dgm:pt>
    <dgm:pt modelId="{F07F0E78-53BC-4B3D-B8BA-EF74A6D5EDD5}" type="pres">
      <dgm:prSet presAssocID="{CBDBA022-AF55-428F-9C8A-A486E3919B66}" presName="parTx" presStyleLbl="revTx" presStyleIdx="1" presStyleCnt="2">
        <dgm:presLayoutVars>
          <dgm:chMax val="0"/>
          <dgm:chPref val="0"/>
        </dgm:presLayoutVars>
      </dgm:prSet>
      <dgm:spPr/>
    </dgm:pt>
  </dgm:ptLst>
  <dgm:cxnLst>
    <dgm:cxn modelId="{E5CE7E09-DFDE-4896-93F3-096509A5B128}" type="presOf" srcId="{CFC8F912-D5B8-4B4A-B86A-350DDDE2C841}" destId="{7141C144-F3EC-4F76-BDA6-367F0C7410D8}" srcOrd="0" destOrd="0" presId="urn:microsoft.com/office/officeart/2018/2/layout/IconVerticalSolidList"/>
    <dgm:cxn modelId="{AFF06D19-9CE8-4BE0-BEB4-F772FC0EB1B3}" type="presOf" srcId="{89737FDE-A036-4491-B09B-2E38F5B6D3B4}" destId="{4024BC76-E58E-4E73-B02A-DD9BD4DC45AB}" srcOrd="0" destOrd="0" presId="urn:microsoft.com/office/officeart/2018/2/layout/IconVerticalSolidList"/>
    <dgm:cxn modelId="{EF143C2A-0A17-4373-B2A3-EB9CFC9F9651}" srcId="{CFC8F912-D5B8-4B4A-B86A-350DDDE2C841}" destId="{CBDBA022-AF55-428F-9C8A-A486E3919B66}" srcOrd="1" destOrd="0" parTransId="{B3553EC6-5216-4CC6-85B8-3AB66F5CEF34}" sibTransId="{D6BB00A5-E670-4029-9C8F-957E9F4B29C5}"/>
    <dgm:cxn modelId="{315B1D58-FB79-4554-B77F-0FD630845E8B}" srcId="{CFC8F912-D5B8-4B4A-B86A-350DDDE2C841}" destId="{89737FDE-A036-4491-B09B-2E38F5B6D3B4}" srcOrd="0" destOrd="0" parTransId="{2B15DCA3-D248-4ECC-B930-8E2F9711480E}" sibTransId="{4FB3C025-EDF2-4FA6-8902-C3D4FC5BD4C5}"/>
    <dgm:cxn modelId="{DE8448CD-D9B0-4369-867B-354153838835}" type="presOf" srcId="{CBDBA022-AF55-428F-9C8A-A486E3919B66}" destId="{F07F0E78-53BC-4B3D-B8BA-EF74A6D5EDD5}" srcOrd="0" destOrd="0" presId="urn:microsoft.com/office/officeart/2018/2/layout/IconVerticalSolidList"/>
    <dgm:cxn modelId="{1995345E-B902-4BF8-8F23-3A956A2D30F9}" type="presParOf" srcId="{7141C144-F3EC-4F76-BDA6-367F0C7410D8}" destId="{9D4176B2-93CA-4546-A075-2357E80DBDB7}" srcOrd="0" destOrd="0" presId="urn:microsoft.com/office/officeart/2018/2/layout/IconVerticalSolidList"/>
    <dgm:cxn modelId="{1ABA131F-38A5-4D38-AA77-BDFB52C4A969}" type="presParOf" srcId="{9D4176B2-93CA-4546-A075-2357E80DBDB7}" destId="{87FF5B39-435A-4020-9300-843138712BFA}" srcOrd="0" destOrd="0" presId="urn:microsoft.com/office/officeart/2018/2/layout/IconVerticalSolidList"/>
    <dgm:cxn modelId="{200DA69F-9182-4976-B833-2F7EA92C3247}" type="presParOf" srcId="{9D4176B2-93CA-4546-A075-2357E80DBDB7}" destId="{80DC508D-A045-4A36-A5C2-C01453755267}" srcOrd="1" destOrd="0" presId="urn:microsoft.com/office/officeart/2018/2/layout/IconVerticalSolidList"/>
    <dgm:cxn modelId="{3D920013-08FE-460B-860F-93F31A7FE9BD}" type="presParOf" srcId="{9D4176B2-93CA-4546-A075-2357E80DBDB7}" destId="{3605E3F5-B920-4614-ABCD-0FD9F4A3E868}" srcOrd="2" destOrd="0" presId="urn:microsoft.com/office/officeart/2018/2/layout/IconVerticalSolidList"/>
    <dgm:cxn modelId="{5621E036-874C-42C8-8539-1CBF4F6A932C}" type="presParOf" srcId="{9D4176B2-93CA-4546-A075-2357E80DBDB7}" destId="{4024BC76-E58E-4E73-B02A-DD9BD4DC45AB}" srcOrd="3" destOrd="0" presId="urn:microsoft.com/office/officeart/2018/2/layout/IconVerticalSolidList"/>
    <dgm:cxn modelId="{09071B52-2AB1-4B9F-9ECE-3672AF291C3F}" type="presParOf" srcId="{7141C144-F3EC-4F76-BDA6-367F0C7410D8}" destId="{5BF3A63E-12DA-4B36-B655-92278A468B7A}" srcOrd="1" destOrd="0" presId="urn:microsoft.com/office/officeart/2018/2/layout/IconVerticalSolidList"/>
    <dgm:cxn modelId="{D59CE060-B42C-40E6-99A6-F6A9FD3EE646}" type="presParOf" srcId="{7141C144-F3EC-4F76-BDA6-367F0C7410D8}" destId="{2EB77497-F662-4726-A1BE-2D18A08D8779}" srcOrd="2" destOrd="0" presId="urn:microsoft.com/office/officeart/2018/2/layout/IconVerticalSolidList"/>
    <dgm:cxn modelId="{BBB0D9F6-64F3-47FB-9D84-C341699BE48F}" type="presParOf" srcId="{2EB77497-F662-4726-A1BE-2D18A08D8779}" destId="{37311F26-7B87-4EE3-A804-FD66B0B1F3CF}" srcOrd="0" destOrd="0" presId="urn:microsoft.com/office/officeart/2018/2/layout/IconVerticalSolidList"/>
    <dgm:cxn modelId="{A019C2C5-5DE9-4F9D-9A52-381BA6AAE4BC}" type="presParOf" srcId="{2EB77497-F662-4726-A1BE-2D18A08D8779}" destId="{105DBC11-A88B-487E-AD0E-9674EB11D8D9}" srcOrd="1" destOrd="0" presId="urn:microsoft.com/office/officeart/2018/2/layout/IconVerticalSolidList"/>
    <dgm:cxn modelId="{CCE96239-B066-4079-8932-3EC57B0044C2}" type="presParOf" srcId="{2EB77497-F662-4726-A1BE-2D18A08D8779}" destId="{7739CB76-040C-4302-99F6-D25CB8CA9E03}" srcOrd="2" destOrd="0" presId="urn:microsoft.com/office/officeart/2018/2/layout/IconVerticalSolidList"/>
    <dgm:cxn modelId="{AB8CCC29-017E-480E-9A69-719FAD04D7E5}" type="presParOf" srcId="{2EB77497-F662-4726-A1BE-2D18A08D8779}" destId="{F07F0E78-53BC-4B3D-B8BA-EF74A6D5EDD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C7D539-EC88-4538-BA6C-2F1F34B49CEC}"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636D30C-4848-489B-A8C4-D170548474E8}">
      <dgm:prSet/>
      <dgm:spPr/>
      <dgm:t>
        <a:bodyPr/>
        <a:lstStyle/>
        <a:p>
          <a:pPr>
            <a:lnSpc>
              <a:spcPct val="100000"/>
            </a:lnSpc>
          </a:pPr>
          <a:r>
            <a:rPr lang="en-US"/>
            <a:t>A file pointer is associated with each open file.</a:t>
          </a:r>
          <a:endParaRPr lang="en-US" dirty="0"/>
        </a:p>
      </dgm:t>
    </dgm:pt>
    <dgm:pt modelId="{6D268C97-1C70-4404-B0E3-846E7C383A7E}" type="parTrans" cxnId="{2EAF253A-791B-45D5-8AD1-A9651DDA12D8}">
      <dgm:prSet/>
      <dgm:spPr/>
      <dgm:t>
        <a:bodyPr/>
        <a:lstStyle/>
        <a:p>
          <a:endParaRPr lang="en-US"/>
        </a:p>
      </dgm:t>
    </dgm:pt>
    <dgm:pt modelId="{90E15472-E92B-49DD-B865-0E3F3AE89CE3}" type="sibTrans" cxnId="{2EAF253A-791B-45D5-8AD1-A9651DDA12D8}">
      <dgm:prSet/>
      <dgm:spPr/>
      <dgm:t>
        <a:bodyPr/>
        <a:lstStyle/>
        <a:p>
          <a:endParaRPr lang="en-US"/>
        </a:p>
      </dgm:t>
    </dgm:pt>
    <dgm:pt modelId="{B9F22389-BD94-4975-B359-58BA43A34911}">
      <dgm:prSet/>
      <dgm:spPr/>
      <dgm:t>
        <a:bodyPr/>
        <a:lstStyle/>
        <a:p>
          <a:pPr>
            <a:lnSpc>
              <a:spcPct val="100000"/>
            </a:lnSpc>
          </a:pPr>
          <a:r>
            <a:rPr lang="en-US"/>
            <a:t>Specifies an offset in bytes into the file relative to the beginning of the file</a:t>
          </a:r>
          <a:endParaRPr lang="en-US" dirty="0"/>
        </a:p>
      </dgm:t>
    </dgm:pt>
    <dgm:pt modelId="{9FD1F657-E01E-4BD0-9CF4-4E6D69F932C8}" type="parTrans" cxnId="{C5819DBE-5E93-4EFD-AD4D-B97CACA47326}">
      <dgm:prSet/>
      <dgm:spPr/>
      <dgm:t>
        <a:bodyPr/>
        <a:lstStyle/>
        <a:p>
          <a:endParaRPr lang="en-US"/>
        </a:p>
      </dgm:t>
    </dgm:pt>
    <dgm:pt modelId="{79E910E7-8CB7-4A5F-9CD3-6BC7607049AC}" type="sibTrans" cxnId="{C5819DBE-5E93-4EFD-AD4D-B97CACA47326}">
      <dgm:prSet/>
      <dgm:spPr/>
      <dgm:t>
        <a:bodyPr/>
        <a:lstStyle/>
        <a:p>
          <a:endParaRPr lang="en-US"/>
        </a:p>
      </dgm:t>
    </dgm:pt>
    <dgm:pt modelId="{688C81D4-3F53-48C1-B033-7A001B202ECB}">
      <dgm:prSet/>
      <dgm:spPr/>
      <dgm:t>
        <a:bodyPr/>
        <a:lstStyle/>
        <a:p>
          <a:pPr>
            <a:lnSpc>
              <a:spcPct val="100000"/>
            </a:lnSpc>
          </a:pPr>
          <a:r>
            <a:rPr lang="en-US"/>
            <a:t>FUNCTION : specifies the location in the file for subsequent read or write operations.</a:t>
          </a:r>
          <a:endParaRPr lang="en-US" dirty="0"/>
        </a:p>
      </dgm:t>
    </dgm:pt>
    <dgm:pt modelId="{82FC9900-ACA3-446B-ACC1-843EAB5B445C}" type="parTrans" cxnId="{B5D2760D-F9F0-4317-AE75-1C2A91A03C84}">
      <dgm:prSet/>
      <dgm:spPr/>
      <dgm:t>
        <a:bodyPr/>
        <a:lstStyle/>
        <a:p>
          <a:endParaRPr lang="en-US"/>
        </a:p>
      </dgm:t>
    </dgm:pt>
    <dgm:pt modelId="{A6184384-848C-435D-BDF7-3883FA5FEE5D}" type="sibTrans" cxnId="{B5D2760D-F9F0-4317-AE75-1C2A91A03C84}">
      <dgm:prSet/>
      <dgm:spPr/>
      <dgm:t>
        <a:bodyPr/>
        <a:lstStyle/>
        <a:p>
          <a:endParaRPr lang="en-US"/>
        </a:p>
      </dgm:t>
    </dgm:pt>
    <dgm:pt modelId="{34BB7C04-5A85-49CB-BAA5-95A4A3A8C94C}" type="pres">
      <dgm:prSet presAssocID="{B4C7D539-EC88-4538-BA6C-2F1F34B49CEC}" presName="root" presStyleCnt="0">
        <dgm:presLayoutVars>
          <dgm:dir/>
          <dgm:resizeHandles val="exact"/>
        </dgm:presLayoutVars>
      </dgm:prSet>
      <dgm:spPr/>
    </dgm:pt>
    <dgm:pt modelId="{8798FEF0-12E9-4B35-B528-3A96D1EE7258}" type="pres">
      <dgm:prSet presAssocID="{2636D30C-4848-489B-A8C4-D170548474E8}" presName="compNode" presStyleCnt="0"/>
      <dgm:spPr/>
    </dgm:pt>
    <dgm:pt modelId="{26EE366C-6857-406B-B69A-9283EDA74DE0}" type="pres">
      <dgm:prSet presAssocID="{2636D30C-4848-489B-A8C4-D170548474E8}" presName="iconRect" presStyleLbl="node1" presStyleIdx="0" presStyleCnt="3" custLinFactNeighborX="-1034" custLinFactNeighborY="-5292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33BD6E55-0BD0-40A2-B054-9ED44406B45F}" type="pres">
      <dgm:prSet presAssocID="{2636D30C-4848-489B-A8C4-D170548474E8}" presName="spaceRect" presStyleCnt="0"/>
      <dgm:spPr/>
    </dgm:pt>
    <dgm:pt modelId="{1FB31D5A-9758-49A4-9D6D-2386213452A3}" type="pres">
      <dgm:prSet presAssocID="{2636D30C-4848-489B-A8C4-D170548474E8}" presName="textRect" presStyleLbl="revTx" presStyleIdx="0" presStyleCnt="3" custScaleY="268775">
        <dgm:presLayoutVars>
          <dgm:chMax val="1"/>
          <dgm:chPref val="1"/>
        </dgm:presLayoutVars>
      </dgm:prSet>
      <dgm:spPr/>
    </dgm:pt>
    <dgm:pt modelId="{71B1EE72-B0CD-48D7-98A8-271EA00F0D0D}" type="pres">
      <dgm:prSet presAssocID="{90E15472-E92B-49DD-B865-0E3F3AE89CE3}" presName="sibTrans" presStyleCnt="0"/>
      <dgm:spPr/>
    </dgm:pt>
    <dgm:pt modelId="{B67A2D98-EA97-49C1-808B-801A1091D605}" type="pres">
      <dgm:prSet presAssocID="{B9F22389-BD94-4975-B359-58BA43A34911}" presName="compNode" presStyleCnt="0"/>
      <dgm:spPr/>
    </dgm:pt>
    <dgm:pt modelId="{624F7701-1E08-49A0-9711-D6A9A027BEEE}" type="pres">
      <dgm:prSet presAssocID="{B9F22389-BD94-4975-B359-58BA43A34911}" presName="iconRect" presStyleLbl="node1" presStyleIdx="1" presStyleCnt="3" custLinFactNeighborX="28" custLinFactNeighborY="-3619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9B2A4E2D-9058-471E-8CD4-ADFB7B801F07}" type="pres">
      <dgm:prSet presAssocID="{B9F22389-BD94-4975-B359-58BA43A34911}" presName="spaceRect" presStyleCnt="0"/>
      <dgm:spPr/>
    </dgm:pt>
    <dgm:pt modelId="{1643797A-C776-4286-9B72-6017B36BDB08}" type="pres">
      <dgm:prSet presAssocID="{B9F22389-BD94-4975-B359-58BA43A34911}" presName="textRect" presStyleLbl="revTx" presStyleIdx="1" presStyleCnt="3" custScaleY="251226">
        <dgm:presLayoutVars>
          <dgm:chMax val="1"/>
          <dgm:chPref val="1"/>
        </dgm:presLayoutVars>
      </dgm:prSet>
      <dgm:spPr/>
    </dgm:pt>
    <dgm:pt modelId="{3B50242F-FFFB-46C4-BC3C-09A12BDA6C0A}" type="pres">
      <dgm:prSet presAssocID="{79E910E7-8CB7-4A5F-9CD3-6BC7607049AC}" presName="sibTrans" presStyleCnt="0"/>
      <dgm:spPr/>
    </dgm:pt>
    <dgm:pt modelId="{B63BD743-C844-43E5-B1B7-BFD245AB9AFF}" type="pres">
      <dgm:prSet presAssocID="{688C81D4-3F53-48C1-B033-7A001B202ECB}" presName="compNode" presStyleCnt="0"/>
      <dgm:spPr/>
    </dgm:pt>
    <dgm:pt modelId="{9A4CDF09-7C3D-4BDB-A315-748A156AFA64}" type="pres">
      <dgm:prSet presAssocID="{688C81D4-3F53-48C1-B033-7A001B202ECB}" presName="iconRect" presStyleLbl="node1" presStyleIdx="2" presStyleCnt="3" custLinFactNeighborX="1034" custLinFactNeighborY="-3206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3D6AB5E7-743E-437E-B459-DF33C4C9B554}" type="pres">
      <dgm:prSet presAssocID="{688C81D4-3F53-48C1-B033-7A001B202ECB}" presName="spaceRect" presStyleCnt="0"/>
      <dgm:spPr/>
    </dgm:pt>
    <dgm:pt modelId="{22000E05-43A3-4D02-9EC3-208E0413A497}" type="pres">
      <dgm:prSet presAssocID="{688C81D4-3F53-48C1-B033-7A001B202ECB}" presName="textRect" presStyleLbl="revTx" presStyleIdx="2" presStyleCnt="3" custScaleY="256797">
        <dgm:presLayoutVars>
          <dgm:chMax val="1"/>
          <dgm:chPref val="1"/>
        </dgm:presLayoutVars>
      </dgm:prSet>
      <dgm:spPr/>
    </dgm:pt>
  </dgm:ptLst>
  <dgm:cxnLst>
    <dgm:cxn modelId="{B5D2760D-F9F0-4317-AE75-1C2A91A03C84}" srcId="{B4C7D539-EC88-4538-BA6C-2F1F34B49CEC}" destId="{688C81D4-3F53-48C1-B033-7A001B202ECB}" srcOrd="2" destOrd="0" parTransId="{82FC9900-ACA3-446B-ACC1-843EAB5B445C}" sibTransId="{A6184384-848C-435D-BDF7-3883FA5FEE5D}"/>
    <dgm:cxn modelId="{EAF84238-65D4-4664-85DA-CC0A40477404}" type="presOf" srcId="{688C81D4-3F53-48C1-B033-7A001B202ECB}" destId="{22000E05-43A3-4D02-9EC3-208E0413A497}" srcOrd="0" destOrd="0" presId="urn:microsoft.com/office/officeart/2018/2/layout/IconLabelList"/>
    <dgm:cxn modelId="{2EAF253A-791B-45D5-8AD1-A9651DDA12D8}" srcId="{B4C7D539-EC88-4538-BA6C-2F1F34B49CEC}" destId="{2636D30C-4848-489B-A8C4-D170548474E8}" srcOrd="0" destOrd="0" parTransId="{6D268C97-1C70-4404-B0E3-846E7C383A7E}" sibTransId="{90E15472-E92B-49DD-B865-0E3F3AE89CE3}"/>
    <dgm:cxn modelId="{E44EA683-9A2F-4BD4-9065-D2B4B623D431}" type="presOf" srcId="{B9F22389-BD94-4975-B359-58BA43A34911}" destId="{1643797A-C776-4286-9B72-6017B36BDB08}" srcOrd="0" destOrd="0" presId="urn:microsoft.com/office/officeart/2018/2/layout/IconLabelList"/>
    <dgm:cxn modelId="{C5819DBE-5E93-4EFD-AD4D-B97CACA47326}" srcId="{B4C7D539-EC88-4538-BA6C-2F1F34B49CEC}" destId="{B9F22389-BD94-4975-B359-58BA43A34911}" srcOrd="1" destOrd="0" parTransId="{9FD1F657-E01E-4BD0-9CF4-4E6D69F932C8}" sibTransId="{79E910E7-8CB7-4A5F-9CD3-6BC7607049AC}"/>
    <dgm:cxn modelId="{CEBCE0C5-FE87-438D-B1D7-9FC27C365CFB}" type="presOf" srcId="{B4C7D539-EC88-4538-BA6C-2F1F34B49CEC}" destId="{34BB7C04-5A85-49CB-BAA5-95A4A3A8C94C}" srcOrd="0" destOrd="0" presId="urn:microsoft.com/office/officeart/2018/2/layout/IconLabelList"/>
    <dgm:cxn modelId="{03AD1BFA-D33D-4412-9474-8B1BE8D938F3}" type="presOf" srcId="{2636D30C-4848-489B-A8C4-D170548474E8}" destId="{1FB31D5A-9758-49A4-9D6D-2386213452A3}" srcOrd="0" destOrd="0" presId="urn:microsoft.com/office/officeart/2018/2/layout/IconLabelList"/>
    <dgm:cxn modelId="{90D6D571-1B15-4985-B4F6-92F54C46714F}" type="presParOf" srcId="{34BB7C04-5A85-49CB-BAA5-95A4A3A8C94C}" destId="{8798FEF0-12E9-4B35-B528-3A96D1EE7258}" srcOrd="0" destOrd="0" presId="urn:microsoft.com/office/officeart/2018/2/layout/IconLabelList"/>
    <dgm:cxn modelId="{F1C651FD-F379-46E3-9B49-A92CE7B7106B}" type="presParOf" srcId="{8798FEF0-12E9-4B35-B528-3A96D1EE7258}" destId="{26EE366C-6857-406B-B69A-9283EDA74DE0}" srcOrd="0" destOrd="0" presId="urn:microsoft.com/office/officeart/2018/2/layout/IconLabelList"/>
    <dgm:cxn modelId="{C3EA605D-5919-460D-8863-37F1C868FC37}" type="presParOf" srcId="{8798FEF0-12E9-4B35-B528-3A96D1EE7258}" destId="{33BD6E55-0BD0-40A2-B054-9ED44406B45F}" srcOrd="1" destOrd="0" presId="urn:microsoft.com/office/officeart/2018/2/layout/IconLabelList"/>
    <dgm:cxn modelId="{B0820B29-958F-4E97-B429-89FC679999A4}" type="presParOf" srcId="{8798FEF0-12E9-4B35-B528-3A96D1EE7258}" destId="{1FB31D5A-9758-49A4-9D6D-2386213452A3}" srcOrd="2" destOrd="0" presId="urn:microsoft.com/office/officeart/2018/2/layout/IconLabelList"/>
    <dgm:cxn modelId="{7239A2CB-8CF1-494F-891E-3605FBB51D43}" type="presParOf" srcId="{34BB7C04-5A85-49CB-BAA5-95A4A3A8C94C}" destId="{71B1EE72-B0CD-48D7-98A8-271EA00F0D0D}" srcOrd="1" destOrd="0" presId="urn:microsoft.com/office/officeart/2018/2/layout/IconLabelList"/>
    <dgm:cxn modelId="{91650CCD-8E25-46D5-94BB-05BB4FC98A16}" type="presParOf" srcId="{34BB7C04-5A85-49CB-BAA5-95A4A3A8C94C}" destId="{B67A2D98-EA97-49C1-808B-801A1091D605}" srcOrd="2" destOrd="0" presId="urn:microsoft.com/office/officeart/2018/2/layout/IconLabelList"/>
    <dgm:cxn modelId="{7287C5EC-C971-4313-8546-BCE89F8ADC94}" type="presParOf" srcId="{B67A2D98-EA97-49C1-808B-801A1091D605}" destId="{624F7701-1E08-49A0-9711-D6A9A027BEEE}" srcOrd="0" destOrd="0" presId="urn:microsoft.com/office/officeart/2018/2/layout/IconLabelList"/>
    <dgm:cxn modelId="{66A92F9A-E4F6-46C3-8029-5091BDE6BC2F}" type="presParOf" srcId="{B67A2D98-EA97-49C1-808B-801A1091D605}" destId="{9B2A4E2D-9058-471E-8CD4-ADFB7B801F07}" srcOrd="1" destOrd="0" presId="urn:microsoft.com/office/officeart/2018/2/layout/IconLabelList"/>
    <dgm:cxn modelId="{7C516884-9C3B-47D5-AA75-0A046E60B0A8}" type="presParOf" srcId="{B67A2D98-EA97-49C1-808B-801A1091D605}" destId="{1643797A-C776-4286-9B72-6017B36BDB08}" srcOrd="2" destOrd="0" presId="urn:microsoft.com/office/officeart/2018/2/layout/IconLabelList"/>
    <dgm:cxn modelId="{99427D3C-AF0D-4439-B053-A15E595E844B}" type="presParOf" srcId="{34BB7C04-5A85-49CB-BAA5-95A4A3A8C94C}" destId="{3B50242F-FFFB-46C4-BC3C-09A12BDA6C0A}" srcOrd="3" destOrd="0" presId="urn:microsoft.com/office/officeart/2018/2/layout/IconLabelList"/>
    <dgm:cxn modelId="{D5DFF25C-5960-4573-9446-91DA89D6D9BF}" type="presParOf" srcId="{34BB7C04-5A85-49CB-BAA5-95A4A3A8C94C}" destId="{B63BD743-C844-43E5-B1B7-BFD245AB9AFF}" srcOrd="4" destOrd="0" presId="urn:microsoft.com/office/officeart/2018/2/layout/IconLabelList"/>
    <dgm:cxn modelId="{B89546D8-7EF0-4FC1-928D-B490C07BF009}" type="presParOf" srcId="{B63BD743-C844-43E5-B1B7-BFD245AB9AFF}" destId="{9A4CDF09-7C3D-4BDB-A315-748A156AFA64}" srcOrd="0" destOrd="0" presId="urn:microsoft.com/office/officeart/2018/2/layout/IconLabelList"/>
    <dgm:cxn modelId="{FCAA5D6B-FA39-4CB3-83B3-2B1C54B1D082}" type="presParOf" srcId="{B63BD743-C844-43E5-B1B7-BFD245AB9AFF}" destId="{3D6AB5E7-743E-437E-B459-DF33C4C9B554}" srcOrd="1" destOrd="0" presId="urn:microsoft.com/office/officeart/2018/2/layout/IconLabelList"/>
    <dgm:cxn modelId="{0F48D1EC-8B48-4EDF-B3F5-5EC9FFEB58F2}" type="presParOf" srcId="{B63BD743-C844-43E5-B1B7-BFD245AB9AFF}" destId="{22000E05-43A3-4D02-9EC3-208E0413A49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7CA94FB-4DCE-47F0-AEF3-F0B5743DD7BC}"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9A65249-1576-4540-A532-6D29BD4133AE}">
      <dgm:prSet custT="1"/>
      <dgm:spPr/>
      <dgm:t>
        <a:bodyPr/>
        <a:lstStyle/>
        <a:p>
          <a:pPr>
            <a:lnSpc>
              <a:spcPct val="100000"/>
            </a:lnSpc>
          </a:pPr>
          <a:r>
            <a:rPr lang="en-US" sz="1600" dirty="0"/>
            <a:t>When a file is opened the file pointer is set to 0. (Points to the first byte of the file).</a:t>
          </a:r>
        </a:p>
      </dgm:t>
    </dgm:pt>
    <dgm:pt modelId="{DEB30D09-4D3E-4105-A5D5-E05A1FCF164A}" type="parTrans" cxnId="{FBE728AD-3136-4C62-A59B-88BF7B1B0A74}">
      <dgm:prSet/>
      <dgm:spPr/>
      <dgm:t>
        <a:bodyPr/>
        <a:lstStyle/>
        <a:p>
          <a:endParaRPr lang="en-US"/>
        </a:p>
      </dgm:t>
    </dgm:pt>
    <dgm:pt modelId="{0C18FD5A-6238-453D-AD7E-26F7F8D72CE5}" type="sibTrans" cxnId="{FBE728AD-3136-4C62-A59B-88BF7B1B0A74}">
      <dgm:prSet/>
      <dgm:spPr/>
      <dgm:t>
        <a:bodyPr/>
        <a:lstStyle/>
        <a:p>
          <a:endParaRPr lang="en-US"/>
        </a:p>
      </dgm:t>
    </dgm:pt>
    <dgm:pt modelId="{89D9EC0A-7B8D-421F-B593-07E8A10681AE}">
      <dgm:prSet/>
      <dgm:spPr/>
      <dgm:t>
        <a:bodyPr/>
        <a:lstStyle/>
        <a:p>
          <a:pPr>
            <a:lnSpc>
              <a:spcPct val="100000"/>
            </a:lnSpc>
          </a:pPr>
          <a:r>
            <a:rPr lang="en-US" dirty="0"/>
            <a:t>Sequential access to the file is provided by updating the file pointer to move past the data read or written.</a:t>
          </a:r>
        </a:p>
      </dgm:t>
    </dgm:pt>
    <dgm:pt modelId="{1BBA3C03-599E-4DAA-9933-487F93576E3E}" type="parTrans" cxnId="{EBA53252-3E9D-43DF-83BF-8E4C129C3BBE}">
      <dgm:prSet/>
      <dgm:spPr/>
      <dgm:t>
        <a:bodyPr/>
        <a:lstStyle/>
        <a:p>
          <a:endParaRPr lang="en-US"/>
        </a:p>
      </dgm:t>
    </dgm:pt>
    <dgm:pt modelId="{36E06B48-3920-4BF2-8981-C58523ACB1DF}" type="sibTrans" cxnId="{EBA53252-3E9D-43DF-83BF-8E4C129C3BBE}">
      <dgm:prSet/>
      <dgm:spPr/>
      <dgm:t>
        <a:bodyPr/>
        <a:lstStyle/>
        <a:p>
          <a:endParaRPr lang="en-US"/>
        </a:p>
      </dgm:t>
    </dgm:pt>
    <dgm:pt modelId="{01EEE730-676E-484C-AE6A-90BE24695D7F}">
      <dgm:prSet/>
      <dgm:spPr/>
      <dgm:t>
        <a:bodyPr/>
        <a:lstStyle/>
        <a:p>
          <a:pPr>
            <a:lnSpc>
              <a:spcPct val="100000"/>
            </a:lnSpc>
          </a:pPr>
          <a:r>
            <a:rPr lang="en-US" dirty="0"/>
            <a:t>Direct access is provided by manipulating the file pointer.</a:t>
          </a:r>
        </a:p>
      </dgm:t>
    </dgm:pt>
    <dgm:pt modelId="{E42D6EAD-FA2C-4837-8642-4CD566ECE356}" type="parTrans" cxnId="{B346B959-48B8-40BF-A1B6-A6FE9B835996}">
      <dgm:prSet/>
      <dgm:spPr/>
      <dgm:t>
        <a:bodyPr/>
        <a:lstStyle/>
        <a:p>
          <a:endParaRPr lang="en-US"/>
        </a:p>
      </dgm:t>
    </dgm:pt>
    <dgm:pt modelId="{9DCB9AC2-4ADE-4CB6-B938-5A294A232C89}" type="sibTrans" cxnId="{B346B959-48B8-40BF-A1B6-A6FE9B835996}">
      <dgm:prSet/>
      <dgm:spPr/>
      <dgm:t>
        <a:bodyPr/>
        <a:lstStyle/>
        <a:p>
          <a:endParaRPr lang="en-US"/>
        </a:p>
      </dgm:t>
    </dgm:pt>
    <dgm:pt modelId="{25D50A0C-DF4C-4F81-BF7F-6A61B8D9DE3B}" type="pres">
      <dgm:prSet presAssocID="{97CA94FB-4DCE-47F0-AEF3-F0B5743DD7BC}" presName="root" presStyleCnt="0">
        <dgm:presLayoutVars>
          <dgm:dir/>
          <dgm:resizeHandles val="exact"/>
        </dgm:presLayoutVars>
      </dgm:prSet>
      <dgm:spPr/>
    </dgm:pt>
    <dgm:pt modelId="{F617FAAC-24B5-4395-B0E3-605AC5F32536}" type="pres">
      <dgm:prSet presAssocID="{D9A65249-1576-4540-A532-6D29BD4133AE}" presName="compNode" presStyleCnt="0"/>
      <dgm:spPr/>
    </dgm:pt>
    <dgm:pt modelId="{52E134DC-EFE8-47B2-8642-5CA58532311B}" type="pres">
      <dgm:prSet presAssocID="{D9A65249-1576-4540-A532-6D29BD4133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367331F3-9AFF-4D93-886D-853B3990C8EA}" type="pres">
      <dgm:prSet presAssocID="{D9A65249-1576-4540-A532-6D29BD4133AE}" presName="spaceRect" presStyleCnt="0"/>
      <dgm:spPr/>
    </dgm:pt>
    <dgm:pt modelId="{E4F4DC19-EA98-4BAC-B706-B01F0A9054A7}" type="pres">
      <dgm:prSet presAssocID="{D9A65249-1576-4540-A532-6D29BD4133AE}" presName="textRect" presStyleLbl="revTx" presStyleIdx="0" presStyleCnt="3" custScaleY="125257">
        <dgm:presLayoutVars>
          <dgm:chMax val="1"/>
          <dgm:chPref val="1"/>
        </dgm:presLayoutVars>
      </dgm:prSet>
      <dgm:spPr/>
    </dgm:pt>
    <dgm:pt modelId="{5FF3C1AF-3E82-4853-8087-B9F471BEDF7A}" type="pres">
      <dgm:prSet presAssocID="{0C18FD5A-6238-453D-AD7E-26F7F8D72CE5}" presName="sibTrans" presStyleCnt="0"/>
      <dgm:spPr/>
    </dgm:pt>
    <dgm:pt modelId="{8C81F79E-2297-4233-9D50-82AF227CCE5E}" type="pres">
      <dgm:prSet presAssocID="{89D9EC0A-7B8D-421F-B593-07E8A10681AE}" presName="compNode" presStyleCnt="0"/>
      <dgm:spPr/>
    </dgm:pt>
    <dgm:pt modelId="{B7DDAC9B-83BB-4855-BE6A-203744846205}" type="pres">
      <dgm:prSet presAssocID="{89D9EC0A-7B8D-421F-B593-07E8A10681AE}" presName="iconRect" presStyleLbl="node1" presStyleIdx="1" presStyleCnt="3" custLinFactNeighborX="28" custLinFactNeighborY="-2068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4F634161-601F-44F0-B4DC-30BD0CD14979}" type="pres">
      <dgm:prSet presAssocID="{89D9EC0A-7B8D-421F-B593-07E8A10681AE}" presName="spaceRect" presStyleCnt="0"/>
      <dgm:spPr/>
    </dgm:pt>
    <dgm:pt modelId="{427F3D7B-88A2-43DD-8A33-F011C39CF547}" type="pres">
      <dgm:prSet presAssocID="{89D9EC0A-7B8D-421F-B593-07E8A10681AE}" presName="textRect" presStyleLbl="revTx" presStyleIdx="1" presStyleCnt="3" custScaleY="256748">
        <dgm:presLayoutVars>
          <dgm:chMax val="1"/>
          <dgm:chPref val="1"/>
        </dgm:presLayoutVars>
      </dgm:prSet>
      <dgm:spPr/>
    </dgm:pt>
    <dgm:pt modelId="{D7F64C98-58B1-4DEE-9BB0-2437FFE830FB}" type="pres">
      <dgm:prSet presAssocID="{36E06B48-3920-4BF2-8981-C58523ACB1DF}" presName="sibTrans" presStyleCnt="0"/>
      <dgm:spPr/>
    </dgm:pt>
    <dgm:pt modelId="{46EE5570-EF79-48F0-BC16-D83B6DAC16B6}" type="pres">
      <dgm:prSet presAssocID="{01EEE730-676E-484C-AE6A-90BE24695D7F}" presName="compNode" presStyleCnt="0"/>
      <dgm:spPr/>
    </dgm:pt>
    <dgm:pt modelId="{73C52890-903D-4EF5-B001-EA9EBBCC08F9}" type="pres">
      <dgm:prSet presAssocID="{01EEE730-676E-484C-AE6A-90BE24695D7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ursor"/>
        </a:ext>
      </dgm:extLst>
    </dgm:pt>
    <dgm:pt modelId="{7331F03E-BC6E-45AC-8F9B-71553FDD4546}" type="pres">
      <dgm:prSet presAssocID="{01EEE730-676E-484C-AE6A-90BE24695D7F}" presName="spaceRect" presStyleCnt="0"/>
      <dgm:spPr/>
    </dgm:pt>
    <dgm:pt modelId="{1B7F56DA-A10F-4B27-84A1-A33EA84DF405}" type="pres">
      <dgm:prSet presAssocID="{01EEE730-676E-484C-AE6A-90BE24695D7F}" presName="textRect" presStyleLbl="revTx" presStyleIdx="2" presStyleCnt="3" custScaleY="135823">
        <dgm:presLayoutVars>
          <dgm:chMax val="1"/>
          <dgm:chPref val="1"/>
        </dgm:presLayoutVars>
      </dgm:prSet>
      <dgm:spPr/>
    </dgm:pt>
  </dgm:ptLst>
  <dgm:cxnLst>
    <dgm:cxn modelId="{6B76BB06-F310-4650-AF5D-DBE223B410DF}" type="presOf" srcId="{89D9EC0A-7B8D-421F-B593-07E8A10681AE}" destId="{427F3D7B-88A2-43DD-8A33-F011C39CF547}" srcOrd="0" destOrd="0" presId="urn:microsoft.com/office/officeart/2018/2/layout/IconLabelList"/>
    <dgm:cxn modelId="{9F1C285E-1929-498D-B783-20C5AD531010}" type="presOf" srcId="{01EEE730-676E-484C-AE6A-90BE24695D7F}" destId="{1B7F56DA-A10F-4B27-84A1-A33EA84DF405}" srcOrd="0" destOrd="0" presId="urn:microsoft.com/office/officeart/2018/2/layout/IconLabelList"/>
    <dgm:cxn modelId="{EBA53252-3E9D-43DF-83BF-8E4C129C3BBE}" srcId="{97CA94FB-4DCE-47F0-AEF3-F0B5743DD7BC}" destId="{89D9EC0A-7B8D-421F-B593-07E8A10681AE}" srcOrd="1" destOrd="0" parTransId="{1BBA3C03-599E-4DAA-9933-487F93576E3E}" sibTransId="{36E06B48-3920-4BF2-8981-C58523ACB1DF}"/>
    <dgm:cxn modelId="{BB785877-B61F-4D3B-AB7B-AE8D168AAAD4}" type="presOf" srcId="{D9A65249-1576-4540-A532-6D29BD4133AE}" destId="{E4F4DC19-EA98-4BAC-B706-B01F0A9054A7}" srcOrd="0" destOrd="0" presId="urn:microsoft.com/office/officeart/2018/2/layout/IconLabelList"/>
    <dgm:cxn modelId="{B346B959-48B8-40BF-A1B6-A6FE9B835996}" srcId="{97CA94FB-4DCE-47F0-AEF3-F0B5743DD7BC}" destId="{01EEE730-676E-484C-AE6A-90BE24695D7F}" srcOrd="2" destOrd="0" parTransId="{E42D6EAD-FA2C-4837-8642-4CD566ECE356}" sibTransId="{9DCB9AC2-4ADE-4CB6-B938-5A294A232C89}"/>
    <dgm:cxn modelId="{B42B89A1-D368-443D-BB2B-2AFA317BC9D2}" type="presOf" srcId="{97CA94FB-4DCE-47F0-AEF3-F0B5743DD7BC}" destId="{25D50A0C-DF4C-4F81-BF7F-6A61B8D9DE3B}" srcOrd="0" destOrd="0" presId="urn:microsoft.com/office/officeart/2018/2/layout/IconLabelList"/>
    <dgm:cxn modelId="{FBE728AD-3136-4C62-A59B-88BF7B1B0A74}" srcId="{97CA94FB-4DCE-47F0-AEF3-F0B5743DD7BC}" destId="{D9A65249-1576-4540-A532-6D29BD4133AE}" srcOrd="0" destOrd="0" parTransId="{DEB30D09-4D3E-4105-A5D5-E05A1FCF164A}" sibTransId="{0C18FD5A-6238-453D-AD7E-26F7F8D72CE5}"/>
    <dgm:cxn modelId="{E8570A3E-CED0-4CCE-A572-8753DCF3B2CA}" type="presParOf" srcId="{25D50A0C-DF4C-4F81-BF7F-6A61B8D9DE3B}" destId="{F617FAAC-24B5-4395-B0E3-605AC5F32536}" srcOrd="0" destOrd="0" presId="urn:microsoft.com/office/officeart/2018/2/layout/IconLabelList"/>
    <dgm:cxn modelId="{D2FF8DA4-77FC-45FB-8046-7D6DC38AD6F3}" type="presParOf" srcId="{F617FAAC-24B5-4395-B0E3-605AC5F32536}" destId="{52E134DC-EFE8-47B2-8642-5CA58532311B}" srcOrd="0" destOrd="0" presId="urn:microsoft.com/office/officeart/2018/2/layout/IconLabelList"/>
    <dgm:cxn modelId="{11E26E91-2999-4805-BD46-4F26B616BD8C}" type="presParOf" srcId="{F617FAAC-24B5-4395-B0E3-605AC5F32536}" destId="{367331F3-9AFF-4D93-886D-853B3990C8EA}" srcOrd="1" destOrd="0" presId="urn:microsoft.com/office/officeart/2018/2/layout/IconLabelList"/>
    <dgm:cxn modelId="{855D03C0-9FB0-460B-A3A0-6DC8B6608D16}" type="presParOf" srcId="{F617FAAC-24B5-4395-B0E3-605AC5F32536}" destId="{E4F4DC19-EA98-4BAC-B706-B01F0A9054A7}" srcOrd="2" destOrd="0" presId="urn:microsoft.com/office/officeart/2018/2/layout/IconLabelList"/>
    <dgm:cxn modelId="{DA3CD47F-FBC0-4399-BA98-09D107A053CB}" type="presParOf" srcId="{25D50A0C-DF4C-4F81-BF7F-6A61B8D9DE3B}" destId="{5FF3C1AF-3E82-4853-8087-B9F471BEDF7A}" srcOrd="1" destOrd="0" presId="urn:microsoft.com/office/officeart/2018/2/layout/IconLabelList"/>
    <dgm:cxn modelId="{0B3C6BAF-D554-46CE-96AE-43B5C4125025}" type="presParOf" srcId="{25D50A0C-DF4C-4F81-BF7F-6A61B8D9DE3B}" destId="{8C81F79E-2297-4233-9D50-82AF227CCE5E}" srcOrd="2" destOrd="0" presId="urn:microsoft.com/office/officeart/2018/2/layout/IconLabelList"/>
    <dgm:cxn modelId="{081831C1-C4A1-4CAD-A26B-3D25AE718120}" type="presParOf" srcId="{8C81F79E-2297-4233-9D50-82AF227CCE5E}" destId="{B7DDAC9B-83BB-4855-BE6A-203744846205}" srcOrd="0" destOrd="0" presId="urn:microsoft.com/office/officeart/2018/2/layout/IconLabelList"/>
    <dgm:cxn modelId="{79110B8B-8D68-4A68-990B-FFB157E56DB3}" type="presParOf" srcId="{8C81F79E-2297-4233-9D50-82AF227CCE5E}" destId="{4F634161-601F-44F0-B4DC-30BD0CD14979}" srcOrd="1" destOrd="0" presId="urn:microsoft.com/office/officeart/2018/2/layout/IconLabelList"/>
    <dgm:cxn modelId="{1E846926-8B30-4E71-B0EF-5AFA20DBA78B}" type="presParOf" srcId="{8C81F79E-2297-4233-9D50-82AF227CCE5E}" destId="{427F3D7B-88A2-43DD-8A33-F011C39CF547}" srcOrd="2" destOrd="0" presId="urn:microsoft.com/office/officeart/2018/2/layout/IconLabelList"/>
    <dgm:cxn modelId="{32E2B3CC-B362-4411-8425-7E2DFA9A5C8E}" type="presParOf" srcId="{25D50A0C-DF4C-4F81-BF7F-6A61B8D9DE3B}" destId="{D7F64C98-58B1-4DEE-9BB0-2437FFE830FB}" srcOrd="3" destOrd="0" presId="urn:microsoft.com/office/officeart/2018/2/layout/IconLabelList"/>
    <dgm:cxn modelId="{99F94B05-7D55-47B0-97B1-B1700F6F277B}" type="presParOf" srcId="{25D50A0C-DF4C-4F81-BF7F-6A61B8D9DE3B}" destId="{46EE5570-EF79-48F0-BC16-D83B6DAC16B6}" srcOrd="4" destOrd="0" presId="urn:microsoft.com/office/officeart/2018/2/layout/IconLabelList"/>
    <dgm:cxn modelId="{D5794370-CA37-404D-A4B6-3D451C6DBD7D}" type="presParOf" srcId="{46EE5570-EF79-48F0-BC16-D83B6DAC16B6}" destId="{73C52890-903D-4EF5-B001-EA9EBBCC08F9}" srcOrd="0" destOrd="0" presId="urn:microsoft.com/office/officeart/2018/2/layout/IconLabelList"/>
    <dgm:cxn modelId="{03114985-9A64-465D-A55A-918BD94F0B21}" type="presParOf" srcId="{46EE5570-EF79-48F0-BC16-D83B6DAC16B6}" destId="{7331F03E-BC6E-45AC-8F9B-71553FDD4546}" srcOrd="1" destOrd="0" presId="urn:microsoft.com/office/officeart/2018/2/layout/IconLabelList"/>
    <dgm:cxn modelId="{0F2DB581-F31A-45BB-B841-5F140EDB2B28}" type="presParOf" srcId="{46EE5570-EF79-48F0-BC16-D83B6DAC16B6}" destId="{1B7F56DA-A10F-4B27-84A1-A33EA84DF40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7B42500-A5BE-47E9-AD75-DADAFAC76A0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E738016-58CB-4F4D-88D6-00076BBA33B7}">
      <dgm:prSet/>
      <dgm:spPr/>
      <dgm:t>
        <a:bodyPr/>
        <a:lstStyle/>
        <a:p>
          <a:r>
            <a:rPr lang="en-US"/>
            <a:t>System calls provide access to the data in disk files.</a:t>
          </a:r>
        </a:p>
      </dgm:t>
    </dgm:pt>
    <dgm:pt modelId="{2E5596CC-66AC-4234-B353-9C7FC13D64B8}" type="parTrans" cxnId="{00AB8BC0-4D2F-4966-90FE-CCB692C174B4}">
      <dgm:prSet/>
      <dgm:spPr/>
      <dgm:t>
        <a:bodyPr/>
        <a:lstStyle/>
        <a:p>
          <a:endParaRPr lang="en-US"/>
        </a:p>
      </dgm:t>
    </dgm:pt>
    <dgm:pt modelId="{4A353986-BBCD-42E8-B6CA-FA1112C8F006}" type="sibTrans" cxnId="{00AB8BC0-4D2F-4966-90FE-CCB692C174B4}">
      <dgm:prSet/>
      <dgm:spPr/>
      <dgm:t>
        <a:bodyPr/>
        <a:lstStyle/>
        <a:p>
          <a:endParaRPr lang="en-US"/>
        </a:p>
      </dgm:t>
    </dgm:pt>
    <dgm:pt modelId="{0EE666AD-07B5-44CE-BBB9-B78935878D3D}">
      <dgm:prSet/>
      <dgm:spPr/>
      <dgm:t>
        <a:bodyPr/>
        <a:lstStyle/>
        <a:p>
          <a:r>
            <a:rPr lang="en-US"/>
            <a:t>Before accessing data stored in a file, we must </a:t>
          </a:r>
          <a:r>
            <a:rPr lang="en-US" b="1"/>
            <a:t>open</a:t>
          </a:r>
          <a:r>
            <a:rPr lang="en-US"/>
            <a:t> the file. </a:t>
          </a:r>
        </a:p>
      </dgm:t>
    </dgm:pt>
    <dgm:pt modelId="{D74025BB-1E96-4787-BB4E-D55FA7C8520D}" type="parTrans" cxnId="{62691ED0-BA46-401B-88C2-4E8FE484C5FD}">
      <dgm:prSet/>
      <dgm:spPr/>
      <dgm:t>
        <a:bodyPr/>
        <a:lstStyle/>
        <a:p>
          <a:endParaRPr lang="en-US"/>
        </a:p>
      </dgm:t>
    </dgm:pt>
    <dgm:pt modelId="{716B3CA3-0F93-4C07-ACDB-48F40B3EAFE9}" type="sibTrans" cxnId="{62691ED0-BA46-401B-88C2-4E8FE484C5FD}">
      <dgm:prSet/>
      <dgm:spPr/>
      <dgm:t>
        <a:bodyPr/>
        <a:lstStyle/>
        <a:p>
          <a:endParaRPr lang="en-US"/>
        </a:p>
      </dgm:t>
    </dgm:pt>
    <dgm:pt modelId="{F39C81E3-1C58-4CA6-9B12-28D3E5613D4A}">
      <dgm:prSet/>
      <dgm:spPr/>
      <dgm:t>
        <a:bodyPr/>
        <a:lstStyle/>
        <a:p>
          <a:r>
            <a:rPr lang="en-US"/>
            <a:t>This can only be possible if the file exists, otherwise we have to </a:t>
          </a:r>
          <a:r>
            <a:rPr lang="en-US" b="1"/>
            <a:t>create</a:t>
          </a:r>
          <a:r>
            <a:rPr lang="en-US"/>
            <a:t> a new file which in this case there is no data and our intent is to write to the file.</a:t>
          </a:r>
        </a:p>
      </dgm:t>
    </dgm:pt>
    <dgm:pt modelId="{39FEFF93-0D89-4000-8833-204CF772303B}" type="parTrans" cxnId="{34F5CF5F-DE17-4404-926C-3EB8360221C6}">
      <dgm:prSet/>
      <dgm:spPr/>
      <dgm:t>
        <a:bodyPr/>
        <a:lstStyle/>
        <a:p>
          <a:endParaRPr lang="en-US"/>
        </a:p>
      </dgm:t>
    </dgm:pt>
    <dgm:pt modelId="{09534CB3-731B-494A-98A3-88099FE25FA2}" type="sibTrans" cxnId="{34F5CF5F-DE17-4404-926C-3EB8360221C6}">
      <dgm:prSet/>
      <dgm:spPr/>
      <dgm:t>
        <a:bodyPr/>
        <a:lstStyle/>
        <a:p>
          <a:endParaRPr lang="en-US"/>
        </a:p>
      </dgm:t>
    </dgm:pt>
    <dgm:pt modelId="{4F86B40F-8C0E-444D-88A5-8D25435E0BB0}">
      <dgm:prSet/>
      <dgm:spPr/>
      <dgm:t>
        <a:bodyPr/>
        <a:lstStyle/>
        <a:p>
          <a:r>
            <a:rPr lang="en-US"/>
            <a:t>There are two separate functions; one to </a:t>
          </a:r>
          <a:r>
            <a:rPr lang="en-US" b="1"/>
            <a:t>open(system call 5) </a:t>
          </a:r>
          <a:r>
            <a:rPr lang="en-US"/>
            <a:t>and the other to </a:t>
          </a:r>
          <a:r>
            <a:rPr lang="en-US" b="1"/>
            <a:t>create(system call 8)</a:t>
          </a:r>
          <a:r>
            <a:rPr lang="en-US"/>
            <a:t> a file.</a:t>
          </a:r>
        </a:p>
      </dgm:t>
    </dgm:pt>
    <dgm:pt modelId="{A095E214-1861-442B-B32A-9B366D373B42}" type="parTrans" cxnId="{179B6A16-9E23-4D94-95DB-1FD6799A2204}">
      <dgm:prSet/>
      <dgm:spPr/>
      <dgm:t>
        <a:bodyPr/>
        <a:lstStyle/>
        <a:p>
          <a:endParaRPr lang="en-US"/>
        </a:p>
      </dgm:t>
    </dgm:pt>
    <dgm:pt modelId="{15BA766B-A1C2-468C-86C4-8903FAC0E2AB}" type="sibTrans" cxnId="{179B6A16-9E23-4D94-95DB-1FD6799A2204}">
      <dgm:prSet/>
      <dgm:spPr/>
      <dgm:t>
        <a:bodyPr/>
        <a:lstStyle/>
        <a:p>
          <a:endParaRPr lang="en-US"/>
        </a:p>
      </dgm:t>
    </dgm:pt>
    <dgm:pt modelId="{7FC0CC2C-0972-4000-9E6E-FE10D77BADE6}" type="pres">
      <dgm:prSet presAssocID="{47B42500-A5BE-47E9-AD75-DADAFAC76A08}" presName="root" presStyleCnt="0">
        <dgm:presLayoutVars>
          <dgm:dir/>
          <dgm:resizeHandles val="exact"/>
        </dgm:presLayoutVars>
      </dgm:prSet>
      <dgm:spPr/>
    </dgm:pt>
    <dgm:pt modelId="{37804538-60D5-4C89-ABD5-4D6AACB07DBF}" type="pres">
      <dgm:prSet presAssocID="{3E738016-58CB-4F4D-88D6-00076BBA33B7}" presName="compNode" presStyleCnt="0"/>
      <dgm:spPr/>
    </dgm:pt>
    <dgm:pt modelId="{63E837F7-E399-49B1-8205-51915C1B7318}" type="pres">
      <dgm:prSet presAssocID="{3E738016-58CB-4F4D-88D6-00076BBA33B7}" presName="bgRect" presStyleLbl="bgShp" presStyleIdx="0" presStyleCnt="4"/>
      <dgm:spPr/>
    </dgm:pt>
    <dgm:pt modelId="{C5DD6D0D-7C8F-482E-92D7-A76E9FCFAD45}" type="pres">
      <dgm:prSet presAssocID="{3E738016-58CB-4F4D-88D6-00076BBA33B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k"/>
        </a:ext>
      </dgm:extLst>
    </dgm:pt>
    <dgm:pt modelId="{B3486E0F-8F85-4C68-8D23-F96BB17B0327}" type="pres">
      <dgm:prSet presAssocID="{3E738016-58CB-4F4D-88D6-00076BBA33B7}" presName="spaceRect" presStyleCnt="0"/>
      <dgm:spPr/>
    </dgm:pt>
    <dgm:pt modelId="{510731B8-9F7B-42A3-98C6-ABC640DF74B1}" type="pres">
      <dgm:prSet presAssocID="{3E738016-58CB-4F4D-88D6-00076BBA33B7}" presName="parTx" presStyleLbl="revTx" presStyleIdx="0" presStyleCnt="4">
        <dgm:presLayoutVars>
          <dgm:chMax val="0"/>
          <dgm:chPref val="0"/>
        </dgm:presLayoutVars>
      </dgm:prSet>
      <dgm:spPr/>
    </dgm:pt>
    <dgm:pt modelId="{9640CB23-932B-48C3-A131-0798AED0D992}" type="pres">
      <dgm:prSet presAssocID="{4A353986-BBCD-42E8-B6CA-FA1112C8F006}" presName="sibTrans" presStyleCnt="0"/>
      <dgm:spPr/>
    </dgm:pt>
    <dgm:pt modelId="{D4CD1E1F-46E3-4EDB-9225-4F12E67C2F0D}" type="pres">
      <dgm:prSet presAssocID="{0EE666AD-07B5-44CE-BBB9-B78935878D3D}" presName="compNode" presStyleCnt="0"/>
      <dgm:spPr/>
    </dgm:pt>
    <dgm:pt modelId="{FB6FCA3F-EFD5-43B6-8CAD-75E123FC8241}" type="pres">
      <dgm:prSet presAssocID="{0EE666AD-07B5-44CE-BBB9-B78935878D3D}" presName="bgRect" presStyleLbl="bgShp" presStyleIdx="1" presStyleCnt="4"/>
      <dgm:spPr/>
    </dgm:pt>
    <dgm:pt modelId="{711521C0-E721-49EF-B5D5-3F60537F4D21}" type="pres">
      <dgm:prSet presAssocID="{0EE666AD-07B5-44CE-BBB9-B78935878D3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7183529B-EB5D-4973-B09D-D7D73B23FCE8}" type="pres">
      <dgm:prSet presAssocID="{0EE666AD-07B5-44CE-BBB9-B78935878D3D}" presName="spaceRect" presStyleCnt="0"/>
      <dgm:spPr/>
    </dgm:pt>
    <dgm:pt modelId="{6A81543C-6057-44A3-8355-1EB7A6662980}" type="pres">
      <dgm:prSet presAssocID="{0EE666AD-07B5-44CE-BBB9-B78935878D3D}" presName="parTx" presStyleLbl="revTx" presStyleIdx="1" presStyleCnt="4">
        <dgm:presLayoutVars>
          <dgm:chMax val="0"/>
          <dgm:chPref val="0"/>
        </dgm:presLayoutVars>
      </dgm:prSet>
      <dgm:spPr/>
    </dgm:pt>
    <dgm:pt modelId="{B3365A4A-7284-4B7C-A677-89560DDDAC01}" type="pres">
      <dgm:prSet presAssocID="{716B3CA3-0F93-4C07-ACDB-48F40B3EAFE9}" presName="sibTrans" presStyleCnt="0"/>
      <dgm:spPr/>
    </dgm:pt>
    <dgm:pt modelId="{D0AE6E76-41CB-47C5-ACE1-2B3F783D634A}" type="pres">
      <dgm:prSet presAssocID="{F39C81E3-1C58-4CA6-9B12-28D3E5613D4A}" presName="compNode" presStyleCnt="0"/>
      <dgm:spPr/>
    </dgm:pt>
    <dgm:pt modelId="{397887CD-095C-45C2-8DE7-2C3779F3A29D}" type="pres">
      <dgm:prSet presAssocID="{F39C81E3-1C58-4CA6-9B12-28D3E5613D4A}" presName="bgRect" presStyleLbl="bgShp" presStyleIdx="2" presStyleCnt="4"/>
      <dgm:spPr/>
    </dgm:pt>
    <dgm:pt modelId="{44F52267-D460-4265-9ADB-B2904514EE62}" type="pres">
      <dgm:prSet presAssocID="{F39C81E3-1C58-4CA6-9B12-28D3E5613D4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57A4ED67-F666-404B-870D-60075D5112A8}" type="pres">
      <dgm:prSet presAssocID="{F39C81E3-1C58-4CA6-9B12-28D3E5613D4A}" presName="spaceRect" presStyleCnt="0"/>
      <dgm:spPr/>
    </dgm:pt>
    <dgm:pt modelId="{A97868B5-C3F3-450C-8474-056E9ECD687D}" type="pres">
      <dgm:prSet presAssocID="{F39C81E3-1C58-4CA6-9B12-28D3E5613D4A}" presName="parTx" presStyleLbl="revTx" presStyleIdx="2" presStyleCnt="4">
        <dgm:presLayoutVars>
          <dgm:chMax val="0"/>
          <dgm:chPref val="0"/>
        </dgm:presLayoutVars>
      </dgm:prSet>
      <dgm:spPr/>
    </dgm:pt>
    <dgm:pt modelId="{42A45A1E-0933-4C90-B791-67CD3BB184A2}" type="pres">
      <dgm:prSet presAssocID="{09534CB3-731B-494A-98A3-88099FE25FA2}" presName="sibTrans" presStyleCnt="0"/>
      <dgm:spPr/>
    </dgm:pt>
    <dgm:pt modelId="{7FE0DBF6-30A3-41C9-A5B3-B4C5B6C72698}" type="pres">
      <dgm:prSet presAssocID="{4F86B40F-8C0E-444D-88A5-8D25435E0BB0}" presName="compNode" presStyleCnt="0"/>
      <dgm:spPr/>
    </dgm:pt>
    <dgm:pt modelId="{038DD0C8-8B3C-4D4D-B678-E1D9AB5696EB}" type="pres">
      <dgm:prSet presAssocID="{4F86B40F-8C0E-444D-88A5-8D25435E0BB0}" presName="bgRect" presStyleLbl="bgShp" presStyleIdx="3" presStyleCnt="4"/>
      <dgm:spPr/>
    </dgm:pt>
    <dgm:pt modelId="{45856C30-CB6B-48EF-A6CA-BDA9CFABA26E}" type="pres">
      <dgm:prSet presAssocID="{4F86B40F-8C0E-444D-88A5-8D25435E0BB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9E187950-BC17-4855-8D67-610CBEDC0759}" type="pres">
      <dgm:prSet presAssocID="{4F86B40F-8C0E-444D-88A5-8D25435E0BB0}" presName="spaceRect" presStyleCnt="0"/>
      <dgm:spPr/>
    </dgm:pt>
    <dgm:pt modelId="{FE306172-5DA2-488E-AD79-8FE76EC9B30A}" type="pres">
      <dgm:prSet presAssocID="{4F86B40F-8C0E-444D-88A5-8D25435E0BB0}" presName="parTx" presStyleLbl="revTx" presStyleIdx="3" presStyleCnt="4">
        <dgm:presLayoutVars>
          <dgm:chMax val="0"/>
          <dgm:chPref val="0"/>
        </dgm:presLayoutVars>
      </dgm:prSet>
      <dgm:spPr/>
    </dgm:pt>
  </dgm:ptLst>
  <dgm:cxnLst>
    <dgm:cxn modelId="{179B6A16-9E23-4D94-95DB-1FD6799A2204}" srcId="{47B42500-A5BE-47E9-AD75-DADAFAC76A08}" destId="{4F86B40F-8C0E-444D-88A5-8D25435E0BB0}" srcOrd="3" destOrd="0" parTransId="{A095E214-1861-442B-B32A-9B366D373B42}" sibTransId="{15BA766B-A1C2-468C-86C4-8903FAC0E2AB}"/>
    <dgm:cxn modelId="{BEE3CB17-F82F-478C-BD53-479E902A00A6}" type="presOf" srcId="{0EE666AD-07B5-44CE-BBB9-B78935878D3D}" destId="{6A81543C-6057-44A3-8355-1EB7A6662980}" srcOrd="0" destOrd="0" presId="urn:microsoft.com/office/officeart/2018/2/layout/IconVerticalSolidList"/>
    <dgm:cxn modelId="{FCF9C52A-C985-45E7-83B7-8663257F4D46}" type="presOf" srcId="{3E738016-58CB-4F4D-88D6-00076BBA33B7}" destId="{510731B8-9F7B-42A3-98C6-ABC640DF74B1}" srcOrd="0" destOrd="0" presId="urn:microsoft.com/office/officeart/2018/2/layout/IconVerticalSolidList"/>
    <dgm:cxn modelId="{34F5CF5F-DE17-4404-926C-3EB8360221C6}" srcId="{47B42500-A5BE-47E9-AD75-DADAFAC76A08}" destId="{F39C81E3-1C58-4CA6-9B12-28D3E5613D4A}" srcOrd="2" destOrd="0" parTransId="{39FEFF93-0D89-4000-8833-204CF772303B}" sibTransId="{09534CB3-731B-494A-98A3-88099FE25FA2}"/>
    <dgm:cxn modelId="{CCE2A345-B46B-4C89-A2F8-A4DE9EAC4593}" type="presOf" srcId="{4F86B40F-8C0E-444D-88A5-8D25435E0BB0}" destId="{FE306172-5DA2-488E-AD79-8FE76EC9B30A}" srcOrd="0" destOrd="0" presId="urn:microsoft.com/office/officeart/2018/2/layout/IconVerticalSolidList"/>
    <dgm:cxn modelId="{0DE54F55-CF22-4888-8CA8-71EABFDC981C}" type="presOf" srcId="{F39C81E3-1C58-4CA6-9B12-28D3E5613D4A}" destId="{A97868B5-C3F3-450C-8474-056E9ECD687D}" srcOrd="0" destOrd="0" presId="urn:microsoft.com/office/officeart/2018/2/layout/IconVerticalSolidList"/>
    <dgm:cxn modelId="{00AB8BC0-4D2F-4966-90FE-CCB692C174B4}" srcId="{47B42500-A5BE-47E9-AD75-DADAFAC76A08}" destId="{3E738016-58CB-4F4D-88D6-00076BBA33B7}" srcOrd="0" destOrd="0" parTransId="{2E5596CC-66AC-4234-B353-9C7FC13D64B8}" sibTransId="{4A353986-BBCD-42E8-B6CA-FA1112C8F006}"/>
    <dgm:cxn modelId="{62691ED0-BA46-401B-88C2-4E8FE484C5FD}" srcId="{47B42500-A5BE-47E9-AD75-DADAFAC76A08}" destId="{0EE666AD-07B5-44CE-BBB9-B78935878D3D}" srcOrd="1" destOrd="0" parTransId="{D74025BB-1E96-4787-BB4E-D55FA7C8520D}" sibTransId="{716B3CA3-0F93-4C07-ACDB-48F40B3EAFE9}"/>
    <dgm:cxn modelId="{99951FED-A6BA-4B12-AA93-349995582D75}" type="presOf" srcId="{47B42500-A5BE-47E9-AD75-DADAFAC76A08}" destId="{7FC0CC2C-0972-4000-9E6E-FE10D77BADE6}" srcOrd="0" destOrd="0" presId="urn:microsoft.com/office/officeart/2018/2/layout/IconVerticalSolidList"/>
    <dgm:cxn modelId="{DE682DBE-5C6C-434C-936C-9F8030BF3AC1}" type="presParOf" srcId="{7FC0CC2C-0972-4000-9E6E-FE10D77BADE6}" destId="{37804538-60D5-4C89-ABD5-4D6AACB07DBF}" srcOrd="0" destOrd="0" presId="urn:microsoft.com/office/officeart/2018/2/layout/IconVerticalSolidList"/>
    <dgm:cxn modelId="{73B2DAAB-52C8-4F4F-9676-9DB0FD086B8F}" type="presParOf" srcId="{37804538-60D5-4C89-ABD5-4D6AACB07DBF}" destId="{63E837F7-E399-49B1-8205-51915C1B7318}" srcOrd="0" destOrd="0" presId="urn:microsoft.com/office/officeart/2018/2/layout/IconVerticalSolidList"/>
    <dgm:cxn modelId="{BA775BB4-3E22-4204-83EF-A24662F0CED1}" type="presParOf" srcId="{37804538-60D5-4C89-ABD5-4D6AACB07DBF}" destId="{C5DD6D0D-7C8F-482E-92D7-A76E9FCFAD45}" srcOrd="1" destOrd="0" presId="urn:microsoft.com/office/officeart/2018/2/layout/IconVerticalSolidList"/>
    <dgm:cxn modelId="{95EBF600-C8A1-447A-A854-2AC3892CEA24}" type="presParOf" srcId="{37804538-60D5-4C89-ABD5-4D6AACB07DBF}" destId="{B3486E0F-8F85-4C68-8D23-F96BB17B0327}" srcOrd="2" destOrd="0" presId="urn:microsoft.com/office/officeart/2018/2/layout/IconVerticalSolidList"/>
    <dgm:cxn modelId="{95CEBA3F-6BF1-4E17-B559-6E1F8E8B78E0}" type="presParOf" srcId="{37804538-60D5-4C89-ABD5-4D6AACB07DBF}" destId="{510731B8-9F7B-42A3-98C6-ABC640DF74B1}" srcOrd="3" destOrd="0" presId="urn:microsoft.com/office/officeart/2018/2/layout/IconVerticalSolidList"/>
    <dgm:cxn modelId="{B5FC42D7-21D0-45B1-AA54-EF22968D32A7}" type="presParOf" srcId="{7FC0CC2C-0972-4000-9E6E-FE10D77BADE6}" destId="{9640CB23-932B-48C3-A131-0798AED0D992}" srcOrd="1" destOrd="0" presId="urn:microsoft.com/office/officeart/2018/2/layout/IconVerticalSolidList"/>
    <dgm:cxn modelId="{712F93FF-F09B-483F-B577-52B8AC38DB50}" type="presParOf" srcId="{7FC0CC2C-0972-4000-9E6E-FE10D77BADE6}" destId="{D4CD1E1F-46E3-4EDB-9225-4F12E67C2F0D}" srcOrd="2" destOrd="0" presId="urn:microsoft.com/office/officeart/2018/2/layout/IconVerticalSolidList"/>
    <dgm:cxn modelId="{343F452D-EC39-477F-B58B-886088FDD9D0}" type="presParOf" srcId="{D4CD1E1F-46E3-4EDB-9225-4F12E67C2F0D}" destId="{FB6FCA3F-EFD5-43B6-8CAD-75E123FC8241}" srcOrd="0" destOrd="0" presId="urn:microsoft.com/office/officeart/2018/2/layout/IconVerticalSolidList"/>
    <dgm:cxn modelId="{AA17912F-1C38-476F-B6BA-F2FD03B9612E}" type="presParOf" srcId="{D4CD1E1F-46E3-4EDB-9225-4F12E67C2F0D}" destId="{711521C0-E721-49EF-B5D5-3F60537F4D21}" srcOrd="1" destOrd="0" presId="urn:microsoft.com/office/officeart/2018/2/layout/IconVerticalSolidList"/>
    <dgm:cxn modelId="{4F20D115-AE86-4B8C-A060-C9702825F7A5}" type="presParOf" srcId="{D4CD1E1F-46E3-4EDB-9225-4F12E67C2F0D}" destId="{7183529B-EB5D-4973-B09D-D7D73B23FCE8}" srcOrd="2" destOrd="0" presId="urn:microsoft.com/office/officeart/2018/2/layout/IconVerticalSolidList"/>
    <dgm:cxn modelId="{EE185193-8330-4737-B639-CBA203905AD1}" type="presParOf" srcId="{D4CD1E1F-46E3-4EDB-9225-4F12E67C2F0D}" destId="{6A81543C-6057-44A3-8355-1EB7A6662980}" srcOrd="3" destOrd="0" presId="urn:microsoft.com/office/officeart/2018/2/layout/IconVerticalSolidList"/>
    <dgm:cxn modelId="{B8563306-10CD-4FC9-AE3F-7B851A54B370}" type="presParOf" srcId="{7FC0CC2C-0972-4000-9E6E-FE10D77BADE6}" destId="{B3365A4A-7284-4B7C-A677-89560DDDAC01}" srcOrd="3" destOrd="0" presId="urn:microsoft.com/office/officeart/2018/2/layout/IconVerticalSolidList"/>
    <dgm:cxn modelId="{CB3489BF-4F8E-4055-AEEC-07D35B40304E}" type="presParOf" srcId="{7FC0CC2C-0972-4000-9E6E-FE10D77BADE6}" destId="{D0AE6E76-41CB-47C5-ACE1-2B3F783D634A}" srcOrd="4" destOrd="0" presId="urn:microsoft.com/office/officeart/2018/2/layout/IconVerticalSolidList"/>
    <dgm:cxn modelId="{13BA0B3B-E140-4CB9-8824-D52A3974CF68}" type="presParOf" srcId="{D0AE6E76-41CB-47C5-ACE1-2B3F783D634A}" destId="{397887CD-095C-45C2-8DE7-2C3779F3A29D}" srcOrd="0" destOrd="0" presId="urn:microsoft.com/office/officeart/2018/2/layout/IconVerticalSolidList"/>
    <dgm:cxn modelId="{D246DA2D-351C-48D8-9A6A-C7D8039B7A93}" type="presParOf" srcId="{D0AE6E76-41CB-47C5-ACE1-2B3F783D634A}" destId="{44F52267-D460-4265-9ADB-B2904514EE62}" srcOrd="1" destOrd="0" presId="urn:microsoft.com/office/officeart/2018/2/layout/IconVerticalSolidList"/>
    <dgm:cxn modelId="{2AE86B03-209A-4C9E-BE04-AA050E3117A4}" type="presParOf" srcId="{D0AE6E76-41CB-47C5-ACE1-2B3F783D634A}" destId="{57A4ED67-F666-404B-870D-60075D5112A8}" srcOrd="2" destOrd="0" presId="urn:microsoft.com/office/officeart/2018/2/layout/IconVerticalSolidList"/>
    <dgm:cxn modelId="{CA99F8D0-321A-4814-8C2A-9617A661EC29}" type="presParOf" srcId="{D0AE6E76-41CB-47C5-ACE1-2B3F783D634A}" destId="{A97868B5-C3F3-450C-8474-056E9ECD687D}" srcOrd="3" destOrd="0" presId="urn:microsoft.com/office/officeart/2018/2/layout/IconVerticalSolidList"/>
    <dgm:cxn modelId="{50651CE9-0476-4D2D-BA3A-B058439AD5E3}" type="presParOf" srcId="{7FC0CC2C-0972-4000-9E6E-FE10D77BADE6}" destId="{42A45A1E-0933-4C90-B791-67CD3BB184A2}" srcOrd="5" destOrd="0" presId="urn:microsoft.com/office/officeart/2018/2/layout/IconVerticalSolidList"/>
    <dgm:cxn modelId="{1B65C10F-8829-429A-A23D-6266088639B6}" type="presParOf" srcId="{7FC0CC2C-0972-4000-9E6E-FE10D77BADE6}" destId="{7FE0DBF6-30A3-41C9-A5B3-B4C5B6C72698}" srcOrd="6" destOrd="0" presId="urn:microsoft.com/office/officeart/2018/2/layout/IconVerticalSolidList"/>
    <dgm:cxn modelId="{46FAB734-7326-47FA-B5BC-5A4A613B3908}" type="presParOf" srcId="{7FE0DBF6-30A3-41C9-A5B3-B4C5B6C72698}" destId="{038DD0C8-8B3C-4D4D-B678-E1D9AB5696EB}" srcOrd="0" destOrd="0" presId="urn:microsoft.com/office/officeart/2018/2/layout/IconVerticalSolidList"/>
    <dgm:cxn modelId="{44AFDC6A-437C-4FC4-88C2-7C339B72E492}" type="presParOf" srcId="{7FE0DBF6-30A3-41C9-A5B3-B4C5B6C72698}" destId="{45856C30-CB6B-48EF-A6CA-BDA9CFABA26E}" srcOrd="1" destOrd="0" presId="urn:microsoft.com/office/officeart/2018/2/layout/IconVerticalSolidList"/>
    <dgm:cxn modelId="{BED0A565-ACE8-4E33-ACD1-79C6EBA83131}" type="presParOf" srcId="{7FE0DBF6-30A3-41C9-A5B3-B4C5B6C72698}" destId="{9E187950-BC17-4855-8D67-610CBEDC0759}" srcOrd="2" destOrd="0" presId="urn:microsoft.com/office/officeart/2018/2/layout/IconVerticalSolidList"/>
    <dgm:cxn modelId="{11D86418-23B4-404B-ADE4-7D37D8366D25}" type="presParOf" srcId="{7FE0DBF6-30A3-41C9-A5B3-B4C5B6C72698}" destId="{FE306172-5DA2-488E-AD79-8FE76EC9B30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C87C800-B456-4430-BC61-B3553EC09D6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1ACB7E8-1D43-4E90-854A-7F4B7DAB1F9C}">
      <dgm:prSet/>
      <dgm:spPr/>
      <dgm:t>
        <a:bodyPr/>
        <a:lstStyle/>
        <a:p>
          <a:pPr>
            <a:lnSpc>
              <a:spcPct val="100000"/>
            </a:lnSpc>
          </a:pPr>
          <a:r>
            <a:rPr lang="en-US" dirty="0"/>
            <a:t>This function can be used to open an existing file. It takes in the file name and the file mode information as in the file-create system calls. </a:t>
          </a:r>
        </a:p>
      </dgm:t>
    </dgm:pt>
    <dgm:pt modelId="{05FEA3CE-6DF9-4D38-8C33-BA9C9BAD1DAF}" type="parTrans" cxnId="{E2D9B1A4-11A3-4C16-9DBC-B92F39E7D2C6}">
      <dgm:prSet/>
      <dgm:spPr/>
      <dgm:t>
        <a:bodyPr/>
        <a:lstStyle/>
        <a:p>
          <a:endParaRPr lang="en-US"/>
        </a:p>
      </dgm:t>
    </dgm:pt>
    <dgm:pt modelId="{F67E38DE-5D7A-409E-A6AA-B4BE46E26254}" type="sibTrans" cxnId="{E2D9B1A4-11A3-4C16-9DBC-B92F39E7D2C6}">
      <dgm:prSet/>
      <dgm:spPr/>
      <dgm:t>
        <a:bodyPr/>
        <a:lstStyle/>
        <a:p>
          <a:endParaRPr lang="en-US"/>
        </a:p>
      </dgm:t>
    </dgm:pt>
    <dgm:pt modelId="{C5229322-24FE-4A9B-BE3B-FA6AB0E63512}">
      <dgm:prSet/>
      <dgm:spPr/>
      <dgm:t>
        <a:bodyPr/>
        <a:lstStyle/>
        <a:p>
          <a:pPr>
            <a:lnSpc>
              <a:spcPct val="100000"/>
            </a:lnSpc>
          </a:pPr>
          <a:r>
            <a:rPr lang="en-US" dirty="0"/>
            <a:t>In addition, it takes the file access mode in the ECX register. This field gives information about how the file can be accessed. Some interesting values are read-only (0) and write-only(1)</a:t>
          </a:r>
        </a:p>
      </dgm:t>
    </dgm:pt>
    <dgm:pt modelId="{A69E6A9A-363A-44D5-97D0-2973E17A768C}" type="parTrans" cxnId="{99A5F63B-0DCC-4219-BD1A-0A62B4EC02C8}">
      <dgm:prSet/>
      <dgm:spPr/>
      <dgm:t>
        <a:bodyPr/>
        <a:lstStyle/>
        <a:p>
          <a:endParaRPr lang="en-US"/>
        </a:p>
      </dgm:t>
    </dgm:pt>
    <dgm:pt modelId="{114AF543-5278-4DC8-AB6B-C7948584E12D}" type="sibTrans" cxnId="{99A5F63B-0DCC-4219-BD1A-0A62B4EC02C8}">
      <dgm:prSet/>
      <dgm:spPr/>
      <dgm:t>
        <a:bodyPr/>
        <a:lstStyle/>
        <a:p>
          <a:endParaRPr lang="en-US"/>
        </a:p>
      </dgm:t>
    </dgm:pt>
    <dgm:pt modelId="{5EBB0A3A-5C3F-499B-9F63-9C9AF7ECFDAA}" type="pres">
      <dgm:prSet presAssocID="{FC87C800-B456-4430-BC61-B3553EC09D6D}" presName="root" presStyleCnt="0">
        <dgm:presLayoutVars>
          <dgm:dir/>
          <dgm:resizeHandles val="exact"/>
        </dgm:presLayoutVars>
      </dgm:prSet>
      <dgm:spPr/>
    </dgm:pt>
    <dgm:pt modelId="{7A680A7F-D84E-45B4-A89E-272088B51B9E}" type="pres">
      <dgm:prSet presAssocID="{B1ACB7E8-1D43-4E90-854A-7F4B7DAB1F9C}" presName="compNode" presStyleCnt="0"/>
      <dgm:spPr/>
    </dgm:pt>
    <dgm:pt modelId="{62311075-8814-4E97-82AA-F0723F1D12A6}" type="pres">
      <dgm:prSet presAssocID="{B1ACB7E8-1D43-4E90-854A-7F4B7DAB1F9C}" presName="bgRect" presStyleLbl="bgShp" presStyleIdx="0" presStyleCnt="2" custScaleY="153369"/>
      <dgm:spPr/>
    </dgm:pt>
    <dgm:pt modelId="{6A993AFD-9841-40F9-AD1C-B044FF7770E7}" type="pres">
      <dgm:prSet presAssocID="{B1ACB7E8-1D43-4E90-854A-7F4B7DAB1F9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D88C17A1-82E9-4167-9E7E-777C6490A897}" type="pres">
      <dgm:prSet presAssocID="{B1ACB7E8-1D43-4E90-854A-7F4B7DAB1F9C}" presName="spaceRect" presStyleCnt="0"/>
      <dgm:spPr/>
    </dgm:pt>
    <dgm:pt modelId="{CF5EA03F-AAF7-4FBA-BB8B-F37183A730CB}" type="pres">
      <dgm:prSet presAssocID="{B1ACB7E8-1D43-4E90-854A-7F4B7DAB1F9C}" presName="parTx" presStyleLbl="revTx" presStyleIdx="0" presStyleCnt="2" custScaleX="97204">
        <dgm:presLayoutVars>
          <dgm:chMax val="0"/>
          <dgm:chPref val="0"/>
        </dgm:presLayoutVars>
      </dgm:prSet>
      <dgm:spPr/>
    </dgm:pt>
    <dgm:pt modelId="{62752E00-5F4F-48DF-92D1-F23121A81009}" type="pres">
      <dgm:prSet presAssocID="{F67E38DE-5D7A-409E-A6AA-B4BE46E26254}" presName="sibTrans" presStyleCnt="0"/>
      <dgm:spPr/>
    </dgm:pt>
    <dgm:pt modelId="{951E7856-4DFB-408F-9BE9-E9FAA841A3D3}" type="pres">
      <dgm:prSet presAssocID="{C5229322-24FE-4A9B-BE3B-FA6AB0E63512}" presName="compNode" presStyleCnt="0"/>
      <dgm:spPr/>
    </dgm:pt>
    <dgm:pt modelId="{8C7BE547-0116-43F6-BA3D-28EACF4CDB7A}" type="pres">
      <dgm:prSet presAssocID="{C5229322-24FE-4A9B-BE3B-FA6AB0E63512}" presName="bgRect" presStyleLbl="bgShp" presStyleIdx="1" presStyleCnt="2" custScaleY="134120"/>
      <dgm:spPr/>
    </dgm:pt>
    <dgm:pt modelId="{85539702-6357-4C8C-98B1-0565AF58E3A0}" type="pres">
      <dgm:prSet presAssocID="{C5229322-24FE-4A9B-BE3B-FA6AB0E6351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otes"/>
        </a:ext>
      </dgm:extLst>
    </dgm:pt>
    <dgm:pt modelId="{79CC1232-A714-4E7D-8164-A2D1AF643C35}" type="pres">
      <dgm:prSet presAssocID="{C5229322-24FE-4A9B-BE3B-FA6AB0E63512}" presName="spaceRect" presStyleCnt="0"/>
      <dgm:spPr/>
    </dgm:pt>
    <dgm:pt modelId="{38729E13-4D14-4297-9B4F-E28B86DBCE6C}" type="pres">
      <dgm:prSet presAssocID="{C5229322-24FE-4A9B-BE3B-FA6AB0E63512}" presName="parTx" presStyleLbl="revTx" presStyleIdx="1" presStyleCnt="2" custScaleY="128112">
        <dgm:presLayoutVars>
          <dgm:chMax val="0"/>
          <dgm:chPref val="0"/>
        </dgm:presLayoutVars>
      </dgm:prSet>
      <dgm:spPr/>
    </dgm:pt>
  </dgm:ptLst>
  <dgm:cxnLst>
    <dgm:cxn modelId="{A784E001-2546-4909-BB8F-5C2AD7A01901}" type="presOf" srcId="{B1ACB7E8-1D43-4E90-854A-7F4B7DAB1F9C}" destId="{CF5EA03F-AAF7-4FBA-BB8B-F37183A730CB}" srcOrd="0" destOrd="0" presId="urn:microsoft.com/office/officeart/2018/2/layout/IconVerticalSolidList"/>
    <dgm:cxn modelId="{99A5F63B-0DCC-4219-BD1A-0A62B4EC02C8}" srcId="{FC87C800-B456-4430-BC61-B3553EC09D6D}" destId="{C5229322-24FE-4A9B-BE3B-FA6AB0E63512}" srcOrd="1" destOrd="0" parTransId="{A69E6A9A-363A-44D5-97D0-2973E17A768C}" sibTransId="{114AF543-5278-4DC8-AB6B-C7948584E12D}"/>
    <dgm:cxn modelId="{1636245B-690B-4E8B-8C1F-C3AA0382F778}" type="presOf" srcId="{C5229322-24FE-4A9B-BE3B-FA6AB0E63512}" destId="{38729E13-4D14-4297-9B4F-E28B86DBCE6C}" srcOrd="0" destOrd="0" presId="urn:microsoft.com/office/officeart/2018/2/layout/IconVerticalSolidList"/>
    <dgm:cxn modelId="{BC3AE39F-EEDA-4C3D-A39D-2EDD7F96B4E1}" type="presOf" srcId="{FC87C800-B456-4430-BC61-B3553EC09D6D}" destId="{5EBB0A3A-5C3F-499B-9F63-9C9AF7ECFDAA}" srcOrd="0" destOrd="0" presId="urn:microsoft.com/office/officeart/2018/2/layout/IconVerticalSolidList"/>
    <dgm:cxn modelId="{E2D9B1A4-11A3-4C16-9DBC-B92F39E7D2C6}" srcId="{FC87C800-B456-4430-BC61-B3553EC09D6D}" destId="{B1ACB7E8-1D43-4E90-854A-7F4B7DAB1F9C}" srcOrd="0" destOrd="0" parTransId="{05FEA3CE-6DF9-4D38-8C33-BA9C9BAD1DAF}" sibTransId="{F67E38DE-5D7A-409E-A6AA-B4BE46E26254}"/>
    <dgm:cxn modelId="{14EA1BAA-5A5F-4B1C-9050-CF661B718A86}" type="presParOf" srcId="{5EBB0A3A-5C3F-499B-9F63-9C9AF7ECFDAA}" destId="{7A680A7F-D84E-45B4-A89E-272088B51B9E}" srcOrd="0" destOrd="0" presId="urn:microsoft.com/office/officeart/2018/2/layout/IconVerticalSolidList"/>
    <dgm:cxn modelId="{3A5D316F-F654-494F-9D8F-CB5C887C65C4}" type="presParOf" srcId="{7A680A7F-D84E-45B4-A89E-272088B51B9E}" destId="{62311075-8814-4E97-82AA-F0723F1D12A6}" srcOrd="0" destOrd="0" presId="urn:microsoft.com/office/officeart/2018/2/layout/IconVerticalSolidList"/>
    <dgm:cxn modelId="{75AA8330-768C-4445-9A55-BA51544E78F6}" type="presParOf" srcId="{7A680A7F-D84E-45B4-A89E-272088B51B9E}" destId="{6A993AFD-9841-40F9-AD1C-B044FF7770E7}" srcOrd="1" destOrd="0" presId="urn:microsoft.com/office/officeart/2018/2/layout/IconVerticalSolidList"/>
    <dgm:cxn modelId="{7D4293FC-8B5B-4584-83B7-BED7E035BC3B}" type="presParOf" srcId="{7A680A7F-D84E-45B4-A89E-272088B51B9E}" destId="{D88C17A1-82E9-4167-9E7E-777C6490A897}" srcOrd="2" destOrd="0" presId="urn:microsoft.com/office/officeart/2018/2/layout/IconVerticalSolidList"/>
    <dgm:cxn modelId="{9AA00ABC-E397-481D-8362-B9AC7575708B}" type="presParOf" srcId="{7A680A7F-D84E-45B4-A89E-272088B51B9E}" destId="{CF5EA03F-AAF7-4FBA-BB8B-F37183A730CB}" srcOrd="3" destOrd="0" presId="urn:microsoft.com/office/officeart/2018/2/layout/IconVerticalSolidList"/>
    <dgm:cxn modelId="{62A06E7B-7FE3-44F8-887C-3FCA903AA088}" type="presParOf" srcId="{5EBB0A3A-5C3F-499B-9F63-9C9AF7ECFDAA}" destId="{62752E00-5F4F-48DF-92D1-F23121A81009}" srcOrd="1" destOrd="0" presId="urn:microsoft.com/office/officeart/2018/2/layout/IconVerticalSolidList"/>
    <dgm:cxn modelId="{E5CA683B-9F5B-4CB5-A7EA-68D8A06CF694}" type="presParOf" srcId="{5EBB0A3A-5C3F-499B-9F63-9C9AF7ECFDAA}" destId="{951E7856-4DFB-408F-9BE9-E9FAA841A3D3}" srcOrd="2" destOrd="0" presId="urn:microsoft.com/office/officeart/2018/2/layout/IconVerticalSolidList"/>
    <dgm:cxn modelId="{A0F0393F-2DB5-4EED-B35F-10914FE5BA72}" type="presParOf" srcId="{951E7856-4DFB-408F-9BE9-E9FAA841A3D3}" destId="{8C7BE547-0116-43F6-BA3D-28EACF4CDB7A}" srcOrd="0" destOrd="0" presId="urn:microsoft.com/office/officeart/2018/2/layout/IconVerticalSolidList"/>
    <dgm:cxn modelId="{B85EE5D4-0663-44F1-B334-81E83386B806}" type="presParOf" srcId="{951E7856-4DFB-408F-9BE9-E9FAA841A3D3}" destId="{85539702-6357-4C8C-98B1-0565AF58E3A0}" srcOrd="1" destOrd="0" presId="urn:microsoft.com/office/officeart/2018/2/layout/IconVerticalSolidList"/>
    <dgm:cxn modelId="{7047A080-9584-4211-8D1A-3FB78B1BC5E1}" type="presParOf" srcId="{951E7856-4DFB-408F-9BE9-E9FAA841A3D3}" destId="{79CC1232-A714-4E7D-8164-A2D1AF643C35}" srcOrd="2" destOrd="0" presId="urn:microsoft.com/office/officeart/2018/2/layout/IconVerticalSolidList"/>
    <dgm:cxn modelId="{8B2DFD94-AF2B-45E4-82C7-04B816F4CC0F}" type="presParOf" srcId="{951E7856-4DFB-408F-9BE9-E9FAA841A3D3}" destId="{38729E13-4D14-4297-9B4F-E28B86DBCE6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7A99392-04A7-4C9E-820F-DCBE8F536711}"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FC066143-2D9C-4106-830C-C5711452C49A}">
      <dgm:prSet/>
      <dgm:spPr/>
      <dgm:t>
        <a:bodyPr/>
        <a:lstStyle/>
        <a:p>
          <a:r>
            <a:rPr lang="en-US"/>
            <a:t>Why is access mode specification important? </a:t>
          </a:r>
          <a:r>
            <a:rPr lang="en-US" b="1"/>
            <a:t>SECURITY</a:t>
          </a:r>
          <a:endParaRPr lang="en-US"/>
        </a:p>
      </dgm:t>
    </dgm:pt>
    <dgm:pt modelId="{4F8E30A4-CE65-49C5-AE15-AE5D4D9CF82A}" type="parTrans" cxnId="{25AFBE3D-6316-44AB-A8B4-A903576EF7F5}">
      <dgm:prSet/>
      <dgm:spPr/>
      <dgm:t>
        <a:bodyPr/>
        <a:lstStyle/>
        <a:p>
          <a:endParaRPr lang="en-US"/>
        </a:p>
      </dgm:t>
    </dgm:pt>
    <dgm:pt modelId="{748656FA-2151-439E-B346-6D218D50B1A9}" type="sibTrans" cxnId="{25AFBE3D-6316-44AB-A8B4-A903576EF7F5}">
      <dgm:prSet/>
      <dgm:spPr/>
      <dgm:t>
        <a:bodyPr/>
        <a:lstStyle/>
        <a:p>
          <a:endParaRPr lang="en-US"/>
        </a:p>
      </dgm:t>
    </dgm:pt>
    <dgm:pt modelId="{C38F300C-7C1D-476F-9148-24FBBADB375C}">
      <dgm:prSet/>
      <dgm:spPr/>
      <dgm:t>
        <a:bodyPr/>
        <a:lstStyle/>
        <a:p>
          <a:r>
            <a:rPr lang="en-US"/>
            <a:t>A file that is used as a read only file can be opened as a read only file. Similarly, an output file can be opened as a write-only file. This eliminates accidental read or writes. This specification facilitates for example access to files that you have read-only access permission</a:t>
          </a:r>
        </a:p>
      </dgm:t>
    </dgm:pt>
    <dgm:pt modelId="{D4C68F09-4058-41B0-AEAE-3A7DEF130613}" type="parTrans" cxnId="{2C0BDEFD-DF36-4447-BD88-5A7C3471F379}">
      <dgm:prSet/>
      <dgm:spPr/>
      <dgm:t>
        <a:bodyPr/>
        <a:lstStyle/>
        <a:p>
          <a:endParaRPr lang="en-US"/>
        </a:p>
      </dgm:t>
    </dgm:pt>
    <dgm:pt modelId="{60F3869E-2047-4DF9-883C-3B38226EDBDA}" type="sibTrans" cxnId="{2C0BDEFD-DF36-4447-BD88-5A7C3471F379}">
      <dgm:prSet/>
      <dgm:spPr/>
      <dgm:t>
        <a:bodyPr/>
        <a:lstStyle/>
        <a:p>
          <a:endParaRPr lang="en-US"/>
        </a:p>
      </dgm:t>
    </dgm:pt>
    <dgm:pt modelId="{998D6AAB-FBAF-4D5D-A6FC-5BDA2A93F2A6}" type="pres">
      <dgm:prSet presAssocID="{07A99392-04A7-4C9E-820F-DCBE8F536711}" presName="Name0" presStyleCnt="0">
        <dgm:presLayoutVars>
          <dgm:dir/>
          <dgm:animLvl val="lvl"/>
          <dgm:resizeHandles val="exact"/>
        </dgm:presLayoutVars>
      </dgm:prSet>
      <dgm:spPr/>
    </dgm:pt>
    <dgm:pt modelId="{31D50268-6DE9-4F8C-A51C-288909AFC2D1}" type="pres">
      <dgm:prSet presAssocID="{C38F300C-7C1D-476F-9148-24FBBADB375C}" presName="boxAndChildren" presStyleCnt="0"/>
      <dgm:spPr/>
    </dgm:pt>
    <dgm:pt modelId="{E5C435FE-9601-4922-BC2D-706D7F66581B}" type="pres">
      <dgm:prSet presAssocID="{C38F300C-7C1D-476F-9148-24FBBADB375C}" presName="parentTextBox" presStyleLbl="node1" presStyleIdx="0" presStyleCnt="2"/>
      <dgm:spPr/>
    </dgm:pt>
    <dgm:pt modelId="{07468375-DA9F-4FDE-A6C8-35358B98856B}" type="pres">
      <dgm:prSet presAssocID="{748656FA-2151-439E-B346-6D218D50B1A9}" presName="sp" presStyleCnt="0"/>
      <dgm:spPr/>
    </dgm:pt>
    <dgm:pt modelId="{10FC9958-5BA5-4E28-BE84-B12D4B485A42}" type="pres">
      <dgm:prSet presAssocID="{FC066143-2D9C-4106-830C-C5711452C49A}" presName="arrowAndChildren" presStyleCnt="0"/>
      <dgm:spPr/>
    </dgm:pt>
    <dgm:pt modelId="{33A86B9D-5BBE-4CF8-968D-6FA7C2CB9CCB}" type="pres">
      <dgm:prSet presAssocID="{FC066143-2D9C-4106-830C-C5711452C49A}" presName="parentTextArrow" presStyleLbl="node1" presStyleIdx="1" presStyleCnt="2"/>
      <dgm:spPr/>
    </dgm:pt>
  </dgm:ptLst>
  <dgm:cxnLst>
    <dgm:cxn modelId="{25AFBE3D-6316-44AB-A8B4-A903576EF7F5}" srcId="{07A99392-04A7-4C9E-820F-DCBE8F536711}" destId="{FC066143-2D9C-4106-830C-C5711452C49A}" srcOrd="0" destOrd="0" parTransId="{4F8E30A4-CE65-49C5-AE15-AE5D4D9CF82A}" sibTransId="{748656FA-2151-439E-B346-6D218D50B1A9}"/>
    <dgm:cxn modelId="{6A4C22A4-A531-4D1B-8B16-D791E78F7D16}" type="presOf" srcId="{07A99392-04A7-4C9E-820F-DCBE8F536711}" destId="{998D6AAB-FBAF-4D5D-A6FC-5BDA2A93F2A6}" srcOrd="0" destOrd="0" presId="urn:microsoft.com/office/officeart/2005/8/layout/process4"/>
    <dgm:cxn modelId="{04DDFEE2-B880-4242-B2C7-49B4BC8B903C}" type="presOf" srcId="{C38F300C-7C1D-476F-9148-24FBBADB375C}" destId="{E5C435FE-9601-4922-BC2D-706D7F66581B}" srcOrd="0" destOrd="0" presId="urn:microsoft.com/office/officeart/2005/8/layout/process4"/>
    <dgm:cxn modelId="{5F10F8F7-58D7-427C-BCD1-F2A15F8EF0FC}" type="presOf" srcId="{FC066143-2D9C-4106-830C-C5711452C49A}" destId="{33A86B9D-5BBE-4CF8-968D-6FA7C2CB9CCB}" srcOrd="0" destOrd="0" presId="urn:microsoft.com/office/officeart/2005/8/layout/process4"/>
    <dgm:cxn modelId="{2C0BDEFD-DF36-4447-BD88-5A7C3471F379}" srcId="{07A99392-04A7-4C9E-820F-DCBE8F536711}" destId="{C38F300C-7C1D-476F-9148-24FBBADB375C}" srcOrd="1" destOrd="0" parTransId="{D4C68F09-4058-41B0-AEAE-3A7DEF130613}" sibTransId="{60F3869E-2047-4DF9-883C-3B38226EDBDA}"/>
    <dgm:cxn modelId="{2125E34F-CC92-4F40-B924-01691FCBA9FA}" type="presParOf" srcId="{998D6AAB-FBAF-4D5D-A6FC-5BDA2A93F2A6}" destId="{31D50268-6DE9-4F8C-A51C-288909AFC2D1}" srcOrd="0" destOrd="0" presId="urn:microsoft.com/office/officeart/2005/8/layout/process4"/>
    <dgm:cxn modelId="{90E645B8-F101-4E51-B867-5C56468D0871}" type="presParOf" srcId="{31D50268-6DE9-4F8C-A51C-288909AFC2D1}" destId="{E5C435FE-9601-4922-BC2D-706D7F66581B}" srcOrd="0" destOrd="0" presId="urn:microsoft.com/office/officeart/2005/8/layout/process4"/>
    <dgm:cxn modelId="{4ED7B7E2-8D43-4174-9909-3973B42C4366}" type="presParOf" srcId="{998D6AAB-FBAF-4D5D-A6FC-5BDA2A93F2A6}" destId="{07468375-DA9F-4FDE-A6C8-35358B98856B}" srcOrd="1" destOrd="0" presId="urn:microsoft.com/office/officeart/2005/8/layout/process4"/>
    <dgm:cxn modelId="{5F30FD80-F89A-4E76-ADE4-BC7C563B3277}" type="presParOf" srcId="{998D6AAB-FBAF-4D5D-A6FC-5BDA2A93F2A6}" destId="{10FC9958-5BA5-4E28-BE84-B12D4B485A42}" srcOrd="2" destOrd="0" presId="urn:microsoft.com/office/officeart/2005/8/layout/process4"/>
    <dgm:cxn modelId="{AD443016-046D-484A-8F9E-B04C68F84C95}" type="presParOf" srcId="{10FC9958-5BA5-4E28-BE84-B12D4B485A42}" destId="{33A86B9D-5BBE-4CF8-968D-6FA7C2CB9CCB}"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8C4727-E672-4736-AA35-595DE4CB9873}">
      <dsp:nvSpPr>
        <dsp:cNvPr id="0" name=""/>
        <dsp:cNvSpPr/>
      </dsp:nvSpPr>
      <dsp:spPr>
        <a:xfrm>
          <a:off x="0" y="2169229"/>
          <a:ext cx="10179050" cy="1423249"/>
        </a:xfrm>
        <a:prstGeom prst="rec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a:t>The three standard file streams are </a:t>
          </a:r>
        </a:p>
      </dsp:txBody>
      <dsp:txXfrm>
        <a:off x="0" y="2169229"/>
        <a:ext cx="10179050" cy="768554"/>
      </dsp:txXfrm>
    </dsp:sp>
    <dsp:sp modelId="{4913E4D8-BC17-432A-BAC0-41F1EE2B29F8}">
      <dsp:nvSpPr>
        <dsp:cNvPr id="0" name=""/>
        <dsp:cNvSpPr/>
      </dsp:nvSpPr>
      <dsp:spPr>
        <a:xfrm>
          <a:off x="4970" y="2909319"/>
          <a:ext cx="3389703" cy="654694"/>
        </a:xfrm>
        <a:prstGeom prst="rect">
          <a:avLst/>
        </a:prstGeom>
        <a:solidFill>
          <a:schemeClr val="dk2">
            <a:alpha val="90000"/>
            <a:tint val="40000"/>
            <a:hueOff val="0"/>
            <a:satOff val="0"/>
            <a:lumOff val="0"/>
            <a:alphaOff val="0"/>
          </a:schemeClr>
        </a:solidFill>
        <a:ln w="12700" cap="flat" cmpd="sng" algn="in">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a:t>Standard input (stdin)</a:t>
          </a:r>
        </a:p>
      </dsp:txBody>
      <dsp:txXfrm>
        <a:off x="4970" y="2909319"/>
        <a:ext cx="3389703" cy="654694"/>
      </dsp:txXfrm>
    </dsp:sp>
    <dsp:sp modelId="{88BE9561-215F-4B9A-8ED2-90E9A46C6D5F}">
      <dsp:nvSpPr>
        <dsp:cNvPr id="0" name=""/>
        <dsp:cNvSpPr/>
      </dsp:nvSpPr>
      <dsp:spPr>
        <a:xfrm>
          <a:off x="3394673" y="2909319"/>
          <a:ext cx="3389703" cy="654694"/>
        </a:xfrm>
        <a:prstGeom prst="rect">
          <a:avLst/>
        </a:prstGeom>
        <a:solidFill>
          <a:schemeClr val="dk2">
            <a:alpha val="90000"/>
            <a:tint val="40000"/>
            <a:hueOff val="0"/>
            <a:satOff val="0"/>
            <a:lumOff val="0"/>
            <a:alphaOff val="0"/>
          </a:schemeClr>
        </a:solidFill>
        <a:ln w="12700" cap="flat" cmpd="sng" algn="in">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a:t>Standard Output (stdout)</a:t>
          </a:r>
        </a:p>
      </dsp:txBody>
      <dsp:txXfrm>
        <a:off x="3394673" y="2909319"/>
        <a:ext cx="3389703" cy="654694"/>
      </dsp:txXfrm>
    </dsp:sp>
    <dsp:sp modelId="{6DDD3DDC-FECC-4440-934F-073CEDB69B81}">
      <dsp:nvSpPr>
        <dsp:cNvPr id="0" name=""/>
        <dsp:cNvSpPr/>
      </dsp:nvSpPr>
      <dsp:spPr>
        <a:xfrm>
          <a:off x="6784376" y="2909319"/>
          <a:ext cx="3389703" cy="654694"/>
        </a:xfrm>
        <a:prstGeom prst="rect">
          <a:avLst/>
        </a:prstGeom>
        <a:solidFill>
          <a:schemeClr val="dk2">
            <a:alpha val="90000"/>
            <a:tint val="40000"/>
            <a:hueOff val="0"/>
            <a:satOff val="0"/>
            <a:lumOff val="0"/>
            <a:alphaOff val="0"/>
          </a:schemeClr>
        </a:solidFill>
        <a:ln w="12700" cap="flat" cmpd="sng" algn="in">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a:t>Standard Error (stderr)</a:t>
          </a:r>
        </a:p>
      </dsp:txBody>
      <dsp:txXfrm>
        <a:off x="6784376" y="2909319"/>
        <a:ext cx="3389703" cy="654694"/>
      </dsp:txXfrm>
    </dsp:sp>
    <dsp:sp modelId="{07634B32-82F8-4FDA-9C92-72590A914408}">
      <dsp:nvSpPr>
        <dsp:cNvPr id="0" name=""/>
        <dsp:cNvSpPr/>
      </dsp:nvSpPr>
      <dsp:spPr>
        <a:xfrm rot="10800000">
          <a:off x="0" y="1620"/>
          <a:ext cx="10179050" cy="2188957"/>
        </a:xfrm>
        <a:prstGeom prst="upArrowCallout">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Input or output data is considered as a stream of bytes.</a:t>
          </a:r>
        </a:p>
      </dsp:txBody>
      <dsp:txXfrm rot="10800000">
        <a:off x="0" y="1620"/>
        <a:ext cx="10179050" cy="14223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FF5B39-435A-4020-9300-843138712BFA}">
      <dsp:nvSpPr>
        <dsp:cNvPr id="0" name=""/>
        <dsp:cNvSpPr/>
      </dsp:nvSpPr>
      <dsp:spPr>
        <a:xfrm>
          <a:off x="0" y="586010"/>
          <a:ext cx="10474196" cy="108186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DC508D-A045-4A36-A5C2-C01453755267}">
      <dsp:nvSpPr>
        <dsp:cNvPr id="0" name=""/>
        <dsp:cNvSpPr/>
      </dsp:nvSpPr>
      <dsp:spPr>
        <a:xfrm>
          <a:off x="327264" y="829430"/>
          <a:ext cx="595026" cy="5950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024BC76-E58E-4E73-B02A-DD9BD4DC45AB}">
      <dsp:nvSpPr>
        <dsp:cNvPr id="0" name=""/>
        <dsp:cNvSpPr/>
      </dsp:nvSpPr>
      <dsp:spPr>
        <a:xfrm>
          <a:off x="1249555" y="586010"/>
          <a:ext cx="9224640" cy="1081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497" tIns="114497" rIns="114497" bIns="114497" numCol="1" spcCol="1270" anchor="ctr" anchorCtr="0">
          <a:noAutofit/>
        </a:bodyPr>
        <a:lstStyle/>
        <a:p>
          <a:pPr marL="0" lvl="0" indent="0" algn="l" defTabSz="1111250">
            <a:lnSpc>
              <a:spcPct val="100000"/>
            </a:lnSpc>
            <a:spcBef>
              <a:spcPct val="0"/>
            </a:spcBef>
            <a:spcAft>
              <a:spcPct val="35000"/>
            </a:spcAft>
            <a:buNone/>
          </a:pPr>
          <a:r>
            <a:rPr lang="en-US" sz="2500" kern="1200"/>
            <a:t>An abstract indicator assigned to a file known as </a:t>
          </a:r>
          <a:r>
            <a:rPr lang="en-US" sz="2500" b="1" kern="1200"/>
            <a:t>file id.</a:t>
          </a:r>
          <a:endParaRPr lang="en-US" sz="2500" kern="1200"/>
        </a:p>
      </dsp:txBody>
      <dsp:txXfrm>
        <a:off x="1249555" y="586010"/>
        <a:ext cx="9224640" cy="1081866"/>
      </dsp:txXfrm>
    </dsp:sp>
    <dsp:sp modelId="{37311F26-7B87-4EE3-A804-FD66B0B1F3CF}">
      <dsp:nvSpPr>
        <dsp:cNvPr id="0" name=""/>
        <dsp:cNvSpPr/>
      </dsp:nvSpPr>
      <dsp:spPr>
        <a:xfrm>
          <a:off x="0" y="1938343"/>
          <a:ext cx="10474196" cy="108186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5DBC11-A88B-487E-AD0E-9674EB11D8D9}">
      <dsp:nvSpPr>
        <dsp:cNvPr id="0" name=""/>
        <dsp:cNvSpPr/>
      </dsp:nvSpPr>
      <dsp:spPr>
        <a:xfrm>
          <a:off x="327264" y="2181763"/>
          <a:ext cx="595026" cy="5950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07F0E78-53BC-4B3D-B8BA-EF74A6D5EDD5}">
      <dsp:nvSpPr>
        <dsp:cNvPr id="0" name=""/>
        <dsp:cNvSpPr/>
      </dsp:nvSpPr>
      <dsp:spPr>
        <a:xfrm>
          <a:off x="1249555" y="1938343"/>
          <a:ext cx="9224640" cy="1081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497" tIns="114497" rIns="114497" bIns="114497" numCol="1" spcCol="1270" anchor="ctr" anchorCtr="0">
          <a:noAutofit/>
        </a:bodyPr>
        <a:lstStyle/>
        <a:p>
          <a:pPr marL="0" lvl="0" indent="0" algn="l" defTabSz="1111250">
            <a:lnSpc>
              <a:spcPct val="100000"/>
            </a:lnSpc>
            <a:spcBef>
              <a:spcPct val="0"/>
            </a:spcBef>
            <a:spcAft>
              <a:spcPct val="35000"/>
            </a:spcAft>
            <a:buNone/>
          </a:pPr>
          <a:r>
            <a:rPr lang="en-US" sz="2500" kern="1200"/>
            <a:t>Used to access a file</a:t>
          </a:r>
        </a:p>
      </dsp:txBody>
      <dsp:txXfrm>
        <a:off x="1249555" y="1938343"/>
        <a:ext cx="9224640" cy="10818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E366C-6857-406B-B69A-9283EDA74DE0}">
      <dsp:nvSpPr>
        <dsp:cNvPr id="0" name=""/>
        <dsp:cNvSpPr/>
      </dsp:nvSpPr>
      <dsp:spPr>
        <a:xfrm>
          <a:off x="1089942" y="0"/>
          <a:ext cx="1281321" cy="12813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FB31D5A-9758-49A4-9D6D-2386213452A3}">
      <dsp:nvSpPr>
        <dsp:cNvPr id="0" name=""/>
        <dsp:cNvSpPr/>
      </dsp:nvSpPr>
      <dsp:spPr>
        <a:xfrm>
          <a:off x="320161" y="1343012"/>
          <a:ext cx="2847381" cy="1935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A file pointer is associated with each open file.</a:t>
          </a:r>
          <a:endParaRPr lang="en-US" sz="2000" kern="1200" dirty="0"/>
        </a:p>
      </dsp:txBody>
      <dsp:txXfrm>
        <a:off x="320161" y="1343012"/>
        <a:ext cx="2847381" cy="1935180"/>
      </dsp:txXfrm>
    </dsp:sp>
    <dsp:sp modelId="{624F7701-1E08-49A0-9711-D6A9A027BEEE}">
      <dsp:nvSpPr>
        <dsp:cNvPr id="0" name=""/>
        <dsp:cNvSpPr/>
      </dsp:nvSpPr>
      <dsp:spPr>
        <a:xfrm>
          <a:off x="4449222" y="0"/>
          <a:ext cx="1281321" cy="12813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643797A-C776-4286-9B72-6017B36BDB08}">
      <dsp:nvSpPr>
        <dsp:cNvPr id="0" name=""/>
        <dsp:cNvSpPr/>
      </dsp:nvSpPr>
      <dsp:spPr>
        <a:xfrm>
          <a:off x="3665834" y="1437776"/>
          <a:ext cx="2847381" cy="1808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Specifies an offset in bytes into the file relative to the beginning of the file</a:t>
          </a:r>
          <a:endParaRPr lang="en-US" sz="2000" kern="1200" dirty="0"/>
        </a:p>
      </dsp:txBody>
      <dsp:txXfrm>
        <a:off x="3665834" y="1437776"/>
        <a:ext cx="2847381" cy="1808827"/>
      </dsp:txXfrm>
    </dsp:sp>
    <dsp:sp modelId="{9A4CDF09-7C3D-4BDB-A315-748A156AFA64}">
      <dsp:nvSpPr>
        <dsp:cNvPr id="0" name=""/>
        <dsp:cNvSpPr/>
      </dsp:nvSpPr>
      <dsp:spPr>
        <a:xfrm>
          <a:off x="7807786" y="0"/>
          <a:ext cx="1281321" cy="12813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2000E05-43A3-4D02-9EC3-208E0413A497}">
      <dsp:nvSpPr>
        <dsp:cNvPr id="0" name=""/>
        <dsp:cNvSpPr/>
      </dsp:nvSpPr>
      <dsp:spPr>
        <a:xfrm>
          <a:off x="7011507" y="1407693"/>
          <a:ext cx="2847381" cy="18489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a:t>FUNCTION : specifies the location in the file for subsequent read or write operations.</a:t>
          </a:r>
          <a:endParaRPr lang="en-US" sz="1900" kern="1200" dirty="0"/>
        </a:p>
      </dsp:txBody>
      <dsp:txXfrm>
        <a:off x="7011507" y="1407693"/>
        <a:ext cx="2847381" cy="18489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E134DC-EFE8-47B2-8642-5CA58532311B}">
      <dsp:nvSpPr>
        <dsp:cNvPr id="0" name=""/>
        <dsp:cNvSpPr/>
      </dsp:nvSpPr>
      <dsp:spPr>
        <a:xfrm>
          <a:off x="1103191" y="574240"/>
          <a:ext cx="1281321" cy="12813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4F4DC19-EA98-4BAC-B706-B01F0A9054A7}">
      <dsp:nvSpPr>
        <dsp:cNvPr id="0" name=""/>
        <dsp:cNvSpPr/>
      </dsp:nvSpPr>
      <dsp:spPr>
        <a:xfrm>
          <a:off x="320161" y="2118009"/>
          <a:ext cx="2847381" cy="901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When a file is opened the file pointer is set to 0. (Points to the first byte of the file).</a:t>
          </a:r>
        </a:p>
      </dsp:txBody>
      <dsp:txXfrm>
        <a:off x="320161" y="2118009"/>
        <a:ext cx="2847381" cy="901850"/>
      </dsp:txXfrm>
    </dsp:sp>
    <dsp:sp modelId="{B7DDAC9B-83BB-4855-BE6A-203744846205}">
      <dsp:nvSpPr>
        <dsp:cNvPr id="0" name=""/>
        <dsp:cNvSpPr/>
      </dsp:nvSpPr>
      <dsp:spPr>
        <a:xfrm>
          <a:off x="4449222" y="72502"/>
          <a:ext cx="1281321" cy="12813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27F3D7B-88A2-43DD-8A33-F011C39CF547}">
      <dsp:nvSpPr>
        <dsp:cNvPr id="0" name=""/>
        <dsp:cNvSpPr/>
      </dsp:nvSpPr>
      <dsp:spPr>
        <a:xfrm>
          <a:off x="3665834" y="1407958"/>
          <a:ext cx="2847381" cy="1848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dirty="0"/>
            <a:t>Sequential access to the file is provided by updating the file pointer to move past the data read or written.</a:t>
          </a:r>
        </a:p>
      </dsp:txBody>
      <dsp:txXfrm>
        <a:off x="3665834" y="1407958"/>
        <a:ext cx="2847381" cy="1848585"/>
      </dsp:txXfrm>
    </dsp:sp>
    <dsp:sp modelId="{73C52890-903D-4EF5-B001-EA9EBBCC08F9}">
      <dsp:nvSpPr>
        <dsp:cNvPr id="0" name=""/>
        <dsp:cNvSpPr/>
      </dsp:nvSpPr>
      <dsp:spPr>
        <a:xfrm>
          <a:off x="7794537" y="555221"/>
          <a:ext cx="1281321" cy="12813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B7F56DA-A10F-4B27-84A1-A33EA84DF405}">
      <dsp:nvSpPr>
        <dsp:cNvPr id="0" name=""/>
        <dsp:cNvSpPr/>
      </dsp:nvSpPr>
      <dsp:spPr>
        <a:xfrm>
          <a:off x="7011507" y="2060953"/>
          <a:ext cx="2847381" cy="977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dirty="0"/>
            <a:t>Direct access is provided by manipulating the file pointer.</a:t>
          </a:r>
        </a:p>
      </dsp:txBody>
      <dsp:txXfrm>
        <a:off x="7011507" y="2060953"/>
        <a:ext cx="2847381" cy="9779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E837F7-E399-49B1-8205-51915C1B7318}">
      <dsp:nvSpPr>
        <dsp:cNvPr id="0" name=""/>
        <dsp:cNvSpPr/>
      </dsp:nvSpPr>
      <dsp:spPr>
        <a:xfrm>
          <a:off x="0" y="2469"/>
          <a:ext cx="10179050" cy="125172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DD6D0D-7C8F-482E-92D7-A76E9FCFAD45}">
      <dsp:nvSpPr>
        <dsp:cNvPr id="0" name=""/>
        <dsp:cNvSpPr/>
      </dsp:nvSpPr>
      <dsp:spPr>
        <a:xfrm>
          <a:off x="378646" y="284107"/>
          <a:ext cx="688448" cy="6884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510731B8-9F7B-42A3-98C6-ABC640DF74B1}">
      <dsp:nvSpPr>
        <dsp:cNvPr id="0" name=""/>
        <dsp:cNvSpPr/>
      </dsp:nvSpPr>
      <dsp:spPr>
        <a:xfrm>
          <a:off x="1445742" y="2469"/>
          <a:ext cx="8733307" cy="1251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474" tIns="132474" rIns="132474" bIns="132474" numCol="1" spcCol="1270" anchor="ctr" anchorCtr="0">
          <a:noAutofit/>
        </a:bodyPr>
        <a:lstStyle/>
        <a:p>
          <a:pPr marL="0" lvl="0" indent="0" algn="l" defTabSz="977900">
            <a:lnSpc>
              <a:spcPct val="90000"/>
            </a:lnSpc>
            <a:spcBef>
              <a:spcPct val="0"/>
            </a:spcBef>
            <a:spcAft>
              <a:spcPct val="35000"/>
            </a:spcAft>
            <a:buNone/>
          </a:pPr>
          <a:r>
            <a:rPr lang="en-US" sz="2200" kern="1200"/>
            <a:t>System calls provide access to the data in disk files.</a:t>
          </a:r>
        </a:p>
      </dsp:txBody>
      <dsp:txXfrm>
        <a:off x="1445742" y="2469"/>
        <a:ext cx="8733307" cy="1251725"/>
      </dsp:txXfrm>
    </dsp:sp>
    <dsp:sp modelId="{FB6FCA3F-EFD5-43B6-8CAD-75E123FC8241}">
      <dsp:nvSpPr>
        <dsp:cNvPr id="0" name=""/>
        <dsp:cNvSpPr/>
      </dsp:nvSpPr>
      <dsp:spPr>
        <a:xfrm>
          <a:off x="0" y="1567126"/>
          <a:ext cx="10179050" cy="125172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1521C0-E721-49EF-B5D5-3F60537F4D21}">
      <dsp:nvSpPr>
        <dsp:cNvPr id="0" name=""/>
        <dsp:cNvSpPr/>
      </dsp:nvSpPr>
      <dsp:spPr>
        <a:xfrm>
          <a:off x="378646" y="1848764"/>
          <a:ext cx="688448" cy="6884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6A81543C-6057-44A3-8355-1EB7A6662980}">
      <dsp:nvSpPr>
        <dsp:cNvPr id="0" name=""/>
        <dsp:cNvSpPr/>
      </dsp:nvSpPr>
      <dsp:spPr>
        <a:xfrm>
          <a:off x="1445742" y="1567126"/>
          <a:ext cx="8733307" cy="1251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474" tIns="132474" rIns="132474" bIns="132474" numCol="1" spcCol="1270" anchor="ctr" anchorCtr="0">
          <a:noAutofit/>
        </a:bodyPr>
        <a:lstStyle/>
        <a:p>
          <a:pPr marL="0" lvl="0" indent="0" algn="l" defTabSz="977900">
            <a:lnSpc>
              <a:spcPct val="90000"/>
            </a:lnSpc>
            <a:spcBef>
              <a:spcPct val="0"/>
            </a:spcBef>
            <a:spcAft>
              <a:spcPct val="35000"/>
            </a:spcAft>
            <a:buNone/>
          </a:pPr>
          <a:r>
            <a:rPr lang="en-US" sz="2200" kern="1200"/>
            <a:t>Before accessing data stored in a file, we must </a:t>
          </a:r>
          <a:r>
            <a:rPr lang="en-US" sz="2200" b="1" kern="1200"/>
            <a:t>open</a:t>
          </a:r>
          <a:r>
            <a:rPr lang="en-US" sz="2200" kern="1200"/>
            <a:t> the file. </a:t>
          </a:r>
        </a:p>
      </dsp:txBody>
      <dsp:txXfrm>
        <a:off x="1445742" y="1567126"/>
        <a:ext cx="8733307" cy="1251725"/>
      </dsp:txXfrm>
    </dsp:sp>
    <dsp:sp modelId="{397887CD-095C-45C2-8DE7-2C3779F3A29D}">
      <dsp:nvSpPr>
        <dsp:cNvPr id="0" name=""/>
        <dsp:cNvSpPr/>
      </dsp:nvSpPr>
      <dsp:spPr>
        <a:xfrm>
          <a:off x="0" y="3131782"/>
          <a:ext cx="10179050" cy="125172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F52267-D460-4265-9ADB-B2904514EE62}">
      <dsp:nvSpPr>
        <dsp:cNvPr id="0" name=""/>
        <dsp:cNvSpPr/>
      </dsp:nvSpPr>
      <dsp:spPr>
        <a:xfrm>
          <a:off x="378646" y="3413420"/>
          <a:ext cx="688448" cy="6884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A97868B5-C3F3-450C-8474-056E9ECD687D}">
      <dsp:nvSpPr>
        <dsp:cNvPr id="0" name=""/>
        <dsp:cNvSpPr/>
      </dsp:nvSpPr>
      <dsp:spPr>
        <a:xfrm>
          <a:off x="1445742" y="3131782"/>
          <a:ext cx="8733307" cy="1251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474" tIns="132474" rIns="132474" bIns="132474" numCol="1" spcCol="1270" anchor="ctr" anchorCtr="0">
          <a:noAutofit/>
        </a:bodyPr>
        <a:lstStyle/>
        <a:p>
          <a:pPr marL="0" lvl="0" indent="0" algn="l" defTabSz="977900">
            <a:lnSpc>
              <a:spcPct val="90000"/>
            </a:lnSpc>
            <a:spcBef>
              <a:spcPct val="0"/>
            </a:spcBef>
            <a:spcAft>
              <a:spcPct val="35000"/>
            </a:spcAft>
            <a:buNone/>
          </a:pPr>
          <a:r>
            <a:rPr lang="en-US" sz="2200" kern="1200"/>
            <a:t>This can only be possible if the file exists, otherwise we have to </a:t>
          </a:r>
          <a:r>
            <a:rPr lang="en-US" sz="2200" b="1" kern="1200"/>
            <a:t>create</a:t>
          </a:r>
          <a:r>
            <a:rPr lang="en-US" sz="2200" kern="1200"/>
            <a:t> a new file which in this case there is no data and our intent is to write to the file.</a:t>
          </a:r>
        </a:p>
      </dsp:txBody>
      <dsp:txXfrm>
        <a:off x="1445742" y="3131782"/>
        <a:ext cx="8733307" cy="1251725"/>
      </dsp:txXfrm>
    </dsp:sp>
    <dsp:sp modelId="{038DD0C8-8B3C-4D4D-B678-E1D9AB5696EB}">
      <dsp:nvSpPr>
        <dsp:cNvPr id="0" name=""/>
        <dsp:cNvSpPr/>
      </dsp:nvSpPr>
      <dsp:spPr>
        <a:xfrm>
          <a:off x="0" y="4696439"/>
          <a:ext cx="10179050" cy="125172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856C30-CB6B-48EF-A6CA-BDA9CFABA26E}">
      <dsp:nvSpPr>
        <dsp:cNvPr id="0" name=""/>
        <dsp:cNvSpPr/>
      </dsp:nvSpPr>
      <dsp:spPr>
        <a:xfrm>
          <a:off x="378646" y="4978077"/>
          <a:ext cx="688448" cy="6884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E306172-5DA2-488E-AD79-8FE76EC9B30A}">
      <dsp:nvSpPr>
        <dsp:cNvPr id="0" name=""/>
        <dsp:cNvSpPr/>
      </dsp:nvSpPr>
      <dsp:spPr>
        <a:xfrm>
          <a:off x="1445742" y="4696439"/>
          <a:ext cx="8733307" cy="1251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474" tIns="132474" rIns="132474" bIns="132474" numCol="1" spcCol="1270" anchor="ctr" anchorCtr="0">
          <a:noAutofit/>
        </a:bodyPr>
        <a:lstStyle/>
        <a:p>
          <a:pPr marL="0" lvl="0" indent="0" algn="l" defTabSz="977900">
            <a:lnSpc>
              <a:spcPct val="90000"/>
            </a:lnSpc>
            <a:spcBef>
              <a:spcPct val="0"/>
            </a:spcBef>
            <a:spcAft>
              <a:spcPct val="35000"/>
            </a:spcAft>
            <a:buNone/>
          </a:pPr>
          <a:r>
            <a:rPr lang="en-US" sz="2200" kern="1200"/>
            <a:t>There are two separate functions; one to </a:t>
          </a:r>
          <a:r>
            <a:rPr lang="en-US" sz="2200" b="1" kern="1200"/>
            <a:t>open(system call 5) </a:t>
          </a:r>
          <a:r>
            <a:rPr lang="en-US" sz="2200" kern="1200"/>
            <a:t>and the other to </a:t>
          </a:r>
          <a:r>
            <a:rPr lang="en-US" sz="2200" b="1" kern="1200"/>
            <a:t>create(system call 8)</a:t>
          </a:r>
          <a:r>
            <a:rPr lang="en-US" sz="2200" kern="1200"/>
            <a:t> a file.</a:t>
          </a:r>
        </a:p>
      </dsp:txBody>
      <dsp:txXfrm>
        <a:off x="1445742" y="4696439"/>
        <a:ext cx="8733307" cy="125172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311075-8814-4E97-82AA-F0723F1D12A6}">
      <dsp:nvSpPr>
        <dsp:cNvPr id="0" name=""/>
        <dsp:cNvSpPr/>
      </dsp:nvSpPr>
      <dsp:spPr>
        <a:xfrm>
          <a:off x="0" y="165382"/>
          <a:ext cx="10179050" cy="243371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993AFD-9841-40F9-AD1C-B044FF7770E7}">
      <dsp:nvSpPr>
        <dsp:cNvPr id="0" name=""/>
        <dsp:cNvSpPr/>
      </dsp:nvSpPr>
      <dsp:spPr>
        <a:xfrm>
          <a:off x="480017" y="945859"/>
          <a:ext cx="872759" cy="8727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F5EA03F-AAF7-4FBA-BB8B-F37183A730CB}">
      <dsp:nvSpPr>
        <dsp:cNvPr id="0" name=""/>
        <dsp:cNvSpPr/>
      </dsp:nvSpPr>
      <dsp:spPr>
        <a:xfrm>
          <a:off x="1949476" y="588821"/>
          <a:ext cx="8112893" cy="1586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940" tIns="167940" rIns="167940" bIns="167940" numCol="1" spcCol="1270" anchor="ctr" anchorCtr="0">
          <a:noAutofit/>
        </a:bodyPr>
        <a:lstStyle/>
        <a:p>
          <a:pPr marL="0" lvl="0" indent="0" algn="l" defTabSz="1066800">
            <a:lnSpc>
              <a:spcPct val="100000"/>
            </a:lnSpc>
            <a:spcBef>
              <a:spcPct val="0"/>
            </a:spcBef>
            <a:spcAft>
              <a:spcPct val="35000"/>
            </a:spcAft>
            <a:buNone/>
          </a:pPr>
          <a:r>
            <a:rPr lang="en-US" sz="2400" kern="1200" dirty="0"/>
            <a:t>This function can be used to open an existing file. It takes in the file name and the file mode information as in the file-create system calls. </a:t>
          </a:r>
        </a:p>
      </dsp:txBody>
      <dsp:txXfrm>
        <a:off x="1949476" y="588821"/>
        <a:ext cx="8112893" cy="1586835"/>
      </dsp:txXfrm>
    </dsp:sp>
    <dsp:sp modelId="{8C7BE547-0116-43F6-BA3D-28EACF4CDB7A}">
      <dsp:nvSpPr>
        <dsp:cNvPr id="0" name=""/>
        <dsp:cNvSpPr/>
      </dsp:nvSpPr>
      <dsp:spPr>
        <a:xfrm>
          <a:off x="0" y="2995806"/>
          <a:ext cx="10179050" cy="212826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539702-6357-4C8C-98B1-0565AF58E3A0}">
      <dsp:nvSpPr>
        <dsp:cNvPr id="0" name=""/>
        <dsp:cNvSpPr/>
      </dsp:nvSpPr>
      <dsp:spPr>
        <a:xfrm>
          <a:off x="480017" y="3623558"/>
          <a:ext cx="872759" cy="8727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38729E13-4D14-4297-9B4F-E28B86DBCE6C}">
      <dsp:nvSpPr>
        <dsp:cNvPr id="0" name=""/>
        <dsp:cNvSpPr/>
      </dsp:nvSpPr>
      <dsp:spPr>
        <a:xfrm>
          <a:off x="1832795" y="3043474"/>
          <a:ext cx="8346254" cy="2032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940" tIns="167940" rIns="167940" bIns="167940" numCol="1" spcCol="1270" anchor="ctr" anchorCtr="0">
          <a:noAutofit/>
        </a:bodyPr>
        <a:lstStyle/>
        <a:p>
          <a:pPr marL="0" lvl="0" indent="0" algn="l" defTabSz="1066800">
            <a:lnSpc>
              <a:spcPct val="100000"/>
            </a:lnSpc>
            <a:spcBef>
              <a:spcPct val="0"/>
            </a:spcBef>
            <a:spcAft>
              <a:spcPct val="35000"/>
            </a:spcAft>
            <a:buNone/>
          </a:pPr>
          <a:r>
            <a:rPr lang="en-US" sz="2400" kern="1200" dirty="0"/>
            <a:t>In addition, it takes the file access mode in the ECX register. This field gives information about how the file can be accessed. Some interesting values are read-only (0) and write-only(1)</a:t>
          </a:r>
        </a:p>
      </dsp:txBody>
      <dsp:txXfrm>
        <a:off x="1832795" y="3043474"/>
        <a:ext cx="8346254" cy="203292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C435FE-9601-4922-BC2D-706D7F66581B}">
      <dsp:nvSpPr>
        <dsp:cNvPr id="0" name=""/>
        <dsp:cNvSpPr/>
      </dsp:nvSpPr>
      <dsp:spPr>
        <a:xfrm>
          <a:off x="0" y="2169229"/>
          <a:ext cx="10179050" cy="1423249"/>
        </a:xfrm>
        <a:prstGeom prst="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a:t>A file that is used as a read only file can be opened as a read only file. Similarly, an output file can be opened as a write-only file. This eliminates accidental read or writes. This specification facilitates for example access to files that you have read-only access permission</a:t>
          </a:r>
        </a:p>
      </dsp:txBody>
      <dsp:txXfrm>
        <a:off x="0" y="2169229"/>
        <a:ext cx="10179050" cy="1423249"/>
      </dsp:txXfrm>
    </dsp:sp>
    <dsp:sp modelId="{33A86B9D-5BBE-4CF8-968D-6FA7C2CB9CCB}">
      <dsp:nvSpPr>
        <dsp:cNvPr id="0" name=""/>
        <dsp:cNvSpPr/>
      </dsp:nvSpPr>
      <dsp:spPr>
        <a:xfrm rot="10800000">
          <a:off x="0" y="1620"/>
          <a:ext cx="10179050" cy="2188957"/>
        </a:xfrm>
        <a:prstGeom prst="upArrowCallout">
          <a:avLst/>
        </a:prstGeom>
        <a:solidFill>
          <a:schemeClr val="accent2">
            <a:hueOff val="-7598094"/>
            <a:satOff val="16827"/>
            <a:lumOff val="23137"/>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a:t>Why is access mode specification important? </a:t>
          </a:r>
          <a:r>
            <a:rPr lang="en-US" sz="2100" b="1" kern="1200"/>
            <a:t>SECURITY</a:t>
          </a:r>
          <a:endParaRPr lang="en-US" sz="2100" kern="1200"/>
        </a:p>
      </dsp:txBody>
      <dsp:txXfrm rot="10800000">
        <a:off x="0" y="1620"/>
        <a:ext cx="10179050" cy="1422319"/>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9/24/2019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9/24/2019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9/24/2019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9/24/2019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9/24/2019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9/24/2019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9/24/2019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9/24/2019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9/24/2019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9/24/2019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9/24/2019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9/24/2019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D3825-01ED-40C9-9096-9277196E7F6C}"/>
              </a:ext>
            </a:extLst>
          </p:cNvPr>
          <p:cNvSpPr>
            <a:spLocks noGrp="1"/>
          </p:cNvSpPr>
          <p:nvPr>
            <p:ph type="ctrTitle"/>
          </p:nvPr>
        </p:nvSpPr>
        <p:spPr/>
        <p:txBody>
          <a:bodyPr/>
          <a:lstStyle/>
          <a:p>
            <a:r>
              <a:rPr lang="en-US" dirty="0"/>
              <a:t>FILE MANAGEMENT ASSEMBLY LANGUAGE</a:t>
            </a:r>
          </a:p>
        </p:txBody>
      </p:sp>
    </p:spTree>
    <p:extLst>
      <p:ext uri="{BB962C8B-B14F-4D97-AF65-F5344CB8AC3E}">
        <p14:creationId xmlns:p14="http://schemas.microsoft.com/office/powerpoint/2010/main" val="3433066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657C3E-11DA-4EBE-AE6C-5E7B55358A0A}"/>
              </a:ext>
            </a:extLst>
          </p:cNvPr>
          <p:cNvSpPr>
            <a:spLocks noGrp="1"/>
          </p:cNvSpPr>
          <p:nvPr>
            <p:ph type="title"/>
          </p:nvPr>
        </p:nvSpPr>
        <p:spPr>
          <a:xfrm>
            <a:off x="761996" y="1153287"/>
            <a:ext cx="3570566" cy="4551426"/>
          </a:xfrm>
        </p:spPr>
        <p:txBody>
          <a:bodyPr anchor="ctr">
            <a:normAutofit/>
          </a:bodyPr>
          <a:lstStyle/>
          <a:p>
            <a:pPr algn="r"/>
            <a:r>
              <a:rPr lang="en-US" sz="4800" dirty="0"/>
              <a:t>SYSTEM CALL 8 – CREATE AND OPEN A FILE</a:t>
            </a:r>
          </a:p>
        </p:txBody>
      </p:sp>
      <p:cxnSp>
        <p:nvCxnSpPr>
          <p:cNvPr id="19" name="Straight Connector 18">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F584E50-B71F-45FA-9521-B4257360BA35}"/>
              </a:ext>
            </a:extLst>
          </p:cNvPr>
          <p:cNvSpPr>
            <a:spLocks noGrp="1"/>
          </p:cNvSpPr>
          <p:nvPr>
            <p:ph idx="1"/>
          </p:nvPr>
        </p:nvSpPr>
        <p:spPr>
          <a:xfrm>
            <a:off x="4976031" y="1153287"/>
            <a:ext cx="6453969" cy="4551426"/>
          </a:xfrm>
        </p:spPr>
        <p:txBody>
          <a:bodyPr anchor="ctr">
            <a:normAutofit/>
          </a:bodyPr>
          <a:lstStyle/>
          <a:p>
            <a:pPr marL="0" indent="0">
              <a:buNone/>
            </a:pPr>
            <a:r>
              <a:rPr lang="en-US" sz="2800" dirty="0"/>
              <a:t>Inputs: 	EAX = 8 </a:t>
            </a:r>
          </a:p>
          <a:p>
            <a:pPr marL="0" indent="0">
              <a:buNone/>
            </a:pPr>
            <a:r>
              <a:rPr lang="en-US" sz="2800" dirty="0"/>
              <a:t>	 	EBX = filename</a:t>
            </a:r>
          </a:p>
          <a:p>
            <a:pPr marL="0" indent="0">
              <a:buNone/>
            </a:pPr>
            <a:r>
              <a:rPr lang="en-US" sz="2800" dirty="0"/>
              <a:t>          	ECX = file permissions</a:t>
            </a:r>
          </a:p>
          <a:p>
            <a:pPr marL="0" indent="0">
              <a:buNone/>
            </a:pPr>
            <a:r>
              <a:rPr lang="en-US" sz="2800" dirty="0"/>
              <a:t>Returns: 	EAX = file descriptor </a:t>
            </a:r>
          </a:p>
          <a:p>
            <a:pPr marL="0" indent="0">
              <a:buNone/>
            </a:pPr>
            <a:r>
              <a:rPr lang="en-US" sz="2800" dirty="0"/>
              <a:t>Error: 	EAX = error code</a:t>
            </a:r>
          </a:p>
          <a:p>
            <a:pPr marL="1828800" lvl="4" indent="0">
              <a:buNone/>
            </a:pPr>
            <a:endParaRPr lang="en-US" sz="2800" dirty="0"/>
          </a:p>
        </p:txBody>
      </p:sp>
      <p:sp>
        <p:nvSpPr>
          <p:cNvPr id="21" name="Rectangle 20">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77383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28" name="Picture 4" descr="Image result for file permissions groups">
            <a:extLst>
              <a:ext uri="{FF2B5EF4-FFF2-40B4-BE49-F238E27FC236}">
                <a16:creationId xmlns:a16="http://schemas.microsoft.com/office/drawing/2014/main" id="{2D44D45F-B4C3-447F-828B-6462814BF74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5904" y="2250831"/>
            <a:ext cx="4129822" cy="195540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25B847B-C3AD-42C1-8B3A-E175F0FE8857}"/>
              </a:ext>
            </a:extLst>
          </p:cNvPr>
          <p:cNvSpPr>
            <a:spLocks noGrp="1"/>
          </p:cNvSpPr>
          <p:nvPr>
            <p:ph idx="1"/>
          </p:nvPr>
        </p:nvSpPr>
        <p:spPr>
          <a:xfrm>
            <a:off x="5375804" y="295423"/>
            <a:ext cx="6054195" cy="6260122"/>
          </a:xfrm>
        </p:spPr>
        <p:txBody>
          <a:bodyPr>
            <a:normAutofit/>
          </a:bodyPr>
          <a:lstStyle/>
          <a:p>
            <a:r>
              <a:rPr lang="en-US" sz="2800" dirty="0"/>
              <a:t>This system call can be used to create a new file. </a:t>
            </a:r>
          </a:p>
          <a:p>
            <a:r>
              <a:rPr lang="en-US" sz="2800" dirty="0"/>
              <a:t>The EBX should point to the file name string, which can include the path. </a:t>
            </a:r>
          </a:p>
          <a:p>
            <a:r>
              <a:rPr lang="en-US" sz="2800" dirty="0"/>
              <a:t>The ECX should be loaded with file permissions for owner, group and others as you would in the Linux (using </a:t>
            </a:r>
            <a:r>
              <a:rPr lang="en-US" sz="2800" dirty="0" err="1"/>
              <a:t>chmod</a:t>
            </a:r>
            <a:r>
              <a:rPr lang="en-US" sz="2800" dirty="0"/>
              <a:t> command) to set the file permissions. </a:t>
            </a:r>
          </a:p>
          <a:p>
            <a:r>
              <a:rPr lang="en-US" sz="2800" dirty="0"/>
              <a:t>File permissions are represented by three groups of three bits as shown below: </a:t>
            </a:r>
          </a:p>
          <a:p>
            <a:endParaRPr lang="en-US" sz="2800" dirty="0"/>
          </a:p>
        </p:txBody>
      </p:sp>
    </p:spTree>
    <p:extLst>
      <p:ext uri="{BB962C8B-B14F-4D97-AF65-F5344CB8AC3E}">
        <p14:creationId xmlns:p14="http://schemas.microsoft.com/office/powerpoint/2010/main" val="3307926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A5EB71CD-A359-4215-BACF-D3D0822319AD}"/>
              </a:ext>
            </a:extLst>
          </p:cNvPr>
          <p:cNvSpPr>
            <a:spLocks noGrp="1"/>
          </p:cNvSpPr>
          <p:nvPr>
            <p:ph idx="1"/>
          </p:nvPr>
        </p:nvSpPr>
        <p:spPr>
          <a:xfrm>
            <a:off x="761996" y="393895"/>
            <a:ext cx="10668004" cy="5120640"/>
          </a:xfrm>
        </p:spPr>
        <p:txBody>
          <a:bodyPr>
            <a:noAutofit/>
          </a:bodyPr>
          <a:lstStyle/>
          <a:p>
            <a:r>
              <a:rPr lang="en-US" sz="3600" dirty="0"/>
              <a:t>The file is opened in read/write access mode and a file descriptor (a positive integer) is returned in EAX if there is no error. </a:t>
            </a:r>
          </a:p>
          <a:p>
            <a:r>
              <a:rPr lang="en-US" sz="3600" dirty="0"/>
              <a:t>In case of an error, the error code (a negative integer) is placed in EAX. For example, a create error may occur due to a nonexistent directory in the specified path, or if there are device access problems or the specified file already exists, and so on.</a:t>
            </a:r>
          </a:p>
        </p:txBody>
      </p:sp>
      <p:sp>
        <p:nvSpPr>
          <p:cNvPr id="13" name="Freeform: Shape 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37854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657C3E-11DA-4EBE-AE6C-5E7B55358A0A}"/>
              </a:ext>
            </a:extLst>
          </p:cNvPr>
          <p:cNvSpPr>
            <a:spLocks noGrp="1"/>
          </p:cNvSpPr>
          <p:nvPr>
            <p:ph type="title"/>
          </p:nvPr>
        </p:nvSpPr>
        <p:spPr>
          <a:xfrm>
            <a:off x="761996" y="1153287"/>
            <a:ext cx="3570566" cy="4551426"/>
          </a:xfrm>
        </p:spPr>
        <p:txBody>
          <a:bodyPr anchor="ctr">
            <a:normAutofit/>
          </a:bodyPr>
          <a:lstStyle/>
          <a:p>
            <a:pPr algn="r"/>
            <a:r>
              <a:rPr lang="en-US" sz="4800" dirty="0"/>
              <a:t>SYSTEM CALL 5 – Open a file</a:t>
            </a:r>
          </a:p>
        </p:txBody>
      </p:sp>
      <p:cxnSp>
        <p:nvCxnSpPr>
          <p:cNvPr id="19" name="Straight Connector 18">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F584E50-B71F-45FA-9521-B4257360BA35}"/>
              </a:ext>
            </a:extLst>
          </p:cNvPr>
          <p:cNvSpPr>
            <a:spLocks noGrp="1"/>
          </p:cNvSpPr>
          <p:nvPr>
            <p:ph idx="1"/>
          </p:nvPr>
        </p:nvSpPr>
        <p:spPr>
          <a:xfrm>
            <a:off x="4976031" y="1153287"/>
            <a:ext cx="6453969" cy="4551426"/>
          </a:xfrm>
        </p:spPr>
        <p:txBody>
          <a:bodyPr anchor="ctr">
            <a:normAutofit/>
          </a:bodyPr>
          <a:lstStyle/>
          <a:p>
            <a:pPr marL="0" indent="0">
              <a:buNone/>
            </a:pPr>
            <a:r>
              <a:rPr lang="en-US" sz="2800" dirty="0"/>
              <a:t>Inputs:	EAX = 5</a:t>
            </a:r>
          </a:p>
          <a:p>
            <a:pPr marL="1828800" lvl="4" indent="0">
              <a:buNone/>
            </a:pPr>
            <a:r>
              <a:rPr lang="en-US" sz="2800" dirty="0"/>
              <a:t>EBX = File Name</a:t>
            </a:r>
          </a:p>
          <a:p>
            <a:pPr marL="1828800" lvl="4" indent="0">
              <a:buNone/>
            </a:pPr>
            <a:r>
              <a:rPr lang="en-US" sz="2800" dirty="0"/>
              <a:t>ECX = File Access Mode</a:t>
            </a:r>
          </a:p>
          <a:p>
            <a:pPr marL="1828800" lvl="4" indent="0">
              <a:buNone/>
            </a:pPr>
            <a:r>
              <a:rPr lang="en-US" sz="2800" dirty="0"/>
              <a:t>EDX = File Permissions</a:t>
            </a:r>
          </a:p>
          <a:p>
            <a:pPr marL="0" indent="0">
              <a:buNone/>
            </a:pPr>
            <a:r>
              <a:rPr lang="en-US" sz="2800" dirty="0"/>
              <a:t>Returns	EAX = File Descriptor</a:t>
            </a:r>
          </a:p>
          <a:p>
            <a:pPr marL="0" indent="0">
              <a:buNone/>
            </a:pPr>
            <a:r>
              <a:rPr lang="en-US" sz="2800" dirty="0"/>
              <a:t>Error		EAX = Error Code</a:t>
            </a:r>
          </a:p>
          <a:p>
            <a:endParaRPr lang="en-US" sz="2800" dirty="0"/>
          </a:p>
          <a:p>
            <a:pPr marL="1828800" lvl="4" indent="0">
              <a:buNone/>
            </a:pPr>
            <a:endParaRPr lang="en-US" sz="2800" dirty="0"/>
          </a:p>
        </p:txBody>
      </p:sp>
      <p:sp>
        <p:nvSpPr>
          <p:cNvPr id="21" name="Rectangle 20">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27642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1C69197-A69D-4F69-9546-7994B70964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Freeform 6">
            <a:extLst>
              <a:ext uri="{FF2B5EF4-FFF2-40B4-BE49-F238E27FC236}">
                <a16:creationId xmlns:a16="http://schemas.microsoft.com/office/drawing/2014/main" id="{370CC95A-F4E4-4383-A0B0-7487B4C94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4" name="Rectangle 13">
            <a:extLst>
              <a:ext uri="{FF2B5EF4-FFF2-40B4-BE49-F238E27FC236}">
                <a16:creationId xmlns:a16="http://schemas.microsoft.com/office/drawing/2014/main" id="{7B20D11A-6223-4CBA-9C52-7B65CF90A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05EEBBE-B7A5-41C8-86CF-D928F1BB4219}"/>
              </a:ext>
            </a:extLst>
          </p:cNvPr>
          <p:cNvGraphicFramePr>
            <a:graphicFrameLocks noGrp="1"/>
          </p:cNvGraphicFramePr>
          <p:nvPr>
            <p:ph idx="1"/>
            <p:extLst>
              <p:ext uri="{D42A27DB-BD31-4B8C-83A1-F6EECF244321}">
                <p14:modId xmlns:p14="http://schemas.microsoft.com/office/powerpoint/2010/main" val="414315906"/>
              </p:ext>
            </p:extLst>
          </p:nvPr>
        </p:nvGraphicFramePr>
        <p:xfrm>
          <a:off x="1250950" y="900331"/>
          <a:ext cx="10179050" cy="52894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4683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32FFC7DC-2734-49D9-92E0-2F496A933115}"/>
              </a:ext>
            </a:extLst>
          </p:cNvPr>
          <p:cNvGraphicFramePr>
            <a:graphicFrameLocks noGrp="1"/>
          </p:cNvGraphicFramePr>
          <p:nvPr>
            <p:ph idx="1"/>
            <p:extLst>
              <p:ext uri="{D42A27DB-BD31-4B8C-83A1-F6EECF244321}">
                <p14:modId xmlns:p14="http://schemas.microsoft.com/office/powerpoint/2010/main" val="3781567900"/>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4308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Graphic 6" descr="Database">
            <a:extLst>
              <a:ext uri="{FF2B5EF4-FFF2-40B4-BE49-F238E27FC236}">
                <a16:creationId xmlns:a16="http://schemas.microsoft.com/office/drawing/2014/main" id="{3C2610AE-20F6-45DF-97DE-DBE0DFEFC8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0806" y="2286001"/>
            <a:ext cx="2960017" cy="2960017"/>
          </a:xfrm>
          <a:prstGeom prst="rect">
            <a:avLst/>
          </a:prstGeom>
        </p:spPr>
      </p:pic>
      <p:sp>
        <p:nvSpPr>
          <p:cNvPr id="3" name="Content Placeholder 2">
            <a:extLst>
              <a:ext uri="{FF2B5EF4-FFF2-40B4-BE49-F238E27FC236}">
                <a16:creationId xmlns:a16="http://schemas.microsoft.com/office/drawing/2014/main" id="{F00A5FBE-25AD-481A-A0D0-EA0A3E8C1CE8}"/>
              </a:ext>
            </a:extLst>
          </p:cNvPr>
          <p:cNvSpPr>
            <a:spLocks noGrp="1"/>
          </p:cNvSpPr>
          <p:nvPr>
            <p:ph idx="1"/>
          </p:nvPr>
        </p:nvSpPr>
        <p:spPr>
          <a:xfrm>
            <a:off x="5375804" y="647115"/>
            <a:ext cx="6054195" cy="5711482"/>
          </a:xfrm>
        </p:spPr>
        <p:txBody>
          <a:bodyPr>
            <a:normAutofit/>
          </a:bodyPr>
          <a:lstStyle/>
          <a:p>
            <a:r>
              <a:rPr lang="en-US" sz="2800" dirty="0"/>
              <a:t>We can use this system call to create a file by specifying 0100 for file access mode. This is equivalent to the file-create system call we discussed before. </a:t>
            </a:r>
          </a:p>
          <a:p>
            <a:r>
              <a:rPr lang="en-US" sz="2800" dirty="0"/>
              <a:t>We can erase contents of a file by specifying 01000 for the access mode. This leaves the file pointer at the beginning of the file. </a:t>
            </a:r>
          </a:p>
          <a:p>
            <a:r>
              <a:rPr lang="en-US" sz="2800" dirty="0"/>
              <a:t>If we want to append to the existing contents, we can specify 02000 to leave the file pointer at the end. </a:t>
            </a:r>
          </a:p>
        </p:txBody>
      </p:sp>
    </p:spTree>
    <p:extLst>
      <p:ext uri="{BB962C8B-B14F-4D97-AF65-F5344CB8AC3E}">
        <p14:creationId xmlns:p14="http://schemas.microsoft.com/office/powerpoint/2010/main" val="3653962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657C3E-11DA-4EBE-AE6C-5E7B55358A0A}"/>
              </a:ext>
            </a:extLst>
          </p:cNvPr>
          <p:cNvSpPr>
            <a:spLocks noGrp="1"/>
          </p:cNvSpPr>
          <p:nvPr>
            <p:ph type="title"/>
          </p:nvPr>
        </p:nvSpPr>
        <p:spPr>
          <a:xfrm>
            <a:off x="761996" y="1153287"/>
            <a:ext cx="3570566" cy="4551426"/>
          </a:xfrm>
        </p:spPr>
        <p:txBody>
          <a:bodyPr anchor="ctr">
            <a:normAutofit/>
          </a:bodyPr>
          <a:lstStyle/>
          <a:p>
            <a:pPr algn="r"/>
            <a:r>
              <a:rPr lang="en-US" sz="4800" dirty="0"/>
              <a:t>SYSTEMCALL 3 – READ FROM A FILE</a:t>
            </a:r>
          </a:p>
        </p:txBody>
      </p:sp>
      <p:cxnSp>
        <p:nvCxnSpPr>
          <p:cNvPr id="19" name="Straight Connector 18">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F584E50-B71F-45FA-9521-B4257360BA35}"/>
              </a:ext>
            </a:extLst>
          </p:cNvPr>
          <p:cNvSpPr>
            <a:spLocks noGrp="1"/>
          </p:cNvSpPr>
          <p:nvPr>
            <p:ph idx="1"/>
          </p:nvPr>
        </p:nvSpPr>
        <p:spPr>
          <a:xfrm>
            <a:off x="4976031" y="914400"/>
            <a:ext cx="6453969" cy="5194852"/>
          </a:xfrm>
        </p:spPr>
        <p:txBody>
          <a:bodyPr anchor="ctr">
            <a:normAutofit/>
          </a:bodyPr>
          <a:lstStyle/>
          <a:p>
            <a:pPr marL="0" indent="0">
              <a:buNone/>
            </a:pPr>
            <a:r>
              <a:rPr lang="en-US" sz="2800" dirty="0"/>
              <a:t>Inputs:	EAX = 3</a:t>
            </a:r>
          </a:p>
          <a:p>
            <a:pPr marL="1828800" lvl="4" indent="0">
              <a:buNone/>
            </a:pPr>
            <a:r>
              <a:rPr lang="en-US" sz="2800" dirty="0"/>
              <a:t>EBX = File Descriptor</a:t>
            </a:r>
          </a:p>
          <a:p>
            <a:pPr marL="1828800" lvl="4" indent="0">
              <a:buNone/>
            </a:pPr>
            <a:r>
              <a:rPr lang="en-US" sz="2800" dirty="0"/>
              <a:t>ECX = Pointer To Input Buffer</a:t>
            </a:r>
          </a:p>
          <a:p>
            <a:pPr marL="1828800" lvl="4" indent="0">
              <a:buNone/>
            </a:pPr>
            <a:r>
              <a:rPr lang="en-US" sz="2800" dirty="0"/>
              <a:t>EDX = Buffer Size</a:t>
            </a:r>
          </a:p>
          <a:p>
            <a:pPr marL="1828800" lvl="4" indent="0">
              <a:buNone/>
            </a:pPr>
            <a:r>
              <a:rPr lang="en-US" sz="2800" dirty="0"/>
              <a:t>(Maximum Number Of Bytes To Read)</a:t>
            </a:r>
          </a:p>
          <a:p>
            <a:pPr marL="0" indent="0">
              <a:buNone/>
            </a:pPr>
            <a:r>
              <a:rPr lang="en-US" sz="2800" dirty="0"/>
              <a:t>Returns	EAX = No of bytes to read </a:t>
            </a:r>
          </a:p>
          <a:p>
            <a:pPr marL="0" indent="0">
              <a:buNone/>
            </a:pPr>
            <a:r>
              <a:rPr lang="en-US" sz="2800" dirty="0"/>
              <a:t>Error		EAX = Error Code</a:t>
            </a:r>
          </a:p>
          <a:p>
            <a:endParaRPr lang="en-US" sz="2800" dirty="0"/>
          </a:p>
          <a:p>
            <a:pPr marL="1828800" lvl="4" indent="0">
              <a:buNone/>
            </a:pPr>
            <a:endParaRPr lang="en-US" sz="2800" dirty="0"/>
          </a:p>
        </p:txBody>
      </p:sp>
      <p:sp>
        <p:nvSpPr>
          <p:cNvPr id="21" name="Rectangle 20">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59775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Graphic 6" descr="Database">
            <a:extLst>
              <a:ext uri="{FF2B5EF4-FFF2-40B4-BE49-F238E27FC236}">
                <a16:creationId xmlns:a16="http://schemas.microsoft.com/office/drawing/2014/main" id="{3C2610AE-20F6-45DF-97DE-DBE0DFEFC8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0806" y="2286001"/>
            <a:ext cx="2960017" cy="2960017"/>
          </a:xfrm>
          <a:prstGeom prst="rect">
            <a:avLst/>
          </a:prstGeom>
        </p:spPr>
      </p:pic>
      <p:sp>
        <p:nvSpPr>
          <p:cNvPr id="3" name="Content Placeholder 2">
            <a:extLst>
              <a:ext uri="{FF2B5EF4-FFF2-40B4-BE49-F238E27FC236}">
                <a16:creationId xmlns:a16="http://schemas.microsoft.com/office/drawing/2014/main" id="{F00A5FBE-25AD-481A-A0D0-EA0A3E8C1CE8}"/>
              </a:ext>
            </a:extLst>
          </p:cNvPr>
          <p:cNvSpPr>
            <a:spLocks noGrp="1"/>
          </p:cNvSpPr>
          <p:nvPr>
            <p:ph idx="1"/>
          </p:nvPr>
        </p:nvSpPr>
        <p:spPr>
          <a:xfrm>
            <a:off x="5428812" y="1711722"/>
            <a:ext cx="6054195" cy="3434555"/>
          </a:xfrm>
        </p:spPr>
        <p:txBody>
          <a:bodyPr>
            <a:normAutofit/>
          </a:bodyPr>
          <a:lstStyle/>
          <a:p>
            <a:pPr marL="0" indent="0">
              <a:buNone/>
            </a:pPr>
            <a:r>
              <a:rPr lang="en-US" sz="2800" dirty="0"/>
              <a:t>Before calling this function to read data from a previously opened or created file, the number of bytes to read should be specified in EDX and ECX should point to a data buffer into which the data read from the file is placed. The file is identified by giving its descriptor in EBX. </a:t>
            </a:r>
          </a:p>
        </p:txBody>
      </p:sp>
    </p:spTree>
    <p:extLst>
      <p:ext uri="{BB962C8B-B14F-4D97-AF65-F5344CB8AC3E}">
        <p14:creationId xmlns:p14="http://schemas.microsoft.com/office/powerpoint/2010/main" val="457208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Graphic 6" descr="Database">
            <a:extLst>
              <a:ext uri="{FF2B5EF4-FFF2-40B4-BE49-F238E27FC236}">
                <a16:creationId xmlns:a16="http://schemas.microsoft.com/office/drawing/2014/main" id="{3C2610AE-20F6-45DF-97DE-DBE0DFEFC8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0806" y="2286001"/>
            <a:ext cx="2960017" cy="2960017"/>
          </a:xfrm>
          <a:prstGeom prst="rect">
            <a:avLst/>
          </a:prstGeom>
        </p:spPr>
      </p:pic>
      <p:sp>
        <p:nvSpPr>
          <p:cNvPr id="3" name="Content Placeholder 2">
            <a:extLst>
              <a:ext uri="{FF2B5EF4-FFF2-40B4-BE49-F238E27FC236}">
                <a16:creationId xmlns:a16="http://schemas.microsoft.com/office/drawing/2014/main" id="{F00A5FBE-25AD-481A-A0D0-EA0A3E8C1CE8}"/>
              </a:ext>
            </a:extLst>
          </p:cNvPr>
          <p:cNvSpPr>
            <a:spLocks noGrp="1"/>
          </p:cNvSpPr>
          <p:nvPr>
            <p:ph idx="1"/>
          </p:nvPr>
        </p:nvSpPr>
        <p:spPr>
          <a:xfrm>
            <a:off x="5428812" y="1711722"/>
            <a:ext cx="6054195" cy="3434555"/>
          </a:xfrm>
        </p:spPr>
        <p:txBody>
          <a:bodyPr>
            <a:normAutofit/>
          </a:bodyPr>
          <a:lstStyle/>
          <a:p>
            <a:pPr marL="0" indent="0">
              <a:buNone/>
            </a:pPr>
            <a:r>
              <a:rPr lang="en-US" sz="2800" dirty="0"/>
              <a:t>The system attempts to read EDX bytes from the file starting from the current file pointer location. Thus, by manipulating the file pointer (see </a:t>
            </a:r>
            <a:r>
              <a:rPr lang="en-US" sz="2800" dirty="0" err="1"/>
              <a:t>Iseek</a:t>
            </a:r>
            <a:r>
              <a:rPr lang="en-US" sz="2800" dirty="0"/>
              <a:t> system call discussed later), we can use this function to read data from a random location in a file.</a:t>
            </a:r>
          </a:p>
        </p:txBody>
      </p:sp>
    </p:spTree>
    <p:extLst>
      <p:ext uri="{BB962C8B-B14F-4D97-AF65-F5344CB8AC3E}">
        <p14:creationId xmlns:p14="http://schemas.microsoft.com/office/powerpoint/2010/main" val="3007843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1C69197-A69D-4F69-9546-7994B70964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Freeform 6">
            <a:extLst>
              <a:ext uri="{FF2B5EF4-FFF2-40B4-BE49-F238E27FC236}">
                <a16:creationId xmlns:a16="http://schemas.microsoft.com/office/drawing/2014/main" id="{370CC95A-F4E4-4383-A0B0-7487B4C94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4" name="Rectangle 13">
            <a:extLst>
              <a:ext uri="{FF2B5EF4-FFF2-40B4-BE49-F238E27FC236}">
                <a16:creationId xmlns:a16="http://schemas.microsoft.com/office/drawing/2014/main" id="{7B20D11A-6223-4CBA-9C52-7B65CF90A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D378A737-91A7-4F0E-A602-01433416AC02}"/>
              </a:ext>
            </a:extLst>
          </p:cNvPr>
          <p:cNvGraphicFramePr>
            <a:graphicFrameLocks noGrp="1"/>
          </p:cNvGraphicFramePr>
          <p:nvPr>
            <p:ph idx="1"/>
            <p:extLst>
              <p:ext uri="{D42A27DB-BD31-4B8C-83A1-F6EECF244321}">
                <p14:modId xmlns:p14="http://schemas.microsoft.com/office/powerpoint/2010/main" val="1877649270"/>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0816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Graphic 6" descr="Database">
            <a:extLst>
              <a:ext uri="{FF2B5EF4-FFF2-40B4-BE49-F238E27FC236}">
                <a16:creationId xmlns:a16="http://schemas.microsoft.com/office/drawing/2014/main" id="{3C2610AE-20F6-45DF-97DE-DBE0DFEFC8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0806" y="2286001"/>
            <a:ext cx="2960017" cy="2960017"/>
          </a:xfrm>
          <a:prstGeom prst="rect">
            <a:avLst/>
          </a:prstGeom>
        </p:spPr>
      </p:pic>
      <p:sp>
        <p:nvSpPr>
          <p:cNvPr id="3" name="Content Placeholder 2">
            <a:extLst>
              <a:ext uri="{FF2B5EF4-FFF2-40B4-BE49-F238E27FC236}">
                <a16:creationId xmlns:a16="http://schemas.microsoft.com/office/drawing/2014/main" id="{F00A5FBE-25AD-481A-A0D0-EA0A3E8C1CE8}"/>
              </a:ext>
            </a:extLst>
          </p:cNvPr>
          <p:cNvSpPr>
            <a:spLocks noGrp="1"/>
          </p:cNvSpPr>
          <p:nvPr>
            <p:ph idx="1"/>
          </p:nvPr>
        </p:nvSpPr>
        <p:spPr>
          <a:xfrm>
            <a:off x="4610823" y="914400"/>
            <a:ext cx="6872185" cy="5274365"/>
          </a:xfrm>
        </p:spPr>
        <p:txBody>
          <a:bodyPr>
            <a:normAutofit/>
          </a:bodyPr>
          <a:lstStyle/>
          <a:p>
            <a:pPr marL="0" indent="0">
              <a:buNone/>
            </a:pPr>
            <a:r>
              <a:rPr lang="en-US" sz="2800" dirty="0"/>
              <a:t>After the read is complete, the file pointer is updated to point to the byte after the last byte read. Thus, successive calls would give us sequential access to the file. Upon completion, if there is no error, EAX contains the actual number of bytes read from the file. If this number is less than that specified in EDX, the only reasonable explanation is that the end of file has been reached. Thus, we can use this condition to detect end-of-file . </a:t>
            </a:r>
          </a:p>
        </p:txBody>
      </p:sp>
    </p:spTree>
    <p:extLst>
      <p:ext uri="{BB962C8B-B14F-4D97-AF65-F5344CB8AC3E}">
        <p14:creationId xmlns:p14="http://schemas.microsoft.com/office/powerpoint/2010/main" val="4191340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657C3E-11DA-4EBE-AE6C-5E7B55358A0A}"/>
              </a:ext>
            </a:extLst>
          </p:cNvPr>
          <p:cNvSpPr>
            <a:spLocks noGrp="1"/>
          </p:cNvSpPr>
          <p:nvPr>
            <p:ph type="title"/>
          </p:nvPr>
        </p:nvSpPr>
        <p:spPr>
          <a:xfrm>
            <a:off x="761996" y="1153287"/>
            <a:ext cx="3570566" cy="4551426"/>
          </a:xfrm>
        </p:spPr>
        <p:txBody>
          <a:bodyPr anchor="ctr">
            <a:normAutofit/>
          </a:bodyPr>
          <a:lstStyle/>
          <a:p>
            <a:pPr algn="r"/>
            <a:r>
              <a:rPr lang="en-US" sz="4800" dirty="0"/>
              <a:t>SYSTEMCALL 4 – WRITE TO A FILE</a:t>
            </a:r>
          </a:p>
        </p:txBody>
      </p:sp>
      <p:cxnSp>
        <p:nvCxnSpPr>
          <p:cNvPr id="19" name="Straight Connector 18">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F584E50-B71F-45FA-9521-B4257360BA35}"/>
              </a:ext>
            </a:extLst>
          </p:cNvPr>
          <p:cNvSpPr>
            <a:spLocks noGrp="1"/>
          </p:cNvSpPr>
          <p:nvPr>
            <p:ph idx="1"/>
          </p:nvPr>
        </p:nvSpPr>
        <p:spPr>
          <a:xfrm>
            <a:off x="4976031" y="914400"/>
            <a:ext cx="6453969" cy="5194852"/>
          </a:xfrm>
        </p:spPr>
        <p:txBody>
          <a:bodyPr anchor="ctr">
            <a:normAutofit/>
          </a:bodyPr>
          <a:lstStyle/>
          <a:p>
            <a:pPr marL="0" indent="0">
              <a:buNone/>
            </a:pPr>
            <a:r>
              <a:rPr lang="en-US" sz="2800" dirty="0"/>
              <a:t>Inputs:	EAX = 4</a:t>
            </a:r>
          </a:p>
          <a:p>
            <a:pPr marL="1828800" lvl="4" indent="0">
              <a:buNone/>
            </a:pPr>
            <a:r>
              <a:rPr lang="en-US" sz="2800" dirty="0"/>
              <a:t>EBX = File Descriptor</a:t>
            </a:r>
          </a:p>
          <a:p>
            <a:pPr marL="1828800" lvl="4" indent="0">
              <a:buNone/>
            </a:pPr>
            <a:r>
              <a:rPr lang="en-US" sz="2800" dirty="0"/>
              <a:t>ECX = Pointer To Output Buffer</a:t>
            </a:r>
          </a:p>
          <a:p>
            <a:pPr marL="1828800" lvl="4" indent="0">
              <a:buNone/>
            </a:pPr>
            <a:r>
              <a:rPr lang="en-US" sz="2800" dirty="0"/>
              <a:t>EDX = Buffer Size</a:t>
            </a:r>
          </a:p>
          <a:p>
            <a:pPr marL="1828800" lvl="4" indent="0">
              <a:buNone/>
            </a:pPr>
            <a:r>
              <a:rPr lang="en-US" sz="2800" dirty="0"/>
              <a:t>(Maximum Number Of Bytes To Write)</a:t>
            </a:r>
          </a:p>
          <a:p>
            <a:pPr marL="0" indent="0">
              <a:buNone/>
            </a:pPr>
            <a:r>
              <a:rPr lang="en-US" sz="2800" dirty="0"/>
              <a:t>Returns	EAX = No of bytes written </a:t>
            </a:r>
          </a:p>
          <a:p>
            <a:pPr marL="0" indent="0">
              <a:buNone/>
            </a:pPr>
            <a:r>
              <a:rPr lang="en-US" sz="2800" dirty="0"/>
              <a:t>Error		EAX = Error Code</a:t>
            </a:r>
          </a:p>
          <a:p>
            <a:endParaRPr lang="en-US" sz="2800" dirty="0"/>
          </a:p>
          <a:p>
            <a:pPr marL="1828800" lvl="4" indent="0">
              <a:buNone/>
            </a:pPr>
            <a:endParaRPr lang="en-US" sz="2800" dirty="0"/>
          </a:p>
        </p:txBody>
      </p:sp>
      <p:sp>
        <p:nvSpPr>
          <p:cNvPr id="21" name="Rectangle 20">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89400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Graphic 6" descr="Database">
            <a:extLst>
              <a:ext uri="{FF2B5EF4-FFF2-40B4-BE49-F238E27FC236}">
                <a16:creationId xmlns:a16="http://schemas.microsoft.com/office/drawing/2014/main" id="{3C2610AE-20F6-45DF-97DE-DBE0DFEFC8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0806" y="2286001"/>
            <a:ext cx="2960017" cy="2960017"/>
          </a:xfrm>
          <a:prstGeom prst="rect">
            <a:avLst/>
          </a:prstGeom>
        </p:spPr>
      </p:pic>
      <p:sp>
        <p:nvSpPr>
          <p:cNvPr id="3" name="Content Placeholder 2">
            <a:extLst>
              <a:ext uri="{FF2B5EF4-FFF2-40B4-BE49-F238E27FC236}">
                <a16:creationId xmlns:a16="http://schemas.microsoft.com/office/drawing/2014/main" id="{F00A5FBE-25AD-481A-A0D0-EA0A3E8C1CE8}"/>
              </a:ext>
            </a:extLst>
          </p:cNvPr>
          <p:cNvSpPr>
            <a:spLocks noGrp="1"/>
          </p:cNvSpPr>
          <p:nvPr>
            <p:ph idx="1"/>
          </p:nvPr>
        </p:nvSpPr>
        <p:spPr>
          <a:xfrm>
            <a:off x="4610823" y="914400"/>
            <a:ext cx="6872185" cy="5274365"/>
          </a:xfrm>
        </p:spPr>
        <p:txBody>
          <a:bodyPr>
            <a:normAutofit fontScale="92500"/>
          </a:bodyPr>
          <a:lstStyle/>
          <a:p>
            <a:pPr marL="0" indent="0">
              <a:buNone/>
            </a:pPr>
            <a:r>
              <a:rPr lang="en-US" sz="2800" dirty="0"/>
              <a:t>This function can be used to write to a file that is open in </a:t>
            </a:r>
            <a:r>
              <a:rPr lang="en-US" sz="2800" b="1" dirty="0"/>
              <a:t>write</a:t>
            </a:r>
            <a:r>
              <a:rPr lang="en-US" sz="2800" dirty="0"/>
              <a:t> or </a:t>
            </a:r>
            <a:r>
              <a:rPr lang="en-US" sz="2800" b="1" dirty="0"/>
              <a:t>read/write </a:t>
            </a:r>
            <a:r>
              <a:rPr lang="en-US" sz="2800" dirty="0"/>
              <a:t>access mode. Of course, if a file is created, it is automatically opened in </a:t>
            </a:r>
            <a:r>
              <a:rPr lang="en-US" sz="2800" b="1" dirty="0"/>
              <a:t>read/write </a:t>
            </a:r>
            <a:r>
              <a:rPr lang="en-US" sz="2800" dirty="0"/>
              <a:t>access mode. </a:t>
            </a:r>
          </a:p>
          <a:p>
            <a:pPr marL="0" indent="0">
              <a:buNone/>
            </a:pPr>
            <a:r>
              <a:rPr lang="en-US" sz="2800" dirty="0"/>
              <a:t>The input parameters have similar meaning as in the read system call. On return, if there is no error, EAX contains the </a:t>
            </a:r>
            <a:r>
              <a:rPr lang="en-US" sz="2800" b="1" dirty="0"/>
              <a:t>actual number of bytes written to the file</a:t>
            </a:r>
            <a:r>
              <a:rPr lang="en-US" sz="2800" dirty="0"/>
              <a:t>. This number should normally be equal to that specified in EDX. If not, there was an error—possibly due to disk full condition. </a:t>
            </a:r>
          </a:p>
        </p:txBody>
      </p:sp>
    </p:spTree>
    <p:extLst>
      <p:ext uri="{BB962C8B-B14F-4D97-AF65-F5344CB8AC3E}">
        <p14:creationId xmlns:p14="http://schemas.microsoft.com/office/powerpoint/2010/main" val="1263798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657C3E-11DA-4EBE-AE6C-5E7B55358A0A}"/>
              </a:ext>
            </a:extLst>
          </p:cNvPr>
          <p:cNvSpPr>
            <a:spLocks noGrp="1"/>
          </p:cNvSpPr>
          <p:nvPr>
            <p:ph type="title"/>
          </p:nvPr>
        </p:nvSpPr>
        <p:spPr>
          <a:xfrm>
            <a:off x="761996" y="1153287"/>
            <a:ext cx="3570566" cy="4551426"/>
          </a:xfrm>
        </p:spPr>
        <p:txBody>
          <a:bodyPr anchor="ctr">
            <a:normAutofit/>
          </a:bodyPr>
          <a:lstStyle/>
          <a:p>
            <a:pPr algn="r"/>
            <a:r>
              <a:rPr lang="en-US" sz="4800" dirty="0"/>
              <a:t>SYSTEMCALL 6 – CLOSE A FILE</a:t>
            </a:r>
          </a:p>
        </p:txBody>
      </p:sp>
      <p:cxnSp>
        <p:nvCxnSpPr>
          <p:cNvPr id="19" name="Straight Connector 18">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F584E50-B71F-45FA-9521-B4257360BA35}"/>
              </a:ext>
            </a:extLst>
          </p:cNvPr>
          <p:cNvSpPr>
            <a:spLocks noGrp="1"/>
          </p:cNvSpPr>
          <p:nvPr>
            <p:ph idx="1"/>
          </p:nvPr>
        </p:nvSpPr>
        <p:spPr>
          <a:xfrm>
            <a:off x="4976031" y="331304"/>
            <a:ext cx="6453969" cy="5777948"/>
          </a:xfrm>
        </p:spPr>
        <p:txBody>
          <a:bodyPr anchor="ctr">
            <a:normAutofit/>
          </a:bodyPr>
          <a:lstStyle/>
          <a:p>
            <a:pPr marL="0" indent="0">
              <a:buNone/>
            </a:pPr>
            <a:r>
              <a:rPr lang="en-US" sz="2800" dirty="0"/>
              <a:t>Inputs:	EAX = 6</a:t>
            </a:r>
          </a:p>
          <a:p>
            <a:pPr marL="1828800" lvl="4" indent="0">
              <a:buNone/>
            </a:pPr>
            <a:r>
              <a:rPr lang="en-US" sz="2800" dirty="0"/>
              <a:t>EBX = File Descriptor</a:t>
            </a:r>
          </a:p>
          <a:p>
            <a:pPr marL="0" indent="0">
              <a:buNone/>
            </a:pPr>
            <a:r>
              <a:rPr lang="en-US" sz="2800" dirty="0"/>
              <a:t>Returns	EAX = </a:t>
            </a:r>
          </a:p>
          <a:p>
            <a:pPr marL="0" indent="0">
              <a:buNone/>
            </a:pPr>
            <a:r>
              <a:rPr lang="en-US" sz="2800" dirty="0"/>
              <a:t>Error		EAX = Error Code</a:t>
            </a:r>
          </a:p>
          <a:p>
            <a:endParaRPr lang="en-US" sz="2800" dirty="0"/>
          </a:p>
          <a:p>
            <a:pPr marL="1828800" lvl="4" indent="0">
              <a:buNone/>
            </a:pPr>
            <a:endParaRPr lang="en-US" sz="2800" dirty="0"/>
          </a:p>
        </p:txBody>
      </p:sp>
      <p:sp>
        <p:nvSpPr>
          <p:cNvPr id="21" name="Rectangle 20">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 name="Straight Connector 4">
            <a:extLst>
              <a:ext uri="{FF2B5EF4-FFF2-40B4-BE49-F238E27FC236}">
                <a16:creationId xmlns:a16="http://schemas.microsoft.com/office/drawing/2014/main" id="{5CFD1DC7-A415-4282-B186-70F660807F0B}"/>
              </a:ext>
            </a:extLst>
          </p:cNvPr>
          <p:cNvCxnSpPr>
            <a:cxnSpLocks/>
          </p:cNvCxnSpPr>
          <p:nvPr/>
        </p:nvCxnSpPr>
        <p:spPr>
          <a:xfrm>
            <a:off x="8097078" y="2941983"/>
            <a:ext cx="1033670" cy="0"/>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1619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Graphic 6" descr="Database">
            <a:extLst>
              <a:ext uri="{FF2B5EF4-FFF2-40B4-BE49-F238E27FC236}">
                <a16:creationId xmlns:a16="http://schemas.microsoft.com/office/drawing/2014/main" id="{3C2610AE-20F6-45DF-97DE-DBE0DFEFC8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0806" y="2286001"/>
            <a:ext cx="2960017" cy="2960017"/>
          </a:xfrm>
          <a:prstGeom prst="rect">
            <a:avLst/>
          </a:prstGeom>
        </p:spPr>
      </p:pic>
      <p:sp>
        <p:nvSpPr>
          <p:cNvPr id="3" name="Content Placeholder 2">
            <a:extLst>
              <a:ext uri="{FF2B5EF4-FFF2-40B4-BE49-F238E27FC236}">
                <a16:creationId xmlns:a16="http://schemas.microsoft.com/office/drawing/2014/main" id="{F00A5FBE-25AD-481A-A0D0-EA0A3E8C1CE8}"/>
              </a:ext>
            </a:extLst>
          </p:cNvPr>
          <p:cNvSpPr>
            <a:spLocks noGrp="1"/>
          </p:cNvSpPr>
          <p:nvPr>
            <p:ph idx="1"/>
          </p:nvPr>
        </p:nvSpPr>
        <p:spPr>
          <a:xfrm>
            <a:off x="4610823" y="2286001"/>
            <a:ext cx="6872185" cy="2796209"/>
          </a:xfrm>
        </p:spPr>
        <p:txBody>
          <a:bodyPr>
            <a:normAutofit/>
          </a:bodyPr>
          <a:lstStyle/>
          <a:p>
            <a:pPr marL="0" indent="0">
              <a:buNone/>
            </a:pPr>
            <a:r>
              <a:rPr lang="en-US" sz="2800" dirty="0"/>
              <a:t>This function can be used to close an open file. It is not usually necessary to check for errors after closing a file. The only reasonable error scenario is when EBX contains an invalid file descriptor. </a:t>
            </a:r>
          </a:p>
        </p:txBody>
      </p:sp>
    </p:spTree>
    <p:extLst>
      <p:ext uri="{BB962C8B-B14F-4D97-AF65-F5344CB8AC3E}">
        <p14:creationId xmlns:p14="http://schemas.microsoft.com/office/powerpoint/2010/main" val="1839382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657C3E-11DA-4EBE-AE6C-5E7B55358A0A}"/>
              </a:ext>
            </a:extLst>
          </p:cNvPr>
          <p:cNvSpPr>
            <a:spLocks noGrp="1"/>
          </p:cNvSpPr>
          <p:nvPr>
            <p:ph type="title"/>
          </p:nvPr>
        </p:nvSpPr>
        <p:spPr>
          <a:xfrm>
            <a:off x="761996" y="1153287"/>
            <a:ext cx="3570566" cy="4551426"/>
          </a:xfrm>
        </p:spPr>
        <p:txBody>
          <a:bodyPr anchor="ctr">
            <a:normAutofit/>
          </a:bodyPr>
          <a:lstStyle/>
          <a:p>
            <a:pPr algn="r"/>
            <a:r>
              <a:rPr lang="en-US" sz="4800" dirty="0"/>
              <a:t>SYSTEMCALL 19 – </a:t>
            </a:r>
            <a:r>
              <a:rPr lang="en-US" sz="4800" dirty="0" err="1"/>
              <a:t>lSeek</a:t>
            </a:r>
            <a:br>
              <a:rPr lang="en-US" sz="4800" dirty="0"/>
            </a:br>
            <a:r>
              <a:rPr lang="en-US" sz="4800" dirty="0"/>
              <a:t>(Update file pointer)</a:t>
            </a:r>
          </a:p>
        </p:txBody>
      </p:sp>
      <p:cxnSp>
        <p:nvCxnSpPr>
          <p:cNvPr id="19" name="Straight Connector 18">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F584E50-B71F-45FA-9521-B4257360BA35}"/>
              </a:ext>
            </a:extLst>
          </p:cNvPr>
          <p:cNvSpPr>
            <a:spLocks noGrp="1"/>
          </p:cNvSpPr>
          <p:nvPr>
            <p:ph idx="1"/>
          </p:nvPr>
        </p:nvSpPr>
        <p:spPr>
          <a:xfrm>
            <a:off x="4976031" y="344556"/>
            <a:ext cx="6453969" cy="5751443"/>
          </a:xfrm>
        </p:spPr>
        <p:txBody>
          <a:bodyPr anchor="ctr">
            <a:normAutofit/>
          </a:bodyPr>
          <a:lstStyle/>
          <a:p>
            <a:pPr marL="0" indent="0">
              <a:buNone/>
            </a:pPr>
            <a:r>
              <a:rPr lang="en-US" sz="2800" dirty="0"/>
              <a:t>Inputs:	EAX = 19</a:t>
            </a:r>
          </a:p>
          <a:p>
            <a:pPr marL="1828800" lvl="4" indent="0">
              <a:buNone/>
            </a:pPr>
            <a:r>
              <a:rPr lang="en-US" sz="2800" dirty="0"/>
              <a:t>EBX = File Descriptor</a:t>
            </a:r>
          </a:p>
          <a:p>
            <a:pPr marL="1828800" lvl="4" indent="0">
              <a:buNone/>
            </a:pPr>
            <a:r>
              <a:rPr lang="en-US" sz="2800" dirty="0"/>
              <a:t>ECX = Offset</a:t>
            </a:r>
          </a:p>
          <a:p>
            <a:pPr marL="1828800" lvl="4" indent="0">
              <a:buNone/>
            </a:pPr>
            <a:r>
              <a:rPr lang="en-US" sz="2800" dirty="0"/>
              <a:t>EDX = Whence</a:t>
            </a:r>
          </a:p>
          <a:p>
            <a:pPr marL="0" indent="0">
              <a:buNone/>
            </a:pPr>
            <a:r>
              <a:rPr lang="en-US" sz="2800" dirty="0"/>
              <a:t>Returns	EAX = Byte offset from 				  beginning of file</a:t>
            </a:r>
          </a:p>
          <a:p>
            <a:pPr marL="0" indent="0">
              <a:buNone/>
            </a:pPr>
            <a:r>
              <a:rPr lang="en-US" sz="2800" dirty="0"/>
              <a:t>Error		EAX = Error Code</a:t>
            </a:r>
          </a:p>
          <a:p>
            <a:endParaRPr lang="en-US" sz="2800" dirty="0"/>
          </a:p>
          <a:p>
            <a:pPr marL="1828800" lvl="4" indent="0">
              <a:buNone/>
            </a:pPr>
            <a:endParaRPr lang="en-US" sz="2800" dirty="0"/>
          </a:p>
        </p:txBody>
      </p:sp>
      <p:sp>
        <p:nvSpPr>
          <p:cNvPr id="21" name="Rectangle 20">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96234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Graphic 6" descr="Database">
            <a:extLst>
              <a:ext uri="{FF2B5EF4-FFF2-40B4-BE49-F238E27FC236}">
                <a16:creationId xmlns:a16="http://schemas.microsoft.com/office/drawing/2014/main" id="{3C2610AE-20F6-45DF-97DE-DBE0DFEFC8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0806" y="2286001"/>
            <a:ext cx="2960017" cy="2960017"/>
          </a:xfrm>
          <a:prstGeom prst="rect">
            <a:avLst/>
          </a:prstGeom>
        </p:spPr>
      </p:pic>
      <p:sp>
        <p:nvSpPr>
          <p:cNvPr id="3" name="Content Placeholder 2">
            <a:extLst>
              <a:ext uri="{FF2B5EF4-FFF2-40B4-BE49-F238E27FC236}">
                <a16:creationId xmlns:a16="http://schemas.microsoft.com/office/drawing/2014/main" id="{F00A5FBE-25AD-481A-A0D0-EA0A3E8C1CE8}"/>
              </a:ext>
            </a:extLst>
          </p:cNvPr>
          <p:cNvSpPr>
            <a:spLocks noGrp="1"/>
          </p:cNvSpPr>
          <p:nvPr>
            <p:ph idx="1"/>
          </p:nvPr>
        </p:nvSpPr>
        <p:spPr>
          <a:xfrm>
            <a:off x="4610823" y="781878"/>
            <a:ext cx="6872185" cy="5605669"/>
          </a:xfrm>
        </p:spPr>
        <p:txBody>
          <a:bodyPr>
            <a:normAutofit/>
          </a:bodyPr>
          <a:lstStyle/>
          <a:p>
            <a:pPr marL="0" indent="0">
              <a:buNone/>
            </a:pPr>
            <a:r>
              <a:rPr lang="en-US" sz="2800" dirty="0"/>
              <a:t>Thus far, we processed files sequentially. The file pointer remembers the position in the file. As we read from or write to the file, the file pointer is advanced accordingly. If we want to have random access to a file rather than accessing sequentially, we need to manipulate the file pointer. </a:t>
            </a:r>
          </a:p>
        </p:txBody>
      </p:sp>
    </p:spTree>
    <p:extLst>
      <p:ext uri="{BB962C8B-B14F-4D97-AF65-F5344CB8AC3E}">
        <p14:creationId xmlns:p14="http://schemas.microsoft.com/office/powerpoint/2010/main" val="4294732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Graphic 6" descr="Database">
            <a:extLst>
              <a:ext uri="{FF2B5EF4-FFF2-40B4-BE49-F238E27FC236}">
                <a16:creationId xmlns:a16="http://schemas.microsoft.com/office/drawing/2014/main" id="{3C2610AE-20F6-45DF-97DE-DBE0DFEFC8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0806" y="2286001"/>
            <a:ext cx="2960017" cy="2960017"/>
          </a:xfrm>
          <a:prstGeom prst="rect">
            <a:avLst/>
          </a:prstGeom>
        </p:spPr>
      </p:pic>
      <p:sp>
        <p:nvSpPr>
          <p:cNvPr id="3" name="Content Placeholder 2">
            <a:extLst>
              <a:ext uri="{FF2B5EF4-FFF2-40B4-BE49-F238E27FC236}">
                <a16:creationId xmlns:a16="http://schemas.microsoft.com/office/drawing/2014/main" id="{F00A5FBE-25AD-481A-A0D0-EA0A3E8C1CE8}"/>
              </a:ext>
            </a:extLst>
          </p:cNvPr>
          <p:cNvSpPr>
            <a:spLocks noGrp="1"/>
          </p:cNvSpPr>
          <p:nvPr>
            <p:ph idx="1"/>
          </p:nvPr>
        </p:nvSpPr>
        <p:spPr>
          <a:xfrm>
            <a:off x="4610823" y="331304"/>
            <a:ext cx="6872185" cy="6334539"/>
          </a:xfrm>
        </p:spPr>
        <p:txBody>
          <a:bodyPr>
            <a:normAutofit fontScale="92500" lnSpcReduction="20000"/>
          </a:bodyPr>
          <a:lstStyle/>
          <a:p>
            <a:pPr marL="0" indent="0">
              <a:buNone/>
            </a:pPr>
            <a:r>
              <a:rPr lang="en-US" sz="2800" dirty="0"/>
              <a:t>This system call allows us to </a:t>
            </a:r>
            <a:r>
              <a:rPr lang="en-US" sz="2800" b="1" dirty="0"/>
              <a:t>reposition the file pointer</a:t>
            </a:r>
            <a:r>
              <a:rPr lang="en-US" sz="2800" dirty="0"/>
              <a:t>. As usual, the </a:t>
            </a:r>
            <a:r>
              <a:rPr lang="en-US" sz="2800" b="1" dirty="0"/>
              <a:t>file descriptor </a:t>
            </a:r>
            <a:r>
              <a:rPr lang="en-US" sz="2800" dirty="0"/>
              <a:t>is loaded into </a:t>
            </a:r>
            <a:r>
              <a:rPr lang="en-US" sz="2800" b="1" dirty="0"/>
              <a:t>EBX</a:t>
            </a:r>
            <a:r>
              <a:rPr lang="en-US" sz="2800" dirty="0"/>
              <a:t>. The </a:t>
            </a:r>
            <a:r>
              <a:rPr lang="en-US" sz="2800" b="1" dirty="0"/>
              <a:t>offset</a:t>
            </a:r>
            <a:r>
              <a:rPr lang="en-US" sz="2800" dirty="0"/>
              <a:t> to be added to the file pointer is given in </a:t>
            </a:r>
            <a:r>
              <a:rPr lang="en-US" sz="2800" b="1" dirty="0"/>
              <a:t>ECX</a:t>
            </a:r>
            <a:r>
              <a:rPr lang="en-US" sz="2800" dirty="0"/>
              <a:t>. This offset can be added relative to the beginning of file, end of file, or current position. The </a:t>
            </a:r>
            <a:r>
              <a:rPr lang="en-US" sz="2800" b="1" dirty="0"/>
              <a:t>whence</a:t>
            </a:r>
            <a:r>
              <a:rPr lang="en-US" sz="2800" dirty="0"/>
              <a:t> value in EDX specifies this reference point:</a:t>
            </a:r>
          </a:p>
          <a:p>
            <a:pPr marL="0" indent="0">
              <a:buNone/>
            </a:pPr>
            <a:r>
              <a:rPr lang="en-US" sz="2800" b="1" dirty="0"/>
              <a:t>Reference position    whence value    </a:t>
            </a:r>
          </a:p>
          <a:p>
            <a:pPr marL="0" indent="0">
              <a:buNone/>
            </a:pPr>
            <a:r>
              <a:rPr lang="en-US" sz="2800" dirty="0"/>
              <a:t>Beginning of file                 0 </a:t>
            </a:r>
          </a:p>
          <a:p>
            <a:pPr marL="0" indent="0">
              <a:buNone/>
            </a:pPr>
            <a:r>
              <a:rPr lang="en-US" sz="2800" dirty="0"/>
              <a:t>Current position               1 </a:t>
            </a:r>
          </a:p>
          <a:p>
            <a:pPr marL="0" indent="0">
              <a:buNone/>
            </a:pPr>
            <a:r>
              <a:rPr lang="en-US" sz="2800" dirty="0"/>
              <a:t>End of file                         2</a:t>
            </a:r>
          </a:p>
          <a:p>
            <a:pPr marL="0" indent="0">
              <a:buNone/>
            </a:pPr>
            <a:r>
              <a:rPr lang="en-US" sz="2800" dirty="0"/>
              <a:t>These system calls allow us to write file I/O programs. Since keyboard and display are treated as files as well, we can write assembly language programs to access these I/O devices.</a:t>
            </a:r>
          </a:p>
        </p:txBody>
      </p:sp>
    </p:spTree>
    <p:extLst>
      <p:ext uri="{BB962C8B-B14F-4D97-AF65-F5344CB8AC3E}">
        <p14:creationId xmlns:p14="http://schemas.microsoft.com/office/powerpoint/2010/main" val="4205465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24274-BCE5-4080-A381-2269E72261AA}"/>
              </a:ext>
            </a:extLst>
          </p:cNvPr>
          <p:cNvSpPr>
            <a:spLocks noGrp="1"/>
          </p:cNvSpPr>
          <p:nvPr>
            <p:ph type="ctrTitle"/>
          </p:nvPr>
        </p:nvSpPr>
        <p:spPr/>
        <p:txBody>
          <a:bodyPr/>
          <a:lstStyle/>
          <a:p>
            <a:r>
              <a:rPr lang="en-US" dirty="0"/>
              <a:t>FILE DESCRIPTOR</a:t>
            </a:r>
          </a:p>
        </p:txBody>
      </p:sp>
    </p:spTree>
    <p:extLst>
      <p:ext uri="{BB962C8B-B14F-4D97-AF65-F5344CB8AC3E}">
        <p14:creationId xmlns:p14="http://schemas.microsoft.com/office/powerpoint/2010/main" val="1602690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BFF7638-BB05-4349-AD9E-8C36A48FA004}"/>
              </a:ext>
            </a:extLst>
          </p:cNvPr>
          <p:cNvPicPr>
            <a:picLocks noChangeAspect="1"/>
          </p:cNvPicPr>
          <p:nvPr/>
        </p:nvPicPr>
        <p:blipFill>
          <a:blip r:embed="rId2"/>
          <a:stretch>
            <a:fillRect/>
          </a:stretch>
        </p:blipFill>
        <p:spPr>
          <a:xfrm>
            <a:off x="2476107" y="4397192"/>
            <a:ext cx="7239786" cy="1067867"/>
          </a:xfrm>
          <a:prstGeom prst="rect">
            <a:avLst/>
          </a:prstGeom>
        </p:spPr>
      </p:pic>
      <p:graphicFrame>
        <p:nvGraphicFramePr>
          <p:cNvPr id="5" name="Content Placeholder 2">
            <a:extLst>
              <a:ext uri="{FF2B5EF4-FFF2-40B4-BE49-F238E27FC236}">
                <a16:creationId xmlns:a16="http://schemas.microsoft.com/office/drawing/2014/main" id="{A1DED079-A809-43BE-8107-F6B3F35D4CE8}"/>
              </a:ext>
            </a:extLst>
          </p:cNvPr>
          <p:cNvGraphicFramePr>
            <a:graphicFrameLocks noGrp="1"/>
          </p:cNvGraphicFramePr>
          <p:nvPr>
            <p:ph idx="1"/>
            <p:extLst>
              <p:ext uri="{D42A27DB-BD31-4B8C-83A1-F6EECF244321}">
                <p14:modId xmlns:p14="http://schemas.microsoft.com/office/powerpoint/2010/main" val="2223544769"/>
              </p:ext>
            </p:extLst>
          </p:nvPr>
        </p:nvGraphicFramePr>
        <p:xfrm>
          <a:off x="1111348" y="365760"/>
          <a:ext cx="10474196" cy="36062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68079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24274-BCE5-4080-A381-2269E72261AA}"/>
              </a:ext>
            </a:extLst>
          </p:cNvPr>
          <p:cNvSpPr>
            <a:spLocks noGrp="1"/>
          </p:cNvSpPr>
          <p:nvPr>
            <p:ph type="ctrTitle"/>
          </p:nvPr>
        </p:nvSpPr>
        <p:spPr/>
        <p:txBody>
          <a:bodyPr/>
          <a:lstStyle/>
          <a:p>
            <a:r>
              <a:rPr lang="en-US" dirty="0"/>
              <a:t>FILE POINTER</a:t>
            </a:r>
          </a:p>
        </p:txBody>
      </p:sp>
    </p:spTree>
    <p:extLst>
      <p:ext uri="{BB962C8B-B14F-4D97-AF65-F5344CB8AC3E}">
        <p14:creationId xmlns:p14="http://schemas.microsoft.com/office/powerpoint/2010/main" val="2987953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6" name="Content Placeholder 2">
            <a:extLst>
              <a:ext uri="{FF2B5EF4-FFF2-40B4-BE49-F238E27FC236}">
                <a16:creationId xmlns:a16="http://schemas.microsoft.com/office/drawing/2014/main" id="{46C263BA-86CC-4987-906E-C15A576E70B9}"/>
              </a:ext>
            </a:extLst>
          </p:cNvPr>
          <p:cNvGraphicFramePr>
            <a:graphicFrameLocks noGrp="1"/>
          </p:cNvGraphicFramePr>
          <p:nvPr>
            <p:ph idx="1"/>
            <p:extLst>
              <p:ext uri="{D42A27DB-BD31-4B8C-83A1-F6EECF244321}">
                <p14:modId xmlns:p14="http://schemas.microsoft.com/office/powerpoint/2010/main" val="3468948803"/>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1291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9EFCB565-3C85-46E7-85AE-D7D275740053}"/>
              </a:ext>
            </a:extLst>
          </p:cNvPr>
          <p:cNvGraphicFramePr>
            <a:graphicFrameLocks noGrp="1"/>
          </p:cNvGraphicFramePr>
          <p:nvPr>
            <p:ph idx="1"/>
            <p:extLst>
              <p:ext uri="{D42A27DB-BD31-4B8C-83A1-F6EECF244321}">
                <p14:modId xmlns:p14="http://schemas.microsoft.com/office/powerpoint/2010/main" val="698405245"/>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5084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24274-BCE5-4080-A381-2269E72261AA}"/>
              </a:ext>
            </a:extLst>
          </p:cNvPr>
          <p:cNvSpPr>
            <a:spLocks noGrp="1"/>
          </p:cNvSpPr>
          <p:nvPr>
            <p:ph type="ctrTitle"/>
          </p:nvPr>
        </p:nvSpPr>
        <p:spPr/>
        <p:txBody>
          <a:bodyPr/>
          <a:lstStyle/>
          <a:p>
            <a:r>
              <a:rPr lang="en-US" dirty="0"/>
              <a:t>SYSTEM CALLS</a:t>
            </a:r>
          </a:p>
        </p:txBody>
      </p:sp>
    </p:spTree>
    <p:extLst>
      <p:ext uri="{BB962C8B-B14F-4D97-AF65-F5344CB8AC3E}">
        <p14:creationId xmlns:p14="http://schemas.microsoft.com/office/powerpoint/2010/main" val="665052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1C69197-A69D-4F69-9546-7994B70964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Freeform 6">
            <a:extLst>
              <a:ext uri="{FF2B5EF4-FFF2-40B4-BE49-F238E27FC236}">
                <a16:creationId xmlns:a16="http://schemas.microsoft.com/office/drawing/2014/main" id="{370CC95A-F4E4-4383-A0B0-7487B4C94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4" name="Rectangle 13">
            <a:extLst>
              <a:ext uri="{FF2B5EF4-FFF2-40B4-BE49-F238E27FC236}">
                <a16:creationId xmlns:a16="http://schemas.microsoft.com/office/drawing/2014/main" id="{7B20D11A-6223-4CBA-9C52-7B65CF90A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521D1E9A-37EE-4772-B09F-2E27D1AE262B}"/>
              </a:ext>
            </a:extLst>
          </p:cNvPr>
          <p:cNvGraphicFramePr>
            <a:graphicFrameLocks noGrp="1"/>
          </p:cNvGraphicFramePr>
          <p:nvPr>
            <p:ph idx="1"/>
            <p:extLst>
              <p:ext uri="{D42A27DB-BD31-4B8C-83A1-F6EECF244321}">
                <p14:modId xmlns:p14="http://schemas.microsoft.com/office/powerpoint/2010/main" val="2070517925"/>
              </p:ext>
            </p:extLst>
          </p:nvPr>
        </p:nvGraphicFramePr>
        <p:xfrm>
          <a:off x="1250950" y="576775"/>
          <a:ext cx="10179050" cy="5950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5663997"/>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D0BE060C7A3D40BE2C868C4392DFC8" ma:contentTypeVersion="10" ma:contentTypeDescription="Create a new document." ma:contentTypeScope="" ma:versionID="655ce1d12a67fb0e988842970ab4dec8">
  <xsd:schema xmlns:xsd="http://www.w3.org/2001/XMLSchema" xmlns:xs="http://www.w3.org/2001/XMLSchema" xmlns:p="http://schemas.microsoft.com/office/2006/metadata/properties" xmlns:ns3="9766929e-dacf-4961-b2a4-3efb83dd0183" xmlns:ns4="aeb9bf84-413f-4903-a659-2d6522886fb6" targetNamespace="http://schemas.microsoft.com/office/2006/metadata/properties" ma:root="true" ma:fieldsID="2e453cff0cf65e4fc048059e6ab93724" ns3:_="" ns4:_="">
    <xsd:import namespace="9766929e-dacf-4961-b2a4-3efb83dd0183"/>
    <xsd:import namespace="aeb9bf84-413f-4903-a659-2d6522886fb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DateTaken"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66929e-dacf-4961-b2a4-3efb83dd0183"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eb9bf84-413f-4903-a659-2d6522886fb6"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SharingHintHash" ma:index="12"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AA11433-D65E-4EE7-8EB6-D5D0080182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66929e-dacf-4961-b2a4-3efb83dd0183"/>
    <ds:schemaRef ds:uri="aeb9bf84-413f-4903-a659-2d6522886f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C36B51A-D673-4091-BA96-64C51F046131}">
  <ds:schemaRefs>
    <ds:schemaRef ds:uri="http://schemas.microsoft.com/sharepoint/v3/contenttype/forms"/>
  </ds:schemaRefs>
</ds:datastoreItem>
</file>

<file path=customXml/itemProps3.xml><?xml version="1.0" encoding="utf-8"?>
<ds:datastoreItem xmlns:ds="http://schemas.openxmlformats.org/officeDocument/2006/customXml" ds:itemID="{98014DD8-2DF9-47AD-81D6-024E230E2CB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20</TotalTime>
  <Words>1176</Words>
  <Application>Microsoft Office PowerPoint</Application>
  <PresentationFormat>Widescreen</PresentationFormat>
  <Paragraphs>88</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Gill Sans MT</vt:lpstr>
      <vt:lpstr>Impact</vt:lpstr>
      <vt:lpstr>Badge</vt:lpstr>
      <vt:lpstr>FILE MANAGEMENT ASSEMBLY LANGUAGE</vt:lpstr>
      <vt:lpstr>PowerPoint Presentation</vt:lpstr>
      <vt:lpstr>FILE DESCRIPTOR</vt:lpstr>
      <vt:lpstr>PowerPoint Presentation</vt:lpstr>
      <vt:lpstr>FILE POINTER</vt:lpstr>
      <vt:lpstr>PowerPoint Presentation</vt:lpstr>
      <vt:lpstr>PowerPoint Presentation</vt:lpstr>
      <vt:lpstr>SYSTEM CALLS</vt:lpstr>
      <vt:lpstr>PowerPoint Presentation</vt:lpstr>
      <vt:lpstr>SYSTEM CALL 8 – CREATE AND OPEN A FILE</vt:lpstr>
      <vt:lpstr>PowerPoint Presentation</vt:lpstr>
      <vt:lpstr>PowerPoint Presentation</vt:lpstr>
      <vt:lpstr>SYSTEM CALL 5 – Open a file</vt:lpstr>
      <vt:lpstr>PowerPoint Presentation</vt:lpstr>
      <vt:lpstr>PowerPoint Presentation</vt:lpstr>
      <vt:lpstr>PowerPoint Presentation</vt:lpstr>
      <vt:lpstr>SYSTEMCALL 3 – READ FROM A FILE</vt:lpstr>
      <vt:lpstr>PowerPoint Presentation</vt:lpstr>
      <vt:lpstr>PowerPoint Presentation</vt:lpstr>
      <vt:lpstr>PowerPoint Presentation</vt:lpstr>
      <vt:lpstr>SYSTEMCALL 4 – WRITE TO A FILE</vt:lpstr>
      <vt:lpstr>PowerPoint Presentation</vt:lpstr>
      <vt:lpstr>SYSTEMCALL 6 – CLOSE A FILE</vt:lpstr>
      <vt:lpstr>PowerPoint Presentation</vt:lpstr>
      <vt:lpstr>SYSTEMCALL 19 – lSeek (Update file pointer)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MANAGEMENT ASSEMBLY LANGUAGE</dc:title>
  <dc:creator>Isaack Motanya</dc:creator>
  <cp:lastModifiedBy>Isaack Motanya</cp:lastModifiedBy>
  <cp:revision>1</cp:revision>
  <dcterms:created xsi:type="dcterms:W3CDTF">2019-09-24T13:19:57Z</dcterms:created>
  <dcterms:modified xsi:type="dcterms:W3CDTF">2019-09-24T13:40:38Z</dcterms:modified>
</cp:coreProperties>
</file>