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1d87a0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1d87a0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1d87a09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1d87a0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1d87a09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1d87a09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1a46eeb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1a46eeb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1d87a09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1d87a09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1a46eeb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1a46eeb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1ec57b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1ec57b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1ec57b1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1ec57b1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1a46ee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1a46ee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1d87a0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1d87a0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1d87a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1d87a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1a46eeb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1a46eeb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1a46eeb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1a46eeb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1a46ee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1a46ee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1d87a0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1d87a0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ite.iugaza.edu.ps/ahaniya/files/Assembly-Language-Lab5.pdf" TargetMode="External"/><Relationship Id="rId4" Type="http://schemas.openxmlformats.org/officeDocument/2006/relationships/hyperlink" Target="https://en.wikibooks.org/wiki/X86_Disassembly/Loops" TargetMode="External"/><Relationship Id="rId10" Type="http://schemas.openxmlformats.org/officeDocument/2006/relationships/hyperlink" Target="http://www.cas.mcmaster.ca/~franek/courses/se2xa3/slides/07-basic-instructions.pdf" TargetMode="External"/><Relationship Id="rId9" Type="http://schemas.openxmlformats.org/officeDocument/2006/relationships/hyperlink" Target="https://www.tutorialspoint.com/assembly_programming/assembly_loops.htm" TargetMode="External"/><Relationship Id="rId5" Type="http://schemas.openxmlformats.org/officeDocument/2006/relationships/hyperlink" Target="http://csc.columbusstate.edu/woolbright/LOOPS.HTM" TargetMode="External"/><Relationship Id="rId6" Type="http://schemas.openxmlformats.org/officeDocument/2006/relationships/hyperlink" Target="https://www.tutorialspoint.com/assembly_programming/assembly_loops.htm" TargetMode="External"/><Relationship Id="rId7" Type="http://schemas.openxmlformats.org/officeDocument/2006/relationships/hyperlink" Target="https://www.slideserve.com/psyche/lecture-8-jmp-and-loop" TargetMode="External"/><Relationship Id="rId8" Type="http://schemas.openxmlformats.org/officeDocument/2006/relationships/hyperlink" Target="http://courses.ics.hawaii.edu/ReviewICS312/morea/ControlStructures/ics312_controlstructure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in Assembly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101770, 101532, 100446,096570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C++ and other languages: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</a:t>
            </a:r>
            <a:r>
              <a:rPr lang="en" sz="1600"/>
              <a:t>hile (condition){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Statement(s);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Increment/Decrement;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4075775" y="2078875"/>
            <a:ext cx="457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Assembly: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while: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 instructions to set flags such as cmp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jxx end_while ; branches if condition=false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 body of loop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jmp while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end_while: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 loop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325" y="2078875"/>
            <a:ext cx="294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C++: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r>
              <a:rPr lang="en" sz="1600"/>
              <a:t>o{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statement(s)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 while(condition)</a:t>
            </a:r>
            <a:endParaRPr sz="1600"/>
          </a:p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3582999" y="2078875"/>
            <a:ext cx="4834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Assembly: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dowhile: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 body of loop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 instructions to set flags (e.g., cmp...)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jxx dowhile ; branches if condition=true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loop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Pseudo-code: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statement(s);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</a:t>
            </a:r>
            <a:r>
              <a:rPr lang="en" sz="1600"/>
              <a:t>ntil (termination_condition)</a:t>
            </a:r>
            <a:endParaRPr sz="1600"/>
          </a:p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 Assembly: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until: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;code of loop-body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;code that sets flags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jxx end_until ;jump if true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jmp until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end_until: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the event that you want to have a loop within a loop, save your ECX value in a variable.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is to avoid the common mistake of setting the ECX within a loop as shown below: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</a:t>
            </a:r>
            <a:r>
              <a:rPr lang="en" sz="1600">
                <a:solidFill>
                  <a:srgbClr val="FF0000"/>
                </a:solidFill>
              </a:rPr>
              <a:t>op: 	;statement(s)</a:t>
            </a:r>
            <a:endParaRPr sz="16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INR ECX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	LOOP top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10650" y="2078875"/>
            <a:ext cx="439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For example: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.data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 dd ?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.code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ecx,value ; set outer loop count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L1: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count,ecx  ; save outer loop count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ecx,New_value  ; set inner loop count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732850" y="2078875"/>
            <a:ext cx="41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L2: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(inner loop code)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loop L2 ; repeat the inner loop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ecx,count ; restore outer loop count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loop L1 ; repeat the outer loop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is right?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325" y="1853850"/>
            <a:ext cx="37743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ecx, 5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Outerloop: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;Print character 4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Innerloop: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;Print character 2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Loop innerloop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ecx, 5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Loop outerloop</a:t>
            </a:r>
            <a:endParaRPr sz="1600"/>
          </a:p>
        </p:txBody>
      </p:sp>
      <p:sp>
        <p:nvSpPr>
          <p:cNvPr id="178" name="Google Shape;178;p27"/>
          <p:cNvSpPr txBox="1"/>
          <p:nvPr>
            <p:ph idx="2" type="body"/>
          </p:nvPr>
        </p:nvSpPr>
        <p:spPr>
          <a:xfrm>
            <a:off x="4643600" y="1853850"/>
            <a:ext cx="37743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ecx, 5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ebx, 5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Outerloop: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 ebx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;Print 4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Innerloop: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;Print character 2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Loop innerloop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cx, bx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Loop outerloop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Summing an Integer array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.data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Intarray WORD 100h, 200h, 300h, 400h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.code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m</a:t>
            </a:r>
            <a:r>
              <a:rPr lang="en" sz="1600"/>
              <a:t>ov edi, OFFSET intarray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m</a:t>
            </a:r>
            <a:r>
              <a:rPr lang="en" sz="1600"/>
              <a:t>ov ecx, LENGTHOF intarray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mov ax, 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L1: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a</a:t>
            </a:r>
            <a:r>
              <a:rPr lang="en" sz="1600"/>
              <a:t>dd ax, [edi]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add edi, TYPE intarray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	</a:t>
            </a:r>
            <a:r>
              <a:rPr lang="en" sz="1600"/>
              <a:t>l</a:t>
            </a:r>
            <a:r>
              <a:rPr lang="en" sz="1600"/>
              <a:t>oop L1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used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 returns the size (in bytes) of each element in an array.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LENGTHOF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 returns the number of elements in an array.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 returns the number of bytes used by an array initializer.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 returns the address of a variable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7650" y="1242450"/>
            <a:ext cx="76887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7650" y="1928175"/>
            <a:ext cx="7688700" cy="27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http://site.iugaza.edu.ps/ahaniya/files/Assembly-Language-Lab5.pdf</a:t>
            </a:r>
            <a:r>
              <a:rPr lang="en" sz="1200"/>
              <a:t> - Loop Instruction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https://en.wikibooks.org/wiki/X86_Disassembly/Loops</a:t>
            </a:r>
            <a:r>
              <a:rPr lang="en" sz="1200"/>
              <a:t> - Different types of high level loops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http://csc.columbusstate.edu/woolbright/LOOPS.HTM</a:t>
            </a:r>
            <a:r>
              <a:rPr lang="en" sz="1200"/>
              <a:t> - General info, however different architecture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https://www.tutorialspoint.com/assembly_programming/assembly_loops.htm</a:t>
            </a:r>
            <a:r>
              <a:rPr lang="en" sz="1200"/>
              <a:t> - General info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https://www.slideserve.com/psyche/lecture-8-jmp-and-loop</a:t>
            </a:r>
            <a:r>
              <a:rPr lang="en" sz="1200"/>
              <a:t> - Loops ppt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http://courses.ics.hawaii.edu/ReviewICS312/morea/ControlStructures/ics312_controlstructures.pdf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https://www.tutorialspoint.com/assembly_programming/assembly_loops.htm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http://www.cas.mcmaster.ca/~franek/courses/se2xa3/slides/07-basic-instructions.pdf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51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loop is an instruction that repeats a set of instructions until a specified condition is met.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600" y="664675"/>
            <a:ext cx="2505075" cy="43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loops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Loops in assembly can be divided into two: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Counted loops - has an iterator number that is decremented by 1. Example: </a:t>
            </a:r>
            <a:r>
              <a:rPr lang="en" sz="1800">
                <a:solidFill>
                  <a:srgbClr val="FF0000"/>
                </a:solidFill>
              </a:rPr>
              <a:t>for loop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Conditional loops - has a condition that must be met. Eg. </a:t>
            </a:r>
            <a:r>
              <a:rPr lang="en" sz="1800">
                <a:solidFill>
                  <a:srgbClr val="FF0000"/>
                </a:solidFill>
              </a:rPr>
              <a:t>while, do while and until loops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Loops using JMP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JMP and other forms of JXX can be used to implement loops. JMP is an unconditional jump to a label, usually in the same procedure.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Other forms include JNZ, JE, JZ,JC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These forms are conditional and interpret true or false conditions based on the contents of the ECX and Flag registers.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JXX loops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2089150"/>
            <a:ext cx="7688700" cy="26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Syntax</a:t>
            </a:r>
            <a:r>
              <a:rPr lang="en" sz="1800"/>
              <a:t>: </a:t>
            </a:r>
            <a:r>
              <a:rPr lang="en" sz="1800">
                <a:solidFill>
                  <a:srgbClr val="FF0000"/>
                </a:solidFill>
              </a:rPr>
              <a:t>JXX [label]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MOV ECX, 10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REP: INR EAX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	DCR CL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	JXX REP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loops using loop instruction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15375"/>
            <a:ext cx="7688700" cy="25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Combination of JMP and CMP instruction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value of ECX  or CX register is taken as count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It first decrements the value in ECX register then compares the result to zero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If equal, no jump takes place and the next instruction after the loop is executed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instruction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Syntax: </a:t>
            </a:r>
            <a:r>
              <a:rPr lang="en" sz="1800">
                <a:solidFill>
                  <a:srgbClr val="FF0000"/>
                </a:solidFill>
              </a:rPr>
              <a:t>Loop [label]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Mov ecx, 5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Rep: inc eax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Loop rep 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of loop instruction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 - decrements counter by 1 then loops  if counter != 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Loopz - decrements counter by  1 then loops if counter !=0 and zero flag (ZF) = 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Loope - same as loopz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Loopnz -  </a:t>
            </a:r>
            <a:r>
              <a:rPr lang="en" sz="1800"/>
              <a:t>decrements counter by  1 then loops if counter !=0 and zero flag (ZF) = 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Loopne - same as loopnz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325" y="2078875"/>
            <a:ext cx="318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C++ (reversed for loop)</a:t>
            </a:r>
            <a:r>
              <a:rPr b="1" lang="en" sz="1800"/>
              <a:t>: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um = 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(int i = 0; i &lt; 10; i--){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Sum = sum + 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116850" y="2078875"/>
            <a:ext cx="481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Assembly: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rbx, qword 1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rax, qword 0 		;sum=0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mov rcx, qword 10 		;rcx=10, loop counter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Lstart: add rax, rbx 		;sum=sum+i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 rbx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loop Lstart 		;dec rcx, jump to Lstart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