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a9922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a9922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10dae7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10dae7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10dae7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10dae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10dae7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10dae7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10dae7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10dae7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210dae7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210dae7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1df7abd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1df7abd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1df7abd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1df7abd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1df7abd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1df7abd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1df7abd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1df7abd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a99220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a9922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a99220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a99220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a99220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a99220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a99220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a99220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a99220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a99220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a99220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a99220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a99220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a99220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a99220f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a99220f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B7B7B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Macros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246225" y="205200"/>
            <a:ext cx="8672700" cy="4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" y="240800"/>
            <a:ext cx="8672700" cy="47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6" name="Google Shape;176;p3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code to find sum of 2 numbers.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Write macro example</a:t>
            </a:r>
            <a:endParaRPr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269425"/>
            <a:ext cx="3837000" cy="44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84" name="Google Shape;184;p3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read macro example</a:t>
            </a:r>
            <a:endParaRPr/>
          </a:p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908425"/>
            <a:ext cx="3837000" cy="3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92" name="Google Shape;192;p3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exit macro example</a:t>
            </a:r>
            <a:endParaRPr/>
          </a:p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683925"/>
            <a:ext cx="3837000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00" name="Google Shape;200;p3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 of macros</a:t>
            </a:r>
            <a:endParaRPr/>
          </a:p>
        </p:txBody>
      </p:sp>
      <p:sp>
        <p:nvSpPr>
          <p:cNvPr id="201" name="Google Shape;20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825224"/>
            <a:ext cx="3837000" cy="31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208975" y="14781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Question 1</a:t>
            </a:r>
            <a:endParaRPr/>
          </a:p>
        </p:txBody>
      </p:sp>
      <p:sp>
        <p:nvSpPr>
          <p:cNvPr id="208" name="Google Shape;208;p39"/>
          <p:cNvSpPr txBox="1"/>
          <p:nvPr>
            <p:ph idx="2" type="body"/>
          </p:nvPr>
        </p:nvSpPr>
        <p:spPr>
          <a:xfrm>
            <a:off x="4572000" y="51175"/>
            <a:ext cx="4464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 is the macro definition placed in the assembly language source file?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Answer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Before using a macro, it must be defined. Macro definitions should be placed in the source file </a:t>
            </a:r>
            <a:r>
              <a:rPr lang="en" u="sng">
                <a:solidFill>
                  <a:srgbClr val="0000FF"/>
                </a:solidFill>
              </a:rPr>
              <a:t>before</a:t>
            </a:r>
            <a:r>
              <a:rPr lang="en">
                <a:solidFill>
                  <a:srgbClr val="0000FF"/>
                </a:solidFill>
              </a:rPr>
              <a:t> the data and code sections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Question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 txBox="1"/>
          <p:nvPr>
            <p:ph idx="2" type="body"/>
          </p:nvPr>
        </p:nvSpPr>
        <p:spPr>
          <a:xfrm>
            <a:off x="4572000" y="219400"/>
            <a:ext cx="4204500" cy="44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a macro is invoked, how many times is the code placed in the code segment?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Answer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Each invocation of the macro name "expands" to the full source code of the macro definition.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So, Just once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2600" y="1515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Question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the disadvantage of using Macros?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Answer: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Macros typically use more memory.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50" y="4882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Group Members: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➔"/>
            </a:pPr>
            <a:r>
              <a:rPr lang="en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Isaac Kiplel</a:t>
            </a:r>
            <a:endParaRPr sz="3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➔"/>
            </a:pPr>
            <a:r>
              <a:rPr lang="en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Rodney Bakari</a:t>
            </a:r>
            <a:endParaRPr sz="3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➔"/>
            </a:pPr>
            <a:r>
              <a:rPr lang="en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Fiona Ochieng</a:t>
            </a:r>
            <a:endParaRPr sz="3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➔"/>
            </a:pPr>
            <a:r>
              <a:rPr lang="en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Samuel Mulwa</a:t>
            </a:r>
            <a:endParaRPr sz="3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➔"/>
            </a:pPr>
            <a:r>
              <a:rPr lang="en"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Austin Waigwe</a:t>
            </a:r>
            <a:endParaRPr sz="3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What is a Macro?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 is a </a:t>
            </a:r>
            <a:r>
              <a:rPr lang="en">
                <a:solidFill>
                  <a:srgbClr val="000000"/>
                </a:solidFill>
              </a:rPr>
              <a:t>replacement facility that provides a simple mechanism to name a frequently used sequence of instructions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requires only one line of code for each use instead of repeatedly typing in the instruction sequence each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Writing a macro is another way of ensuring </a:t>
            </a:r>
            <a:r>
              <a:rPr i="1" lang="en">
                <a:solidFill>
                  <a:srgbClr val="000000"/>
                </a:solidFill>
              </a:rPr>
              <a:t>modular programming</a:t>
            </a:r>
            <a:r>
              <a:rPr lang="en">
                <a:solidFill>
                  <a:srgbClr val="000000"/>
                </a:solidFill>
              </a:rPr>
              <a:t>(subdividing a computer program into separate sub-programs) in assembly language.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using Macros</a:t>
            </a:r>
            <a:endParaRPr sz="3000"/>
          </a:p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Less code has to be written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is short, simple and easy to understand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Errors can easily be identified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single macro can be developed for reuse, eliminating repetitive coding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Macro definition in an Assembly Language Code</a:t>
            </a:r>
            <a:endParaRPr sz="3000"/>
          </a:p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Macros </a:t>
            </a:r>
            <a:r>
              <a:rPr b="1" lang="en" u="sng">
                <a:solidFill>
                  <a:srgbClr val="000000"/>
                </a:solidFill>
              </a:rPr>
              <a:t>must</a:t>
            </a:r>
            <a:r>
              <a:rPr lang="en">
                <a:solidFill>
                  <a:srgbClr val="000000"/>
                </a:solidFill>
              </a:rPr>
              <a:t> be defined before they are used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are placed in the source file </a:t>
            </a:r>
            <a:r>
              <a:rPr b="1" lang="en" u="sng">
                <a:solidFill>
                  <a:srgbClr val="000000"/>
                </a:solidFill>
              </a:rPr>
              <a:t>before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the data and the code sections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macro is used in the text section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Syntax for macro definition</a:t>
            </a:r>
            <a:endParaRPr sz="3000"/>
          </a:p>
        </p:txBody>
      </p:sp>
      <p:sp>
        <p:nvSpPr>
          <p:cNvPr id="142" name="Google Shape;142;p30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Where: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macro_name</a:t>
            </a:r>
            <a:r>
              <a:rPr lang="en">
                <a:solidFill>
                  <a:srgbClr val="000000"/>
                </a:solidFill>
              </a:rPr>
              <a:t> - specifies the name of the macro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number_of_params</a:t>
            </a:r>
            <a:r>
              <a:rPr lang="en">
                <a:solidFill>
                  <a:srgbClr val="000000"/>
                </a:solidFill>
              </a:rPr>
              <a:t> - specifies the number parameters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Types of Macros</a:t>
            </a:r>
            <a:endParaRPr sz="3000"/>
          </a:p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4572000" y="52750"/>
            <a:ext cx="4572000" cy="50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two key types of macros: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Single-Line Macros</a:t>
            </a:r>
            <a:endParaRPr>
              <a:solidFill>
                <a:srgbClr val="000000"/>
              </a:solidFill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Multi-Line Macros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Single-Line Macros</a:t>
            </a:r>
            <a:endParaRPr sz="3000"/>
          </a:p>
        </p:txBody>
      </p:sp>
      <p:sp>
        <p:nvSpPr>
          <p:cNvPr id="155" name="Google Shape;155;p32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Defined using the </a:t>
            </a:r>
            <a:r>
              <a:rPr b="1" lang="en">
                <a:solidFill>
                  <a:srgbClr val="000000"/>
                </a:solidFill>
              </a:rPr>
              <a:t>%define</a:t>
            </a:r>
            <a:r>
              <a:rPr lang="en">
                <a:solidFill>
                  <a:srgbClr val="000000"/>
                </a:solidFill>
              </a:rPr>
              <a:t> directive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the macro by entering: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will multiply the contents of the </a:t>
            </a:r>
            <a:r>
              <a:rPr b="1" lang="en">
                <a:solidFill>
                  <a:srgbClr val="000000"/>
                </a:solidFill>
              </a:rPr>
              <a:t>rax</a:t>
            </a:r>
            <a:r>
              <a:rPr lang="en">
                <a:solidFill>
                  <a:srgbClr val="000000"/>
                </a:solidFill>
              </a:rPr>
              <a:t> register by 4 (via shifting 2 bits)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400" y="628700"/>
            <a:ext cx="4509201" cy="11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37" y="2628500"/>
            <a:ext cx="44471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Multi-Line Macros</a:t>
            </a:r>
            <a:endParaRPr sz="3000"/>
          </a:p>
        </p:txBody>
      </p:sp>
      <p:sp>
        <p:nvSpPr>
          <p:cNvPr id="163" name="Google Shape;163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(Our Main Focus)</a:t>
            </a:r>
            <a:endParaRPr sz="1400"/>
          </a:p>
        </p:txBody>
      </p:sp>
      <p:sp>
        <p:nvSpPr>
          <p:cNvPr id="164" name="Google Shape;164;p33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Multi-Line Macros include a varying number of lines(including one)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Arguments can be referenced within the macro by %&lt;number&gt;, with %1 being the first argument, and %2 the second argument, and so forth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order to use </a:t>
            </a:r>
            <a:r>
              <a:rPr b="1" lang="en">
                <a:solidFill>
                  <a:srgbClr val="000000"/>
                </a:solidFill>
              </a:rPr>
              <a:t>labels,</a:t>
            </a:r>
            <a:r>
              <a:rPr lang="en">
                <a:solidFill>
                  <a:srgbClr val="000000"/>
                </a:solidFill>
              </a:rPr>
              <a:t> the labels within the macro must be prefixing the label name with a %%.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