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Sniglet"/>
      <p:regular r:id="rId34"/>
    </p:embeddedFont>
    <p:embeddedFont>
      <p:font typeface="Bangers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B7542B-2B97-4014-A2B0-C77CF8F0CF6E}">
  <a:tblStyle styleId="{5DB7542B-2B97-4014-A2B0-C77CF8F0C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angers-regular.fntdata"/><Relationship Id="rId12" Type="http://schemas.openxmlformats.org/officeDocument/2006/relationships/slide" Target="slides/slide7.xml"/><Relationship Id="rId34" Type="http://schemas.openxmlformats.org/officeDocument/2006/relationships/font" Target="fonts/Snigle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4470b871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4470b87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0" name="Google Shape;10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5" name="Google Shape;1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2" name="Google Shape;2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8" name="Google Shape;28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5" name="Google Shape;35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3" name="Google Shape;43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2" name="Google Shape;5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5" name="Google Shape;55;p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8" name="Google Shape;58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1" name="Google Shape;61;p9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64" name="Google Shape;64;p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1001freefonts.com/bangers.fon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1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5608" r="38142" t="0"/>
          <a:stretch/>
        </p:blipFill>
        <p:spPr>
          <a:xfrm>
            <a:off x="5713650" y="1759149"/>
            <a:ext cx="3177900" cy="317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4294967295" type="title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Want big impact?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FA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Gray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FFA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White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A6CD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Black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1156400" y="171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{5DB7542B-2B97-4014-A2B0-C77CF8F0CF6E}</a:tableStyleId>
              </a:tblPr>
              <a:tblGrid>
                <a:gridCol w="1484875"/>
                <a:gridCol w="1484875"/>
                <a:gridCol w="1484875"/>
                <a:gridCol w="1484875"/>
              </a:tblGrid>
              <a:tr h="61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  <a:tr h="61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  <a:tr h="61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  <a:tr h="61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D02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1236226" y="989550"/>
            <a:ext cx="6978015" cy="332417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2344766" y="1751825"/>
            <a:ext cx="668400" cy="202500"/>
          </a:xfrm>
          <a:prstGeom prst="wedgeRectCallout">
            <a:avLst>
              <a:gd fmla="val -3748" name="adj1"/>
              <a:gd fmla="val 95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765225" y="2039175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3189800" y="3433325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096975" y="1863100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225925" y="3780725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687875" y="3689650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6587225" y="2295950"/>
            <a:ext cx="140100" cy="140100"/>
          </a:xfrm>
          <a:prstGeom prst="star4">
            <a:avLst>
              <a:gd fmla="val 2241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195" name="Google Shape;195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4BB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4294967295" type="ctrTitle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9" name="Google Shape;209;p26"/>
          <p:cNvSpPr txBox="1"/>
          <p:nvPr>
            <p:ph idx="4294967295" type="ctrTitle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965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 rot="-152142">
            <a:off x="1333737" y="2074150"/>
            <a:ext cx="2264818" cy="1840197"/>
          </a:xfrm>
          <a:prstGeom prst="homePlate">
            <a:avLst>
              <a:gd fmla="val 30129" name="adj"/>
            </a:avLst>
          </a:prstGeom>
          <a:solidFill>
            <a:srgbClr val="A6CD02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27"/>
          <p:cNvSpPr/>
          <p:nvPr/>
        </p:nvSpPr>
        <p:spPr>
          <a:xfrm rot="-151954">
            <a:off x="3295809" y="1986429"/>
            <a:ext cx="2308355" cy="1840197"/>
          </a:xfrm>
          <a:prstGeom prst="chevron">
            <a:avLst>
              <a:gd fmla="val 29853" name="adj"/>
            </a:avLst>
          </a:prstGeom>
          <a:solidFill>
            <a:srgbClr val="FAD90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9" name="Google Shape;219;p27"/>
          <p:cNvSpPr/>
          <p:nvPr/>
        </p:nvSpPr>
        <p:spPr>
          <a:xfrm rot="-151954">
            <a:off x="5301410" y="1897683"/>
            <a:ext cx="2308355" cy="1840197"/>
          </a:xfrm>
          <a:prstGeom prst="chevron">
            <a:avLst>
              <a:gd fmla="val 29853" name="adj"/>
            </a:avLst>
          </a:prstGeom>
          <a:solidFill>
            <a:srgbClr val="FFA300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7" name="Google Shape;227;p28"/>
          <p:cNvSpPr txBox="1"/>
          <p:nvPr>
            <p:ph idx="2" type="body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8" name="Google Shape;228;p28"/>
          <p:cNvSpPr txBox="1"/>
          <p:nvPr>
            <p:ph idx="3" type="body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8"/>
          <p:cNvSpPr txBox="1"/>
          <p:nvPr>
            <p:ph idx="3" type="body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38" name="Google Shape;238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7E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"Use as Google Slides Theme".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have to be signed in to your Google account.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252125" y="1474250"/>
            <a:ext cx="39744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More info on how to use this template at </a:t>
            </a:r>
            <a:r>
              <a:rPr lang="en" sz="1200" u="sng">
                <a:solidFill>
                  <a:srgbClr val="000000"/>
                </a:solidFill>
                <a:hlinkClick r:id="rId4"/>
              </a:rPr>
              <a:t>www.slidescarnival.com/help-use-presentation-template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This template is free to use under </a:t>
            </a:r>
            <a:r>
              <a:rPr lang="en" sz="1200" u="sng">
                <a:solidFill>
                  <a:srgbClr val="0000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000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4294967295" type="body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4294967295" type="body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2" name="Google Shape;262;p32"/>
          <p:cNvSpPr txBox="1"/>
          <p:nvPr>
            <p:ph idx="4294967295" type="body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4181017" y="994513"/>
            <a:ext cx="4184700" cy="2672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989900" y="805701"/>
            <a:ext cx="4566939" cy="355541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>
            <p:ph idx="4294967295" type="body"/>
          </p:nvPr>
        </p:nvSpPr>
        <p:spPr>
          <a:xfrm>
            <a:off x="675650" y="747350"/>
            <a:ext cx="2897400" cy="3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desktop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4BB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4294967295" type="ctrTitle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 txBox="1"/>
          <p:nvPr>
            <p:ph idx="4294967295" type="subTitle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Any questions?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fmla="val -57425" name="adj1"/>
              <a:gd fmla="val 37651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6452211" y="1206814"/>
            <a:ext cx="1134977" cy="113497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 Regular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these pages: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3"/>
              </a:rPr>
              <a:t>https://www.1001freefonts.com/bangers.font</a:t>
            </a:r>
            <a:endParaRPr sz="1400">
              <a:solidFill>
                <a:srgbClr val="35C4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35C4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01" name="Google Shape;301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08" name="Google Shape;308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1" name="Google Shape;311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16" name="Google Shape;316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20" name="Google Shape;320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26" name="Google Shape;326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47" name="Google Shape;347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50" name="Google Shape;350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54" name="Google Shape;354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58" name="Google Shape;358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67" name="Google Shape;367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70" name="Google Shape;37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73" name="Google Shape;373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76" name="Google Shape;376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79" name="Google Shape;379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84" name="Google Shape;384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87" name="Google Shape;387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92" name="Google Shape;392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95" name="Google Shape;395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01" name="Google Shape;401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4" name="Google Shape;404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10" name="Google Shape;410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16" name="Google Shape;41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24" name="Google Shape;424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27" name="Google Shape;427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30" name="Google Shape;430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34" name="Google Shape;434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37" name="Google Shape;437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43" name="Google Shape;443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48" name="Google Shape;448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1" name="Google Shape;451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5" name="Google Shape;455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8" name="Google Shape;458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64" name="Google Shape;464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67" name="Google Shape;467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72" name="Google Shape;472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76" name="Google Shape;476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79" name="Google Shape;479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83" name="Google Shape;483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89" name="Google Shape;489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92" name="Google Shape;492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99" name="Google Shape;499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02" name="Google Shape;502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08" name="Google Shape;508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12" name="Google Shape;512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19" name="Google Shape;519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24" name="Google Shape;524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29" name="Google Shape;529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35" name="Google Shape;535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39" name="Google Shape;539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43" name="Google Shape;543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49" name="Google Shape;549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55" name="Google Shape;555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58" name="Google Shape;558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66" name="Google Shape;566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72" name="Google Shape;57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4" name="Google Shape;574;p3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76" name="Google Shape;57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3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580" name="Google Shape;58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4" name="Google Shape;58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592" name="Google Shape;59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4294967295" type="ctrTitle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000000"/>
                </a:solidFill>
              </a:rPr>
              <a:t>Hello!</a:t>
            </a:r>
            <a:endParaRPr sz="12000">
              <a:solidFill>
                <a:srgbClr val="000000"/>
              </a:solidFill>
            </a:endParaRPr>
          </a:p>
        </p:txBody>
      </p:sp>
      <p:sp>
        <p:nvSpPr>
          <p:cNvPr id="85" name="Google Shape;85;p13"/>
          <p:cNvSpPr txBox="1"/>
          <p:nvPr>
            <p:ph idx="4294967295" type="subTitle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 am Jayden Smith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I am here because I love to give presentations.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fmla="val -60049" name="adj1"/>
              <a:gd fmla="val 3441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1.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</a:t>
            </a:r>
            <a:r>
              <a:rPr lang="en">
                <a:solidFill>
                  <a:srgbClr val="00A7EB"/>
                </a:solidFill>
              </a:rPr>
              <a:t>means of inspiration</a:t>
            </a:r>
            <a:r>
              <a:rPr lang="en"/>
              <a:t> and to invoke philosophical thoughts from the reader</a:t>
            </a:r>
            <a:r>
              <a:rPr lang="en">
                <a:solidFill>
                  <a:schemeClr val="dk1"/>
                </a:solidFill>
              </a:rPr>
              <a:t>”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Here you have a list of items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And some 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But remember not to overload your slides with content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4BB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rgbClr val="FAD900"/>
                </a:solidFill>
              </a:rPr>
              <a:t>Big </a:t>
            </a:r>
            <a:endParaRPr sz="10400">
              <a:solidFill>
                <a:srgbClr val="FAD900"/>
              </a:solidFill>
            </a:endParaRPr>
          </a:p>
        </p:txBody>
      </p:sp>
      <p:sp>
        <p:nvSpPr>
          <p:cNvPr id="113" name="Google Shape;113;p17"/>
          <p:cNvSpPr txBox="1"/>
          <p:nvPr>
            <p:ph idx="4294967295" type="subTitle"/>
          </p:nvPr>
        </p:nvSpPr>
        <p:spPr>
          <a:xfrm>
            <a:off x="1006025" y="3250800"/>
            <a:ext cx="5092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728456" y="2171604"/>
            <a:ext cx="229545" cy="21917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16" name="Google Shape;116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19" name="Google Shape;119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 rot="2466625">
            <a:off x="6568799" y="1131498"/>
            <a:ext cx="318882" cy="3044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 rot="-1609120">
            <a:off x="7035169" y="1323104"/>
            <a:ext cx="229509" cy="219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 rot="2926137">
            <a:off x="8426693" y="1496695"/>
            <a:ext cx="171867" cy="1641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 rot="-1608940">
            <a:off x="7711478" y="397343"/>
            <a:ext cx="154840" cy="14784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158424" y="1990100"/>
            <a:ext cx="4835952" cy="1245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FFFFFF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concept</a:t>
            </a: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965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19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