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61" r:id="rId2"/>
    <p:sldId id="262" r:id="rId3"/>
    <p:sldId id="256" r:id="rId4"/>
    <p:sldId id="257" r:id="rId5"/>
    <p:sldId id="258" r:id="rId6"/>
    <p:sldId id="259" r:id="rId7"/>
    <p:sldId id="260" r:id="rId8"/>
    <p:sldId id="263" r:id="rId9"/>
  </p:sldIdLst>
  <p:sldSz cx="12649200" cy="7315200"/>
  <p:notesSz cx="12649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34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7569" y="0"/>
            <a:ext cx="12689829" cy="7313295"/>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793363" y="1995873"/>
            <a:ext cx="7071257" cy="1616569"/>
          </a:xfrm>
        </p:spPr>
        <p:txBody>
          <a:bodyPr anchor="b">
            <a:noAutofit/>
          </a:bodyPr>
          <a:lstStyle>
            <a:lvl1pPr algn="ctr">
              <a:defRPr sz="5603">
                <a:effectLst/>
              </a:defRPr>
            </a:lvl1pPr>
          </a:lstStyle>
          <a:p>
            <a:r>
              <a:rPr lang="en-GB"/>
              <a:t>Click to edit Master title style</a:t>
            </a:r>
            <a:endParaRPr lang="en-US" dirty="0"/>
          </a:p>
        </p:txBody>
      </p:sp>
      <p:sp>
        <p:nvSpPr>
          <p:cNvPr id="3" name="Subtitle 2"/>
          <p:cNvSpPr>
            <a:spLocks noGrp="1"/>
          </p:cNvSpPr>
          <p:nvPr>
            <p:ph type="subTitle" idx="1"/>
          </p:nvPr>
        </p:nvSpPr>
        <p:spPr>
          <a:xfrm>
            <a:off x="2793363" y="3901437"/>
            <a:ext cx="7071257" cy="1408855"/>
          </a:xfrm>
        </p:spPr>
        <p:txBody>
          <a:bodyPr anchor="t">
            <a:normAutofit/>
          </a:bodyPr>
          <a:lstStyle>
            <a:lvl1pPr marL="0" indent="0" algn="ctr">
              <a:buNone/>
              <a:defRPr sz="2179">
                <a:solidFill>
                  <a:schemeClr val="tx1"/>
                </a:solidFill>
              </a:defRPr>
            </a:lvl1pPr>
            <a:lvl2pPr marL="474345" indent="0" algn="ctr">
              <a:buNone/>
              <a:defRPr>
                <a:solidFill>
                  <a:schemeClr val="tx1">
                    <a:tint val="75000"/>
                  </a:schemeClr>
                </a:solidFill>
              </a:defRPr>
            </a:lvl2pPr>
            <a:lvl3pPr marL="948690" indent="0" algn="ctr">
              <a:buNone/>
              <a:defRPr>
                <a:solidFill>
                  <a:schemeClr val="tx1">
                    <a:tint val="75000"/>
                  </a:schemeClr>
                </a:solidFill>
              </a:defRPr>
            </a:lvl3pPr>
            <a:lvl4pPr marL="1423035" indent="0" algn="ctr">
              <a:buNone/>
              <a:defRPr>
                <a:solidFill>
                  <a:schemeClr val="tx1">
                    <a:tint val="75000"/>
                  </a:schemeClr>
                </a:solidFill>
              </a:defRPr>
            </a:lvl4pPr>
            <a:lvl5pPr marL="1897380" indent="0" algn="ctr">
              <a:buNone/>
              <a:defRPr>
                <a:solidFill>
                  <a:schemeClr val="tx1">
                    <a:tint val="75000"/>
                  </a:schemeClr>
                </a:solidFill>
              </a:defRPr>
            </a:lvl5pPr>
            <a:lvl6pPr marL="2371725" indent="0" algn="ctr">
              <a:buNone/>
              <a:defRPr>
                <a:solidFill>
                  <a:schemeClr val="tx1">
                    <a:tint val="75000"/>
                  </a:schemeClr>
                </a:solidFill>
              </a:defRPr>
            </a:lvl6pPr>
            <a:lvl7pPr marL="2846070" indent="0" algn="ctr">
              <a:buNone/>
              <a:defRPr>
                <a:solidFill>
                  <a:schemeClr val="tx1">
                    <a:tint val="75000"/>
                  </a:schemeClr>
                </a:solidFill>
              </a:defRPr>
            </a:lvl7pPr>
            <a:lvl8pPr marL="3320415" indent="0" algn="ctr">
              <a:buNone/>
              <a:defRPr>
                <a:solidFill>
                  <a:schemeClr val="tx1">
                    <a:tint val="75000"/>
                  </a:schemeClr>
                </a:solidFill>
              </a:defRPr>
            </a:lvl8pPr>
            <a:lvl9pPr marL="379476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282604" y="5373507"/>
            <a:ext cx="931122" cy="298027"/>
          </a:xfrm>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a:xfrm>
            <a:off x="2793362" y="5373507"/>
            <a:ext cx="5410184" cy="298027"/>
          </a:xfrm>
        </p:spPr>
        <p:txBody>
          <a:bodyPr/>
          <a:lstStyle/>
          <a:p>
            <a:endParaRPr lang="en-ZW"/>
          </a:p>
        </p:txBody>
      </p:sp>
      <p:sp>
        <p:nvSpPr>
          <p:cNvPr id="6" name="Slide Number Placeholder 5"/>
          <p:cNvSpPr>
            <a:spLocks noGrp="1"/>
          </p:cNvSpPr>
          <p:nvPr>
            <p:ph type="sldNum" sz="quarter" idx="12"/>
          </p:nvPr>
        </p:nvSpPr>
        <p:spPr>
          <a:xfrm>
            <a:off x="9292784" y="5373507"/>
            <a:ext cx="571836" cy="298027"/>
          </a:xfrm>
        </p:spPr>
        <p:txBody>
          <a:bodyPr/>
          <a:lstStyle/>
          <a:p>
            <a:fld id="{B6F15528-21DE-4FAA-801E-634DDDAF4B2B}" type="slidenum">
              <a:rPr lang="en-ZW" smtClean="0"/>
              <a:t>‹#›</a:t>
            </a:fld>
            <a:endParaRPr lang="en-ZW"/>
          </a:p>
        </p:txBody>
      </p:sp>
      <p:cxnSp>
        <p:nvCxnSpPr>
          <p:cNvPr id="15" name="Straight Connector 14"/>
          <p:cNvCxnSpPr/>
          <p:nvPr/>
        </p:nvCxnSpPr>
        <p:spPr>
          <a:xfrm>
            <a:off x="2793364" y="3756940"/>
            <a:ext cx="707125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32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3979" y="5136442"/>
            <a:ext cx="9970028" cy="604521"/>
          </a:xfrm>
        </p:spPr>
        <p:txBody>
          <a:bodyPr anchor="b">
            <a:normAutofit/>
          </a:bodyPr>
          <a:lstStyle>
            <a:lvl1pPr algn="ctr">
              <a:defRPr sz="249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80480" y="1110826"/>
            <a:ext cx="10484946" cy="355826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60"/>
            </a:lvl1pPr>
            <a:lvl2pPr marL="474345" indent="0">
              <a:buNone/>
              <a:defRPr sz="1660"/>
            </a:lvl2pPr>
            <a:lvl3pPr marL="948690" indent="0">
              <a:buNone/>
              <a:defRPr sz="1660"/>
            </a:lvl3pPr>
            <a:lvl4pPr marL="1423035" indent="0">
              <a:buNone/>
              <a:defRPr sz="1660"/>
            </a:lvl4pPr>
            <a:lvl5pPr marL="1897380" indent="0">
              <a:buNone/>
              <a:defRPr sz="1660"/>
            </a:lvl5pPr>
            <a:lvl6pPr marL="2371725" indent="0">
              <a:buNone/>
              <a:defRPr sz="1660"/>
            </a:lvl6pPr>
            <a:lvl7pPr marL="2846070" indent="0">
              <a:buNone/>
              <a:defRPr sz="1660"/>
            </a:lvl7pPr>
            <a:lvl8pPr marL="3320415" indent="0">
              <a:buNone/>
              <a:defRPr sz="1660"/>
            </a:lvl8pPr>
            <a:lvl9pPr marL="3794760" indent="0">
              <a:buNone/>
              <a:defRPr sz="1660"/>
            </a:lvl9pPr>
          </a:lstStyle>
          <a:p>
            <a:r>
              <a:rPr lang="en-GB"/>
              <a:t>Click icon to add picture</a:t>
            </a:r>
            <a:endParaRPr lang="en-US" dirty="0"/>
          </a:p>
        </p:txBody>
      </p:sp>
      <p:sp>
        <p:nvSpPr>
          <p:cNvPr id="4" name="Text Placeholder 3"/>
          <p:cNvSpPr>
            <a:spLocks noGrp="1"/>
          </p:cNvSpPr>
          <p:nvPr>
            <p:ph type="body" sz="half" idx="2"/>
          </p:nvPr>
        </p:nvSpPr>
        <p:spPr>
          <a:xfrm>
            <a:off x="1343979" y="5740963"/>
            <a:ext cx="9970028" cy="526626"/>
          </a:xfrm>
        </p:spPr>
        <p:txBody>
          <a:bodyPr>
            <a:normAutofit/>
          </a:bodyPr>
          <a:lstStyle>
            <a:lvl1pPr marL="0" indent="0" algn="ctr">
              <a:buNone/>
              <a:defRPr sz="1453"/>
            </a:lvl1pPr>
            <a:lvl2pPr marL="474345" indent="0">
              <a:buNone/>
              <a:defRPr sz="1245"/>
            </a:lvl2pPr>
            <a:lvl3pPr marL="948690" indent="0">
              <a:buNone/>
              <a:defRPr sz="1038"/>
            </a:lvl3pPr>
            <a:lvl4pPr marL="1423035" indent="0">
              <a:buNone/>
              <a:defRPr sz="934"/>
            </a:lvl4pPr>
            <a:lvl5pPr marL="1897380" indent="0">
              <a:buNone/>
              <a:defRPr sz="934"/>
            </a:lvl5pPr>
            <a:lvl6pPr marL="2371725" indent="0">
              <a:buNone/>
              <a:defRPr sz="934"/>
            </a:lvl6pPr>
            <a:lvl7pPr marL="2846070" indent="0">
              <a:buNone/>
              <a:defRPr sz="934"/>
            </a:lvl7pPr>
            <a:lvl8pPr marL="3320415" indent="0">
              <a:buNone/>
              <a:defRPr sz="934"/>
            </a:lvl8pPr>
            <a:lvl9pPr marL="3794760" indent="0">
              <a:buNone/>
              <a:defRPr sz="934"/>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6F15528-21DE-4FAA-801E-634DDDAF4B2B}" type="slidenum">
              <a:rPr lang="en-ZW" smtClean="0"/>
              <a:t>‹#›</a:t>
            </a:fld>
            <a:endParaRPr lang="en-ZW"/>
          </a:p>
        </p:txBody>
      </p:sp>
    </p:spTree>
    <p:extLst>
      <p:ext uri="{BB962C8B-B14F-4D97-AF65-F5344CB8AC3E}">
        <p14:creationId xmlns:p14="http://schemas.microsoft.com/office/powerpoint/2010/main" val="286854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52763" y="1047608"/>
            <a:ext cx="9952459" cy="3151859"/>
          </a:xfrm>
        </p:spPr>
        <p:txBody>
          <a:bodyPr anchor="ctr">
            <a:normAutofit/>
          </a:bodyPr>
          <a:lstStyle>
            <a:lvl1pPr algn="ctr">
              <a:defRPr sz="3320" b="0" cap="none"/>
            </a:lvl1pPr>
          </a:lstStyle>
          <a:p>
            <a:r>
              <a:rPr lang="en-GB"/>
              <a:t>Click to edit Master title style</a:t>
            </a:r>
            <a:endParaRPr lang="en-US" dirty="0"/>
          </a:p>
        </p:txBody>
      </p:sp>
      <p:sp>
        <p:nvSpPr>
          <p:cNvPr id="3" name="Text Placeholder 2"/>
          <p:cNvSpPr>
            <a:spLocks noGrp="1"/>
          </p:cNvSpPr>
          <p:nvPr>
            <p:ph type="body" idx="1"/>
          </p:nvPr>
        </p:nvSpPr>
        <p:spPr>
          <a:xfrm>
            <a:off x="1352763" y="4632960"/>
            <a:ext cx="9952459" cy="1634631"/>
          </a:xfrm>
        </p:spPr>
        <p:txBody>
          <a:bodyPr anchor="ctr">
            <a:normAutofit/>
          </a:bodyPr>
          <a:lstStyle>
            <a:lvl1pPr marL="0" indent="0" algn="ctr">
              <a:buNone/>
              <a:defRPr sz="2075">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6F15528-21DE-4FAA-801E-634DDDAF4B2B}" type="slidenum">
              <a:rPr lang="en-ZW" smtClean="0"/>
              <a:t>‹#›</a:t>
            </a:fld>
            <a:endParaRPr lang="en-ZW"/>
          </a:p>
        </p:txBody>
      </p:sp>
      <p:cxnSp>
        <p:nvCxnSpPr>
          <p:cNvPr id="15" name="Straight Connector 14"/>
          <p:cNvCxnSpPr/>
          <p:nvPr/>
        </p:nvCxnSpPr>
        <p:spPr>
          <a:xfrm>
            <a:off x="1448525" y="4416212"/>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325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0446" y="1047607"/>
            <a:ext cx="9645013" cy="2528713"/>
          </a:xfrm>
        </p:spPr>
        <p:txBody>
          <a:bodyPr anchor="ctr">
            <a:normAutofit/>
          </a:bodyPr>
          <a:lstStyle>
            <a:lvl1pPr algn="ctr">
              <a:defRPr sz="332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737617" y="3576320"/>
            <a:ext cx="9170672" cy="623147"/>
          </a:xfrm>
        </p:spPr>
        <p:txBody>
          <a:bodyPr anchor="ctr">
            <a:normAutofit/>
          </a:bodyPr>
          <a:lstStyle>
            <a:lvl1pPr marL="0" indent="0" algn="r">
              <a:buFontTx/>
              <a:buNone/>
              <a:defRPr sz="2075"/>
            </a:lvl1pPr>
            <a:lvl2pPr marL="474345" indent="0">
              <a:buFontTx/>
              <a:buNone/>
              <a:defRPr/>
            </a:lvl2pPr>
            <a:lvl3pPr marL="948690" indent="0">
              <a:buFontTx/>
              <a:buNone/>
              <a:defRPr/>
            </a:lvl3pPr>
            <a:lvl4pPr marL="1423035" indent="0">
              <a:buFontTx/>
              <a:buNone/>
              <a:defRPr/>
            </a:lvl4pPr>
            <a:lvl5pPr marL="1897380" indent="0">
              <a:buFontTx/>
              <a:buNone/>
              <a:defRPr/>
            </a:lvl5pPr>
          </a:lstStyle>
          <a:p>
            <a:pPr lvl="0"/>
            <a:r>
              <a:rPr lang="en-GB"/>
              <a:t>Click to edit Master text styles</a:t>
            </a:r>
          </a:p>
        </p:txBody>
      </p:sp>
      <p:sp>
        <p:nvSpPr>
          <p:cNvPr id="3" name="Text Placeholder 2"/>
          <p:cNvSpPr>
            <a:spLocks noGrp="1"/>
          </p:cNvSpPr>
          <p:nvPr>
            <p:ph type="body" idx="1"/>
          </p:nvPr>
        </p:nvSpPr>
        <p:spPr>
          <a:xfrm>
            <a:off x="1343979" y="4632960"/>
            <a:ext cx="9970028" cy="1634631"/>
          </a:xfrm>
        </p:spPr>
        <p:txBody>
          <a:bodyPr anchor="ctr">
            <a:normAutofit/>
          </a:bodyPr>
          <a:lstStyle>
            <a:lvl1pPr marL="0" indent="0" algn="ctr">
              <a:buNone/>
              <a:defRPr sz="2075">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6F15528-21DE-4FAA-801E-634DDDAF4B2B}" type="slidenum">
              <a:rPr lang="en-ZW" smtClean="0"/>
              <a:t>‹#›</a:t>
            </a:fld>
            <a:endParaRPr lang="en-ZW"/>
          </a:p>
        </p:txBody>
      </p:sp>
      <p:sp>
        <p:nvSpPr>
          <p:cNvPr id="14" name="TextBox 13"/>
          <p:cNvSpPr txBox="1"/>
          <p:nvPr/>
        </p:nvSpPr>
        <p:spPr>
          <a:xfrm>
            <a:off x="894338" y="938625"/>
            <a:ext cx="632460" cy="623761"/>
          </a:xfrm>
          <a:prstGeom prst="rect">
            <a:avLst/>
          </a:prstGeom>
        </p:spPr>
        <p:txBody>
          <a:bodyPr vert="horz" lIns="94869" tIns="47435" rIns="94869" bIns="47435" rtlCol="0" anchor="ctr">
            <a:noAutofit/>
          </a:bodyPr>
          <a:lstStyle/>
          <a:p>
            <a:pPr lvl="0"/>
            <a:r>
              <a:rPr lang="en-US" sz="8300" dirty="0">
                <a:solidFill>
                  <a:schemeClr val="tx1"/>
                </a:solidFill>
                <a:effectLst/>
              </a:rPr>
              <a:t>“</a:t>
            </a:r>
          </a:p>
        </p:txBody>
      </p:sp>
      <p:sp>
        <p:nvSpPr>
          <p:cNvPr id="15" name="TextBox 14"/>
          <p:cNvSpPr txBox="1"/>
          <p:nvPr/>
        </p:nvSpPr>
        <p:spPr>
          <a:xfrm>
            <a:off x="10997777" y="3016395"/>
            <a:ext cx="632460" cy="623761"/>
          </a:xfrm>
          <a:prstGeom prst="rect">
            <a:avLst/>
          </a:prstGeom>
        </p:spPr>
        <p:txBody>
          <a:bodyPr vert="horz" lIns="94869" tIns="47435" rIns="94869" bIns="47435" rtlCol="0" anchor="ctr">
            <a:noAutofit/>
          </a:bodyPr>
          <a:lstStyle/>
          <a:p>
            <a:pPr lvl="0" algn="r"/>
            <a:r>
              <a:rPr lang="en-US" sz="8300" dirty="0">
                <a:solidFill>
                  <a:schemeClr val="tx1"/>
                </a:solidFill>
                <a:effectLst/>
              </a:rPr>
              <a:t>”</a:t>
            </a:r>
          </a:p>
        </p:txBody>
      </p:sp>
      <p:cxnSp>
        <p:nvCxnSpPr>
          <p:cNvPr id="19" name="Straight Connector 18"/>
          <p:cNvCxnSpPr/>
          <p:nvPr/>
        </p:nvCxnSpPr>
        <p:spPr>
          <a:xfrm>
            <a:off x="1448525" y="4416212"/>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336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43979" y="3529153"/>
            <a:ext cx="9970031" cy="1566720"/>
          </a:xfrm>
        </p:spPr>
        <p:txBody>
          <a:bodyPr anchor="b">
            <a:normAutofit/>
          </a:bodyPr>
          <a:lstStyle>
            <a:lvl1pPr algn="l">
              <a:defRPr sz="3320" b="0" cap="none"/>
            </a:lvl1pPr>
          </a:lstStyle>
          <a:p>
            <a:r>
              <a:rPr lang="en-GB"/>
              <a:t>Click to edit Master title style</a:t>
            </a:r>
            <a:endParaRPr lang="en-US" dirty="0"/>
          </a:p>
        </p:txBody>
      </p:sp>
      <p:sp>
        <p:nvSpPr>
          <p:cNvPr id="3" name="Text Placeholder 2"/>
          <p:cNvSpPr>
            <a:spLocks noGrp="1"/>
          </p:cNvSpPr>
          <p:nvPr>
            <p:ph type="body" idx="1"/>
          </p:nvPr>
        </p:nvSpPr>
        <p:spPr>
          <a:xfrm>
            <a:off x="1343978" y="5095873"/>
            <a:ext cx="9970031" cy="917760"/>
          </a:xfrm>
        </p:spPr>
        <p:txBody>
          <a:bodyPr anchor="t">
            <a:normAutofit/>
          </a:bodyPr>
          <a:lstStyle>
            <a:lvl1pPr marL="0" indent="0" algn="l">
              <a:buNone/>
              <a:defRPr sz="2075">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6F15528-21DE-4FAA-801E-634DDDAF4B2B}" type="slidenum">
              <a:rPr lang="en-ZW" smtClean="0"/>
              <a:t>‹#›</a:t>
            </a:fld>
            <a:endParaRPr lang="en-ZW"/>
          </a:p>
        </p:txBody>
      </p:sp>
    </p:spTree>
    <p:extLst>
      <p:ext uri="{BB962C8B-B14F-4D97-AF65-F5344CB8AC3E}">
        <p14:creationId xmlns:p14="http://schemas.microsoft.com/office/powerpoint/2010/main" val="2526439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00446" y="1047607"/>
            <a:ext cx="9645013" cy="2393246"/>
          </a:xfrm>
        </p:spPr>
        <p:txBody>
          <a:bodyPr anchor="ctr">
            <a:normAutofit/>
          </a:bodyPr>
          <a:lstStyle>
            <a:lvl1pPr algn="ctr">
              <a:defRPr sz="332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343978" y="3881933"/>
            <a:ext cx="9970031" cy="946099"/>
          </a:xfrm>
        </p:spPr>
        <p:txBody>
          <a:bodyPr anchor="b">
            <a:normAutofit/>
          </a:bodyPr>
          <a:lstStyle>
            <a:lvl1pPr marL="0" indent="0" algn="l">
              <a:spcBef>
                <a:spcPts val="0"/>
              </a:spcBef>
              <a:buNone/>
              <a:defRPr sz="2490">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343978" y="4831645"/>
            <a:ext cx="9970031" cy="1435947"/>
          </a:xfrm>
        </p:spPr>
        <p:txBody>
          <a:bodyPr anchor="t">
            <a:normAutofit/>
          </a:bodyPr>
          <a:lstStyle>
            <a:lvl1pPr marL="0" indent="0" algn="l">
              <a:buNone/>
              <a:defRPr sz="1868">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6F15528-21DE-4FAA-801E-634DDDAF4B2B}" type="slidenum">
              <a:rPr lang="en-ZW" smtClean="0"/>
              <a:t>‹#›</a:t>
            </a:fld>
            <a:endParaRPr lang="en-ZW"/>
          </a:p>
        </p:txBody>
      </p:sp>
      <p:sp>
        <p:nvSpPr>
          <p:cNvPr id="12" name="TextBox 11"/>
          <p:cNvSpPr txBox="1"/>
          <p:nvPr/>
        </p:nvSpPr>
        <p:spPr>
          <a:xfrm>
            <a:off x="894338" y="938625"/>
            <a:ext cx="632460" cy="623761"/>
          </a:xfrm>
          <a:prstGeom prst="rect">
            <a:avLst/>
          </a:prstGeom>
        </p:spPr>
        <p:txBody>
          <a:bodyPr vert="horz" lIns="94869" tIns="47435" rIns="94869" bIns="47435" rtlCol="0" anchor="ctr">
            <a:noAutofit/>
          </a:bodyPr>
          <a:lstStyle/>
          <a:p>
            <a:pPr lvl="0"/>
            <a:r>
              <a:rPr lang="en-US" sz="8300" dirty="0">
                <a:solidFill>
                  <a:schemeClr val="tx1"/>
                </a:solidFill>
                <a:effectLst/>
              </a:rPr>
              <a:t>“</a:t>
            </a:r>
          </a:p>
        </p:txBody>
      </p:sp>
      <p:sp>
        <p:nvSpPr>
          <p:cNvPr id="13" name="TextBox 12"/>
          <p:cNvSpPr txBox="1"/>
          <p:nvPr/>
        </p:nvSpPr>
        <p:spPr>
          <a:xfrm>
            <a:off x="10997777" y="2772545"/>
            <a:ext cx="632460" cy="623761"/>
          </a:xfrm>
          <a:prstGeom prst="rect">
            <a:avLst/>
          </a:prstGeom>
        </p:spPr>
        <p:txBody>
          <a:bodyPr vert="horz" lIns="94869" tIns="47435" rIns="94869" bIns="47435" rtlCol="0" anchor="ctr">
            <a:noAutofit/>
          </a:bodyPr>
          <a:lstStyle/>
          <a:p>
            <a:pPr lvl="0" algn="r"/>
            <a:r>
              <a:rPr lang="en-US" sz="8300" dirty="0">
                <a:solidFill>
                  <a:schemeClr val="tx1"/>
                </a:solidFill>
                <a:effectLst/>
              </a:rPr>
              <a:t>”</a:t>
            </a:r>
          </a:p>
        </p:txBody>
      </p:sp>
      <p:cxnSp>
        <p:nvCxnSpPr>
          <p:cNvPr id="26" name="Straight Connector 25"/>
          <p:cNvCxnSpPr/>
          <p:nvPr/>
        </p:nvCxnSpPr>
        <p:spPr>
          <a:xfrm>
            <a:off x="1448525" y="3657600"/>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280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343979" y="1047607"/>
            <a:ext cx="9970028" cy="2393246"/>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343978" y="3872179"/>
            <a:ext cx="9970031" cy="897331"/>
          </a:xfrm>
        </p:spPr>
        <p:txBody>
          <a:bodyPr anchor="b">
            <a:normAutofit/>
          </a:bodyPr>
          <a:lstStyle>
            <a:lvl1pPr marL="0" indent="0" algn="l">
              <a:spcBef>
                <a:spcPts val="0"/>
              </a:spcBef>
              <a:buNone/>
              <a:defRPr sz="2905">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343977" y="4768426"/>
            <a:ext cx="9970033" cy="1499165"/>
          </a:xfrm>
        </p:spPr>
        <p:txBody>
          <a:bodyPr anchor="t">
            <a:normAutofit/>
          </a:bodyPr>
          <a:lstStyle>
            <a:lvl1pPr marL="0" indent="0" algn="l">
              <a:buNone/>
              <a:defRPr sz="1868">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6F15528-21DE-4FAA-801E-634DDDAF4B2B}" type="slidenum">
              <a:rPr lang="en-ZW" smtClean="0"/>
              <a:t>‹#›</a:t>
            </a:fld>
            <a:endParaRPr lang="en-ZW"/>
          </a:p>
        </p:txBody>
      </p:sp>
      <p:cxnSp>
        <p:nvCxnSpPr>
          <p:cNvPr id="15" name="Straight Connector 14"/>
          <p:cNvCxnSpPr/>
          <p:nvPr/>
        </p:nvCxnSpPr>
        <p:spPr>
          <a:xfrm>
            <a:off x="1448525" y="3657600"/>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8339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6F15528-21DE-4FAA-801E-634DDDAF4B2B}" type="slidenum">
              <a:rPr lang="en-ZW" smtClean="0"/>
              <a:t>‹#›</a:t>
            </a:fld>
            <a:endParaRPr lang="en-ZW"/>
          </a:p>
        </p:txBody>
      </p:sp>
      <p:cxnSp>
        <p:nvCxnSpPr>
          <p:cNvPr id="14" name="Straight Connector 13"/>
          <p:cNvCxnSpPr/>
          <p:nvPr/>
        </p:nvCxnSpPr>
        <p:spPr>
          <a:xfrm>
            <a:off x="1448525" y="2582897"/>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105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832" y="1047607"/>
            <a:ext cx="1961804" cy="521998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43976" y="1047607"/>
            <a:ext cx="7711763" cy="521998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6F15528-21DE-4FAA-801E-634DDDAF4B2B}" type="slidenum">
              <a:rPr lang="en-ZW" smtClean="0"/>
              <a:t>‹#›</a:t>
            </a:fld>
            <a:endParaRPr lang="en-ZW"/>
          </a:p>
        </p:txBody>
      </p:sp>
      <p:cxnSp>
        <p:nvCxnSpPr>
          <p:cNvPr id="14" name="Straight Connector 13"/>
          <p:cNvCxnSpPr/>
          <p:nvPr/>
        </p:nvCxnSpPr>
        <p:spPr>
          <a:xfrm>
            <a:off x="9196286" y="1056640"/>
            <a:ext cx="0" cy="520192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460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448525" y="2582897"/>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6F15528-21DE-4FAA-801E-634DDDAF4B2B}" type="slidenum">
              <a:rPr lang="en-ZW" smtClean="0"/>
              <a:t>‹#›</a:t>
            </a:fld>
            <a:endParaRPr lang="en-ZW"/>
          </a:p>
        </p:txBody>
      </p:sp>
    </p:spTree>
    <p:extLst>
      <p:ext uri="{BB962C8B-B14F-4D97-AF65-F5344CB8AC3E}">
        <p14:creationId xmlns:p14="http://schemas.microsoft.com/office/powerpoint/2010/main" val="279634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90634" y="1869446"/>
            <a:ext cx="8464639" cy="1944015"/>
          </a:xfrm>
        </p:spPr>
        <p:txBody>
          <a:bodyPr anchor="b">
            <a:normAutofit/>
          </a:bodyPr>
          <a:lstStyle>
            <a:lvl1pPr algn="ctr">
              <a:defRPr sz="4565" b="0" cap="none"/>
            </a:lvl1pPr>
          </a:lstStyle>
          <a:p>
            <a:r>
              <a:rPr lang="en-GB"/>
              <a:t>Click to edit Master title style</a:t>
            </a:r>
            <a:endParaRPr lang="en-US" dirty="0"/>
          </a:p>
        </p:txBody>
      </p:sp>
      <p:sp>
        <p:nvSpPr>
          <p:cNvPr id="3" name="Text Placeholder 2"/>
          <p:cNvSpPr>
            <a:spLocks noGrp="1"/>
          </p:cNvSpPr>
          <p:nvPr>
            <p:ph type="body" idx="1"/>
          </p:nvPr>
        </p:nvSpPr>
        <p:spPr>
          <a:xfrm>
            <a:off x="2090632" y="4102455"/>
            <a:ext cx="8464641" cy="1018183"/>
          </a:xfrm>
        </p:spPr>
        <p:txBody>
          <a:bodyPr anchor="t">
            <a:normAutofit/>
          </a:bodyPr>
          <a:lstStyle>
            <a:lvl1pPr marL="0" indent="0" algn="ctr">
              <a:buNone/>
              <a:defRPr sz="2490">
                <a:solidFill>
                  <a:schemeClr val="tx1"/>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6F15528-21DE-4FAA-801E-634DDDAF4B2B}" type="slidenum">
              <a:rPr lang="en-ZW" smtClean="0"/>
              <a:t>‹#›</a:t>
            </a:fld>
            <a:endParaRPr lang="en-ZW"/>
          </a:p>
        </p:txBody>
      </p:sp>
      <p:cxnSp>
        <p:nvCxnSpPr>
          <p:cNvPr id="16" name="Straight Connector 15"/>
          <p:cNvCxnSpPr/>
          <p:nvPr/>
        </p:nvCxnSpPr>
        <p:spPr>
          <a:xfrm>
            <a:off x="2088200" y="3957957"/>
            <a:ext cx="846950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664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448525" y="2582897"/>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347140" y="2731008"/>
            <a:ext cx="4895240" cy="35308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145" y="2731008"/>
            <a:ext cx="4895240" cy="35308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6F15528-21DE-4FAA-801E-634DDDAF4B2B}" type="slidenum">
              <a:rPr lang="en-ZW" smtClean="0"/>
              <a:t>‹#›</a:t>
            </a:fld>
            <a:endParaRPr lang="en-ZW"/>
          </a:p>
        </p:txBody>
      </p:sp>
    </p:spTree>
    <p:extLst>
      <p:ext uri="{BB962C8B-B14F-4D97-AF65-F5344CB8AC3E}">
        <p14:creationId xmlns:p14="http://schemas.microsoft.com/office/powerpoint/2010/main" val="209046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343978" y="2835769"/>
            <a:ext cx="4895240" cy="614679"/>
          </a:xfrm>
        </p:spPr>
        <p:txBody>
          <a:bodyPr anchor="b">
            <a:noAutofit/>
          </a:bodyPr>
          <a:lstStyle>
            <a:lvl1pPr marL="0" indent="0">
              <a:spcBef>
                <a:spcPts val="697"/>
              </a:spcBef>
              <a:spcAft>
                <a:spcPts val="623"/>
              </a:spcAft>
              <a:buNone/>
              <a:defRPr sz="2905" b="0">
                <a:solidFill>
                  <a:schemeClr val="accent1"/>
                </a:solidFill>
              </a:defRPr>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GB"/>
              <a:t>Click to edit Master text styles</a:t>
            </a:r>
          </a:p>
        </p:txBody>
      </p:sp>
      <p:sp>
        <p:nvSpPr>
          <p:cNvPr id="4" name="Content Placeholder 3"/>
          <p:cNvSpPr>
            <a:spLocks noGrp="1"/>
          </p:cNvSpPr>
          <p:nvPr>
            <p:ph sz="half" idx="2"/>
          </p:nvPr>
        </p:nvSpPr>
        <p:spPr>
          <a:xfrm>
            <a:off x="1343978" y="3459480"/>
            <a:ext cx="4895240" cy="2808112"/>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445" y="2835769"/>
            <a:ext cx="4895240" cy="614679"/>
          </a:xfrm>
        </p:spPr>
        <p:txBody>
          <a:bodyPr anchor="b">
            <a:noAutofit/>
          </a:bodyPr>
          <a:lstStyle>
            <a:lvl1pPr marL="0" indent="0">
              <a:spcBef>
                <a:spcPts val="697"/>
              </a:spcBef>
              <a:spcAft>
                <a:spcPts val="623"/>
              </a:spcAft>
              <a:buNone/>
              <a:defRPr sz="2905" b="0">
                <a:solidFill>
                  <a:schemeClr val="accent1"/>
                </a:solidFill>
              </a:defRPr>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GB"/>
              <a:t>Click to edit Master text styles</a:t>
            </a:r>
          </a:p>
        </p:txBody>
      </p:sp>
      <p:sp>
        <p:nvSpPr>
          <p:cNvPr id="6" name="Content Placeholder 5"/>
          <p:cNvSpPr>
            <a:spLocks noGrp="1"/>
          </p:cNvSpPr>
          <p:nvPr>
            <p:ph sz="quarter" idx="4"/>
          </p:nvPr>
        </p:nvSpPr>
        <p:spPr>
          <a:xfrm>
            <a:off x="6412445" y="3459480"/>
            <a:ext cx="4895240" cy="2808112"/>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6/22/2024</a:t>
            </a:fld>
            <a:endParaRPr lang="en-US"/>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B6F15528-21DE-4FAA-801E-634DDDAF4B2B}" type="slidenum">
              <a:rPr lang="en-ZW" smtClean="0"/>
              <a:t>‹#›</a:t>
            </a:fld>
            <a:endParaRPr lang="en-ZW"/>
          </a:p>
        </p:txBody>
      </p:sp>
      <p:cxnSp>
        <p:nvCxnSpPr>
          <p:cNvPr id="18" name="Straight Connector 17"/>
          <p:cNvCxnSpPr/>
          <p:nvPr/>
        </p:nvCxnSpPr>
        <p:spPr>
          <a:xfrm>
            <a:off x="1448525" y="2582897"/>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317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B6F15528-21DE-4FAA-801E-634DDDAF4B2B}" type="slidenum">
              <a:rPr lang="en-ZW" smtClean="0"/>
              <a:t>‹#›</a:t>
            </a:fld>
            <a:endParaRPr lang="en-ZW"/>
          </a:p>
        </p:txBody>
      </p:sp>
      <p:cxnSp>
        <p:nvCxnSpPr>
          <p:cNvPr id="14" name="Straight Connector 13"/>
          <p:cNvCxnSpPr/>
          <p:nvPr/>
        </p:nvCxnSpPr>
        <p:spPr>
          <a:xfrm>
            <a:off x="1448525" y="2582897"/>
            <a:ext cx="976007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764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6/22/2024</a:t>
            </a:fld>
            <a:endParaRPr lang="en-US"/>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B6F15528-21DE-4FAA-801E-634DDDAF4B2B}" type="slidenum">
              <a:rPr lang="en-ZW" smtClean="0"/>
              <a:t>‹#›</a:t>
            </a:fld>
            <a:endParaRPr lang="en-ZW"/>
          </a:p>
        </p:txBody>
      </p:sp>
    </p:spTree>
    <p:extLst>
      <p:ext uri="{BB962C8B-B14F-4D97-AF65-F5344CB8AC3E}">
        <p14:creationId xmlns:p14="http://schemas.microsoft.com/office/powerpoint/2010/main" val="219918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2329" y="1481103"/>
            <a:ext cx="3857897" cy="1463040"/>
          </a:xfrm>
        </p:spPr>
        <p:txBody>
          <a:bodyPr anchor="b">
            <a:normAutofit/>
          </a:bodyPr>
          <a:lstStyle>
            <a:lvl1pPr algn="ctr">
              <a:defRPr sz="2490" b="0"/>
            </a:lvl1pPr>
          </a:lstStyle>
          <a:p>
            <a:r>
              <a:rPr lang="en-GB"/>
              <a:t>Click to edit Master title style</a:t>
            </a:r>
            <a:endParaRPr lang="en-US" dirty="0"/>
          </a:p>
        </p:txBody>
      </p:sp>
      <p:sp>
        <p:nvSpPr>
          <p:cNvPr id="3" name="Content Placeholder 2"/>
          <p:cNvSpPr>
            <a:spLocks noGrp="1"/>
          </p:cNvSpPr>
          <p:nvPr>
            <p:ph idx="1"/>
          </p:nvPr>
        </p:nvSpPr>
        <p:spPr>
          <a:xfrm>
            <a:off x="5621868" y="1047607"/>
            <a:ext cx="5674571" cy="5219984"/>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342329" y="3233136"/>
            <a:ext cx="3857897" cy="2600964"/>
          </a:xfrm>
        </p:spPr>
        <p:txBody>
          <a:bodyPr anchor="t">
            <a:normAutofit/>
          </a:bodyPr>
          <a:lstStyle>
            <a:lvl1pPr marL="0" indent="0" algn="ctr">
              <a:buNone/>
              <a:defRPr sz="1660"/>
            </a:lvl1pPr>
            <a:lvl2pPr marL="474345" indent="0">
              <a:buNone/>
              <a:defRPr sz="1245"/>
            </a:lvl2pPr>
            <a:lvl3pPr marL="948690" indent="0">
              <a:buNone/>
              <a:defRPr sz="1038"/>
            </a:lvl3pPr>
            <a:lvl4pPr marL="1423035" indent="0">
              <a:buNone/>
              <a:defRPr sz="934"/>
            </a:lvl4pPr>
            <a:lvl5pPr marL="1897380" indent="0">
              <a:buNone/>
              <a:defRPr sz="934"/>
            </a:lvl5pPr>
            <a:lvl6pPr marL="2371725" indent="0">
              <a:buNone/>
              <a:defRPr sz="934"/>
            </a:lvl6pPr>
            <a:lvl7pPr marL="2846070" indent="0">
              <a:buNone/>
              <a:defRPr sz="934"/>
            </a:lvl7pPr>
            <a:lvl8pPr marL="3320415" indent="0">
              <a:buNone/>
              <a:defRPr sz="934"/>
            </a:lvl8pPr>
            <a:lvl9pPr marL="3794760" indent="0">
              <a:buNone/>
              <a:defRPr sz="934"/>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6F15528-21DE-4FAA-801E-634DDDAF4B2B}" type="slidenum">
              <a:rPr lang="en-ZW" smtClean="0"/>
              <a:t>‹#›</a:t>
            </a:fld>
            <a:endParaRPr lang="en-ZW"/>
          </a:p>
        </p:txBody>
      </p:sp>
      <p:cxnSp>
        <p:nvCxnSpPr>
          <p:cNvPr id="16" name="Straight Connector 15"/>
          <p:cNvCxnSpPr/>
          <p:nvPr/>
        </p:nvCxnSpPr>
        <p:spPr>
          <a:xfrm>
            <a:off x="1448525" y="3106702"/>
            <a:ext cx="364629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3011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3977" y="2009421"/>
            <a:ext cx="6475884" cy="1463040"/>
          </a:xfrm>
        </p:spPr>
        <p:txBody>
          <a:bodyPr anchor="b">
            <a:normAutofit/>
          </a:bodyPr>
          <a:lstStyle>
            <a:lvl1pPr algn="ctr">
              <a:defRPr sz="2905"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398387" y="1110827"/>
            <a:ext cx="3178223" cy="5093547"/>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60"/>
            </a:lvl1pPr>
            <a:lvl2pPr marL="474345" indent="0">
              <a:buNone/>
              <a:defRPr sz="1660"/>
            </a:lvl2pPr>
            <a:lvl3pPr marL="948690" indent="0">
              <a:buNone/>
              <a:defRPr sz="1660"/>
            </a:lvl3pPr>
            <a:lvl4pPr marL="1423035" indent="0">
              <a:buNone/>
              <a:defRPr sz="1660"/>
            </a:lvl4pPr>
            <a:lvl5pPr marL="1897380" indent="0">
              <a:buNone/>
              <a:defRPr sz="1660"/>
            </a:lvl5pPr>
            <a:lvl6pPr marL="2371725" indent="0">
              <a:buNone/>
              <a:defRPr sz="1660"/>
            </a:lvl6pPr>
            <a:lvl7pPr marL="2846070" indent="0">
              <a:buNone/>
              <a:defRPr sz="1660"/>
            </a:lvl7pPr>
            <a:lvl8pPr marL="3320415" indent="0">
              <a:buNone/>
              <a:defRPr sz="1660"/>
            </a:lvl8pPr>
            <a:lvl9pPr marL="3794760" indent="0">
              <a:buNone/>
              <a:defRPr sz="1660"/>
            </a:lvl9pPr>
          </a:lstStyle>
          <a:p>
            <a:r>
              <a:rPr lang="en-GB"/>
              <a:t>Click icon to add picture</a:t>
            </a:r>
            <a:endParaRPr lang="en-US" dirty="0"/>
          </a:p>
        </p:txBody>
      </p:sp>
      <p:sp>
        <p:nvSpPr>
          <p:cNvPr id="4" name="Text Placeholder 3"/>
          <p:cNvSpPr>
            <a:spLocks noGrp="1"/>
          </p:cNvSpPr>
          <p:nvPr>
            <p:ph type="body" sz="half" idx="2"/>
          </p:nvPr>
        </p:nvSpPr>
        <p:spPr>
          <a:xfrm>
            <a:off x="1343977" y="3472461"/>
            <a:ext cx="6475884" cy="1950720"/>
          </a:xfrm>
        </p:spPr>
        <p:txBody>
          <a:bodyPr anchor="t">
            <a:normAutofit/>
          </a:bodyPr>
          <a:lstStyle>
            <a:lvl1pPr marL="0" indent="0" algn="ctr">
              <a:buNone/>
              <a:defRPr sz="1868"/>
            </a:lvl1pPr>
            <a:lvl2pPr marL="474345" indent="0">
              <a:buNone/>
              <a:defRPr sz="1245"/>
            </a:lvl2pPr>
            <a:lvl3pPr marL="948690" indent="0">
              <a:buNone/>
              <a:defRPr sz="1038"/>
            </a:lvl3pPr>
            <a:lvl4pPr marL="1423035" indent="0">
              <a:buNone/>
              <a:defRPr sz="934"/>
            </a:lvl4pPr>
            <a:lvl5pPr marL="1897380" indent="0">
              <a:buNone/>
              <a:defRPr sz="934"/>
            </a:lvl5pPr>
            <a:lvl6pPr marL="2371725" indent="0">
              <a:buNone/>
              <a:defRPr sz="934"/>
            </a:lvl6pPr>
            <a:lvl7pPr marL="2846070" indent="0">
              <a:buNone/>
              <a:defRPr sz="934"/>
            </a:lvl7pPr>
            <a:lvl8pPr marL="3320415" indent="0">
              <a:buNone/>
              <a:defRPr sz="934"/>
            </a:lvl8pPr>
            <a:lvl9pPr marL="3794760" indent="0">
              <a:buNone/>
              <a:defRPr sz="934"/>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6F15528-21DE-4FAA-801E-634DDDAF4B2B}" type="slidenum">
              <a:rPr lang="en-ZW" smtClean="0"/>
              <a:t>‹#›</a:t>
            </a:fld>
            <a:endParaRPr lang="en-ZW"/>
          </a:p>
        </p:txBody>
      </p:sp>
    </p:spTree>
    <p:extLst>
      <p:ext uri="{BB962C8B-B14F-4D97-AF65-F5344CB8AC3E}">
        <p14:creationId xmlns:p14="http://schemas.microsoft.com/office/powerpoint/2010/main" val="311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6326" y="0"/>
            <a:ext cx="12688586" cy="7313295"/>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343980" y="1047608"/>
            <a:ext cx="9961241" cy="1390791"/>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343978" y="2727394"/>
            <a:ext cx="9961241" cy="3540198"/>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002907" y="6366933"/>
            <a:ext cx="1660208" cy="298027"/>
          </a:xfrm>
          <a:prstGeom prst="rect">
            <a:avLst/>
          </a:prstGeom>
        </p:spPr>
        <p:txBody>
          <a:bodyPr vert="horz" lIns="91440" tIns="45720" rIns="91440" bIns="45720" rtlCol="0" anchor="ctr"/>
          <a:lstStyle>
            <a:lvl1pPr algn="r">
              <a:defRPr sz="1038" b="0" i="0">
                <a:solidFill>
                  <a:schemeClr val="tx1"/>
                </a:solidFill>
                <a:effectLst/>
                <a:latin typeface="+mn-lt"/>
              </a:defRPr>
            </a:lvl1pPr>
          </a:lstStyle>
          <a:p>
            <a:fld id="{1D8BD707-D9CF-40AE-B4C6-C98DA3205C09}" type="datetimeFigureOut">
              <a:rPr lang="en-US" smtClean="0"/>
              <a:t>6/22/2024</a:t>
            </a:fld>
            <a:endParaRPr lang="en-US"/>
          </a:p>
        </p:txBody>
      </p:sp>
      <p:sp>
        <p:nvSpPr>
          <p:cNvPr id="5" name="Footer Placeholder 4"/>
          <p:cNvSpPr>
            <a:spLocks noGrp="1"/>
          </p:cNvSpPr>
          <p:nvPr>
            <p:ph type="ftr" sz="quarter" idx="3"/>
          </p:nvPr>
        </p:nvSpPr>
        <p:spPr>
          <a:xfrm>
            <a:off x="1343979" y="6366933"/>
            <a:ext cx="7579871" cy="298027"/>
          </a:xfrm>
          <a:prstGeom prst="rect">
            <a:avLst/>
          </a:prstGeom>
        </p:spPr>
        <p:txBody>
          <a:bodyPr vert="horz" lIns="91440" tIns="45720" rIns="91440" bIns="45720" rtlCol="0" anchor="ctr"/>
          <a:lstStyle>
            <a:lvl1pPr algn="l">
              <a:defRPr sz="1038" b="0" i="0">
                <a:solidFill>
                  <a:schemeClr val="tx1"/>
                </a:solidFill>
                <a:effectLst/>
                <a:latin typeface="+mn-lt"/>
              </a:defRPr>
            </a:lvl1pPr>
          </a:lstStyle>
          <a:p>
            <a:endParaRPr lang="en-ZW"/>
          </a:p>
        </p:txBody>
      </p:sp>
      <p:sp>
        <p:nvSpPr>
          <p:cNvPr id="6" name="Slide Number Placeholder 5"/>
          <p:cNvSpPr>
            <a:spLocks noGrp="1"/>
          </p:cNvSpPr>
          <p:nvPr>
            <p:ph type="sldNum" sz="quarter" idx="4"/>
          </p:nvPr>
        </p:nvSpPr>
        <p:spPr>
          <a:xfrm>
            <a:off x="10742173" y="6366933"/>
            <a:ext cx="563048" cy="298027"/>
          </a:xfrm>
          <a:prstGeom prst="rect">
            <a:avLst/>
          </a:prstGeom>
        </p:spPr>
        <p:txBody>
          <a:bodyPr vert="horz" lIns="91440" tIns="45720" rIns="91440" bIns="45720" rtlCol="0" anchor="ctr"/>
          <a:lstStyle>
            <a:lvl1pPr algn="r">
              <a:defRPr sz="1038" b="0" i="0">
                <a:solidFill>
                  <a:schemeClr val="tx1"/>
                </a:solidFill>
                <a:effectLst/>
                <a:latin typeface="+mn-lt"/>
              </a:defRPr>
            </a:lvl1pPr>
          </a:lstStyle>
          <a:p>
            <a:fld id="{B6F15528-21DE-4FAA-801E-634DDDAF4B2B}" type="slidenum">
              <a:rPr lang="en-ZW" smtClean="0"/>
              <a:t>‹#›</a:t>
            </a:fld>
            <a:endParaRPr lang="en-ZW"/>
          </a:p>
        </p:txBody>
      </p:sp>
    </p:spTree>
    <p:extLst>
      <p:ext uri="{BB962C8B-B14F-4D97-AF65-F5344CB8AC3E}">
        <p14:creationId xmlns:p14="http://schemas.microsoft.com/office/powerpoint/2010/main" val="68779417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74345" rtl="0" eaLnBrk="1" latinLnBrk="0" hangingPunct="1">
        <a:spcBef>
          <a:spcPct val="0"/>
        </a:spcBef>
        <a:buNone/>
        <a:defRPr sz="4565"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6466" indent="-296466" algn="l" defTabSz="474345" rtl="0" eaLnBrk="1" latinLnBrk="0" hangingPunct="1">
        <a:spcBef>
          <a:spcPct val="20000"/>
        </a:spcBef>
        <a:spcAft>
          <a:spcPts val="623"/>
        </a:spcAft>
        <a:buClr>
          <a:schemeClr val="accent1"/>
        </a:buClr>
        <a:buSzPct val="115000"/>
        <a:buFont typeface="Arial"/>
        <a:buChar char="•"/>
        <a:defRPr sz="2490" kern="1200" cap="none">
          <a:solidFill>
            <a:schemeClr val="tx1">
              <a:lumMod val="85000"/>
              <a:lumOff val="15000"/>
            </a:schemeClr>
          </a:solidFill>
          <a:effectLst/>
          <a:latin typeface="+mn-lt"/>
          <a:ea typeface="+mn-ea"/>
          <a:cs typeface="+mn-cs"/>
        </a:defRPr>
      </a:lvl1pPr>
      <a:lvl2pPr marL="770811" indent="-296466" algn="l" defTabSz="474345" rtl="0" eaLnBrk="1" latinLnBrk="0" hangingPunct="1">
        <a:spcBef>
          <a:spcPct val="20000"/>
        </a:spcBef>
        <a:spcAft>
          <a:spcPts val="623"/>
        </a:spcAft>
        <a:buClr>
          <a:schemeClr val="accent1"/>
        </a:buClr>
        <a:buSzPct val="115000"/>
        <a:buFont typeface="Arial"/>
        <a:buChar char="•"/>
        <a:defRPr sz="2075" kern="1200" cap="none">
          <a:solidFill>
            <a:schemeClr val="tx1">
              <a:lumMod val="85000"/>
              <a:lumOff val="15000"/>
            </a:schemeClr>
          </a:solidFill>
          <a:effectLst/>
          <a:latin typeface="+mn-lt"/>
          <a:ea typeface="+mn-ea"/>
          <a:cs typeface="+mn-cs"/>
        </a:defRPr>
      </a:lvl2pPr>
      <a:lvl3pPr marL="1245156" indent="-296466" algn="l" defTabSz="474345" rtl="0" eaLnBrk="1" latinLnBrk="0" hangingPunct="1">
        <a:spcBef>
          <a:spcPct val="20000"/>
        </a:spcBef>
        <a:spcAft>
          <a:spcPts val="623"/>
        </a:spcAft>
        <a:buClr>
          <a:schemeClr val="accent1"/>
        </a:buClr>
        <a:buSzPct val="115000"/>
        <a:buFont typeface="Arial"/>
        <a:buChar char="•"/>
        <a:defRPr sz="1868" kern="1200" cap="none">
          <a:solidFill>
            <a:schemeClr val="tx1">
              <a:lumMod val="85000"/>
              <a:lumOff val="15000"/>
            </a:schemeClr>
          </a:solidFill>
          <a:effectLst/>
          <a:latin typeface="+mn-lt"/>
          <a:ea typeface="+mn-ea"/>
          <a:cs typeface="+mn-cs"/>
        </a:defRPr>
      </a:lvl3pPr>
      <a:lvl4pPr marL="1600914" indent="-177879" algn="l" defTabSz="474345" rtl="0" eaLnBrk="1" latinLnBrk="0" hangingPunct="1">
        <a:spcBef>
          <a:spcPct val="20000"/>
        </a:spcBef>
        <a:spcAft>
          <a:spcPts val="623"/>
        </a:spcAft>
        <a:buClr>
          <a:schemeClr val="accent1"/>
        </a:buClr>
        <a:buSzPct val="115000"/>
        <a:buFont typeface="Arial"/>
        <a:buChar char="•"/>
        <a:defRPr sz="1660" kern="1200" cap="none">
          <a:solidFill>
            <a:schemeClr val="tx1">
              <a:lumMod val="85000"/>
              <a:lumOff val="15000"/>
            </a:schemeClr>
          </a:solidFill>
          <a:effectLst/>
          <a:latin typeface="+mn-lt"/>
          <a:ea typeface="+mn-ea"/>
          <a:cs typeface="+mn-cs"/>
        </a:defRPr>
      </a:lvl4pPr>
      <a:lvl5pPr marL="2075259" indent="-177879" algn="l" defTabSz="474345" rtl="0" eaLnBrk="1" latinLnBrk="0" hangingPunct="1">
        <a:spcBef>
          <a:spcPct val="20000"/>
        </a:spcBef>
        <a:spcAft>
          <a:spcPts val="623"/>
        </a:spcAft>
        <a:buClr>
          <a:schemeClr val="accent1"/>
        </a:buClr>
        <a:buSzPct val="115000"/>
        <a:buFont typeface="Arial"/>
        <a:buChar char="•"/>
        <a:defRPr sz="1453" kern="1200" cap="none">
          <a:solidFill>
            <a:schemeClr val="tx1">
              <a:lumMod val="85000"/>
              <a:lumOff val="15000"/>
            </a:schemeClr>
          </a:solidFill>
          <a:effectLst/>
          <a:latin typeface="+mn-lt"/>
          <a:ea typeface="+mn-ea"/>
          <a:cs typeface="+mn-cs"/>
        </a:defRPr>
      </a:lvl5pPr>
      <a:lvl6pPr marL="2608898" indent="-237173" algn="l" defTabSz="474345" rtl="0" eaLnBrk="1" latinLnBrk="0" hangingPunct="1">
        <a:spcBef>
          <a:spcPct val="20000"/>
        </a:spcBef>
        <a:spcAft>
          <a:spcPts val="623"/>
        </a:spcAft>
        <a:buClr>
          <a:schemeClr val="accent1"/>
        </a:buClr>
        <a:buSzPct val="115000"/>
        <a:buFont typeface="Arial"/>
        <a:buChar char="•"/>
        <a:defRPr sz="1453" kern="1200" cap="none">
          <a:solidFill>
            <a:schemeClr val="tx1">
              <a:lumMod val="85000"/>
              <a:lumOff val="15000"/>
            </a:schemeClr>
          </a:solidFill>
          <a:effectLst/>
          <a:latin typeface="+mn-lt"/>
          <a:ea typeface="+mn-ea"/>
          <a:cs typeface="+mn-cs"/>
        </a:defRPr>
      </a:lvl6pPr>
      <a:lvl7pPr marL="3083243" indent="-237173" algn="l" defTabSz="474345" rtl="0" eaLnBrk="1" latinLnBrk="0" hangingPunct="1">
        <a:spcBef>
          <a:spcPct val="20000"/>
        </a:spcBef>
        <a:spcAft>
          <a:spcPts val="623"/>
        </a:spcAft>
        <a:buClr>
          <a:schemeClr val="accent1"/>
        </a:buClr>
        <a:buSzPct val="115000"/>
        <a:buFont typeface="Arial"/>
        <a:buChar char="•"/>
        <a:defRPr sz="1453" kern="1200" cap="none">
          <a:solidFill>
            <a:schemeClr val="tx1">
              <a:lumMod val="85000"/>
              <a:lumOff val="15000"/>
            </a:schemeClr>
          </a:solidFill>
          <a:effectLst/>
          <a:latin typeface="+mn-lt"/>
          <a:ea typeface="+mn-ea"/>
          <a:cs typeface="+mn-cs"/>
        </a:defRPr>
      </a:lvl7pPr>
      <a:lvl8pPr marL="3557588" indent="-237173" algn="l" defTabSz="474345" rtl="0" eaLnBrk="1" latinLnBrk="0" hangingPunct="1">
        <a:spcBef>
          <a:spcPct val="20000"/>
        </a:spcBef>
        <a:spcAft>
          <a:spcPts val="623"/>
        </a:spcAft>
        <a:buClr>
          <a:schemeClr val="accent1"/>
        </a:buClr>
        <a:buSzPct val="115000"/>
        <a:buFont typeface="Arial"/>
        <a:buChar char="•"/>
        <a:defRPr sz="1453" kern="1200" cap="none">
          <a:solidFill>
            <a:schemeClr val="tx1">
              <a:lumMod val="85000"/>
              <a:lumOff val="15000"/>
            </a:schemeClr>
          </a:solidFill>
          <a:effectLst/>
          <a:latin typeface="+mn-lt"/>
          <a:ea typeface="+mn-ea"/>
          <a:cs typeface="+mn-cs"/>
        </a:defRPr>
      </a:lvl8pPr>
      <a:lvl9pPr marL="4031933" indent="-237173" algn="l" defTabSz="474345" rtl="0" eaLnBrk="1" latinLnBrk="0" hangingPunct="1">
        <a:spcBef>
          <a:spcPct val="20000"/>
        </a:spcBef>
        <a:spcAft>
          <a:spcPts val="623"/>
        </a:spcAft>
        <a:buClr>
          <a:schemeClr val="accent1"/>
        </a:buClr>
        <a:buSzPct val="115000"/>
        <a:buFont typeface="Arial"/>
        <a:buChar char="•"/>
        <a:defRPr sz="1453" kern="1200" cap="none">
          <a:solidFill>
            <a:schemeClr val="tx1">
              <a:lumMod val="85000"/>
              <a:lumOff val="15000"/>
            </a:schemeClr>
          </a:solidFill>
          <a:effectLst/>
          <a:latin typeface="+mn-lt"/>
          <a:ea typeface="+mn-ea"/>
          <a:cs typeface="+mn-cs"/>
        </a:defRPr>
      </a:lvl9pPr>
    </p:bodyStyle>
    <p:otherStyle>
      <a:defPPr>
        <a:defRPr lang="en-US"/>
      </a:defPPr>
      <a:lvl1pPr marL="0" algn="l" defTabSz="474345" rtl="0" eaLnBrk="1" latinLnBrk="0" hangingPunct="1">
        <a:defRPr sz="1868" kern="1200">
          <a:solidFill>
            <a:schemeClr val="tx1"/>
          </a:solidFill>
          <a:latin typeface="+mn-lt"/>
          <a:ea typeface="+mn-ea"/>
          <a:cs typeface="+mn-cs"/>
        </a:defRPr>
      </a:lvl1pPr>
      <a:lvl2pPr marL="474345" algn="l" defTabSz="474345" rtl="0" eaLnBrk="1" latinLnBrk="0" hangingPunct="1">
        <a:defRPr sz="1868" kern="1200">
          <a:solidFill>
            <a:schemeClr val="tx1"/>
          </a:solidFill>
          <a:latin typeface="+mn-lt"/>
          <a:ea typeface="+mn-ea"/>
          <a:cs typeface="+mn-cs"/>
        </a:defRPr>
      </a:lvl2pPr>
      <a:lvl3pPr marL="948690" algn="l" defTabSz="474345" rtl="0" eaLnBrk="1" latinLnBrk="0" hangingPunct="1">
        <a:defRPr sz="1868" kern="1200">
          <a:solidFill>
            <a:schemeClr val="tx1"/>
          </a:solidFill>
          <a:latin typeface="+mn-lt"/>
          <a:ea typeface="+mn-ea"/>
          <a:cs typeface="+mn-cs"/>
        </a:defRPr>
      </a:lvl3pPr>
      <a:lvl4pPr marL="1423035" algn="l" defTabSz="474345" rtl="0" eaLnBrk="1" latinLnBrk="0" hangingPunct="1">
        <a:defRPr sz="1868" kern="1200">
          <a:solidFill>
            <a:schemeClr val="tx1"/>
          </a:solidFill>
          <a:latin typeface="+mn-lt"/>
          <a:ea typeface="+mn-ea"/>
          <a:cs typeface="+mn-cs"/>
        </a:defRPr>
      </a:lvl4pPr>
      <a:lvl5pPr marL="1897380" algn="l" defTabSz="474345" rtl="0" eaLnBrk="1" latinLnBrk="0" hangingPunct="1">
        <a:defRPr sz="1868" kern="1200">
          <a:solidFill>
            <a:schemeClr val="tx1"/>
          </a:solidFill>
          <a:latin typeface="+mn-lt"/>
          <a:ea typeface="+mn-ea"/>
          <a:cs typeface="+mn-cs"/>
        </a:defRPr>
      </a:lvl5pPr>
      <a:lvl6pPr marL="2371725" algn="l" defTabSz="474345" rtl="0" eaLnBrk="1" latinLnBrk="0" hangingPunct="1">
        <a:defRPr sz="1868" kern="1200">
          <a:solidFill>
            <a:schemeClr val="tx1"/>
          </a:solidFill>
          <a:latin typeface="+mn-lt"/>
          <a:ea typeface="+mn-ea"/>
          <a:cs typeface="+mn-cs"/>
        </a:defRPr>
      </a:lvl6pPr>
      <a:lvl7pPr marL="2846070" algn="l" defTabSz="474345" rtl="0" eaLnBrk="1" latinLnBrk="0" hangingPunct="1">
        <a:defRPr sz="1868" kern="1200">
          <a:solidFill>
            <a:schemeClr val="tx1"/>
          </a:solidFill>
          <a:latin typeface="+mn-lt"/>
          <a:ea typeface="+mn-ea"/>
          <a:cs typeface="+mn-cs"/>
        </a:defRPr>
      </a:lvl7pPr>
      <a:lvl8pPr marL="3320415" algn="l" defTabSz="474345" rtl="0" eaLnBrk="1" latinLnBrk="0" hangingPunct="1">
        <a:defRPr sz="1868" kern="1200">
          <a:solidFill>
            <a:schemeClr val="tx1"/>
          </a:solidFill>
          <a:latin typeface="+mn-lt"/>
          <a:ea typeface="+mn-ea"/>
          <a:cs typeface="+mn-cs"/>
        </a:defRPr>
      </a:lvl8pPr>
      <a:lvl9pPr marL="3794760" algn="l" defTabSz="474345" rtl="0" eaLnBrk="1" latinLnBrk="0" hangingPunct="1">
        <a:defRPr sz="18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8.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7.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hyperlink" Target="https://www.bing.com/maps?cp=25~0&amp;lvl=2&amp;style=r&amp;FORM=BMLOGO" TargetMode="External"/><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0.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40.png"/><Relationship Id="rId5" Type="http://schemas.openxmlformats.org/officeDocument/2006/relationships/image" Target="../media/image52.png"/><Relationship Id="rId10" Type="http://schemas.openxmlformats.org/officeDocument/2006/relationships/image" Target="../media/image9.png"/><Relationship Id="rId4" Type="http://schemas.openxmlformats.org/officeDocument/2006/relationships/image" Target="../media/image51.png"/><Relationship Id="rId9" Type="http://schemas.openxmlformats.org/officeDocument/2006/relationships/image" Target="../media/image5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B4A0-B94D-1421-1612-E45279367B0F}"/>
              </a:ext>
            </a:extLst>
          </p:cNvPr>
          <p:cNvSpPr>
            <a:spLocks noGrp="1"/>
          </p:cNvSpPr>
          <p:nvPr>
            <p:ph type="ctrTitle"/>
          </p:nvPr>
        </p:nvSpPr>
        <p:spPr>
          <a:xfrm>
            <a:off x="1581150" y="1264464"/>
            <a:ext cx="9486900" cy="1821859"/>
          </a:xfrm>
        </p:spPr>
        <p:txBody>
          <a:bodyPr/>
          <a:lstStyle/>
          <a:p>
            <a:br>
              <a:rPr lang="en-GB" dirty="0">
                <a:ea typeface="Roboto" panose="02000000000000000000" pitchFamily="2" charset="0"/>
              </a:rPr>
            </a:br>
            <a:br>
              <a:rPr lang="en-GB" dirty="0">
                <a:ea typeface="Roboto" panose="02000000000000000000" pitchFamily="2" charset="0"/>
              </a:rPr>
            </a:br>
            <a:br>
              <a:rPr lang="en-GB" dirty="0">
                <a:ea typeface="Roboto" panose="02000000000000000000" pitchFamily="2" charset="0"/>
              </a:rPr>
            </a:br>
            <a:br>
              <a:rPr lang="en-GB" dirty="0">
                <a:ea typeface="Roboto" panose="02000000000000000000" pitchFamily="2" charset="0"/>
              </a:rPr>
            </a:br>
            <a:br>
              <a:rPr lang="en-GB" dirty="0">
                <a:ea typeface="Roboto" panose="02000000000000000000" pitchFamily="2" charset="0"/>
              </a:rPr>
            </a:br>
            <a:br>
              <a:rPr lang="en-GB" dirty="0">
                <a:ea typeface="Roboto" panose="02000000000000000000" pitchFamily="2" charset="0"/>
              </a:rPr>
            </a:br>
            <a:br>
              <a:rPr lang="en-GB" dirty="0">
                <a:ea typeface="Roboto" panose="02000000000000000000" pitchFamily="2" charset="0"/>
              </a:rPr>
            </a:br>
            <a:r>
              <a:rPr lang="en-GB" dirty="0">
                <a:ea typeface="Roboto" panose="02000000000000000000" pitchFamily="2" charset="0"/>
              </a:rPr>
              <a:t>NREGA ANALYSIS</a:t>
            </a:r>
            <a:endParaRPr lang="en-ZW" dirty="0">
              <a:ea typeface="Roboto" panose="02000000000000000000" pitchFamily="2" charset="0"/>
            </a:endParaRPr>
          </a:p>
        </p:txBody>
      </p:sp>
      <p:sp>
        <p:nvSpPr>
          <p:cNvPr id="3" name="Subtitle 2">
            <a:extLst>
              <a:ext uri="{FF2B5EF4-FFF2-40B4-BE49-F238E27FC236}">
                <a16:creationId xmlns:a16="http://schemas.microsoft.com/office/drawing/2014/main" id="{7E0791E8-FAAE-DD55-EF43-853073A6CA46}"/>
              </a:ext>
            </a:extLst>
          </p:cNvPr>
          <p:cNvSpPr>
            <a:spLocks noGrp="1"/>
          </p:cNvSpPr>
          <p:nvPr>
            <p:ph type="subTitle" idx="1"/>
          </p:nvPr>
        </p:nvSpPr>
        <p:spPr>
          <a:xfrm>
            <a:off x="2793363" y="3894769"/>
            <a:ext cx="7071257" cy="1707645"/>
          </a:xfrm>
        </p:spPr>
        <p:txBody>
          <a:bodyPr>
            <a:noAutofit/>
          </a:bodyPr>
          <a:lstStyle/>
          <a:p>
            <a:r>
              <a:rPr lang="en-GB" sz="1868" b="1" i="1" dirty="0">
                <a:latin typeface="Roboto" panose="02000000000000000000" pitchFamily="2" charset="0"/>
                <a:ea typeface="Roboto" panose="02000000000000000000" pitchFamily="2" charset="0"/>
              </a:rPr>
              <a:t>Mission </a:t>
            </a:r>
            <a:r>
              <a:rPr lang="en-GB" sz="1868" i="1" dirty="0">
                <a:latin typeface="Roboto" panose="02000000000000000000" pitchFamily="2" charset="0"/>
                <a:ea typeface="Roboto" panose="02000000000000000000" pitchFamily="2" charset="0"/>
              </a:rPr>
              <a:t>: </a:t>
            </a:r>
            <a:r>
              <a:rPr lang="en-GB" sz="1868" b="1" i="1" dirty="0">
                <a:solidFill>
                  <a:srgbClr val="040C28"/>
                </a:solidFill>
                <a:latin typeface="Google Sans"/>
              </a:rPr>
              <a:t>NREGA</a:t>
            </a:r>
            <a:r>
              <a:rPr lang="en-GB" sz="1868" i="1" dirty="0">
                <a:solidFill>
                  <a:srgbClr val="202124"/>
                </a:solidFill>
                <a:latin typeface="Google Sans"/>
              </a:rPr>
              <a:t> seeks to enhance the livelihood security of the households in rural areas of the country by providing at least 100 days of guaranteed wage employment in every financial year to every household whose adult members volunteer to do unskilled manual work</a:t>
            </a:r>
            <a:endParaRPr lang="en-ZW" sz="1868" i="1" dirty="0">
              <a:latin typeface="Roboto" panose="02000000000000000000" pitchFamily="2" charset="0"/>
              <a:ea typeface="Roboto" panose="02000000000000000000" pitchFamily="2" charset="0"/>
            </a:endParaRPr>
          </a:p>
        </p:txBody>
      </p:sp>
      <p:pic>
        <p:nvPicPr>
          <p:cNvPr id="5" name="Picture 4" descr="A book with a picture of a person&#10;&#10;Description automatically generated">
            <a:extLst>
              <a:ext uri="{FF2B5EF4-FFF2-40B4-BE49-F238E27FC236}">
                <a16:creationId xmlns:a16="http://schemas.microsoft.com/office/drawing/2014/main" id="{6109DEC7-36F6-2BE4-9DA9-0599FCEC73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0012"/>
            <a:ext cx="2293356" cy="3250295"/>
          </a:xfrm>
          <a:prstGeom prst="rect">
            <a:avLst/>
          </a:prstGeom>
        </p:spPr>
      </p:pic>
      <p:sp>
        <p:nvSpPr>
          <p:cNvPr id="4" name="Rectangle 3">
            <a:extLst>
              <a:ext uri="{FF2B5EF4-FFF2-40B4-BE49-F238E27FC236}">
                <a16:creationId xmlns:a16="http://schemas.microsoft.com/office/drawing/2014/main" id="{5246AA10-0467-083F-1AA9-D578F07E35F2}"/>
              </a:ext>
            </a:extLst>
          </p:cNvPr>
          <p:cNvSpPr/>
          <p:nvPr/>
        </p:nvSpPr>
        <p:spPr>
          <a:xfrm>
            <a:off x="9372600" y="6629400"/>
            <a:ext cx="2819400" cy="304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i="1" dirty="0">
                <a:solidFill>
                  <a:srgbClr val="202124"/>
                </a:solidFill>
                <a:latin typeface="Google Sans"/>
              </a:rPr>
              <a:t>By: Aubrey Mubonani</a:t>
            </a:r>
            <a:endParaRPr lang="en-ZW" b="1" dirty="0"/>
          </a:p>
        </p:txBody>
      </p:sp>
    </p:spTree>
    <p:extLst>
      <p:ext uri="{BB962C8B-B14F-4D97-AF65-F5344CB8AC3E}">
        <p14:creationId xmlns:p14="http://schemas.microsoft.com/office/powerpoint/2010/main" val="125355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2158-CA13-7F7F-B1D4-E13FB6EDF0ED}"/>
              </a:ext>
            </a:extLst>
          </p:cNvPr>
          <p:cNvSpPr>
            <a:spLocks noGrp="1"/>
          </p:cNvSpPr>
          <p:nvPr>
            <p:ph type="title"/>
          </p:nvPr>
        </p:nvSpPr>
        <p:spPr>
          <a:xfrm>
            <a:off x="1343980" y="1118975"/>
            <a:ext cx="9961241" cy="903167"/>
          </a:xfrm>
        </p:spPr>
        <p:txBody>
          <a:bodyPr/>
          <a:lstStyle/>
          <a:p>
            <a:r>
              <a:rPr lang="en-GB" dirty="0"/>
              <a:t>PROBLEM STATEMENT</a:t>
            </a:r>
            <a:endParaRPr lang="en-ZW" dirty="0"/>
          </a:p>
        </p:txBody>
      </p:sp>
      <p:sp>
        <p:nvSpPr>
          <p:cNvPr id="4" name="Oval 3">
            <a:extLst>
              <a:ext uri="{FF2B5EF4-FFF2-40B4-BE49-F238E27FC236}">
                <a16:creationId xmlns:a16="http://schemas.microsoft.com/office/drawing/2014/main" id="{795BF741-095B-0167-5100-4D5CB6D4CCB1}"/>
              </a:ext>
            </a:extLst>
          </p:cNvPr>
          <p:cNvSpPr/>
          <p:nvPr/>
        </p:nvSpPr>
        <p:spPr>
          <a:xfrm>
            <a:off x="1033934" y="2764594"/>
            <a:ext cx="3145804" cy="27649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868" b="1" dirty="0"/>
              <a:t>EVALUATATON OF THE</a:t>
            </a:r>
          </a:p>
          <a:p>
            <a:pPr algn="ctr"/>
            <a:r>
              <a:rPr lang="en-GB" sz="1868" b="1" dirty="0"/>
              <a:t>EFFECTIVENESS OF THE PROGRAM</a:t>
            </a:r>
            <a:endParaRPr lang="en-ZW" sz="1868" b="1" dirty="0"/>
          </a:p>
        </p:txBody>
      </p:sp>
      <p:sp>
        <p:nvSpPr>
          <p:cNvPr id="7" name="Oval 6">
            <a:extLst>
              <a:ext uri="{FF2B5EF4-FFF2-40B4-BE49-F238E27FC236}">
                <a16:creationId xmlns:a16="http://schemas.microsoft.com/office/drawing/2014/main" id="{CAAD715F-C0FB-5BA2-D4A9-F9CEEDBD31B5}"/>
              </a:ext>
            </a:extLst>
          </p:cNvPr>
          <p:cNvSpPr/>
          <p:nvPr/>
        </p:nvSpPr>
        <p:spPr>
          <a:xfrm>
            <a:off x="4557836" y="2726708"/>
            <a:ext cx="3214563" cy="27649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868" b="1" dirty="0"/>
              <a:t>EVALUATATON OF THE</a:t>
            </a:r>
          </a:p>
          <a:p>
            <a:pPr algn="ctr"/>
            <a:r>
              <a:rPr lang="en-ZW" sz="1868" b="1" dirty="0"/>
              <a:t>REGIONAL DISPARITIES IN THE PROGRAM</a:t>
            </a:r>
          </a:p>
        </p:txBody>
      </p:sp>
      <p:sp>
        <p:nvSpPr>
          <p:cNvPr id="8" name="Oval 7">
            <a:extLst>
              <a:ext uri="{FF2B5EF4-FFF2-40B4-BE49-F238E27FC236}">
                <a16:creationId xmlns:a16="http://schemas.microsoft.com/office/drawing/2014/main" id="{43494E3E-935F-4586-F5F4-5870B5157E43}"/>
              </a:ext>
            </a:extLst>
          </p:cNvPr>
          <p:cNvSpPr/>
          <p:nvPr/>
        </p:nvSpPr>
        <p:spPr>
          <a:xfrm>
            <a:off x="8469462" y="2764594"/>
            <a:ext cx="3145803" cy="27649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868" b="1" dirty="0"/>
              <a:t>BUDGET UTILIZATION AND FACTORS AFFECTING COMPLETION</a:t>
            </a:r>
            <a:endParaRPr lang="en-ZW" sz="1868" b="1" dirty="0"/>
          </a:p>
        </p:txBody>
      </p:sp>
    </p:spTree>
    <p:extLst>
      <p:ext uri="{BB962C8B-B14F-4D97-AF65-F5344CB8AC3E}">
        <p14:creationId xmlns:p14="http://schemas.microsoft.com/office/powerpoint/2010/main" val="179934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grpSp>
        <p:nvGrpSpPr>
          <p:cNvPr id="3" name="object 3"/>
          <p:cNvGrpSpPr/>
          <p:nvPr/>
        </p:nvGrpSpPr>
        <p:grpSpPr>
          <a:xfrm>
            <a:off x="228600" y="228600"/>
            <a:ext cx="12182475" cy="6858000"/>
            <a:chOff x="228600" y="228600"/>
            <a:chExt cx="12182475" cy="6858000"/>
          </a:xfrm>
        </p:grpSpPr>
        <p:sp>
          <p:nvSpPr>
            <p:cNvPr id="4" name="object 4"/>
            <p:cNvSpPr/>
            <p:nvPr/>
          </p:nvSpPr>
          <p:spPr>
            <a:xfrm>
              <a:off x="228600" y="228600"/>
              <a:ext cx="12182475" cy="6858000"/>
            </a:xfrm>
            <a:custGeom>
              <a:avLst/>
              <a:gdLst/>
              <a:ahLst/>
              <a:cxnLst/>
              <a:rect l="l" t="t" r="r" b="b"/>
              <a:pathLst>
                <a:path w="12182475" h="6858000">
                  <a:moveTo>
                    <a:pt x="12182474" y="6857999"/>
                  </a:moveTo>
                  <a:lnTo>
                    <a:pt x="0" y="6857999"/>
                  </a:lnTo>
                  <a:lnTo>
                    <a:pt x="0" y="0"/>
                  </a:lnTo>
                  <a:lnTo>
                    <a:pt x="12182474" y="0"/>
                  </a:lnTo>
                  <a:lnTo>
                    <a:pt x="12182474" y="6857999"/>
                  </a:lnTo>
                  <a:close/>
                </a:path>
              </a:pathLst>
            </a:custGeom>
            <a:solidFill>
              <a:srgbClr val="FFFFFF"/>
            </a:solidFill>
          </p:spPr>
          <p:txBody>
            <a:bodyPr wrap="square" lIns="0" tIns="0" rIns="0" bIns="0" rtlCol="0"/>
            <a:lstStyle/>
            <a:p>
              <a:endParaRPr/>
            </a:p>
          </p:txBody>
        </p:sp>
        <p:sp>
          <p:nvSpPr>
            <p:cNvPr id="5" name="object 5"/>
            <p:cNvSpPr/>
            <p:nvPr/>
          </p:nvSpPr>
          <p:spPr>
            <a:xfrm>
              <a:off x="371363" y="973648"/>
              <a:ext cx="2151380" cy="866140"/>
            </a:xfrm>
            <a:custGeom>
              <a:avLst/>
              <a:gdLst/>
              <a:ahLst/>
              <a:cxnLst/>
              <a:rect l="l" t="t" r="r" b="b"/>
              <a:pathLst>
                <a:path w="2151380" h="866139">
                  <a:moveTo>
                    <a:pt x="2150968" y="866097"/>
                  </a:moveTo>
                  <a:lnTo>
                    <a:pt x="0" y="866097"/>
                  </a:lnTo>
                  <a:lnTo>
                    <a:pt x="0" y="0"/>
                  </a:lnTo>
                  <a:lnTo>
                    <a:pt x="2150968" y="0"/>
                  </a:lnTo>
                  <a:lnTo>
                    <a:pt x="2150968" y="866097"/>
                  </a:lnTo>
                  <a:close/>
                </a:path>
              </a:pathLst>
            </a:custGeom>
            <a:solidFill>
              <a:srgbClr val="E6E6E6"/>
            </a:solidFill>
          </p:spPr>
          <p:txBody>
            <a:bodyPr wrap="square" lIns="0" tIns="0" rIns="0" bIns="0" rtlCol="0"/>
            <a:lstStyle/>
            <a:p>
              <a:endParaRPr/>
            </a:p>
          </p:txBody>
        </p:sp>
        <p:pic>
          <p:nvPicPr>
            <p:cNvPr id="6" name="object 6"/>
            <p:cNvPicPr/>
            <p:nvPr/>
          </p:nvPicPr>
          <p:blipFill>
            <a:blip r:embed="rId2" cstate="print"/>
            <a:stretch>
              <a:fillRect/>
            </a:stretch>
          </p:blipFill>
          <p:spPr>
            <a:xfrm>
              <a:off x="505890" y="1066399"/>
              <a:ext cx="912201" cy="120268"/>
            </a:xfrm>
            <a:prstGeom prst="rect">
              <a:avLst/>
            </a:prstGeom>
          </p:spPr>
        </p:pic>
      </p:grpSp>
      <p:sp>
        <p:nvSpPr>
          <p:cNvPr id="8" name="object 8"/>
          <p:cNvSpPr txBox="1"/>
          <p:nvPr/>
        </p:nvSpPr>
        <p:spPr>
          <a:xfrm>
            <a:off x="480815" y="1282969"/>
            <a:ext cx="1932305" cy="299441"/>
          </a:xfrm>
          <a:prstGeom prst="rect">
            <a:avLst/>
          </a:prstGeom>
          <a:solidFill>
            <a:srgbClr val="E6E6E6"/>
          </a:solidFill>
          <a:ln w="9517">
            <a:solidFill>
              <a:srgbClr val="E9E9E9"/>
            </a:solidFill>
          </a:ln>
        </p:spPr>
        <p:txBody>
          <a:bodyPr vert="horz" wrap="square" lIns="0" tIns="67945" rIns="0" bIns="0" rtlCol="0">
            <a:spAutoFit/>
          </a:bodyPr>
          <a:lstStyle/>
          <a:p>
            <a:pPr marL="52069">
              <a:lnSpc>
                <a:spcPct val="100000"/>
              </a:lnSpc>
              <a:spcBef>
                <a:spcPts val="535"/>
              </a:spcBef>
              <a:tabLst>
                <a:tab pos="1752600" algn="l"/>
              </a:tabLst>
            </a:pPr>
            <a:r>
              <a:rPr sz="1500" spc="-37" baseline="2777" dirty="0">
                <a:solidFill>
                  <a:srgbClr val="605D5C"/>
                </a:solidFill>
                <a:latin typeface="Segoe UI"/>
                <a:cs typeface="Segoe UI"/>
              </a:rPr>
              <a:t>All</a:t>
            </a:r>
            <a:r>
              <a:rPr sz="1500" baseline="2777" dirty="0">
                <a:solidFill>
                  <a:srgbClr val="605D5C"/>
                </a:solidFill>
                <a:latin typeface="Segoe UI"/>
                <a:cs typeface="Segoe UI"/>
              </a:rPr>
              <a:t>	</a:t>
            </a:r>
            <a:endParaRPr sz="1000" dirty="0">
              <a:latin typeface="Arial MT"/>
              <a:cs typeface="Arial MT"/>
            </a:endParaRPr>
          </a:p>
        </p:txBody>
      </p:sp>
      <p:sp>
        <p:nvSpPr>
          <p:cNvPr id="9" name="object 9"/>
          <p:cNvSpPr/>
          <p:nvPr/>
        </p:nvSpPr>
        <p:spPr>
          <a:xfrm>
            <a:off x="437986" y="2068167"/>
            <a:ext cx="19050" cy="4711700"/>
          </a:xfrm>
          <a:custGeom>
            <a:avLst/>
            <a:gdLst/>
            <a:ahLst/>
            <a:cxnLst/>
            <a:rect l="l" t="t" r="r" b="b"/>
            <a:pathLst>
              <a:path w="19050" h="4711700">
                <a:moveTo>
                  <a:pt x="19035" y="4711191"/>
                </a:moveTo>
                <a:lnTo>
                  <a:pt x="0" y="4711191"/>
                </a:lnTo>
                <a:lnTo>
                  <a:pt x="0" y="0"/>
                </a:lnTo>
                <a:lnTo>
                  <a:pt x="19035" y="0"/>
                </a:lnTo>
                <a:lnTo>
                  <a:pt x="19035" y="4711191"/>
                </a:lnTo>
                <a:close/>
              </a:path>
            </a:pathLst>
          </a:custGeom>
          <a:solidFill>
            <a:srgbClr val="B3B0AC"/>
          </a:solidFill>
        </p:spPr>
        <p:txBody>
          <a:bodyPr wrap="square" lIns="0" tIns="0" rIns="0" bIns="0" rtlCol="0"/>
          <a:lstStyle/>
          <a:p>
            <a:endParaRPr/>
          </a:p>
        </p:txBody>
      </p:sp>
      <p:sp>
        <p:nvSpPr>
          <p:cNvPr id="10" name="object 10"/>
          <p:cNvSpPr txBox="1"/>
          <p:nvPr/>
        </p:nvSpPr>
        <p:spPr>
          <a:xfrm>
            <a:off x="385639" y="2015821"/>
            <a:ext cx="2151380" cy="4911090"/>
          </a:xfrm>
          <a:prstGeom prst="rect">
            <a:avLst/>
          </a:prstGeom>
          <a:ln w="9517">
            <a:solidFill>
              <a:srgbClr val="000000"/>
            </a:solidFill>
          </a:ln>
        </p:spPr>
        <p:txBody>
          <a:bodyPr vert="horz" wrap="square" lIns="0" tIns="61594" rIns="0" bIns="0" rtlCol="0">
            <a:spAutoFit/>
          </a:bodyPr>
          <a:lstStyle/>
          <a:p>
            <a:pPr marL="166370">
              <a:lnSpc>
                <a:spcPct val="100000"/>
              </a:lnSpc>
              <a:spcBef>
                <a:spcPts val="484"/>
              </a:spcBef>
            </a:pPr>
            <a:r>
              <a:rPr sz="1200" b="1" spc="-10" dirty="0">
                <a:solidFill>
                  <a:srgbClr val="252423"/>
                </a:solidFill>
                <a:latin typeface="Segoe UI"/>
                <a:cs typeface="Segoe UI"/>
              </a:rPr>
              <a:t>269,233,343</a:t>
            </a:r>
            <a:endParaRPr sz="1200" dirty="0">
              <a:latin typeface="Segoe UI"/>
              <a:cs typeface="Segoe UI"/>
            </a:endParaRPr>
          </a:p>
          <a:p>
            <a:pPr marL="166370">
              <a:lnSpc>
                <a:spcPct val="100000"/>
              </a:lnSpc>
              <a:spcBef>
                <a:spcPts val="209"/>
              </a:spcBef>
            </a:pPr>
            <a:r>
              <a:rPr sz="1200" spc="-40" dirty="0">
                <a:solidFill>
                  <a:srgbClr val="12239D"/>
                </a:solidFill>
                <a:latin typeface="Segoe UI"/>
                <a:cs typeface="Segoe UI"/>
              </a:rPr>
              <a:t>TOTAL</a:t>
            </a:r>
            <a:r>
              <a:rPr sz="1200" spc="-5" dirty="0">
                <a:solidFill>
                  <a:srgbClr val="12239D"/>
                </a:solidFill>
                <a:latin typeface="Segoe UI"/>
                <a:cs typeface="Segoe UI"/>
              </a:rPr>
              <a:t> </a:t>
            </a:r>
            <a:r>
              <a:rPr sz="1200" spc="-10" dirty="0">
                <a:solidFill>
                  <a:srgbClr val="12239D"/>
                </a:solidFill>
                <a:latin typeface="Segoe UI"/>
                <a:cs typeface="Segoe UI"/>
              </a:rPr>
              <a:t>WORKERS</a:t>
            </a:r>
            <a:endParaRPr sz="1200" dirty="0">
              <a:latin typeface="Segoe UI"/>
              <a:cs typeface="Segoe UI"/>
            </a:endParaRPr>
          </a:p>
          <a:p>
            <a:pPr marL="166370">
              <a:lnSpc>
                <a:spcPct val="100000"/>
              </a:lnSpc>
              <a:spcBef>
                <a:spcPts val="655"/>
              </a:spcBef>
            </a:pPr>
            <a:r>
              <a:rPr sz="1200" b="1" spc="-10" dirty="0">
                <a:solidFill>
                  <a:srgbClr val="252423"/>
                </a:solidFill>
                <a:latin typeface="Segoe UI"/>
                <a:cs typeface="Segoe UI"/>
              </a:rPr>
              <a:t>175,479,159</a:t>
            </a:r>
            <a:endParaRPr sz="1200" dirty="0">
              <a:latin typeface="Segoe UI"/>
              <a:cs typeface="Segoe UI"/>
            </a:endParaRPr>
          </a:p>
          <a:p>
            <a:pPr marL="166370">
              <a:lnSpc>
                <a:spcPct val="100000"/>
              </a:lnSpc>
              <a:spcBef>
                <a:spcPts val="210"/>
              </a:spcBef>
            </a:pPr>
            <a:r>
              <a:rPr sz="1200" spc="-40" dirty="0">
                <a:solidFill>
                  <a:srgbClr val="12239D"/>
                </a:solidFill>
                <a:latin typeface="Segoe UI"/>
                <a:cs typeface="Segoe UI"/>
              </a:rPr>
              <a:t>TOTAL </a:t>
            </a:r>
            <a:r>
              <a:rPr sz="1200" dirty="0">
                <a:solidFill>
                  <a:srgbClr val="12239D"/>
                </a:solidFill>
                <a:latin typeface="Segoe UI"/>
                <a:cs typeface="Segoe UI"/>
              </a:rPr>
              <a:t>ACTIVE</a:t>
            </a:r>
            <a:r>
              <a:rPr sz="1200" spc="-35" dirty="0">
                <a:solidFill>
                  <a:srgbClr val="12239D"/>
                </a:solidFill>
                <a:latin typeface="Segoe UI"/>
                <a:cs typeface="Segoe UI"/>
              </a:rPr>
              <a:t> </a:t>
            </a:r>
            <a:r>
              <a:rPr sz="1200" spc="-10" dirty="0">
                <a:solidFill>
                  <a:srgbClr val="12239D"/>
                </a:solidFill>
                <a:latin typeface="Segoe UI"/>
                <a:cs typeface="Segoe UI"/>
              </a:rPr>
              <a:t>WORKERS</a:t>
            </a:r>
            <a:endParaRPr sz="1200" dirty="0">
              <a:latin typeface="Segoe UI"/>
              <a:cs typeface="Segoe UI"/>
            </a:endParaRPr>
          </a:p>
          <a:p>
            <a:pPr marL="166370">
              <a:lnSpc>
                <a:spcPct val="100000"/>
              </a:lnSpc>
              <a:spcBef>
                <a:spcPts val="660"/>
              </a:spcBef>
            </a:pPr>
            <a:r>
              <a:rPr sz="1200" b="1" spc="-10" dirty="0">
                <a:solidFill>
                  <a:srgbClr val="252423"/>
                </a:solidFill>
                <a:latin typeface="Segoe UI"/>
                <a:cs typeface="Segoe UI"/>
              </a:rPr>
              <a:t>65.18%</a:t>
            </a:r>
            <a:endParaRPr sz="1200" dirty="0">
              <a:latin typeface="Segoe UI"/>
              <a:cs typeface="Segoe UI"/>
            </a:endParaRPr>
          </a:p>
          <a:p>
            <a:pPr marL="166370">
              <a:lnSpc>
                <a:spcPct val="100000"/>
              </a:lnSpc>
              <a:spcBef>
                <a:spcPts val="209"/>
              </a:spcBef>
            </a:pPr>
            <a:r>
              <a:rPr sz="1200" dirty="0">
                <a:solidFill>
                  <a:srgbClr val="12239D"/>
                </a:solidFill>
                <a:latin typeface="Segoe UI"/>
                <a:cs typeface="Segoe UI"/>
              </a:rPr>
              <a:t>Active</a:t>
            </a:r>
            <a:r>
              <a:rPr sz="1200" spc="-40" dirty="0">
                <a:solidFill>
                  <a:srgbClr val="12239D"/>
                </a:solidFill>
                <a:latin typeface="Segoe UI"/>
                <a:cs typeface="Segoe UI"/>
              </a:rPr>
              <a:t> </a:t>
            </a:r>
            <a:r>
              <a:rPr sz="1200" dirty="0">
                <a:solidFill>
                  <a:srgbClr val="12239D"/>
                </a:solidFill>
                <a:latin typeface="Segoe UI"/>
                <a:cs typeface="Segoe UI"/>
              </a:rPr>
              <a:t>Workers</a:t>
            </a:r>
            <a:r>
              <a:rPr sz="1200" spc="-35" dirty="0">
                <a:solidFill>
                  <a:srgbClr val="12239D"/>
                </a:solidFill>
                <a:latin typeface="Segoe UI"/>
                <a:cs typeface="Segoe UI"/>
              </a:rPr>
              <a:t> </a:t>
            </a:r>
            <a:r>
              <a:rPr sz="1200" spc="-50" dirty="0">
                <a:solidFill>
                  <a:srgbClr val="12239D"/>
                </a:solidFill>
                <a:latin typeface="Segoe UI"/>
                <a:cs typeface="Segoe UI"/>
              </a:rPr>
              <a:t>%</a:t>
            </a:r>
            <a:endParaRPr sz="1200" dirty="0">
              <a:latin typeface="Segoe UI"/>
              <a:cs typeface="Segoe UI"/>
            </a:endParaRPr>
          </a:p>
          <a:p>
            <a:pPr marL="166370">
              <a:lnSpc>
                <a:spcPct val="100000"/>
              </a:lnSpc>
              <a:spcBef>
                <a:spcPts val="730"/>
              </a:spcBef>
            </a:pPr>
            <a:r>
              <a:rPr sz="1200" b="1" spc="-10" dirty="0">
                <a:solidFill>
                  <a:srgbClr val="252423"/>
                </a:solidFill>
                <a:latin typeface="Segoe UI"/>
                <a:cs typeface="Segoe UI"/>
              </a:rPr>
              <a:t>155,746,806</a:t>
            </a:r>
            <a:endParaRPr sz="1200" dirty="0">
              <a:latin typeface="Segoe UI"/>
              <a:cs typeface="Segoe UI"/>
            </a:endParaRPr>
          </a:p>
          <a:p>
            <a:pPr marL="166370">
              <a:lnSpc>
                <a:spcPct val="100000"/>
              </a:lnSpc>
              <a:spcBef>
                <a:spcPts val="135"/>
              </a:spcBef>
            </a:pPr>
            <a:r>
              <a:rPr sz="1200" dirty="0">
                <a:solidFill>
                  <a:srgbClr val="12239D"/>
                </a:solidFill>
                <a:latin typeface="Segoe UI"/>
                <a:cs typeface="Segoe UI"/>
              </a:rPr>
              <a:t>JOB</a:t>
            </a:r>
            <a:r>
              <a:rPr sz="1200" spc="-15" dirty="0">
                <a:solidFill>
                  <a:srgbClr val="12239D"/>
                </a:solidFill>
                <a:latin typeface="Segoe UI"/>
                <a:cs typeface="Segoe UI"/>
              </a:rPr>
              <a:t> </a:t>
            </a:r>
            <a:r>
              <a:rPr sz="1200" dirty="0">
                <a:solidFill>
                  <a:srgbClr val="12239D"/>
                </a:solidFill>
                <a:latin typeface="Segoe UI"/>
                <a:cs typeface="Segoe UI"/>
              </a:rPr>
              <a:t>CARDS</a:t>
            </a:r>
            <a:r>
              <a:rPr sz="1200" spc="-5" dirty="0">
                <a:solidFill>
                  <a:srgbClr val="12239D"/>
                </a:solidFill>
                <a:latin typeface="Segoe UI"/>
                <a:cs typeface="Segoe UI"/>
              </a:rPr>
              <a:t> </a:t>
            </a:r>
            <a:r>
              <a:rPr sz="1200" spc="-10" dirty="0">
                <a:solidFill>
                  <a:srgbClr val="12239D"/>
                </a:solidFill>
                <a:latin typeface="Segoe UI"/>
                <a:cs typeface="Segoe UI"/>
              </a:rPr>
              <a:t>ISSUED</a:t>
            </a:r>
            <a:endParaRPr sz="1200" dirty="0">
              <a:latin typeface="Segoe UI"/>
              <a:cs typeface="Segoe UI"/>
            </a:endParaRPr>
          </a:p>
          <a:p>
            <a:pPr marL="166370">
              <a:lnSpc>
                <a:spcPct val="100000"/>
              </a:lnSpc>
              <a:spcBef>
                <a:spcPts val="735"/>
              </a:spcBef>
            </a:pPr>
            <a:r>
              <a:rPr sz="1200" b="1" spc="-10" dirty="0">
                <a:solidFill>
                  <a:srgbClr val="252423"/>
                </a:solidFill>
                <a:latin typeface="Segoe UI"/>
                <a:cs typeface="Segoe UI"/>
              </a:rPr>
              <a:t>97,048,349</a:t>
            </a:r>
            <a:endParaRPr sz="1200" dirty="0">
              <a:latin typeface="Segoe UI"/>
              <a:cs typeface="Segoe UI"/>
            </a:endParaRPr>
          </a:p>
          <a:p>
            <a:pPr marL="166370">
              <a:lnSpc>
                <a:spcPct val="100000"/>
              </a:lnSpc>
              <a:spcBef>
                <a:spcPts val="130"/>
              </a:spcBef>
            </a:pPr>
            <a:r>
              <a:rPr sz="1200" dirty="0">
                <a:solidFill>
                  <a:srgbClr val="12239D"/>
                </a:solidFill>
                <a:latin typeface="Segoe UI"/>
                <a:cs typeface="Segoe UI"/>
              </a:rPr>
              <a:t>ACTIVE</a:t>
            </a:r>
            <a:r>
              <a:rPr sz="1200" spc="-40" dirty="0">
                <a:solidFill>
                  <a:srgbClr val="12239D"/>
                </a:solidFill>
                <a:latin typeface="Segoe UI"/>
                <a:cs typeface="Segoe UI"/>
              </a:rPr>
              <a:t> </a:t>
            </a:r>
            <a:r>
              <a:rPr sz="1200" dirty="0">
                <a:solidFill>
                  <a:srgbClr val="12239D"/>
                </a:solidFill>
                <a:latin typeface="Segoe UI"/>
                <a:cs typeface="Segoe UI"/>
              </a:rPr>
              <a:t>JOB</a:t>
            </a:r>
            <a:r>
              <a:rPr sz="1200" spc="-35" dirty="0">
                <a:solidFill>
                  <a:srgbClr val="12239D"/>
                </a:solidFill>
                <a:latin typeface="Segoe UI"/>
                <a:cs typeface="Segoe UI"/>
              </a:rPr>
              <a:t> </a:t>
            </a:r>
            <a:r>
              <a:rPr sz="1200" spc="-10" dirty="0">
                <a:solidFill>
                  <a:srgbClr val="12239D"/>
                </a:solidFill>
                <a:latin typeface="Segoe UI"/>
                <a:cs typeface="Segoe UI"/>
              </a:rPr>
              <a:t>CARDS</a:t>
            </a:r>
            <a:endParaRPr sz="1200" dirty="0">
              <a:latin typeface="Segoe UI"/>
              <a:cs typeface="Segoe UI"/>
            </a:endParaRPr>
          </a:p>
          <a:p>
            <a:pPr marL="166370">
              <a:lnSpc>
                <a:spcPct val="100000"/>
              </a:lnSpc>
              <a:spcBef>
                <a:spcPts val="735"/>
              </a:spcBef>
            </a:pPr>
            <a:r>
              <a:rPr sz="1200" b="1" spc="-10" dirty="0">
                <a:solidFill>
                  <a:srgbClr val="252423"/>
                </a:solidFill>
                <a:latin typeface="Segoe UI"/>
                <a:cs typeface="Segoe UI"/>
              </a:rPr>
              <a:t>62.31%</a:t>
            </a:r>
            <a:endParaRPr sz="1200" dirty="0">
              <a:latin typeface="Segoe UI"/>
              <a:cs typeface="Segoe UI"/>
            </a:endParaRPr>
          </a:p>
          <a:p>
            <a:pPr marL="166370">
              <a:lnSpc>
                <a:spcPct val="100000"/>
              </a:lnSpc>
              <a:spcBef>
                <a:spcPts val="210"/>
              </a:spcBef>
            </a:pPr>
            <a:r>
              <a:rPr sz="1200" dirty="0">
                <a:solidFill>
                  <a:srgbClr val="12239D"/>
                </a:solidFill>
                <a:latin typeface="Segoe UI"/>
                <a:cs typeface="Segoe UI"/>
              </a:rPr>
              <a:t>Active</a:t>
            </a:r>
            <a:r>
              <a:rPr sz="1200" spc="-5" dirty="0">
                <a:solidFill>
                  <a:srgbClr val="12239D"/>
                </a:solidFill>
                <a:latin typeface="Segoe UI"/>
                <a:cs typeface="Segoe UI"/>
              </a:rPr>
              <a:t> </a:t>
            </a:r>
            <a:r>
              <a:rPr sz="1200" dirty="0">
                <a:solidFill>
                  <a:srgbClr val="12239D"/>
                </a:solidFill>
                <a:latin typeface="Segoe UI"/>
                <a:cs typeface="Segoe UI"/>
              </a:rPr>
              <a:t>Jobs</a:t>
            </a:r>
            <a:r>
              <a:rPr sz="1200" spc="-5" dirty="0">
                <a:solidFill>
                  <a:srgbClr val="12239D"/>
                </a:solidFill>
                <a:latin typeface="Segoe UI"/>
                <a:cs typeface="Segoe UI"/>
              </a:rPr>
              <a:t> </a:t>
            </a:r>
            <a:r>
              <a:rPr sz="1200" spc="-50" dirty="0">
                <a:solidFill>
                  <a:srgbClr val="12239D"/>
                </a:solidFill>
                <a:latin typeface="Segoe UI"/>
                <a:cs typeface="Segoe UI"/>
              </a:rPr>
              <a:t>%</a:t>
            </a:r>
            <a:endParaRPr sz="1200" dirty="0">
              <a:latin typeface="Segoe UI"/>
              <a:cs typeface="Segoe UI"/>
            </a:endParaRPr>
          </a:p>
          <a:p>
            <a:pPr marL="166370">
              <a:lnSpc>
                <a:spcPct val="100000"/>
              </a:lnSpc>
              <a:spcBef>
                <a:spcPts val="655"/>
              </a:spcBef>
            </a:pPr>
            <a:r>
              <a:rPr sz="1200" b="1" spc="-10" dirty="0">
                <a:solidFill>
                  <a:srgbClr val="252423"/>
                </a:solidFill>
                <a:latin typeface="Segoe UI"/>
                <a:cs typeface="Segoe UI"/>
              </a:rPr>
              <a:t>2,207,060,000</a:t>
            </a:r>
            <a:endParaRPr sz="1200" dirty="0">
              <a:latin typeface="Segoe UI"/>
              <a:cs typeface="Segoe UI"/>
            </a:endParaRPr>
          </a:p>
          <a:p>
            <a:pPr marL="166370">
              <a:lnSpc>
                <a:spcPct val="100000"/>
              </a:lnSpc>
              <a:spcBef>
                <a:spcPts val="210"/>
              </a:spcBef>
            </a:pPr>
            <a:r>
              <a:rPr sz="1200" spc="-10" dirty="0">
                <a:solidFill>
                  <a:srgbClr val="12239D"/>
                </a:solidFill>
                <a:latin typeface="Segoe UI"/>
                <a:cs typeface="Segoe UI"/>
              </a:rPr>
              <a:t>APPROVED</a:t>
            </a:r>
            <a:r>
              <a:rPr sz="1200" spc="-25" dirty="0">
                <a:solidFill>
                  <a:srgbClr val="12239D"/>
                </a:solidFill>
                <a:latin typeface="Segoe UI"/>
                <a:cs typeface="Segoe UI"/>
              </a:rPr>
              <a:t> </a:t>
            </a:r>
            <a:r>
              <a:rPr sz="1200" spc="-10" dirty="0">
                <a:solidFill>
                  <a:srgbClr val="12239D"/>
                </a:solidFill>
                <a:latin typeface="Segoe UI"/>
                <a:cs typeface="Segoe UI"/>
              </a:rPr>
              <a:t>BUDGET</a:t>
            </a:r>
            <a:endParaRPr sz="1200" dirty="0">
              <a:latin typeface="Segoe UI"/>
              <a:cs typeface="Segoe UI"/>
            </a:endParaRPr>
          </a:p>
          <a:p>
            <a:pPr marL="166370">
              <a:lnSpc>
                <a:spcPct val="100000"/>
              </a:lnSpc>
              <a:spcBef>
                <a:spcPts val="660"/>
              </a:spcBef>
            </a:pPr>
            <a:r>
              <a:rPr sz="1200" b="1" spc="-10" dirty="0">
                <a:solidFill>
                  <a:srgbClr val="252423"/>
                </a:solidFill>
                <a:latin typeface="Segoe UI"/>
                <a:cs typeface="Segoe UI"/>
              </a:rPr>
              <a:t>13,055,054</a:t>
            </a:r>
            <a:endParaRPr sz="1200" dirty="0">
              <a:latin typeface="Segoe UI"/>
              <a:cs typeface="Segoe UI"/>
            </a:endParaRPr>
          </a:p>
          <a:p>
            <a:pPr marL="166370">
              <a:lnSpc>
                <a:spcPct val="100000"/>
              </a:lnSpc>
              <a:spcBef>
                <a:spcPts val="209"/>
              </a:spcBef>
            </a:pPr>
            <a:r>
              <a:rPr sz="1200" dirty="0">
                <a:solidFill>
                  <a:srgbClr val="12239D"/>
                </a:solidFill>
                <a:latin typeface="Segoe UI"/>
                <a:cs typeface="Segoe UI"/>
              </a:rPr>
              <a:t>ONGOING</a:t>
            </a:r>
            <a:r>
              <a:rPr sz="1200" spc="-65" dirty="0">
                <a:solidFill>
                  <a:srgbClr val="12239D"/>
                </a:solidFill>
                <a:latin typeface="Segoe UI"/>
                <a:cs typeface="Segoe UI"/>
              </a:rPr>
              <a:t> </a:t>
            </a:r>
            <a:r>
              <a:rPr sz="1200" spc="-10" dirty="0">
                <a:solidFill>
                  <a:srgbClr val="12239D"/>
                </a:solidFill>
                <a:latin typeface="Segoe UI"/>
                <a:cs typeface="Segoe UI"/>
              </a:rPr>
              <a:t>WORKS</a:t>
            </a:r>
            <a:endParaRPr sz="1200" dirty="0">
              <a:latin typeface="Segoe UI"/>
              <a:cs typeface="Segoe UI"/>
            </a:endParaRPr>
          </a:p>
          <a:p>
            <a:pPr marL="166370">
              <a:lnSpc>
                <a:spcPct val="100000"/>
              </a:lnSpc>
              <a:spcBef>
                <a:spcPts val="730"/>
              </a:spcBef>
            </a:pPr>
            <a:r>
              <a:rPr sz="1200" b="1" spc="-10" dirty="0">
                <a:solidFill>
                  <a:srgbClr val="252423"/>
                </a:solidFill>
                <a:latin typeface="Segoe UI"/>
                <a:cs typeface="Segoe UI"/>
              </a:rPr>
              <a:t>3,710,809</a:t>
            </a:r>
            <a:endParaRPr sz="1200" dirty="0">
              <a:latin typeface="Segoe UI"/>
              <a:cs typeface="Segoe UI"/>
            </a:endParaRPr>
          </a:p>
          <a:p>
            <a:pPr marL="166370">
              <a:lnSpc>
                <a:spcPct val="100000"/>
              </a:lnSpc>
              <a:spcBef>
                <a:spcPts val="135"/>
              </a:spcBef>
            </a:pPr>
            <a:r>
              <a:rPr sz="1200" dirty="0">
                <a:solidFill>
                  <a:srgbClr val="12239D"/>
                </a:solidFill>
                <a:latin typeface="Segoe UI"/>
                <a:cs typeface="Segoe UI"/>
              </a:rPr>
              <a:t>COMPLETED</a:t>
            </a:r>
            <a:r>
              <a:rPr sz="1200" spc="-40" dirty="0">
                <a:solidFill>
                  <a:srgbClr val="12239D"/>
                </a:solidFill>
                <a:latin typeface="Segoe UI"/>
                <a:cs typeface="Segoe UI"/>
              </a:rPr>
              <a:t> </a:t>
            </a:r>
            <a:r>
              <a:rPr sz="1200" spc="-10" dirty="0">
                <a:solidFill>
                  <a:srgbClr val="12239D"/>
                </a:solidFill>
                <a:latin typeface="Segoe UI"/>
                <a:cs typeface="Segoe UI"/>
              </a:rPr>
              <a:t>WORKS</a:t>
            </a:r>
            <a:endParaRPr sz="1200" dirty="0">
              <a:latin typeface="Segoe UI"/>
              <a:cs typeface="Segoe UI"/>
            </a:endParaRPr>
          </a:p>
          <a:p>
            <a:pPr marL="166370">
              <a:lnSpc>
                <a:spcPct val="100000"/>
              </a:lnSpc>
              <a:spcBef>
                <a:spcPts val="735"/>
              </a:spcBef>
            </a:pPr>
            <a:r>
              <a:rPr sz="1200" b="1" spc="-10" dirty="0">
                <a:solidFill>
                  <a:srgbClr val="252423"/>
                </a:solidFill>
                <a:latin typeface="Segoe UI"/>
                <a:cs typeface="Segoe UI"/>
              </a:rPr>
              <a:t>28.42%</a:t>
            </a:r>
            <a:endParaRPr sz="1200" dirty="0">
              <a:latin typeface="Segoe UI"/>
              <a:cs typeface="Segoe UI"/>
            </a:endParaRPr>
          </a:p>
          <a:p>
            <a:pPr marL="166370">
              <a:lnSpc>
                <a:spcPct val="100000"/>
              </a:lnSpc>
              <a:spcBef>
                <a:spcPts val="130"/>
              </a:spcBef>
            </a:pPr>
            <a:r>
              <a:rPr sz="1200" dirty="0">
                <a:solidFill>
                  <a:srgbClr val="12239D"/>
                </a:solidFill>
                <a:latin typeface="Segoe UI"/>
                <a:cs typeface="Segoe UI"/>
              </a:rPr>
              <a:t>Job</a:t>
            </a:r>
            <a:r>
              <a:rPr sz="1200" spc="-5" dirty="0">
                <a:solidFill>
                  <a:srgbClr val="12239D"/>
                </a:solidFill>
                <a:latin typeface="Segoe UI"/>
                <a:cs typeface="Segoe UI"/>
              </a:rPr>
              <a:t> </a:t>
            </a:r>
            <a:r>
              <a:rPr sz="1200" dirty="0">
                <a:solidFill>
                  <a:srgbClr val="12239D"/>
                </a:solidFill>
                <a:latin typeface="Segoe UI"/>
                <a:cs typeface="Segoe UI"/>
              </a:rPr>
              <a:t>Completion</a:t>
            </a:r>
            <a:r>
              <a:rPr sz="1200" spc="-5" dirty="0">
                <a:solidFill>
                  <a:srgbClr val="12239D"/>
                </a:solidFill>
                <a:latin typeface="Segoe UI"/>
                <a:cs typeface="Segoe UI"/>
              </a:rPr>
              <a:t> </a:t>
            </a:r>
            <a:r>
              <a:rPr sz="1200" spc="-50" dirty="0">
                <a:solidFill>
                  <a:srgbClr val="12239D"/>
                </a:solidFill>
                <a:latin typeface="Segoe UI"/>
                <a:cs typeface="Segoe UI"/>
              </a:rPr>
              <a:t>%</a:t>
            </a:r>
            <a:endParaRPr sz="1200" dirty="0">
              <a:latin typeface="Segoe UI"/>
              <a:cs typeface="Segoe UI"/>
            </a:endParaRPr>
          </a:p>
        </p:txBody>
      </p:sp>
      <p:grpSp>
        <p:nvGrpSpPr>
          <p:cNvPr id="11" name="object 11"/>
          <p:cNvGrpSpPr/>
          <p:nvPr/>
        </p:nvGrpSpPr>
        <p:grpSpPr>
          <a:xfrm>
            <a:off x="371355" y="345482"/>
            <a:ext cx="12049760" cy="561975"/>
            <a:chOff x="371355" y="345482"/>
            <a:chExt cx="12049760" cy="561975"/>
          </a:xfrm>
        </p:grpSpPr>
        <p:sp>
          <p:nvSpPr>
            <p:cNvPr id="12" name="object 12"/>
            <p:cNvSpPr/>
            <p:nvPr/>
          </p:nvSpPr>
          <p:spPr>
            <a:xfrm>
              <a:off x="380880" y="355007"/>
              <a:ext cx="12030710" cy="542925"/>
            </a:xfrm>
            <a:custGeom>
              <a:avLst/>
              <a:gdLst/>
              <a:ahLst/>
              <a:cxnLst/>
              <a:rect l="l" t="t" r="r" b="b"/>
              <a:pathLst>
                <a:path w="12030710" h="542925">
                  <a:moveTo>
                    <a:pt x="12030193" y="542500"/>
                  </a:moveTo>
                  <a:lnTo>
                    <a:pt x="0" y="542500"/>
                  </a:lnTo>
                  <a:lnTo>
                    <a:pt x="0" y="0"/>
                  </a:lnTo>
                  <a:lnTo>
                    <a:pt x="12030193" y="0"/>
                  </a:lnTo>
                  <a:lnTo>
                    <a:pt x="12030193" y="542500"/>
                  </a:lnTo>
                  <a:close/>
                </a:path>
              </a:pathLst>
            </a:custGeom>
            <a:solidFill>
              <a:srgbClr val="118CFF"/>
            </a:solidFill>
          </p:spPr>
          <p:txBody>
            <a:bodyPr wrap="square" lIns="0" tIns="0" rIns="0" bIns="0" rtlCol="0"/>
            <a:lstStyle/>
            <a:p>
              <a:endParaRPr/>
            </a:p>
          </p:txBody>
        </p:sp>
        <p:sp>
          <p:nvSpPr>
            <p:cNvPr id="13" name="object 13"/>
            <p:cNvSpPr/>
            <p:nvPr/>
          </p:nvSpPr>
          <p:spPr>
            <a:xfrm>
              <a:off x="380880" y="355007"/>
              <a:ext cx="12030710" cy="542925"/>
            </a:xfrm>
            <a:custGeom>
              <a:avLst/>
              <a:gdLst/>
              <a:ahLst/>
              <a:cxnLst/>
              <a:rect l="l" t="t" r="r" b="b"/>
              <a:pathLst>
                <a:path w="12030710" h="542925">
                  <a:moveTo>
                    <a:pt x="0" y="0"/>
                  </a:moveTo>
                  <a:lnTo>
                    <a:pt x="12030193" y="0"/>
                  </a:lnTo>
                  <a:lnTo>
                    <a:pt x="12030193" y="542500"/>
                  </a:lnTo>
                  <a:lnTo>
                    <a:pt x="0" y="542500"/>
                  </a:lnTo>
                  <a:lnTo>
                    <a:pt x="0" y="0"/>
                  </a:lnTo>
                  <a:close/>
                </a:path>
              </a:pathLst>
            </a:custGeom>
            <a:ln w="19035">
              <a:solidFill>
                <a:srgbClr val="0D6ABE"/>
              </a:solidFill>
            </a:ln>
          </p:spPr>
          <p:txBody>
            <a:bodyPr wrap="square" lIns="0" tIns="0" rIns="0" bIns="0" rtlCol="0"/>
            <a:lstStyle/>
            <a:p>
              <a:endParaRPr/>
            </a:p>
          </p:txBody>
        </p:sp>
      </p:grpSp>
      <p:sp>
        <p:nvSpPr>
          <p:cNvPr id="14" name="object 14"/>
          <p:cNvSpPr txBox="1">
            <a:spLocks noGrp="1"/>
          </p:cNvSpPr>
          <p:nvPr>
            <p:ph type="title"/>
          </p:nvPr>
        </p:nvSpPr>
        <p:spPr>
          <a:xfrm>
            <a:off x="463356" y="361342"/>
            <a:ext cx="8558530" cy="482600"/>
          </a:xfrm>
          <a:prstGeom prst="rect">
            <a:avLst/>
          </a:prstGeom>
        </p:spPr>
        <p:txBody>
          <a:bodyPr vert="horz" wrap="square" lIns="0" tIns="12065" rIns="0" bIns="0" rtlCol="0">
            <a:spAutoFit/>
          </a:bodyPr>
          <a:lstStyle/>
          <a:p>
            <a:pPr marL="12700" algn="l">
              <a:lnSpc>
                <a:spcPct val="100000"/>
              </a:lnSpc>
              <a:spcBef>
                <a:spcPts val="95"/>
              </a:spcBef>
            </a:pPr>
            <a:r>
              <a:rPr sz="3000" b="1" spc="-20" dirty="0">
                <a:solidFill>
                  <a:srgbClr val="000000"/>
                </a:solidFill>
                <a:cs typeface="Arial MT"/>
              </a:rPr>
              <a:t>NREGA</a:t>
            </a:r>
            <a:r>
              <a:rPr sz="3000" b="1" spc="-190" dirty="0">
                <a:solidFill>
                  <a:srgbClr val="000000"/>
                </a:solidFill>
                <a:cs typeface="Arial MT"/>
              </a:rPr>
              <a:t> </a:t>
            </a:r>
            <a:r>
              <a:rPr sz="3000" b="1" spc="-225" dirty="0">
                <a:solidFill>
                  <a:srgbClr val="000000"/>
                </a:solidFill>
                <a:cs typeface="Arial MT"/>
              </a:rPr>
              <a:t> </a:t>
            </a:r>
            <a:r>
              <a:rPr sz="3000" b="1" spc="-20" dirty="0">
                <a:solidFill>
                  <a:srgbClr val="000000"/>
                </a:solidFill>
                <a:cs typeface="Arial MT"/>
              </a:rPr>
              <a:t>ANALYSIS</a:t>
            </a:r>
            <a:r>
              <a:rPr sz="3000" b="1" spc="-35" dirty="0">
                <a:solidFill>
                  <a:srgbClr val="000000"/>
                </a:solidFill>
                <a:cs typeface="Arial MT"/>
              </a:rPr>
              <a:t> </a:t>
            </a:r>
            <a:r>
              <a:rPr sz="3000" b="1" spc="-10" dirty="0">
                <a:solidFill>
                  <a:srgbClr val="000000"/>
                </a:solidFill>
                <a:cs typeface="Arial MT"/>
              </a:rPr>
              <a:t>DASHBOARD</a:t>
            </a:r>
            <a:endParaRPr sz="3000" b="1" dirty="0">
              <a:cs typeface="Arial MT"/>
            </a:endParaRPr>
          </a:p>
        </p:txBody>
      </p:sp>
      <p:grpSp>
        <p:nvGrpSpPr>
          <p:cNvPr id="15" name="object 15"/>
          <p:cNvGrpSpPr/>
          <p:nvPr/>
        </p:nvGrpSpPr>
        <p:grpSpPr>
          <a:xfrm>
            <a:off x="3396043" y="2620185"/>
            <a:ext cx="8804275" cy="3280410"/>
            <a:chOff x="3396043" y="2620185"/>
            <a:chExt cx="8804275" cy="3280410"/>
          </a:xfrm>
        </p:grpSpPr>
        <p:sp>
          <p:nvSpPr>
            <p:cNvPr id="16" name="object 16"/>
            <p:cNvSpPr/>
            <p:nvPr/>
          </p:nvSpPr>
          <p:spPr>
            <a:xfrm>
              <a:off x="3396031" y="5891059"/>
              <a:ext cx="4007485" cy="9525"/>
            </a:xfrm>
            <a:custGeom>
              <a:avLst/>
              <a:gdLst/>
              <a:ahLst/>
              <a:cxnLst/>
              <a:rect l="l" t="t" r="r" b="b"/>
              <a:pathLst>
                <a:path w="4007484" h="9525">
                  <a:moveTo>
                    <a:pt x="9525" y="0"/>
                  </a:moveTo>
                  <a:lnTo>
                    <a:pt x="0" y="0"/>
                  </a:lnTo>
                  <a:lnTo>
                    <a:pt x="0" y="9512"/>
                  </a:lnTo>
                  <a:lnTo>
                    <a:pt x="9525" y="9512"/>
                  </a:lnTo>
                  <a:lnTo>
                    <a:pt x="9525" y="0"/>
                  </a:lnTo>
                  <a:close/>
                </a:path>
                <a:path w="4007484" h="9525">
                  <a:moveTo>
                    <a:pt x="66624" y="0"/>
                  </a:moveTo>
                  <a:lnTo>
                    <a:pt x="57111" y="0"/>
                  </a:lnTo>
                  <a:lnTo>
                    <a:pt x="57111" y="9512"/>
                  </a:lnTo>
                  <a:lnTo>
                    <a:pt x="66624" y="9512"/>
                  </a:lnTo>
                  <a:lnTo>
                    <a:pt x="66624" y="0"/>
                  </a:lnTo>
                  <a:close/>
                </a:path>
                <a:path w="4007484" h="9525">
                  <a:moveTo>
                    <a:pt x="123736" y="0"/>
                  </a:moveTo>
                  <a:lnTo>
                    <a:pt x="114211" y="0"/>
                  </a:lnTo>
                  <a:lnTo>
                    <a:pt x="114211" y="9512"/>
                  </a:lnTo>
                  <a:lnTo>
                    <a:pt x="123736" y="9512"/>
                  </a:lnTo>
                  <a:lnTo>
                    <a:pt x="123736" y="0"/>
                  </a:lnTo>
                  <a:close/>
                </a:path>
                <a:path w="4007484" h="9525">
                  <a:moveTo>
                    <a:pt x="180835" y="0"/>
                  </a:moveTo>
                  <a:lnTo>
                    <a:pt x="171323" y="0"/>
                  </a:lnTo>
                  <a:lnTo>
                    <a:pt x="171323" y="9512"/>
                  </a:lnTo>
                  <a:lnTo>
                    <a:pt x="180835" y="9512"/>
                  </a:lnTo>
                  <a:lnTo>
                    <a:pt x="180835" y="0"/>
                  </a:lnTo>
                  <a:close/>
                </a:path>
                <a:path w="4007484" h="9525">
                  <a:moveTo>
                    <a:pt x="237947" y="0"/>
                  </a:moveTo>
                  <a:lnTo>
                    <a:pt x="228422" y="0"/>
                  </a:lnTo>
                  <a:lnTo>
                    <a:pt x="228422" y="9512"/>
                  </a:lnTo>
                  <a:lnTo>
                    <a:pt x="237947" y="9512"/>
                  </a:lnTo>
                  <a:lnTo>
                    <a:pt x="237947" y="0"/>
                  </a:lnTo>
                  <a:close/>
                </a:path>
                <a:path w="4007484" h="9525">
                  <a:moveTo>
                    <a:pt x="295046" y="0"/>
                  </a:moveTo>
                  <a:lnTo>
                    <a:pt x="285534" y="0"/>
                  </a:lnTo>
                  <a:lnTo>
                    <a:pt x="285534" y="9512"/>
                  </a:lnTo>
                  <a:lnTo>
                    <a:pt x="295046" y="9512"/>
                  </a:lnTo>
                  <a:lnTo>
                    <a:pt x="295046" y="0"/>
                  </a:lnTo>
                  <a:close/>
                </a:path>
                <a:path w="4007484" h="9525">
                  <a:moveTo>
                    <a:pt x="352158" y="0"/>
                  </a:moveTo>
                  <a:lnTo>
                    <a:pt x="342633" y="0"/>
                  </a:lnTo>
                  <a:lnTo>
                    <a:pt x="342633" y="9512"/>
                  </a:lnTo>
                  <a:lnTo>
                    <a:pt x="352158" y="9512"/>
                  </a:lnTo>
                  <a:lnTo>
                    <a:pt x="352158" y="0"/>
                  </a:lnTo>
                  <a:close/>
                </a:path>
                <a:path w="4007484" h="9525">
                  <a:moveTo>
                    <a:pt x="409257" y="0"/>
                  </a:moveTo>
                  <a:lnTo>
                    <a:pt x="399745" y="0"/>
                  </a:lnTo>
                  <a:lnTo>
                    <a:pt x="399745" y="9512"/>
                  </a:lnTo>
                  <a:lnTo>
                    <a:pt x="409257" y="9512"/>
                  </a:lnTo>
                  <a:lnTo>
                    <a:pt x="409257" y="0"/>
                  </a:lnTo>
                  <a:close/>
                </a:path>
                <a:path w="4007484" h="9525">
                  <a:moveTo>
                    <a:pt x="466369" y="0"/>
                  </a:moveTo>
                  <a:lnTo>
                    <a:pt x="456844" y="0"/>
                  </a:lnTo>
                  <a:lnTo>
                    <a:pt x="456844" y="9512"/>
                  </a:lnTo>
                  <a:lnTo>
                    <a:pt x="466369" y="9512"/>
                  </a:lnTo>
                  <a:lnTo>
                    <a:pt x="466369" y="0"/>
                  </a:lnTo>
                  <a:close/>
                </a:path>
                <a:path w="4007484" h="9525">
                  <a:moveTo>
                    <a:pt x="523468" y="0"/>
                  </a:moveTo>
                  <a:lnTo>
                    <a:pt x="513956" y="0"/>
                  </a:lnTo>
                  <a:lnTo>
                    <a:pt x="513956" y="9512"/>
                  </a:lnTo>
                  <a:lnTo>
                    <a:pt x="523468" y="9512"/>
                  </a:lnTo>
                  <a:lnTo>
                    <a:pt x="523468" y="0"/>
                  </a:lnTo>
                  <a:close/>
                </a:path>
                <a:path w="4007484" h="9525">
                  <a:moveTo>
                    <a:pt x="580580" y="0"/>
                  </a:moveTo>
                  <a:lnTo>
                    <a:pt x="571055" y="0"/>
                  </a:lnTo>
                  <a:lnTo>
                    <a:pt x="571055" y="9512"/>
                  </a:lnTo>
                  <a:lnTo>
                    <a:pt x="580580" y="9512"/>
                  </a:lnTo>
                  <a:lnTo>
                    <a:pt x="580580" y="0"/>
                  </a:lnTo>
                  <a:close/>
                </a:path>
                <a:path w="4007484" h="9525">
                  <a:moveTo>
                    <a:pt x="637679" y="0"/>
                  </a:moveTo>
                  <a:lnTo>
                    <a:pt x="628167" y="0"/>
                  </a:lnTo>
                  <a:lnTo>
                    <a:pt x="628167" y="9512"/>
                  </a:lnTo>
                  <a:lnTo>
                    <a:pt x="637679" y="9512"/>
                  </a:lnTo>
                  <a:lnTo>
                    <a:pt x="637679" y="0"/>
                  </a:lnTo>
                  <a:close/>
                </a:path>
                <a:path w="4007484" h="9525">
                  <a:moveTo>
                    <a:pt x="694791" y="0"/>
                  </a:moveTo>
                  <a:lnTo>
                    <a:pt x="685266" y="0"/>
                  </a:lnTo>
                  <a:lnTo>
                    <a:pt x="685266" y="9512"/>
                  </a:lnTo>
                  <a:lnTo>
                    <a:pt x="694791" y="9512"/>
                  </a:lnTo>
                  <a:lnTo>
                    <a:pt x="694791" y="0"/>
                  </a:lnTo>
                  <a:close/>
                </a:path>
                <a:path w="4007484" h="9525">
                  <a:moveTo>
                    <a:pt x="751890" y="0"/>
                  </a:moveTo>
                  <a:lnTo>
                    <a:pt x="742378" y="0"/>
                  </a:lnTo>
                  <a:lnTo>
                    <a:pt x="742378" y="9512"/>
                  </a:lnTo>
                  <a:lnTo>
                    <a:pt x="751890" y="9512"/>
                  </a:lnTo>
                  <a:lnTo>
                    <a:pt x="751890" y="0"/>
                  </a:lnTo>
                  <a:close/>
                </a:path>
                <a:path w="4007484" h="9525">
                  <a:moveTo>
                    <a:pt x="809002" y="0"/>
                  </a:moveTo>
                  <a:lnTo>
                    <a:pt x="799477" y="0"/>
                  </a:lnTo>
                  <a:lnTo>
                    <a:pt x="799477" y="9512"/>
                  </a:lnTo>
                  <a:lnTo>
                    <a:pt x="809002" y="9512"/>
                  </a:lnTo>
                  <a:lnTo>
                    <a:pt x="809002" y="0"/>
                  </a:lnTo>
                  <a:close/>
                </a:path>
                <a:path w="4007484" h="9525">
                  <a:moveTo>
                    <a:pt x="866101" y="0"/>
                  </a:moveTo>
                  <a:lnTo>
                    <a:pt x="856589" y="0"/>
                  </a:lnTo>
                  <a:lnTo>
                    <a:pt x="856589" y="9512"/>
                  </a:lnTo>
                  <a:lnTo>
                    <a:pt x="866101" y="9512"/>
                  </a:lnTo>
                  <a:lnTo>
                    <a:pt x="866101" y="0"/>
                  </a:lnTo>
                  <a:close/>
                </a:path>
                <a:path w="4007484" h="9525">
                  <a:moveTo>
                    <a:pt x="923213" y="0"/>
                  </a:moveTo>
                  <a:lnTo>
                    <a:pt x="913688" y="0"/>
                  </a:lnTo>
                  <a:lnTo>
                    <a:pt x="913688" y="9512"/>
                  </a:lnTo>
                  <a:lnTo>
                    <a:pt x="923213" y="9512"/>
                  </a:lnTo>
                  <a:lnTo>
                    <a:pt x="923213" y="0"/>
                  </a:lnTo>
                  <a:close/>
                </a:path>
                <a:path w="4007484" h="9525">
                  <a:moveTo>
                    <a:pt x="980313" y="0"/>
                  </a:moveTo>
                  <a:lnTo>
                    <a:pt x="970800" y="0"/>
                  </a:lnTo>
                  <a:lnTo>
                    <a:pt x="970800" y="9512"/>
                  </a:lnTo>
                  <a:lnTo>
                    <a:pt x="980313" y="9512"/>
                  </a:lnTo>
                  <a:lnTo>
                    <a:pt x="980313" y="0"/>
                  </a:lnTo>
                  <a:close/>
                </a:path>
                <a:path w="4007484" h="9525">
                  <a:moveTo>
                    <a:pt x="1037424" y="0"/>
                  </a:moveTo>
                  <a:lnTo>
                    <a:pt x="1027899" y="0"/>
                  </a:lnTo>
                  <a:lnTo>
                    <a:pt x="1027899" y="9512"/>
                  </a:lnTo>
                  <a:lnTo>
                    <a:pt x="1037424" y="9512"/>
                  </a:lnTo>
                  <a:lnTo>
                    <a:pt x="1037424" y="0"/>
                  </a:lnTo>
                  <a:close/>
                </a:path>
                <a:path w="4007484" h="9525">
                  <a:moveTo>
                    <a:pt x="1094524" y="0"/>
                  </a:moveTo>
                  <a:lnTo>
                    <a:pt x="1085011" y="0"/>
                  </a:lnTo>
                  <a:lnTo>
                    <a:pt x="1085011" y="9512"/>
                  </a:lnTo>
                  <a:lnTo>
                    <a:pt x="1094524" y="9512"/>
                  </a:lnTo>
                  <a:lnTo>
                    <a:pt x="1094524" y="0"/>
                  </a:lnTo>
                  <a:close/>
                </a:path>
                <a:path w="4007484" h="9525">
                  <a:moveTo>
                    <a:pt x="1151636" y="0"/>
                  </a:moveTo>
                  <a:lnTo>
                    <a:pt x="1142111" y="0"/>
                  </a:lnTo>
                  <a:lnTo>
                    <a:pt x="1142111" y="9512"/>
                  </a:lnTo>
                  <a:lnTo>
                    <a:pt x="1151636" y="9512"/>
                  </a:lnTo>
                  <a:lnTo>
                    <a:pt x="1151636" y="0"/>
                  </a:lnTo>
                  <a:close/>
                </a:path>
                <a:path w="4007484" h="9525">
                  <a:moveTo>
                    <a:pt x="1208735" y="0"/>
                  </a:moveTo>
                  <a:lnTo>
                    <a:pt x="1199222" y="0"/>
                  </a:lnTo>
                  <a:lnTo>
                    <a:pt x="1199222" y="9512"/>
                  </a:lnTo>
                  <a:lnTo>
                    <a:pt x="1208735" y="9512"/>
                  </a:lnTo>
                  <a:lnTo>
                    <a:pt x="1208735" y="0"/>
                  </a:lnTo>
                  <a:close/>
                </a:path>
                <a:path w="4007484" h="9525">
                  <a:moveTo>
                    <a:pt x="1265847" y="0"/>
                  </a:moveTo>
                  <a:lnTo>
                    <a:pt x="1256322" y="0"/>
                  </a:lnTo>
                  <a:lnTo>
                    <a:pt x="1256322" y="9512"/>
                  </a:lnTo>
                  <a:lnTo>
                    <a:pt x="1265847" y="9512"/>
                  </a:lnTo>
                  <a:lnTo>
                    <a:pt x="1265847" y="0"/>
                  </a:lnTo>
                  <a:close/>
                </a:path>
                <a:path w="4007484" h="9525">
                  <a:moveTo>
                    <a:pt x="1322946" y="0"/>
                  </a:moveTo>
                  <a:lnTo>
                    <a:pt x="1313434" y="0"/>
                  </a:lnTo>
                  <a:lnTo>
                    <a:pt x="1313434" y="9512"/>
                  </a:lnTo>
                  <a:lnTo>
                    <a:pt x="1322946" y="9512"/>
                  </a:lnTo>
                  <a:lnTo>
                    <a:pt x="1322946" y="0"/>
                  </a:lnTo>
                  <a:close/>
                </a:path>
                <a:path w="4007484" h="9525">
                  <a:moveTo>
                    <a:pt x="1380058" y="0"/>
                  </a:moveTo>
                  <a:lnTo>
                    <a:pt x="1370533" y="0"/>
                  </a:lnTo>
                  <a:lnTo>
                    <a:pt x="1370533" y="9512"/>
                  </a:lnTo>
                  <a:lnTo>
                    <a:pt x="1380058" y="9512"/>
                  </a:lnTo>
                  <a:lnTo>
                    <a:pt x="1380058" y="0"/>
                  </a:lnTo>
                  <a:close/>
                </a:path>
                <a:path w="4007484" h="9525">
                  <a:moveTo>
                    <a:pt x="1437157" y="0"/>
                  </a:moveTo>
                  <a:lnTo>
                    <a:pt x="1427645" y="0"/>
                  </a:lnTo>
                  <a:lnTo>
                    <a:pt x="1427645" y="9512"/>
                  </a:lnTo>
                  <a:lnTo>
                    <a:pt x="1437157" y="9512"/>
                  </a:lnTo>
                  <a:lnTo>
                    <a:pt x="1437157" y="0"/>
                  </a:lnTo>
                  <a:close/>
                </a:path>
                <a:path w="4007484" h="9525">
                  <a:moveTo>
                    <a:pt x="1494256" y="0"/>
                  </a:moveTo>
                  <a:lnTo>
                    <a:pt x="1484744" y="0"/>
                  </a:lnTo>
                  <a:lnTo>
                    <a:pt x="1484744" y="9512"/>
                  </a:lnTo>
                  <a:lnTo>
                    <a:pt x="1494256" y="9512"/>
                  </a:lnTo>
                  <a:lnTo>
                    <a:pt x="1494256" y="0"/>
                  </a:lnTo>
                  <a:close/>
                </a:path>
                <a:path w="4007484" h="9525">
                  <a:moveTo>
                    <a:pt x="1551368" y="0"/>
                  </a:moveTo>
                  <a:lnTo>
                    <a:pt x="1541856" y="0"/>
                  </a:lnTo>
                  <a:lnTo>
                    <a:pt x="1541856" y="9512"/>
                  </a:lnTo>
                  <a:lnTo>
                    <a:pt x="1551368" y="9512"/>
                  </a:lnTo>
                  <a:lnTo>
                    <a:pt x="1551368" y="0"/>
                  </a:lnTo>
                  <a:close/>
                </a:path>
                <a:path w="4007484" h="9525">
                  <a:moveTo>
                    <a:pt x="1608467" y="0"/>
                  </a:moveTo>
                  <a:lnTo>
                    <a:pt x="1598955" y="0"/>
                  </a:lnTo>
                  <a:lnTo>
                    <a:pt x="1598955" y="9512"/>
                  </a:lnTo>
                  <a:lnTo>
                    <a:pt x="1608467" y="9512"/>
                  </a:lnTo>
                  <a:lnTo>
                    <a:pt x="1608467" y="0"/>
                  </a:lnTo>
                  <a:close/>
                </a:path>
                <a:path w="4007484" h="9525">
                  <a:moveTo>
                    <a:pt x="1665579" y="0"/>
                  </a:moveTo>
                  <a:lnTo>
                    <a:pt x="1656067" y="0"/>
                  </a:lnTo>
                  <a:lnTo>
                    <a:pt x="1656067" y="9512"/>
                  </a:lnTo>
                  <a:lnTo>
                    <a:pt x="1665579" y="9512"/>
                  </a:lnTo>
                  <a:lnTo>
                    <a:pt x="1665579" y="0"/>
                  </a:lnTo>
                  <a:close/>
                </a:path>
                <a:path w="4007484" h="9525">
                  <a:moveTo>
                    <a:pt x="1722678" y="0"/>
                  </a:moveTo>
                  <a:lnTo>
                    <a:pt x="1713166" y="0"/>
                  </a:lnTo>
                  <a:lnTo>
                    <a:pt x="1713166" y="9512"/>
                  </a:lnTo>
                  <a:lnTo>
                    <a:pt x="1722678" y="9512"/>
                  </a:lnTo>
                  <a:lnTo>
                    <a:pt x="1722678" y="0"/>
                  </a:lnTo>
                  <a:close/>
                </a:path>
                <a:path w="4007484" h="9525">
                  <a:moveTo>
                    <a:pt x="1779790" y="0"/>
                  </a:moveTo>
                  <a:lnTo>
                    <a:pt x="1770278" y="0"/>
                  </a:lnTo>
                  <a:lnTo>
                    <a:pt x="1770278" y="9512"/>
                  </a:lnTo>
                  <a:lnTo>
                    <a:pt x="1779790" y="9512"/>
                  </a:lnTo>
                  <a:lnTo>
                    <a:pt x="1779790" y="0"/>
                  </a:lnTo>
                  <a:close/>
                </a:path>
                <a:path w="4007484" h="9525">
                  <a:moveTo>
                    <a:pt x="1836889" y="0"/>
                  </a:moveTo>
                  <a:lnTo>
                    <a:pt x="1827377" y="0"/>
                  </a:lnTo>
                  <a:lnTo>
                    <a:pt x="1827377" y="9512"/>
                  </a:lnTo>
                  <a:lnTo>
                    <a:pt x="1836889" y="9512"/>
                  </a:lnTo>
                  <a:lnTo>
                    <a:pt x="1836889" y="0"/>
                  </a:lnTo>
                  <a:close/>
                </a:path>
                <a:path w="4007484" h="9525">
                  <a:moveTo>
                    <a:pt x="1894001" y="0"/>
                  </a:moveTo>
                  <a:lnTo>
                    <a:pt x="1884476" y="0"/>
                  </a:lnTo>
                  <a:lnTo>
                    <a:pt x="1884476" y="9512"/>
                  </a:lnTo>
                  <a:lnTo>
                    <a:pt x="1894001" y="9512"/>
                  </a:lnTo>
                  <a:lnTo>
                    <a:pt x="1894001" y="0"/>
                  </a:lnTo>
                  <a:close/>
                </a:path>
                <a:path w="4007484" h="9525">
                  <a:moveTo>
                    <a:pt x="1951101" y="0"/>
                  </a:moveTo>
                  <a:lnTo>
                    <a:pt x="1941588" y="0"/>
                  </a:lnTo>
                  <a:lnTo>
                    <a:pt x="1941588" y="9512"/>
                  </a:lnTo>
                  <a:lnTo>
                    <a:pt x="1951101" y="9512"/>
                  </a:lnTo>
                  <a:lnTo>
                    <a:pt x="1951101" y="0"/>
                  </a:lnTo>
                  <a:close/>
                </a:path>
                <a:path w="4007484" h="9525">
                  <a:moveTo>
                    <a:pt x="2008212" y="0"/>
                  </a:moveTo>
                  <a:lnTo>
                    <a:pt x="1998687" y="0"/>
                  </a:lnTo>
                  <a:lnTo>
                    <a:pt x="1998687" y="9512"/>
                  </a:lnTo>
                  <a:lnTo>
                    <a:pt x="2008212" y="9512"/>
                  </a:lnTo>
                  <a:lnTo>
                    <a:pt x="2008212" y="0"/>
                  </a:lnTo>
                  <a:close/>
                </a:path>
                <a:path w="4007484" h="9525">
                  <a:moveTo>
                    <a:pt x="2065312" y="0"/>
                  </a:moveTo>
                  <a:lnTo>
                    <a:pt x="2055799" y="0"/>
                  </a:lnTo>
                  <a:lnTo>
                    <a:pt x="2055799" y="9512"/>
                  </a:lnTo>
                  <a:lnTo>
                    <a:pt x="2065312" y="9512"/>
                  </a:lnTo>
                  <a:lnTo>
                    <a:pt x="2065312" y="0"/>
                  </a:lnTo>
                  <a:close/>
                </a:path>
                <a:path w="4007484" h="9525">
                  <a:moveTo>
                    <a:pt x="2122424" y="0"/>
                  </a:moveTo>
                  <a:lnTo>
                    <a:pt x="2112899" y="0"/>
                  </a:lnTo>
                  <a:lnTo>
                    <a:pt x="2112899" y="9512"/>
                  </a:lnTo>
                  <a:lnTo>
                    <a:pt x="2122424" y="9512"/>
                  </a:lnTo>
                  <a:lnTo>
                    <a:pt x="2122424" y="0"/>
                  </a:lnTo>
                  <a:close/>
                </a:path>
                <a:path w="4007484" h="9525">
                  <a:moveTo>
                    <a:pt x="2179523" y="0"/>
                  </a:moveTo>
                  <a:lnTo>
                    <a:pt x="2170011" y="0"/>
                  </a:lnTo>
                  <a:lnTo>
                    <a:pt x="2170011" y="9512"/>
                  </a:lnTo>
                  <a:lnTo>
                    <a:pt x="2179523" y="9512"/>
                  </a:lnTo>
                  <a:lnTo>
                    <a:pt x="2179523" y="0"/>
                  </a:lnTo>
                  <a:close/>
                </a:path>
                <a:path w="4007484" h="9525">
                  <a:moveTo>
                    <a:pt x="2236635" y="0"/>
                  </a:moveTo>
                  <a:lnTo>
                    <a:pt x="2227110" y="0"/>
                  </a:lnTo>
                  <a:lnTo>
                    <a:pt x="2227110" y="9512"/>
                  </a:lnTo>
                  <a:lnTo>
                    <a:pt x="2236635" y="9512"/>
                  </a:lnTo>
                  <a:lnTo>
                    <a:pt x="2236635" y="0"/>
                  </a:lnTo>
                  <a:close/>
                </a:path>
                <a:path w="4007484" h="9525">
                  <a:moveTo>
                    <a:pt x="2293734" y="0"/>
                  </a:moveTo>
                  <a:lnTo>
                    <a:pt x="2284222" y="0"/>
                  </a:lnTo>
                  <a:lnTo>
                    <a:pt x="2284222" y="9512"/>
                  </a:lnTo>
                  <a:lnTo>
                    <a:pt x="2293734" y="9512"/>
                  </a:lnTo>
                  <a:lnTo>
                    <a:pt x="2293734" y="0"/>
                  </a:lnTo>
                  <a:close/>
                </a:path>
                <a:path w="4007484" h="9525">
                  <a:moveTo>
                    <a:pt x="2350846" y="0"/>
                  </a:moveTo>
                  <a:lnTo>
                    <a:pt x="2341321" y="0"/>
                  </a:lnTo>
                  <a:lnTo>
                    <a:pt x="2341321" y="9512"/>
                  </a:lnTo>
                  <a:lnTo>
                    <a:pt x="2350846" y="9512"/>
                  </a:lnTo>
                  <a:lnTo>
                    <a:pt x="2350846" y="0"/>
                  </a:lnTo>
                  <a:close/>
                </a:path>
                <a:path w="4007484" h="9525">
                  <a:moveTo>
                    <a:pt x="2407945" y="0"/>
                  </a:moveTo>
                  <a:lnTo>
                    <a:pt x="2398433" y="0"/>
                  </a:lnTo>
                  <a:lnTo>
                    <a:pt x="2398433" y="9512"/>
                  </a:lnTo>
                  <a:lnTo>
                    <a:pt x="2407945" y="9512"/>
                  </a:lnTo>
                  <a:lnTo>
                    <a:pt x="2407945" y="0"/>
                  </a:lnTo>
                  <a:close/>
                </a:path>
                <a:path w="4007484" h="9525">
                  <a:moveTo>
                    <a:pt x="2465057" y="0"/>
                  </a:moveTo>
                  <a:lnTo>
                    <a:pt x="2455532" y="0"/>
                  </a:lnTo>
                  <a:lnTo>
                    <a:pt x="2455532" y="9512"/>
                  </a:lnTo>
                  <a:lnTo>
                    <a:pt x="2465057" y="9512"/>
                  </a:lnTo>
                  <a:lnTo>
                    <a:pt x="2465057" y="0"/>
                  </a:lnTo>
                  <a:close/>
                </a:path>
                <a:path w="4007484" h="9525">
                  <a:moveTo>
                    <a:pt x="2522156" y="0"/>
                  </a:moveTo>
                  <a:lnTo>
                    <a:pt x="2512644" y="0"/>
                  </a:lnTo>
                  <a:lnTo>
                    <a:pt x="2512644" y="9512"/>
                  </a:lnTo>
                  <a:lnTo>
                    <a:pt x="2522156" y="9512"/>
                  </a:lnTo>
                  <a:lnTo>
                    <a:pt x="2522156" y="0"/>
                  </a:lnTo>
                  <a:close/>
                </a:path>
                <a:path w="4007484" h="9525">
                  <a:moveTo>
                    <a:pt x="2579268" y="0"/>
                  </a:moveTo>
                  <a:lnTo>
                    <a:pt x="2569743" y="0"/>
                  </a:lnTo>
                  <a:lnTo>
                    <a:pt x="2569743" y="9512"/>
                  </a:lnTo>
                  <a:lnTo>
                    <a:pt x="2579268" y="9512"/>
                  </a:lnTo>
                  <a:lnTo>
                    <a:pt x="2579268" y="0"/>
                  </a:lnTo>
                  <a:close/>
                </a:path>
                <a:path w="4007484" h="9525">
                  <a:moveTo>
                    <a:pt x="2636367" y="0"/>
                  </a:moveTo>
                  <a:lnTo>
                    <a:pt x="2626855" y="0"/>
                  </a:lnTo>
                  <a:lnTo>
                    <a:pt x="2626855" y="9512"/>
                  </a:lnTo>
                  <a:lnTo>
                    <a:pt x="2636367" y="9512"/>
                  </a:lnTo>
                  <a:lnTo>
                    <a:pt x="2636367" y="0"/>
                  </a:lnTo>
                  <a:close/>
                </a:path>
                <a:path w="4007484" h="9525">
                  <a:moveTo>
                    <a:pt x="2693479" y="0"/>
                  </a:moveTo>
                  <a:lnTo>
                    <a:pt x="2683954" y="0"/>
                  </a:lnTo>
                  <a:lnTo>
                    <a:pt x="2683954" y="9512"/>
                  </a:lnTo>
                  <a:lnTo>
                    <a:pt x="2693479" y="9512"/>
                  </a:lnTo>
                  <a:lnTo>
                    <a:pt x="2693479" y="0"/>
                  </a:lnTo>
                  <a:close/>
                </a:path>
                <a:path w="4007484" h="9525">
                  <a:moveTo>
                    <a:pt x="2750578" y="0"/>
                  </a:moveTo>
                  <a:lnTo>
                    <a:pt x="2741066" y="0"/>
                  </a:lnTo>
                  <a:lnTo>
                    <a:pt x="2741066" y="9512"/>
                  </a:lnTo>
                  <a:lnTo>
                    <a:pt x="2750578" y="9512"/>
                  </a:lnTo>
                  <a:lnTo>
                    <a:pt x="2750578" y="0"/>
                  </a:lnTo>
                  <a:close/>
                </a:path>
                <a:path w="4007484" h="9525">
                  <a:moveTo>
                    <a:pt x="2807690" y="0"/>
                  </a:moveTo>
                  <a:lnTo>
                    <a:pt x="2798165" y="0"/>
                  </a:lnTo>
                  <a:lnTo>
                    <a:pt x="2798165" y="9512"/>
                  </a:lnTo>
                  <a:lnTo>
                    <a:pt x="2807690" y="9512"/>
                  </a:lnTo>
                  <a:lnTo>
                    <a:pt x="2807690" y="0"/>
                  </a:lnTo>
                  <a:close/>
                </a:path>
                <a:path w="4007484" h="9525">
                  <a:moveTo>
                    <a:pt x="2864789" y="0"/>
                  </a:moveTo>
                  <a:lnTo>
                    <a:pt x="2855277" y="0"/>
                  </a:lnTo>
                  <a:lnTo>
                    <a:pt x="2855277" y="9512"/>
                  </a:lnTo>
                  <a:lnTo>
                    <a:pt x="2864789" y="9512"/>
                  </a:lnTo>
                  <a:lnTo>
                    <a:pt x="2864789" y="0"/>
                  </a:lnTo>
                  <a:close/>
                </a:path>
                <a:path w="4007484" h="9525">
                  <a:moveTo>
                    <a:pt x="2921901" y="0"/>
                  </a:moveTo>
                  <a:lnTo>
                    <a:pt x="2912376" y="0"/>
                  </a:lnTo>
                  <a:lnTo>
                    <a:pt x="2912376" y="9512"/>
                  </a:lnTo>
                  <a:lnTo>
                    <a:pt x="2921901" y="9512"/>
                  </a:lnTo>
                  <a:lnTo>
                    <a:pt x="2921901" y="0"/>
                  </a:lnTo>
                  <a:close/>
                </a:path>
                <a:path w="4007484" h="9525">
                  <a:moveTo>
                    <a:pt x="2979001" y="0"/>
                  </a:moveTo>
                  <a:lnTo>
                    <a:pt x="2969488" y="0"/>
                  </a:lnTo>
                  <a:lnTo>
                    <a:pt x="2969488" y="9512"/>
                  </a:lnTo>
                  <a:lnTo>
                    <a:pt x="2979001" y="9512"/>
                  </a:lnTo>
                  <a:lnTo>
                    <a:pt x="2979001" y="0"/>
                  </a:lnTo>
                  <a:close/>
                </a:path>
                <a:path w="4007484" h="9525">
                  <a:moveTo>
                    <a:pt x="3036112" y="0"/>
                  </a:moveTo>
                  <a:lnTo>
                    <a:pt x="3026587" y="0"/>
                  </a:lnTo>
                  <a:lnTo>
                    <a:pt x="3026587" y="9512"/>
                  </a:lnTo>
                  <a:lnTo>
                    <a:pt x="3036112" y="9512"/>
                  </a:lnTo>
                  <a:lnTo>
                    <a:pt x="3036112" y="0"/>
                  </a:lnTo>
                  <a:close/>
                </a:path>
                <a:path w="4007484" h="9525">
                  <a:moveTo>
                    <a:pt x="3093212" y="0"/>
                  </a:moveTo>
                  <a:lnTo>
                    <a:pt x="3083699" y="0"/>
                  </a:lnTo>
                  <a:lnTo>
                    <a:pt x="3083699" y="9512"/>
                  </a:lnTo>
                  <a:lnTo>
                    <a:pt x="3093212" y="9512"/>
                  </a:lnTo>
                  <a:lnTo>
                    <a:pt x="3093212" y="0"/>
                  </a:lnTo>
                  <a:close/>
                </a:path>
                <a:path w="4007484" h="9525">
                  <a:moveTo>
                    <a:pt x="3150324" y="0"/>
                  </a:moveTo>
                  <a:lnTo>
                    <a:pt x="3140799" y="0"/>
                  </a:lnTo>
                  <a:lnTo>
                    <a:pt x="3140799" y="9512"/>
                  </a:lnTo>
                  <a:lnTo>
                    <a:pt x="3150324" y="9512"/>
                  </a:lnTo>
                  <a:lnTo>
                    <a:pt x="3150324" y="0"/>
                  </a:lnTo>
                  <a:close/>
                </a:path>
                <a:path w="4007484" h="9525">
                  <a:moveTo>
                    <a:pt x="3207423" y="0"/>
                  </a:moveTo>
                  <a:lnTo>
                    <a:pt x="3197910" y="0"/>
                  </a:lnTo>
                  <a:lnTo>
                    <a:pt x="3197910" y="9512"/>
                  </a:lnTo>
                  <a:lnTo>
                    <a:pt x="3207423" y="9512"/>
                  </a:lnTo>
                  <a:lnTo>
                    <a:pt x="3207423" y="0"/>
                  </a:lnTo>
                  <a:close/>
                </a:path>
                <a:path w="4007484" h="9525">
                  <a:moveTo>
                    <a:pt x="3264535" y="0"/>
                  </a:moveTo>
                  <a:lnTo>
                    <a:pt x="3255010" y="0"/>
                  </a:lnTo>
                  <a:lnTo>
                    <a:pt x="3255010" y="9512"/>
                  </a:lnTo>
                  <a:lnTo>
                    <a:pt x="3264535" y="9512"/>
                  </a:lnTo>
                  <a:lnTo>
                    <a:pt x="3264535" y="0"/>
                  </a:lnTo>
                  <a:close/>
                </a:path>
                <a:path w="4007484" h="9525">
                  <a:moveTo>
                    <a:pt x="3321634" y="0"/>
                  </a:moveTo>
                  <a:lnTo>
                    <a:pt x="3312122" y="0"/>
                  </a:lnTo>
                  <a:lnTo>
                    <a:pt x="3312122" y="9512"/>
                  </a:lnTo>
                  <a:lnTo>
                    <a:pt x="3321634" y="9512"/>
                  </a:lnTo>
                  <a:lnTo>
                    <a:pt x="3321634" y="0"/>
                  </a:lnTo>
                  <a:close/>
                </a:path>
                <a:path w="4007484" h="9525">
                  <a:moveTo>
                    <a:pt x="3378733" y="0"/>
                  </a:moveTo>
                  <a:lnTo>
                    <a:pt x="3369221" y="0"/>
                  </a:lnTo>
                  <a:lnTo>
                    <a:pt x="3369221" y="9512"/>
                  </a:lnTo>
                  <a:lnTo>
                    <a:pt x="3378733" y="9512"/>
                  </a:lnTo>
                  <a:lnTo>
                    <a:pt x="3378733" y="0"/>
                  </a:lnTo>
                  <a:close/>
                </a:path>
                <a:path w="4007484" h="9525">
                  <a:moveTo>
                    <a:pt x="3435845" y="0"/>
                  </a:moveTo>
                  <a:lnTo>
                    <a:pt x="3426333" y="0"/>
                  </a:lnTo>
                  <a:lnTo>
                    <a:pt x="3426333" y="9512"/>
                  </a:lnTo>
                  <a:lnTo>
                    <a:pt x="3435845" y="9512"/>
                  </a:lnTo>
                  <a:lnTo>
                    <a:pt x="3435845" y="0"/>
                  </a:lnTo>
                  <a:close/>
                </a:path>
                <a:path w="4007484" h="9525">
                  <a:moveTo>
                    <a:pt x="3492944" y="0"/>
                  </a:moveTo>
                  <a:lnTo>
                    <a:pt x="3483432" y="0"/>
                  </a:lnTo>
                  <a:lnTo>
                    <a:pt x="3483432" y="9512"/>
                  </a:lnTo>
                  <a:lnTo>
                    <a:pt x="3492944" y="9512"/>
                  </a:lnTo>
                  <a:lnTo>
                    <a:pt x="3492944" y="0"/>
                  </a:lnTo>
                  <a:close/>
                </a:path>
                <a:path w="4007484" h="9525">
                  <a:moveTo>
                    <a:pt x="3550056" y="0"/>
                  </a:moveTo>
                  <a:lnTo>
                    <a:pt x="3540544" y="0"/>
                  </a:lnTo>
                  <a:lnTo>
                    <a:pt x="3540544" y="9512"/>
                  </a:lnTo>
                  <a:lnTo>
                    <a:pt x="3550056" y="9512"/>
                  </a:lnTo>
                  <a:lnTo>
                    <a:pt x="3550056" y="0"/>
                  </a:lnTo>
                  <a:close/>
                </a:path>
                <a:path w="4007484" h="9525">
                  <a:moveTo>
                    <a:pt x="3607155" y="0"/>
                  </a:moveTo>
                  <a:lnTo>
                    <a:pt x="3597643" y="0"/>
                  </a:lnTo>
                  <a:lnTo>
                    <a:pt x="3597643" y="9512"/>
                  </a:lnTo>
                  <a:lnTo>
                    <a:pt x="3607155" y="9512"/>
                  </a:lnTo>
                  <a:lnTo>
                    <a:pt x="3607155" y="0"/>
                  </a:lnTo>
                  <a:close/>
                </a:path>
                <a:path w="4007484" h="9525">
                  <a:moveTo>
                    <a:pt x="3664267" y="0"/>
                  </a:moveTo>
                  <a:lnTo>
                    <a:pt x="3654742" y="0"/>
                  </a:lnTo>
                  <a:lnTo>
                    <a:pt x="3654742" y="9512"/>
                  </a:lnTo>
                  <a:lnTo>
                    <a:pt x="3664267" y="9512"/>
                  </a:lnTo>
                  <a:lnTo>
                    <a:pt x="3664267" y="0"/>
                  </a:lnTo>
                  <a:close/>
                </a:path>
                <a:path w="4007484" h="9525">
                  <a:moveTo>
                    <a:pt x="3721366" y="0"/>
                  </a:moveTo>
                  <a:lnTo>
                    <a:pt x="3711854" y="0"/>
                  </a:lnTo>
                  <a:lnTo>
                    <a:pt x="3711854" y="9512"/>
                  </a:lnTo>
                  <a:lnTo>
                    <a:pt x="3721366" y="9512"/>
                  </a:lnTo>
                  <a:lnTo>
                    <a:pt x="3721366" y="0"/>
                  </a:lnTo>
                  <a:close/>
                </a:path>
                <a:path w="4007484" h="9525">
                  <a:moveTo>
                    <a:pt x="3778478" y="0"/>
                  </a:moveTo>
                  <a:lnTo>
                    <a:pt x="3768953" y="0"/>
                  </a:lnTo>
                  <a:lnTo>
                    <a:pt x="3768953" y="9512"/>
                  </a:lnTo>
                  <a:lnTo>
                    <a:pt x="3778478" y="9512"/>
                  </a:lnTo>
                  <a:lnTo>
                    <a:pt x="3778478" y="0"/>
                  </a:lnTo>
                  <a:close/>
                </a:path>
                <a:path w="4007484" h="9525">
                  <a:moveTo>
                    <a:pt x="3835577" y="0"/>
                  </a:moveTo>
                  <a:lnTo>
                    <a:pt x="3826065" y="0"/>
                  </a:lnTo>
                  <a:lnTo>
                    <a:pt x="3826065" y="9512"/>
                  </a:lnTo>
                  <a:lnTo>
                    <a:pt x="3835577" y="9512"/>
                  </a:lnTo>
                  <a:lnTo>
                    <a:pt x="3835577" y="0"/>
                  </a:lnTo>
                  <a:close/>
                </a:path>
                <a:path w="4007484" h="9525">
                  <a:moveTo>
                    <a:pt x="3892689" y="0"/>
                  </a:moveTo>
                  <a:lnTo>
                    <a:pt x="3883164" y="0"/>
                  </a:lnTo>
                  <a:lnTo>
                    <a:pt x="3883164" y="9512"/>
                  </a:lnTo>
                  <a:lnTo>
                    <a:pt x="3892689" y="9512"/>
                  </a:lnTo>
                  <a:lnTo>
                    <a:pt x="3892689" y="0"/>
                  </a:lnTo>
                  <a:close/>
                </a:path>
                <a:path w="4007484" h="9525">
                  <a:moveTo>
                    <a:pt x="3949789" y="0"/>
                  </a:moveTo>
                  <a:lnTo>
                    <a:pt x="3940276" y="0"/>
                  </a:lnTo>
                  <a:lnTo>
                    <a:pt x="3940276" y="9512"/>
                  </a:lnTo>
                  <a:lnTo>
                    <a:pt x="3949789" y="9512"/>
                  </a:lnTo>
                  <a:lnTo>
                    <a:pt x="3949789" y="0"/>
                  </a:lnTo>
                  <a:close/>
                </a:path>
                <a:path w="4007484" h="9525">
                  <a:moveTo>
                    <a:pt x="4006900" y="0"/>
                  </a:moveTo>
                  <a:lnTo>
                    <a:pt x="3997375" y="0"/>
                  </a:lnTo>
                  <a:lnTo>
                    <a:pt x="3997375" y="9512"/>
                  </a:lnTo>
                  <a:lnTo>
                    <a:pt x="4006900" y="9512"/>
                  </a:lnTo>
                  <a:lnTo>
                    <a:pt x="4006900" y="0"/>
                  </a:lnTo>
                  <a:close/>
                </a:path>
              </a:pathLst>
            </a:custGeom>
            <a:solidFill>
              <a:srgbClr val="C7C6C3"/>
            </a:solidFill>
          </p:spPr>
          <p:txBody>
            <a:bodyPr wrap="square" lIns="0" tIns="0" rIns="0" bIns="0" rtlCol="0"/>
            <a:lstStyle/>
            <a:p>
              <a:endParaRPr/>
            </a:p>
          </p:txBody>
        </p:sp>
        <p:sp>
          <p:nvSpPr>
            <p:cNvPr id="17" name="object 17"/>
            <p:cNvSpPr/>
            <p:nvPr/>
          </p:nvSpPr>
          <p:spPr>
            <a:xfrm>
              <a:off x="7393407" y="5891059"/>
              <a:ext cx="4007485" cy="9525"/>
            </a:xfrm>
            <a:custGeom>
              <a:avLst/>
              <a:gdLst/>
              <a:ahLst/>
              <a:cxnLst/>
              <a:rect l="l" t="t" r="r" b="b"/>
              <a:pathLst>
                <a:path w="4007484" h="9525">
                  <a:moveTo>
                    <a:pt x="9525" y="0"/>
                  </a:moveTo>
                  <a:lnTo>
                    <a:pt x="0" y="0"/>
                  </a:lnTo>
                  <a:lnTo>
                    <a:pt x="0" y="9512"/>
                  </a:lnTo>
                  <a:lnTo>
                    <a:pt x="9525" y="9512"/>
                  </a:lnTo>
                  <a:lnTo>
                    <a:pt x="9525" y="0"/>
                  </a:lnTo>
                  <a:close/>
                </a:path>
                <a:path w="4007484" h="9525">
                  <a:moveTo>
                    <a:pt x="66624" y="0"/>
                  </a:moveTo>
                  <a:lnTo>
                    <a:pt x="57111" y="0"/>
                  </a:lnTo>
                  <a:lnTo>
                    <a:pt x="57111" y="9512"/>
                  </a:lnTo>
                  <a:lnTo>
                    <a:pt x="66624" y="9512"/>
                  </a:lnTo>
                  <a:lnTo>
                    <a:pt x="66624" y="0"/>
                  </a:lnTo>
                  <a:close/>
                </a:path>
                <a:path w="4007484" h="9525">
                  <a:moveTo>
                    <a:pt x="123736" y="0"/>
                  </a:moveTo>
                  <a:lnTo>
                    <a:pt x="114211" y="0"/>
                  </a:lnTo>
                  <a:lnTo>
                    <a:pt x="114211" y="9512"/>
                  </a:lnTo>
                  <a:lnTo>
                    <a:pt x="123736" y="9512"/>
                  </a:lnTo>
                  <a:lnTo>
                    <a:pt x="123736" y="0"/>
                  </a:lnTo>
                  <a:close/>
                </a:path>
                <a:path w="4007484" h="9525">
                  <a:moveTo>
                    <a:pt x="180835" y="0"/>
                  </a:moveTo>
                  <a:lnTo>
                    <a:pt x="171323" y="0"/>
                  </a:lnTo>
                  <a:lnTo>
                    <a:pt x="171323" y="9512"/>
                  </a:lnTo>
                  <a:lnTo>
                    <a:pt x="180835" y="9512"/>
                  </a:lnTo>
                  <a:lnTo>
                    <a:pt x="180835" y="0"/>
                  </a:lnTo>
                  <a:close/>
                </a:path>
                <a:path w="4007484" h="9525">
                  <a:moveTo>
                    <a:pt x="237947" y="0"/>
                  </a:moveTo>
                  <a:lnTo>
                    <a:pt x="228422" y="0"/>
                  </a:lnTo>
                  <a:lnTo>
                    <a:pt x="228422" y="9512"/>
                  </a:lnTo>
                  <a:lnTo>
                    <a:pt x="237947" y="9512"/>
                  </a:lnTo>
                  <a:lnTo>
                    <a:pt x="237947" y="0"/>
                  </a:lnTo>
                  <a:close/>
                </a:path>
                <a:path w="4007484" h="9525">
                  <a:moveTo>
                    <a:pt x="295046" y="0"/>
                  </a:moveTo>
                  <a:lnTo>
                    <a:pt x="285534" y="0"/>
                  </a:lnTo>
                  <a:lnTo>
                    <a:pt x="285534" y="9512"/>
                  </a:lnTo>
                  <a:lnTo>
                    <a:pt x="295046" y="9512"/>
                  </a:lnTo>
                  <a:lnTo>
                    <a:pt x="295046" y="0"/>
                  </a:lnTo>
                  <a:close/>
                </a:path>
                <a:path w="4007484" h="9525">
                  <a:moveTo>
                    <a:pt x="352158" y="0"/>
                  </a:moveTo>
                  <a:lnTo>
                    <a:pt x="342633" y="0"/>
                  </a:lnTo>
                  <a:lnTo>
                    <a:pt x="342633" y="9512"/>
                  </a:lnTo>
                  <a:lnTo>
                    <a:pt x="352158" y="9512"/>
                  </a:lnTo>
                  <a:lnTo>
                    <a:pt x="352158" y="0"/>
                  </a:lnTo>
                  <a:close/>
                </a:path>
                <a:path w="4007484" h="9525">
                  <a:moveTo>
                    <a:pt x="409257" y="0"/>
                  </a:moveTo>
                  <a:lnTo>
                    <a:pt x="399745" y="0"/>
                  </a:lnTo>
                  <a:lnTo>
                    <a:pt x="399745" y="9512"/>
                  </a:lnTo>
                  <a:lnTo>
                    <a:pt x="409257" y="9512"/>
                  </a:lnTo>
                  <a:lnTo>
                    <a:pt x="409257" y="0"/>
                  </a:lnTo>
                  <a:close/>
                </a:path>
                <a:path w="4007484" h="9525">
                  <a:moveTo>
                    <a:pt x="466369" y="0"/>
                  </a:moveTo>
                  <a:lnTo>
                    <a:pt x="456844" y="0"/>
                  </a:lnTo>
                  <a:lnTo>
                    <a:pt x="456844" y="9512"/>
                  </a:lnTo>
                  <a:lnTo>
                    <a:pt x="466369" y="9512"/>
                  </a:lnTo>
                  <a:lnTo>
                    <a:pt x="466369" y="0"/>
                  </a:lnTo>
                  <a:close/>
                </a:path>
                <a:path w="4007484" h="9525">
                  <a:moveTo>
                    <a:pt x="523468" y="0"/>
                  </a:moveTo>
                  <a:lnTo>
                    <a:pt x="513956" y="0"/>
                  </a:lnTo>
                  <a:lnTo>
                    <a:pt x="513956" y="9512"/>
                  </a:lnTo>
                  <a:lnTo>
                    <a:pt x="523468" y="9512"/>
                  </a:lnTo>
                  <a:lnTo>
                    <a:pt x="523468" y="0"/>
                  </a:lnTo>
                  <a:close/>
                </a:path>
                <a:path w="4007484" h="9525">
                  <a:moveTo>
                    <a:pt x="580580" y="0"/>
                  </a:moveTo>
                  <a:lnTo>
                    <a:pt x="571055" y="0"/>
                  </a:lnTo>
                  <a:lnTo>
                    <a:pt x="571055" y="9512"/>
                  </a:lnTo>
                  <a:lnTo>
                    <a:pt x="580580" y="9512"/>
                  </a:lnTo>
                  <a:lnTo>
                    <a:pt x="580580" y="0"/>
                  </a:lnTo>
                  <a:close/>
                </a:path>
                <a:path w="4007484" h="9525">
                  <a:moveTo>
                    <a:pt x="637679" y="0"/>
                  </a:moveTo>
                  <a:lnTo>
                    <a:pt x="628167" y="0"/>
                  </a:lnTo>
                  <a:lnTo>
                    <a:pt x="628167" y="9512"/>
                  </a:lnTo>
                  <a:lnTo>
                    <a:pt x="637679" y="9512"/>
                  </a:lnTo>
                  <a:lnTo>
                    <a:pt x="637679" y="0"/>
                  </a:lnTo>
                  <a:close/>
                </a:path>
                <a:path w="4007484" h="9525">
                  <a:moveTo>
                    <a:pt x="694791" y="0"/>
                  </a:moveTo>
                  <a:lnTo>
                    <a:pt x="685266" y="0"/>
                  </a:lnTo>
                  <a:lnTo>
                    <a:pt x="685266" y="9512"/>
                  </a:lnTo>
                  <a:lnTo>
                    <a:pt x="694791" y="9512"/>
                  </a:lnTo>
                  <a:lnTo>
                    <a:pt x="694791" y="0"/>
                  </a:lnTo>
                  <a:close/>
                </a:path>
                <a:path w="4007484" h="9525">
                  <a:moveTo>
                    <a:pt x="751890" y="0"/>
                  </a:moveTo>
                  <a:lnTo>
                    <a:pt x="742378" y="0"/>
                  </a:lnTo>
                  <a:lnTo>
                    <a:pt x="742378" y="9512"/>
                  </a:lnTo>
                  <a:lnTo>
                    <a:pt x="751890" y="9512"/>
                  </a:lnTo>
                  <a:lnTo>
                    <a:pt x="751890" y="0"/>
                  </a:lnTo>
                  <a:close/>
                </a:path>
                <a:path w="4007484" h="9525">
                  <a:moveTo>
                    <a:pt x="809002" y="0"/>
                  </a:moveTo>
                  <a:lnTo>
                    <a:pt x="799477" y="0"/>
                  </a:lnTo>
                  <a:lnTo>
                    <a:pt x="799477" y="9512"/>
                  </a:lnTo>
                  <a:lnTo>
                    <a:pt x="809002" y="9512"/>
                  </a:lnTo>
                  <a:lnTo>
                    <a:pt x="809002" y="0"/>
                  </a:lnTo>
                  <a:close/>
                </a:path>
                <a:path w="4007484" h="9525">
                  <a:moveTo>
                    <a:pt x="866101" y="0"/>
                  </a:moveTo>
                  <a:lnTo>
                    <a:pt x="856589" y="0"/>
                  </a:lnTo>
                  <a:lnTo>
                    <a:pt x="856589" y="9512"/>
                  </a:lnTo>
                  <a:lnTo>
                    <a:pt x="866101" y="9512"/>
                  </a:lnTo>
                  <a:lnTo>
                    <a:pt x="866101" y="0"/>
                  </a:lnTo>
                  <a:close/>
                </a:path>
                <a:path w="4007484" h="9525">
                  <a:moveTo>
                    <a:pt x="923213" y="0"/>
                  </a:moveTo>
                  <a:lnTo>
                    <a:pt x="913688" y="0"/>
                  </a:lnTo>
                  <a:lnTo>
                    <a:pt x="913688" y="9512"/>
                  </a:lnTo>
                  <a:lnTo>
                    <a:pt x="923213" y="9512"/>
                  </a:lnTo>
                  <a:lnTo>
                    <a:pt x="923213" y="0"/>
                  </a:lnTo>
                  <a:close/>
                </a:path>
                <a:path w="4007484" h="9525">
                  <a:moveTo>
                    <a:pt x="980313" y="0"/>
                  </a:moveTo>
                  <a:lnTo>
                    <a:pt x="970800" y="0"/>
                  </a:lnTo>
                  <a:lnTo>
                    <a:pt x="970800" y="9512"/>
                  </a:lnTo>
                  <a:lnTo>
                    <a:pt x="980313" y="9512"/>
                  </a:lnTo>
                  <a:lnTo>
                    <a:pt x="980313" y="0"/>
                  </a:lnTo>
                  <a:close/>
                </a:path>
                <a:path w="4007484" h="9525">
                  <a:moveTo>
                    <a:pt x="1037424" y="0"/>
                  </a:moveTo>
                  <a:lnTo>
                    <a:pt x="1027899" y="0"/>
                  </a:lnTo>
                  <a:lnTo>
                    <a:pt x="1027899" y="9512"/>
                  </a:lnTo>
                  <a:lnTo>
                    <a:pt x="1037424" y="9512"/>
                  </a:lnTo>
                  <a:lnTo>
                    <a:pt x="1037424" y="0"/>
                  </a:lnTo>
                  <a:close/>
                </a:path>
                <a:path w="4007484" h="9525">
                  <a:moveTo>
                    <a:pt x="1094524" y="0"/>
                  </a:moveTo>
                  <a:lnTo>
                    <a:pt x="1085011" y="0"/>
                  </a:lnTo>
                  <a:lnTo>
                    <a:pt x="1085011" y="9512"/>
                  </a:lnTo>
                  <a:lnTo>
                    <a:pt x="1094524" y="9512"/>
                  </a:lnTo>
                  <a:lnTo>
                    <a:pt x="1094524" y="0"/>
                  </a:lnTo>
                  <a:close/>
                </a:path>
                <a:path w="4007484" h="9525">
                  <a:moveTo>
                    <a:pt x="1151623" y="0"/>
                  </a:moveTo>
                  <a:lnTo>
                    <a:pt x="1142111" y="0"/>
                  </a:lnTo>
                  <a:lnTo>
                    <a:pt x="1142111" y="9512"/>
                  </a:lnTo>
                  <a:lnTo>
                    <a:pt x="1151623" y="9512"/>
                  </a:lnTo>
                  <a:lnTo>
                    <a:pt x="1151623" y="0"/>
                  </a:lnTo>
                  <a:close/>
                </a:path>
                <a:path w="4007484" h="9525">
                  <a:moveTo>
                    <a:pt x="1208735" y="0"/>
                  </a:moveTo>
                  <a:lnTo>
                    <a:pt x="1199222" y="0"/>
                  </a:lnTo>
                  <a:lnTo>
                    <a:pt x="1199222" y="9512"/>
                  </a:lnTo>
                  <a:lnTo>
                    <a:pt x="1208735" y="9512"/>
                  </a:lnTo>
                  <a:lnTo>
                    <a:pt x="1208735" y="0"/>
                  </a:lnTo>
                  <a:close/>
                </a:path>
                <a:path w="4007484" h="9525">
                  <a:moveTo>
                    <a:pt x="1265834" y="0"/>
                  </a:moveTo>
                  <a:lnTo>
                    <a:pt x="1256322" y="0"/>
                  </a:lnTo>
                  <a:lnTo>
                    <a:pt x="1256322" y="9512"/>
                  </a:lnTo>
                  <a:lnTo>
                    <a:pt x="1265834" y="9512"/>
                  </a:lnTo>
                  <a:lnTo>
                    <a:pt x="1265834" y="0"/>
                  </a:lnTo>
                  <a:close/>
                </a:path>
                <a:path w="4007484" h="9525">
                  <a:moveTo>
                    <a:pt x="1322946" y="0"/>
                  </a:moveTo>
                  <a:lnTo>
                    <a:pt x="1313434" y="0"/>
                  </a:lnTo>
                  <a:lnTo>
                    <a:pt x="1313434" y="9512"/>
                  </a:lnTo>
                  <a:lnTo>
                    <a:pt x="1322946" y="9512"/>
                  </a:lnTo>
                  <a:lnTo>
                    <a:pt x="1322946" y="0"/>
                  </a:lnTo>
                  <a:close/>
                </a:path>
                <a:path w="4007484" h="9525">
                  <a:moveTo>
                    <a:pt x="1380045" y="0"/>
                  </a:moveTo>
                  <a:lnTo>
                    <a:pt x="1370533" y="0"/>
                  </a:lnTo>
                  <a:lnTo>
                    <a:pt x="1370533" y="9512"/>
                  </a:lnTo>
                  <a:lnTo>
                    <a:pt x="1380045" y="9512"/>
                  </a:lnTo>
                  <a:lnTo>
                    <a:pt x="1380045" y="0"/>
                  </a:lnTo>
                  <a:close/>
                </a:path>
                <a:path w="4007484" h="9525">
                  <a:moveTo>
                    <a:pt x="1437157" y="0"/>
                  </a:moveTo>
                  <a:lnTo>
                    <a:pt x="1427632" y="0"/>
                  </a:lnTo>
                  <a:lnTo>
                    <a:pt x="1427632" y="9512"/>
                  </a:lnTo>
                  <a:lnTo>
                    <a:pt x="1437157" y="9512"/>
                  </a:lnTo>
                  <a:lnTo>
                    <a:pt x="1437157" y="0"/>
                  </a:lnTo>
                  <a:close/>
                </a:path>
                <a:path w="4007484" h="9525">
                  <a:moveTo>
                    <a:pt x="1494256" y="0"/>
                  </a:moveTo>
                  <a:lnTo>
                    <a:pt x="1484744" y="0"/>
                  </a:lnTo>
                  <a:lnTo>
                    <a:pt x="1484744" y="9512"/>
                  </a:lnTo>
                  <a:lnTo>
                    <a:pt x="1494256" y="9512"/>
                  </a:lnTo>
                  <a:lnTo>
                    <a:pt x="1494256" y="0"/>
                  </a:lnTo>
                  <a:close/>
                </a:path>
                <a:path w="4007484" h="9525">
                  <a:moveTo>
                    <a:pt x="1551368" y="0"/>
                  </a:moveTo>
                  <a:lnTo>
                    <a:pt x="1541843" y="0"/>
                  </a:lnTo>
                  <a:lnTo>
                    <a:pt x="1541843" y="9512"/>
                  </a:lnTo>
                  <a:lnTo>
                    <a:pt x="1551368" y="9512"/>
                  </a:lnTo>
                  <a:lnTo>
                    <a:pt x="1551368" y="0"/>
                  </a:lnTo>
                  <a:close/>
                </a:path>
                <a:path w="4007484" h="9525">
                  <a:moveTo>
                    <a:pt x="1608467" y="0"/>
                  </a:moveTo>
                  <a:lnTo>
                    <a:pt x="1598955" y="0"/>
                  </a:lnTo>
                  <a:lnTo>
                    <a:pt x="1598955" y="9512"/>
                  </a:lnTo>
                  <a:lnTo>
                    <a:pt x="1608467" y="9512"/>
                  </a:lnTo>
                  <a:lnTo>
                    <a:pt x="1608467" y="0"/>
                  </a:lnTo>
                  <a:close/>
                </a:path>
                <a:path w="4007484" h="9525">
                  <a:moveTo>
                    <a:pt x="1665579" y="0"/>
                  </a:moveTo>
                  <a:lnTo>
                    <a:pt x="1656054" y="0"/>
                  </a:lnTo>
                  <a:lnTo>
                    <a:pt x="1656054" y="9512"/>
                  </a:lnTo>
                  <a:lnTo>
                    <a:pt x="1665579" y="9512"/>
                  </a:lnTo>
                  <a:lnTo>
                    <a:pt x="1665579" y="0"/>
                  </a:lnTo>
                  <a:close/>
                </a:path>
                <a:path w="4007484" h="9525">
                  <a:moveTo>
                    <a:pt x="1722678" y="0"/>
                  </a:moveTo>
                  <a:lnTo>
                    <a:pt x="1713166" y="0"/>
                  </a:lnTo>
                  <a:lnTo>
                    <a:pt x="1713166" y="9512"/>
                  </a:lnTo>
                  <a:lnTo>
                    <a:pt x="1722678" y="9512"/>
                  </a:lnTo>
                  <a:lnTo>
                    <a:pt x="1722678" y="0"/>
                  </a:lnTo>
                  <a:close/>
                </a:path>
                <a:path w="4007484" h="9525">
                  <a:moveTo>
                    <a:pt x="1779790" y="0"/>
                  </a:moveTo>
                  <a:lnTo>
                    <a:pt x="1770265" y="0"/>
                  </a:lnTo>
                  <a:lnTo>
                    <a:pt x="1770265" y="9512"/>
                  </a:lnTo>
                  <a:lnTo>
                    <a:pt x="1779790" y="9512"/>
                  </a:lnTo>
                  <a:lnTo>
                    <a:pt x="1779790" y="0"/>
                  </a:lnTo>
                  <a:close/>
                </a:path>
                <a:path w="4007484" h="9525">
                  <a:moveTo>
                    <a:pt x="1836889" y="0"/>
                  </a:moveTo>
                  <a:lnTo>
                    <a:pt x="1827377" y="0"/>
                  </a:lnTo>
                  <a:lnTo>
                    <a:pt x="1827377" y="9512"/>
                  </a:lnTo>
                  <a:lnTo>
                    <a:pt x="1836889" y="9512"/>
                  </a:lnTo>
                  <a:lnTo>
                    <a:pt x="1836889" y="0"/>
                  </a:lnTo>
                  <a:close/>
                </a:path>
                <a:path w="4007484" h="9525">
                  <a:moveTo>
                    <a:pt x="1894001" y="0"/>
                  </a:moveTo>
                  <a:lnTo>
                    <a:pt x="1884476" y="0"/>
                  </a:lnTo>
                  <a:lnTo>
                    <a:pt x="1884476" y="9512"/>
                  </a:lnTo>
                  <a:lnTo>
                    <a:pt x="1894001" y="9512"/>
                  </a:lnTo>
                  <a:lnTo>
                    <a:pt x="1894001" y="0"/>
                  </a:lnTo>
                  <a:close/>
                </a:path>
                <a:path w="4007484" h="9525">
                  <a:moveTo>
                    <a:pt x="1951101" y="0"/>
                  </a:moveTo>
                  <a:lnTo>
                    <a:pt x="1941588" y="0"/>
                  </a:lnTo>
                  <a:lnTo>
                    <a:pt x="1941588" y="9512"/>
                  </a:lnTo>
                  <a:lnTo>
                    <a:pt x="1951101" y="9512"/>
                  </a:lnTo>
                  <a:lnTo>
                    <a:pt x="1951101" y="0"/>
                  </a:lnTo>
                  <a:close/>
                </a:path>
                <a:path w="4007484" h="9525">
                  <a:moveTo>
                    <a:pt x="2008212" y="0"/>
                  </a:moveTo>
                  <a:lnTo>
                    <a:pt x="1998687" y="0"/>
                  </a:lnTo>
                  <a:lnTo>
                    <a:pt x="1998687" y="9512"/>
                  </a:lnTo>
                  <a:lnTo>
                    <a:pt x="2008212" y="9512"/>
                  </a:lnTo>
                  <a:lnTo>
                    <a:pt x="2008212" y="0"/>
                  </a:lnTo>
                  <a:close/>
                </a:path>
                <a:path w="4007484" h="9525">
                  <a:moveTo>
                    <a:pt x="2065312" y="0"/>
                  </a:moveTo>
                  <a:lnTo>
                    <a:pt x="2055799" y="0"/>
                  </a:lnTo>
                  <a:lnTo>
                    <a:pt x="2055799" y="9512"/>
                  </a:lnTo>
                  <a:lnTo>
                    <a:pt x="2065312" y="9512"/>
                  </a:lnTo>
                  <a:lnTo>
                    <a:pt x="2065312" y="0"/>
                  </a:lnTo>
                  <a:close/>
                </a:path>
                <a:path w="4007484" h="9525">
                  <a:moveTo>
                    <a:pt x="2122424" y="0"/>
                  </a:moveTo>
                  <a:lnTo>
                    <a:pt x="2112899" y="0"/>
                  </a:lnTo>
                  <a:lnTo>
                    <a:pt x="2112899" y="9512"/>
                  </a:lnTo>
                  <a:lnTo>
                    <a:pt x="2122424" y="9512"/>
                  </a:lnTo>
                  <a:lnTo>
                    <a:pt x="2122424" y="0"/>
                  </a:lnTo>
                  <a:close/>
                </a:path>
                <a:path w="4007484" h="9525">
                  <a:moveTo>
                    <a:pt x="2179523" y="0"/>
                  </a:moveTo>
                  <a:lnTo>
                    <a:pt x="2170011" y="0"/>
                  </a:lnTo>
                  <a:lnTo>
                    <a:pt x="2170011" y="9512"/>
                  </a:lnTo>
                  <a:lnTo>
                    <a:pt x="2179523" y="9512"/>
                  </a:lnTo>
                  <a:lnTo>
                    <a:pt x="2179523" y="0"/>
                  </a:lnTo>
                  <a:close/>
                </a:path>
                <a:path w="4007484" h="9525">
                  <a:moveTo>
                    <a:pt x="2236635" y="0"/>
                  </a:moveTo>
                  <a:lnTo>
                    <a:pt x="2227110" y="0"/>
                  </a:lnTo>
                  <a:lnTo>
                    <a:pt x="2227110" y="9512"/>
                  </a:lnTo>
                  <a:lnTo>
                    <a:pt x="2236635" y="9512"/>
                  </a:lnTo>
                  <a:lnTo>
                    <a:pt x="2236635" y="0"/>
                  </a:lnTo>
                  <a:close/>
                </a:path>
                <a:path w="4007484" h="9525">
                  <a:moveTo>
                    <a:pt x="2293734" y="0"/>
                  </a:moveTo>
                  <a:lnTo>
                    <a:pt x="2284222" y="0"/>
                  </a:lnTo>
                  <a:lnTo>
                    <a:pt x="2284222" y="9512"/>
                  </a:lnTo>
                  <a:lnTo>
                    <a:pt x="2293734" y="9512"/>
                  </a:lnTo>
                  <a:lnTo>
                    <a:pt x="2293734" y="0"/>
                  </a:lnTo>
                  <a:close/>
                </a:path>
                <a:path w="4007484" h="9525">
                  <a:moveTo>
                    <a:pt x="2350846" y="0"/>
                  </a:moveTo>
                  <a:lnTo>
                    <a:pt x="2341321" y="0"/>
                  </a:lnTo>
                  <a:lnTo>
                    <a:pt x="2341321" y="9512"/>
                  </a:lnTo>
                  <a:lnTo>
                    <a:pt x="2350846" y="9512"/>
                  </a:lnTo>
                  <a:lnTo>
                    <a:pt x="2350846" y="0"/>
                  </a:lnTo>
                  <a:close/>
                </a:path>
                <a:path w="4007484" h="9525">
                  <a:moveTo>
                    <a:pt x="2407945" y="0"/>
                  </a:moveTo>
                  <a:lnTo>
                    <a:pt x="2398433" y="0"/>
                  </a:lnTo>
                  <a:lnTo>
                    <a:pt x="2398433" y="9512"/>
                  </a:lnTo>
                  <a:lnTo>
                    <a:pt x="2407945" y="9512"/>
                  </a:lnTo>
                  <a:lnTo>
                    <a:pt x="2407945" y="0"/>
                  </a:lnTo>
                  <a:close/>
                </a:path>
                <a:path w="4007484" h="9525">
                  <a:moveTo>
                    <a:pt x="2465057" y="0"/>
                  </a:moveTo>
                  <a:lnTo>
                    <a:pt x="2455532" y="0"/>
                  </a:lnTo>
                  <a:lnTo>
                    <a:pt x="2455532" y="9512"/>
                  </a:lnTo>
                  <a:lnTo>
                    <a:pt x="2465057" y="9512"/>
                  </a:lnTo>
                  <a:lnTo>
                    <a:pt x="2465057" y="0"/>
                  </a:lnTo>
                  <a:close/>
                </a:path>
                <a:path w="4007484" h="9525">
                  <a:moveTo>
                    <a:pt x="2522156" y="0"/>
                  </a:moveTo>
                  <a:lnTo>
                    <a:pt x="2512644" y="0"/>
                  </a:lnTo>
                  <a:lnTo>
                    <a:pt x="2512644" y="9512"/>
                  </a:lnTo>
                  <a:lnTo>
                    <a:pt x="2522156" y="9512"/>
                  </a:lnTo>
                  <a:lnTo>
                    <a:pt x="2522156" y="0"/>
                  </a:lnTo>
                  <a:close/>
                </a:path>
                <a:path w="4007484" h="9525">
                  <a:moveTo>
                    <a:pt x="2579268" y="0"/>
                  </a:moveTo>
                  <a:lnTo>
                    <a:pt x="2569743" y="0"/>
                  </a:lnTo>
                  <a:lnTo>
                    <a:pt x="2569743" y="9512"/>
                  </a:lnTo>
                  <a:lnTo>
                    <a:pt x="2579268" y="9512"/>
                  </a:lnTo>
                  <a:lnTo>
                    <a:pt x="2579268" y="0"/>
                  </a:lnTo>
                  <a:close/>
                </a:path>
                <a:path w="4007484" h="9525">
                  <a:moveTo>
                    <a:pt x="2636367" y="0"/>
                  </a:moveTo>
                  <a:lnTo>
                    <a:pt x="2626855" y="0"/>
                  </a:lnTo>
                  <a:lnTo>
                    <a:pt x="2626855" y="9512"/>
                  </a:lnTo>
                  <a:lnTo>
                    <a:pt x="2636367" y="9512"/>
                  </a:lnTo>
                  <a:lnTo>
                    <a:pt x="2636367" y="0"/>
                  </a:lnTo>
                  <a:close/>
                </a:path>
                <a:path w="4007484" h="9525">
                  <a:moveTo>
                    <a:pt x="2693479" y="0"/>
                  </a:moveTo>
                  <a:lnTo>
                    <a:pt x="2683954" y="0"/>
                  </a:lnTo>
                  <a:lnTo>
                    <a:pt x="2683954" y="9512"/>
                  </a:lnTo>
                  <a:lnTo>
                    <a:pt x="2693479" y="9512"/>
                  </a:lnTo>
                  <a:lnTo>
                    <a:pt x="2693479" y="0"/>
                  </a:lnTo>
                  <a:close/>
                </a:path>
                <a:path w="4007484" h="9525">
                  <a:moveTo>
                    <a:pt x="2750578" y="0"/>
                  </a:moveTo>
                  <a:lnTo>
                    <a:pt x="2741066" y="0"/>
                  </a:lnTo>
                  <a:lnTo>
                    <a:pt x="2741066" y="9512"/>
                  </a:lnTo>
                  <a:lnTo>
                    <a:pt x="2750578" y="9512"/>
                  </a:lnTo>
                  <a:lnTo>
                    <a:pt x="2750578" y="0"/>
                  </a:lnTo>
                  <a:close/>
                </a:path>
                <a:path w="4007484" h="9525">
                  <a:moveTo>
                    <a:pt x="2807690" y="0"/>
                  </a:moveTo>
                  <a:lnTo>
                    <a:pt x="2798165" y="0"/>
                  </a:lnTo>
                  <a:lnTo>
                    <a:pt x="2798165" y="9512"/>
                  </a:lnTo>
                  <a:lnTo>
                    <a:pt x="2807690" y="9512"/>
                  </a:lnTo>
                  <a:lnTo>
                    <a:pt x="2807690" y="0"/>
                  </a:lnTo>
                  <a:close/>
                </a:path>
                <a:path w="4007484" h="9525">
                  <a:moveTo>
                    <a:pt x="2864789" y="0"/>
                  </a:moveTo>
                  <a:lnTo>
                    <a:pt x="2855277" y="0"/>
                  </a:lnTo>
                  <a:lnTo>
                    <a:pt x="2855277" y="9512"/>
                  </a:lnTo>
                  <a:lnTo>
                    <a:pt x="2864789" y="9512"/>
                  </a:lnTo>
                  <a:lnTo>
                    <a:pt x="2864789" y="0"/>
                  </a:lnTo>
                  <a:close/>
                </a:path>
                <a:path w="4007484" h="9525">
                  <a:moveTo>
                    <a:pt x="2921901" y="0"/>
                  </a:moveTo>
                  <a:lnTo>
                    <a:pt x="2912376" y="0"/>
                  </a:lnTo>
                  <a:lnTo>
                    <a:pt x="2912376" y="9512"/>
                  </a:lnTo>
                  <a:lnTo>
                    <a:pt x="2921901" y="9512"/>
                  </a:lnTo>
                  <a:lnTo>
                    <a:pt x="2921901" y="0"/>
                  </a:lnTo>
                  <a:close/>
                </a:path>
                <a:path w="4007484" h="9525">
                  <a:moveTo>
                    <a:pt x="2979001" y="0"/>
                  </a:moveTo>
                  <a:lnTo>
                    <a:pt x="2969488" y="0"/>
                  </a:lnTo>
                  <a:lnTo>
                    <a:pt x="2969488" y="9512"/>
                  </a:lnTo>
                  <a:lnTo>
                    <a:pt x="2979001" y="9512"/>
                  </a:lnTo>
                  <a:lnTo>
                    <a:pt x="2979001" y="0"/>
                  </a:lnTo>
                  <a:close/>
                </a:path>
                <a:path w="4007484" h="9525">
                  <a:moveTo>
                    <a:pt x="3036100" y="0"/>
                  </a:moveTo>
                  <a:lnTo>
                    <a:pt x="3026587" y="0"/>
                  </a:lnTo>
                  <a:lnTo>
                    <a:pt x="3026587" y="9512"/>
                  </a:lnTo>
                  <a:lnTo>
                    <a:pt x="3036100" y="9512"/>
                  </a:lnTo>
                  <a:lnTo>
                    <a:pt x="3036100" y="0"/>
                  </a:lnTo>
                  <a:close/>
                </a:path>
                <a:path w="4007484" h="9525">
                  <a:moveTo>
                    <a:pt x="3093212" y="0"/>
                  </a:moveTo>
                  <a:lnTo>
                    <a:pt x="3083699" y="0"/>
                  </a:lnTo>
                  <a:lnTo>
                    <a:pt x="3083699" y="9512"/>
                  </a:lnTo>
                  <a:lnTo>
                    <a:pt x="3093212" y="9512"/>
                  </a:lnTo>
                  <a:lnTo>
                    <a:pt x="3093212" y="0"/>
                  </a:lnTo>
                  <a:close/>
                </a:path>
                <a:path w="4007484" h="9525">
                  <a:moveTo>
                    <a:pt x="3150311" y="0"/>
                  </a:moveTo>
                  <a:lnTo>
                    <a:pt x="3140799" y="0"/>
                  </a:lnTo>
                  <a:lnTo>
                    <a:pt x="3140799" y="9512"/>
                  </a:lnTo>
                  <a:lnTo>
                    <a:pt x="3150311" y="9512"/>
                  </a:lnTo>
                  <a:lnTo>
                    <a:pt x="3150311" y="0"/>
                  </a:lnTo>
                  <a:close/>
                </a:path>
                <a:path w="4007484" h="9525">
                  <a:moveTo>
                    <a:pt x="3207423" y="0"/>
                  </a:moveTo>
                  <a:lnTo>
                    <a:pt x="3197910" y="0"/>
                  </a:lnTo>
                  <a:lnTo>
                    <a:pt x="3197910" y="9512"/>
                  </a:lnTo>
                  <a:lnTo>
                    <a:pt x="3207423" y="9512"/>
                  </a:lnTo>
                  <a:lnTo>
                    <a:pt x="3207423" y="0"/>
                  </a:lnTo>
                  <a:close/>
                </a:path>
                <a:path w="4007484" h="9525">
                  <a:moveTo>
                    <a:pt x="3264522" y="0"/>
                  </a:moveTo>
                  <a:lnTo>
                    <a:pt x="3255010" y="0"/>
                  </a:lnTo>
                  <a:lnTo>
                    <a:pt x="3255010" y="9512"/>
                  </a:lnTo>
                  <a:lnTo>
                    <a:pt x="3264522" y="9512"/>
                  </a:lnTo>
                  <a:lnTo>
                    <a:pt x="3264522" y="0"/>
                  </a:lnTo>
                  <a:close/>
                </a:path>
                <a:path w="4007484" h="9525">
                  <a:moveTo>
                    <a:pt x="3321634" y="0"/>
                  </a:moveTo>
                  <a:lnTo>
                    <a:pt x="3312109" y="0"/>
                  </a:lnTo>
                  <a:lnTo>
                    <a:pt x="3312109" y="9512"/>
                  </a:lnTo>
                  <a:lnTo>
                    <a:pt x="3321634" y="9512"/>
                  </a:lnTo>
                  <a:lnTo>
                    <a:pt x="3321634" y="0"/>
                  </a:lnTo>
                  <a:close/>
                </a:path>
                <a:path w="4007484" h="9525">
                  <a:moveTo>
                    <a:pt x="3378733" y="0"/>
                  </a:moveTo>
                  <a:lnTo>
                    <a:pt x="3369221" y="0"/>
                  </a:lnTo>
                  <a:lnTo>
                    <a:pt x="3369221" y="9512"/>
                  </a:lnTo>
                  <a:lnTo>
                    <a:pt x="3378733" y="9512"/>
                  </a:lnTo>
                  <a:lnTo>
                    <a:pt x="3378733" y="0"/>
                  </a:lnTo>
                  <a:close/>
                </a:path>
                <a:path w="4007484" h="9525">
                  <a:moveTo>
                    <a:pt x="3435845" y="0"/>
                  </a:moveTo>
                  <a:lnTo>
                    <a:pt x="3426320" y="0"/>
                  </a:lnTo>
                  <a:lnTo>
                    <a:pt x="3426320" y="9512"/>
                  </a:lnTo>
                  <a:lnTo>
                    <a:pt x="3435845" y="9512"/>
                  </a:lnTo>
                  <a:lnTo>
                    <a:pt x="3435845" y="0"/>
                  </a:lnTo>
                  <a:close/>
                </a:path>
                <a:path w="4007484" h="9525">
                  <a:moveTo>
                    <a:pt x="3492944" y="0"/>
                  </a:moveTo>
                  <a:lnTo>
                    <a:pt x="3483432" y="0"/>
                  </a:lnTo>
                  <a:lnTo>
                    <a:pt x="3483432" y="9512"/>
                  </a:lnTo>
                  <a:lnTo>
                    <a:pt x="3492944" y="9512"/>
                  </a:lnTo>
                  <a:lnTo>
                    <a:pt x="3492944" y="0"/>
                  </a:lnTo>
                  <a:close/>
                </a:path>
                <a:path w="4007484" h="9525">
                  <a:moveTo>
                    <a:pt x="3550056" y="0"/>
                  </a:moveTo>
                  <a:lnTo>
                    <a:pt x="3540531" y="0"/>
                  </a:lnTo>
                  <a:lnTo>
                    <a:pt x="3540531" y="9512"/>
                  </a:lnTo>
                  <a:lnTo>
                    <a:pt x="3550056" y="9512"/>
                  </a:lnTo>
                  <a:lnTo>
                    <a:pt x="3550056" y="0"/>
                  </a:lnTo>
                  <a:close/>
                </a:path>
                <a:path w="4007484" h="9525">
                  <a:moveTo>
                    <a:pt x="3607155" y="0"/>
                  </a:moveTo>
                  <a:lnTo>
                    <a:pt x="3597643" y="0"/>
                  </a:lnTo>
                  <a:lnTo>
                    <a:pt x="3597643" y="9512"/>
                  </a:lnTo>
                  <a:lnTo>
                    <a:pt x="3607155" y="9512"/>
                  </a:lnTo>
                  <a:lnTo>
                    <a:pt x="3607155" y="0"/>
                  </a:lnTo>
                  <a:close/>
                </a:path>
                <a:path w="4007484" h="9525">
                  <a:moveTo>
                    <a:pt x="3664267" y="0"/>
                  </a:moveTo>
                  <a:lnTo>
                    <a:pt x="3654742" y="0"/>
                  </a:lnTo>
                  <a:lnTo>
                    <a:pt x="3654742" y="9512"/>
                  </a:lnTo>
                  <a:lnTo>
                    <a:pt x="3664267" y="9512"/>
                  </a:lnTo>
                  <a:lnTo>
                    <a:pt x="3664267" y="0"/>
                  </a:lnTo>
                  <a:close/>
                </a:path>
                <a:path w="4007484" h="9525">
                  <a:moveTo>
                    <a:pt x="3721366" y="0"/>
                  </a:moveTo>
                  <a:lnTo>
                    <a:pt x="3711854" y="0"/>
                  </a:lnTo>
                  <a:lnTo>
                    <a:pt x="3711854" y="9512"/>
                  </a:lnTo>
                  <a:lnTo>
                    <a:pt x="3721366" y="9512"/>
                  </a:lnTo>
                  <a:lnTo>
                    <a:pt x="3721366" y="0"/>
                  </a:lnTo>
                  <a:close/>
                </a:path>
                <a:path w="4007484" h="9525">
                  <a:moveTo>
                    <a:pt x="3778478" y="0"/>
                  </a:moveTo>
                  <a:lnTo>
                    <a:pt x="3768953" y="0"/>
                  </a:lnTo>
                  <a:lnTo>
                    <a:pt x="3768953" y="9512"/>
                  </a:lnTo>
                  <a:lnTo>
                    <a:pt x="3778478" y="9512"/>
                  </a:lnTo>
                  <a:lnTo>
                    <a:pt x="3778478" y="0"/>
                  </a:lnTo>
                  <a:close/>
                </a:path>
                <a:path w="4007484" h="9525">
                  <a:moveTo>
                    <a:pt x="3835577" y="0"/>
                  </a:moveTo>
                  <a:lnTo>
                    <a:pt x="3826065" y="0"/>
                  </a:lnTo>
                  <a:lnTo>
                    <a:pt x="3826065" y="9512"/>
                  </a:lnTo>
                  <a:lnTo>
                    <a:pt x="3835577" y="9512"/>
                  </a:lnTo>
                  <a:lnTo>
                    <a:pt x="3835577" y="0"/>
                  </a:lnTo>
                  <a:close/>
                </a:path>
                <a:path w="4007484" h="9525">
                  <a:moveTo>
                    <a:pt x="3892689" y="0"/>
                  </a:moveTo>
                  <a:lnTo>
                    <a:pt x="3883164" y="0"/>
                  </a:lnTo>
                  <a:lnTo>
                    <a:pt x="3883164" y="9512"/>
                  </a:lnTo>
                  <a:lnTo>
                    <a:pt x="3892689" y="9512"/>
                  </a:lnTo>
                  <a:lnTo>
                    <a:pt x="3892689" y="0"/>
                  </a:lnTo>
                  <a:close/>
                </a:path>
                <a:path w="4007484" h="9525">
                  <a:moveTo>
                    <a:pt x="3949789" y="0"/>
                  </a:moveTo>
                  <a:lnTo>
                    <a:pt x="3940276" y="0"/>
                  </a:lnTo>
                  <a:lnTo>
                    <a:pt x="3940276" y="9512"/>
                  </a:lnTo>
                  <a:lnTo>
                    <a:pt x="3949789" y="9512"/>
                  </a:lnTo>
                  <a:lnTo>
                    <a:pt x="3949789" y="0"/>
                  </a:lnTo>
                  <a:close/>
                </a:path>
                <a:path w="4007484" h="9525">
                  <a:moveTo>
                    <a:pt x="4006900" y="0"/>
                  </a:moveTo>
                  <a:lnTo>
                    <a:pt x="3997375" y="0"/>
                  </a:lnTo>
                  <a:lnTo>
                    <a:pt x="3997375" y="9512"/>
                  </a:lnTo>
                  <a:lnTo>
                    <a:pt x="4006900" y="9512"/>
                  </a:lnTo>
                  <a:lnTo>
                    <a:pt x="4006900" y="0"/>
                  </a:lnTo>
                  <a:close/>
                </a:path>
              </a:pathLst>
            </a:custGeom>
            <a:solidFill>
              <a:srgbClr val="C7C6C3"/>
            </a:solidFill>
          </p:spPr>
          <p:txBody>
            <a:bodyPr wrap="square" lIns="0" tIns="0" rIns="0" bIns="0" rtlCol="0"/>
            <a:lstStyle/>
            <a:p>
              <a:endParaRPr/>
            </a:p>
          </p:txBody>
        </p:sp>
        <p:sp>
          <p:nvSpPr>
            <p:cNvPr id="18" name="object 18"/>
            <p:cNvSpPr/>
            <p:nvPr/>
          </p:nvSpPr>
          <p:spPr>
            <a:xfrm>
              <a:off x="3396031" y="5345912"/>
              <a:ext cx="8804275" cy="554990"/>
            </a:xfrm>
            <a:custGeom>
              <a:avLst/>
              <a:gdLst/>
              <a:ahLst/>
              <a:cxnLst/>
              <a:rect l="l" t="t" r="r" b="b"/>
              <a:pathLst>
                <a:path w="8804275" h="554989">
                  <a:moveTo>
                    <a:pt x="9525" y="0"/>
                  </a:moveTo>
                  <a:lnTo>
                    <a:pt x="0" y="0"/>
                  </a:lnTo>
                  <a:lnTo>
                    <a:pt x="0" y="9525"/>
                  </a:lnTo>
                  <a:lnTo>
                    <a:pt x="9525" y="9525"/>
                  </a:lnTo>
                  <a:lnTo>
                    <a:pt x="9525" y="0"/>
                  </a:lnTo>
                  <a:close/>
                </a:path>
                <a:path w="8804275" h="554989">
                  <a:moveTo>
                    <a:pt x="66624" y="0"/>
                  </a:moveTo>
                  <a:lnTo>
                    <a:pt x="57111" y="0"/>
                  </a:lnTo>
                  <a:lnTo>
                    <a:pt x="57111" y="9525"/>
                  </a:lnTo>
                  <a:lnTo>
                    <a:pt x="66624" y="9525"/>
                  </a:lnTo>
                  <a:lnTo>
                    <a:pt x="66624" y="0"/>
                  </a:lnTo>
                  <a:close/>
                </a:path>
                <a:path w="8804275" h="554989">
                  <a:moveTo>
                    <a:pt x="352158" y="0"/>
                  </a:moveTo>
                  <a:lnTo>
                    <a:pt x="342633" y="0"/>
                  </a:lnTo>
                  <a:lnTo>
                    <a:pt x="342633" y="9525"/>
                  </a:lnTo>
                  <a:lnTo>
                    <a:pt x="352158" y="9525"/>
                  </a:lnTo>
                  <a:lnTo>
                    <a:pt x="352158" y="0"/>
                  </a:lnTo>
                  <a:close/>
                </a:path>
                <a:path w="8804275" h="554989">
                  <a:moveTo>
                    <a:pt x="580580" y="0"/>
                  </a:moveTo>
                  <a:lnTo>
                    <a:pt x="571055" y="0"/>
                  </a:lnTo>
                  <a:lnTo>
                    <a:pt x="571055" y="9525"/>
                  </a:lnTo>
                  <a:lnTo>
                    <a:pt x="580580" y="9525"/>
                  </a:lnTo>
                  <a:lnTo>
                    <a:pt x="580580" y="0"/>
                  </a:lnTo>
                  <a:close/>
                </a:path>
                <a:path w="8804275" h="554989">
                  <a:moveTo>
                    <a:pt x="866101" y="0"/>
                  </a:moveTo>
                  <a:lnTo>
                    <a:pt x="856589" y="0"/>
                  </a:lnTo>
                  <a:lnTo>
                    <a:pt x="856589" y="9525"/>
                  </a:lnTo>
                  <a:lnTo>
                    <a:pt x="866101" y="9525"/>
                  </a:lnTo>
                  <a:lnTo>
                    <a:pt x="866101" y="0"/>
                  </a:lnTo>
                  <a:close/>
                </a:path>
                <a:path w="8804275" h="554989">
                  <a:moveTo>
                    <a:pt x="1094524" y="0"/>
                  </a:moveTo>
                  <a:lnTo>
                    <a:pt x="1085011" y="0"/>
                  </a:lnTo>
                  <a:lnTo>
                    <a:pt x="1085011" y="9525"/>
                  </a:lnTo>
                  <a:lnTo>
                    <a:pt x="1094524" y="9525"/>
                  </a:lnTo>
                  <a:lnTo>
                    <a:pt x="1094524" y="0"/>
                  </a:lnTo>
                  <a:close/>
                </a:path>
                <a:path w="8804275" h="554989">
                  <a:moveTo>
                    <a:pt x="1375778" y="0"/>
                  </a:moveTo>
                  <a:lnTo>
                    <a:pt x="1370533" y="0"/>
                  </a:lnTo>
                  <a:lnTo>
                    <a:pt x="1370533" y="9525"/>
                  </a:lnTo>
                  <a:lnTo>
                    <a:pt x="1375778" y="9525"/>
                  </a:lnTo>
                  <a:lnTo>
                    <a:pt x="1375778" y="0"/>
                  </a:lnTo>
                  <a:close/>
                </a:path>
                <a:path w="8804275" h="554989">
                  <a:moveTo>
                    <a:pt x="1608467" y="0"/>
                  </a:moveTo>
                  <a:lnTo>
                    <a:pt x="1598955" y="0"/>
                  </a:lnTo>
                  <a:lnTo>
                    <a:pt x="1598955" y="9525"/>
                  </a:lnTo>
                  <a:lnTo>
                    <a:pt x="1608467" y="9525"/>
                  </a:lnTo>
                  <a:lnTo>
                    <a:pt x="1608467" y="0"/>
                  </a:lnTo>
                  <a:close/>
                </a:path>
                <a:path w="8804275" h="554989">
                  <a:moveTo>
                    <a:pt x="1836889" y="0"/>
                  </a:moveTo>
                  <a:lnTo>
                    <a:pt x="1833206" y="0"/>
                  </a:lnTo>
                  <a:lnTo>
                    <a:pt x="1833206" y="9525"/>
                  </a:lnTo>
                  <a:lnTo>
                    <a:pt x="1836889" y="9525"/>
                  </a:lnTo>
                  <a:lnTo>
                    <a:pt x="1836889" y="0"/>
                  </a:lnTo>
                  <a:close/>
                </a:path>
                <a:path w="8804275" h="554989">
                  <a:moveTo>
                    <a:pt x="1885327" y="0"/>
                  </a:moveTo>
                  <a:lnTo>
                    <a:pt x="1884476" y="0"/>
                  </a:lnTo>
                  <a:lnTo>
                    <a:pt x="1884476" y="9525"/>
                  </a:lnTo>
                  <a:lnTo>
                    <a:pt x="1885327" y="9525"/>
                  </a:lnTo>
                  <a:lnTo>
                    <a:pt x="1885327" y="0"/>
                  </a:lnTo>
                  <a:close/>
                </a:path>
                <a:path w="8804275" h="554989">
                  <a:moveTo>
                    <a:pt x="2122424" y="0"/>
                  </a:moveTo>
                  <a:lnTo>
                    <a:pt x="2112899" y="0"/>
                  </a:lnTo>
                  <a:lnTo>
                    <a:pt x="2112899" y="9525"/>
                  </a:lnTo>
                  <a:lnTo>
                    <a:pt x="2122424" y="9525"/>
                  </a:lnTo>
                  <a:lnTo>
                    <a:pt x="2122424" y="0"/>
                  </a:lnTo>
                  <a:close/>
                </a:path>
                <a:path w="8804275" h="554989">
                  <a:moveTo>
                    <a:pt x="2350846" y="0"/>
                  </a:moveTo>
                  <a:lnTo>
                    <a:pt x="2342756" y="0"/>
                  </a:lnTo>
                  <a:lnTo>
                    <a:pt x="2342756" y="9525"/>
                  </a:lnTo>
                  <a:lnTo>
                    <a:pt x="2350846" y="9525"/>
                  </a:lnTo>
                  <a:lnTo>
                    <a:pt x="2350846" y="0"/>
                  </a:lnTo>
                  <a:close/>
                </a:path>
                <a:path w="8804275" h="554989">
                  <a:moveTo>
                    <a:pt x="2636367" y="0"/>
                  </a:moveTo>
                  <a:lnTo>
                    <a:pt x="2626855" y="0"/>
                  </a:lnTo>
                  <a:lnTo>
                    <a:pt x="2626855" y="9525"/>
                  </a:lnTo>
                  <a:lnTo>
                    <a:pt x="2636367" y="9525"/>
                  </a:lnTo>
                  <a:lnTo>
                    <a:pt x="2636367" y="0"/>
                  </a:lnTo>
                  <a:close/>
                </a:path>
                <a:path w="8804275" h="554989">
                  <a:moveTo>
                    <a:pt x="2864789" y="0"/>
                  </a:moveTo>
                  <a:lnTo>
                    <a:pt x="2855277" y="0"/>
                  </a:lnTo>
                  <a:lnTo>
                    <a:pt x="2855277" y="9525"/>
                  </a:lnTo>
                  <a:lnTo>
                    <a:pt x="2864789" y="9525"/>
                  </a:lnTo>
                  <a:lnTo>
                    <a:pt x="2864789" y="0"/>
                  </a:lnTo>
                  <a:close/>
                </a:path>
                <a:path w="8804275" h="554989">
                  <a:moveTo>
                    <a:pt x="3150324" y="0"/>
                  </a:moveTo>
                  <a:lnTo>
                    <a:pt x="3140799" y="0"/>
                  </a:lnTo>
                  <a:lnTo>
                    <a:pt x="3140799" y="9525"/>
                  </a:lnTo>
                  <a:lnTo>
                    <a:pt x="3150324" y="9525"/>
                  </a:lnTo>
                  <a:lnTo>
                    <a:pt x="3150324" y="0"/>
                  </a:lnTo>
                  <a:close/>
                </a:path>
                <a:path w="8804275" h="554989">
                  <a:moveTo>
                    <a:pt x="3378733" y="0"/>
                  </a:moveTo>
                  <a:lnTo>
                    <a:pt x="3369221" y="0"/>
                  </a:lnTo>
                  <a:lnTo>
                    <a:pt x="3369221" y="9525"/>
                  </a:lnTo>
                  <a:lnTo>
                    <a:pt x="3378733" y="9525"/>
                  </a:lnTo>
                  <a:lnTo>
                    <a:pt x="3378733" y="0"/>
                  </a:lnTo>
                  <a:close/>
                </a:path>
                <a:path w="8804275" h="554989">
                  <a:moveTo>
                    <a:pt x="3550056" y="0"/>
                  </a:moveTo>
                  <a:lnTo>
                    <a:pt x="3540544" y="0"/>
                  </a:lnTo>
                  <a:lnTo>
                    <a:pt x="3540544" y="9525"/>
                  </a:lnTo>
                  <a:lnTo>
                    <a:pt x="3550056" y="9525"/>
                  </a:lnTo>
                  <a:lnTo>
                    <a:pt x="3550056" y="0"/>
                  </a:lnTo>
                  <a:close/>
                </a:path>
                <a:path w="8804275" h="554989">
                  <a:moveTo>
                    <a:pt x="3607155" y="0"/>
                  </a:moveTo>
                  <a:lnTo>
                    <a:pt x="3597643" y="0"/>
                  </a:lnTo>
                  <a:lnTo>
                    <a:pt x="3597643" y="9525"/>
                  </a:lnTo>
                  <a:lnTo>
                    <a:pt x="3607155" y="9525"/>
                  </a:lnTo>
                  <a:lnTo>
                    <a:pt x="3607155" y="0"/>
                  </a:lnTo>
                  <a:close/>
                </a:path>
                <a:path w="8804275" h="554989">
                  <a:moveTo>
                    <a:pt x="3664267" y="0"/>
                  </a:moveTo>
                  <a:lnTo>
                    <a:pt x="3654742" y="0"/>
                  </a:lnTo>
                  <a:lnTo>
                    <a:pt x="3654742" y="9525"/>
                  </a:lnTo>
                  <a:lnTo>
                    <a:pt x="3664267" y="9525"/>
                  </a:lnTo>
                  <a:lnTo>
                    <a:pt x="3664267" y="0"/>
                  </a:lnTo>
                  <a:close/>
                </a:path>
                <a:path w="8804275" h="554989">
                  <a:moveTo>
                    <a:pt x="3892689" y="0"/>
                  </a:moveTo>
                  <a:lnTo>
                    <a:pt x="3883164" y="0"/>
                  </a:lnTo>
                  <a:lnTo>
                    <a:pt x="3883164" y="9525"/>
                  </a:lnTo>
                  <a:lnTo>
                    <a:pt x="3892689" y="9525"/>
                  </a:lnTo>
                  <a:lnTo>
                    <a:pt x="3892689" y="0"/>
                  </a:lnTo>
                  <a:close/>
                </a:path>
                <a:path w="8804275" h="554989">
                  <a:moveTo>
                    <a:pt x="4064000" y="0"/>
                  </a:moveTo>
                  <a:lnTo>
                    <a:pt x="4054487" y="0"/>
                  </a:lnTo>
                  <a:lnTo>
                    <a:pt x="4054487" y="9525"/>
                  </a:lnTo>
                  <a:lnTo>
                    <a:pt x="4064000" y="9525"/>
                  </a:lnTo>
                  <a:lnTo>
                    <a:pt x="4064000" y="0"/>
                  </a:lnTo>
                  <a:close/>
                </a:path>
                <a:path w="8804275" h="554989">
                  <a:moveTo>
                    <a:pt x="4121112" y="0"/>
                  </a:moveTo>
                  <a:lnTo>
                    <a:pt x="4111587" y="0"/>
                  </a:lnTo>
                  <a:lnTo>
                    <a:pt x="4111587" y="9525"/>
                  </a:lnTo>
                  <a:lnTo>
                    <a:pt x="4121112" y="9525"/>
                  </a:lnTo>
                  <a:lnTo>
                    <a:pt x="4121112" y="0"/>
                  </a:lnTo>
                  <a:close/>
                </a:path>
                <a:path w="8804275" h="554989">
                  <a:moveTo>
                    <a:pt x="4178211" y="0"/>
                  </a:moveTo>
                  <a:lnTo>
                    <a:pt x="4168698" y="0"/>
                  </a:lnTo>
                  <a:lnTo>
                    <a:pt x="4168698" y="9525"/>
                  </a:lnTo>
                  <a:lnTo>
                    <a:pt x="4178211" y="9525"/>
                  </a:lnTo>
                  <a:lnTo>
                    <a:pt x="4178211" y="0"/>
                  </a:lnTo>
                  <a:close/>
                </a:path>
                <a:path w="8804275" h="554989">
                  <a:moveTo>
                    <a:pt x="4235323" y="0"/>
                  </a:moveTo>
                  <a:lnTo>
                    <a:pt x="4225798" y="0"/>
                  </a:lnTo>
                  <a:lnTo>
                    <a:pt x="4225798" y="9525"/>
                  </a:lnTo>
                  <a:lnTo>
                    <a:pt x="4235323" y="9525"/>
                  </a:lnTo>
                  <a:lnTo>
                    <a:pt x="4235323" y="0"/>
                  </a:lnTo>
                  <a:close/>
                </a:path>
                <a:path w="8804275" h="554989">
                  <a:moveTo>
                    <a:pt x="4292422" y="0"/>
                  </a:moveTo>
                  <a:lnTo>
                    <a:pt x="4282910" y="0"/>
                  </a:lnTo>
                  <a:lnTo>
                    <a:pt x="4282910" y="9525"/>
                  </a:lnTo>
                  <a:lnTo>
                    <a:pt x="4292422" y="9525"/>
                  </a:lnTo>
                  <a:lnTo>
                    <a:pt x="4292422" y="0"/>
                  </a:lnTo>
                  <a:close/>
                </a:path>
                <a:path w="8804275" h="554989">
                  <a:moveTo>
                    <a:pt x="4349534" y="0"/>
                  </a:moveTo>
                  <a:lnTo>
                    <a:pt x="4340009" y="0"/>
                  </a:lnTo>
                  <a:lnTo>
                    <a:pt x="4340009" y="9525"/>
                  </a:lnTo>
                  <a:lnTo>
                    <a:pt x="4349534" y="9525"/>
                  </a:lnTo>
                  <a:lnTo>
                    <a:pt x="4349534" y="0"/>
                  </a:lnTo>
                  <a:close/>
                </a:path>
                <a:path w="8804275" h="554989">
                  <a:moveTo>
                    <a:pt x="4406633" y="0"/>
                  </a:moveTo>
                  <a:lnTo>
                    <a:pt x="4397121" y="0"/>
                  </a:lnTo>
                  <a:lnTo>
                    <a:pt x="4397121" y="9525"/>
                  </a:lnTo>
                  <a:lnTo>
                    <a:pt x="4406633" y="9525"/>
                  </a:lnTo>
                  <a:lnTo>
                    <a:pt x="4406633" y="0"/>
                  </a:lnTo>
                  <a:close/>
                </a:path>
                <a:path w="8804275" h="554989">
                  <a:moveTo>
                    <a:pt x="4463745" y="0"/>
                  </a:moveTo>
                  <a:lnTo>
                    <a:pt x="4454220" y="0"/>
                  </a:lnTo>
                  <a:lnTo>
                    <a:pt x="4454220" y="9525"/>
                  </a:lnTo>
                  <a:lnTo>
                    <a:pt x="4463745" y="9525"/>
                  </a:lnTo>
                  <a:lnTo>
                    <a:pt x="4463745" y="0"/>
                  </a:lnTo>
                  <a:close/>
                </a:path>
                <a:path w="8804275" h="554989">
                  <a:moveTo>
                    <a:pt x="4520844" y="0"/>
                  </a:moveTo>
                  <a:lnTo>
                    <a:pt x="4511332" y="0"/>
                  </a:lnTo>
                  <a:lnTo>
                    <a:pt x="4511332" y="9525"/>
                  </a:lnTo>
                  <a:lnTo>
                    <a:pt x="4520844" y="9525"/>
                  </a:lnTo>
                  <a:lnTo>
                    <a:pt x="4520844" y="0"/>
                  </a:lnTo>
                  <a:close/>
                </a:path>
                <a:path w="8804275" h="554989">
                  <a:moveTo>
                    <a:pt x="4577956" y="0"/>
                  </a:moveTo>
                  <a:lnTo>
                    <a:pt x="4568431" y="0"/>
                  </a:lnTo>
                  <a:lnTo>
                    <a:pt x="4568431" y="9525"/>
                  </a:lnTo>
                  <a:lnTo>
                    <a:pt x="4577956" y="9525"/>
                  </a:lnTo>
                  <a:lnTo>
                    <a:pt x="4577956" y="0"/>
                  </a:lnTo>
                  <a:close/>
                </a:path>
                <a:path w="8804275" h="554989">
                  <a:moveTo>
                    <a:pt x="4635055" y="0"/>
                  </a:moveTo>
                  <a:lnTo>
                    <a:pt x="4625543" y="0"/>
                  </a:lnTo>
                  <a:lnTo>
                    <a:pt x="4625543" y="9525"/>
                  </a:lnTo>
                  <a:lnTo>
                    <a:pt x="4635055" y="9525"/>
                  </a:lnTo>
                  <a:lnTo>
                    <a:pt x="4635055" y="0"/>
                  </a:lnTo>
                  <a:close/>
                </a:path>
                <a:path w="8804275" h="554989">
                  <a:moveTo>
                    <a:pt x="4692167" y="0"/>
                  </a:moveTo>
                  <a:lnTo>
                    <a:pt x="4682642" y="0"/>
                  </a:lnTo>
                  <a:lnTo>
                    <a:pt x="4682642" y="9525"/>
                  </a:lnTo>
                  <a:lnTo>
                    <a:pt x="4692167" y="9525"/>
                  </a:lnTo>
                  <a:lnTo>
                    <a:pt x="4692167" y="0"/>
                  </a:lnTo>
                  <a:close/>
                </a:path>
                <a:path w="8804275" h="554989">
                  <a:moveTo>
                    <a:pt x="4749266" y="0"/>
                  </a:moveTo>
                  <a:lnTo>
                    <a:pt x="4739754" y="0"/>
                  </a:lnTo>
                  <a:lnTo>
                    <a:pt x="4739754" y="9525"/>
                  </a:lnTo>
                  <a:lnTo>
                    <a:pt x="4749266" y="9525"/>
                  </a:lnTo>
                  <a:lnTo>
                    <a:pt x="4749266" y="0"/>
                  </a:lnTo>
                  <a:close/>
                </a:path>
                <a:path w="8804275" h="554989">
                  <a:moveTo>
                    <a:pt x="4806378" y="0"/>
                  </a:moveTo>
                  <a:lnTo>
                    <a:pt x="4796853" y="0"/>
                  </a:lnTo>
                  <a:lnTo>
                    <a:pt x="4796853" y="9525"/>
                  </a:lnTo>
                  <a:lnTo>
                    <a:pt x="4806378" y="9525"/>
                  </a:lnTo>
                  <a:lnTo>
                    <a:pt x="4806378" y="0"/>
                  </a:lnTo>
                  <a:close/>
                </a:path>
                <a:path w="8804275" h="554989">
                  <a:moveTo>
                    <a:pt x="4863477" y="0"/>
                  </a:moveTo>
                  <a:lnTo>
                    <a:pt x="4853965" y="0"/>
                  </a:lnTo>
                  <a:lnTo>
                    <a:pt x="4853965" y="9525"/>
                  </a:lnTo>
                  <a:lnTo>
                    <a:pt x="4863477" y="9525"/>
                  </a:lnTo>
                  <a:lnTo>
                    <a:pt x="4863477" y="0"/>
                  </a:lnTo>
                  <a:close/>
                </a:path>
                <a:path w="8804275" h="554989">
                  <a:moveTo>
                    <a:pt x="4920589" y="0"/>
                  </a:moveTo>
                  <a:lnTo>
                    <a:pt x="4911064" y="0"/>
                  </a:lnTo>
                  <a:lnTo>
                    <a:pt x="4911064" y="9525"/>
                  </a:lnTo>
                  <a:lnTo>
                    <a:pt x="4920589" y="9525"/>
                  </a:lnTo>
                  <a:lnTo>
                    <a:pt x="4920589" y="0"/>
                  </a:lnTo>
                  <a:close/>
                </a:path>
                <a:path w="8804275" h="554989">
                  <a:moveTo>
                    <a:pt x="4977689" y="0"/>
                  </a:moveTo>
                  <a:lnTo>
                    <a:pt x="4968176" y="0"/>
                  </a:lnTo>
                  <a:lnTo>
                    <a:pt x="4968176" y="9525"/>
                  </a:lnTo>
                  <a:lnTo>
                    <a:pt x="4977689" y="9525"/>
                  </a:lnTo>
                  <a:lnTo>
                    <a:pt x="4977689" y="0"/>
                  </a:lnTo>
                  <a:close/>
                </a:path>
                <a:path w="8804275" h="554989">
                  <a:moveTo>
                    <a:pt x="5034800" y="0"/>
                  </a:moveTo>
                  <a:lnTo>
                    <a:pt x="5025275" y="0"/>
                  </a:lnTo>
                  <a:lnTo>
                    <a:pt x="5025275" y="9525"/>
                  </a:lnTo>
                  <a:lnTo>
                    <a:pt x="5034800" y="9525"/>
                  </a:lnTo>
                  <a:lnTo>
                    <a:pt x="5034800" y="0"/>
                  </a:lnTo>
                  <a:close/>
                </a:path>
                <a:path w="8804275" h="554989">
                  <a:moveTo>
                    <a:pt x="5091900" y="0"/>
                  </a:moveTo>
                  <a:lnTo>
                    <a:pt x="5082387" y="0"/>
                  </a:lnTo>
                  <a:lnTo>
                    <a:pt x="5082387" y="9525"/>
                  </a:lnTo>
                  <a:lnTo>
                    <a:pt x="5091900" y="9525"/>
                  </a:lnTo>
                  <a:lnTo>
                    <a:pt x="5091900" y="0"/>
                  </a:lnTo>
                  <a:close/>
                </a:path>
                <a:path w="8804275" h="554989">
                  <a:moveTo>
                    <a:pt x="5148999" y="0"/>
                  </a:moveTo>
                  <a:lnTo>
                    <a:pt x="5139487" y="0"/>
                  </a:lnTo>
                  <a:lnTo>
                    <a:pt x="5139487" y="9525"/>
                  </a:lnTo>
                  <a:lnTo>
                    <a:pt x="5148999" y="9525"/>
                  </a:lnTo>
                  <a:lnTo>
                    <a:pt x="5148999" y="0"/>
                  </a:lnTo>
                  <a:close/>
                </a:path>
                <a:path w="8804275" h="554989">
                  <a:moveTo>
                    <a:pt x="5206111" y="0"/>
                  </a:moveTo>
                  <a:lnTo>
                    <a:pt x="5196598" y="0"/>
                  </a:lnTo>
                  <a:lnTo>
                    <a:pt x="5196598" y="9525"/>
                  </a:lnTo>
                  <a:lnTo>
                    <a:pt x="5206111" y="9525"/>
                  </a:lnTo>
                  <a:lnTo>
                    <a:pt x="5206111" y="0"/>
                  </a:lnTo>
                  <a:close/>
                </a:path>
                <a:path w="8804275" h="554989">
                  <a:moveTo>
                    <a:pt x="5263210" y="0"/>
                  </a:moveTo>
                  <a:lnTo>
                    <a:pt x="5253698" y="0"/>
                  </a:lnTo>
                  <a:lnTo>
                    <a:pt x="5253698" y="9525"/>
                  </a:lnTo>
                  <a:lnTo>
                    <a:pt x="5263210" y="9525"/>
                  </a:lnTo>
                  <a:lnTo>
                    <a:pt x="5263210" y="0"/>
                  </a:lnTo>
                  <a:close/>
                </a:path>
                <a:path w="8804275" h="554989">
                  <a:moveTo>
                    <a:pt x="5320322" y="0"/>
                  </a:moveTo>
                  <a:lnTo>
                    <a:pt x="5310810" y="0"/>
                  </a:lnTo>
                  <a:lnTo>
                    <a:pt x="5310810" y="9525"/>
                  </a:lnTo>
                  <a:lnTo>
                    <a:pt x="5320322" y="9525"/>
                  </a:lnTo>
                  <a:lnTo>
                    <a:pt x="5320322" y="0"/>
                  </a:lnTo>
                  <a:close/>
                </a:path>
                <a:path w="8804275" h="554989">
                  <a:moveTo>
                    <a:pt x="5377421" y="0"/>
                  </a:moveTo>
                  <a:lnTo>
                    <a:pt x="5367909" y="0"/>
                  </a:lnTo>
                  <a:lnTo>
                    <a:pt x="5367909" y="9525"/>
                  </a:lnTo>
                  <a:lnTo>
                    <a:pt x="5377421" y="9525"/>
                  </a:lnTo>
                  <a:lnTo>
                    <a:pt x="5377421" y="0"/>
                  </a:lnTo>
                  <a:close/>
                </a:path>
                <a:path w="8804275" h="554989">
                  <a:moveTo>
                    <a:pt x="5434533" y="0"/>
                  </a:moveTo>
                  <a:lnTo>
                    <a:pt x="5425008" y="0"/>
                  </a:lnTo>
                  <a:lnTo>
                    <a:pt x="5425008" y="9525"/>
                  </a:lnTo>
                  <a:lnTo>
                    <a:pt x="5434533" y="9525"/>
                  </a:lnTo>
                  <a:lnTo>
                    <a:pt x="5434533" y="0"/>
                  </a:lnTo>
                  <a:close/>
                </a:path>
                <a:path w="8804275" h="554989">
                  <a:moveTo>
                    <a:pt x="5491632" y="0"/>
                  </a:moveTo>
                  <a:lnTo>
                    <a:pt x="5482120" y="0"/>
                  </a:lnTo>
                  <a:lnTo>
                    <a:pt x="5482120" y="9525"/>
                  </a:lnTo>
                  <a:lnTo>
                    <a:pt x="5491632" y="9525"/>
                  </a:lnTo>
                  <a:lnTo>
                    <a:pt x="5491632" y="0"/>
                  </a:lnTo>
                  <a:close/>
                </a:path>
                <a:path w="8804275" h="554989">
                  <a:moveTo>
                    <a:pt x="5548744" y="0"/>
                  </a:moveTo>
                  <a:lnTo>
                    <a:pt x="5539219" y="0"/>
                  </a:lnTo>
                  <a:lnTo>
                    <a:pt x="5539219" y="9525"/>
                  </a:lnTo>
                  <a:lnTo>
                    <a:pt x="5548744" y="9525"/>
                  </a:lnTo>
                  <a:lnTo>
                    <a:pt x="5548744" y="0"/>
                  </a:lnTo>
                  <a:close/>
                </a:path>
                <a:path w="8804275" h="554989">
                  <a:moveTo>
                    <a:pt x="5605843" y="0"/>
                  </a:moveTo>
                  <a:lnTo>
                    <a:pt x="5596331" y="0"/>
                  </a:lnTo>
                  <a:lnTo>
                    <a:pt x="5596331" y="9525"/>
                  </a:lnTo>
                  <a:lnTo>
                    <a:pt x="5605843" y="9525"/>
                  </a:lnTo>
                  <a:lnTo>
                    <a:pt x="5605843" y="0"/>
                  </a:lnTo>
                  <a:close/>
                </a:path>
                <a:path w="8804275" h="554989">
                  <a:moveTo>
                    <a:pt x="5662955" y="0"/>
                  </a:moveTo>
                  <a:lnTo>
                    <a:pt x="5653430" y="0"/>
                  </a:lnTo>
                  <a:lnTo>
                    <a:pt x="5653430" y="9525"/>
                  </a:lnTo>
                  <a:lnTo>
                    <a:pt x="5662955" y="9525"/>
                  </a:lnTo>
                  <a:lnTo>
                    <a:pt x="5662955" y="0"/>
                  </a:lnTo>
                  <a:close/>
                </a:path>
                <a:path w="8804275" h="554989">
                  <a:moveTo>
                    <a:pt x="5720054" y="0"/>
                  </a:moveTo>
                  <a:lnTo>
                    <a:pt x="5710542" y="0"/>
                  </a:lnTo>
                  <a:lnTo>
                    <a:pt x="5710542" y="9525"/>
                  </a:lnTo>
                  <a:lnTo>
                    <a:pt x="5720054" y="9525"/>
                  </a:lnTo>
                  <a:lnTo>
                    <a:pt x="5720054" y="0"/>
                  </a:lnTo>
                  <a:close/>
                </a:path>
                <a:path w="8804275" h="554989">
                  <a:moveTo>
                    <a:pt x="5777166" y="0"/>
                  </a:moveTo>
                  <a:lnTo>
                    <a:pt x="5767641" y="0"/>
                  </a:lnTo>
                  <a:lnTo>
                    <a:pt x="5767641" y="9525"/>
                  </a:lnTo>
                  <a:lnTo>
                    <a:pt x="5777166" y="9525"/>
                  </a:lnTo>
                  <a:lnTo>
                    <a:pt x="5777166" y="0"/>
                  </a:lnTo>
                  <a:close/>
                </a:path>
                <a:path w="8804275" h="554989">
                  <a:moveTo>
                    <a:pt x="5834265" y="0"/>
                  </a:moveTo>
                  <a:lnTo>
                    <a:pt x="5824753" y="0"/>
                  </a:lnTo>
                  <a:lnTo>
                    <a:pt x="5824753" y="9525"/>
                  </a:lnTo>
                  <a:lnTo>
                    <a:pt x="5834265" y="9525"/>
                  </a:lnTo>
                  <a:lnTo>
                    <a:pt x="5834265" y="0"/>
                  </a:lnTo>
                  <a:close/>
                </a:path>
                <a:path w="8804275" h="554989">
                  <a:moveTo>
                    <a:pt x="5891377" y="0"/>
                  </a:moveTo>
                  <a:lnTo>
                    <a:pt x="5881852" y="0"/>
                  </a:lnTo>
                  <a:lnTo>
                    <a:pt x="5881852" y="9525"/>
                  </a:lnTo>
                  <a:lnTo>
                    <a:pt x="5891377" y="9525"/>
                  </a:lnTo>
                  <a:lnTo>
                    <a:pt x="5891377" y="0"/>
                  </a:lnTo>
                  <a:close/>
                </a:path>
                <a:path w="8804275" h="554989">
                  <a:moveTo>
                    <a:pt x="5948477" y="0"/>
                  </a:moveTo>
                  <a:lnTo>
                    <a:pt x="5938964" y="0"/>
                  </a:lnTo>
                  <a:lnTo>
                    <a:pt x="5938964" y="9525"/>
                  </a:lnTo>
                  <a:lnTo>
                    <a:pt x="5948477" y="9525"/>
                  </a:lnTo>
                  <a:lnTo>
                    <a:pt x="5948477" y="0"/>
                  </a:lnTo>
                  <a:close/>
                </a:path>
                <a:path w="8804275" h="554989">
                  <a:moveTo>
                    <a:pt x="6005588" y="0"/>
                  </a:moveTo>
                  <a:lnTo>
                    <a:pt x="5996063" y="0"/>
                  </a:lnTo>
                  <a:lnTo>
                    <a:pt x="5996063" y="9525"/>
                  </a:lnTo>
                  <a:lnTo>
                    <a:pt x="6005588" y="9525"/>
                  </a:lnTo>
                  <a:lnTo>
                    <a:pt x="6005588" y="0"/>
                  </a:lnTo>
                  <a:close/>
                </a:path>
                <a:path w="8804275" h="554989">
                  <a:moveTo>
                    <a:pt x="6062688" y="0"/>
                  </a:moveTo>
                  <a:lnTo>
                    <a:pt x="6053175" y="0"/>
                  </a:lnTo>
                  <a:lnTo>
                    <a:pt x="6053175" y="9525"/>
                  </a:lnTo>
                  <a:lnTo>
                    <a:pt x="6062688" y="9525"/>
                  </a:lnTo>
                  <a:lnTo>
                    <a:pt x="6062688" y="0"/>
                  </a:lnTo>
                  <a:close/>
                </a:path>
                <a:path w="8804275" h="554989">
                  <a:moveTo>
                    <a:pt x="8004276" y="545147"/>
                  </a:moveTo>
                  <a:lnTo>
                    <a:pt x="7994751" y="545147"/>
                  </a:lnTo>
                  <a:lnTo>
                    <a:pt x="7994751" y="554659"/>
                  </a:lnTo>
                  <a:lnTo>
                    <a:pt x="8004276" y="554659"/>
                  </a:lnTo>
                  <a:lnTo>
                    <a:pt x="8004276" y="545147"/>
                  </a:lnTo>
                  <a:close/>
                </a:path>
                <a:path w="8804275" h="554989">
                  <a:moveTo>
                    <a:pt x="8061376" y="545147"/>
                  </a:moveTo>
                  <a:lnTo>
                    <a:pt x="8051863" y="545147"/>
                  </a:lnTo>
                  <a:lnTo>
                    <a:pt x="8051863" y="554659"/>
                  </a:lnTo>
                  <a:lnTo>
                    <a:pt x="8061376" y="554659"/>
                  </a:lnTo>
                  <a:lnTo>
                    <a:pt x="8061376" y="545147"/>
                  </a:lnTo>
                  <a:close/>
                </a:path>
                <a:path w="8804275" h="554989">
                  <a:moveTo>
                    <a:pt x="8118488" y="545147"/>
                  </a:moveTo>
                  <a:lnTo>
                    <a:pt x="8108963" y="545147"/>
                  </a:lnTo>
                  <a:lnTo>
                    <a:pt x="8108963" y="554659"/>
                  </a:lnTo>
                  <a:lnTo>
                    <a:pt x="8118488" y="554659"/>
                  </a:lnTo>
                  <a:lnTo>
                    <a:pt x="8118488" y="545147"/>
                  </a:lnTo>
                  <a:close/>
                </a:path>
                <a:path w="8804275" h="554989">
                  <a:moveTo>
                    <a:pt x="8175587" y="545147"/>
                  </a:moveTo>
                  <a:lnTo>
                    <a:pt x="8166074" y="545147"/>
                  </a:lnTo>
                  <a:lnTo>
                    <a:pt x="8166074" y="554659"/>
                  </a:lnTo>
                  <a:lnTo>
                    <a:pt x="8175587" y="554659"/>
                  </a:lnTo>
                  <a:lnTo>
                    <a:pt x="8175587" y="545147"/>
                  </a:lnTo>
                  <a:close/>
                </a:path>
                <a:path w="8804275" h="554989">
                  <a:moveTo>
                    <a:pt x="8232699" y="545147"/>
                  </a:moveTo>
                  <a:lnTo>
                    <a:pt x="8223174" y="545147"/>
                  </a:lnTo>
                  <a:lnTo>
                    <a:pt x="8223174" y="554659"/>
                  </a:lnTo>
                  <a:lnTo>
                    <a:pt x="8232699" y="554659"/>
                  </a:lnTo>
                  <a:lnTo>
                    <a:pt x="8232699" y="545147"/>
                  </a:lnTo>
                  <a:close/>
                </a:path>
                <a:path w="8804275" h="554989">
                  <a:moveTo>
                    <a:pt x="8289798" y="545147"/>
                  </a:moveTo>
                  <a:lnTo>
                    <a:pt x="8280286" y="545147"/>
                  </a:lnTo>
                  <a:lnTo>
                    <a:pt x="8280286" y="554659"/>
                  </a:lnTo>
                  <a:lnTo>
                    <a:pt x="8289798" y="554659"/>
                  </a:lnTo>
                  <a:lnTo>
                    <a:pt x="8289798" y="545147"/>
                  </a:lnTo>
                  <a:close/>
                </a:path>
                <a:path w="8804275" h="554989">
                  <a:moveTo>
                    <a:pt x="8346910" y="545147"/>
                  </a:moveTo>
                  <a:lnTo>
                    <a:pt x="8337385" y="545147"/>
                  </a:lnTo>
                  <a:lnTo>
                    <a:pt x="8337385" y="554659"/>
                  </a:lnTo>
                  <a:lnTo>
                    <a:pt x="8346910" y="554659"/>
                  </a:lnTo>
                  <a:lnTo>
                    <a:pt x="8346910" y="545147"/>
                  </a:lnTo>
                  <a:close/>
                </a:path>
                <a:path w="8804275" h="554989">
                  <a:moveTo>
                    <a:pt x="8404009" y="545147"/>
                  </a:moveTo>
                  <a:lnTo>
                    <a:pt x="8394497" y="545147"/>
                  </a:lnTo>
                  <a:lnTo>
                    <a:pt x="8394497" y="554659"/>
                  </a:lnTo>
                  <a:lnTo>
                    <a:pt x="8404009" y="554659"/>
                  </a:lnTo>
                  <a:lnTo>
                    <a:pt x="8404009" y="545147"/>
                  </a:lnTo>
                  <a:close/>
                </a:path>
                <a:path w="8804275" h="554989">
                  <a:moveTo>
                    <a:pt x="8461121" y="545147"/>
                  </a:moveTo>
                  <a:lnTo>
                    <a:pt x="8451596" y="545147"/>
                  </a:lnTo>
                  <a:lnTo>
                    <a:pt x="8451596" y="554659"/>
                  </a:lnTo>
                  <a:lnTo>
                    <a:pt x="8461121" y="554659"/>
                  </a:lnTo>
                  <a:lnTo>
                    <a:pt x="8461121" y="545147"/>
                  </a:lnTo>
                  <a:close/>
                </a:path>
                <a:path w="8804275" h="554989">
                  <a:moveTo>
                    <a:pt x="8518220" y="545147"/>
                  </a:moveTo>
                  <a:lnTo>
                    <a:pt x="8508708" y="545147"/>
                  </a:lnTo>
                  <a:lnTo>
                    <a:pt x="8508708" y="554659"/>
                  </a:lnTo>
                  <a:lnTo>
                    <a:pt x="8518220" y="554659"/>
                  </a:lnTo>
                  <a:lnTo>
                    <a:pt x="8518220" y="545147"/>
                  </a:lnTo>
                  <a:close/>
                </a:path>
                <a:path w="8804275" h="554989">
                  <a:moveTo>
                    <a:pt x="8575332" y="545147"/>
                  </a:moveTo>
                  <a:lnTo>
                    <a:pt x="8565807" y="545147"/>
                  </a:lnTo>
                  <a:lnTo>
                    <a:pt x="8565807" y="554659"/>
                  </a:lnTo>
                  <a:lnTo>
                    <a:pt x="8575332" y="554659"/>
                  </a:lnTo>
                  <a:lnTo>
                    <a:pt x="8575332" y="545147"/>
                  </a:lnTo>
                  <a:close/>
                </a:path>
                <a:path w="8804275" h="554989">
                  <a:moveTo>
                    <a:pt x="8632431" y="545147"/>
                  </a:moveTo>
                  <a:lnTo>
                    <a:pt x="8622919" y="545147"/>
                  </a:lnTo>
                  <a:lnTo>
                    <a:pt x="8622919" y="554659"/>
                  </a:lnTo>
                  <a:lnTo>
                    <a:pt x="8632431" y="554659"/>
                  </a:lnTo>
                  <a:lnTo>
                    <a:pt x="8632431" y="545147"/>
                  </a:lnTo>
                  <a:close/>
                </a:path>
                <a:path w="8804275" h="554989">
                  <a:moveTo>
                    <a:pt x="8689543" y="545147"/>
                  </a:moveTo>
                  <a:lnTo>
                    <a:pt x="8680018" y="545147"/>
                  </a:lnTo>
                  <a:lnTo>
                    <a:pt x="8680018" y="554659"/>
                  </a:lnTo>
                  <a:lnTo>
                    <a:pt x="8689543" y="554659"/>
                  </a:lnTo>
                  <a:lnTo>
                    <a:pt x="8689543" y="545147"/>
                  </a:lnTo>
                  <a:close/>
                </a:path>
                <a:path w="8804275" h="554989">
                  <a:moveTo>
                    <a:pt x="8746642" y="545147"/>
                  </a:moveTo>
                  <a:lnTo>
                    <a:pt x="8737130" y="545147"/>
                  </a:lnTo>
                  <a:lnTo>
                    <a:pt x="8737130" y="554659"/>
                  </a:lnTo>
                  <a:lnTo>
                    <a:pt x="8746642" y="554659"/>
                  </a:lnTo>
                  <a:lnTo>
                    <a:pt x="8746642" y="545147"/>
                  </a:lnTo>
                  <a:close/>
                </a:path>
                <a:path w="8804275" h="554989">
                  <a:moveTo>
                    <a:pt x="8803742" y="545147"/>
                  </a:moveTo>
                  <a:lnTo>
                    <a:pt x="8794229" y="545147"/>
                  </a:lnTo>
                  <a:lnTo>
                    <a:pt x="8794229" y="554659"/>
                  </a:lnTo>
                  <a:lnTo>
                    <a:pt x="8803742" y="554659"/>
                  </a:lnTo>
                  <a:lnTo>
                    <a:pt x="8803742" y="545147"/>
                  </a:lnTo>
                  <a:close/>
                </a:path>
              </a:pathLst>
            </a:custGeom>
            <a:solidFill>
              <a:srgbClr val="C7C6C3"/>
            </a:solidFill>
          </p:spPr>
          <p:txBody>
            <a:bodyPr wrap="square" lIns="0" tIns="0" rIns="0" bIns="0" rtlCol="0"/>
            <a:lstStyle/>
            <a:p>
              <a:endParaRPr/>
            </a:p>
          </p:txBody>
        </p:sp>
        <p:sp>
          <p:nvSpPr>
            <p:cNvPr id="19" name="object 19"/>
            <p:cNvSpPr/>
            <p:nvPr/>
          </p:nvSpPr>
          <p:spPr>
            <a:xfrm>
              <a:off x="3396031" y="4800764"/>
              <a:ext cx="8804275" cy="554990"/>
            </a:xfrm>
            <a:custGeom>
              <a:avLst/>
              <a:gdLst/>
              <a:ahLst/>
              <a:cxnLst/>
              <a:rect l="l" t="t" r="r" b="b"/>
              <a:pathLst>
                <a:path w="8804275" h="554989">
                  <a:moveTo>
                    <a:pt x="9525" y="0"/>
                  </a:moveTo>
                  <a:lnTo>
                    <a:pt x="0" y="0"/>
                  </a:lnTo>
                  <a:lnTo>
                    <a:pt x="0" y="9525"/>
                  </a:lnTo>
                  <a:lnTo>
                    <a:pt x="9525" y="9525"/>
                  </a:lnTo>
                  <a:lnTo>
                    <a:pt x="9525" y="0"/>
                  </a:lnTo>
                  <a:close/>
                </a:path>
                <a:path w="8804275" h="554989">
                  <a:moveTo>
                    <a:pt x="66624" y="0"/>
                  </a:moveTo>
                  <a:lnTo>
                    <a:pt x="57111" y="0"/>
                  </a:lnTo>
                  <a:lnTo>
                    <a:pt x="57111" y="9525"/>
                  </a:lnTo>
                  <a:lnTo>
                    <a:pt x="66624" y="9525"/>
                  </a:lnTo>
                  <a:lnTo>
                    <a:pt x="66624" y="0"/>
                  </a:lnTo>
                  <a:close/>
                </a:path>
                <a:path w="8804275" h="554989">
                  <a:moveTo>
                    <a:pt x="237947" y="0"/>
                  </a:moveTo>
                  <a:lnTo>
                    <a:pt x="228422" y="0"/>
                  </a:lnTo>
                  <a:lnTo>
                    <a:pt x="228422" y="9525"/>
                  </a:lnTo>
                  <a:lnTo>
                    <a:pt x="237947" y="9525"/>
                  </a:lnTo>
                  <a:lnTo>
                    <a:pt x="237947" y="0"/>
                  </a:lnTo>
                  <a:close/>
                </a:path>
                <a:path w="8804275" h="554989">
                  <a:moveTo>
                    <a:pt x="295046" y="0"/>
                  </a:moveTo>
                  <a:lnTo>
                    <a:pt x="285534" y="0"/>
                  </a:lnTo>
                  <a:lnTo>
                    <a:pt x="285534" y="9525"/>
                  </a:lnTo>
                  <a:lnTo>
                    <a:pt x="295046" y="9525"/>
                  </a:lnTo>
                  <a:lnTo>
                    <a:pt x="295046" y="0"/>
                  </a:lnTo>
                  <a:close/>
                </a:path>
                <a:path w="8804275" h="554989">
                  <a:moveTo>
                    <a:pt x="352158" y="0"/>
                  </a:moveTo>
                  <a:lnTo>
                    <a:pt x="342633" y="0"/>
                  </a:lnTo>
                  <a:lnTo>
                    <a:pt x="342633" y="9525"/>
                  </a:lnTo>
                  <a:lnTo>
                    <a:pt x="352158" y="9525"/>
                  </a:lnTo>
                  <a:lnTo>
                    <a:pt x="352158" y="0"/>
                  </a:lnTo>
                  <a:close/>
                </a:path>
                <a:path w="8804275" h="554989">
                  <a:moveTo>
                    <a:pt x="580580" y="0"/>
                  </a:moveTo>
                  <a:lnTo>
                    <a:pt x="571055" y="0"/>
                  </a:lnTo>
                  <a:lnTo>
                    <a:pt x="571055" y="9525"/>
                  </a:lnTo>
                  <a:lnTo>
                    <a:pt x="580580" y="9525"/>
                  </a:lnTo>
                  <a:lnTo>
                    <a:pt x="580580" y="0"/>
                  </a:lnTo>
                  <a:close/>
                </a:path>
                <a:path w="8804275" h="554989">
                  <a:moveTo>
                    <a:pt x="866101" y="0"/>
                  </a:moveTo>
                  <a:lnTo>
                    <a:pt x="856589" y="0"/>
                  </a:lnTo>
                  <a:lnTo>
                    <a:pt x="856589" y="9525"/>
                  </a:lnTo>
                  <a:lnTo>
                    <a:pt x="866101" y="9525"/>
                  </a:lnTo>
                  <a:lnTo>
                    <a:pt x="866101" y="0"/>
                  </a:lnTo>
                  <a:close/>
                </a:path>
                <a:path w="8804275" h="554989">
                  <a:moveTo>
                    <a:pt x="1094524" y="0"/>
                  </a:moveTo>
                  <a:lnTo>
                    <a:pt x="1085011" y="0"/>
                  </a:lnTo>
                  <a:lnTo>
                    <a:pt x="1085011" y="9525"/>
                  </a:lnTo>
                  <a:lnTo>
                    <a:pt x="1094524" y="9525"/>
                  </a:lnTo>
                  <a:lnTo>
                    <a:pt x="1094524" y="0"/>
                  </a:lnTo>
                  <a:close/>
                </a:path>
                <a:path w="8804275" h="554989">
                  <a:moveTo>
                    <a:pt x="1375778" y="0"/>
                  </a:moveTo>
                  <a:lnTo>
                    <a:pt x="1370533" y="0"/>
                  </a:lnTo>
                  <a:lnTo>
                    <a:pt x="1370533" y="9525"/>
                  </a:lnTo>
                  <a:lnTo>
                    <a:pt x="1375778" y="9525"/>
                  </a:lnTo>
                  <a:lnTo>
                    <a:pt x="1375778" y="0"/>
                  </a:lnTo>
                  <a:close/>
                </a:path>
                <a:path w="8804275" h="554989">
                  <a:moveTo>
                    <a:pt x="1608467" y="0"/>
                  </a:moveTo>
                  <a:lnTo>
                    <a:pt x="1598955" y="0"/>
                  </a:lnTo>
                  <a:lnTo>
                    <a:pt x="1598955" y="9525"/>
                  </a:lnTo>
                  <a:lnTo>
                    <a:pt x="1608467" y="9525"/>
                  </a:lnTo>
                  <a:lnTo>
                    <a:pt x="1608467" y="0"/>
                  </a:lnTo>
                  <a:close/>
                </a:path>
                <a:path w="8804275" h="554989">
                  <a:moveTo>
                    <a:pt x="1836889" y="0"/>
                  </a:moveTo>
                  <a:lnTo>
                    <a:pt x="1833206" y="0"/>
                  </a:lnTo>
                  <a:lnTo>
                    <a:pt x="1833206" y="9525"/>
                  </a:lnTo>
                  <a:lnTo>
                    <a:pt x="1836889" y="9525"/>
                  </a:lnTo>
                  <a:lnTo>
                    <a:pt x="1836889" y="0"/>
                  </a:lnTo>
                  <a:close/>
                </a:path>
                <a:path w="8804275" h="554989">
                  <a:moveTo>
                    <a:pt x="1885327" y="0"/>
                  </a:moveTo>
                  <a:lnTo>
                    <a:pt x="1884476" y="0"/>
                  </a:lnTo>
                  <a:lnTo>
                    <a:pt x="1884476" y="9525"/>
                  </a:lnTo>
                  <a:lnTo>
                    <a:pt x="1885327" y="9525"/>
                  </a:lnTo>
                  <a:lnTo>
                    <a:pt x="1885327" y="0"/>
                  </a:lnTo>
                  <a:close/>
                </a:path>
                <a:path w="8804275" h="554989">
                  <a:moveTo>
                    <a:pt x="2122424" y="0"/>
                  </a:moveTo>
                  <a:lnTo>
                    <a:pt x="2112899" y="0"/>
                  </a:lnTo>
                  <a:lnTo>
                    <a:pt x="2112899" y="9525"/>
                  </a:lnTo>
                  <a:lnTo>
                    <a:pt x="2122424" y="9525"/>
                  </a:lnTo>
                  <a:lnTo>
                    <a:pt x="2122424" y="0"/>
                  </a:lnTo>
                  <a:close/>
                </a:path>
                <a:path w="8804275" h="554989">
                  <a:moveTo>
                    <a:pt x="2350846" y="0"/>
                  </a:moveTo>
                  <a:lnTo>
                    <a:pt x="2342756" y="0"/>
                  </a:lnTo>
                  <a:lnTo>
                    <a:pt x="2342756" y="9525"/>
                  </a:lnTo>
                  <a:lnTo>
                    <a:pt x="2350846" y="9525"/>
                  </a:lnTo>
                  <a:lnTo>
                    <a:pt x="2350846" y="0"/>
                  </a:lnTo>
                  <a:close/>
                </a:path>
                <a:path w="8804275" h="554989">
                  <a:moveTo>
                    <a:pt x="2522156" y="0"/>
                  </a:moveTo>
                  <a:lnTo>
                    <a:pt x="2512644" y="0"/>
                  </a:lnTo>
                  <a:lnTo>
                    <a:pt x="2512644" y="9525"/>
                  </a:lnTo>
                  <a:lnTo>
                    <a:pt x="2522156" y="9525"/>
                  </a:lnTo>
                  <a:lnTo>
                    <a:pt x="2522156" y="0"/>
                  </a:lnTo>
                  <a:close/>
                </a:path>
                <a:path w="8804275" h="554989">
                  <a:moveTo>
                    <a:pt x="2579268" y="0"/>
                  </a:moveTo>
                  <a:lnTo>
                    <a:pt x="2569743" y="0"/>
                  </a:lnTo>
                  <a:lnTo>
                    <a:pt x="2569743" y="9525"/>
                  </a:lnTo>
                  <a:lnTo>
                    <a:pt x="2579268" y="9525"/>
                  </a:lnTo>
                  <a:lnTo>
                    <a:pt x="2579268" y="0"/>
                  </a:lnTo>
                  <a:close/>
                </a:path>
                <a:path w="8804275" h="554989">
                  <a:moveTo>
                    <a:pt x="2636367" y="0"/>
                  </a:moveTo>
                  <a:lnTo>
                    <a:pt x="2626855" y="0"/>
                  </a:lnTo>
                  <a:lnTo>
                    <a:pt x="2626855" y="9525"/>
                  </a:lnTo>
                  <a:lnTo>
                    <a:pt x="2636367" y="9525"/>
                  </a:lnTo>
                  <a:lnTo>
                    <a:pt x="2636367" y="0"/>
                  </a:lnTo>
                  <a:close/>
                </a:path>
                <a:path w="8804275" h="554989">
                  <a:moveTo>
                    <a:pt x="2807690" y="0"/>
                  </a:moveTo>
                  <a:lnTo>
                    <a:pt x="2798165" y="0"/>
                  </a:lnTo>
                  <a:lnTo>
                    <a:pt x="2798165" y="9525"/>
                  </a:lnTo>
                  <a:lnTo>
                    <a:pt x="2807690" y="9525"/>
                  </a:lnTo>
                  <a:lnTo>
                    <a:pt x="2807690" y="0"/>
                  </a:lnTo>
                  <a:close/>
                </a:path>
                <a:path w="8804275" h="554989">
                  <a:moveTo>
                    <a:pt x="2864789" y="0"/>
                  </a:moveTo>
                  <a:lnTo>
                    <a:pt x="2855277" y="0"/>
                  </a:lnTo>
                  <a:lnTo>
                    <a:pt x="2855277" y="9525"/>
                  </a:lnTo>
                  <a:lnTo>
                    <a:pt x="2864789" y="9525"/>
                  </a:lnTo>
                  <a:lnTo>
                    <a:pt x="2864789" y="0"/>
                  </a:lnTo>
                  <a:close/>
                </a:path>
                <a:path w="8804275" h="554989">
                  <a:moveTo>
                    <a:pt x="3036112" y="0"/>
                  </a:moveTo>
                  <a:lnTo>
                    <a:pt x="3026587" y="0"/>
                  </a:lnTo>
                  <a:lnTo>
                    <a:pt x="3026587" y="9525"/>
                  </a:lnTo>
                  <a:lnTo>
                    <a:pt x="3036112" y="9525"/>
                  </a:lnTo>
                  <a:lnTo>
                    <a:pt x="3036112" y="0"/>
                  </a:lnTo>
                  <a:close/>
                </a:path>
                <a:path w="8804275" h="554989">
                  <a:moveTo>
                    <a:pt x="3093212" y="0"/>
                  </a:moveTo>
                  <a:lnTo>
                    <a:pt x="3083699" y="0"/>
                  </a:lnTo>
                  <a:lnTo>
                    <a:pt x="3083699" y="9525"/>
                  </a:lnTo>
                  <a:lnTo>
                    <a:pt x="3093212" y="9525"/>
                  </a:lnTo>
                  <a:lnTo>
                    <a:pt x="3093212" y="0"/>
                  </a:lnTo>
                  <a:close/>
                </a:path>
                <a:path w="8804275" h="554989">
                  <a:moveTo>
                    <a:pt x="3150324" y="0"/>
                  </a:moveTo>
                  <a:lnTo>
                    <a:pt x="3140799" y="0"/>
                  </a:lnTo>
                  <a:lnTo>
                    <a:pt x="3140799" y="9525"/>
                  </a:lnTo>
                  <a:lnTo>
                    <a:pt x="3150324" y="9525"/>
                  </a:lnTo>
                  <a:lnTo>
                    <a:pt x="3150324" y="0"/>
                  </a:lnTo>
                  <a:close/>
                </a:path>
                <a:path w="8804275" h="554989">
                  <a:moveTo>
                    <a:pt x="6062688" y="545147"/>
                  </a:moveTo>
                  <a:lnTo>
                    <a:pt x="6053175" y="545147"/>
                  </a:lnTo>
                  <a:lnTo>
                    <a:pt x="6053175" y="554672"/>
                  </a:lnTo>
                  <a:lnTo>
                    <a:pt x="6062688" y="554672"/>
                  </a:lnTo>
                  <a:lnTo>
                    <a:pt x="6062688" y="545147"/>
                  </a:lnTo>
                  <a:close/>
                </a:path>
                <a:path w="8804275" h="554989">
                  <a:moveTo>
                    <a:pt x="6119800" y="545147"/>
                  </a:moveTo>
                  <a:lnTo>
                    <a:pt x="6110275" y="545147"/>
                  </a:lnTo>
                  <a:lnTo>
                    <a:pt x="6110275" y="554672"/>
                  </a:lnTo>
                  <a:lnTo>
                    <a:pt x="6119800" y="554672"/>
                  </a:lnTo>
                  <a:lnTo>
                    <a:pt x="6119800" y="545147"/>
                  </a:lnTo>
                  <a:close/>
                </a:path>
                <a:path w="8804275" h="554989">
                  <a:moveTo>
                    <a:pt x="6176899" y="545147"/>
                  </a:moveTo>
                  <a:lnTo>
                    <a:pt x="6167386" y="545147"/>
                  </a:lnTo>
                  <a:lnTo>
                    <a:pt x="6167386" y="554672"/>
                  </a:lnTo>
                  <a:lnTo>
                    <a:pt x="6176899" y="554672"/>
                  </a:lnTo>
                  <a:lnTo>
                    <a:pt x="6176899" y="545147"/>
                  </a:lnTo>
                  <a:close/>
                </a:path>
                <a:path w="8804275" h="554989">
                  <a:moveTo>
                    <a:pt x="6234011" y="545147"/>
                  </a:moveTo>
                  <a:lnTo>
                    <a:pt x="6224486" y="545147"/>
                  </a:lnTo>
                  <a:lnTo>
                    <a:pt x="6224486" y="554672"/>
                  </a:lnTo>
                  <a:lnTo>
                    <a:pt x="6234011" y="554672"/>
                  </a:lnTo>
                  <a:lnTo>
                    <a:pt x="6234011" y="545147"/>
                  </a:lnTo>
                  <a:close/>
                </a:path>
                <a:path w="8804275" h="554989">
                  <a:moveTo>
                    <a:pt x="6291110" y="545147"/>
                  </a:moveTo>
                  <a:lnTo>
                    <a:pt x="6281598" y="545147"/>
                  </a:lnTo>
                  <a:lnTo>
                    <a:pt x="6281598" y="554672"/>
                  </a:lnTo>
                  <a:lnTo>
                    <a:pt x="6291110" y="554672"/>
                  </a:lnTo>
                  <a:lnTo>
                    <a:pt x="6291110" y="545147"/>
                  </a:lnTo>
                  <a:close/>
                </a:path>
                <a:path w="8804275" h="554989">
                  <a:moveTo>
                    <a:pt x="6348222" y="545147"/>
                  </a:moveTo>
                  <a:lnTo>
                    <a:pt x="6338697" y="545147"/>
                  </a:lnTo>
                  <a:lnTo>
                    <a:pt x="6338697" y="554672"/>
                  </a:lnTo>
                  <a:lnTo>
                    <a:pt x="6348222" y="554672"/>
                  </a:lnTo>
                  <a:lnTo>
                    <a:pt x="6348222" y="545147"/>
                  </a:lnTo>
                  <a:close/>
                </a:path>
                <a:path w="8804275" h="554989">
                  <a:moveTo>
                    <a:pt x="6405321" y="545147"/>
                  </a:moveTo>
                  <a:lnTo>
                    <a:pt x="6395809" y="545147"/>
                  </a:lnTo>
                  <a:lnTo>
                    <a:pt x="6395809" y="554672"/>
                  </a:lnTo>
                  <a:lnTo>
                    <a:pt x="6405321" y="554672"/>
                  </a:lnTo>
                  <a:lnTo>
                    <a:pt x="6405321" y="545147"/>
                  </a:lnTo>
                  <a:close/>
                </a:path>
                <a:path w="8804275" h="554989">
                  <a:moveTo>
                    <a:pt x="6462433" y="545147"/>
                  </a:moveTo>
                  <a:lnTo>
                    <a:pt x="6452908" y="545147"/>
                  </a:lnTo>
                  <a:lnTo>
                    <a:pt x="6452908" y="554672"/>
                  </a:lnTo>
                  <a:lnTo>
                    <a:pt x="6462433" y="554672"/>
                  </a:lnTo>
                  <a:lnTo>
                    <a:pt x="6462433" y="545147"/>
                  </a:lnTo>
                  <a:close/>
                </a:path>
                <a:path w="8804275" h="554989">
                  <a:moveTo>
                    <a:pt x="6519532" y="545147"/>
                  </a:moveTo>
                  <a:lnTo>
                    <a:pt x="6510020" y="545147"/>
                  </a:lnTo>
                  <a:lnTo>
                    <a:pt x="6510020" y="554672"/>
                  </a:lnTo>
                  <a:lnTo>
                    <a:pt x="6519532" y="554672"/>
                  </a:lnTo>
                  <a:lnTo>
                    <a:pt x="6519532" y="545147"/>
                  </a:lnTo>
                  <a:close/>
                </a:path>
                <a:path w="8804275" h="554989">
                  <a:moveTo>
                    <a:pt x="6576644" y="545147"/>
                  </a:moveTo>
                  <a:lnTo>
                    <a:pt x="6567119" y="545147"/>
                  </a:lnTo>
                  <a:lnTo>
                    <a:pt x="6567119" y="554672"/>
                  </a:lnTo>
                  <a:lnTo>
                    <a:pt x="6576644" y="554672"/>
                  </a:lnTo>
                  <a:lnTo>
                    <a:pt x="6576644" y="545147"/>
                  </a:lnTo>
                  <a:close/>
                </a:path>
                <a:path w="8804275" h="554989">
                  <a:moveTo>
                    <a:pt x="6633743" y="545147"/>
                  </a:moveTo>
                  <a:lnTo>
                    <a:pt x="6624231" y="545147"/>
                  </a:lnTo>
                  <a:lnTo>
                    <a:pt x="6624231" y="554672"/>
                  </a:lnTo>
                  <a:lnTo>
                    <a:pt x="6633743" y="554672"/>
                  </a:lnTo>
                  <a:lnTo>
                    <a:pt x="6633743" y="545147"/>
                  </a:lnTo>
                  <a:close/>
                </a:path>
                <a:path w="8804275" h="554989">
                  <a:moveTo>
                    <a:pt x="6690855" y="545147"/>
                  </a:moveTo>
                  <a:lnTo>
                    <a:pt x="6681330" y="545147"/>
                  </a:lnTo>
                  <a:lnTo>
                    <a:pt x="6681330" y="554672"/>
                  </a:lnTo>
                  <a:lnTo>
                    <a:pt x="6690855" y="554672"/>
                  </a:lnTo>
                  <a:lnTo>
                    <a:pt x="6690855" y="545147"/>
                  </a:lnTo>
                  <a:close/>
                </a:path>
                <a:path w="8804275" h="554989">
                  <a:moveTo>
                    <a:pt x="6747954" y="545147"/>
                  </a:moveTo>
                  <a:lnTo>
                    <a:pt x="6738442" y="545147"/>
                  </a:lnTo>
                  <a:lnTo>
                    <a:pt x="6738442" y="554672"/>
                  </a:lnTo>
                  <a:lnTo>
                    <a:pt x="6747954" y="554672"/>
                  </a:lnTo>
                  <a:lnTo>
                    <a:pt x="6747954" y="545147"/>
                  </a:lnTo>
                  <a:close/>
                </a:path>
                <a:path w="8804275" h="554989">
                  <a:moveTo>
                    <a:pt x="6805066" y="545147"/>
                  </a:moveTo>
                  <a:lnTo>
                    <a:pt x="6795541" y="545147"/>
                  </a:lnTo>
                  <a:lnTo>
                    <a:pt x="6795541" y="554672"/>
                  </a:lnTo>
                  <a:lnTo>
                    <a:pt x="6805066" y="554672"/>
                  </a:lnTo>
                  <a:lnTo>
                    <a:pt x="6805066" y="545147"/>
                  </a:lnTo>
                  <a:close/>
                </a:path>
                <a:path w="8804275" h="554989">
                  <a:moveTo>
                    <a:pt x="6862165" y="545147"/>
                  </a:moveTo>
                  <a:lnTo>
                    <a:pt x="6852653" y="545147"/>
                  </a:lnTo>
                  <a:lnTo>
                    <a:pt x="6852653" y="554672"/>
                  </a:lnTo>
                  <a:lnTo>
                    <a:pt x="6862165" y="554672"/>
                  </a:lnTo>
                  <a:lnTo>
                    <a:pt x="6862165" y="545147"/>
                  </a:lnTo>
                  <a:close/>
                </a:path>
                <a:path w="8804275" h="554989">
                  <a:moveTo>
                    <a:pt x="6919277" y="545147"/>
                  </a:moveTo>
                  <a:lnTo>
                    <a:pt x="6909752" y="545147"/>
                  </a:lnTo>
                  <a:lnTo>
                    <a:pt x="6909752" y="554672"/>
                  </a:lnTo>
                  <a:lnTo>
                    <a:pt x="6919277" y="554672"/>
                  </a:lnTo>
                  <a:lnTo>
                    <a:pt x="6919277" y="545147"/>
                  </a:lnTo>
                  <a:close/>
                </a:path>
                <a:path w="8804275" h="554989">
                  <a:moveTo>
                    <a:pt x="6976377" y="545147"/>
                  </a:moveTo>
                  <a:lnTo>
                    <a:pt x="6966864" y="545147"/>
                  </a:lnTo>
                  <a:lnTo>
                    <a:pt x="6966864" y="554672"/>
                  </a:lnTo>
                  <a:lnTo>
                    <a:pt x="6976377" y="554672"/>
                  </a:lnTo>
                  <a:lnTo>
                    <a:pt x="6976377" y="545147"/>
                  </a:lnTo>
                  <a:close/>
                </a:path>
                <a:path w="8804275" h="554989">
                  <a:moveTo>
                    <a:pt x="7033476" y="545147"/>
                  </a:moveTo>
                  <a:lnTo>
                    <a:pt x="7023963" y="545147"/>
                  </a:lnTo>
                  <a:lnTo>
                    <a:pt x="7023963" y="554672"/>
                  </a:lnTo>
                  <a:lnTo>
                    <a:pt x="7033476" y="554672"/>
                  </a:lnTo>
                  <a:lnTo>
                    <a:pt x="7033476" y="545147"/>
                  </a:lnTo>
                  <a:close/>
                </a:path>
                <a:path w="8804275" h="554989">
                  <a:moveTo>
                    <a:pt x="7090588" y="545147"/>
                  </a:moveTo>
                  <a:lnTo>
                    <a:pt x="7081075" y="545147"/>
                  </a:lnTo>
                  <a:lnTo>
                    <a:pt x="7081075" y="554672"/>
                  </a:lnTo>
                  <a:lnTo>
                    <a:pt x="7090588" y="554672"/>
                  </a:lnTo>
                  <a:lnTo>
                    <a:pt x="7090588" y="545147"/>
                  </a:lnTo>
                  <a:close/>
                </a:path>
                <a:path w="8804275" h="554989">
                  <a:moveTo>
                    <a:pt x="7147687" y="545147"/>
                  </a:moveTo>
                  <a:lnTo>
                    <a:pt x="7138175" y="545147"/>
                  </a:lnTo>
                  <a:lnTo>
                    <a:pt x="7138175" y="554672"/>
                  </a:lnTo>
                  <a:lnTo>
                    <a:pt x="7147687" y="554672"/>
                  </a:lnTo>
                  <a:lnTo>
                    <a:pt x="7147687" y="545147"/>
                  </a:lnTo>
                  <a:close/>
                </a:path>
                <a:path w="8804275" h="554989">
                  <a:moveTo>
                    <a:pt x="7204799" y="545147"/>
                  </a:moveTo>
                  <a:lnTo>
                    <a:pt x="7195286" y="545147"/>
                  </a:lnTo>
                  <a:lnTo>
                    <a:pt x="7195286" y="554672"/>
                  </a:lnTo>
                  <a:lnTo>
                    <a:pt x="7204799" y="554672"/>
                  </a:lnTo>
                  <a:lnTo>
                    <a:pt x="7204799" y="545147"/>
                  </a:lnTo>
                  <a:close/>
                </a:path>
                <a:path w="8804275" h="554989">
                  <a:moveTo>
                    <a:pt x="7261898" y="545147"/>
                  </a:moveTo>
                  <a:lnTo>
                    <a:pt x="7252386" y="545147"/>
                  </a:lnTo>
                  <a:lnTo>
                    <a:pt x="7252386" y="554672"/>
                  </a:lnTo>
                  <a:lnTo>
                    <a:pt x="7261898" y="554672"/>
                  </a:lnTo>
                  <a:lnTo>
                    <a:pt x="7261898" y="545147"/>
                  </a:lnTo>
                  <a:close/>
                </a:path>
                <a:path w="8804275" h="554989">
                  <a:moveTo>
                    <a:pt x="7319010" y="545147"/>
                  </a:moveTo>
                  <a:lnTo>
                    <a:pt x="7309485" y="545147"/>
                  </a:lnTo>
                  <a:lnTo>
                    <a:pt x="7309485" y="554672"/>
                  </a:lnTo>
                  <a:lnTo>
                    <a:pt x="7319010" y="554672"/>
                  </a:lnTo>
                  <a:lnTo>
                    <a:pt x="7319010" y="545147"/>
                  </a:lnTo>
                  <a:close/>
                </a:path>
                <a:path w="8804275" h="554989">
                  <a:moveTo>
                    <a:pt x="7376109" y="545147"/>
                  </a:moveTo>
                  <a:lnTo>
                    <a:pt x="7366597" y="545147"/>
                  </a:lnTo>
                  <a:lnTo>
                    <a:pt x="7366597" y="554672"/>
                  </a:lnTo>
                  <a:lnTo>
                    <a:pt x="7376109" y="554672"/>
                  </a:lnTo>
                  <a:lnTo>
                    <a:pt x="7376109" y="545147"/>
                  </a:lnTo>
                  <a:close/>
                </a:path>
                <a:path w="8804275" h="554989">
                  <a:moveTo>
                    <a:pt x="7433221" y="545147"/>
                  </a:moveTo>
                  <a:lnTo>
                    <a:pt x="7423696" y="545147"/>
                  </a:lnTo>
                  <a:lnTo>
                    <a:pt x="7423696" y="554672"/>
                  </a:lnTo>
                  <a:lnTo>
                    <a:pt x="7433221" y="554672"/>
                  </a:lnTo>
                  <a:lnTo>
                    <a:pt x="7433221" y="545147"/>
                  </a:lnTo>
                  <a:close/>
                </a:path>
                <a:path w="8804275" h="554989">
                  <a:moveTo>
                    <a:pt x="7490320" y="545147"/>
                  </a:moveTo>
                  <a:lnTo>
                    <a:pt x="7480808" y="545147"/>
                  </a:lnTo>
                  <a:lnTo>
                    <a:pt x="7480808" y="554672"/>
                  </a:lnTo>
                  <a:lnTo>
                    <a:pt x="7490320" y="554672"/>
                  </a:lnTo>
                  <a:lnTo>
                    <a:pt x="7490320" y="545147"/>
                  </a:lnTo>
                  <a:close/>
                </a:path>
                <a:path w="8804275" h="554989">
                  <a:moveTo>
                    <a:pt x="7547432" y="545147"/>
                  </a:moveTo>
                  <a:lnTo>
                    <a:pt x="7537907" y="545147"/>
                  </a:lnTo>
                  <a:lnTo>
                    <a:pt x="7537907" y="554672"/>
                  </a:lnTo>
                  <a:lnTo>
                    <a:pt x="7547432" y="554672"/>
                  </a:lnTo>
                  <a:lnTo>
                    <a:pt x="7547432" y="545147"/>
                  </a:lnTo>
                  <a:close/>
                </a:path>
                <a:path w="8804275" h="554989">
                  <a:moveTo>
                    <a:pt x="7604531" y="545147"/>
                  </a:moveTo>
                  <a:lnTo>
                    <a:pt x="7595019" y="545147"/>
                  </a:lnTo>
                  <a:lnTo>
                    <a:pt x="7595019" y="554672"/>
                  </a:lnTo>
                  <a:lnTo>
                    <a:pt x="7604531" y="554672"/>
                  </a:lnTo>
                  <a:lnTo>
                    <a:pt x="7604531" y="545147"/>
                  </a:lnTo>
                  <a:close/>
                </a:path>
                <a:path w="8804275" h="554989">
                  <a:moveTo>
                    <a:pt x="7661643" y="545147"/>
                  </a:moveTo>
                  <a:lnTo>
                    <a:pt x="7652118" y="545147"/>
                  </a:lnTo>
                  <a:lnTo>
                    <a:pt x="7652118" y="554672"/>
                  </a:lnTo>
                  <a:lnTo>
                    <a:pt x="7661643" y="554672"/>
                  </a:lnTo>
                  <a:lnTo>
                    <a:pt x="7661643" y="545147"/>
                  </a:lnTo>
                  <a:close/>
                </a:path>
                <a:path w="8804275" h="554989">
                  <a:moveTo>
                    <a:pt x="7718742" y="545147"/>
                  </a:moveTo>
                  <a:lnTo>
                    <a:pt x="7709230" y="545147"/>
                  </a:lnTo>
                  <a:lnTo>
                    <a:pt x="7709230" y="554672"/>
                  </a:lnTo>
                  <a:lnTo>
                    <a:pt x="7718742" y="554672"/>
                  </a:lnTo>
                  <a:lnTo>
                    <a:pt x="7718742" y="545147"/>
                  </a:lnTo>
                  <a:close/>
                </a:path>
                <a:path w="8804275" h="554989">
                  <a:moveTo>
                    <a:pt x="7775854" y="545147"/>
                  </a:moveTo>
                  <a:lnTo>
                    <a:pt x="7766329" y="545147"/>
                  </a:lnTo>
                  <a:lnTo>
                    <a:pt x="7766329" y="554672"/>
                  </a:lnTo>
                  <a:lnTo>
                    <a:pt x="7775854" y="554672"/>
                  </a:lnTo>
                  <a:lnTo>
                    <a:pt x="7775854" y="545147"/>
                  </a:lnTo>
                  <a:close/>
                </a:path>
                <a:path w="8804275" h="554989">
                  <a:moveTo>
                    <a:pt x="7832953" y="545147"/>
                  </a:moveTo>
                  <a:lnTo>
                    <a:pt x="7823441" y="545147"/>
                  </a:lnTo>
                  <a:lnTo>
                    <a:pt x="7823441" y="554672"/>
                  </a:lnTo>
                  <a:lnTo>
                    <a:pt x="7832953" y="554672"/>
                  </a:lnTo>
                  <a:lnTo>
                    <a:pt x="7832953" y="545147"/>
                  </a:lnTo>
                  <a:close/>
                </a:path>
                <a:path w="8804275" h="554989">
                  <a:moveTo>
                    <a:pt x="7890065" y="545147"/>
                  </a:moveTo>
                  <a:lnTo>
                    <a:pt x="7880540" y="545147"/>
                  </a:lnTo>
                  <a:lnTo>
                    <a:pt x="7880540" y="554672"/>
                  </a:lnTo>
                  <a:lnTo>
                    <a:pt x="7890065" y="554672"/>
                  </a:lnTo>
                  <a:lnTo>
                    <a:pt x="7890065" y="545147"/>
                  </a:lnTo>
                  <a:close/>
                </a:path>
                <a:path w="8804275" h="554989">
                  <a:moveTo>
                    <a:pt x="7947165" y="545147"/>
                  </a:moveTo>
                  <a:lnTo>
                    <a:pt x="7937652" y="545147"/>
                  </a:lnTo>
                  <a:lnTo>
                    <a:pt x="7937652" y="554672"/>
                  </a:lnTo>
                  <a:lnTo>
                    <a:pt x="7947165" y="554672"/>
                  </a:lnTo>
                  <a:lnTo>
                    <a:pt x="7947165" y="545147"/>
                  </a:lnTo>
                  <a:close/>
                </a:path>
                <a:path w="8804275" h="554989">
                  <a:moveTo>
                    <a:pt x="8004276" y="545147"/>
                  </a:moveTo>
                  <a:lnTo>
                    <a:pt x="7994751" y="545147"/>
                  </a:lnTo>
                  <a:lnTo>
                    <a:pt x="7994751" y="554672"/>
                  </a:lnTo>
                  <a:lnTo>
                    <a:pt x="8004276" y="554672"/>
                  </a:lnTo>
                  <a:lnTo>
                    <a:pt x="8004276" y="545147"/>
                  </a:lnTo>
                  <a:close/>
                </a:path>
                <a:path w="8804275" h="554989">
                  <a:moveTo>
                    <a:pt x="8061376" y="545147"/>
                  </a:moveTo>
                  <a:lnTo>
                    <a:pt x="8051863" y="545147"/>
                  </a:lnTo>
                  <a:lnTo>
                    <a:pt x="8051863" y="554672"/>
                  </a:lnTo>
                  <a:lnTo>
                    <a:pt x="8061376" y="554672"/>
                  </a:lnTo>
                  <a:lnTo>
                    <a:pt x="8061376" y="545147"/>
                  </a:lnTo>
                  <a:close/>
                </a:path>
                <a:path w="8804275" h="554989">
                  <a:moveTo>
                    <a:pt x="8118488" y="545147"/>
                  </a:moveTo>
                  <a:lnTo>
                    <a:pt x="8108963" y="545147"/>
                  </a:lnTo>
                  <a:lnTo>
                    <a:pt x="8108963" y="554672"/>
                  </a:lnTo>
                  <a:lnTo>
                    <a:pt x="8118488" y="554672"/>
                  </a:lnTo>
                  <a:lnTo>
                    <a:pt x="8118488" y="545147"/>
                  </a:lnTo>
                  <a:close/>
                </a:path>
                <a:path w="8804275" h="554989">
                  <a:moveTo>
                    <a:pt x="8175587" y="545147"/>
                  </a:moveTo>
                  <a:lnTo>
                    <a:pt x="8166074" y="545147"/>
                  </a:lnTo>
                  <a:lnTo>
                    <a:pt x="8166074" y="554672"/>
                  </a:lnTo>
                  <a:lnTo>
                    <a:pt x="8175587" y="554672"/>
                  </a:lnTo>
                  <a:lnTo>
                    <a:pt x="8175587" y="545147"/>
                  </a:lnTo>
                  <a:close/>
                </a:path>
                <a:path w="8804275" h="554989">
                  <a:moveTo>
                    <a:pt x="8232699" y="545147"/>
                  </a:moveTo>
                  <a:lnTo>
                    <a:pt x="8223174" y="545147"/>
                  </a:lnTo>
                  <a:lnTo>
                    <a:pt x="8223174" y="554672"/>
                  </a:lnTo>
                  <a:lnTo>
                    <a:pt x="8232699" y="554672"/>
                  </a:lnTo>
                  <a:lnTo>
                    <a:pt x="8232699" y="545147"/>
                  </a:lnTo>
                  <a:close/>
                </a:path>
                <a:path w="8804275" h="554989">
                  <a:moveTo>
                    <a:pt x="8289798" y="545147"/>
                  </a:moveTo>
                  <a:lnTo>
                    <a:pt x="8280286" y="545147"/>
                  </a:lnTo>
                  <a:lnTo>
                    <a:pt x="8280286" y="554672"/>
                  </a:lnTo>
                  <a:lnTo>
                    <a:pt x="8289798" y="554672"/>
                  </a:lnTo>
                  <a:lnTo>
                    <a:pt x="8289798" y="545147"/>
                  </a:lnTo>
                  <a:close/>
                </a:path>
                <a:path w="8804275" h="554989">
                  <a:moveTo>
                    <a:pt x="8346910" y="545147"/>
                  </a:moveTo>
                  <a:lnTo>
                    <a:pt x="8337385" y="545147"/>
                  </a:lnTo>
                  <a:lnTo>
                    <a:pt x="8337385" y="554672"/>
                  </a:lnTo>
                  <a:lnTo>
                    <a:pt x="8346910" y="554672"/>
                  </a:lnTo>
                  <a:lnTo>
                    <a:pt x="8346910" y="545147"/>
                  </a:lnTo>
                  <a:close/>
                </a:path>
                <a:path w="8804275" h="554989">
                  <a:moveTo>
                    <a:pt x="8404009" y="545147"/>
                  </a:moveTo>
                  <a:lnTo>
                    <a:pt x="8394497" y="545147"/>
                  </a:lnTo>
                  <a:lnTo>
                    <a:pt x="8394497" y="554672"/>
                  </a:lnTo>
                  <a:lnTo>
                    <a:pt x="8404009" y="554672"/>
                  </a:lnTo>
                  <a:lnTo>
                    <a:pt x="8404009" y="545147"/>
                  </a:lnTo>
                  <a:close/>
                </a:path>
                <a:path w="8804275" h="554989">
                  <a:moveTo>
                    <a:pt x="8461121" y="545147"/>
                  </a:moveTo>
                  <a:lnTo>
                    <a:pt x="8451596" y="545147"/>
                  </a:lnTo>
                  <a:lnTo>
                    <a:pt x="8451596" y="554672"/>
                  </a:lnTo>
                  <a:lnTo>
                    <a:pt x="8461121" y="554672"/>
                  </a:lnTo>
                  <a:lnTo>
                    <a:pt x="8461121" y="545147"/>
                  </a:lnTo>
                  <a:close/>
                </a:path>
                <a:path w="8804275" h="554989">
                  <a:moveTo>
                    <a:pt x="8518220" y="545147"/>
                  </a:moveTo>
                  <a:lnTo>
                    <a:pt x="8508708" y="545147"/>
                  </a:lnTo>
                  <a:lnTo>
                    <a:pt x="8508708" y="554672"/>
                  </a:lnTo>
                  <a:lnTo>
                    <a:pt x="8518220" y="554672"/>
                  </a:lnTo>
                  <a:lnTo>
                    <a:pt x="8518220" y="545147"/>
                  </a:lnTo>
                  <a:close/>
                </a:path>
                <a:path w="8804275" h="554989">
                  <a:moveTo>
                    <a:pt x="8575332" y="545147"/>
                  </a:moveTo>
                  <a:lnTo>
                    <a:pt x="8565807" y="545147"/>
                  </a:lnTo>
                  <a:lnTo>
                    <a:pt x="8565807" y="554672"/>
                  </a:lnTo>
                  <a:lnTo>
                    <a:pt x="8575332" y="554672"/>
                  </a:lnTo>
                  <a:lnTo>
                    <a:pt x="8575332" y="545147"/>
                  </a:lnTo>
                  <a:close/>
                </a:path>
                <a:path w="8804275" h="554989">
                  <a:moveTo>
                    <a:pt x="8632431" y="545147"/>
                  </a:moveTo>
                  <a:lnTo>
                    <a:pt x="8622919" y="545147"/>
                  </a:lnTo>
                  <a:lnTo>
                    <a:pt x="8622919" y="554672"/>
                  </a:lnTo>
                  <a:lnTo>
                    <a:pt x="8632431" y="554672"/>
                  </a:lnTo>
                  <a:lnTo>
                    <a:pt x="8632431" y="545147"/>
                  </a:lnTo>
                  <a:close/>
                </a:path>
                <a:path w="8804275" h="554989">
                  <a:moveTo>
                    <a:pt x="8689543" y="545147"/>
                  </a:moveTo>
                  <a:lnTo>
                    <a:pt x="8680018" y="545147"/>
                  </a:lnTo>
                  <a:lnTo>
                    <a:pt x="8680018" y="554672"/>
                  </a:lnTo>
                  <a:lnTo>
                    <a:pt x="8689543" y="554672"/>
                  </a:lnTo>
                  <a:lnTo>
                    <a:pt x="8689543" y="545147"/>
                  </a:lnTo>
                  <a:close/>
                </a:path>
                <a:path w="8804275" h="554989">
                  <a:moveTo>
                    <a:pt x="8746642" y="545147"/>
                  </a:moveTo>
                  <a:lnTo>
                    <a:pt x="8737130" y="545147"/>
                  </a:lnTo>
                  <a:lnTo>
                    <a:pt x="8737130" y="554672"/>
                  </a:lnTo>
                  <a:lnTo>
                    <a:pt x="8746642" y="554672"/>
                  </a:lnTo>
                  <a:lnTo>
                    <a:pt x="8746642" y="545147"/>
                  </a:lnTo>
                  <a:close/>
                </a:path>
                <a:path w="8804275" h="554989">
                  <a:moveTo>
                    <a:pt x="8803742" y="545147"/>
                  </a:moveTo>
                  <a:lnTo>
                    <a:pt x="8794229" y="545147"/>
                  </a:lnTo>
                  <a:lnTo>
                    <a:pt x="8794229" y="554672"/>
                  </a:lnTo>
                  <a:lnTo>
                    <a:pt x="8803742" y="554672"/>
                  </a:lnTo>
                  <a:lnTo>
                    <a:pt x="8803742" y="545147"/>
                  </a:lnTo>
                  <a:close/>
                </a:path>
              </a:pathLst>
            </a:custGeom>
            <a:solidFill>
              <a:srgbClr val="C7C6C3"/>
            </a:solidFill>
          </p:spPr>
          <p:txBody>
            <a:bodyPr wrap="square" lIns="0" tIns="0" rIns="0" bIns="0" rtlCol="0"/>
            <a:lstStyle/>
            <a:p>
              <a:endParaRPr/>
            </a:p>
          </p:txBody>
        </p:sp>
        <p:sp>
          <p:nvSpPr>
            <p:cNvPr id="20" name="object 20"/>
            <p:cNvSpPr/>
            <p:nvPr/>
          </p:nvSpPr>
          <p:spPr>
            <a:xfrm>
              <a:off x="6536830" y="4800764"/>
              <a:ext cx="4007485" cy="9525"/>
            </a:xfrm>
            <a:custGeom>
              <a:avLst/>
              <a:gdLst/>
              <a:ahLst/>
              <a:cxnLst/>
              <a:rect l="l" t="t" r="r" b="b"/>
              <a:pathLst>
                <a:path w="4007484" h="9525">
                  <a:moveTo>
                    <a:pt x="9525" y="0"/>
                  </a:moveTo>
                  <a:lnTo>
                    <a:pt x="0" y="0"/>
                  </a:lnTo>
                  <a:lnTo>
                    <a:pt x="0" y="9525"/>
                  </a:lnTo>
                  <a:lnTo>
                    <a:pt x="9525" y="9525"/>
                  </a:lnTo>
                  <a:lnTo>
                    <a:pt x="9525" y="0"/>
                  </a:lnTo>
                  <a:close/>
                </a:path>
                <a:path w="4007484" h="9525">
                  <a:moveTo>
                    <a:pt x="66624" y="0"/>
                  </a:moveTo>
                  <a:lnTo>
                    <a:pt x="57111" y="0"/>
                  </a:lnTo>
                  <a:lnTo>
                    <a:pt x="57111" y="9525"/>
                  </a:lnTo>
                  <a:lnTo>
                    <a:pt x="66624" y="9525"/>
                  </a:lnTo>
                  <a:lnTo>
                    <a:pt x="66624" y="0"/>
                  </a:lnTo>
                  <a:close/>
                </a:path>
                <a:path w="4007484" h="9525">
                  <a:moveTo>
                    <a:pt x="123736" y="0"/>
                  </a:moveTo>
                  <a:lnTo>
                    <a:pt x="114211" y="0"/>
                  </a:lnTo>
                  <a:lnTo>
                    <a:pt x="114211" y="9525"/>
                  </a:lnTo>
                  <a:lnTo>
                    <a:pt x="123736" y="9525"/>
                  </a:lnTo>
                  <a:lnTo>
                    <a:pt x="123736" y="0"/>
                  </a:lnTo>
                  <a:close/>
                </a:path>
                <a:path w="4007484" h="9525">
                  <a:moveTo>
                    <a:pt x="180835" y="0"/>
                  </a:moveTo>
                  <a:lnTo>
                    <a:pt x="171323" y="0"/>
                  </a:lnTo>
                  <a:lnTo>
                    <a:pt x="171323" y="9525"/>
                  </a:lnTo>
                  <a:lnTo>
                    <a:pt x="180835" y="9525"/>
                  </a:lnTo>
                  <a:lnTo>
                    <a:pt x="180835" y="0"/>
                  </a:lnTo>
                  <a:close/>
                </a:path>
                <a:path w="4007484" h="9525">
                  <a:moveTo>
                    <a:pt x="237934" y="0"/>
                  </a:moveTo>
                  <a:lnTo>
                    <a:pt x="228422" y="0"/>
                  </a:lnTo>
                  <a:lnTo>
                    <a:pt x="228422" y="9525"/>
                  </a:lnTo>
                  <a:lnTo>
                    <a:pt x="237934" y="9525"/>
                  </a:lnTo>
                  <a:lnTo>
                    <a:pt x="237934" y="0"/>
                  </a:lnTo>
                  <a:close/>
                </a:path>
                <a:path w="4007484" h="9525">
                  <a:moveTo>
                    <a:pt x="295046" y="0"/>
                  </a:moveTo>
                  <a:lnTo>
                    <a:pt x="285534" y="0"/>
                  </a:lnTo>
                  <a:lnTo>
                    <a:pt x="285534" y="9525"/>
                  </a:lnTo>
                  <a:lnTo>
                    <a:pt x="295046" y="9525"/>
                  </a:lnTo>
                  <a:lnTo>
                    <a:pt x="295046" y="0"/>
                  </a:lnTo>
                  <a:close/>
                </a:path>
                <a:path w="4007484" h="9525">
                  <a:moveTo>
                    <a:pt x="352145" y="0"/>
                  </a:moveTo>
                  <a:lnTo>
                    <a:pt x="342633" y="0"/>
                  </a:lnTo>
                  <a:lnTo>
                    <a:pt x="342633" y="9525"/>
                  </a:lnTo>
                  <a:lnTo>
                    <a:pt x="352145" y="9525"/>
                  </a:lnTo>
                  <a:lnTo>
                    <a:pt x="352145" y="0"/>
                  </a:lnTo>
                  <a:close/>
                </a:path>
                <a:path w="4007484" h="9525">
                  <a:moveTo>
                    <a:pt x="409257" y="0"/>
                  </a:moveTo>
                  <a:lnTo>
                    <a:pt x="399745" y="0"/>
                  </a:lnTo>
                  <a:lnTo>
                    <a:pt x="399745" y="9525"/>
                  </a:lnTo>
                  <a:lnTo>
                    <a:pt x="409257" y="9525"/>
                  </a:lnTo>
                  <a:lnTo>
                    <a:pt x="409257" y="0"/>
                  </a:lnTo>
                  <a:close/>
                </a:path>
                <a:path w="4007484" h="9525">
                  <a:moveTo>
                    <a:pt x="466356" y="0"/>
                  </a:moveTo>
                  <a:lnTo>
                    <a:pt x="456844" y="0"/>
                  </a:lnTo>
                  <a:lnTo>
                    <a:pt x="456844" y="9525"/>
                  </a:lnTo>
                  <a:lnTo>
                    <a:pt x="466356" y="9525"/>
                  </a:lnTo>
                  <a:lnTo>
                    <a:pt x="466356" y="0"/>
                  </a:lnTo>
                  <a:close/>
                </a:path>
                <a:path w="4007484" h="9525">
                  <a:moveTo>
                    <a:pt x="523468" y="0"/>
                  </a:moveTo>
                  <a:lnTo>
                    <a:pt x="513943" y="0"/>
                  </a:lnTo>
                  <a:lnTo>
                    <a:pt x="513943" y="9525"/>
                  </a:lnTo>
                  <a:lnTo>
                    <a:pt x="523468" y="9525"/>
                  </a:lnTo>
                  <a:lnTo>
                    <a:pt x="523468" y="0"/>
                  </a:lnTo>
                  <a:close/>
                </a:path>
                <a:path w="4007484" h="9525">
                  <a:moveTo>
                    <a:pt x="580567" y="0"/>
                  </a:moveTo>
                  <a:lnTo>
                    <a:pt x="571055" y="0"/>
                  </a:lnTo>
                  <a:lnTo>
                    <a:pt x="571055" y="9525"/>
                  </a:lnTo>
                  <a:lnTo>
                    <a:pt x="580567" y="9525"/>
                  </a:lnTo>
                  <a:lnTo>
                    <a:pt x="580567" y="0"/>
                  </a:lnTo>
                  <a:close/>
                </a:path>
                <a:path w="4007484" h="9525">
                  <a:moveTo>
                    <a:pt x="637679" y="0"/>
                  </a:moveTo>
                  <a:lnTo>
                    <a:pt x="628154" y="0"/>
                  </a:lnTo>
                  <a:lnTo>
                    <a:pt x="628154" y="9525"/>
                  </a:lnTo>
                  <a:lnTo>
                    <a:pt x="637679" y="9525"/>
                  </a:lnTo>
                  <a:lnTo>
                    <a:pt x="637679" y="0"/>
                  </a:lnTo>
                  <a:close/>
                </a:path>
                <a:path w="4007484" h="9525">
                  <a:moveTo>
                    <a:pt x="694778" y="0"/>
                  </a:moveTo>
                  <a:lnTo>
                    <a:pt x="685266" y="0"/>
                  </a:lnTo>
                  <a:lnTo>
                    <a:pt x="685266" y="9525"/>
                  </a:lnTo>
                  <a:lnTo>
                    <a:pt x="694778" y="9525"/>
                  </a:lnTo>
                  <a:lnTo>
                    <a:pt x="694778" y="0"/>
                  </a:lnTo>
                  <a:close/>
                </a:path>
                <a:path w="4007484" h="9525">
                  <a:moveTo>
                    <a:pt x="751890" y="0"/>
                  </a:moveTo>
                  <a:lnTo>
                    <a:pt x="742365" y="0"/>
                  </a:lnTo>
                  <a:lnTo>
                    <a:pt x="742365" y="9525"/>
                  </a:lnTo>
                  <a:lnTo>
                    <a:pt x="751890" y="9525"/>
                  </a:lnTo>
                  <a:lnTo>
                    <a:pt x="751890" y="0"/>
                  </a:lnTo>
                  <a:close/>
                </a:path>
                <a:path w="4007484" h="9525">
                  <a:moveTo>
                    <a:pt x="808990" y="0"/>
                  </a:moveTo>
                  <a:lnTo>
                    <a:pt x="799477" y="0"/>
                  </a:lnTo>
                  <a:lnTo>
                    <a:pt x="799477" y="9525"/>
                  </a:lnTo>
                  <a:lnTo>
                    <a:pt x="808990" y="9525"/>
                  </a:lnTo>
                  <a:lnTo>
                    <a:pt x="808990" y="0"/>
                  </a:lnTo>
                  <a:close/>
                </a:path>
                <a:path w="4007484" h="9525">
                  <a:moveTo>
                    <a:pt x="866101" y="0"/>
                  </a:moveTo>
                  <a:lnTo>
                    <a:pt x="856576" y="0"/>
                  </a:lnTo>
                  <a:lnTo>
                    <a:pt x="856576" y="9525"/>
                  </a:lnTo>
                  <a:lnTo>
                    <a:pt x="866101" y="9525"/>
                  </a:lnTo>
                  <a:lnTo>
                    <a:pt x="866101" y="0"/>
                  </a:lnTo>
                  <a:close/>
                </a:path>
                <a:path w="4007484" h="9525">
                  <a:moveTo>
                    <a:pt x="923201" y="0"/>
                  </a:moveTo>
                  <a:lnTo>
                    <a:pt x="913688" y="0"/>
                  </a:lnTo>
                  <a:lnTo>
                    <a:pt x="913688" y="9525"/>
                  </a:lnTo>
                  <a:lnTo>
                    <a:pt x="923201" y="9525"/>
                  </a:lnTo>
                  <a:lnTo>
                    <a:pt x="923201" y="0"/>
                  </a:lnTo>
                  <a:close/>
                </a:path>
                <a:path w="4007484" h="9525">
                  <a:moveTo>
                    <a:pt x="980313" y="0"/>
                  </a:moveTo>
                  <a:lnTo>
                    <a:pt x="970788" y="0"/>
                  </a:lnTo>
                  <a:lnTo>
                    <a:pt x="970788" y="9525"/>
                  </a:lnTo>
                  <a:lnTo>
                    <a:pt x="980313" y="9525"/>
                  </a:lnTo>
                  <a:lnTo>
                    <a:pt x="980313" y="0"/>
                  </a:lnTo>
                  <a:close/>
                </a:path>
                <a:path w="4007484" h="9525">
                  <a:moveTo>
                    <a:pt x="1037412" y="0"/>
                  </a:moveTo>
                  <a:lnTo>
                    <a:pt x="1027899" y="0"/>
                  </a:lnTo>
                  <a:lnTo>
                    <a:pt x="1027899" y="9525"/>
                  </a:lnTo>
                  <a:lnTo>
                    <a:pt x="1037412" y="9525"/>
                  </a:lnTo>
                  <a:lnTo>
                    <a:pt x="1037412" y="0"/>
                  </a:lnTo>
                  <a:close/>
                </a:path>
                <a:path w="4007484" h="9525">
                  <a:moveTo>
                    <a:pt x="1094524" y="0"/>
                  </a:moveTo>
                  <a:lnTo>
                    <a:pt x="1084999" y="0"/>
                  </a:lnTo>
                  <a:lnTo>
                    <a:pt x="1084999" y="9525"/>
                  </a:lnTo>
                  <a:lnTo>
                    <a:pt x="1094524" y="9525"/>
                  </a:lnTo>
                  <a:lnTo>
                    <a:pt x="1094524" y="0"/>
                  </a:lnTo>
                  <a:close/>
                </a:path>
                <a:path w="4007484" h="9525">
                  <a:moveTo>
                    <a:pt x="1151623" y="0"/>
                  </a:moveTo>
                  <a:lnTo>
                    <a:pt x="1142111" y="0"/>
                  </a:lnTo>
                  <a:lnTo>
                    <a:pt x="1142111" y="9525"/>
                  </a:lnTo>
                  <a:lnTo>
                    <a:pt x="1151623" y="9525"/>
                  </a:lnTo>
                  <a:lnTo>
                    <a:pt x="1151623" y="0"/>
                  </a:lnTo>
                  <a:close/>
                </a:path>
                <a:path w="4007484" h="9525">
                  <a:moveTo>
                    <a:pt x="1208735" y="0"/>
                  </a:moveTo>
                  <a:lnTo>
                    <a:pt x="1199210" y="0"/>
                  </a:lnTo>
                  <a:lnTo>
                    <a:pt x="1199210" y="9525"/>
                  </a:lnTo>
                  <a:lnTo>
                    <a:pt x="1208735" y="9525"/>
                  </a:lnTo>
                  <a:lnTo>
                    <a:pt x="1208735" y="0"/>
                  </a:lnTo>
                  <a:close/>
                </a:path>
                <a:path w="4007484" h="9525">
                  <a:moveTo>
                    <a:pt x="1265834" y="0"/>
                  </a:moveTo>
                  <a:lnTo>
                    <a:pt x="1256322" y="0"/>
                  </a:lnTo>
                  <a:lnTo>
                    <a:pt x="1256322" y="9525"/>
                  </a:lnTo>
                  <a:lnTo>
                    <a:pt x="1265834" y="9525"/>
                  </a:lnTo>
                  <a:lnTo>
                    <a:pt x="1265834" y="0"/>
                  </a:lnTo>
                  <a:close/>
                </a:path>
                <a:path w="4007484" h="9525">
                  <a:moveTo>
                    <a:pt x="1322946" y="0"/>
                  </a:moveTo>
                  <a:lnTo>
                    <a:pt x="1313421" y="0"/>
                  </a:lnTo>
                  <a:lnTo>
                    <a:pt x="1313421" y="9525"/>
                  </a:lnTo>
                  <a:lnTo>
                    <a:pt x="1322946" y="9525"/>
                  </a:lnTo>
                  <a:lnTo>
                    <a:pt x="1322946" y="0"/>
                  </a:lnTo>
                  <a:close/>
                </a:path>
                <a:path w="4007484" h="9525">
                  <a:moveTo>
                    <a:pt x="1380045" y="0"/>
                  </a:moveTo>
                  <a:lnTo>
                    <a:pt x="1370533" y="0"/>
                  </a:lnTo>
                  <a:lnTo>
                    <a:pt x="1370533" y="9525"/>
                  </a:lnTo>
                  <a:lnTo>
                    <a:pt x="1380045" y="9525"/>
                  </a:lnTo>
                  <a:lnTo>
                    <a:pt x="1380045" y="0"/>
                  </a:lnTo>
                  <a:close/>
                </a:path>
                <a:path w="4007484" h="9525">
                  <a:moveTo>
                    <a:pt x="1437157" y="0"/>
                  </a:moveTo>
                  <a:lnTo>
                    <a:pt x="1427632" y="0"/>
                  </a:lnTo>
                  <a:lnTo>
                    <a:pt x="1427632" y="9525"/>
                  </a:lnTo>
                  <a:lnTo>
                    <a:pt x="1437157" y="9525"/>
                  </a:lnTo>
                  <a:lnTo>
                    <a:pt x="1437157" y="0"/>
                  </a:lnTo>
                  <a:close/>
                </a:path>
                <a:path w="4007484" h="9525">
                  <a:moveTo>
                    <a:pt x="1494256" y="0"/>
                  </a:moveTo>
                  <a:lnTo>
                    <a:pt x="1484744" y="0"/>
                  </a:lnTo>
                  <a:lnTo>
                    <a:pt x="1484744" y="9525"/>
                  </a:lnTo>
                  <a:lnTo>
                    <a:pt x="1494256" y="9525"/>
                  </a:lnTo>
                  <a:lnTo>
                    <a:pt x="1494256" y="0"/>
                  </a:lnTo>
                  <a:close/>
                </a:path>
                <a:path w="4007484" h="9525">
                  <a:moveTo>
                    <a:pt x="1551368" y="0"/>
                  </a:moveTo>
                  <a:lnTo>
                    <a:pt x="1541843" y="0"/>
                  </a:lnTo>
                  <a:lnTo>
                    <a:pt x="1541843" y="9525"/>
                  </a:lnTo>
                  <a:lnTo>
                    <a:pt x="1551368" y="9525"/>
                  </a:lnTo>
                  <a:lnTo>
                    <a:pt x="1551368" y="0"/>
                  </a:lnTo>
                  <a:close/>
                </a:path>
                <a:path w="4007484" h="9525">
                  <a:moveTo>
                    <a:pt x="1608467" y="0"/>
                  </a:moveTo>
                  <a:lnTo>
                    <a:pt x="1598955" y="0"/>
                  </a:lnTo>
                  <a:lnTo>
                    <a:pt x="1598955" y="9525"/>
                  </a:lnTo>
                  <a:lnTo>
                    <a:pt x="1608467" y="9525"/>
                  </a:lnTo>
                  <a:lnTo>
                    <a:pt x="1608467" y="0"/>
                  </a:lnTo>
                  <a:close/>
                </a:path>
                <a:path w="4007484" h="9525">
                  <a:moveTo>
                    <a:pt x="1665579" y="0"/>
                  </a:moveTo>
                  <a:lnTo>
                    <a:pt x="1656054" y="0"/>
                  </a:lnTo>
                  <a:lnTo>
                    <a:pt x="1656054" y="9525"/>
                  </a:lnTo>
                  <a:lnTo>
                    <a:pt x="1665579" y="9525"/>
                  </a:lnTo>
                  <a:lnTo>
                    <a:pt x="1665579" y="0"/>
                  </a:lnTo>
                  <a:close/>
                </a:path>
                <a:path w="4007484" h="9525">
                  <a:moveTo>
                    <a:pt x="1722678" y="0"/>
                  </a:moveTo>
                  <a:lnTo>
                    <a:pt x="1713166" y="0"/>
                  </a:lnTo>
                  <a:lnTo>
                    <a:pt x="1713166" y="9525"/>
                  </a:lnTo>
                  <a:lnTo>
                    <a:pt x="1722678" y="9525"/>
                  </a:lnTo>
                  <a:lnTo>
                    <a:pt x="1722678" y="0"/>
                  </a:lnTo>
                  <a:close/>
                </a:path>
                <a:path w="4007484" h="9525">
                  <a:moveTo>
                    <a:pt x="1779790" y="0"/>
                  </a:moveTo>
                  <a:lnTo>
                    <a:pt x="1770265" y="0"/>
                  </a:lnTo>
                  <a:lnTo>
                    <a:pt x="1770265" y="9525"/>
                  </a:lnTo>
                  <a:lnTo>
                    <a:pt x="1779790" y="9525"/>
                  </a:lnTo>
                  <a:lnTo>
                    <a:pt x="1779790" y="0"/>
                  </a:lnTo>
                  <a:close/>
                </a:path>
                <a:path w="4007484" h="9525">
                  <a:moveTo>
                    <a:pt x="1836889" y="0"/>
                  </a:moveTo>
                  <a:lnTo>
                    <a:pt x="1827377" y="0"/>
                  </a:lnTo>
                  <a:lnTo>
                    <a:pt x="1827377" y="9525"/>
                  </a:lnTo>
                  <a:lnTo>
                    <a:pt x="1836889" y="9525"/>
                  </a:lnTo>
                  <a:lnTo>
                    <a:pt x="1836889" y="0"/>
                  </a:lnTo>
                  <a:close/>
                </a:path>
                <a:path w="4007484" h="9525">
                  <a:moveTo>
                    <a:pt x="1894001" y="0"/>
                  </a:moveTo>
                  <a:lnTo>
                    <a:pt x="1884476" y="0"/>
                  </a:lnTo>
                  <a:lnTo>
                    <a:pt x="1884476" y="9525"/>
                  </a:lnTo>
                  <a:lnTo>
                    <a:pt x="1894001" y="9525"/>
                  </a:lnTo>
                  <a:lnTo>
                    <a:pt x="1894001" y="0"/>
                  </a:lnTo>
                  <a:close/>
                </a:path>
                <a:path w="4007484" h="9525">
                  <a:moveTo>
                    <a:pt x="1951101" y="0"/>
                  </a:moveTo>
                  <a:lnTo>
                    <a:pt x="1941588" y="0"/>
                  </a:lnTo>
                  <a:lnTo>
                    <a:pt x="1941588" y="9525"/>
                  </a:lnTo>
                  <a:lnTo>
                    <a:pt x="1951101" y="9525"/>
                  </a:lnTo>
                  <a:lnTo>
                    <a:pt x="1951101" y="0"/>
                  </a:lnTo>
                  <a:close/>
                </a:path>
                <a:path w="4007484" h="9525">
                  <a:moveTo>
                    <a:pt x="2008200" y="0"/>
                  </a:moveTo>
                  <a:lnTo>
                    <a:pt x="1998687" y="0"/>
                  </a:lnTo>
                  <a:lnTo>
                    <a:pt x="1998687" y="9525"/>
                  </a:lnTo>
                  <a:lnTo>
                    <a:pt x="2008200" y="9525"/>
                  </a:lnTo>
                  <a:lnTo>
                    <a:pt x="2008200" y="0"/>
                  </a:lnTo>
                  <a:close/>
                </a:path>
                <a:path w="4007484" h="9525">
                  <a:moveTo>
                    <a:pt x="2065312" y="0"/>
                  </a:moveTo>
                  <a:lnTo>
                    <a:pt x="2055799" y="0"/>
                  </a:lnTo>
                  <a:lnTo>
                    <a:pt x="2055799" y="9525"/>
                  </a:lnTo>
                  <a:lnTo>
                    <a:pt x="2065312" y="9525"/>
                  </a:lnTo>
                  <a:lnTo>
                    <a:pt x="2065312" y="0"/>
                  </a:lnTo>
                  <a:close/>
                </a:path>
                <a:path w="4007484" h="9525">
                  <a:moveTo>
                    <a:pt x="2122411" y="0"/>
                  </a:moveTo>
                  <a:lnTo>
                    <a:pt x="2112899" y="0"/>
                  </a:lnTo>
                  <a:lnTo>
                    <a:pt x="2112899" y="9525"/>
                  </a:lnTo>
                  <a:lnTo>
                    <a:pt x="2122411" y="9525"/>
                  </a:lnTo>
                  <a:lnTo>
                    <a:pt x="2122411" y="0"/>
                  </a:lnTo>
                  <a:close/>
                </a:path>
                <a:path w="4007484" h="9525">
                  <a:moveTo>
                    <a:pt x="2179523" y="0"/>
                  </a:moveTo>
                  <a:lnTo>
                    <a:pt x="2170011" y="0"/>
                  </a:lnTo>
                  <a:lnTo>
                    <a:pt x="2170011" y="9525"/>
                  </a:lnTo>
                  <a:lnTo>
                    <a:pt x="2179523" y="9525"/>
                  </a:lnTo>
                  <a:lnTo>
                    <a:pt x="2179523" y="0"/>
                  </a:lnTo>
                  <a:close/>
                </a:path>
                <a:path w="4007484" h="9525">
                  <a:moveTo>
                    <a:pt x="2236622" y="0"/>
                  </a:moveTo>
                  <a:lnTo>
                    <a:pt x="2227110" y="0"/>
                  </a:lnTo>
                  <a:lnTo>
                    <a:pt x="2227110" y="9525"/>
                  </a:lnTo>
                  <a:lnTo>
                    <a:pt x="2236622" y="9525"/>
                  </a:lnTo>
                  <a:lnTo>
                    <a:pt x="2236622" y="0"/>
                  </a:lnTo>
                  <a:close/>
                </a:path>
                <a:path w="4007484" h="9525">
                  <a:moveTo>
                    <a:pt x="2293734" y="0"/>
                  </a:moveTo>
                  <a:lnTo>
                    <a:pt x="2284209" y="0"/>
                  </a:lnTo>
                  <a:lnTo>
                    <a:pt x="2284209" y="9525"/>
                  </a:lnTo>
                  <a:lnTo>
                    <a:pt x="2293734" y="9525"/>
                  </a:lnTo>
                  <a:lnTo>
                    <a:pt x="2293734" y="0"/>
                  </a:lnTo>
                  <a:close/>
                </a:path>
                <a:path w="4007484" h="9525">
                  <a:moveTo>
                    <a:pt x="2350833" y="0"/>
                  </a:moveTo>
                  <a:lnTo>
                    <a:pt x="2341321" y="0"/>
                  </a:lnTo>
                  <a:lnTo>
                    <a:pt x="2341321" y="9525"/>
                  </a:lnTo>
                  <a:lnTo>
                    <a:pt x="2350833" y="9525"/>
                  </a:lnTo>
                  <a:lnTo>
                    <a:pt x="2350833" y="0"/>
                  </a:lnTo>
                  <a:close/>
                </a:path>
                <a:path w="4007484" h="9525">
                  <a:moveTo>
                    <a:pt x="2407945" y="0"/>
                  </a:moveTo>
                  <a:lnTo>
                    <a:pt x="2398420" y="0"/>
                  </a:lnTo>
                  <a:lnTo>
                    <a:pt x="2398420" y="9525"/>
                  </a:lnTo>
                  <a:lnTo>
                    <a:pt x="2407945" y="9525"/>
                  </a:lnTo>
                  <a:lnTo>
                    <a:pt x="2407945" y="0"/>
                  </a:lnTo>
                  <a:close/>
                </a:path>
                <a:path w="4007484" h="9525">
                  <a:moveTo>
                    <a:pt x="2465044" y="0"/>
                  </a:moveTo>
                  <a:lnTo>
                    <a:pt x="2455532" y="0"/>
                  </a:lnTo>
                  <a:lnTo>
                    <a:pt x="2455532" y="9525"/>
                  </a:lnTo>
                  <a:lnTo>
                    <a:pt x="2465044" y="9525"/>
                  </a:lnTo>
                  <a:lnTo>
                    <a:pt x="2465044" y="0"/>
                  </a:lnTo>
                  <a:close/>
                </a:path>
                <a:path w="4007484" h="9525">
                  <a:moveTo>
                    <a:pt x="2522156" y="0"/>
                  </a:moveTo>
                  <a:lnTo>
                    <a:pt x="2512631" y="0"/>
                  </a:lnTo>
                  <a:lnTo>
                    <a:pt x="2512631" y="9525"/>
                  </a:lnTo>
                  <a:lnTo>
                    <a:pt x="2522156" y="9525"/>
                  </a:lnTo>
                  <a:lnTo>
                    <a:pt x="2522156" y="0"/>
                  </a:lnTo>
                  <a:close/>
                </a:path>
                <a:path w="4007484" h="9525">
                  <a:moveTo>
                    <a:pt x="2579255" y="0"/>
                  </a:moveTo>
                  <a:lnTo>
                    <a:pt x="2569743" y="0"/>
                  </a:lnTo>
                  <a:lnTo>
                    <a:pt x="2569743" y="9525"/>
                  </a:lnTo>
                  <a:lnTo>
                    <a:pt x="2579255" y="9525"/>
                  </a:lnTo>
                  <a:lnTo>
                    <a:pt x="2579255" y="0"/>
                  </a:lnTo>
                  <a:close/>
                </a:path>
                <a:path w="4007484" h="9525">
                  <a:moveTo>
                    <a:pt x="2636367" y="0"/>
                  </a:moveTo>
                  <a:lnTo>
                    <a:pt x="2626842" y="0"/>
                  </a:lnTo>
                  <a:lnTo>
                    <a:pt x="2626842" y="9525"/>
                  </a:lnTo>
                  <a:lnTo>
                    <a:pt x="2636367" y="9525"/>
                  </a:lnTo>
                  <a:lnTo>
                    <a:pt x="2636367" y="0"/>
                  </a:lnTo>
                  <a:close/>
                </a:path>
                <a:path w="4007484" h="9525">
                  <a:moveTo>
                    <a:pt x="2693466" y="0"/>
                  </a:moveTo>
                  <a:lnTo>
                    <a:pt x="2683954" y="0"/>
                  </a:lnTo>
                  <a:lnTo>
                    <a:pt x="2683954" y="9525"/>
                  </a:lnTo>
                  <a:lnTo>
                    <a:pt x="2693466" y="9525"/>
                  </a:lnTo>
                  <a:lnTo>
                    <a:pt x="2693466" y="0"/>
                  </a:lnTo>
                  <a:close/>
                </a:path>
                <a:path w="4007484" h="9525">
                  <a:moveTo>
                    <a:pt x="2750578" y="0"/>
                  </a:moveTo>
                  <a:lnTo>
                    <a:pt x="2741053" y="0"/>
                  </a:lnTo>
                  <a:lnTo>
                    <a:pt x="2741053" y="9525"/>
                  </a:lnTo>
                  <a:lnTo>
                    <a:pt x="2750578" y="9525"/>
                  </a:lnTo>
                  <a:lnTo>
                    <a:pt x="2750578" y="0"/>
                  </a:lnTo>
                  <a:close/>
                </a:path>
                <a:path w="4007484" h="9525">
                  <a:moveTo>
                    <a:pt x="2807678" y="0"/>
                  </a:moveTo>
                  <a:lnTo>
                    <a:pt x="2798165" y="0"/>
                  </a:lnTo>
                  <a:lnTo>
                    <a:pt x="2798165" y="9525"/>
                  </a:lnTo>
                  <a:lnTo>
                    <a:pt x="2807678" y="9525"/>
                  </a:lnTo>
                  <a:lnTo>
                    <a:pt x="2807678" y="0"/>
                  </a:lnTo>
                  <a:close/>
                </a:path>
                <a:path w="4007484" h="9525">
                  <a:moveTo>
                    <a:pt x="2864789" y="0"/>
                  </a:moveTo>
                  <a:lnTo>
                    <a:pt x="2855264" y="0"/>
                  </a:lnTo>
                  <a:lnTo>
                    <a:pt x="2855264" y="9525"/>
                  </a:lnTo>
                  <a:lnTo>
                    <a:pt x="2864789" y="9525"/>
                  </a:lnTo>
                  <a:lnTo>
                    <a:pt x="2864789" y="0"/>
                  </a:lnTo>
                  <a:close/>
                </a:path>
                <a:path w="4007484" h="9525">
                  <a:moveTo>
                    <a:pt x="2921889" y="0"/>
                  </a:moveTo>
                  <a:lnTo>
                    <a:pt x="2912376" y="0"/>
                  </a:lnTo>
                  <a:lnTo>
                    <a:pt x="2912376" y="9525"/>
                  </a:lnTo>
                  <a:lnTo>
                    <a:pt x="2921889" y="9525"/>
                  </a:lnTo>
                  <a:lnTo>
                    <a:pt x="2921889" y="0"/>
                  </a:lnTo>
                  <a:close/>
                </a:path>
                <a:path w="4007484" h="9525">
                  <a:moveTo>
                    <a:pt x="2979001" y="0"/>
                  </a:moveTo>
                  <a:lnTo>
                    <a:pt x="2969476" y="0"/>
                  </a:lnTo>
                  <a:lnTo>
                    <a:pt x="2969476" y="9525"/>
                  </a:lnTo>
                  <a:lnTo>
                    <a:pt x="2979001" y="9525"/>
                  </a:lnTo>
                  <a:lnTo>
                    <a:pt x="2979001" y="0"/>
                  </a:lnTo>
                  <a:close/>
                </a:path>
                <a:path w="4007484" h="9525">
                  <a:moveTo>
                    <a:pt x="3036100" y="0"/>
                  </a:moveTo>
                  <a:lnTo>
                    <a:pt x="3026587" y="0"/>
                  </a:lnTo>
                  <a:lnTo>
                    <a:pt x="3026587" y="9525"/>
                  </a:lnTo>
                  <a:lnTo>
                    <a:pt x="3036100" y="9525"/>
                  </a:lnTo>
                  <a:lnTo>
                    <a:pt x="3036100" y="0"/>
                  </a:lnTo>
                  <a:close/>
                </a:path>
                <a:path w="4007484" h="9525">
                  <a:moveTo>
                    <a:pt x="3093212" y="0"/>
                  </a:moveTo>
                  <a:lnTo>
                    <a:pt x="3083687" y="0"/>
                  </a:lnTo>
                  <a:lnTo>
                    <a:pt x="3083687" y="9525"/>
                  </a:lnTo>
                  <a:lnTo>
                    <a:pt x="3093212" y="9525"/>
                  </a:lnTo>
                  <a:lnTo>
                    <a:pt x="3093212" y="0"/>
                  </a:lnTo>
                  <a:close/>
                </a:path>
                <a:path w="4007484" h="9525">
                  <a:moveTo>
                    <a:pt x="3150311" y="0"/>
                  </a:moveTo>
                  <a:lnTo>
                    <a:pt x="3140799" y="0"/>
                  </a:lnTo>
                  <a:lnTo>
                    <a:pt x="3140799" y="9525"/>
                  </a:lnTo>
                  <a:lnTo>
                    <a:pt x="3150311" y="9525"/>
                  </a:lnTo>
                  <a:lnTo>
                    <a:pt x="3150311" y="0"/>
                  </a:lnTo>
                  <a:close/>
                </a:path>
                <a:path w="4007484" h="9525">
                  <a:moveTo>
                    <a:pt x="3207423" y="0"/>
                  </a:moveTo>
                  <a:lnTo>
                    <a:pt x="3197898" y="0"/>
                  </a:lnTo>
                  <a:lnTo>
                    <a:pt x="3197898" y="9525"/>
                  </a:lnTo>
                  <a:lnTo>
                    <a:pt x="3207423" y="9525"/>
                  </a:lnTo>
                  <a:lnTo>
                    <a:pt x="3207423" y="0"/>
                  </a:lnTo>
                  <a:close/>
                </a:path>
                <a:path w="4007484" h="9525">
                  <a:moveTo>
                    <a:pt x="3264522" y="0"/>
                  </a:moveTo>
                  <a:lnTo>
                    <a:pt x="3255010" y="0"/>
                  </a:lnTo>
                  <a:lnTo>
                    <a:pt x="3255010" y="9525"/>
                  </a:lnTo>
                  <a:lnTo>
                    <a:pt x="3264522" y="9525"/>
                  </a:lnTo>
                  <a:lnTo>
                    <a:pt x="3264522" y="0"/>
                  </a:lnTo>
                  <a:close/>
                </a:path>
                <a:path w="4007484" h="9525">
                  <a:moveTo>
                    <a:pt x="3321634" y="0"/>
                  </a:moveTo>
                  <a:lnTo>
                    <a:pt x="3312109" y="0"/>
                  </a:lnTo>
                  <a:lnTo>
                    <a:pt x="3312109" y="9525"/>
                  </a:lnTo>
                  <a:lnTo>
                    <a:pt x="3321634" y="9525"/>
                  </a:lnTo>
                  <a:lnTo>
                    <a:pt x="3321634" y="0"/>
                  </a:lnTo>
                  <a:close/>
                </a:path>
                <a:path w="4007484" h="9525">
                  <a:moveTo>
                    <a:pt x="3378733" y="0"/>
                  </a:moveTo>
                  <a:lnTo>
                    <a:pt x="3369221" y="0"/>
                  </a:lnTo>
                  <a:lnTo>
                    <a:pt x="3369221" y="9525"/>
                  </a:lnTo>
                  <a:lnTo>
                    <a:pt x="3378733" y="9525"/>
                  </a:lnTo>
                  <a:lnTo>
                    <a:pt x="3378733" y="0"/>
                  </a:lnTo>
                  <a:close/>
                </a:path>
                <a:path w="4007484" h="9525">
                  <a:moveTo>
                    <a:pt x="3435845" y="0"/>
                  </a:moveTo>
                  <a:lnTo>
                    <a:pt x="3426320" y="0"/>
                  </a:lnTo>
                  <a:lnTo>
                    <a:pt x="3426320" y="9525"/>
                  </a:lnTo>
                  <a:lnTo>
                    <a:pt x="3435845" y="9525"/>
                  </a:lnTo>
                  <a:lnTo>
                    <a:pt x="3435845" y="0"/>
                  </a:lnTo>
                  <a:close/>
                </a:path>
                <a:path w="4007484" h="9525">
                  <a:moveTo>
                    <a:pt x="3492944" y="0"/>
                  </a:moveTo>
                  <a:lnTo>
                    <a:pt x="3483432" y="0"/>
                  </a:lnTo>
                  <a:lnTo>
                    <a:pt x="3483432" y="9525"/>
                  </a:lnTo>
                  <a:lnTo>
                    <a:pt x="3492944" y="9525"/>
                  </a:lnTo>
                  <a:lnTo>
                    <a:pt x="3492944" y="0"/>
                  </a:lnTo>
                  <a:close/>
                </a:path>
                <a:path w="4007484" h="9525">
                  <a:moveTo>
                    <a:pt x="3550056" y="0"/>
                  </a:moveTo>
                  <a:lnTo>
                    <a:pt x="3540531" y="0"/>
                  </a:lnTo>
                  <a:lnTo>
                    <a:pt x="3540531" y="9525"/>
                  </a:lnTo>
                  <a:lnTo>
                    <a:pt x="3550056" y="9525"/>
                  </a:lnTo>
                  <a:lnTo>
                    <a:pt x="3550056" y="0"/>
                  </a:lnTo>
                  <a:close/>
                </a:path>
                <a:path w="4007484" h="9525">
                  <a:moveTo>
                    <a:pt x="3607155" y="0"/>
                  </a:moveTo>
                  <a:lnTo>
                    <a:pt x="3597643" y="0"/>
                  </a:lnTo>
                  <a:lnTo>
                    <a:pt x="3597643" y="9525"/>
                  </a:lnTo>
                  <a:lnTo>
                    <a:pt x="3607155" y="9525"/>
                  </a:lnTo>
                  <a:lnTo>
                    <a:pt x="3607155" y="0"/>
                  </a:lnTo>
                  <a:close/>
                </a:path>
                <a:path w="4007484" h="9525">
                  <a:moveTo>
                    <a:pt x="3664267" y="0"/>
                  </a:moveTo>
                  <a:lnTo>
                    <a:pt x="3654742" y="0"/>
                  </a:lnTo>
                  <a:lnTo>
                    <a:pt x="3654742" y="9525"/>
                  </a:lnTo>
                  <a:lnTo>
                    <a:pt x="3664267" y="9525"/>
                  </a:lnTo>
                  <a:lnTo>
                    <a:pt x="3664267" y="0"/>
                  </a:lnTo>
                  <a:close/>
                </a:path>
                <a:path w="4007484" h="9525">
                  <a:moveTo>
                    <a:pt x="3721366" y="0"/>
                  </a:moveTo>
                  <a:lnTo>
                    <a:pt x="3711854" y="0"/>
                  </a:lnTo>
                  <a:lnTo>
                    <a:pt x="3711854" y="9525"/>
                  </a:lnTo>
                  <a:lnTo>
                    <a:pt x="3721366" y="9525"/>
                  </a:lnTo>
                  <a:lnTo>
                    <a:pt x="3721366" y="0"/>
                  </a:lnTo>
                  <a:close/>
                </a:path>
                <a:path w="4007484" h="9525">
                  <a:moveTo>
                    <a:pt x="3778478" y="0"/>
                  </a:moveTo>
                  <a:lnTo>
                    <a:pt x="3768953" y="0"/>
                  </a:lnTo>
                  <a:lnTo>
                    <a:pt x="3768953" y="9525"/>
                  </a:lnTo>
                  <a:lnTo>
                    <a:pt x="3778478" y="9525"/>
                  </a:lnTo>
                  <a:lnTo>
                    <a:pt x="3778478" y="0"/>
                  </a:lnTo>
                  <a:close/>
                </a:path>
                <a:path w="4007484" h="9525">
                  <a:moveTo>
                    <a:pt x="3835577" y="0"/>
                  </a:moveTo>
                  <a:lnTo>
                    <a:pt x="3826065" y="0"/>
                  </a:lnTo>
                  <a:lnTo>
                    <a:pt x="3826065" y="9525"/>
                  </a:lnTo>
                  <a:lnTo>
                    <a:pt x="3835577" y="9525"/>
                  </a:lnTo>
                  <a:lnTo>
                    <a:pt x="3835577" y="0"/>
                  </a:lnTo>
                  <a:close/>
                </a:path>
                <a:path w="4007484" h="9525">
                  <a:moveTo>
                    <a:pt x="3892677" y="0"/>
                  </a:moveTo>
                  <a:lnTo>
                    <a:pt x="3883164" y="0"/>
                  </a:lnTo>
                  <a:lnTo>
                    <a:pt x="3883164" y="9525"/>
                  </a:lnTo>
                  <a:lnTo>
                    <a:pt x="3892677" y="9525"/>
                  </a:lnTo>
                  <a:lnTo>
                    <a:pt x="3892677" y="0"/>
                  </a:lnTo>
                  <a:close/>
                </a:path>
                <a:path w="4007484" h="9525">
                  <a:moveTo>
                    <a:pt x="3949789" y="0"/>
                  </a:moveTo>
                  <a:lnTo>
                    <a:pt x="3940276" y="0"/>
                  </a:lnTo>
                  <a:lnTo>
                    <a:pt x="3940276" y="9525"/>
                  </a:lnTo>
                  <a:lnTo>
                    <a:pt x="3949789" y="9525"/>
                  </a:lnTo>
                  <a:lnTo>
                    <a:pt x="3949789" y="0"/>
                  </a:lnTo>
                  <a:close/>
                </a:path>
                <a:path w="4007484" h="9525">
                  <a:moveTo>
                    <a:pt x="4006888" y="0"/>
                  </a:moveTo>
                  <a:lnTo>
                    <a:pt x="3997375" y="0"/>
                  </a:lnTo>
                  <a:lnTo>
                    <a:pt x="3997375" y="9525"/>
                  </a:lnTo>
                  <a:lnTo>
                    <a:pt x="4006888" y="9525"/>
                  </a:lnTo>
                  <a:lnTo>
                    <a:pt x="4006888" y="0"/>
                  </a:lnTo>
                  <a:close/>
                </a:path>
              </a:pathLst>
            </a:custGeom>
            <a:solidFill>
              <a:srgbClr val="C7C6C3"/>
            </a:solidFill>
          </p:spPr>
          <p:txBody>
            <a:bodyPr wrap="square" lIns="0" tIns="0" rIns="0" bIns="0" rtlCol="0"/>
            <a:lstStyle/>
            <a:p>
              <a:endParaRPr/>
            </a:p>
          </p:txBody>
        </p:sp>
        <p:sp>
          <p:nvSpPr>
            <p:cNvPr id="21" name="object 21"/>
            <p:cNvSpPr/>
            <p:nvPr/>
          </p:nvSpPr>
          <p:spPr>
            <a:xfrm>
              <a:off x="3396031" y="4255630"/>
              <a:ext cx="8804275" cy="554990"/>
            </a:xfrm>
            <a:custGeom>
              <a:avLst/>
              <a:gdLst/>
              <a:ahLst/>
              <a:cxnLst/>
              <a:rect l="l" t="t" r="r" b="b"/>
              <a:pathLst>
                <a:path w="8804275" h="554989">
                  <a:moveTo>
                    <a:pt x="9525" y="0"/>
                  </a:moveTo>
                  <a:lnTo>
                    <a:pt x="0" y="0"/>
                  </a:lnTo>
                  <a:lnTo>
                    <a:pt x="0" y="9512"/>
                  </a:lnTo>
                  <a:lnTo>
                    <a:pt x="9525" y="9512"/>
                  </a:lnTo>
                  <a:lnTo>
                    <a:pt x="9525" y="0"/>
                  </a:lnTo>
                  <a:close/>
                </a:path>
                <a:path w="8804275" h="554989">
                  <a:moveTo>
                    <a:pt x="66624" y="0"/>
                  </a:moveTo>
                  <a:lnTo>
                    <a:pt x="57111" y="0"/>
                  </a:lnTo>
                  <a:lnTo>
                    <a:pt x="57111" y="9512"/>
                  </a:lnTo>
                  <a:lnTo>
                    <a:pt x="66624" y="9512"/>
                  </a:lnTo>
                  <a:lnTo>
                    <a:pt x="66624" y="0"/>
                  </a:lnTo>
                  <a:close/>
                </a:path>
                <a:path w="8804275" h="554989">
                  <a:moveTo>
                    <a:pt x="237947" y="0"/>
                  </a:moveTo>
                  <a:lnTo>
                    <a:pt x="228422" y="0"/>
                  </a:lnTo>
                  <a:lnTo>
                    <a:pt x="228422" y="9512"/>
                  </a:lnTo>
                  <a:lnTo>
                    <a:pt x="237947" y="9512"/>
                  </a:lnTo>
                  <a:lnTo>
                    <a:pt x="237947" y="0"/>
                  </a:lnTo>
                  <a:close/>
                </a:path>
                <a:path w="8804275" h="554989">
                  <a:moveTo>
                    <a:pt x="295046" y="0"/>
                  </a:moveTo>
                  <a:lnTo>
                    <a:pt x="285534" y="0"/>
                  </a:lnTo>
                  <a:lnTo>
                    <a:pt x="285534" y="9512"/>
                  </a:lnTo>
                  <a:lnTo>
                    <a:pt x="295046" y="9512"/>
                  </a:lnTo>
                  <a:lnTo>
                    <a:pt x="295046" y="0"/>
                  </a:lnTo>
                  <a:close/>
                </a:path>
                <a:path w="8804275" h="554989">
                  <a:moveTo>
                    <a:pt x="352158" y="0"/>
                  </a:moveTo>
                  <a:lnTo>
                    <a:pt x="342633" y="0"/>
                  </a:lnTo>
                  <a:lnTo>
                    <a:pt x="342633" y="9512"/>
                  </a:lnTo>
                  <a:lnTo>
                    <a:pt x="352158" y="9512"/>
                  </a:lnTo>
                  <a:lnTo>
                    <a:pt x="352158" y="0"/>
                  </a:lnTo>
                  <a:close/>
                </a:path>
                <a:path w="8804275" h="554989">
                  <a:moveTo>
                    <a:pt x="580580" y="0"/>
                  </a:moveTo>
                  <a:lnTo>
                    <a:pt x="571055" y="0"/>
                  </a:lnTo>
                  <a:lnTo>
                    <a:pt x="571055" y="9512"/>
                  </a:lnTo>
                  <a:lnTo>
                    <a:pt x="580580" y="9512"/>
                  </a:lnTo>
                  <a:lnTo>
                    <a:pt x="580580" y="0"/>
                  </a:lnTo>
                  <a:close/>
                </a:path>
                <a:path w="8804275" h="554989">
                  <a:moveTo>
                    <a:pt x="866101" y="0"/>
                  </a:moveTo>
                  <a:lnTo>
                    <a:pt x="856589" y="0"/>
                  </a:lnTo>
                  <a:lnTo>
                    <a:pt x="856589" y="9512"/>
                  </a:lnTo>
                  <a:lnTo>
                    <a:pt x="866101" y="9512"/>
                  </a:lnTo>
                  <a:lnTo>
                    <a:pt x="866101" y="0"/>
                  </a:lnTo>
                  <a:close/>
                </a:path>
                <a:path w="8804275" h="554989">
                  <a:moveTo>
                    <a:pt x="1094524" y="0"/>
                  </a:moveTo>
                  <a:lnTo>
                    <a:pt x="1085011" y="0"/>
                  </a:lnTo>
                  <a:lnTo>
                    <a:pt x="1085011" y="9512"/>
                  </a:lnTo>
                  <a:lnTo>
                    <a:pt x="1094524" y="9512"/>
                  </a:lnTo>
                  <a:lnTo>
                    <a:pt x="1094524" y="0"/>
                  </a:lnTo>
                  <a:close/>
                </a:path>
                <a:path w="8804275" h="554989">
                  <a:moveTo>
                    <a:pt x="1265847" y="0"/>
                  </a:moveTo>
                  <a:lnTo>
                    <a:pt x="1256322" y="0"/>
                  </a:lnTo>
                  <a:lnTo>
                    <a:pt x="1256322" y="9512"/>
                  </a:lnTo>
                  <a:lnTo>
                    <a:pt x="1265847" y="9512"/>
                  </a:lnTo>
                  <a:lnTo>
                    <a:pt x="1265847" y="0"/>
                  </a:lnTo>
                  <a:close/>
                </a:path>
                <a:path w="8804275" h="554989">
                  <a:moveTo>
                    <a:pt x="1322946" y="0"/>
                  </a:moveTo>
                  <a:lnTo>
                    <a:pt x="1313434" y="0"/>
                  </a:lnTo>
                  <a:lnTo>
                    <a:pt x="1313434" y="9512"/>
                  </a:lnTo>
                  <a:lnTo>
                    <a:pt x="1322946" y="9512"/>
                  </a:lnTo>
                  <a:lnTo>
                    <a:pt x="1322946" y="0"/>
                  </a:lnTo>
                  <a:close/>
                </a:path>
                <a:path w="8804275" h="554989">
                  <a:moveTo>
                    <a:pt x="1375778" y="0"/>
                  </a:moveTo>
                  <a:lnTo>
                    <a:pt x="1370533" y="0"/>
                  </a:lnTo>
                  <a:lnTo>
                    <a:pt x="1370533" y="9512"/>
                  </a:lnTo>
                  <a:lnTo>
                    <a:pt x="1375778" y="9512"/>
                  </a:lnTo>
                  <a:lnTo>
                    <a:pt x="1375778" y="0"/>
                  </a:lnTo>
                  <a:close/>
                </a:path>
                <a:path w="8804275" h="554989">
                  <a:moveTo>
                    <a:pt x="1494256" y="0"/>
                  </a:moveTo>
                  <a:lnTo>
                    <a:pt x="1484744" y="0"/>
                  </a:lnTo>
                  <a:lnTo>
                    <a:pt x="1484744" y="9512"/>
                  </a:lnTo>
                  <a:lnTo>
                    <a:pt x="1494256" y="9512"/>
                  </a:lnTo>
                  <a:lnTo>
                    <a:pt x="1494256" y="0"/>
                  </a:lnTo>
                  <a:close/>
                </a:path>
                <a:path w="8804275" h="554989">
                  <a:moveTo>
                    <a:pt x="1551368" y="0"/>
                  </a:moveTo>
                  <a:lnTo>
                    <a:pt x="1541856" y="0"/>
                  </a:lnTo>
                  <a:lnTo>
                    <a:pt x="1541856" y="9512"/>
                  </a:lnTo>
                  <a:lnTo>
                    <a:pt x="1551368" y="9512"/>
                  </a:lnTo>
                  <a:lnTo>
                    <a:pt x="1551368" y="0"/>
                  </a:lnTo>
                  <a:close/>
                </a:path>
                <a:path w="8804275" h="554989">
                  <a:moveTo>
                    <a:pt x="1608467" y="0"/>
                  </a:moveTo>
                  <a:lnTo>
                    <a:pt x="1598955" y="0"/>
                  </a:lnTo>
                  <a:lnTo>
                    <a:pt x="1598955" y="9512"/>
                  </a:lnTo>
                  <a:lnTo>
                    <a:pt x="1608467" y="9512"/>
                  </a:lnTo>
                  <a:lnTo>
                    <a:pt x="1608467" y="0"/>
                  </a:lnTo>
                  <a:close/>
                </a:path>
                <a:path w="8804275" h="554989">
                  <a:moveTo>
                    <a:pt x="1779790" y="0"/>
                  </a:moveTo>
                  <a:lnTo>
                    <a:pt x="1770278" y="0"/>
                  </a:lnTo>
                  <a:lnTo>
                    <a:pt x="1770278" y="9512"/>
                  </a:lnTo>
                  <a:lnTo>
                    <a:pt x="1779790" y="9512"/>
                  </a:lnTo>
                  <a:lnTo>
                    <a:pt x="1779790" y="0"/>
                  </a:lnTo>
                  <a:close/>
                </a:path>
                <a:path w="8804275" h="554989">
                  <a:moveTo>
                    <a:pt x="1836889" y="0"/>
                  </a:moveTo>
                  <a:lnTo>
                    <a:pt x="1827377" y="0"/>
                  </a:lnTo>
                  <a:lnTo>
                    <a:pt x="1827377" y="9512"/>
                  </a:lnTo>
                  <a:lnTo>
                    <a:pt x="1836889" y="9512"/>
                  </a:lnTo>
                  <a:lnTo>
                    <a:pt x="1836889" y="0"/>
                  </a:lnTo>
                  <a:close/>
                </a:path>
                <a:path w="8804275" h="554989">
                  <a:moveTo>
                    <a:pt x="1894001" y="0"/>
                  </a:moveTo>
                  <a:lnTo>
                    <a:pt x="1884476" y="0"/>
                  </a:lnTo>
                  <a:lnTo>
                    <a:pt x="1884476" y="9512"/>
                  </a:lnTo>
                  <a:lnTo>
                    <a:pt x="1894001" y="9512"/>
                  </a:lnTo>
                  <a:lnTo>
                    <a:pt x="1894001" y="0"/>
                  </a:lnTo>
                  <a:close/>
                </a:path>
                <a:path w="8804275" h="554989">
                  <a:moveTo>
                    <a:pt x="1951101" y="0"/>
                  </a:moveTo>
                  <a:lnTo>
                    <a:pt x="1941588" y="0"/>
                  </a:lnTo>
                  <a:lnTo>
                    <a:pt x="1941588" y="9512"/>
                  </a:lnTo>
                  <a:lnTo>
                    <a:pt x="1951101" y="9512"/>
                  </a:lnTo>
                  <a:lnTo>
                    <a:pt x="1951101" y="0"/>
                  </a:lnTo>
                  <a:close/>
                </a:path>
                <a:path w="8804275" h="554989">
                  <a:moveTo>
                    <a:pt x="2008212" y="0"/>
                  </a:moveTo>
                  <a:lnTo>
                    <a:pt x="1998687" y="0"/>
                  </a:lnTo>
                  <a:lnTo>
                    <a:pt x="1998687" y="9512"/>
                  </a:lnTo>
                  <a:lnTo>
                    <a:pt x="2008212" y="9512"/>
                  </a:lnTo>
                  <a:lnTo>
                    <a:pt x="2008212" y="0"/>
                  </a:lnTo>
                  <a:close/>
                </a:path>
                <a:path w="8804275" h="554989">
                  <a:moveTo>
                    <a:pt x="2065312" y="0"/>
                  </a:moveTo>
                  <a:lnTo>
                    <a:pt x="2055799" y="0"/>
                  </a:lnTo>
                  <a:lnTo>
                    <a:pt x="2055799" y="9512"/>
                  </a:lnTo>
                  <a:lnTo>
                    <a:pt x="2065312" y="9512"/>
                  </a:lnTo>
                  <a:lnTo>
                    <a:pt x="2065312" y="0"/>
                  </a:lnTo>
                  <a:close/>
                </a:path>
                <a:path w="8804275" h="554989">
                  <a:moveTo>
                    <a:pt x="2122424" y="0"/>
                  </a:moveTo>
                  <a:lnTo>
                    <a:pt x="2112899" y="0"/>
                  </a:lnTo>
                  <a:lnTo>
                    <a:pt x="2112899" y="9512"/>
                  </a:lnTo>
                  <a:lnTo>
                    <a:pt x="2122424" y="9512"/>
                  </a:lnTo>
                  <a:lnTo>
                    <a:pt x="2122424" y="0"/>
                  </a:lnTo>
                  <a:close/>
                </a:path>
                <a:path w="8804275" h="554989">
                  <a:moveTo>
                    <a:pt x="2179523" y="0"/>
                  </a:moveTo>
                  <a:lnTo>
                    <a:pt x="2170011" y="0"/>
                  </a:lnTo>
                  <a:lnTo>
                    <a:pt x="2170011" y="9512"/>
                  </a:lnTo>
                  <a:lnTo>
                    <a:pt x="2179523" y="9512"/>
                  </a:lnTo>
                  <a:lnTo>
                    <a:pt x="2179523" y="0"/>
                  </a:lnTo>
                  <a:close/>
                </a:path>
                <a:path w="8804275" h="554989">
                  <a:moveTo>
                    <a:pt x="2236635" y="0"/>
                  </a:moveTo>
                  <a:lnTo>
                    <a:pt x="2227110" y="0"/>
                  </a:lnTo>
                  <a:lnTo>
                    <a:pt x="2227110" y="9512"/>
                  </a:lnTo>
                  <a:lnTo>
                    <a:pt x="2236635" y="9512"/>
                  </a:lnTo>
                  <a:lnTo>
                    <a:pt x="2236635" y="0"/>
                  </a:lnTo>
                  <a:close/>
                </a:path>
                <a:path w="8804275" h="554989">
                  <a:moveTo>
                    <a:pt x="2293734" y="0"/>
                  </a:moveTo>
                  <a:lnTo>
                    <a:pt x="2284222" y="0"/>
                  </a:lnTo>
                  <a:lnTo>
                    <a:pt x="2284222" y="9512"/>
                  </a:lnTo>
                  <a:lnTo>
                    <a:pt x="2293734" y="9512"/>
                  </a:lnTo>
                  <a:lnTo>
                    <a:pt x="2293734" y="0"/>
                  </a:lnTo>
                  <a:close/>
                </a:path>
                <a:path w="8804275" h="554989">
                  <a:moveTo>
                    <a:pt x="2350846" y="0"/>
                  </a:moveTo>
                  <a:lnTo>
                    <a:pt x="2341321" y="0"/>
                  </a:lnTo>
                  <a:lnTo>
                    <a:pt x="2341321" y="9512"/>
                  </a:lnTo>
                  <a:lnTo>
                    <a:pt x="2350846" y="9512"/>
                  </a:lnTo>
                  <a:lnTo>
                    <a:pt x="2350846" y="0"/>
                  </a:lnTo>
                  <a:close/>
                </a:path>
                <a:path w="8804275" h="554989">
                  <a:moveTo>
                    <a:pt x="2407945" y="0"/>
                  </a:moveTo>
                  <a:lnTo>
                    <a:pt x="2398433" y="0"/>
                  </a:lnTo>
                  <a:lnTo>
                    <a:pt x="2398433" y="9512"/>
                  </a:lnTo>
                  <a:lnTo>
                    <a:pt x="2407945" y="9512"/>
                  </a:lnTo>
                  <a:lnTo>
                    <a:pt x="2407945" y="0"/>
                  </a:lnTo>
                  <a:close/>
                </a:path>
                <a:path w="8804275" h="554989">
                  <a:moveTo>
                    <a:pt x="2465057" y="0"/>
                  </a:moveTo>
                  <a:lnTo>
                    <a:pt x="2455532" y="0"/>
                  </a:lnTo>
                  <a:lnTo>
                    <a:pt x="2455532" y="9512"/>
                  </a:lnTo>
                  <a:lnTo>
                    <a:pt x="2465057" y="9512"/>
                  </a:lnTo>
                  <a:lnTo>
                    <a:pt x="2465057" y="0"/>
                  </a:lnTo>
                  <a:close/>
                </a:path>
                <a:path w="8804275" h="554989">
                  <a:moveTo>
                    <a:pt x="2522156" y="0"/>
                  </a:moveTo>
                  <a:lnTo>
                    <a:pt x="2512644" y="0"/>
                  </a:lnTo>
                  <a:lnTo>
                    <a:pt x="2512644" y="9512"/>
                  </a:lnTo>
                  <a:lnTo>
                    <a:pt x="2522156" y="9512"/>
                  </a:lnTo>
                  <a:lnTo>
                    <a:pt x="2522156" y="0"/>
                  </a:lnTo>
                  <a:close/>
                </a:path>
                <a:path w="8804275" h="554989">
                  <a:moveTo>
                    <a:pt x="2579268" y="0"/>
                  </a:moveTo>
                  <a:lnTo>
                    <a:pt x="2569743" y="0"/>
                  </a:lnTo>
                  <a:lnTo>
                    <a:pt x="2569743" y="9512"/>
                  </a:lnTo>
                  <a:lnTo>
                    <a:pt x="2579268" y="9512"/>
                  </a:lnTo>
                  <a:lnTo>
                    <a:pt x="2579268" y="0"/>
                  </a:lnTo>
                  <a:close/>
                </a:path>
                <a:path w="8804275" h="554989">
                  <a:moveTo>
                    <a:pt x="2636367" y="0"/>
                  </a:moveTo>
                  <a:lnTo>
                    <a:pt x="2626855" y="0"/>
                  </a:lnTo>
                  <a:lnTo>
                    <a:pt x="2626855" y="9512"/>
                  </a:lnTo>
                  <a:lnTo>
                    <a:pt x="2636367" y="9512"/>
                  </a:lnTo>
                  <a:lnTo>
                    <a:pt x="2636367" y="0"/>
                  </a:lnTo>
                  <a:close/>
                </a:path>
                <a:path w="8804275" h="554989">
                  <a:moveTo>
                    <a:pt x="2693479" y="0"/>
                  </a:moveTo>
                  <a:lnTo>
                    <a:pt x="2683954" y="0"/>
                  </a:lnTo>
                  <a:lnTo>
                    <a:pt x="2683954" y="9512"/>
                  </a:lnTo>
                  <a:lnTo>
                    <a:pt x="2693479" y="9512"/>
                  </a:lnTo>
                  <a:lnTo>
                    <a:pt x="2693479" y="0"/>
                  </a:lnTo>
                  <a:close/>
                </a:path>
                <a:path w="8804275" h="554989">
                  <a:moveTo>
                    <a:pt x="2750578" y="0"/>
                  </a:moveTo>
                  <a:lnTo>
                    <a:pt x="2741066" y="0"/>
                  </a:lnTo>
                  <a:lnTo>
                    <a:pt x="2741066" y="9512"/>
                  </a:lnTo>
                  <a:lnTo>
                    <a:pt x="2750578" y="9512"/>
                  </a:lnTo>
                  <a:lnTo>
                    <a:pt x="2750578" y="0"/>
                  </a:lnTo>
                  <a:close/>
                </a:path>
                <a:path w="8804275" h="554989">
                  <a:moveTo>
                    <a:pt x="2807690" y="0"/>
                  </a:moveTo>
                  <a:lnTo>
                    <a:pt x="2798165" y="0"/>
                  </a:lnTo>
                  <a:lnTo>
                    <a:pt x="2798165" y="9512"/>
                  </a:lnTo>
                  <a:lnTo>
                    <a:pt x="2807690" y="9512"/>
                  </a:lnTo>
                  <a:lnTo>
                    <a:pt x="2807690" y="0"/>
                  </a:lnTo>
                  <a:close/>
                </a:path>
                <a:path w="8804275" h="554989">
                  <a:moveTo>
                    <a:pt x="2864789" y="0"/>
                  </a:moveTo>
                  <a:lnTo>
                    <a:pt x="2855277" y="0"/>
                  </a:lnTo>
                  <a:lnTo>
                    <a:pt x="2855277" y="9512"/>
                  </a:lnTo>
                  <a:lnTo>
                    <a:pt x="2864789" y="9512"/>
                  </a:lnTo>
                  <a:lnTo>
                    <a:pt x="2864789" y="0"/>
                  </a:lnTo>
                  <a:close/>
                </a:path>
                <a:path w="8804275" h="554989">
                  <a:moveTo>
                    <a:pt x="2921901" y="0"/>
                  </a:moveTo>
                  <a:lnTo>
                    <a:pt x="2912376" y="0"/>
                  </a:lnTo>
                  <a:lnTo>
                    <a:pt x="2912376" y="9512"/>
                  </a:lnTo>
                  <a:lnTo>
                    <a:pt x="2921901" y="9512"/>
                  </a:lnTo>
                  <a:lnTo>
                    <a:pt x="2921901" y="0"/>
                  </a:lnTo>
                  <a:close/>
                </a:path>
                <a:path w="8804275" h="554989">
                  <a:moveTo>
                    <a:pt x="2979001" y="0"/>
                  </a:moveTo>
                  <a:lnTo>
                    <a:pt x="2969488" y="0"/>
                  </a:lnTo>
                  <a:lnTo>
                    <a:pt x="2969488" y="9512"/>
                  </a:lnTo>
                  <a:lnTo>
                    <a:pt x="2979001" y="9512"/>
                  </a:lnTo>
                  <a:lnTo>
                    <a:pt x="2979001" y="0"/>
                  </a:lnTo>
                  <a:close/>
                </a:path>
                <a:path w="8804275" h="554989">
                  <a:moveTo>
                    <a:pt x="3036112" y="0"/>
                  </a:moveTo>
                  <a:lnTo>
                    <a:pt x="3026587" y="0"/>
                  </a:lnTo>
                  <a:lnTo>
                    <a:pt x="3026587" y="9512"/>
                  </a:lnTo>
                  <a:lnTo>
                    <a:pt x="3036112" y="9512"/>
                  </a:lnTo>
                  <a:lnTo>
                    <a:pt x="3036112" y="0"/>
                  </a:lnTo>
                  <a:close/>
                </a:path>
                <a:path w="8804275" h="554989">
                  <a:moveTo>
                    <a:pt x="3093212" y="0"/>
                  </a:moveTo>
                  <a:lnTo>
                    <a:pt x="3083699" y="0"/>
                  </a:lnTo>
                  <a:lnTo>
                    <a:pt x="3083699" y="9512"/>
                  </a:lnTo>
                  <a:lnTo>
                    <a:pt x="3093212" y="9512"/>
                  </a:lnTo>
                  <a:lnTo>
                    <a:pt x="3093212" y="0"/>
                  </a:lnTo>
                  <a:close/>
                </a:path>
                <a:path w="8804275" h="554989">
                  <a:moveTo>
                    <a:pt x="3150324" y="0"/>
                  </a:moveTo>
                  <a:lnTo>
                    <a:pt x="3140799" y="0"/>
                  </a:lnTo>
                  <a:lnTo>
                    <a:pt x="3140799" y="9512"/>
                  </a:lnTo>
                  <a:lnTo>
                    <a:pt x="3150324" y="9512"/>
                  </a:lnTo>
                  <a:lnTo>
                    <a:pt x="3150324" y="0"/>
                  </a:lnTo>
                  <a:close/>
                </a:path>
                <a:path w="8804275" h="554989">
                  <a:moveTo>
                    <a:pt x="3207423" y="0"/>
                  </a:moveTo>
                  <a:lnTo>
                    <a:pt x="3197910" y="0"/>
                  </a:lnTo>
                  <a:lnTo>
                    <a:pt x="3197910" y="9512"/>
                  </a:lnTo>
                  <a:lnTo>
                    <a:pt x="3207423" y="9512"/>
                  </a:lnTo>
                  <a:lnTo>
                    <a:pt x="3207423" y="0"/>
                  </a:lnTo>
                  <a:close/>
                </a:path>
                <a:path w="8804275" h="554989">
                  <a:moveTo>
                    <a:pt x="3264535" y="0"/>
                  </a:moveTo>
                  <a:lnTo>
                    <a:pt x="3255010" y="0"/>
                  </a:lnTo>
                  <a:lnTo>
                    <a:pt x="3255010" y="9512"/>
                  </a:lnTo>
                  <a:lnTo>
                    <a:pt x="3264535" y="9512"/>
                  </a:lnTo>
                  <a:lnTo>
                    <a:pt x="3264535" y="0"/>
                  </a:lnTo>
                  <a:close/>
                </a:path>
                <a:path w="8804275" h="554989">
                  <a:moveTo>
                    <a:pt x="7147687" y="545134"/>
                  </a:moveTo>
                  <a:lnTo>
                    <a:pt x="7138175" y="545134"/>
                  </a:lnTo>
                  <a:lnTo>
                    <a:pt x="7138175" y="554659"/>
                  </a:lnTo>
                  <a:lnTo>
                    <a:pt x="7147687" y="554659"/>
                  </a:lnTo>
                  <a:lnTo>
                    <a:pt x="7147687" y="545134"/>
                  </a:lnTo>
                  <a:close/>
                </a:path>
                <a:path w="8804275" h="554989">
                  <a:moveTo>
                    <a:pt x="7204799" y="545134"/>
                  </a:moveTo>
                  <a:lnTo>
                    <a:pt x="7195286" y="545134"/>
                  </a:lnTo>
                  <a:lnTo>
                    <a:pt x="7195286" y="554659"/>
                  </a:lnTo>
                  <a:lnTo>
                    <a:pt x="7204799" y="554659"/>
                  </a:lnTo>
                  <a:lnTo>
                    <a:pt x="7204799" y="545134"/>
                  </a:lnTo>
                  <a:close/>
                </a:path>
                <a:path w="8804275" h="554989">
                  <a:moveTo>
                    <a:pt x="7261898" y="545134"/>
                  </a:moveTo>
                  <a:lnTo>
                    <a:pt x="7252386" y="545134"/>
                  </a:lnTo>
                  <a:lnTo>
                    <a:pt x="7252386" y="554659"/>
                  </a:lnTo>
                  <a:lnTo>
                    <a:pt x="7261898" y="554659"/>
                  </a:lnTo>
                  <a:lnTo>
                    <a:pt x="7261898" y="545134"/>
                  </a:lnTo>
                  <a:close/>
                </a:path>
                <a:path w="8804275" h="554989">
                  <a:moveTo>
                    <a:pt x="7319010" y="545134"/>
                  </a:moveTo>
                  <a:lnTo>
                    <a:pt x="7309485" y="545134"/>
                  </a:lnTo>
                  <a:lnTo>
                    <a:pt x="7309485" y="554659"/>
                  </a:lnTo>
                  <a:lnTo>
                    <a:pt x="7319010" y="554659"/>
                  </a:lnTo>
                  <a:lnTo>
                    <a:pt x="7319010" y="545134"/>
                  </a:lnTo>
                  <a:close/>
                </a:path>
                <a:path w="8804275" h="554989">
                  <a:moveTo>
                    <a:pt x="7376109" y="545134"/>
                  </a:moveTo>
                  <a:lnTo>
                    <a:pt x="7366597" y="545134"/>
                  </a:lnTo>
                  <a:lnTo>
                    <a:pt x="7366597" y="554659"/>
                  </a:lnTo>
                  <a:lnTo>
                    <a:pt x="7376109" y="554659"/>
                  </a:lnTo>
                  <a:lnTo>
                    <a:pt x="7376109" y="545134"/>
                  </a:lnTo>
                  <a:close/>
                </a:path>
                <a:path w="8804275" h="554989">
                  <a:moveTo>
                    <a:pt x="7433221" y="545134"/>
                  </a:moveTo>
                  <a:lnTo>
                    <a:pt x="7423696" y="545134"/>
                  </a:lnTo>
                  <a:lnTo>
                    <a:pt x="7423696" y="554659"/>
                  </a:lnTo>
                  <a:lnTo>
                    <a:pt x="7433221" y="554659"/>
                  </a:lnTo>
                  <a:lnTo>
                    <a:pt x="7433221" y="545134"/>
                  </a:lnTo>
                  <a:close/>
                </a:path>
                <a:path w="8804275" h="554989">
                  <a:moveTo>
                    <a:pt x="7490320" y="545134"/>
                  </a:moveTo>
                  <a:lnTo>
                    <a:pt x="7480808" y="545134"/>
                  </a:lnTo>
                  <a:lnTo>
                    <a:pt x="7480808" y="554659"/>
                  </a:lnTo>
                  <a:lnTo>
                    <a:pt x="7490320" y="554659"/>
                  </a:lnTo>
                  <a:lnTo>
                    <a:pt x="7490320" y="545134"/>
                  </a:lnTo>
                  <a:close/>
                </a:path>
                <a:path w="8804275" h="554989">
                  <a:moveTo>
                    <a:pt x="7547432" y="545134"/>
                  </a:moveTo>
                  <a:lnTo>
                    <a:pt x="7537907" y="545134"/>
                  </a:lnTo>
                  <a:lnTo>
                    <a:pt x="7537907" y="554659"/>
                  </a:lnTo>
                  <a:lnTo>
                    <a:pt x="7547432" y="554659"/>
                  </a:lnTo>
                  <a:lnTo>
                    <a:pt x="7547432" y="545134"/>
                  </a:lnTo>
                  <a:close/>
                </a:path>
                <a:path w="8804275" h="554989">
                  <a:moveTo>
                    <a:pt x="7604531" y="545134"/>
                  </a:moveTo>
                  <a:lnTo>
                    <a:pt x="7595019" y="545134"/>
                  </a:lnTo>
                  <a:lnTo>
                    <a:pt x="7595019" y="554659"/>
                  </a:lnTo>
                  <a:lnTo>
                    <a:pt x="7604531" y="554659"/>
                  </a:lnTo>
                  <a:lnTo>
                    <a:pt x="7604531" y="545134"/>
                  </a:lnTo>
                  <a:close/>
                </a:path>
                <a:path w="8804275" h="554989">
                  <a:moveTo>
                    <a:pt x="7661643" y="545134"/>
                  </a:moveTo>
                  <a:lnTo>
                    <a:pt x="7652118" y="545134"/>
                  </a:lnTo>
                  <a:lnTo>
                    <a:pt x="7652118" y="554659"/>
                  </a:lnTo>
                  <a:lnTo>
                    <a:pt x="7661643" y="554659"/>
                  </a:lnTo>
                  <a:lnTo>
                    <a:pt x="7661643" y="545134"/>
                  </a:lnTo>
                  <a:close/>
                </a:path>
                <a:path w="8804275" h="554989">
                  <a:moveTo>
                    <a:pt x="7718742" y="545134"/>
                  </a:moveTo>
                  <a:lnTo>
                    <a:pt x="7709230" y="545134"/>
                  </a:lnTo>
                  <a:lnTo>
                    <a:pt x="7709230" y="554659"/>
                  </a:lnTo>
                  <a:lnTo>
                    <a:pt x="7718742" y="554659"/>
                  </a:lnTo>
                  <a:lnTo>
                    <a:pt x="7718742" y="545134"/>
                  </a:lnTo>
                  <a:close/>
                </a:path>
                <a:path w="8804275" h="554989">
                  <a:moveTo>
                    <a:pt x="7775854" y="545134"/>
                  </a:moveTo>
                  <a:lnTo>
                    <a:pt x="7766329" y="545134"/>
                  </a:lnTo>
                  <a:lnTo>
                    <a:pt x="7766329" y="554659"/>
                  </a:lnTo>
                  <a:lnTo>
                    <a:pt x="7775854" y="554659"/>
                  </a:lnTo>
                  <a:lnTo>
                    <a:pt x="7775854" y="545134"/>
                  </a:lnTo>
                  <a:close/>
                </a:path>
                <a:path w="8804275" h="554989">
                  <a:moveTo>
                    <a:pt x="7832953" y="545134"/>
                  </a:moveTo>
                  <a:lnTo>
                    <a:pt x="7823441" y="545134"/>
                  </a:lnTo>
                  <a:lnTo>
                    <a:pt x="7823441" y="554659"/>
                  </a:lnTo>
                  <a:lnTo>
                    <a:pt x="7832953" y="554659"/>
                  </a:lnTo>
                  <a:lnTo>
                    <a:pt x="7832953" y="545134"/>
                  </a:lnTo>
                  <a:close/>
                </a:path>
                <a:path w="8804275" h="554989">
                  <a:moveTo>
                    <a:pt x="7890065" y="545134"/>
                  </a:moveTo>
                  <a:lnTo>
                    <a:pt x="7880540" y="545134"/>
                  </a:lnTo>
                  <a:lnTo>
                    <a:pt x="7880540" y="554659"/>
                  </a:lnTo>
                  <a:lnTo>
                    <a:pt x="7890065" y="554659"/>
                  </a:lnTo>
                  <a:lnTo>
                    <a:pt x="7890065" y="545134"/>
                  </a:lnTo>
                  <a:close/>
                </a:path>
                <a:path w="8804275" h="554989">
                  <a:moveTo>
                    <a:pt x="7947165" y="545134"/>
                  </a:moveTo>
                  <a:lnTo>
                    <a:pt x="7937652" y="545134"/>
                  </a:lnTo>
                  <a:lnTo>
                    <a:pt x="7937652" y="554659"/>
                  </a:lnTo>
                  <a:lnTo>
                    <a:pt x="7947165" y="554659"/>
                  </a:lnTo>
                  <a:lnTo>
                    <a:pt x="7947165" y="545134"/>
                  </a:lnTo>
                  <a:close/>
                </a:path>
                <a:path w="8804275" h="554989">
                  <a:moveTo>
                    <a:pt x="8004276" y="545134"/>
                  </a:moveTo>
                  <a:lnTo>
                    <a:pt x="7994751" y="545134"/>
                  </a:lnTo>
                  <a:lnTo>
                    <a:pt x="7994751" y="554659"/>
                  </a:lnTo>
                  <a:lnTo>
                    <a:pt x="8004276" y="554659"/>
                  </a:lnTo>
                  <a:lnTo>
                    <a:pt x="8004276" y="545134"/>
                  </a:lnTo>
                  <a:close/>
                </a:path>
                <a:path w="8804275" h="554989">
                  <a:moveTo>
                    <a:pt x="8061376" y="545134"/>
                  </a:moveTo>
                  <a:lnTo>
                    <a:pt x="8051863" y="545134"/>
                  </a:lnTo>
                  <a:lnTo>
                    <a:pt x="8051863" y="554659"/>
                  </a:lnTo>
                  <a:lnTo>
                    <a:pt x="8061376" y="554659"/>
                  </a:lnTo>
                  <a:lnTo>
                    <a:pt x="8061376" y="545134"/>
                  </a:lnTo>
                  <a:close/>
                </a:path>
                <a:path w="8804275" h="554989">
                  <a:moveTo>
                    <a:pt x="8118488" y="545134"/>
                  </a:moveTo>
                  <a:lnTo>
                    <a:pt x="8108963" y="545134"/>
                  </a:lnTo>
                  <a:lnTo>
                    <a:pt x="8108963" y="554659"/>
                  </a:lnTo>
                  <a:lnTo>
                    <a:pt x="8118488" y="554659"/>
                  </a:lnTo>
                  <a:lnTo>
                    <a:pt x="8118488" y="545134"/>
                  </a:lnTo>
                  <a:close/>
                </a:path>
                <a:path w="8804275" h="554989">
                  <a:moveTo>
                    <a:pt x="8175587" y="545134"/>
                  </a:moveTo>
                  <a:lnTo>
                    <a:pt x="8166074" y="545134"/>
                  </a:lnTo>
                  <a:lnTo>
                    <a:pt x="8166074" y="554659"/>
                  </a:lnTo>
                  <a:lnTo>
                    <a:pt x="8175587" y="554659"/>
                  </a:lnTo>
                  <a:lnTo>
                    <a:pt x="8175587" y="545134"/>
                  </a:lnTo>
                  <a:close/>
                </a:path>
                <a:path w="8804275" h="554989">
                  <a:moveTo>
                    <a:pt x="8232699" y="545134"/>
                  </a:moveTo>
                  <a:lnTo>
                    <a:pt x="8223174" y="545134"/>
                  </a:lnTo>
                  <a:lnTo>
                    <a:pt x="8223174" y="554659"/>
                  </a:lnTo>
                  <a:lnTo>
                    <a:pt x="8232699" y="554659"/>
                  </a:lnTo>
                  <a:lnTo>
                    <a:pt x="8232699" y="545134"/>
                  </a:lnTo>
                  <a:close/>
                </a:path>
                <a:path w="8804275" h="554989">
                  <a:moveTo>
                    <a:pt x="8289798" y="545134"/>
                  </a:moveTo>
                  <a:lnTo>
                    <a:pt x="8280286" y="545134"/>
                  </a:lnTo>
                  <a:lnTo>
                    <a:pt x="8280286" y="554659"/>
                  </a:lnTo>
                  <a:lnTo>
                    <a:pt x="8289798" y="554659"/>
                  </a:lnTo>
                  <a:lnTo>
                    <a:pt x="8289798" y="545134"/>
                  </a:lnTo>
                  <a:close/>
                </a:path>
                <a:path w="8804275" h="554989">
                  <a:moveTo>
                    <a:pt x="8346910" y="545134"/>
                  </a:moveTo>
                  <a:lnTo>
                    <a:pt x="8337385" y="545134"/>
                  </a:lnTo>
                  <a:lnTo>
                    <a:pt x="8337385" y="554659"/>
                  </a:lnTo>
                  <a:lnTo>
                    <a:pt x="8346910" y="554659"/>
                  </a:lnTo>
                  <a:lnTo>
                    <a:pt x="8346910" y="545134"/>
                  </a:lnTo>
                  <a:close/>
                </a:path>
                <a:path w="8804275" h="554989">
                  <a:moveTo>
                    <a:pt x="8404009" y="545134"/>
                  </a:moveTo>
                  <a:lnTo>
                    <a:pt x="8394497" y="545134"/>
                  </a:lnTo>
                  <a:lnTo>
                    <a:pt x="8394497" y="554659"/>
                  </a:lnTo>
                  <a:lnTo>
                    <a:pt x="8404009" y="554659"/>
                  </a:lnTo>
                  <a:lnTo>
                    <a:pt x="8404009" y="545134"/>
                  </a:lnTo>
                  <a:close/>
                </a:path>
                <a:path w="8804275" h="554989">
                  <a:moveTo>
                    <a:pt x="8461121" y="545134"/>
                  </a:moveTo>
                  <a:lnTo>
                    <a:pt x="8451596" y="545134"/>
                  </a:lnTo>
                  <a:lnTo>
                    <a:pt x="8451596" y="554659"/>
                  </a:lnTo>
                  <a:lnTo>
                    <a:pt x="8461121" y="554659"/>
                  </a:lnTo>
                  <a:lnTo>
                    <a:pt x="8461121" y="545134"/>
                  </a:lnTo>
                  <a:close/>
                </a:path>
                <a:path w="8804275" h="554989">
                  <a:moveTo>
                    <a:pt x="8518220" y="545134"/>
                  </a:moveTo>
                  <a:lnTo>
                    <a:pt x="8508708" y="545134"/>
                  </a:lnTo>
                  <a:lnTo>
                    <a:pt x="8508708" y="554659"/>
                  </a:lnTo>
                  <a:lnTo>
                    <a:pt x="8518220" y="554659"/>
                  </a:lnTo>
                  <a:lnTo>
                    <a:pt x="8518220" y="545134"/>
                  </a:lnTo>
                  <a:close/>
                </a:path>
                <a:path w="8804275" h="554989">
                  <a:moveTo>
                    <a:pt x="8575332" y="545134"/>
                  </a:moveTo>
                  <a:lnTo>
                    <a:pt x="8565807" y="545134"/>
                  </a:lnTo>
                  <a:lnTo>
                    <a:pt x="8565807" y="554659"/>
                  </a:lnTo>
                  <a:lnTo>
                    <a:pt x="8575332" y="554659"/>
                  </a:lnTo>
                  <a:lnTo>
                    <a:pt x="8575332" y="545134"/>
                  </a:lnTo>
                  <a:close/>
                </a:path>
                <a:path w="8804275" h="554989">
                  <a:moveTo>
                    <a:pt x="8632431" y="545134"/>
                  </a:moveTo>
                  <a:lnTo>
                    <a:pt x="8622919" y="545134"/>
                  </a:lnTo>
                  <a:lnTo>
                    <a:pt x="8622919" y="554659"/>
                  </a:lnTo>
                  <a:lnTo>
                    <a:pt x="8632431" y="554659"/>
                  </a:lnTo>
                  <a:lnTo>
                    <a:pt x="8632431" y="545134"/>
                  </a:lnTo>
                  <a:close/>
                </a:path>
                <a:path w="8804275" h="554989">
                  <a:moveTo>
                    <a:pt x="8689543" y="545134"/>
                  </a:moveTo>
                  <a:lnTo>
                    <a:pt x="8680018" y="545134"/>
                  </a:lnTo>
                  <a:lnTo>
                    <a:pt x="8680018" y="554659"/>
                  </a:lnTo>
                  <a:lnTo>
                    <a:pt x="8689543" y="554659"/>
                  </a:lnTo>
                  <a:lnTo>
                    <a:pt x="8689543" y="545134"/>
                  </a:lnTo>
                  <a:close/>
                </a:path>
                <a:path w="8804275" h="554989">
                  <a:moveTo>
                    <a:pt x="8746642" y="545134"/>
                  </a:moveTo>
                  <a:lnTo>
                    <a:pt x="8737130" y="545134"/>
                  </a:lnTo>
                  <a:lnTo>
                    <a:pt x="8737130" y="554659"/>
                  </a:lnTo>
                  <a:lnTo>
                    <a:pt x="8746642" y="554659"/>
                  </a:lnTo>
                  <a:lnTo>
                    <a:pt x="8746642" y="545134"/>
                  </a:lnTo>
                  <a:close/>
                </a:path>
                <a:path w="8804275" h="554989">
                  <a:moveTo>
                    <a:pt x="8803742" y="545134"/>
                  </a:moveTo>
                  <a:lnTo>
                    <a:pt x="8794229" y="545134"/>
                  </a:lnTo>
                  <a:lnTo>
                    <a:pt x="8794229" y="554659"/>
                  </a:lnTo>
                  <a:lnTo>
                    <a:pt x="8803742" y="554659"/>
                  </a:lnTo>
                  <a:lnTo>
                    <a:pt x="8803742" y="545134"/>
                  </a:lnTo>
                  <a:close/>
                </a:path>
              </a:pathLst>
            </a:custGeom>
            <a:solidFill>
              <a:srgbClr val="C7C6C3"/>
            </a:solidFill>
          </p:spPr>
          <p:txBody>
            <a:bodyPr wrap="square" lIns="0" tIns="0" rIns="0" bIns="0" rtlCol="0"/>
            <a:lstStyle/>
            <a:p>
              <a:endParaRPr/>
            </a:p>
          </p:txBody>
        </p:sp>
        <p:sp>
          <p:nvSpPr>
            <p:cNvPr id="22" name="object 22"/>
            <p:cNvSpPr/>
            <p:nvPr/>
          </p:nvSpPr>
          <p:spPr>
            <a:xfrm>
              <a:off x="6651041" y="4255630"/>
              <a:ext cx="4007485" cy="9525"/>
            </a:xfrm>
            <a:custGeom>
              <a:avLst/>
              <a:gdLst/>
              <a:ahLst/>
              <a:cxnLst/>
              <a:rect l="l" t="t" r="r" b="b"/>
              <a:pathLst>
                <a:path w="4007484" h="9525">
                  <a:moveTo>
                    <a:pt x="9525" y="0"/>
                  </a:moveTo>
                  <a:lnTo>
                    <a:pt x="0" y="0"/>
                  </a:lnTo>
                  <a:lnTo>
                    <a:pt x="0" y="9512"/>
                  </a:lnTo>
                  <a:lnTo>
                    <a:pt x="9525" y="9512"/>
                  </a:lnTo>
                  <a:lnTo>
                    <a:pt x="9525" y="0"/>
                  </a:lnTo>
                  <a:close/>
                </a:path>
                <a:path w="4007484" h="9525">
                  <a:moveTo>
                    <a:pt x="66624" y="0"/>
                  </a:moveTo>
                  <a:lnTo>
                    <a:pt x="57111" y="0"/>
                  </a:lnTo>
                  <a:lnTo>
                    <a:pt x="57111" y="9512"/>
                  </a:lnTo>
                  <a:lnTo>
                    <a:pt x="66624" y="9512"/>
                  </a:lnTo>
                  <a:lnTo>
                    <a:pt x="66624" y="0"/>
                  </a:lnTo>
                  <a:close/>
                </a:path>
                <a:path w="4007484" h="9525">
                  <a:moveTo>
                    <a:pt x="123723" y="0"/>
                  </a:moveTo>
                  <a:lnTo>
                    <a:pt x="114211" y="0"/>
                  </a:lnTo>
                  <a:lnTo>
                    <a:pt x="114211" y="9512"/>
                  </a:lnTo>
                  <a:lnTo>
                    <a:pt x="123723" y="9512"/>
                  </a:lnTo>
                  <a:lnTo>
                    <a:pt x="123723" y="0"/>
                  </a:lnTo>
                  <a:close/>
                </a:path>
                <a:path w="4007484" h="9525">
                  <a:moveTo>
                    <a:pt x="180835" y="0"/>
                  </a:moveTo>
                  <a:lnTo>
                    <a:pt x="171323" y="0"/>
                  </a:lnTo>
                  <a:lnTo>
                    <a:pt x="171323" y="9512"/>
                  </a:lnTo>
                  <a:lnTo>
                    <a:pt x="180835" y="9512"/>
                  </a:lnTo>
                  <a:lnTo>
                    <a:pt x="180835" y="0"/>
                  </a:lnTo>
                  <a:close/>
                </a:path>
                <a:path w="4007484" h="9525">
                  <a:moveTo>
                    <a:pt x="237934" y="0"/>
                  </a:moveTo>
                  <a:lnTo>
                    <a:pt x="228422" y="0"/>
                  </a:lnTo>
                  <a:lnTo>
                    <a:pt x="228422" y="9512"/>
                  </a:lnTo>
                  <a:lnTo>
                    <a:pt x="237934" y="9512"/>
                  </a:lnTo>
                  <a:lnTo>
                    <a:pt x="237934" y="0"/>
                  </a:lnTo>
                  <a:close/>
                </a:path>
                <a:path w="4007484" h="9525">
                  <a:moveTo>
                    <a:pt x="295046" y="0"/>
                  </a:moveTo>
                  <a:lnTo>
                    <a:pt x="285534" y="0"/>
                  </a:lnTo>
                  <a:lnTo>
                    <a:pt x="285534" y="9512"/>
                  </a:lnTo>
                  <a:lnTo>
                    <a:pt x="295046" y="9512"/>
                  </a:lnTo>
                  <a:lnTo>
                    <a:pt x="295046" y="0"/>
                  </a:lnTo>
                  <a:close/>
                </a:path>
                <a:path w="4007484" h="9525">
                  <a:moveTo>
                    <a:pt x="352145" y="0"/>
                  </a:moveTo>
                  <a:lnTo>
                    <a:pt x="342633" y="0"/>
                  </a:lnTo>
                  <a:lnTo>
                    <a:pt x="342633" y="9512"/>
                  </a:lnTo>
                  <a:lnTo>
                    <a:pt x="352145" y="9512"/>
                  </a:lnTo>
                  <a:lnTo>
                    <a:pt x="352145" y="0"/>
                  </a:lnTo>
                  <a:close/>
                </a:path>
                <a:path w="4007484" h="9525">
                  <a:moveTo>
                    <a:pt x="409257" y="0"/>
                  </a:moveTo>
                  <a:lnTo>
                    <a:pt x="399732" y="0"/>
                  </a:lnTo>
                  <a:lnTo>
                    <a:pt x="399732" y="9512"/>
                  </a:lnTo>
                  <a:lnTo>
                    <a:pt x="409257" y="9512"/>
                  </a:lnTo>
                  <a:lnTo>
                    <a:pt x="409257" y="0"/>
                  </a:lnTo>
                  <a:close/>
                </a:path>
                <a:path w="4007484" h="9525">
                  <a:moveTo>
                    <a:pt x="466356" y="0"/>
                  </a:moveTo>
                  <a:lnTo>
                    <a:pt x="456844" y="0"/>
                  </a:lnTo>
                  <a:lnTo>
                    <a:pt x="456844" y="9512"/>
                  </a:lnTo>
                  <a:lnTo>
                    <a:pt x="466356" y="9512"/>
                  </a:lnTo>
                  <a:lnTo>
                    <a:pt x="466356" y="0"/>
                  </a:lnTo>
                  <a:close/>
                </a:path>
                <a:path w="4007484" h="9525">
                  <a:moveTo>
                    <a:pt x="523468" y="0"/>
                  </a:moveTo>
                  <a:lnTo>
                    <a:pt x="513943" y="0"/>
                  </a:lnTo>
                  <a:lnTo>
                    <a:pt x="513943" y="9512"/>
                  </a:lnTo>
                  <a:lnTo>
                    <a:pt x="523468" y="9512"/>
                  </a:lnTo>
                  <a:lnTo>
                    <a:pt x="523468" y="0"/>
                  </a:lnTo>
                  <a:close/>
                </a:path>
                <a:path w="4007484" h="9525">
                  <a:moveTo>
                    <a:pt x="580567" y="0"/>
                  </a:moveTo>
                  <a:lnTo>
                    <a:pt x="571055" y="0"/>
                  </a:lnTo>
                  <a:lnTo>
                    <a:pt x="571055" y="9512"/>
                  </a:lnTo>
                  <a:lnTo>
                    <a:pt x="580567" y="9512"/>
                  </a:lnTo>
                  <a:lnTo>
                    <a:pt x="580567" y="0"/>
                  </a:lnTo>
                  <a:close/>
                </a:path>
                <a:path w="4007484" h="9525">
                  <a:moveTo>
                    <a:pt x="637679" y="0"/>
                  </a:moveTo>
                  <a:lnTo>
                    <a:pt x="628154" y="0"/>
                  </a:lnTo>
                  <a:lnTo>
                    <a:pt x="628154" y="9512"/>
                  </a:lnTo>
                  <a:lnTo>
                    <a:pt x="637679" y="9512"/>
                  </a:lnTo>
                  <a:lnTo>
                    <a:pt x="637679" y="0"/>
                  </a:lnTo>
                  <a:close/>
                </a:path>
                <a:path w="4007484" h="9525">
                  <a:moveTo>
                    <a:pt x="694778" y="0"/>
                  </a:moveTo>
                  <a:lnTo>
                    <a:pt x="685266" y="0"/>
                  </a:lnTo>
                  <a:lnTo>
                    <a:pt x="685266" y="9512"/>
                  </a:lnTo>
                  <a:lnTo>
                    <a:pt x="694778" y="9512"/>
                  </a:lnTo>
                  <a:lnTo>
                    <a:pt x="694778" y="0"/>
                  </a:lnTo>
                  <a:close/>
                </a:path>
                <a:path w="4007484" h="9525">
                  <a:moveTo>
                    <a:pt x="751890" y="0"/>
                  </a:moveTo>
                  <a:lnTo>
                    <a:pt x="742365" y="0"/>
                  </a:lnTo>
                  <a:lnTo>
                    <a:pt x="742365" y="9512"/>
                  </a:lnTo>
                  <a:lnTo>
                    <a:pt x="751890" y="9512"/>
                  </a:lnTo>
                  <a:lnTo>
                    <a:pt x="751890" y="0"/>
                  </a:lnTo>
                  <a:close/>
                </a:path>
                <a:path w="4007484" h="9525">
                  <a:moveTo>
                    <a:pt x="808990" y="0"/>
                  </a:moveTo>
                  <a:lnTo>
                    <a:pt x="799477" y="0"/>
                  </a:lnTo>
                  <a:lnTo>
                    <a:pt x="799477" y="9512"/>
                  </a:lnTo>
                  <a:lnTo>
                    <a:pt x="808990" y="9512"/>
                  </a:lnTo>
                  <a:lnTo>
                    <a:pt x="808990" y="0"/>
                  </a:lnTo>
                  <a:close/>
                </a:path>
                <a:path w="4007484" h="9525">
                  <a:moveTo>
                    <a:pt x="866101" y="0"/>
                  </a:moveTo>
                  <a:lnTo>
                    <a:pt x="856576" y="0"/>
                  </a:lnTo>
                  <a:lnTo>
                    <a:pt x="856576" y="9512"/>
                  </a:lnTo>
                  <a:lnTo>
                    <a:pt x="866101" y="9512"/>
                  </a:lnTo>
                  <a:lnTo>
                    <a:pt x="866101" y="0"/>
                  </a:lnTo>
                  <a:close/>
                </a:path>
                <a:path w="4007484" h="9525">
                  <a:moveTo>
                    <a:pt x="923201" y="0"/>
                  </a:moveTo>
                  <a:lnTo>
                    <a:pt x="913688" y="0"/>
                  </a:lnTo>
                  <a:lnTo>
                    <a:pt x="913688" y="9512"/>
                  </a:lnTo>
                  <a:lnTo>
                    <a:pt x="923201" y="9512"/>
                  </a:lnTo>
                  <a:lnTo>
                    <a:pt x="923201" y="0"/>
                  </a:lnTo>
                  <a:close/>
                </a:path>
                <a:path w="4007484" h="9525">
                  <a:moveTo>
                    <a:pt x="980313" y="0"/>
                  </a:moveTo>
                  <a:lnTo>
                    <a:pt x="970788" y="0"/>
                  </a:lnTo>
                  <a:lnTo>
                    <a:pt x="970788" y="9512"/>
                  </a:lnTo>
                  <a:lnTo>
                    <a:pt x="980313" y="9512"/>
                  </a:lnTo>
                  <a:lnTo>
                    <a:pt x="980313" y="0"/>
                  </a:lnTo>
                  <a:close/>
                </a:path>
                <a:path w="4007484" h="9525">
                  <a:moveTo>
                    <a:pt x="1037412" y="0"/>
                  </a:moveTo>
                  <a:lnTo>
                    <a:pt x="1027899" y="0"/>
                  </a:lnTo>
                  <a:lnTo>
                    <a:pt x="1027899" y="9512"/>
                  </a:lnTo>
                  <a:lnTo>
                    <a:pt x="1037412" y="9512"/>
                  </a:lnTo>
                  <a:lnTo>
                    <a:pt x="1037412" y="0"/>
                  </a:lnTo>
                  <a:close/>
                </a:path>
                <a:path w="4007484" h="9525">
                  <a:moveTo>
                    <a:pt x="1094524" y="0"/>
                  </a:moveTo>
                  <a:lnTo>
                    <a:pt x="1084999" y="0"/>
                  </a:lnTo>
                  <a:lnTo>
                    <a:pt x="1084999" y="9512"/>
                  </a:lnTo>
                  <a:lnTo>
                    <a:pt x="1094524" y="9512"/>
                  </a:lnTo>
                  <a:lnTo>
                    <a:pt x="1094524" y="0"/>
                  </a:lnTo>
                  <a:close/>
                </a:path>
                <a:path w="4007484" h="9525">
                  <a:moveTo>
                    <a:pt x="1151623" y="0"/>
                  </a:moveTo>
                  <a:lnTo>
                    <a:pt x="1142111" y="0"/>
                  </a:lnTo>
                  <a:lnTo>
                    <a:pt x="1142111" y="9512"/>
                  </a:lnTo>
                  <a:lnTo>
                    <a:pt x="1151623" y="9512"/>
                  </a:lnTo>
                  <a:lnTo>
                    <a:pt x="1151623" y="0"/>
                  </a:lnTo>
                  <a:close/>
                </a:path>
                <a:path w="4007484" h="9525">
                  <a:moveTo>
                    <a:pt x="1208735" y="0"/>
                  </a:moveTo>
                  <a:lnTo>
                    <a:pt x="1199210" y="0"/>
                  </a:lnTo>
                  <a:lnTo>
                    <a:pt x="1199210" y="9512"/>
                  </a:lnTo>
                  <a:lnTo>
                    <a:pt x="1208735" y="9512"/>
                  </a:lnTo>
                  <a:lnTo>
                    <a:pt x="1208735" y="0"/>
                  </a:lnTo>
                  <a:close/>
                </a:path>
                <a:path w="4007484" h="9525">
                  <a:moveTo>
                    <a:pt x="1265834" y="0"/>
                  </a:moveTo>
                  <a:lnTo>
                    <a:pt x="1256322" y="0"/>
                  </a:lnTo>
                  <a:lnTo>
                    <a:pt x="1256322" y="9512"/>
                  </a:lnTo>
                  <a:lnTo>
                    <a:pt x="1265834" y="9512"/>
                  </a:lnTo>
                  <a:lnTo>
                    <a:pt x="1265834" y="0"/>
                  </a:lnTo>
                  <a:close/>
                </a:path>
                <a:path w="4007484" h="9525">
                  <a:moveTo>
                    <a:pt x="1322946" y="0"/>
                  </a:moveTo>
                  <a:lnTo>
                    <a:pt x="1313421" y="0"/>
                  </a:lnTo>
                  <a:lnTo>
                    <a:pt x="1313421" y="9512"/>
                  </a:lnTo>
                  <a:lnTo>
                    <a:pt x="1322946" y="9512"/>
                  </a:lnTo>
                  <a:lnTo>
                    <a:pt x="1322946" y="0"/>
                  </a:lnTo>
                  <a:close/>
                </a:path>
                <a:path w="4007484" h="9525">
                  <a:moveTo>
                    <a:pt x="1380045" y="0"/>
                  </a:moveTo>
                  <a:lnTo>
                    <a:pt x="1370533" y="0"/>
                  </a:lnTo>
                  <a:lnTo>
                    <a:pt x="1370533" y="9512"/>
                  </a:lnTo>
                  <a:lnTo>
                    <a:pt x="1380045" y="9512"/>
                  </a:lnTo>
                  <a:lnTo>
                    <a:pt x="1380045" y="0"/>
                  </a:lnTo>
                  <a:close/>
                </a:path>
                <a:path w="4007484" h="9525">
                  <a:moveTo>
                    <a:pt x="1437157" y="0"/>
                  </a:moveTo>
                  <a:lnTo>
                    <a:pt x="1427632" y="0"/>
                  </a:lnTo>
                  <a:lnTo>
                    <a:pt x="1427632" y="9512"/>
                  </a:lnTo>
                  <a:lnTo>
                    <a:pt x="1437157" y="9512"/>
                  </a:lnTo>
                  <a:lnTo>
                    <a:pt x="1437157" y="0"/>
                  </a:lnTo>
                  <a:close/>
                </a:path>
                <a:path w="4007484" h="9525">
                  <a:moveTo>
                    <a:pt x="1494256" y="0"/>
                  </a:moveTo>
                  <a:lnTo>
                    <a:pt x="1484744" y="0"/>
                  </a:lnTo>
                  <a:lnTo>
                    <a:pt x="1484744" y="9512"/>
                  </a:lnTo>
                  <a:lnTo>
                    <a:pt x="1494256" y="9512"/>
                  </a:lnTo>
                  <a:lnTo>
                    <a:pt x="1494256" y="0"/>
                  </a:lnTo>
                  <a:close/>
                </a:path>
                <a:path w="4007484" h="9525">
                  <a:moveTo>
                    <a:pt x="1551368" y="0"/>
                  </a:moveTo>
                  <a:lnTo>
                    <a:pt x="1541843" y="0"/>
                  </a:lnTo>
                  <a:lnTo>
                    <a:pt x="1541843" y="9512"/>
                  </a:lnTo>
                  <a:lnTo>
                    <a:pt x="1551368" y="9512"/>
                  </a:lnTo>
                  <a:lnTo>
                    <a:pt x="1551368" y="0"/>
                  </a:lnTo>
                  <a:close/>
                </a:path>
                <a:path w="4007484" h="9525">
                  <a:moveTo>
                    <a:pt x="1608467" y="0"/>
                  </a:moveTo>
                  <a:lnTo>
                    <a:pt x="1598955" y="0"/>
                  </a:lnTo>
                  <a:lnTo>
                    <a:pt x="1598955" y="9512"/>
                  </a:lnTo>
                  <a:lnTo>
                    <a:pt x="1608467" y="9512"/>
                  </a:lnTo>
                  <a:lnTo>
                    <a:pt x="1608467" y="0"/>
                  </a:lnTo>
                  <a:close/>
                </a:path>
                <a:path w="4007484" h="9525">
                  <a:moveTo>
                    <a:pt x="1665579" y="0"/>
                  </a:moveTo>
                  <a:lnTo>
                    <a:pt x="1656054" y="0"/>
                  </a:lnTo>
                  <a:lnTo>
                    <a:pt x="1656054" y="9512"/>
                  </a:lnTo>
                  <a:lnTo>
                    <a:pt x="1665579" y="9512"/>
                  </a:lnTo>
                  <a:lnTo>
                    <a:pt x="1665579" y="0"/>
                  </a:lnTo>
                  <a:close/>
                </a:path>
                <a:path w="4007484" h="9525">
                  <a:moveTo>
                    <a:pt x="1722678" y="0"/>
                  </a:moveTo>
                  <a:lnTo>
                    <a:pt x="1713166" y="0"/>
                  </a:lnTo>
                  <a:lnTo>
                    <a:pt x="1713166" y="9512"/>
                  </a:lnTo>
                  <a:lnTo>
                    <a:pt x="1722678" y="9512"/>
                  </a:lnTo>
                  <a:lnTo>
                    <a:pt x="1722678" y="0"/>
                  </a:lnTo>
                  <a:close/>
                </a:path>
                <a:path w="4007484" h="9525">
                  <a:moveTo>
                    <a:pt x="1779790" y="0"/>
                  </a:moveTo>
                  <a:lnTo>
                    <a:pt x="1770265" y="0"/>
                  </a:lnTo>
                  <a:lnTo>
                    <a:pt x="1770265" y="9512"/>
                  </a:lnTo>
                  <a:lnTo>
                    <a:pt x="1779790" y="9512"/>
                  </a:lnTo>
                  <a:lnTo>
                    <a:pt x="1779790" y="0"/>
                  </a:lnTo>
                  <a:close/>
                </a:path>
                <a:path w="4007484" h="9525">
                  <a:moveTo>
                    <a:pt x="1836889" y="0"/>
                  </a:moveTo>
                  <a:lnTo>
                    <a:pt x="1827377" y="0"/>
                  </a:lnTo>
                  <a:lnTo>
                    <a:pt x="1827377" y="9512"/>
                  </a:lnTo>
                  <a:lnTo>
                    <a:pt x="1836889" y="9512"/>
                  </a:lnTo>
                  <a:lnTo>
                    <a:pt x="1836889" y="0"/>
                  </a:lnTo>
                  <a:close/>
                </a:path>
                <a:path w="4007484" h="9525">
                  <a:moveTo>
                    <a:pt x="1893989" y="0"/>
                  </a:moveTo>
                  <a:lnTo>
                    <a:pt x="1884476" y="0"/>
                  </a:lnTo>
                  <a:lnTo>
                    <a:pt x="1884476" y="9512"/>
                  </a:lnTo>
                  <a:lnTo>
                    <a:pt x="1893989" y="9512"/>
                  </a:lnTo>
                  <a:lnTo>
                    <a:pt x="1893989" y="0"/>
                  </a:lnTo>
                  <a:close/>
                </a:path>
                <a:path w="4007484" h="9525">
                  <a:moveTo>
                    <a:pt x="1951101" y="0"/>
                  </a:moveTo>
                  <a:lnTo>
                    <a:pt x="1941588" y="0"/>
                  </a:lnTo>
                  <a:lnTo>
                    <a:pt x="1941588" y="9512"/>
                  </a:lnTo>
                  <a:lnTo>
                    <a:pt x="1951101" y="9512"/>
                  </a:lnTo>
                  <a:lnTo>
                    <a:pt x="1951101" y="0"/>
                  </a:lnTo>
                  <a:close/>
                </a:path>
                <a:path w="4007484" h="9525">
                  <a:moveTo>
                    <a:pt x="2008200" y="0"/>
                  </a:moveTo>
                  <a:lnTo>
                    <a:pt x="1998687" y="0"/>
                  </a:lnTo>
                  <a:lnTo>
                    <a:pt x="1998687" y="9512"/>
                  </a:lnTo>
                  <a:lnTo>
                    <a:pt x="2008200" y="9512"/>
                  </a:lnTo>
                  <a:lnTo>
                    <a:pt x="2008200" y="0"/>
                  </a:lnTo>
                  <a:close/>
                </a:path>
                <a:path w="4007484" h="9525">
                  <a:moveTo>
                    <a:pt x="2065312" y="0"/>
                  </a:moveTo>
                  <a:lnTo>
                    <a:pt x="2055799" y="0"/>
                  </a:lnTo>
                  <a:lnTo>
                    <a:pt x="2055799" y="9512"/>
                  </a:lnTo>
                  <a:lnTo>
                    <a:pt x="2065312" y="9512"/>
                  </a:lnTo>
                  <a:lnTo>
                    <a:pt x="2065312" y="0"/>
                  </a:lnTo>
                  <a:close/>
                </a:path>
                <a:path w="4007484" h="9525">
                  <a:moveTo>
                    <a:pt x="2122411" y="0"/>
                  </a:moveTo>
                  <a:lnTo>
                    <a:pt x="2112899" y="0"/>
                  </a:lnTo>
                  <a:lnTo>
                    <a:pt x="2112899" y="9512"/>
                  </a:lnTo>
                  <a:lnTo>
                    <a:pt x="2122411" y="9512"/>
                  </a:lnTo>
                  <a:lnTo>
                    <a:pt x="2122411" y="0"/>
                  </a:lnTo>
                  <a:close/>
                </a:path>
                <a:path w="4007484" h="9525">
                  <a:moveTo>
                    <a:pt x="2179523" y="0"/>
                  </a:moveTo>
                  <a:lnTo>
                    <a:pt x="2169998" y="0"/>
                  </a:lnTo>
                  <a:lnTo>
                    <a:pt x="2169998" y="9512"/>
                  </a:lnTo>
                  <a:lnTo>
                    <a:pt x="2179523" y="9512"/>
                  </a:lnTo>
                  <a:lnTo>
                    <a:pt x="2179523" y="0"/>
                  </a:lnTo>
                  <a:close/>
                </a:path>
                <a:path w="4007484" h="9525">
                  <a:moveTo>
                    <a:pt x="2236622" y="0"/>
                  </a:moveTo>
                  <a:lnTo>
                    <a:pt x="2227110" y="0"/>
                  </a:lnTo>
                  <a:lnTo>
                    <a:pt x="2227110" y="9512"/>
                  </a:lnTo>
                  <a:lnTo>
                    <a:pt x="2236622" y="9512"/>
                  </a:lnTo>
                  <a:lnTo>
                    <a:pt x="2236622" y="0"/>
                  </a:lnTo>
                  <a:close/>
                </a:path>
                <a:path w="4007484" h="9525">
                  <a:moveTo>
                    <a:pt x="2293734" y="0"/>
                  </a:moveTo>
                  <a:lnTo>
                    <a:pt x="2284209" y="0"/>
                  </a:lnTo>
                  <a:lnTo>
                    <a:pt x="2284209" y="9512"/>
                  </a:lnTo>
                  <a:lnTo>
                    <a:pt x="2293734" y="9512"/>
                  </a:lnTo>
                  <a:lnTo>
                    <a:pt x="2293734" y="0"/>
                  </a:lnTo>
                  <a:close/>
                </a:path>
                <a:path w="4007484" h="9525">
                  <a:moveTo>
                    <a:pt x="2350833" y="0"/>
                  </a:moveTo>
                  <a:lnTo>
                    <a:pt x="2341321" y="0"/>
                  </a:lnTo>
                  <a:lnTo>
                    <a:pt x="2341321" y="9512"/>
                  </a:lnTo>
                  <a:lnTo>
                    <a:pt x="2350833" y="9512"/>
                  </a:lnTo>
                  <a:lnTo>
                    <a:pt x="2350833" y="0"/>
                  </a:lnTo>
                  <a:close/>
                </a:path>
                <a:path w="4007484" h="9525">
                  <a:moveTo>
                    <a:pt x="2407945" y="0"/>
                  </a:moveTo>
                  <a:lnTo>
                    <a:pt x="2398420" y="0"/>
                  </a:lnTo>
                  <a:lnTo>
                    <a:pt x="2398420" y="9512"/>
                  </a:lnTo>
                  <a:lnTo>
                    <a:pt x="2407945" y="9512"/>
                  </a:lnTo>
                  <a:lnTo>
                    <a:pt x="2407945" y="0"/>
                  </a:lnTo>
                  <a:close/>
                </a:path>
                <a:path w="4007484" h="9525">
                  <a:moveTo>
                    <a:pt x="2465044" y="0"/>
                  </a:moveTo>
                  <a:lnTo>
                    <a:pt x="2455532" y="0"/>
                  </a:lnTo>
                  <a:lnTo>
                    <a:pt x="2455532" y="9512"/>
                  </a:lnTo>
                  <a:lnTo>
                    <a:pt x="2465044" y="9512"/>
                  </a:lnTo>
                  <a:lnTo>
                    <a:pt x="2465044" y="0"/>
                  </a:lnTo>
                  <a:close/>
                </a:path>
                <a:path w="4007484" h="9525">
                  <a:moveTo>
                    <a:pt x="2522156" y="0"/>
                  </a:moveTo>
                  <a:lnTo>
                    <a:pt x="2512631" y="0"/>
                  </a:lnTo>
                  <a:lnTo>
                    <a:pt x="2512631" y="9512"/>
                  </a:lnTo>
                  <a:lnTo>
                    <a:pt x="2522156" y="9512"/>
                  </a:lnTo>
                  <a:lnTo>
                    <a:pt x="2522156" y="0"/>
                  </a:lnTo>
                  <a:close/>
                </a:path>
                <a:path w="4007484" h="9525">
                  <a:moveTo>
                    <a:pt x="2579255" y="0"/>
                  </a:moveTo>
                  <a:lnTo>
                    <a:pt x="2569743" y="0"/>
                  </a:lnTo>
                  <a:lnTo>
                    <a:pt x="2569743" y="9512"/>
                  </a:lnTo>
                  <a:lnTo>
                    <a:pt x="2579255" y="9512"/>
                  </a:lnTo>
                  <a:lnTo>
                    <a:pt x="2579255" y="0"/>
                  </a:lnTo>
                  <a:close/>
                </a:path>
                <a:path w="4007484" h="9525">
                  <a:moveTo>
                    <a:pt x="2636367" y="0"/>
                  </a:moveTo>
                  <a:lnTo>
                    <a:pt x="2626842" y="0"/>
                  </a:lnTo>
                  <a:lnTo>
                    <a:pt x="2626842" y="9512"/>
                  </a:lnTo>
                  <a:lnTo>
                    <a:pt x="2636367" y="9512"/>
                  </a:lnTo>
                  <a:lnTo>
                    <a:pt x="2636367" y="0"/>
                  </a:lnTo>
                  <a:close/>
                </a:path>
                <a:path w="4007484" h="9525">
                  <a:moveTo>
                    <a:pt x="2693466" y="0"/>
                  </a:moveTo>
                  <a:lnTo>
                    <a:pt x="2683954" y="0"/>
                  </a:lnTo>
                  <a:lnTo>
                    <a:pt x="2683954" y="9512"/>
                  </a:lnTo>
                  <a:lnTo>
                    <a:pt x="2693466" y="9512"/>
                  </a:lnTo>
                  <a:lnTo>
                    <a:pt x="2693466" y="0"/>
                  </a:lnTo>
                  <a:close/>
                </a:path>
                <a:path w="4007484" h="9525">
                  <a:moveTo>
                    <a:pt x="2750578" y="0"/>
                  </a:moveTo>
                  <a:lnTo>
                    <a:pt x="2741053" y="0"/>
                  </a:lnTo>
                  <a:lnTo>
                    <a:pt x="2741053" y="9512"/>
                  </a:lnTo>
                  <a:lnTo>
                    <a:pt x="2750578" y="9512"/>
                  </a:lnTo>
                  <a:lnTo>
                    <a:pt x="2750578" y="0"/>
                  </a:lnTo>
                  <a:close/>
                </a:path>
                <a:path w="4007484" h="9525">
                  <a:moveTo>
                    <a:pt x="2807678" y="0"/>
                  </a:moveTo>
                  <a:lnTo>
                    <a:pt x="2798165" y="0"/>
                  </a:lnTo>
                  <a:lnTo>
                    <a:pt x="2798165" y="9512"/>
                  </a:lnTo>
                  <a:lnTo>
                    <a:pt x="2807678" y="9512"/>
                  </a:lnTo>
                  <a:lnTo>
                    <a:pt x="2807678" y="0"/>
                  </a:lnTo>
                  <a:close/>
                </a:path>
                <a:path w="4007484" h="9525">
                  <a:moveTo>
                    <a:pt x="2864789" y="0"/>
                  </a:moveTo>
                  <a:lnTo>
                    <a:pt x="2855264" y="0"/>
                  </a:lnTo>
                  <a:lnTo>
                    <a:pt x="2855264" y="9512"/>
                  </a:lnTo>
                  <a:lnTo>
                    <a:pt x="2864789" y="9512"/>
                  </a:lnTo>
                  <a:lnTo>
                    <a:pt x="2864789" y="0"/>
                  </a:lnTo>
                  <a:close/>
                </a:path>
                <a:path w="4007484" h="9525">
                  <a:moveTo>
                    <a:pt x="2921889" y="0"/>
                  </a:moveTo>
                  <a:lnTo>
                    <a:pt x="2912376" y="0"/>
                  </a:lnTo>
                  <a:lnTo>
                    <a:pt x="2912376" y="9512"/>
                  </a:lnTo>
                  <a:lnTo>
                    <a:pt x="2921889" y="9512"/>
                  </a:lnTo>
                  <a:lnTo>
                    <a:pt x="2921889" y="0"/>
                  </a:lnTo>
                  <a:close/>
                </a:path>
                <a:path w="4007484" h="9525">
                  <a:moveTo>
                    <a:pt x="2979001" y="0"/>
                  </a:moveTo>
                  <a:lnTo>
                    <a:pt x="2969476" y="0"/>
                  </a:lnTo>
                  <a:lnTo>
                    <a:pt x="2969476" y="9512"/>
                  </a:lnTo>
                  <a:lnTo>
                    <a:pt x="2979001" y="9512"/>
                  </a:lnTo>
                  <a:lnTo>
                    <a:pt x="2979001" y="0"/>
                  </a:lnTo>
                  <a:close/>
                </a:path>
                <a:path w="4007484" h="9525">
                  <a:moveTo>
                    <a:pt x="3036100" y="0"/>
                  </a:moveTo>
                  <a:lnTo>
                    <a:pt x="3026587" y="0"/>
                  </a:lnTo>
                  <a:lnTo>
                    <a:pt x="3026587" y="9512"/>
                  </a:lnTo>
                  <a:lnTo>
                    <a:pt x="3036100" y="9512"/>
                  </a:lnTo>
                  <a:lnTo>
                    <a:pt x="3036100" y="0"/>
                  </a:lnTo>
                  <a:close/>
                </a:path>
                <a:path w="4007484" h="9525">
                  <a:moveTo>
                    <a:pt x="3093212" y="0"/>
                  </a:moveTo>
                  <a:lnTo>
                    <a:pt x="3083687" y="0"/>
                  </a:lnTo>
                  <a:lnTo>
                    <a:pt x="3083687" y="9512"/>
                  </a:lnTo>
                  <a:lnTo>
                    <a:pt x="3093212" y="9512"/>
                  </a:lnTo>
                  <a:lnTo>
                    <a:pt x="3093212" y="0"/>
                  </a:lnTo>
                  <a:close/>
                </a:path>
                <a:path w="4007484" h="9525">
                  <a:moveTo>
                    <a:pt x="3150311" y="0"/>
                  </a:moveTo>
                  <a:lnTo>
                    <a:pt x="3140799" y="0"/>
                  </a:lnTo>
                  <a:lnTo>
                    <a:pt x="3140799" y="9512"/>
                  </a:lnTo>
                  <a:lnTo>
                    <a:pt x="3150311" y="9512"/>
                  </a:lnTo>
                  <a:lnTo>
                    <a:pt x="3150311" y="0"/>
                  </a:lnTo>
                  <a:close/>
                </a:path>
                <a:path w="4007484" h="9525">
                  <a:moveTo>
                    <a:pt x="3207423" y="0"/>
                  </a:moveTo>
                  <a:lnTo>
                    <a:pt x="3197898" y="0"/>
                  </a:lnTo>
                  <a:lnTo>
                    <a:pt x="3197898" y="9512"/>
                  </a:lnTo>
                  <a:lnTo>
                    <a:pt x="3207423" y="9512"/>
                  </a:lnTo>
                  <a:lnTo>
                    <a:pt x="3207423" y="0"/>
                  </a:lnTo>
                  <a:close/>
                </a:path>
                <a:path w="4007484" h="9525">
                  <a:moveTo>
                    <a:pt x="3264522" y="0"/>
                  </a:moveTo>
                  <a:lnTo>
                    <a:pt x="3255010" y="0"/>
                  </a:lnTo>
                  <a:lnTo>
                    <a:pt x="3255010" y="9512"/>
                  </a:lnTo>
                  <a:lnTo>
                    <a:pt x="3264522" y="9512"/>
                  </a:lnTo>
                  <a:lnTo>
                    <a:pt x="3264522" y="0"/>
                  </a:lnTo>
                  <a:close/>
                </a:path>
                <a:path w="4007484" h="9525">
                  <a:moveTo>
                    <a:pt x="3321634" y="0"/>
                  </a:moveTo>
                  <a:lnTo>
                    <a:pt x="3312109" y="0"/>
                  </a:lnTo>
                  <a:lnTo>
                    <a:pt x="3312109" y="9512"/>
                  </a:lnTo>
                  <a:lnTo>
                    <a:pt x="3321634" y="9512"/>
                  </a:lnTo>
                  <a:lnTo>
                    <a:pt x="3321634" y="0"/>
                  </a:lnTo>
                  <a:close/>
                </a:path>
                <a:path w="4007484" h="9525">
                  <a:moveTo>
                    <a:pt x="3378733" y="0"/>
                  </a:moveTo>
                  <a:lnTo>
                    <a:pt x="3369221" y="0"/>
                  </a:lnTo>
                  <a:lnTo>
                    <a:pt x="3369221" y="9512"/>
                  </a:lnTo>
                  <a:lnTo>
                    <a:pt x="3378733" y="9512"/>
                  </a:lnTo>
                  <a:lnTo>
                    <a:pt x="3378733" y="0"/>
                  </a:lnTo>
                  <a:close/>
                </a:path>
                <a:path w="4007484" h="9525">
                  <a:moveTo>
                    <a:pt x="3435845" y="0"/>
                  </a:moveTo>
                  <a:lnTo>
                    <a:pt x="3426320" y="0"/>
                  </a:lnTo>
                  <a:lnTo>
                    <a:pt x="3426320" y="9512"/>
                  </a:lnTo>
                  <a:lnTo>
                    <a:pt x="3435845" y="9512"/>
                  </a:lnTo>
                  <a:lnTo>
                    <a:pt x="3435845" y="0"/>
                  </a:lnTo>
                  <a:close/>
                </a:path>
                <a:path w="4007484" h="9525">
                  <a:moveTo>
                    <a:pt x="3492944" y="0"/>
                  </a:moveTo>
                  <a:lnTo>
                    <a:pt x="3483432" y="0"/>
                  </a:lnTo>
                  <a:lnTo>
                    <a:pt x="3483432" y="9512"/>
                  </a:lnTo>
                  <a:lnTo>
                    <a:pt x="3492944" y="9512"/>
                  </a:lnTo>
                  <a:lnTo>
                    <a:pt x="3492944" y="0"/>
                  </a:lnTo>
                  <a:close/>
                </a:path>
                <a:path w="4007484" h="9525">
                  <a:moveTo>
                    <a:pt x="3550056" y="0"/>
                  </a:moveTo>
                  <a:lnTo>
                    <a:pt x="3540531" y="0"/>
                  </a:lnTo>
                  <a:lnTo>
                    <a:pt x="3540531" y="9512"/>
                  </a:lnTo>
                  <a:lnTo>
                    <a:pt x="3550056" y="9512"/>
                  </a:lnTo>
                  <a:lnTo>
                    <a:pt x="3550056" y="0"/>
                  </a:lnTo>
                  <a:close/>
                </a:path>
                <a:path w="4007484" h="9525">
                  <a:moveTo>
                    <a:pt x="3607155" y="0"/>
                  </a:moveTo>
                  <a:lnTo>
                    <a:pt x="3597643" y="0"/>
                  </a:lnTo>
                  <a:lnTo>
                    <a:pt x="3597643" y="9512"/>
                  </a:lnTo>
                  <a:lnTo>
                    <a:pt x="3607155" y="9512"/>
                  </a:lnTo>
                  <a:lnTo>
                    <a:pt x="3607155" y="0"/>
                  </a:lnTo>
                  <a:close/>
                </a:path>
                <a:path w="4007484" h="9525">
                  <a:moveTo>
                    <a:pt x="3664267" y="0"/>
                  </a:moveTo>
                  <a:lnTo>
                    <a:pt x="3654742" y="0"/>
                  </a:lnTo>
                  <a:lnTo>
                    <a:pt x="3654742" y="9512"/>
                  </a:lnTo>
                  <a:lnTo>
                    <a:pt x="3664267" y="9512"/>
                  </a:lnTo>
                  <a:lnTo>
                    <a:pt x="3664267" y="0"/>
                  </a:lnTo>
                  <a:close/>
                </a:path>
                <a:path w="4007484" h="9525">
                  <a:moveTo>
                    <a:pt x="3721366" y="0"/>
                  </a:moveTo>
                  <a:lnTo>
                    <a:pt x="3711854" y="0"/>
                  </a:lnTo>
                  <a:lnTo>
                    <a:pt x="3711854" y="9512"/>
                  </a:lnTo>
                  <a:lnTo>
                    <a:pt x="3721366" y="9512"/>
                  </a:lnTo>
                  <a:lnTo>
                    <a:pt x="3721366" y="0"/>
                  </a:lnTo>
                  <a:close/>
                </a:path>
                <a:path w="4007484" h="9525">
                  <a:moveTo>
                    <a:pt x="3778466" y="0"/>
                  </a:moveTo>
                  <a:lnTo>
                    <a:pt x="3768953" y="0"/>
                  </a:lnTo>
                  <a:lnTo>
                    <a:pt x="3768953" y="9512"/>
                  </a:lnTo>
                  <a:lnTo>
                    <a:pt x="3778466" y="9512"/>
                  </a:lnTo>
                  <a:lnTo>
                    <a:pt x="3778466" y="0"/>
                  </a:lnTo>
                  <a:close/>
                </a:path>
                <a:path w="4007484" h="9525">
                  <a:moveTo>
                    <a:pt x="3835577" y="0"/>
                  </a:moveTo>
                  <a:lnTo>
                    <a:pt x="3826065" y="0"/>
                  </a:lnTo>
                  <a:lnTo>
                    <a:pt x="3826065" y="9512"/>
                  </a:lnTo>
                  <a:lnTo>
                    <a:pt x="3835577" y="9512"/>
                  </a:lnTo>
                  <a:lnTo>
                    <a:pt x="3835577" y="0"/>
                  </a:lnTo>
                  <a:close/>
                </a:path>
                <a:path w="4007484" h="9525">
                  <a:moveTo>
                    <a:pt x="3892677" y="0"/>
                  </a:moveTo>
                  <a:lnTo>
                    <a:pt x="3883164" y="0"/>
                  </a:lnTo>
                  <a:lnTo>
                    <a:pt x="3883164" y="9512"/>
                  </a:lnTo>
                  <a:lnTo>
                    <a:pt x="3892677" y="9512"/>
                  </a:lnTo>
                  <a:lnTo>
                    <a:pt x="3892677" y="0"/>
                  </a:lnTo>
                  <a:close/>
                </a:path>
                <a:path w="4007484" h="9525">
                  <a:moveTo>
                    <a:pt x="3949789" y="0"/>
                  </a:moveTo>
                  <a:lnTo>
                    <a:pt x="3940276" y="0"/>
                  </a:lnTo>
                  <a:lnTo>
                    <a:pt x="3940276" y="9512"/>
                  </a:lnTo>
                  <a:lnTo>
                    <a:pt x="3949789" y="9512"/>
                  </a:lnTo>
                  <a:lnTo>
                    <a:pt x="3949789" y="0"/>
                  </a:lnTo>
                  <a:close/>
                </a:path>
                <a:path w="4007484" h="9525">
                  <a:moveTo>
                    <a:pt x="4006888" y="0"/>
                  </a:moveTo>
                  <a:lnTo>
                    <a:pt x="3997375" y="0"/>
                  </a:lnTo>
                  <a:lnTo>
                    <a:pt x="3997375" y="9512"/>
                  </a:lnTo>
                  <a:lnTo>
                    <a:pt x="4006888" y="9512"/>
                  </a:lnTo>
                  <a:lnTo>
                    <a:pt x="4006888" y="0"/>
                  </a:lnTo>
                  <a:close/>
                </a:path>
              </a:pathLst>
            </a:custGeom>
            <a:solidFill>
              <a:srgbClr val="C7C6C3"/>
            </a:solidFill>
          </p:spPr>
          <p:txBody>
            <a:bodyPr wrap="square" lIns="0" tIns="0" rIns="0" bIns="0" rtlCol="0"/>
            <a:lstStyle/>
            <a:p>
              <a:endParaRPr/>
            </a:p>
          </p:txBody>
        </p:sp>
        <p:sp>
          <p:nvSpPr>
            <p:cNvPr id="23" name="object 23"/>
            <p:cNvSpPr/>
            <p:nvPr/>
          </p:nvSpPr>
          <p:spPr>
            <a:xfrm>
              <a:off x="3396031" y="3710482"/>
              <a:ext cx="8804275" cy="554990"/>
            </a:xfrm>
            <a:custGeom>
              <a:avLst/>
              <a:gdLst/>
              <a:ahLst/>
              <a:cxnLst/>
              <a:rect l="l" t="t" r="r" b="b"/>
              <a:pathLst>
                <a:path w="8804275" h="554989">
                  <a:moveTo>
                    <a:pt x="9525" y="0"/>
                  </a:moveTo>
                  <a:lnTo>
                    <a:pt x="0" y="0"/>
                  </a:lnTo>
                  <a:lnTo>
                    <a:pt x="0" y="9512"/>
                  </a:lnTo>
                  <a:lnTo>
                    <a:pt x="9525" y="9512"/>
                  </a:lnTo>
                  <a:lnTo>
                    <a:pt x="9525" y="0"/>
                  </a:lnTo>
                  <a:close/>
                </a:path>
                <a:path w="8804275" h="554989">
                  <a:moveTo>
                    <a:pt x="66624" y="0"/>
                  </a:moveTo>
                  <a:lnTo>
                    <a:pt x="57111" y="0"/>
                  </a:lnTo>
                  <a:lnTo>
                    <a:pt x="57111" y="9512"/>
                  </a:lnTo>
                  <a:lnTo>
                    <a:pt x="66624" y="9512"/>
                  </a:lnTo>
                  <a:lnTo>
                    <a:pt x="66624" y="0"/>
                  </a:lnTo>
                  <a:close/>
                </a:path>
                <a:path w="8804275" h="554989">
                  <a:moveTo>
                    <a:pt x="237947" y="0"/>
                  </a:moveTo>
                  <a:lnTo>
                    <a:pt x="228422" y="0"/>
                  </a:lnTo>
                  <a:lnTo>
                    <a:pt x="228422" y="9512"/>
                  </a:lnTo>
                  <a:lnTo>
                    <a:pt x="237947" y="9512"/>
                  </a:lnTo>
                  <a:lnTo>
                    <a:pt x="237947" y="0"/>
                  </a:lnTo>
                  <a:close/>
                </a:path>
                <a:path w="8804275" h="554989">
                  <a:moveTo>
                    <a:pt x="295046" y="0"/>
                  </a:moveTo>
                  <a:lnTo>
                    <a:pt x="285534" y="0"/>
                  </a:lnTo>
                  <a:lnTo>
                    <a:pt x="285534" y="9512"/>
                  </a:lnTo>
                  <a:lnTo>
                    <a:pt x="295046" y="9512"/>
                  </a:lnTo>
                  <a:lnTo>
                    <a:pt x="295046" y="0"/>
                  </a:lnTo>
                  <a:close/>
                </a:path>
                <a:path w="8804275" h="554989">
                  <a:moveTo>
                    <a:pt x="352158" y="0"/>
                  </a:moveTo>
                  <a:lnTo>
                    <a:pt x="342633" y="0"/>
                  </a:lnTo>
                  <a:lnTo>
                    <a:pt x="342633" y="9512"/>
                  </a:lnTo>
                  <a:lnTo>
                    <a:pt x="352158" y="9512"/>
                  </a:lnTo>
                  <a:lnTo>
                    <a:pt x="352158" y="0"/>
                  </a:lnTo>
                  <a:close/>
                </a:path>
                <a:path w="8804275" h="554989">
                  <a:moveTo>
                    <a:pt x="466369" y="0"/>
                  </a:moveTo>
                  <a:lnTo>
                    <a:pt x="458012" y="0"/>
                  </a:lnTo>
                  <a:lnTo>
                    <a:pt x="458012" y="9512"/>
                  </a:lnTo>
                  <a:lnTo>
                    <a:pt x="466369" y="9512"/>
                  </a:lnTo>
                  <a:lnTo>
                    <a:pt x="466369" y="0"/>
                  </a:lnTo>
                  <a:close/>
                </a:path>
                <a:path w="8804275" h="554989">
                  <a:moveTo>
                    <a:pt x="523468" y="0"/>
                  </a:moveTo>
                  <a:lnTo>
                    <a:pt x="513956" y="0"/>
                  </a:lnTo>
                  <a:lnTo>
                    <a:pt x="513956" y="9512"/>
                  </a:lnTo>
                  <a:lnTo>
                    <a:pt x="523468" y="9512"/>
                  </a:lnTo>
                  <a:lnTo>
                    <a:pt x="523468" y="0"/>
                  </a:lnTo>
                  <a:close/>
                </a:path>
                <a:path w="8804275" h="554989">
                  <a:moveTo>
                    <a:pt x="580580" y="0"/>
                  </a:moveTo>
                  <a:lnTo>
                    <a:pt x="571055" y="0"/>
                  </a:lnTo>
                  <a:lnTo>
                    <a:pt x="571055" y="9512"/>
                  </a:lnTo>
                  <a:lnTo>
                    <a:pt x="580580" y="9512"/>
                  </a:lnTo>
                  <a:lnTo>
                    <a:pt x="580580" y="0"/>
                  </a:lnTo>
                  <a:close/>
                </a:path>
                <a:path w="8804275" h="554989">
                  <a:moveTo>
                    <a:pt x="751890" y="0"/>
                  </a:moveTo>
                  <a:lnTo>
                    <a:pt x="742378" y="0"/>
                  </a:lnTo>
                  <a:lnTo>
                    <a:pt x="742378" y="9512"/>
                  </a:lnTo>
                  <a:lnTo>
                    <a:pt x="751890" y="9512"/>
                  </a:lnTo>
                  <a:lnTo>
                    <a:pt x="751890" y="0"/>
                  </a:lnTo>
                  <a:close/>
                </a:path>
                <a:path w="8804275" h="554989">
                  <a:moveTo>
                    <a:pt x="809002" y="0"/>
                  </a:moveTo>
                  <a:lnTo>
                    <a:pt x="799477" y="0"/>
                  </a:lnTo>
                  <a:lnTo>
                    <a:pt x="799477" y="9512"/>
                  </a:lnTo>
                  <a:lnTo>
                    <a:pt x="809002" y="9512"/>
                  </a:lnTo>
                  <a:lnTo>
                    <a:pt x="809002" y="0"/>
                  </a:lnTo>
                  <a:close/>
                </a:path>
                <a:path w="8804275" h="554989">
                  <a:moveTo>
                    <a:pt x="866101" y="0"/>
                  </a:moveTo>
                  <a:lnTo>
                    <a:pt x="856589" y="0"/>
                  </a:lnTo>
                  <a:lnTo>
                    <a:pt x="856589" y="9512"/>
                  </a:lnTo>
                  <a:lnTo>
                    <a:pt x="866101" y="9512"/>
                  </a:lnTo>
                  <a:lnTo>
                    <a:pt x="866101" y="0"/>
                  </a:lnTo>
                  <a:close/>
                </a:path>
                <a:path w="8804275" h="554989">
                  <a:moveTo>
                    <a:pt x="980313" y="0"/>
                  </a:moveTo>
                  <a:lnTo>
                    <a:pt x="970800" y="0"/>
                  </a:lnTo>
                  <a:lnTo>
                    <a:pt x="970800" y="9512"/>
                  </a:lnTo>
                  <a:lnTo>
                    <a:pt x="980313" y="9512"/>
                  </a:lnTo>
                  <a:lnTo>
                    <a:pt x="980313" y="0"/>
                  </a:lnTo>
                  <a:close/>
                </a:path>
                <a:path w="8804275" h="554989">
                  <a:moveTo>
                    <a:pt x="1037424" y="0"/>
                  </a:moveTo>
                  <a:lnTo>
                    <a:pt x="1027899" y="0"/>
                  </a:lnTo>
                  <a:lnTo>
                    <a:pt x="1027899" y="9512"/>
                  </a:lnTo>
                  <a:lnTo>
                    <a:pt x="1037424" y="9512"/>
                  </a:lnTo>
                  <a:lnTo>
                    <a:pt x="1037424" y="0"/>
                  </a:lnTo>
                  <a:close/>
                </a:path>
                <a:path w="8804275" h="554989">
                  <a:moveTo>
                    <a:pt x="1094524" y="0"/>
                  </a:moveTo>
                  <a:lnTo>
                    <a:pt x="1085011" y="0"/>
                  </a:lnTo>
                  <a:lnTo>
                    <a:pt x="1085011" y="9512"/>
                  </a:lnTo>
                  <a:lnTo>
                    <a:pt x="1094524" y="9512"/>
                  </a:lnTo>
                  <a:lnTo>
                    <a:pt x="1094524" y="0"/>
                  </a:lnTo>
                  <a:close/>
                </a:path>
                <a:path w="8804275" h="554989">
                  <a:moveTo>
                    <a:pt x="1265847" y="0"/>
                  </a:moveTo>
                  <a:lnTo>
                    <a:pt x="1256322" y="0"/>
                  </a:lnTo>
                  <a:lnTo>
                    <a:pt x="1256322" y="9512"/>
                  </a:lnTo>
                  <a:lnTo>
                    <a:pt x="1265847" y="9512"/>
                  </a:lnTo>
                  <a:lnTo>
                    <a:pt x="1265847" y="0"/>
                  </a:lnTo>
                  <a:close/>
                </a:path>
                <a:path w="8804275" h="554989">
                  <a:moveTo>
                    <a:pt x="1322946" y="0"/>
                  </a:moveTo>
                  <a:lnTo>
                    <a:pt x="1313434" y="0"/>
                  </a:lnTo>
                  <a:lnTo>
                    <a:pt x="1313434" y="9512"/>
                  </a:lnTo>
                  <a:lnTo>
                    <a:pt x="1322946" y="9512"/>
                  </a:lnTo>
                  <a:lnTo>
                    <a:pt x="1322946" y="0"/>
                  </a:lnTo>
                  <a:close/>
                </a:path>
                <a:path w="8804275" h="554989">
                  <a:moveTo>
                    <a:pt x="1380058" y="0"/>
                  </a:moveTo>
                  <a:lnTo>
                    <a:pt x="1370533" y="0"/>
                  </a:lnTo>
                  <a:lnTo>
                    <a:pt x="1370533" y="9512"/>
                  </a:lnTo>
                  <a:lnTo>
                    <a:pt x="1380058" y="9512"/>
                  </a:lnTo>
                  <a:lnTo>
                    <a:pt x="1380058" y="0"/>
                  </a:lnTo>
                  <a:close/>
                </a:path>
                <a:path w="8804275" h="554989">
                  <a:moveTo>
                    <a:pt x="1437157" y="0"/>
                  </a:moveTo>
                  <a:lnTo>
                    <a:pt x="1427645" y="0"/>
                  </a:lnTo>
                  <a:lnTo>
                    <a:pt x="1427645" y="9512"/>
                  </a:lnTo>
                  <a:lnTo>
                    <a:pt x="1437157" y="9512"/>
                  </a:lnTo>
                  <a:lnTo>
                    <a:pt x="1437157" y="0"/>
                  </a:lnTo>
                  <a:close/>
                </a:path>
                <a:path w="8804275" h="554989">
                  <a:moveTo>
                    <a:pt x="1494256" y="0"/>
                  </a:moveTo>
                  <a:lnTo>
                    <a:pt x="1484744" y="0"/>
                  </a:lnTo>
                  <a:lnTo>
                    <a:pt x="1484744" y="9512"/>
                  </a:lnTo>
                  <a:lnTo>
                    <a:pt x="1494256" y="9512"/>
                  </a:lnTo>
                  <a:lnTo>
                    <a:pt x="1494256" y="0"/>
                  </a:lnTo>
                  <a:close/>
                </a:path>
                <a:path w="8804275" h="554989">
                  <a:moveTo>
                    <a:pt x="1551368" y="0"/>
                  </a:moveTo>
                  <a:lnTo>
                    <a:pt x="1541856" y="0"/>
                  </a:lnTo>
                  <a:lnTo>
                    <a:pt x="1541856" y="9512"/>
                  </a:lnTo>
                  <a:lnTo>
                    <a:pt x="1551368" y="9512"/>
                  </a:lnTo>
                  <a:lnTo>
                    <a:pt x="1551368" y="0"/>
                  </a:lnTo>
                  <a:close/>
                </a:path>
                <a:path w="8804275" h="554989">
                  <a:moveTo>
                    <a:pt x="1608467" y="0"/>
                  </a:moveTo>
                  <a:lnTo>
                    <a:pt x="1598955" y="0"/>
                  </a:lnTo>
                  <a:lnTo>
                    <a:pt x="1598955" y="9512"/>
                  </a:lnTo>
                  <a:lnTo>
                    <a:pt x="1608467" y="9512"/>
                  </a:lnTo>
                  <a:lnTo>
                    <a:pt x="1608467" y="0"/>
                  </a:lnTo>
                  <a:close/>
                </a:path>
                <a:path w="8804275" h="554989">
                  <a:moveTo>
                    <a:pt x="1665579" y="0"/>
                  </a:moveTo>
                  <a:lnTo>
                    <a:pt x="1656067" y="0"/>
                  </a:lnTo>
                  <a:lnTo>
                    <a:pt x="1656067" y="9512"/>
                  </a:lnTo>
                  <a:lnTo>
                    <a:pt x="1665579" y="9512"/>
                  </a:lnTo>
                  <a:lnTo>
                    <a:pt x="1665579" y="0"/>
                  </a:lnTo>
                  <a:close/>
                </a:path>
                <a:path w="8804275" h="554989">
                  <a:moveTo>
                    <a:pt x="1722678" y="0"/>
                  </a:moveTo>
                  <a:lnTo>
                    <a:pt x="1713166" y="0"/>
                  </a:lnTo>
                  <a:lnTo>
                    <a:pt x="1713166" y="9512"/>
                  </a:lnTo>
                  <a:lnTo>
                    <a:pt x="1722678" y="9512"/>
                  </a:lnTo>
                  <a:lnTo>
                    <a:pt x="1722678" y="0"/>
                  </a:lnTo>
                  <a:close/>
                </a:path>
                <a:path w="8804275" h="554989">
                  <a:moveTo>
                    <a:pt x="1779790" y="0"/>
                  </a:moveTo>
                  <a:lnTo>
                    <a:pt x="1770278" y="0"/>
                  </a:lnTo>
                  <a:lnTo>
                    <a:pt x="1770278" y="9512"/>
                  </a:lnTo>
                  <a:lnTo>
                    <a:pt x="1779790" y="9512"/>
                  </a:lnTo>
                  <a:lnTo>
                    <a:pt x="1779790" y="0"/>
                  </a:lnTo>
                  <a:close/>
                </a:path>
                <a:path w="8804275" h="554989">
                  <a:moveTo>
                    <a:pt x="1836889" y="0"/>
                  </a:moveTo>
                  <a:lnTo>
                    <a:pt x="1827377" y="0"/>
                  </a:lnTo>
                  <a:lnTo>
                    <a:pt x="1827377" y="9512"/>
                  </a:lnTo>
                  <a:lnTo>
                    <a:pt x="1836889" y="9512"/>
                  </a:lnTo>
                  <a:lnTo>
                    <a:pt x="1836889" y="0"/>
                  </a:lnTo>
                  <a:close/>
                </a:path>
                <a:path w="8804275" h="554989">
                  <a:moveTo>
                    <a:pt x="1894001" y="0"/>
                  </a:moveTo>
                  <a:lnTo>
                    <a:pt x="1884476" y="0"/>
                  </a:lnTo>
                  <a:lnTo>
                    <a:pt x="1884476" y="9512"/>
                  </a:lnTo>
                  <a:lnTo>
                    <a:pt x="1894001" y="9512"/>
                  </a:lnTo>
                  <a:lnTo>
                    <a:pt x="1894001" y="0"/>
                  </a:lnTo>
                  <a:close/>
                </a:path>
                <a:path w="8804275" h="554989">
                  <a:moveTo>
                    <a:pt x="1951101" y="0"/>
                  </a:moveTo>
                  <a:lnTo>
                    <a:pt x="1941588" y="0"/>
                  </a:lnTo>
                  <a:lnTo>
                    <a:pt x="1941588" y="9512"/>
                  </a:lnTo>
                  <a:lnTo>
                    <a:pt x="1951101" y="9512"/>
                  </a:lnTo>
                  <a:lnTo>
                    <a:pt x="1951101" y="0"/>
                  </a:lnTo>
                  <a:close/>
                </a:path>
                <a:path w="8804275" h="554989">
                  <a:moveTo>
                    <a:pt x="2008212" y="0"/>
                  </a:moveTo>
                  <a:lnTo>
                    <a:pt x="1998687" y="0"/>
                  </a:lnTo>
                  <a:lnTo>
                    <a:pt x="1998687" y="9512"/>
                  </a:lnTo>
                  <a:lnTo>
                    <a:pt x="2008212" y="9512"/>
                  </a:lnTo>
                  <a:lnTo>
                    <a:pt x="2008212" y="0"/>
                  </a:lnTo>
                  <a:close/>
                </a:path>
                <a:path w="8804275" h="554989">
                  <a:moveTo>
                    <a:pt x="2065312" y="0"/>
                  </a:moveTo>
                  <a:lnTo>
                    <a:pt x="2055799" y="0"/>
                  </a:lnTo>
                  <a:lnTo>
                    <a:pt x="2055799" y="9512"/>
                  </a:lnTo>
                  <a:lnTo>
                    <a:pt x="2065312" y="9512"/>
                  </a:lnTo>
                  <a:lnTo>
                    <a:pt x="2065312" y="0"/>
                  </a:lnTo>
                  <a:close/>
                </a:path>
                <a:path w="8804275" h="554989">
                  <a:moveTo>
                    <a:pt x="2122424" y="0"/>
                  </a:moveTo>
                  <a:lnTo>
                    <a:pt x="2112899" y="0"/>
                  </a:lnTo>
                  <a:lnTo>
                    <a:pt x="2112899" y="9512"/>
                  </a:lnTo>
                  <a:lnTo>
                    <a:pt x="2122424" y="9512"/>
                  </a:lnTo>
                  <a:lnTo>
                    <a:pt x="2122424" y="0"/>
                  </a:lnTo>
                  <a:close/>
                </a:path>
                <a:path w="8804275" h="554989">
                  <a:moveTo>
                    <a:pt x="2179523" y="0"/>
                  </a:moveTo>
                  <a:lnTo>
                    <a:pt x="2170011" y="0"/>
                  </a:lnTo>
                  <a:lnTo>
                    <a:pt x="2170011" y="9512"/>
                  </a:lnTo>
                  <a:lnTo>
                    <a:pt x="2179523" y="9512"/>
                  </a:lnTo>
                  <a:lnTo>
                    <a:pt x="2179523" y="0"/>
                  </a:lnTo>
                  <a:close/>
                </a:path>
                <a:path w="8804275" h="554989">
                  <a:moveTo>
                    <a:pt x="2236635" y="0"/>
                  </a:moveTo>
                  <a:lnTo>
                    <a:pt x="2227110" y="0"/>
                  </a:lnTo>
                  <a:lnTo>
                    <a:pt x="2227110" y="9512"/>
                  </a:lnTo>
                  <a:lnTo>
                    <a:pt x="2236635" y="9512"/>
                  </a:lnTo>
                  <a:lnTo>
                    <a:pt x="2236635" y="0"/>
                  </a:lnTo>
                  <a:close/>
                </a:path>
                <a:path w="8804275" h="554989">
                  <a:moveTo>
                    <a:pt x="2293734" y="0"/>
                  </a:moveTo>
                  <a:lnTo>
                    <a:pt x="2284222" y="0"/>
                  </a:lnTo>
                  <a:lnTo>
                    <a:pt x="2284222" y="9512"/>
                  </a:lnTo>
                  <a:lnTo>
                    <a:pt x="2293734" y="9512"/>
                  </a:lnTo>
                  <a:lnTo>
                    <a:pt x="2293734" y="0"/>
                  </a:lnTo>
                  <a:close/>
                </a:path>
                <a:path w="8804275" h="554989">
                  <a:moveTo>
                    <a:pt x="2350846" y="0"/>
                  </a:moveTo>
                  <a:lnTo>
                    <a:pt x="2341321" y="0"/>
                  </a:lnTo>
                  <a:lnTo>
                    <a:pt x="2341321" y="9512"/>
                  </a:lnTo>
                  <a:lnTo>
                    <a:pt x="2350846" y="9512"/>
                  </a:lnTo>
                  <a:lnTo>
                    <a:pt x="2350846" y="0"/>
                  </a:lnTo>
                  <a:close/>
                </a:path>
                <a:path w="8804275" h="554989">
                  <a:moveTo>
                    <a:pt x="2407945" y="0"/>
                  </a:moveTo>
                  <a:lnTo>
                    <a:pt x="2398433" y="0"/>
                  </a:lnTo>
                  <a:lnTo>
                    <a:pt x="2398433" y="9512"/>
                  </a:lnTo>
                  <a:lnTo>
                    <a:pt x="2407945" y="9512"/>
                  </a:lnTo>
                  <a:lnTo>
                    <a:pt x="2407945" y="0"/>
                  </a:lnTo>
                  <a:close/>
                </a:path>
                <a:path w="8804275" h="554989">
                  <a:moveTo>
                    <a:pt x="2465057" y="0"/>
                  </a:moveTo>
                  <a:lnTo>
                    <a:pt x="2455532" y="0"/>
                  </a:lnTo>
                  <a:lnTo>
                    <a:pt x="2455532" y="9512"/>
                  </a:lnTo>
                  <a:lnTo>
                    <a:pt x="2465057" y="9512"/>
                  </a:lnTo>
                  <a:lnTo>
                    <a:pt x="2465057" y="0"/>
                  </a:lnTo>
                  <a:close/>
                </a:path>
                <a:path w="8804275" h="554989">
                  <a:moveTo>
                    <a:pt x="2522156" y="0"/>
                  </a:moveTo>
                  <a:lnTo>
                    <a:pt x="2512644" y="0"/>
                  </a:lnTo>
                  <a:lnTo>
                    <a:pt x="2512644" y="9512"/>
                  </a:lnTo>
                  <a:lnTo>
                    <a:pt x="2522156" y="9512"/>
                  </a:lnTo>
                  <a:lnTo>
                    <a:pt x="2522156" y="0"/>
                  </a:lnTo>
                  <a:close/>
                </a:path>
                <a:path w="8804275" h="554989">
                  <a:moveTo>
                    <a:pt x="2579268" y="0"/>
                  </a:moveTo>
                  <a:lnTo>
                    <a:pt x="2569743" y="0"/>
                  </a:lnTo>
                  <a:lnTo>
                    <a:pt x="2569743" y="9512"/>
                  </a:lnTo>
                  <a:lnTo>
                    <a:pt x="2579268" y="9512"/>
                  </a:lnTo>
                  <a:lnTo>
                    <a:pt x="2579268" y="0"/>
                  </a:lnTo>
                  <a:close/>
                </a:path>
                <a:path w="8804275" h="554989">
                  <a:moveTo>
                    <a:pt x="2636367" y="0"/>
                  </a:moveTo>
                  <a:lnTo>
                    <a:pt x="2626855" y="0"/>
                  </a:lnTo>
                  <a:lnTo>
                    <a:pt x="2626855" y="9512"/>
                  </a:lnTo>
                  <a:lnTo>
                    <a:pt x="2636367" y="9512"/>
                  </a:lnTo>
                  <a:lnTo>
                    <a:pt x="2636367" y="0"/>
                  </a:lnTo>
                  <a:close/>
                </a:path>
                <a:path w="8804275" h="554989">
                  <a:moveTo>
                    <a:pt x="2693479" y="0"/>
                  </a:moveTo>
                  <a:lnTo>
                    <a:pt x="2683954" y="0"/>
                  </a:lnTo>
                  <a:lnTo>
                    <a:pt x="2683954" y="9512"/>
                  </a:lnTo>
                  <a:lnTo>
                    <a:pt x="2693479" y="9512"/>
                  </a:lnTo>
                  <a:lnTo>
                    <a:pt x="2693479" y="0"/>
                  </a:lnTo>
                  <a:close/>
                </a:path>
                <a:path w="8804275" h="554989">
                  <a:moveTo>
                    <a:pt x="2750578" y="0"/>
                  </a:moveTo>
                  <a:lnTo>
                    <a:pt x="2741066" y="0"/>
                  </a:lnTo>
                  <a:lnTo>
                    <a:pt x="2741066" y="9512"/>
                  </a:lnTo>
                  <a:lnTo>
                    <a:pt x="2750578" y="9512"/>
                  </a:lnTo>
                  <a:lnTo>
                    <a:pt x="2750578" y="0"/>
                  </a:lnTo>
                  <a:close/>
                </a:path>
                <a:path w="8804275" h="554989">
                  <a:moveTo>
                    <a:pt x="2807690" y="0"/>
                  </a:moveTo>
                  <a:lnTo>
                    <a:pt x="2798165" y="0"/>
                  </a:lnTo>
                  <a:lnTo>
                    <a:pt x="2798165" y="9512"/>
                  </a:lnTo>
                  <a:lnTo>
                    <a:pt x="2807690" y="9512"/>
                  </a:lnTo>
                  <a:lnTo>
                    <a:pt x="2807690" y="0"/>
                  </a:lnTo>
                  <a:close/>
                </a:path>
                <a:path w="8804275" h="554989">
                  <a:moveTo>
                    <a:pt x="2864789" y="0"/>
                  </a:moveTo>
                  <a:lnTo>
                    <a:pt x="2855277" y="0"/>
                  </a:lnTo>
                  <a:lnTo>
                    <a:pt x="2855277" y="9512"/>
                  </a:lnTo>
                  <a:lnTo>
                    <a:pt x="2864789" y="9512"/>
                  </a:lnTo>
                  <a:lnTo>
                    <a:pt x="2864789" y="0"/>
                  </a:lnTo>
                  <a:close/>
                </a:path>
                <a:path w="8804275" h="554989">
                  <a:moveTo>
                    <a:pt x="7261898" y="545147"/>
                  </a:moveTo>
                  <a:lnTo>
                    <a:pt x="7252386" y="545147"/>
                  </a:lnTo>
                  <a:lnTo>
                    <a:pt x="7252386" y="554659"/>
                  </a:lnTo>
                  <a:lnTo>
                    <a:pt x="7261898" y="554659"/>
                  </a:lnTo>
                  <a:lnTo>
                    <a:pt x="7261898" y="545147"/>
                  </a:lnTo>
                  <a:close/>
                </a:path>
                <a:path w="8804275" h="554989">
                  <a:moveTo>
                    <a:pt x="7319010" y="545147"/>
                  </a:moveTo>
                  <a:lnTo>
                    <a:pt x="7309485" y="545147"/>
                  </a:lnTo>
                  <a:lnTo>
                    <a:pt x="7309485" y="554659"/>
                  </a:lnTo>
                  <a:lnTo>
                    <a:pt x="7319010" y="554659"/>
                  </a:lnTo>
                  <a:lnTo>
                    <a:pt x="7319010" y="545147"/>
                  </a:lnTo>
                  <a:close/>
                </a:path>
                <a:path w="8804275" h="554989">
                  <a:moveTo>
                    <a:pt x="7376109" y="545147"/>
                  </a:moveTo>
                  <a:lnTo>
                    <a:pt x="7366597" y="545147"/>
                  </a:lnTo>
                  <a:lnTo>
                    <a:pt x="7366597" y="554659"/>
                  </a:lnTo>
                  <a:lnTo>
                    <a:pt x="7376109" y="554659"/>
                  </a:lnTo>
                  <a:lnTo>
                    <a:pt x="7376109" y="545147"/>
                  </a:lnTo>
                  <a:close/>
                </a:path>
                <a:path w="8804275" h="554989">
                  <a:moveTo>
                    <a:pt x="7433221" y="545147"/>
                  </a:moveTo>
                  <a:lnTo>
                    <a:pt x="7423696" y="545147"/>
                  </a:lnTo>
                  <a:lnTo>
                    <a:pt x="7423696" y="554659"/>
                  </a:lnTo>
                  <a:lnTo>
                    <a:pt x="7433221" y="554659"/>
                  </a:lnTo>
                  <a:lnTo>
                    <a:pt x="7433221" y="545147"/>
                  </a:lnTo>
                  <a:close/>
                </a:path>
                <a:path w="8804275" h="554989">
                  <a:moveTo>
                    <a:pt x="7490320" y="545147"/>
                  </a:moveTo>
                  <a:lnTo>
                    <a:pt x="7480808" y="545147"/>
                  </a:lnTo>
                  <a:lnTo>
                    <a:pt x="7480808" y="554659"/>
                  </a:lnTo>
                  <a:lnTo>
                    <a:pt x="7490320" y="554659"/>
                  </a:lnTo>
                  <a:lnTo>
                    <a:pt x="7490320" y="545147"/>
                  </a:lnTo>
                  <a:close/>
                </a:path>
                <a:path w="8804275" h="554989">
                  <a:moveTo>
                    <a:pt x="7547432" y="545147"/>
                  </a:moveTo>
                  <a:lnTo>
                    <a:pt x="7537907" y="545147"/>
                  </a:lnTo>
                  <a:lnTo>
                    <a:pt x="7537907" y="554659"/>
                  </a:lnTo>
                  <a:lnTo>
                    <a:pt x="7547432" y="554659"/>
                  </a:lnTo>
                  <a:lnTo>
                    <a:pt x="7547432" y="545147"/>
                  </a:lnTo>
                  <a:close/>
                </a:path>
                <a:path w="8804275" h="554989">
                  <a:moveTo>
                    <a:pt x="7604531" y="545147"/>
                  </a:moveTo>
                  <a:lnTo>
                    <a:pt x="7595019" y="545147"/>
                  </a:lnTo>
                  <a:lnTo>
                    <a:pt x="7595019" y="554659"/>
                  </a:lnTo>
                  <a:lnTo>
                    <a:pt x="7604531" y="554659"/>
                  </a:lnTo>
                  <a:lnTo>
                    <a:pt x="7604531" y="545147"/>
                  </a:lnTo>
                  <a:close/>
                </a:path>
                <a:path w="8804275" h="554989">
                  <a:moveTo>
                    <a:pt x="7661643" y="545147"/>
                  </a:moveTo>
                  <a:lnTo>
                    <a:pt x="7652118" y="545147"/>
                  </a:lnTo>
                  <a:lnTo>
                    <a:pt x="7652118" y="554659"/>
                  </a:lnTo>
                  <a:lnTo>
                    <a:pt x="7661643" y="554659"/>
                  </a:lnTo>
                  <a:lnTo>
                    <a:pt x="7661643" y="545147"/>
                  </a:lnTo>
                  <a:close/>
                </a:path>
                <a:path w="8804275" h="554989">
                  <a:moveTo>
                    <a:pt x="7718742" y="545147"/>
                  </a:moveTo>
                  <a:lnTo>
                    <a:pt x="7709230" y="545147"/>
                  </a:lnTo>
                  <a:lnTo>
                    <a:pt x="7709230" y="554659"/>
                  </a:lnTo>
                  <a:lnTo>
                    <a:pt x="7718742" y="554659"/>
                  </a:lnTo>
                  <a:lnTo>
                    <a:pt x="7718742" y="545147"/>
                  </a:lnTo>
                  <a:close/>
                </a:path>
                <a:path w="8804275" h="554989">
                  <a:moveTo>
                    <a:pt x="7775854" y="545147"/>
                  </a:moveTo>
                  <a:lnTo>
                    <a:pt x="7766329" y="545147"/>
                  </a:lnTo>
                  <a:lnTo>
                    <a:pt x="7766329" y="554659"/>
                  </a:lnTo>
                  <a:lnTo>
                    <a:pt x="7775854" y="554659"/>
                  </a:lnTo>
                  <a:lnTo>
                    <a:pt x="7775854" y="545147"/>
                  </a:lnTo>
                  <a:close/>
                </a:path>
                <a:path w="8804275" h="554989">
                  <a:moveTo>
                    <a:pt x="7832953" y="545147"/>
                  </a:moveTo>
                  <a:lnTo>
                    <a:pt x="7823441" y="545147"/>
                  </a:lnTo>
                  <a:lnTo>
                    <a:pt x="7823441" y="554659"/>
                  </a:lnTo>
                  <a:lnTo>
                    <a:pt x="7832953" y="554659"/>
                  </a:lnTo>
                  <a:lnTo>
                    <a:pt x="7832953" y="545147"/>
                  </a:lnTo>
                  <a:close/>
                </a:path>
                <a:path w="8804275" h="554989">
                  <a:moveTo>
                    <a:pt x="7890065" y="545147"/>
                  </a:moveTo>
                  <a:lnTo>
                    <a:pt x="7880540" y="545147"/>
                  </a:lnTo>
                  <a:lnTo>
                    <a:pt x="7880540" y="554659"/>
                  </a:lnTo>
                  <a:lnTo>
                    <a:pt x="7890065" y="554659"/>
                  </a:lnTo>
                  <a:lnTo>
                    <a:pt x="7890065" y="545147"/>
                  </a:lnTo>
                  <a:close/>
                </a:path>
                <a:path w="8804275" h="554989">
                  <a:moveTo>
                    <a:pt x="7947165" y="545147"/>
                  </a:moveTo>
                  <a:lnTo>
                    <a:pt x="7937652" y="545147"/>
                  </a:lnTo>
                  <a:lnTo>
                    <a:pt x="7937652" y="554659"/>
                  </a:lnTo>
                  <a:lnTo>
                    <a:pt x="7947165" y="554659"/>
                  </a:lnTo>
                  <a:lnTo>
                    <a:pt x="7947165" y="545147"/>
                  </a:lnTo>
                  <a:close/>
                </a:path>
                <a:path w="8804275" h="554989">
                  <a:moveTo>
                    <a:pt x="8004276" y="545147"/>
                  </a:moveTo>
                  <a:lnTo>
                    <a:pt x="7994751" y="545147"/>
                  </a:lnTo>
                  <a:lnTo>
                    <a:pt x="7994751" y="554659"/>
                  </a:lnTo>
                  <a:lnTo>
                    <a:pt x="8004276" y="554659"/>
                  </a:lnTo>
                  <a:lnTo>
                    <a:pt x="8004276" y="545147"/>
                  </a:lnTo>
                  <a:close/>
                </a:path>
                <a:path w="8804275" h="554989">
                  <a:moveTo>
                    <a:pt x="8061376" y="545147"/>
                  </a:moveTo>
                  <a:lnTo>
                    <a:pt x="8051863" y="545147"/>
                  </a:lnTo>
                  <a:lnTo>
                    <a:pt x="8051863" y="554659"/>
                  </a:lnTo>
                  <a:lnTo>
                    <a:pt x="8061376" y="554659"/>
                  </a:lnTo>
                  <a:lnTo>
                    <a:pt x="8061376" y="545147"/>
                  </a:lnTo>
                  <a:close/>
                </a:path>
                <a:path w="8804275" h="554989">
                  <a:moveTo>
                    <a:pt x="8118488" y="545147"/>
                  </a:moveTo>
                  <a:lnTo>
                    <a:pt x="8108963" y="545147"/>
                  </a:lnTo>
                  <a:lnTo>
                    <a:pt x="8108963" y="554659"/>
                  </a:lnTo>
                  <a:lnTo>
                    <a:pt x="8118488" y="554659"/>
                  </a:lnTo>
                  <a:lnTo>
                    <a:pt x="8118488" y="545147"/>
                  </a:lnTo>
                  <a:close/>
                </a:path>
                <a:path w="8804275" h="554989">
                  <a:moveTo>
                    <a:pt x="8175587" y="545147"/>
                  </a:moveTo>
                  <a:lnTo>
                    <a:pt x="8166074" y="545147"/>
                  </a:lnTo>
                  <a:lnTo>
                    <a:pt x="8166074" y="554659"/>
                  </a:lnTo>
                  <a:lnTo>
                    <a:pt x="8175587" y="554659"/>
                  </a:lnTo>
                  <a:lnTo>
                    <a:pt x="8175587" y="545147"/>
                  </a:lnTo>
                  <a:close/>
                </a:path>
                <a:path w="8804275" h="554989">
                  <a:moveTo>
                    <a:pt x="8232699" y="545147"/>
                  </a:moveTo>
                  <a:lnTo>
                    <a:pt x="8223174" y="545147"/>
                  </a:lnTo>
                  <a:lnTo>
                    <a:pt x="8223174" y="554659"/>
                  </a:lnTo>
                  <a:lnTo>
                    <a:pt x="8232699" y="554659"/>
                  </a:lnTo>
                  <a:lnTo>
                    <a:pt x="8232699" y="545147"/>
                  </a:lnTo>
                  <a:close/>
                </a:path>
                <a:path w="8804275" h="554989">
                  <a:moveTo>
                    <a:pt x="8289798" y="545147"/>
                  </a:moveTo>
                  <a:lnTo>
                    <a:pt x="8280286" y="545147"/>
                  </a:lnTo>
                  <a:lnTo>
                    <a:pt x="8280286" y="554659"/>
                  </a:lnTo>
                  <a:lnTo>
                    <a:pt x="8289798" y="554659"/>
                  </a:lnTo>
                  <a:lnTo>
                    <a:pt x="8289798" y="545147"/>
                  </a:lnTo>
                  <a:close/>
                </a:path>
                <a:path w="8804275" h="554989">
                  <a:moveTo>
                    <a:pt x="8346910" y="545147"/>
                  </a:moveTo>
                  <a:lnTo>
                    <a:pt x="8337385" y="545147"/>
                  </a:lnTo>
                  <a:lnTo>
                    <a:pt x="8337385" y="554659"/>
                  </a:lnTo>
                  <a:lnTo>
                    <a:pt x="8346910" y="554659"/>
                  </a:lnTo>
                  <a:lnTo>
                    <a:pt x="8346910" y="545147"/>
                  </a:lnTo>
                  <a:close/>
                </a:path>
                <a:path w="8804275" h="554989">
                  <a:moveTo>
                    <a:pt x="8404009" y="545147"/>
                  </a:moveTo>
                  <a:lnTo>
                    <a:pt x="8394497" y="545147"/>
                  </a:lnTo>
                  <a:lnTo>
                    <a:pt x="8394497" y="554659"/>
                  </a:lnTo>
                  <a:lnTo>
                    <a:pt x="8404009" y="554659"/>
                  </a:lnTo>
                  <a:lnTo>
                    <a:pt x="8404009" y="545147"/>
                  </a:lnTo>
                  <a:close/>
                </a:path>
                <a:path w="8804275" h="554989">
                  <a:moveTo>
                    <a:pt x="8461121" y="545147"/>
                  </a:moveTo>
                  <a:lnTo>
                    <a:pt x="8451596" y="545147"/>
                  </a:lnTo>
                  <a:lnTo>
                    <a:pt x="8451596" y="554659"/>
                  </a:lnTo>
                  <a:lnTo>
                    <a:pt x="8461121" y="554659"/>
                  </a:lnTo>
                  <a:lnTo>
                    <a:pt x="8461121" y="545147"/>
                  </a:lnTo>
                  <a:close/>
                </a:path>
                <a:path w="8804275" h="554989">
                  <a:moveTo>
                    <a:pt x="8518220" y="545147"/>
                  </a:moveTo>
                  <a:lnTo>
                    <a:pt x="8508708" y="545147"/>
                  </a:lnTo>
                  <a:lnTo>
                    <a:pt x="8508708" y="554659"/>
                  </a:lnTo>
                  <a:lnTo>
                    <a:pt x="8518220" y="554659"/>
                  </a:lnTo>
                  <a:lnTo>
                    <a:pt x="8518220" y="545147"/>
                  </a:lnTo>
                  <a:close/>
                </a:path>
                <a:path w="8804275" h="554989">
                  <a:moveTo>
                    <a:pt x="8575332" y="545147"/>
                  </a:moveTo>
                  <a:lnTo>
                    <a:pt x="8565807" y="545147"/>
                  </a:lnTo>
                  <a:lnTo>
                    <a:pt x="8565807" y="554659"/>
                  </a:lnTo>
                  <a:lnTo>
                    <a:pt x="8575332" y="554659"/>
                  </a:lnTo>
                  <a:lnTo>
                    <a:pt x="8575332" y="545147"/>
                  </a:lnTo>
                  <a:close/>
                </a:path>
                <a:path w="8804275" h="554989">
                  <a:moveTo>
                    <a:pt x="8632431" y="545147"/>
                  </a:moveTo>
                  <a:lnTo>
                    <a:pt x="8622919" y="545147"/>
                  </a:lnTo>
                  <a:lnTo>
                    <a:pt x="8622919" y="554659"/>
                  </a:lnTo>
                  <a:lnTo>
                    <a:pt x="8632431" y="554659"/>
                  </a:lnTo>
                  <a:lnTo>
                    <a:pt x="8632431" y="545147"/>
                  </a:lnTo>
                  <a:close/>
                </a:path>
                <a:path w="8804275" h="554989">
                  <a:moveTo>
                    <a:pt x="8689543" y="545147"/>
                  </a:moveTo>
                  <a:lnTo>
                    <a:pt x="8680018" y="545147"/>
                  </a:lnTo>
                  <a:lnTo>
                    <a:pt x="8680018" y="554659"/>
                  </a:lnTo>
                  <a:lnTo>
                    <a:pt x="8689543" y="554659"/>
                  </a:lnTo>
                  <a:lnTo>
                    <a:pt x="8689543" y="545147"/>
                  </a:lnTo>
                  <a:close/>
                </a:path>
                <a:path w="8804275" h="554989">
                  <a:moveTo>
                    <a:pt x="8746642" y="545147"/>
                  </a:moveTo>
                  <a:lnTo>
                    <a:pt x="8737130" y="545147"/>
                  </a:lnTo>
                  <a:lnTo>
                    <a:pt x="8737130" y="554659"/>
                  </a:lnTo>
                  <a:lnTo>
                    <a:pt x="8746642" y="554659"/>
                  </a:lnTo>
                  <a:lnTo>
                    <a:pt x="8746642" y="545147"/>
                  </a:lnTo>
                  <a:close/>
                </a:path>
                <a:path w="8804275" h="554989">
                  <a:moveTo>
                    <a:pt x="8803742" y="545147"/>
                  </a:moveTo>
                  <a:lnTo>
                    <a:pt x="8794229" y="545147"/>
                  </a:lnTo>
                  <a:lnTo>
                    <a:pt x="8794229" y="554659"/>
                  </a:lnTo>
                  <a:lnTo>
                    <a:pt x="8803742" y="554659"/>
                  </a:lnTo>
                  <a:lnTo>
                    <a:pt x="8803742" y="545147"/>
                  </a:lnTo>
                  <a:close/>
                </a:path>
              </a:pathLst>
            </a:custGeom>
            <a:solidFill>
              <a:srgbClr val="C7C6C3"/>
            </a:solidFill>
          </p:spPr>
          <p:txBody>
            <a:bodyPr wrap="square" lIns="0" tIns="0" rIns="0" bIns="0" rtlCol="0"/>
            <a:lstStyle/>
            <a:p>
              <a:endParaRPr/>
            </a:p>
          </p:txBody>
        </p:sp>
        <p:sp>
          <p:nvSpPr>
            <p:cNvPr id="24" name="object 24"/>
            <p:cNvSpPr/>
            <p:nvPr/>
          </p:nvSpPr>
          <p:spPr>
            <a:xfrm>
              <a:off x="6251308" y="3710482"/>
              <a:ext cx="4007485" cy="9525"/>
            </a:xfrm>
            <a:custGeom>
              <a:avLst/>
              <a:gdLst/>
              <a:ahLst/>
              <a:cxnLst/>
              <a:rect l="l" t="t" r="r" b="b"/>
              <a:pathLst>
                <a:path w="4007484" h="9525">
                  <a:moveTo>
                    <a:pt x="9512" y="0"/>
                  </a:moveTo>
                  <a:lnTo>
                    <a:pt x="0" y="0"/>
                  </a:lnTo>
                  <a:lnTo>
                    <a:pt x="0" y="9512"/>
                  </a:lnTo>
                  <a:lnTo>
                    <a:pt x="9512" y="9512"/>
                  </a:lnTo>
                  <a:lnTo>
                    <a:pt x="9512" y="0"/>
                  </a:lnTo>
                  <a:close/>
                </a:path>
                <a:path w="4007484" h="9525">
                  <a:moveTo>
                    <a:pt x="66624" y="0"/>
                  </a:moveTo>
                  <a:lnTo>
                    <a:pt x="57099" y="0"/>
                  </a:lnTo>
                  <a:lnTo>
                    <a:pt x="57099" y="9512"/>
                  </a:lnTo>
                  <a:lnTo>
                    <a:pt x="66624" y="9512"/>
                  </a:lnTo>
                  <a:lnTo>
                    <a:pt x="66624" y="0"/>
                  </a:lnTo>
                  <a:close/>
                </a:path>
                <a:path w="4007484" h="9525">
                  <a:moveTo>
                    <a:pt x="123723" y="0"/>
                  </a:moveTo>
                  <a:lnTo>
                    <a:pt x="114211" y="0"/>
                  </a:lnTo>
                  <a:lnTo>
                    <a:pt x="114211" y="9512"/>
                  </a:lnTo>
                  <a:lnTo>
                    <a:pt x="123723" y="9512"/>
                  </a:lnTo>
                  <a:lnTo>
                    <a:pt x="123723" y="0"/>
                  </a:lnTo>
                  <a:close/>
                </a:path>
                <a:path w="4007484" h="9525">
                  <a:moveTo>
                    <a:pt x="180835" y="0"/>
                  </a:moveTo>
                  <a:lnTo>
                    <a:pt x="171310" y="0"/>
                  </a:lnTo>
                  <a:lnTo>
                    <a:pt x="171310" y="9512"/>
                  </a:lnTo>
                  <a:lnTo>
                    <a:pt x="180835" y="9512"/>
                  </a:lnTo>
                  <a:lnTo>
                    <a:pt x="180835" y="0"/>
                  </a:lnTo>
                  <a:close/>
                </a:path>
                <a:path w="4007484" h="9525">
                  <a:moveTo>
                    <a:pt x="237934" y="0"/>
                  </a:moveTo>
                  <a:lnTo>
                    <a:pt x="228422" y="0"/>
                  </a:lnTo>
                  <a:lnTo>
                    <a:pt x="228422" y="9512"/>
                  </a:lnTo>
                  <a:lnTo>
                    <a:pt x="237934" y="9512"/>
                  </a:lnTo>
                  <a:lnTo>
                    <a:pt x="237934" y="0"/>
                  </a:lnTo>
                  <a:close/>
                </a:path>
                <a:path w="4007484" h="9525">
                  <a:moveTo>
                    <a:pt x="295046" y="0"/>
                  </a:moveTo>
                  <a:lnTo>
                    <a:pt x="285521" y="0"/>
                  </a:lnTo>
                  <a:lnTo>
                    <a:pt x="285521" y="9512"/>
                  </a:lnTo>
                  <a:lnTo>
                    <a:pt x="295046" y="9512"/>
                  </a:lnTo>
                  <a:lnTo>
                    <a:pt x="295046" y="0"/>
                  </a:lnTo>
                  <a:close/>
                </a:path>
                <a:path w="4007484" h="9525">
                  <a:moveTo>
                    <a:pt x="352145" y="0"/>
                  </a:moveTo>
                  <a:lnTo>
                    <a:pt x="342633" y="0"/>
                  </a:lnTo>
                  <a:lnTo>
                    <a:pt x="342633" y="9512"/>
                  </a:lnTo>
                  <a:lnTo>
                    <a:pt x="352145" y="9512"/>
                  </a:lnTo>
                  <a:lnTo>
                    <a:pt x="352145" y="0"/>
                  </a:lnTo>
                  <a:close/>
                </a:path>
                <a:path w="4007484" h="9525">
                  <a:moveTo>
                    <a:pt x="409257" y="0"/>
                  </a:moveTo>
                  <a:lnTo>
                    <a:pt x="399732" y="0"/>
                  </a:lnTo>
                  <a:lnTo>
                    <a:pt x="399732" y="9512"/>
                  </a:lnTo>
                  <a:lnTo>
                    <a:pt x="409257" y="9512"/>
                  </a:lnTo>
                  <a:lnTo>
                    <a:pt x="409257" y="0"/>
                  </a:lnTo>
                  <a:close/>
                </a:path>
                <a:path w="4007484" h="9525">
                  <a:moveTo>
                    <a:pt x="466356" y="0"/>
                  </a:moveTo>
                  <a:lnTo>
                    <a:pt x="456844" y="0"/>
                  </a:lnTo>
                  <a:lnTo>
                    <a:pt x="456844" y="9512"/>
                  </a:lnTo>
                  <a:lnTo>
                    <a:pt x="466356" y="9512"/>
                  </a:lnTo>
                  <a:lnTo>
                    <a:pt x="466356" y="0"/>
                  </a:lnTo>
                  <a:close/>
                </a:path>
                <a:path w="4007484" h="9525">
                  <a:moveTo>
                    <a:pt x="523455" y="0"/>
                  </a:moveTo>
                  <a:lnTo>
                    <a:pt x="513943" y="0"/>
                  </a:lnTo>
                  <a:lnTo>
                    <a:pt x="513943" y="9512"/>
                  </a:lnTo>
                  <a:lnTo>
                    <a:pt x="523455" y="9512"/>
                  </a:lnTo>
                  <a:lnTo>
                    <a:pt x="523455" y="0"/>
                  </a:lnTo>
                  <a:close/>
                </a:path>
                <a:path w="4007484" h="9525">
                  <a:moveTo>
                    <a:pt x="580567" y="0"/>
                  </a:moveTo>
                  <a:lnTo>
                    <a:pt x="571055" y="0"/>
                  </a:lnTo>
                  <a:lnTo>
                    <a:pt x="571055" y="9512"/>
                  </a:lnTo>
                  <a:lnTo>
                    <a:pt x="580567" y="9512"/>
                  </a:lnTo>
                  <a:lnTo>
                    <a:pt x="580567" y="0"/>
                  </a:lnTo>
                  <a:close/>
                </a:path>
                <a:path w="4007484" h="9525">
                  <a:moveTo>
                    <a:pt x="637667" y="0"/>
                  </a:moveTo>
                  <a:lnTo>
                    <a:pt x="628154" y="0"/>
                  </a:lnTo>
                  <a:lnTo>
                    <a:pt x="628154" y="9512"/>
                  </a:lnTo>
                  <a:lnTo>
                    <a:pt x="637667" y="9512"/>
                  </a:lnTo>
                  <a:lnTo>
                    <a:pt x="637667" y="0"/>
                  </a:lnTo>
                  <a:close/>
                </a:path>
                <a:path w="4007484" h="9525">
                  <a:moveTo>
                    <a:pt x="694778" y="0"/>
                  </a:moveTo>
                  <a:lnTo>
                    <a:pt x="685266" y="0"/>
                  </a:lnTo>
                  <a:lnTo>
                    <a:pt x="685266" y="9512"/>
                  </a:lnTo>
                  <a:lnTo>
                    <a:pt x="694778" y="9512"/>
                  </a:lnTo>
                  <a:lnTo>
                    <a:pt x="694778" y="0"/>
                  </a:lnTo>
                  <a:close/>
                </a:path>
                <a:path w="4007484" h="9525">
                  <a:moveTo>
                    <a:pt x="751878" y="0"/>
                  </a:moveTo>
                  <a:lnTo>
                    <a:pt x="742365" y="0"/>
                  </a:lnTo>
                  <a:lnTo>
                    <a:pt x="742365" y="9512"/>
                  </a:lnTo>
                  <a:lnTo>
                    <a:pt x="751878" y="9512"/>
                  </a:lnTo>
                  <a:lnTo>
                    <a:pt x="751878" y="0"/>
                  </a:lnTo>
                  <a:close/>
                </a:path>
                <a:path w="4007484" h="9525">
                  <a:moveTo>
                    <a:pt x="808990" y="0"/>
                  </a:moveTo>
                  <a:lnTo>
                    <a:pt x="799465" y="0"/>
                  </a:lnTo>
                  <a:lnTo>
                    <a:pt x="799465" y="9512"/>
                  </a:lnTo>
                  <a:lnTo>
                    <a:pt x="808990" y="9512"/>
                  </a:lnTo>
                  <a:lnTo>
                    <a:pt x="808990" y="0"/>
                  </a:lnTo>
                  <a:close/>
                </a:path>
                <a:path w="4007484" h="9525">
                  <a:moveTo>
                    <a:pt x="866089" y="0"/>
                  </a:moveTo>
                  <a:lnTo>
                    <a:pt x="856576" y="0"/>
                  </a:lnTo>
                  <a:lnTo>
                    <a:pt x="856576" y="9512"/>
                  </a:lnTo>
                  <a:lnTo>
                    <a:pt x="866089" y="9512"/>
                  </a:lnTo>
                  <a:lnTo>
                    <a:pt x="866089" y="0"/>
                  </a:lnTo>
                  <a:close/>
                </a:path>
                <a:path w="4007484" h="9525">
                  <a:moveTo>
                    <a:pt x="923201" y="0"/>
                  </a:moveTo>
                  <a:lnTo>
                    <a:pt x="913676" y="0"/>
                  </a:lnTo>
                  <a:lnTo>
                    <a:pt x="913676" y="9512"/>
                  </a:lnTo>
                  <a:lnTo>
                    <a:pt x="923201" y="9512"/>
                  </a:lnTo>
                  <a:lnTo>
                    <a:pt x="923201" y="0"/>
                  </a:lnTo>
                  <a:close/>
                </a:path>
                <a:path w="4007484" h="9525">
                  <a:moveTo>
                    <a:pt x="980300" y="0"/>
                  </a:moveTo>
                  <a:lnTo>
                    <a:pt x="970788" y="0"/>
                  </a:lnTo>
                  <a:lnTo>
                    <a:pt x="970788" y="9512"/>
                  </a:lnTo>
                  <a:lnTo>
                    <a:pt x="980300" y="9512"/>
                  </a:lnTo>
                  <a:lnTo>
                    <a:pt x="980300" y="0"/>
                  </a:lnTo>
                  <a:close/>
                </a:path>
                <a:path w="4007484" h="9525">
                  <a:moveTo>
                    <a:pt x="1037412" y="0"/>
                  </a:moveTo>
                  <a:lnTo>
                    <a:pt x="1027887" y="0"/>
                  </a:lnTo>
                  <a:lnTo>
                    <a:pt x="1027887" y="9512"/>
                  </a:lnTo>
                  <a:lnTo>
                    <a:pt x="1037412" y="9512"/>
                  </a:lnTo>
                  <a:lnTo>
                    <a:pt x="1037412" y="0"/>
                  </a:lnTo>
                  <a:close/>
                </a:path>
                <a:path w="4007484" h="9525">
                  <a:moveTo>
                    <a:pt x="1094511" y="0"/>
                  </a:moveTo>
                  <a:lnTo>
                    <a:pt x="1084999" y="0"/>
                  </a:lnTo>
                  <a:lnTo>
                    <a:pt x="1084999" y="9512"/>
                  </a:lnTo>
                  <a:lnTo>
                    <a:pt x="1094511" y="9512"/>
                  </a:lnTo>
                  <a:lnTo>
                    <a:pt x="1094511" y="0"/>
                  </a:lnTo>
                  <a:close/>
                </a:path>
                <a:path w="4007484" h="9525">
                  <a:moveTo>
                    <a:pt x="1151623" y="0"/>
                  </a:moveTo>
                  <a:lnTo>
                    <a:pt x="1142098" y="0"/>
                  </a:lnTo>
                  <a:lnTo>
                    <a:pt x="1142098" y="9512"/>
                  </a:lnTo>
                  <a:lnTo>
                    <a:pt x="1151623" y="9512"/>
                  </a:lnTo>
                  <a:lnTo>
                    <a:pt x="1151623" y="0"/>
                  </a:lnTo>
                  <a:close/>
                </a:path>
                <a:path w="4007484" h="9525">
                  <a:moveTo>
                    <a:pt x="1208722" y="0"/>
                  </a:moveTo>
                  <a:lnTo>
                    <a:pt x="1199210" y="0"/>
                  </a:lnTo>
                  <a:lnTo>
                    <a:pt x="1199210" y="9512"/>
                  </a:lnTo>
                  <a:lnTo>
                    <a:pt x="1208722" y="9512"/>
                  </a:lnTo>
                  <a:lnTo>
                    <a:pt x="1208722" y="0"/>
                  </a:lnTo>
                  <a:close/>
                </a:path>
                <a:path w="4007484" h="9525">
                  <a:moveTo>
                    <a:pt x="1265834" y="0"/>
                  </a:moveTo>
                  <a:lnTo>
                    <a:pt x="1256309" y="0"/>
                  </a:lnTo>
                  <a:lnTo>
                    <a:pt x="1256309" y="9512"/>
                  </a:lnTo>
                  <a:lnTo>
                    <a:pt x="1265834" y="9512"/>
                  </a:lnTo>
                  <a:lnTo>
                    <a:pt x="1265834" y="0"/>
                  </a:lnTo>
                  <a:close/>
                </a:path>
                <a:path w="4007484" h="9525">
                  <a:moveTo>
                    <a:pt x="1322933" y="0"/>
                  </a:moveTo>
                  <a:lnTo>
                    <a:pt x="1313421" y="0"/>
                  </a:lnTo>
                  <a:lnTo>
                    <a:pt x="1313421" y="9512"/>
                  </a:lnTo>
                  <a:lnTo>
                    <a:pt x="1322933" y="9512"/>
                  </a:lnTo>
                  <a:lnTo>
                    <a:pt x="1322933" y="0"/>
                  </a:lnTo>
                  <a:close/>
                </a:path>
                <a:path w="4007484" h="9525">
                  <a:moveTo>
                    <a:pt x="1380045" y="0"/>
                  </a:moveTo>
                  <a:lnTo>
                    <a:pt x="1370520" y="0"/>
                  </a:lnTo>
                  <a:lnTo>
                    <a:pt x="1370520" y="9512"/>
                  </a:lnTo>
                  <a:lnTo>
                    <a:pt x="1380045" y="9512"/>
                  </a:lnTo>
                  <a:lnTo>
                    <a:pt x="1380045" y="0"/>
                  </a:lnTo>
                  <a:close/>
                </a:path>
                <a:path w="4007484" h="9525">
                  <a:moveTo>
                    <a:pt x="1437144" y="0"/>
                  </a:moveTo>
                  <a:lnTo>
                    <a:pt x="1427632" y="0"/>
                  </a:lnTo>
                  <a:lnTo>
                    <a:pt x="1427632" y="9512"/>
                  </a:lnTo>
                  <a:lnTo>
                    <a:pt x="1437144" y="9512"/>
                  </a:lnTo>
                  <a:lnTo>
                    <a:pt x="1437144" y="0"/>
                  </a:lnTo>
                  <a:close/>
                </a:path>
                <a:path w="4007484" h="9525">
                  <a:moveTo>
                    <a:pt x="1494256" y="0"/>
                  </a:moveTo>
                  <a:lnTo>
                    <a:pt x="1484731" y="0"/>
                  </a:lnTo>
                  <a:lnTo>
                    <a:pt x="1484731" y="9512"/>
                  </a:lnTo>
                  <a:lnTo>
                    <a:pt x="1494256" y="9512"/>
                  </a:lnTo>
                  <a:lnTo>
                    <a:pt x="1494256" y="0"/>
                  </a:lnTo>
                  <a:close/>
                </a:path>
                <a:path w="4007484" h="9525">
                  <a:moveTo>
                    <a:pt x="1551355" y="0"/>
                  </a:moveTo>
                  <a:lnTo>
                    <a:pt x="1541843" y="0"/>
                  </a:lnTo>
                  <a:lnTo>
                    <a:pt x="1541843" y="9512"/>
                  </a:lnTo>
                  <a:lnTo>
                    <a:pt x="1551355" y="9512"/>
                  </a:lnTo>
                  <a:lnTo>
                    <a:pt x="1551355" y="0"/>
                  </a:lnTo>
                  <a:close/>
                </a:path>
                <a:path w="4007484" h="9525">
                  <a:moveTo>
                    <a:pt x="1608467" y="0"/>
                  </a:moveTo>
                  <a:lnTo>
                    <a:pt x="1598942" y="0"/>
                  </a:lnTo>
                  <a:lnTo>
                    <a:pt x="1598942" y="9512"/>
                  </a:lnTo>
                  <a:lnTo>
                    <a:pt x="1608467" y="9512"/>
                  </a:lnTo>
                  <a:lnTo>
                    <a:pt x="1608467" y="0"/>
                  </a:lnTo>
                  <a:close/>
                </a:path>
                <a:path w="4007484" h="9525">
                  <a:moveTo>
                    <a:pt x="1665566" y="0"/>
                  </a:moveTo>
                  <a:lnTo>
                    <a:pt x="1656054" y="0"/>
                  </a:lnTo>
                  <a:lnTo>
                    <a:pt x="1656054" y="9512"/>
                  </a:lnTo>
                  <a:lnTo>
                    <a:pt x="1665566" y="9512"/>
                  </a:lnTo>
                  <a:lnTo>
                    <a:pt x="1665566" y="0"/>
                  </a:lnTo>
                  <a:close/>
                </a:path>
                <a:path w="4007484" h="9525">
                  <a:moveTo>
                    <a:pt x="1722678" y="0"/>
                  </a:moveTo>
                  <a:lnTo>
                    <a:pt x="1713153" y="0"/>
                  </a:lnTo>
                  <a:lnTo>
                    <a:pt x="1713153" y="9512"/>
                  </a:lnTo>
                  <a:lnTo>
                    <a:pt x="1722678" y="9512"/>
                  </a:lnTo>
                  <a:lnTo>
                    <a:pt x="1722678" y="0"/>
                  </a:lnTo>
                  <a:close/>
                </a:path>
                <a:path w="4007484" h="9525">
                  <a:moveTo>
                    <a:pt x="1779778" y="0"/>
                  </a:moveTo>
                  <a:lnTo>
                    <a:pt x="1770265" y="0"/>
                  </a:lnTo>
                  <a:lnTo>
                    <a:pt x="1770265" y="9512"/>
                  </a:lnTo>
                  <a:lnTo>
                    <a:pt x="1779778" y="9512"/>
                  </a:lnTo>
                  <a:lnTo>
                    <a:pt x="1779778" y="0"/>
                  </a:lnTo>
                  <a:close/>
                </a:path>
                <a:path w="4007484" h="9525">
                  <a:moveTo>
                    <a:pt x="1836889" y="0"/>
                  </a:moveTo>
                  <a:lnTo>
                    <a:pt x="1827364" y="0"/>
                  </a:lnTo>
                  <a:lnTo>
                    <a:pt x="1827364" y="9512"/>
                  </a:lnTo>
                  <a:lnTo>
                    <a:pt x="1836889" y="9512"/>
                  </a:lnTo>
                  <a:lnTo>
                    <a:pt x="1836889" y="0"/>
                  </a:lnTo>
                  <a:close/>
                </a:path>
                <a:path w="4007484" h="9525">
                  <a:moveTo>
                    <a:pt x="1893989" y="0"/>
                  </a:moveTo>
                  <a:lnTo>
                    <a:pt x="1884476" y="0"/>
                  </a:lnTo>
                  <a:lnTo>
                    <a:pt x="1884476" y="9512"/>
                  </a:lnTo>
                  <a:lnTo>
                    <a:pt x="1893989" y="9512"/>
                  </a:lnTo>
                  <a:lnTo>
                    <a:pt x="1893989" y="0"/>
                  </a:lnTo>
                  <a:close/>
                </a:path>
                <a:path w="4007484" h="9525">
                  <a:moveTo>
                    <a:pt x="1951101" y="0"/>
                  </a:moveTo>
                  <a:lnTo>
                    <a:pt x="1941576" y="0"/>
                  </a:lnTo>
                  <a:lnTo>
                    <a:pt x="1941576" y="9512"/>
                  </a:lnTo>
                  <a:lnTo>
                    <a:pt x="1951101" y="9512"/>
                  </a:lnTo>
                  <a:lnTo>
                    <a:pt x="1951101" y="0"/>
                  </a:lnTo>
                  <a:close/>
                </a:path>
                <a:path w="4007484" h="9525">
                  <a:moveTo>
                    <a:pt x="2008200" y="0"/>
                  </a:moveTo>
                  <a:lnTo>
                    <a:pt x="1998687" y="0"/>
                  </a:lnTo>
                  <a:lnTo>
                    <a:pt x="1998687" y="9512"/>
                  </a:lnTo>
                  <a:lnTo>
                    <a:pt x="2008200" y="9512"/>
                  </a:lnTo>
                  <a:lnTo>
                    <a:pt x="2008200" y="0"/>
                  </a:lnTo>
                  <a:close/>
                </a:path>
                <a:path w="4007484" h="9525">
                  <a:moveTo>
                    <a:pt x="2065312" y="0"/>
                  </a:moveTo>
                  <a:lnTo>
                    <a:pt x="2055787" y="0"/>
                  </a:lnTo>
                  <a:lnTo>
                    <a:pt x="2055787" y="9512"/>
                  </a:lnTo>
                  <a:lnTo>
                    <a:pt x="2065312" y="9512"/>
                  </a:lnTo>
                  <a:lnTo>
                    <a:pt x="2065312" y="0"/>
                  </a:lnTo>
                  <a:close/>
                </a:path>
                <a:path w="4007484" h="9525">
                  <a:moveTo>
                    <a:pt x="2122411" y="0"/>
                  </a:moveTo>
                  <a:lnTo>
                    <a:pt x="2112899" y="0"/>
                  </a:lnTo>
                  <a:lnTo>
                    <a:pt x="2112899" y="9512"/>
                  </a:lnTo>
                  <a:lnTo>
                    <a:pt x="2122411" y="9512"/>
                  </a:lnTo>
                  <a:lnTo>
                    <a:pt x="2122411" y="0"/>
                  </a:lnTo>
                  <a:close/>
                </a:path>
                <a:path w="4007484" h="9525">
                  <a:moveTo>
                    <a:pt x="2179523" y="0"/>
                  </a:moveTo>
                  <a:lnTo>
                    <a:pt x="2169998" y="0"/>
                  </a:lnTo>
                  <a:lnTo>
                    <a:pt x="2169998" y="9512"/>
                  </a:lnTo>
                  <a:lnTo>
                    <a:pt x="2179523" y="9512"/>
                  </a:lnTo>
                  <a:lnTo>
                    <a:pt x="2179523" y="0"/>
                  </a:lnTo>
                  <a:close/>
                </a:path>
                <a:path w="4007484" h="9525">
                  <a:moveTo>
                    <a:pt x="2236622" y="0"/>
                  </a:moveTo>
                  <a:lnTo>
                    <a:pt x="2227110" y="0"/>
                  </a:lnTo>
                  <a:lnTo>
                    <a:pt x="2227110" y="9512"/>
                  </a:lnTo>
                  <a:lnTo>
                    <a:pt x="2236622" y="9512"/>
                  </a:lnTo>
                  <a:lnTo>
                    <a:pt x="2236622" y="0"/>
                  </a:lnTo>
                  <a:close/>
                </a:path>
                <a:path w="4007484" h="9525">
                  <a:moveTo>
                    <a:pt x="2293721" y="0"/>
                  </a:moveTo>
                  <a:lnTo>
                    <a:pt x="2284209" y="0"/>
                  </a:lnTo>
                  <a:lnTo>
                    <a:pt x="2284209" y="9512"/>
                  </a:lnTo>
                  <a:lnTo>
                    <a:pt x="2293721" y="9512"/>
                  </a:lnTo>
                  <a:lnTo>
                    <a:pt x="2293721" y="0"/>
                  </a:lnTo>
                  <a:close/>
                </a:path>
                <a:path w="4007484" h="9525">
                  <a:moveTo>
                    <a:pt x="2350833" y="0"/>
                  </a:moveTo>
                  <a:lnTo>
                    <a:pt x="2341321" y="0"/>
                  </a:lnTo>
                  <a:lnTo>
                    <a:pt x="2341321" y="9512"/>
                  </a:lnTo>
                  <a:lnTo>
                    <a:pt x="2350833" y="9512"/>
                  </a:lnTo>
                  <a:lnTo>
                    <a:pt x="2350833" y="0"/>
                  </a:lnTo>
                  <a:close/>
                </a:path>
                <a:path w="4007484" h="9525">
                  <a:moveTo>
                    <a:pt x="2407932" y="0"/>
                  </a:moveTo>
                  <a:lnTo>
                    <a:pt x="2398420" y="0"/>
                  </a:lnTo>
                  <a:lnTo>
                    <a:pt x="2398420" y="9512"/>
                  </a:lnTo>
                  <a:lnTo>
                    <a:pt x="2407932" y="9512"/>
                  </a:lnTo>
                  <a:lnTo>
                    <a:pt x="2407932" y="0"/>
                  </a:lnTo>
                  <a:close/>
                </a:path>
                <a:path w="4007484" h="9525">
                  <a:moveTo>
                    <a:pt x="2465044" y="0"/>
                  </a:moveTo>
                  <a:lnTo>
                    <a:pt x="2455532" y="0"/>
                  </a:lnTo>
                  <a:lnTo>
                    <a:pt x="2455532" y="9512"/>
                  </a:lnTo>
                  <a:lnTo>
                    <a:pt x="2465044" y="9512"/>
                  </a:lnTo>
                  <a:lnTo>
                    <a:pt x="2465044" y="0"/>
                  </a:lnTo>
                  <a:close/>
                </a:path>
                <a:path w="4007484" h="9525">
                  <a:moveTo>
                    <a:pt x="2522143" y="0"/>
                  </a:moveTo>
                  <a:lnTo>
                    <a:pt x="2512631" y="0"/>
                  </a:lnTo>
                  <a:lnTo>
                    <a:pt x="2512631" y="9512"/>
                  </a:lnTo>
                  <a:lnTo>
                    <a:pt x="2522143" y="9512"/>
                  </a:lnTo>
                  <a:lnTo>
                    <a:pt x="2522143" y="0"/>
                  </a:lnTo>
                  <a:close/>
                </a:path>
                <a:path w="4007484" h="9525">
                  <a:moveTo>
                    <a:pt x="2579255" y="0"/>
                  </a:moveTo>
                  <a:lnTo>
                    <a:pt x="2569730" y="0"/>
                  </a:lnTo>
                  <a:lnTo>
                    <a:pt x="2569730" y="9512"/>
                  </a:lnTo>
                  <a:lnTo>
                    <a:pt x="2579255" y="9512"/>
                  </a:lnTo>
                  <a:lnTo>
                    <a:pt x="2579255" y="0"/>
                  </a:lnTo>
                  <a:close/>
                </a:path>
                <a:path w="4007484" h="9525">
                  <a:moveTo>
                    <a:pt x="2636355" y="0"/>
                  </a:moveTo>
                  <a:lnTo>
                    <a:pt x="2626842" y="0"/>
                  </a:lnTo>
                  <a:lnTo>
                    <a:pt x="2626842" y="9512"/>
                  </a:lnTo>
                  <a:lnTo>
                    <a:pt x="2636355" y="9512"/>
                  </a:lnTo>
                  <a:lnTo>
                    <a:pt x="2636355" y="0"/>
                  </a:lnTo>
                  <a:close/>
                </a:path>
                <a:path w="4007484" h="9525">
                  <a:moveTo>
                    <a:pt x="2693466" y="0"/>
                  </a:moveTo>
                  <a:lnTo>
                    <a:pt x="2683941" y="0"/>
                  </a:lnTo>
                  <a:lnTo>
                    <a:pt x="2683941" y="9512"/>
                  </a:lnTo>
                  <a:lnTo>
                    <a:pt x="2693466" y="9512"/>
                  </a:lnTo>
                  <a:lnTo>
                    <a:pt x="2693466" y="0"/>
                  </a:lnTo>
                  <a:close/>
                </a:path>
                <a:path w="4007484" h="9525">
                  <a:moveTo>
                    <a:pt x="2750566" y="0"/>
                  </a:moveTo>
                  <a:lnTo>
                    <a:pt x="2741053" y="0"/>
                  </a:lnTo>
                  <a:lnTo>
                    <a:pt x="2741053" y="9512"/>
                  </a:lnTo>
                  <a:lnTo>
                    <a:pt x="2750566" y="9512"/>
                  </a:lnTo>
                  <a:lnTo>
                    <a:pt x="2750566" y="0"/>
                  </a:lnTo>
                  <a:close/>
                </a:path>
                <a:path w="4007484" h="9525">
                  <a:moveTo>
                    <a:pt x="2807678" y="0"/>
                  </a:moveTo>
                  <a:lnTo>
                    <a:pt x="2798153" y="0"/>
                  </a:lnTo>
                  <a:lnTo>
                    <a:pt x="2798153" y="9512"/>
                  </a:lnTo>
                  <a:lnTo>
                    <a:pt x="2807678" y="9512"/>
                  </a:lnTo>
                  <a:lnTo>
                    <a:pt x="2807678" y="0"/>
                  </a:lnTo>
                  <a:close/>
                </a:path>
                <a:path w="4007484" h="9525">
                  <a:moveTo>
                    <a:pt x="2864777" y="0"/>
                  </a:moveTo>
                  <a:lnTo>
                    <a:pt x="2855264" y="0"/>
                  </a:lnTo>
                  <a:lnTo>
                    <a:pt x="2855264" y="9512"/>
                  </a:lnTo>
                  <a:lnTo>
                    <a:pt x="2864777" y="9512"/>
                  </a:lnTo>
                  <a:lnTo>
                    <a:pt x="2864777" y="0"/>
                  </a:lnTo>
                  <a:close/>
                </a:path>
                <a:path w="4007484" h="9525">
                  <a:moveTo>
                    <a:pt x="2921889" y="0"/>
                  </a:moveTo>
                  <a:lnTo>
                    <a:pt x="2912364" y="0"/>
                  </a:lnTo>
                  <a:lnTo>
                    <a:pt x="2912364" y="9512"/>
                  </a:lnTo>
                  <a:lnTo>
                    <a:pt x="2921889" y="9512"/>
                  </a:lnTo>
                  <a:lnTo>
                    <a:pt x="2921889" y="0"/>
                  </a:lnTo>
                  <a:close/>
                </a:path>
                <a:path w="4007484" h="9525">
                  <a:moveTo>
                    <a:pt x="2978988" y="0"/>
                  </a:moveTo>
                  <a:lnTo>
                    <a:pt x="2969476" y="0"/>
                  </a:lnTo>
                  <a:lnTo>
                    <a:pt x="2969476" y="9512"/>
                  </a:lnTo>
                  <a:lnTo>
                    <a:pt x="2978988" y="9512"/>
                  </a:lnTo>
                  <a:lnTo>
                    <a:pt x="2978988" y="0"/>
                  </a:lnTo>
                  <a:close/>
                </a:path>
                <a:path w="4007484" h="9525">
                  <a:moveTo>
                    <a:pt x="3036100" y="0"/>
                  </a:moveTo>
                  <a:lnTo>
                    <a:pt x="3026575" y="0"/>
                  </a:lnTo>
                  <a:lnTo>
                    <a:pt x="3026575" y="9512"/>
                  </a:lnTo>
                  <a:lnTo>
                    <a:pt x="3036100" y="9512"/>
                  </a:lnTo>
                  <a:lnTo>
                    <a:pt x="3036100" y="0"/>
                  </a:lnTo>
                  <a:close/>
                </a:path>
                <a:path w="4007484" h="9525">
                  <a:moveTo>
                    <a:pt x="3093199" y="0"/>
                  </a:moveTo>
                  <a:lnTo>
                    <a:pt x="3083687" y="0"/>
                  </a:lnTo>
                  <a:lnTo>
                    <a:pt x="3083687" y="9512"/>
                  </a:lnTo>
                  <a:lnTo>
                    <a:pt x="3093199" y="9512"/>
                  </a:lnTo>
                  <a:lnTo>
                    <a:pt x="3093199" y="0"/>
                  </a:lnTo>
                  <a:close/>
                </a:path>
                <a:path w="4007484" h="9525">
                  <a:moveTo>
                    <a:pt x="3150311" y="0"/>
                  </a:moveTo>
                  <a:lnTo>
                    <a:pt x="3140786" y="0"/>
                  </a:lnTo>
                  <a:lnTo>
                    <a:pt x="3140786" y="9512"/>
                  </a:lnTo>
                  <a:lnTo>
                    <a:pt x="3150311" y="9512"/>
                  </a:lnTo>
                  <a:lnTo>
                    <a:pt x="3150311" y="0"/>
                  </a:lnTo>
                  <a:close/>
                </a:path>
                <a:path w="4007484" h="9525">
                  <a:moveTo>
                    <a:pt x="3207410" y="0"/>
                  </a:moveTo>
                  <a:lnTo>
                    <a:pt x="3197898" y="0"/>
                  </a:lnTo>
                  <a:lnTo>
                    <a:pt x="3197898" y="9512"/>
                  </a:lnTo>
                  <a:lnTo>
                    <a:pt x="3207410" y="9512"/>
                  </a:lnTo>
                  <a:lnTo>
                    <a:pt x="3207410" y="0"/>
                  </a:lnTo>
                  <a:close/>
                </a:path>
                <a:path w="4007484" h="9525">
                  <a:moveTo>
                    <a:pt x="3264522" y="0"/>
                  </a:moveTo>
                  <a:lnTo>
                    <a:pt x="3254997" y="0"/>
                  </a:lnTo>
                  <a:lnTo>
                    <a:pt x="3254997" y="9512"/>
                  </a:lnTo>
                  <a:lnTo>
                    <a:pt x="3264522" y="9512"/>
                  </a:lnTo>
                  <a:lnTo>
                    <a:pt x="3264522" y="0"/>
                  </a:lnTo>
                  <a:close/>
                </a:path>
                <a:path w="4007484" h="9525">
                  <a:moveTo>
                    <a:pt x="3321621" y="0"/>
                  </a:moveTo>
                  <a:lnTo>
                    <a:pt x="3312109" y="0"/>
                  </a:lnTo>
                  <a:lnTo>
                    <a:pt x="3312109" y="9512"/>
                  </a:lnTo>
                  <a:lnTo>
                    <a:pt x="3321621" y="9512"/>
                  </a:lnTo>
                  <a:lnTo>
                    <a:pt x="3321621" y="0"/>
                  </a:lnTo>
                  <a:close/>
                </a:path>
                <a:path w="4007484" h="9525">
                  <a:moveTo>
                    <a:pt x="3378733" y="0"/>
                  </a:moveTo>
                  <a:lnTo>
                    <a:pt x="3369208" y="0"/>
                  </a:lnTo>
                  <a:lnTo>
                    <a:pt x="3369208" y="9512"/>
                  </a:lnTo>
                  <a:lnTo>
                    <a:pt x="3378733" y="9512"/>
                  </a:lnTo>
                  <a:lnTo>
                    <a:pt x="3378733" y="0"/>
                  </a:lnTo>
                  <a:close/>
                </a:path>
                <a:path w="4007484" h="9525">
                  <a:moveTo>
                    <a:pt x="3435832" y="0"/>
                  </a:moveTo>
                  <a:lnTo>
                    <a:pt x="3426320" y="0"/>
                  </a:lnTo>
                  <a:lnTo>
                    <a:pt x="3426320" y="9512"/>
                  </a:lnTo>
                  <a:lnTo>
                    <a:pt x="3435832" y="9512"/>
                  </a:lnTo>
                  <a:lnTo>
                    <a:pt x="3435832" y="0"/>
                  </a:lnTo>
                  <a:close/>
                </a:path>
                <a:path w="4007484" h="9525">
                  <a:moveTo>
                    <a:pt x="3492944" y="0"/>
                  </a:moveTo>
                  <a:lnTo>
                    <a:pt x="3483419" y="0"/>
                  </a:lnTo>
                  <a:lnTo>
                    <a:pt x="3483419" y="9512"/>
                  </a:lnTo>
                  <a:lnTo>
                    <a:pt x="3492944" y="9512"/>
                  </a:lnTo>
                  <a:lnTo>
                    <a:pt x="3492944" y="0"/>
                  </a:lnTo>
                  <a:close/>
                </a:path>
                <a:path w="4007484" h="9525">
                  <a:moveTo>
                    <a:pt x="3550043" y="0"/>
                  </a:moveTo>
                  <a:lnTo>
                    <a:pt x="3540531" y="0"/>
                  </a:lnTo>
                  <a:lnTo>
                    <a:pt x="3540531" y="9512"/>
                  </a:lnTo>
                  <a:lnTo>
                    <a:pt x="3550043" y="9512"/>
                  </a:lnTo>
                  <a:lnTo>
                    <a:pt x="3550043" y="0"/>
                  </a:lnTo>
                  <a:close/>
                </a:path>
                <a:path w="4007484" h="9525">
                  <a:moveTo>
                    <a:pt x="3607155" y="0"/>
                  </a:moveTo>
                  <a:lnTo>
                    <a:pt x="3597630" y="0"/>
                  </a:lnTo>
                  <a:lnTo>
                    <a:pt x="3597630" y="9512"/>
                  </a:lnTo>
                  <a:lnTo>
                    <a:pt x="3607155" y="9512"/>
                  </a:lnTo>
                  <a:lnTo>
                    <a:pt x="3607155" y="0"/>
                  </a:lnTo>
                  <a:close/>
                </a:path>
                <a:path w="4007484" h="9525">
                  <a:moveTo>
                    <a:pt x="3664254" y="0"/>
                  </a:moveTo>
                  <a:lnTo>
                    <a:pt x="3654742" y="0"/>
                  </a:lnTo>
                  <a:lnTo>
                    <a:pt x="3654742" y="9512"/>
                  </a:lnTo>
                  <a:lnTo>
                    <a:pt x="3664254" y="9512"/>
                  </a:lnTo>
                  <a:lnTo>
                    <a:pt x="3664254" y="0"/>
                  </a:lnTo>
                  <a:close/>
                </a:path>
                <a:path w="4007484" h="9525">
                  <a:moveTo>
                    <a:pt x="3721366" y="0"/>
                  </a:moveTo>
                  <a:lnTo>
                    <a:pt x="3711841" y="0"/>
                  </a:lnTo>
                  <a:lnTo>
                    <a:pt x="3711841" y="9512"/>
                  </a:lnTo>
                  <a:lnTo>
                    <a:pt x="3721366" y="9512"/>
                  </a:lnTo>
                  <a:lnTo>
                    <a:pt x="3721366" y="0"/>
                  </a:lnTo>
                  <a:close/>
                </a:path>
                <a:path w="4007484" h="9525">
                  <a:moveTo>
                    <a:pt x="3778466" y="0"/>
                  </a:moveTo>
                  <a:lnTo>
                    <a:pt x="3768953" y="0"/>
                  </a:lnTo>
                  <a:lnTo>
                    <a:pt x="3768953" y="9512"/>
                  </a:lnTo>
                  <a:lnTo>
                    <a:pt x="3778466" y="9512"/>
                  </a:lnTo>
                  <a:lnTo>
                    <a:pt x="3778466" y="0"/>
                  </a:lnTo>
                  <a:close/>
                </a:path>
                <a:path w="4007484" h="9525">
                  <a:moveTo>
                    <a:pt x="3835577" y="0"/>
                  </a:moveTo>
                  <a:lnTo>
                    <a:pt x="3826052" y="0"/>
                  </a:lnTo>
                  <a:lnTo>
                    <a:pt x="3826052" y="9512"/>
                  </a:lnTo>
                  <a:lnTo>
                    <a:pt x="3835577" y="9512"/>
                  </a:lnTo>
                  <a:lnTo>
                    <a:pt x="3835577" y="0"/>
                  </a:lnTo>
                  <a:close/>
                </a:path>
                <a:path w="4007484" h="9525">
                  <a:moveTo>
                    <a:pt x="3892677" y="0"/>
                  </a:moveTo>
                  <a:lnTo>
                    <a:pt x="3883164" y="0"/>
                  </a:lnTo>
                  <a:lnTo>
                    <a:pt x="3883164" y="9512"/>
                  </a:lnTo>
                  <a:lnTo>
                    <a:pt x="3892677" y="9512"/>
                  </a:lnTo>
                  <a:lnTo>
                    <a:pt x="3892677" y="0"/>
                  </a:lnTo>
                  <a:close/>
                </a:path>
                <a:path w="4007484" h="9525">
                  <a:moveTo>
                    <a:pt x="3949789" y="0"/>
                  </a:moveTo>
                  <a:lnTo>
                    <a:pt x="3940264" y="0"/>
                  </a:lnTo>
                  <a:lnTo>
                    <a:pt x="3940264" y="9512"/>
                  </a:lnTo>
                  <a:lnTo>
                    <a:pt x="3949789" y="9512"/>
                  </a:lnTo>
                  <a:lnTo>
                    <a:pt x="3949789" y="0"/>
                  </a:lnTo>
                  <a:close/>
                </a:path>
                <a:path w="4007484" h="9525">
                  <a:moveTo>
                    <a:pt x="4006888" y="0"/>
                  </a:moveTo>
                  <a:lnTo>
                    <a:pt x="3997375" y="0"/>
                  </a:lnTo>
                  <a:lnTo>
                    <a:pt x="3997375" y="9512"/>
                  </a:lnTo>
                  <a:lnTo>
                    <a:pt x="4006888" y="9512"/>
                  </a:lnTo>
                  <a:lnTo>
                    <a:pt x="4006888" y="0"/>
                  </a:lnTo>
                  <a:close/>
                </a:path>
              </a:pathLst>
            </a:custGeom>
            <a:solidFill>
              <a:srgbClr val="C7C6C3"/>
            </a:solidFill>
          </p:spPr>
          <p:txBody>
            <a:bodyPr wrap="square" lIns="0" tIns="0" rIns="0" bIns="0" rtlCol="0"/>
            <a:lstStyle/>
            <a:p>
              <a:endParaRPr/>
            </a:p>
          </p:txBody>
        </p:sp>
        <p:sp>
          <p:nvSpPr>
            <p:cNvPr id="25" name="object 25"/>
            <p:cNvSpPr/>
            <p:nvPr/>
          </p:nvSpPr>
          <p:spPr>
            <a:xfrm>
              <a:off x="3396031" y="3165335"/>
              <a:ext cx="8804275" cy="554990"/>
            </a:xfrm>
            <a:custGeom>
              <a:avLst/>
              <a:gdLst/>
              <a:ahLst/>
              <a:cxnLst/>
              <a:rect l="l" t="t" r="r" b="b"/>
              <a:pathLst>
                <a:path w="8804275" h="554989">
                  <a:moveTo>
                    <a:pt x="9525" y="0"/>
                  </a:moveTo>
                  <a:lnTo>
                    <a:pt x="0" y="0"/>
                  </a:lnTo>
                  <a:lnTo>
                    <a:pt x="0" y="9525"/>
                  </a:lnTo>
                  <a:lnTo>
                    <a:pt x="9525" y="9525"/>
                  </a:lnTo>
                  <a:lnTo>
                    <a:pt x="9525" y="0"/>
                  </a:lnTo>
                  <a:close/>
                </a:path>
                <a:path w="8804275" h="554989">
                  <a:moveTo>
                    <a:pt x="66624" y="0"/>
                  </a:moveTo>
                  <a:lnTo>
                    <a:pt x="57111" y="0"/>
                  </a:lnTo>
                  <a:lnTo>
                    <a:pt x="57111" y="9525"/>
                  </a:lnTo>
                  <a:lnTo>
                    <a:pt x="66624" y="9525"/>
                  </a:lnTo>
                  <a:lnTo>
                    <a:pt x="66624" y="0"/>
                  </a:lnTo>
                  <a:close/>
                </a:path>
                <a:path w="8804275" h="554989">
                  <a:moveTo>
                    <a:pt x="237947" y="0"/>
                  </a:moveTo>
                  <a:lnTo>
                    <a:pt x="228422" y="0"/>
                  </a:lnTo>
                  <a:lnTo>
                    <a:pt x="228422" y="9525"/>
                  </a:lnTo>
                  <a:lnTo>
                    <a:pt x="237947" y="9525"/>
                  </a:lnTo>
                  <a:lnTo>
                    <a:pt x="237947" y="0"/>
                  </a:lnTo>
                  <a:close/>
                </a:path>
                <a:path w="8804275" h="554989">
                  <a:moveTo>
                    <a:pt x="295046" y="0"/>
                  </a:moveTo>
                  <a:lnTo>
                    <a:pt x="285534" y="0"/>
                  </a:lnTo>
                  <a:lnTo>
                    <a:pt x="285534" y="9525"/>
                  </a:lnTo>
                  <a:lnTo>
                    <a:pt x="295046" y="9525"/>
                  </a:lnTo>
                  <a:lnTo>
                    <a:pt x="295046" y="0"/>
                  </a:lnTo>
                  <a:close/>
                </a:path>
                <a:path w="8804275" h="554989">
                  <a:moveTo>
                    <a:pt x="352158" y="0"/>
                  </a:moveTo>
                  <a:lnTo>
                    <a:pt x="342633" y="0"/>
                  </a:lnTo>
                  <a:lnTo>
                    <a:pt x="342633" y="9525"/>
                  </a:lnTo>
                  <a:lnTo>
                    <a:pt x="352158" y="9525"/>
                  </a:lnTo>
                  <a:lnTo>
                    <a:pt x="352158" y="0"/>
                  </a:lnTo>
                  <a:close/>
                </a:path>
                <a:path w="8804275" h="554989">
                  <a:moveTo>
                    <a:pt x="466369" y="0"/>
                  </a:moveTo>
                  <a:lnTo>
                    <a:pt x="458012" y="0"/>
                  </a:lnTo>
                  <a:lnTo>
                    <a:pt x="458012" y="9525"/>
                  </a:lnTo>
                  <a:lnTo>
                    <a:pt x="466369" y="9525"/>
                  </a:lnTo>
                  <a:lnTo>
                    <a:pt x="466369" y="0"/>
                  </a:lnTo>
                  <a:close/>
                </a:path>
                <a:path w="8804275" h="554989">
                  <a:moveTo>
                    <a:pt x="523468" y="0"/>
                  </a:moveTo>
                  <a:lnTo>
                    <a:pt x="513956" y="0"/>
                  </a:lnTo>
                  <a:lnTo>
                    <a:pt x="513956" y="9525"/>
                  </a:lnTo>
                  <a:lnTo>
                    <a:pt x="523468" y="9525"/>
                  </a:lnTo>
                  <a:lnTo>
                    <a:pt x="523468" y="0"/>
                  </a:lnTo>
                  <a:close/>
                </a:path>
                <a:path w="8804275" h="554989">
                  <a:moveTo>
                    <a:pt x="580580" y="0"/>
                  </a:moveTo>
                  <a:lnTo>
                    <a:pt x="571055" y="0"/>
                  </a:lnTo>
                  <a:lnTo>
                    <a:pt x="571055" y="9525"/>
                  </a:lnTo>
                  <a:lnTo>
                    <a:pt x="580580" y="9525"/>
                  </a:lnTo>
                  <a:lnTo>
                    <a:pt x="580580" y="0"/>
                  </a:lnTo>
                  <a:close/>
                </a:path>
                <a:path w="8804275" h="554989">
                  <a:moveTo>
                    <a:pt x="637679" y="0"/>
                  </a:moveTo>
                  <a:lnTo>
                    <a:pt x="628167" y="0"/>
                  </a:lnTo>
                  <a:lnTo>
                    <a:pt x="628167" y="9525"/>
                  </a:lnTo>
                  <a:lnTo>
                    <a:pt x="637679" y="9525"/>
                  </a:lnTo>
                  <a:lnTo>
                    <a:pt x="637679" y="0"/>
                  </a:lnTo>
                  <a:close/>
                </a:path>
                <a:path w="8804275" h="554989">
                  <a:moveTo>
                    <a:pt x="694791" y="0"/>
                  </a:moveTo>
                  <a:lnTo>
                    <a:pt x="685266" y="0"/>
                  </a:lnTo>
                  <a:lnTo>
                    <a:pt x="685266" y="9525"/>
                  </a:lnTo>
                  <a:lnTo>
                    <a:pt x="694791" y="9525"/>
                  </a:lnTo>
                  <a:lnTo>
                    <a:pt x="694791" y="0"/>
                  </a:lnTo>
                  <a:close/>
                </a:path>
                <a:path w="8804275" h="554989">
                  <a:moveTo>
                    <a:pt x="751890" y="0"/>
                  </a:moveTo>
                  <a:lnTo>
                    <a:pt x="742378" y="0"/>
                  </a:lnTo>
                  <a:lnTo>
                    <a:pt x="742378" y="9525"/>
                  </a:lnTo>
                  <a:lnTo>
                    <a:pt x="751890" y="9525"/>
                  </a:lnTo>
                  <a:lnTo>
                    <a:pt x="751890" y="0"/>
                  </a:lnTo>
                  <a:close/>
                </a:path>
                <a:path w="8804275" h="554989">
                  <a:moveTo>
                    <a:pt x="809002" y="0"/>
                  </a:moveTo>
                  <a:lnTo>
                    <a:pt x="799477" y="0"/>
                  </a:lnTo>
                  <a:lnTo>
                    <a:pt x="799477" y="9525"/>
                  </a:lnTo>
                  <a:lnTo>
                    <a:pt x="809002" y="9525"/>
                  </a:lnTo>
                  <a:lnTo>
                    <a:pt x="809002" y="0"/>
                  </a:lnTo>
                  <a:close/>
                </a:path>
                <a:path w="8804275" h="554989">
                  <a:moveTo>
                    <a:pt x="866101" y="0"/>
                  </a:moveTo>
                  <a:lnTo>
                    <a:pt x="856589" y="0"/>
                  </a:lnTo>
                  <a:lnTo>
                    <a:pt x="856589" y="9525"/>
                  </a:lnTo>
                  <a:lnTo>
                    <a:pt x="866101" y="9525"/>
                  </a:lnTo>
                  <a:lnTo>
                    <a:pt x="866101" y="0"/>
                  </a:lnTo>
                  <a:close/>
                </a:path>
                <a:path w="8804275" h="554989">
                  <a:moveTo>
                    <a:pt x="923213" y="0"/>
                  </a:moveTo>
                  <a:lnTo>
                    <a:pt x="913688" y="0"/>
                  </a:lnTo>
                  <a:lnTo>
                    <a:pt x="913688" y="9525"/>
                  </a:lnTo>
                  <a:lnTo>
                    <a:pt x="923213" y="9525"/>
                  </a:lnTo>
                  <a:lnTo>
                    <a:pt x="923213" y="0"/>
                  </a:lnTo>
                  <a:close/>
                </a:path>
                <a:path w="8804275" h="554989">
                  <a:moveTo>
                    <a:pt x="980313" y="0"/>
                  </a:moveTo>
                  <a:lnTo>
                    <a:pt x="970800" y="0"/>
                  </a:lnTo>
                  <a:lnTo>
                    <a:pt x="970800" y="9525"/>
                  </a:lnTo>
                  <a:lnTo>
                    <a:pt x="980313" y="9525"/>
                  </a:lnTo>
                  <a:lnTo>
                    <a:pt x="980313" y="0"/>
                  </a:lnTo>
                  <a:close/>
                </a:path>
                <a:path w="8804275" h="554989">
                  <a:moveTo>
                    <a:pt x="1037424" y="0"/>
                  </a:moveTo>
                  <a:lnTo>
                    <a:pt x="1027899" y="0"/>
                  </a:lnTo>
                  <a:lnTo>
                    <a:pt x="1027899" y="9525"/>
                  </a:lnTo>
                  <a:lnTo>
                    <a:pt x="1037424" y="9525"/>
                  </a:lnTo>
                  <a:lnTo>
                    <a:pt x="1037424" y="0"/>
                  </a:lnTo>
                  <a:close/>
                </a:path>
                <a:path w="8804275" h="554989">
                  <a:moveTo>
                    <a:pt x="1094524" y="0"/>
                  </a:moveTo>
                  <a:lnTo>
                    <a:pt x="1085011" y="0"/>
                  </a:lnTo>
                  <a:lnTo>
                    <a:pt x="1085011" y="9525"/>
                  </a:lnTo>
                  <a:lnTo>
                    <a:pt x="1094524" y="9525"/>
                  </a:lnTo>
                  <a:lnTo>
                    <a:pt x="1094524" y="0"/>
                  </a:lnTo>
                  <a:close/>
                </a:path>
                <a:path w="8804275" h="554989">
                  <a:moveTo>
                    <a:pt x="1151636" y="0"/>
                  </a:moveTo>
                  <a:lnTo>
                    <a:pt x="1142111" y="0"/>
                  </a:lnTo>
                  <a:lnTo>
                    <a:pt x="1142111" y="9525"/>
                  </a:lnTo>
                  <a:lnTo>
                    <a:pt x="1151636" y="9525"/>
                  </a:lnTo>
                  <a:lnTo>
                    <a:pt x="1151636" y="0"/>
                  </a:lnTo>
                  <a:close/>
                </a:path>
                <a:path w="8804275" h="554989">
                  <a:moveTo>
                    <a:pt x="1208735" y="0"/>
                  </a:moveTo>
                  <a:lnTo>
                    <a:pt x="1199222" y="0"/>
                  </a:lnTo>
                  <a:lnTo>
                    <a:pt x="1199222" y="9525"/>
                  </a:lnTo>
                  <a:lnTo>
                    <a:pt x="1208735" y="9525"/>
                  </a:lnTo>
                  <a:lnTo>
                    <a:pt x="1208735" y="0"/>
                  </a:lnTo>
                  <a:close/>
                </a:path>
                <a:path w="8804275" h="554989">
                  <a:moveTo>
                    <a:pt x="1265847" y="0"/>
                  </a:moveTo>
                  <a:lnTo>
                    <a:pt x="1256322" y="0"/>
                  </a:lnTo>
                  <a:lnTo>
                    <a:pt x="1256322" y="9525"/>
                  </a:lnTo>
                  <a:lnTo>
                    <a:pt x="1265847" y="9525"/>
                  </a:lnTo>
                  <a:lnTo>
                    <a:pt x="1265847" y="0"/>
                  </a:lnTo>
                  <a:close/>
                </a:path>
                <a:path w="8804275" h="554989">
                  <a:moveTo>
                    <a:pt x="1322946" y="0"/>
                  </a:moveTo>
                  <a:lnTo>
                    <a:pt x="1313434" y="0"/>
                  </a:lnTo>
                  <a:lnTo>
                    <a:pt x="1313434" y="9525"/>
                  </a:lnTo>
                  <a:lnTo>
                    <a:pt x="1322946" y="9525"/>
                  </a:lnTo>
                  <a:lnTo>
                    <a:pt x="1322946" y="0"/>
                  </a:lnTo>
                  <a:close/>
                </a:path>
                <a:path w="8804275" h="554989">
                  <a:moveTo>
                    <a:pt x="1380058" y="0"/>
                  </a:moveTo>
                  <a:lnTo>
                    <a:pt x="1370533" y="0"/>
                  </a:lnTo>
                  <a:lnTo>
                    <a:pt x="1370533" y="9525"/>
                  </a:lnTo>
                  <a:lnTo>
                    <a:pt x="1380058" y="9525"/>
                  </a:lnTo>
                  <a:lnTo>
                    <a:pt x="1380058" y="0"/>
                  </a:lnTo>
                  <a:close/>
                </a:path>
                <a:path w="8804275" h="554989">
                  <a:moveTo>
                    <a:pt x="1437157" y="0"/>
                  </a:moveTo>
                  <a:lnTo>
                    <a:pt x="1427645" y="0"/>
                  </a:lnTo>
                  <a:lnTo>
                    <a:pt x="1427645" y="9525"/>
                  </a:lnTo>
                  <a:lnTo>
                    <a:pt x="1437157" y="9525"/>
                  </a:lnTo>
                  <a:lnTo>
                    <a:pt x="1437157" y="0"/>
                  </a:lnTo>
                  <a:close/>
                </a:path>
                <a:path w="8804275" h="554989">
                  <a:moveTo>
                    <a:pt x="1494256" y="0"/>
                  </a:moveTo>
                  <a:lnTo>
                    <a:pt x="1484744" y="0"/>
                  </a:lnTo>
                  <a:lnTo>
                    <a:pt x="1484744" y="9525"/>
                  </a:lnTo>
                  <a:lnTo>
                    <a:pt x="1494256" y="9525"/>
                  </a:lnTo>
                  <a:lnTo>
                    <a:pt x="1494256" y="0"/>
                  </a:lnTo>
                  <a:close/>
                </a:path>
                <a:path w="8804275" h="554989">
                  <a:moveTo>
                    <a:pt x="1551368" y="0"/>
                  </a:moveTo>
                  <a:lnTo>
                    <a:pt x="1541856" y="0"/>
                  </a:lnTo>
                  <a:lnTo>
                    <a:pt x="1541856" y="9525"/>
                  </a:lnTo>
                  <a:lnTo>
                    <a:pt x="1551368" y="9525"/>
                  </a:lnTo>
                  <a:lnTo>
                    <a:pt x="1551368" y="0"/>
                  </a:lnTo>
                  <a:close/>
                </a:path>
                <a:path w="8804275" h="554989">
                  <a:moveTo>
                    <a:pt x="1608467" y="0"/>
                  </a:moveTo>
                  <a:lnTo>
                    <a:pt x="1598955" y="0"/>
                  </a:lnTo>
                  <a:lnTo>
                    <a:pt x="1598955" y="9525"/>
                  </a:lnTo>
                  <a:lnTo>
                    <a:pt x="1608467" y="9525"/>
                  </a:lnTo>
                  <a:lnTo>
                    <a:pt x="1608467" y="0"/>
                  </a:lnTo>
                  <a:close/>
                </a:path>
                <a:path w="8804275" h="554989">
                  <a:moveTo>
                    <a:pt x="1665579" y="0"/>
                  </a:moveTo>
                  <a:lnTo>
                    <a:pt x="1656067" y="0"/>
                  </a:lnTo>
                  <a:lnTo>
                    <a:pt x="1656067" y="9525"/>
                  </a:lnTo>
                  <a:lnTo>
                    <a:pt x="1665579" y="9525"/>
                  </a:lnTo>
                  <a:lnTo>
                    <a:pt x="1665579" y="0"/>
                  </a:lnTo>
                  <a:close/>
                </a:path>
                <a:path w="8804275" h="554989">
                  <a:moveTo>
                    <a:pt x="1722678" y="0"/>
                  </a:moveTo>
                  <a:lnTo>
                    <a:pt x="1713166" y="0"/>
                  </a:lnTo>
                  <a:lnTo>
                    <a:pt x="1713166" y="9525"/>
                  </a:lnTo>
                  <a:lnTo>
                    <a:pt x="1722678" y="9525"/>
                  </a:lnTo>
                  <a:lnTo>
                    <a:pt x="1722678" y="0"/>
                  </a:lnTo>
                  <a:close/>
                </a:path>
                <a:path w="8804275" h="554989">
                  <a:moveTo>
                    <a:pt x="1779790" y="0"/>
                  </a:moveTo>
                  <a:lnTo>
                    <a:pt x="1770278" y="0"/>
                  </a:lnTo>
                  <a:lnTo>
                    <a:pt x="1770278" y="9525"/>
                  </a:lnTo>
                  <a:lnTo>
                    <a:pt x="1779790" y="9525"/>
                  </a:lnTo>
                  <a:lnTo>
                    <a:pt x="1779790" y="0"/>
                  </a:lnTo>
                  <a:close/>
                </a:path>
                <a:path w="8804275" h="554989">
                  <a:moveTo>
                    <a:pt x="1836889" y="0"/>
                  </a:moveTo>
                  <a:lnTo>
                    <a:pt x="1827377" y="0"/>
                  </a:lnTo>
                  <a:lnTo>
                    <a:pt x="1827377" y="9525"/>
                  </a:lnTo>
                  <a:lnTo>
                    <a:pt x="1836889" y="9525"/>
                  </a:lnTo>
                  <a:lnTo>
                    <a:pt x="1836889" y="0"/>
                  </a:lnTo>
                  <a:close/>
                </a:path>
                <a:path w="8804275" h="554989">
                  <a:moveTo>
                    <a:pt x="1894001" y="0"/>
                  </a:moveTo>
                  <a:lnTo>
                    <a:pt x="1884476" y="0"/>
                  </a:lnTo>
                  <a:lnTo>
                    <a:pt x="1884476" y="9525"/>
                  </a:lnTo>
                  <a:lnTo>
                    <a:pt x="1894001" y="9525"/>
                  </a:lnTo>
                  <a:lnTo>
                    <a:pt x="1894001" y="0"/>
                  </a:lnTo>
                  <a:close/>
                </a:path>
                <a:path w="8804275" h="554989">
                  <a:moveTo>
                    <a:pt x="1951101" y="0"/>
                  </a:moveTo>
                  <a:lnTo>
                    <a:pt x="1941588" y="0"/>
                  </a:lnTo>
                  <a:lnTo>
                    <a:pt x="1941588" y="9525"/>
                  </a:lnTo>
                  <a:lnTo>
                    <a:pt x="1951101" y="9525"/>
                  </a:lnTo>
                  <a:lnTo>
                    <a:pt x="1951101" y="0"/>
                  </a:lnTo>
                  <a:close/>
                </a:path>
                <a:path w="8804275" h="554989">
                  <a:moveTo>
                    <a:pt x="2008212" y="0"/>
                  </a:moveTo>
                  <a:lnTo>
                    <a:pt x="1998687" y="0"/>
                  </a:lnTo>
                  <a:lnTo>
                    <a:pt x="1998687" y="9525"/>
                  </a:lnTo>
                  <a:lnTo>
                    <a:pt x="2008212" y="9525"/>
                  </a:lnTo>
                  <a:lnTo>
                    <a:pt x="2008212" y="0"/>
                  </a:lnTo>
                  <a:close/>
                </a:path>
                <a:path w="8804275" h="554989">
                  <a:moveTo>
                    <a:pt x="2065312" y="0"/>
                  </a:moveTo>
                  <a:lnTo>
                    <a:pt x="2055799" y="0"/>
                  </a:lnTo>
                  <a:lnTo>
                    <a:pt x="2055799" y="9525"/>
                  </a:lnTo>
                  <a:lnTo>
                    <a:pt x="2065312" y="9525"/>
                  </a:lnTo>
                  <a:lnTo>
                    <a:pt x="2065312" y="0"/>
                  </a:lnTo>
                  <a:close/>
                </a:path>
                <a:path w="8804275" h="554989">
                  <a:moveTo>
                    <a:pt x="2122424" y="0"/>
                  </a:moveTo>
                  <a:lnTo>
                    <a:pt x="2112899" y="0"/>
                  </a:lnTo>
                  <a:lnTo>
                    <a:pt x="2112899" y="9525"/>
                  </a:lnTo>
                  <a:lnTo>
                    <a:pt x="2122424" y="9525"/>
                  </a:lnTo>
                  <a:lnTo>
                    <a:pt x="2122424" y="0"/>
                  </a:lnTo>
                  <a:close/>
                </a:path>
                <a:path w="8804275" h="554989">
                  <a:moveTo>
                    <a:pt x="2179523" y="0"/>
                  </a:moveTo>
                  <a:lnTo>
                    <a:pt x="2170011" y="0"/>
                  </a:lnTo>
                  <a:lnTo>
                    <a:pt x="2170011" y="9525"/>
                  </a:lnTo>
                  <a:lnTo>
                    <a:pt x="2179523" y="9525"/>
                  </a:lnTo>
                  <a:lnTo>
                    <a:pt x="2179523" y="0"/>
                  </a:lnTo>
                  <a:close/>
                </a:path>
                <a:path w="8804275" h="554989">
                  <a:moveTo>
                    <a:pt x="6862165" y="545147"/>
                  </a:moveTo>
                  <a:lnTo>
                    <a:pt x="6852653" y="545147"/>
                  </a:lnTo>
                  <a:lnTo>
                    <a:pt x="6852653" y="554659"/>
                  </a:lnTo>
                  <a:lnTo>
                    <a:pt x="6862165" y="554659"/>
                  </a:lnTo>
                  <a:lnTo>
                    <a:pt x="6862165" y="545147"/>
                  </a:lnTo>
                  <a:close/>
                </a:path>
                <a:path w="8804275" h="554989">
                  <a:moveTo>
                    <a:pt x="6919277" y="545147"/>
                  </a:moveTo>
                  <a:lnTo>
                    <a:pt x="6909752" y="545147"/>
                  </a:lnTo>
                  <a:lnTo>
                    <a:pt x="6909752" y="554659"/>
                  </a:lnTo>
                  <a:lnTo>
                    <a:pt x="6919277" y="554659"/>
                  </a:lnTo>
                  <a:lnTo>
                    <a:pt x="6919277" y="545147"/>
                  </a:lnTo>
                  <a:close/>
                </a:path>
                <a:path w="8804275" h="554989">
                  <a:moveTo>
                    <a:pt x="6976377" y="545147"/>
                  </a:moveTo>
                  <a:lnTo>
                    <a:pt x="6966864" y="545147"/>
                  </a:lnTo>
                  <a:lnTo>
                    <a:pt x="6966864" y="554659"/>
                  </a:lnTo>
                  <a:lnTo>
                    <a:pt x="6976377" y="554659"/>
                  </a:lnTo>
                  <a:lnTo>
                    <a:pt x="6976377" y="545147"/>
                  </a:lnTo>
                  <a:close/>
                </a:path>
                <a:path w="8804275" h="554989">
                  <a:moveTo>
                    <a:pt x="7033476" y="545147"/>
                  </a:moveTo>
                  <a:lnTo>
                    <a:pt x="7023963" y="545147"/>
                  </a:lnTo>
                  <a:lnTo>
                    <a:pt x="7023963" y="554659"/>
                  </a:lnTo>
                  <a:lnTo>
                    <a:pt x="7033476" y="554659"/>
                  </a:lnTo>
                  <a:lnTo>
                    <a:pt x="7033476" y="545147"/>
                  </a:lnTo>
                  <a:close/>
                </a:path>
                <a:path w="8804275" h="554989">
                  <a:moveTo>
                    <a:pt x="7090588" y="545147"/>
                  </a:moveTo>
                  <a:lnTo>
                    <a:pt x="7081075" y="545147"/>
                  </a:lnTo>
                  <a:lnTo>
                    <a:pt x="7081075" y="554659"/>
                  </a:lnTo>
                  <a:lnTo>
                    <a:pt x="7090588" y="554659"/>
                  </a:lnTo>
                  <a:lnTo>
                    <a:pt x="7090588" y="545147"/>
                  </a:lnTo>
                  <a:close/>
                </a:path>
                <a:path w="8804275" h="554989">
                  <a:moveTo>
                    <a:pt x="7147687" y="545147"/>
                  </a:moveTo>
                  <a:lnTo>
                    <a:pt x="7138175" y="545147"/>
                  </a:lnTo>
                  <a:lnTo>
                    <a:pt x="7138175" y="554659"/>
                  </a:lnTo>
                  <a:lnTo>
                    <a:pt x="7147687" y="554659"/>
                  </a:lnTo>
                  <a:lnTo>
                    <a:pt x="7147687" y="545147"/>
                  </a:lnTo>
                  <a:close/>
                </a:path>
                <a:path w="8804275" h="554989">
                  <a:moveTo>
                    <a:pt x="7204799" y="545147"/>
                  </a:moveTo>
                  <a:lnTo>
                    <a:pt x="7195286" y="545147"/>
                  </a:lnTo>
                  <a:lnTo>
                    <a:pt x="7195286" y="554659"/>
                  </a:lnTo>
                  <a:lnTo>
                    <a:pt x="7204799" y="554659"/>
                  </a:lnTo>
                  <a:lnTo>
                    <a:pt x="7204799" y="545147"/>
                  </a:lnTo>
                  <a:close/>
                </a:path>
                <a:path w="8804275" h="554989">
                  <a:moveTo>
                    <a:pt x="7261898" y="545147"/>
                  </a:moveTo>
                  <a:lnTo>
                    <a:pt x="7252386" y="545147"/>
                  </a:lnTo>
                  <a:lnTo>
                    <a:pt x="7252386" y="554659"/>
                  </a:lnTo>
                  <a:lnTo>
                    <a:pt x="7261898" y="554659"/>
                  </a:lnTo>
                  <a:lnTo>
                    <a:pt x="7261898" y="545147"/>
                  </a:lnTo>
                  <a:close/>
                </a:path>
                <a:path w="8804275" h="554989">
                  <a:moveTo>
                    <a:pt x="7319010" y="545147"/>
                  </a:moveTo>
                  <a:lnTo>
                    <a:pt x="7309485" y="545147"/>
                  </a:lnTo>
                  <a:lnTo>
                    <a:pt x="7309485" y="554659"/>
                  </a:lnTo>
                  <a:lnTo>
                    <a:pt x="7319010" y="554659"/>
                  </a:lnTo>
                  <a:lnTo>
                    <a:pt x="7319010" y="545147"/>
                  </a:lnTo>
                  <a:close/>
                </a:path>
                <a:path w="8804275" h="554989">
                  <a:moveTo>
                    <a:pt x="7376109" y="545147"/>
                  </a:moveTo>
                  <a:lnTo>
                    <a:pt x="7366597" y="545147"/>
                  </a:lnTo>
                  <a:lnTo>
                    <a:pt x="7366597" y="554659"/>
                  </a:lnTo>
                  <a:lnTo>
                    <a:pt x="7376109" y="554659"/>
                  </a:lnTo>
                  <a:lnTo>
                    <a:pt x="7376109" y="545147"/>
                  </a:lnTo>
                  <a:close/>
                </a:path>
                <a:path w="8804275" h="554989">
                  <a:moveTo>
                    <a:pt x="7433221" y="545147"/>
                  </a:moveTo>
                  <a:lnTo>
                    <a:pt x="7423696" y="545147"/>
                  </a:lnTo>
                  <a:lnTo>
                    <a:pt x="7423696" y="554659"/>
                  </a:lnTo>
                  <a:lnTo>
                    <a:pt x="7433221" y="554659"/>
                  </a:lnTo>
                  <a:lnTo>
                    <a:pt x="7433221" y="545147"/>
                  </a:lnTo>
                  <a:close/>
                </a:path>
                <a:path w="8804275" h="554989">
                  <a:moveTo>
                    <a:pt x="7490320" y="545147"/>
                  </a:moveTo>
                  <a:lnTo>
                    <a:pt x="7480808" y="545147"/>
                  </a:lnTo>
                  <a:lnTo>
                    <a:pt x="7480808" y="554659"/>
                  </a:lnTo>
                  <a:lnTo>
                    <a:pt x="7490320" y="554659"/>
                  </a:lnTo>
                  <a:lnTo>
                    <a:pt x="7490320" y="545147"/>
                  </a:lnTo>
                  <a:close/>
                </a:path>
                <a:path w="8804275" h="554989">
                  <a:moveTo>
                    <a:pt x="7547432" y="545147"/>
                  </a:moveTo>
                  <a:lnTo>
                    <a:pt x="7537907" y="545147"/>
                  </a:lnTo>
                  <a:lnTo>
                    <a:pt x="7537907" y="554659"/>
                  </a:lnTo>
                  <a:lnTo>
                    <a:pt x="7547432" y="554659"/>
                  </a:lnTo>
                  <a:lnTo>
                    <a:pt x="7547432" y="545147"/>
                  </a:lnTo>
                  <a:close/>
                </a:path>
                <a:path w="8804275" h="554989">
                  <a:moveTo>
                    <a:pt x="7604531" y="545147"/>
                  </a:moveTo>
                  <a:lnTo>
                    <a:pt x="7595019" y="545147"/>
                  </a:lnTo>
                  <a:lnTo>
                    <a:pt x="7595019" y="554659"/>
                  </a:lnTo>
                  <a:lnTo>
                    <a:pt x="7604531" y="554659"/>
                  </a:lnTo>
                  <a:lnTo>
                    <a:pt x="7604531" y="545147"/>
                  </a:lnTo>
                  <a:close/>
                </a:path>
                <a:path w="8804275" h="554989">
                  <a:moveTo>
                    <a:pt x="7661643" y="545147"/>
                  </a:moveTo>
                  <a:lnTo>
                    <a:pt x="7652118" y="545147"/>
                  </a:lnTo>
                  <a:lnTo>
                    <a:pt x="7652118" y="554659"/>
                  </a:lnTo>
                  <a:lnTo>
                    <a:pt x="7661643" y="554659"/>
                  </a:lnTo>
                  <a:lnTo>
                    <a:pt x="7661643" y="545147"/>
                  </a:lnTo>
                  <a:close/>
                </a:path>
                <a:path w="8804275" h="554989">
                  <a:moveTo>
                    <a:pt x="7718742" y="545147"/>
                  </a:moveTo>
                  <a:lnTo>
                    <a:pt x="7709230" y="545147"/>
                  </a:lnTo>
                  <a:lnTo>
                    <a:pt x="7709230" y="554659"/>
                  </a:lnTo>
                  <a:lnTo>
                    <a:pt x="7718742" y="554659"/>
                  </a:lnTo>
                  <a:lnTo>
                    <a:pt x="7718742" y="545147"/>
                  </a:lnTo>
                  <a:close/>
                </a:path>
                <a:path w="8804275" h="554989">
                  <a:moveTo>
                    <a:pt x="7775854" y="545147"/>
                  </a:moveTo>
                  <a:lnTo>
                    <a:pt x="7766329" y="545147"/>
                  </a:lnTo>
                  <a:lnTo>
                    <a:pt x="7766329" y="554659"/>
                  </a:lnTo>
                  <a:lnTo>
                    <a:pt x="7775854" y="554659"/>
                  </a:lnTo>
                  <a:lnTo>
                    <a:pt x="7775854" y="545147"/>
                  </a:lnTo>
                  <a:close/>
                </a:path>
                <a:path w="8804275" h="554989">
                  <a:moveTo>
                    <a:pt x="7832953" y="545147"/>
                  </a:moveTo>
                  <a:lnTo>
                    <a:pt x="7823441" y="545147"/>
                  </a:lnTo>
                  <a:lnTo>
                    <a:pt x="7823441" y="554659"/>
                  </a:lnTo>
                  <a:lnTo>
                    <a:pt x="7832953" y="554659"/>
                  </a:lnTo>
                  <a:lnTo>
                    <a:pt x="7832953" y="545147"/>
                  </a:lnTo>
                  <a:close/>
                </a:path>
                <a:path w="8804275" h="554989">
                  <a:moveTo>
                    <a:pt x="7890065" y="545147"/>
                  </a:moveTo>
                  <a:lnTo>
                    <a:pt x="7880540" y="545147"/>
                  </a:lnTo>
                  <a:lnTo>
                    <a:pt x="7880540" y="554659"/>
                  </a:lnTo>
                  <a:lnTo>
                    <a:pt x="7890065" y="554659"/>
                  </a:lnTo>
                  <a:lnTo>
                    <a:pt x="7890065" y="545147"/>
                  </a:lnTo>
                  <a:close/>
                </a:path>
                <a:path w="8804275" h="554989">
                  <a:moveTo>
                    <a:pt x="7947165" y="545147"/>
                  </a:moveTo>
                  <a:lnTo>
                    <a:pt x="7937652" y="545147"/>
                  </a:lnTo>
                  <a:lnTo>
                    <a:pt x="7937652" y="554659"/>
                  </a:lnTo>
                  <a:lnTo>
                    <a:pt x="7947165" y="554659"/>
                  </a:lnTo>
                  <a:lnTo>
                    <a:pt x="7947165" y="545147"/>
                  </a:lnTo>
                  <a:close/>
                </a:path>
                <a:path w="8804275" h="554989">
                  <a:moveTo>
                    <a:pt x="8004276" y="545147"/>
                  </a:moveTo>
                  <a:lnTo>
                    <a:pt x="7994751" y="545147"/>
                  </a:lnTo>
                  <a:lnTo>
                    <a:pt x="7994751" y="554659"/>
                  </a:lnTo>
                  <a:lnTo>
                    <a:pt x="8004276" y="554659"/>
                  </a:lnTo>
                  <a:lnTo>
                    <a:pt x="8004276" y="545147"/>
                  </a:lnTo>
                  <a:close/>
                </a:path>
                <a:path w="8804275" h="554989">
                  <a:moveTo>
                    <a:pt x="8061376" y="545147"/>
                  </a:moveTo>
                  <a:lnTo>
                    <a:pt x="8051863" y="545147"/>
                  </a:lnTo>
                  <a:lnTo>
                    <a:pt x="8051863" y="554659"/>
                  </a:lnTo>
                  <a:lnTo>
                    <a:pt x="8061376" y="554659"/>
                  </a:lnTo>
                  <a:lnTo>
                    <a:pt x="8061376" y="545147"/>
                  </a:lnTo>
                  <a:close/>
                </a:path>
                <a:path w="8804275" h="554989">
                  <a:moveTo>
                    <a:pt x="8118488" y="545147"/>
                  </a:moveTo>
                  <a:lnTo>
                    <a:pt x="8108963" y="545147"/>
                  </a:lnTo>
                  <a:lnTo>
                    <a:pt x="8108963" y="554659"/>
                  </a:lnTo>
                  <a:lnTo>
                    <a:pt x="8118488" y="554659"/>
                  </a:lnTo>
                  <a:lnTo>
                    <a:pt x="8118488" y="545147"/>
                  </a:lnTo>
                  <a:close/>
                </a:path>
                <a:path w="8804275" h="554989">
                  <a:moveTo>
                    <a:pt x="8175587" y="545147"/>
                  </a:moveTo>
                  <a:lnTo>
                    <a:pt x="8166074" y="545147"/>
                  </a:lnTo>
                  <a:lnTo>
                    <a:pt x="8166074" y="554659"/>
                  </a:lnTo>
                  <a:lnTo>
                    <a:pt x="8175587" y="554659"/>
                  </a:lnTo>
                  <a:lnTo>
                    <a:pt x="8175587" y="545147"/>
                  </a:lnTo>
                  <a:close/>
                </a:path>
                <a:path w="8804275" h="554989">
                  <a:moveTo>
                    <a:pt x="8232699" y="545147"/>
                  </a:moveTo>
                  <a:lnTo>
                    <a:pt x="8223174" y="545147"/>
                  </a:lnTo>
                  <a:lnTo>
                    <a:pt x="8223174" y="554659"/>
                  </a:lnTo>
                  <a:lnTo>
                    <a:pt x="8232699" y="554659"/>
                  </a:lnTo>
                  <a:lnTo>
                    <a:pt x="8232699" y="545147"/>
                  </a:lnTo>
                  <a:close/>
                </a:path>
                <a:path w="8804275" h="554989">
                  <a:moveTo>
                    <a:pt x="8289798" y="545147"/>
                  </a:moveTo>
                  <a:lnTo>
                    <a:pt x="8280286" y="545147"/>
                  </a:lnTo>
                  <a:lnTo>
                    <a:pt x="8280286" y="554659"/>
                  </a:lnTo>
                  <a:lnTo>
                    <a:pt x="8289798" y="554659"/>
                  </a:lnTo>
                  <a:lnTo>
                    <a:pt x="8289798" y="545147"/>
                  </a:lnTo>
                  <a:close/>
                </a:path>
                <a:path w="8804275" h="554989">
                  <a:moveTo>
                    <a:pt x="8346910" y="545147"/>
                  </a:moveTo>
                  <a:lnTo>
                    <a:pt x="8337385" y="545147"/>
                  </a:lnTo>
                  <a:lnTo>
                    <a:pt x="8337385" y="554659"/>
                  </a:lnTo>
                  <a:lnTo>
                    <a:pt x="8346910" y="554659"/>
                  </a:lnTo>
                  <a:lnTo>
                    <a:pt x="8346910" y="545147"/>
                  </a:lnTo>
                  <a:close/>
                </a:path>
                <a:path w="8804275" h="554989">
                  <a:moveTo>
                    <a:pt x="8404009" y="545147"/>
                  </a:moveTo>
                  <a:lnTo>
                    <a:pt x="8394497" y="545147"/>
                  </a:lnTo>
                  <a:lnTo>
                    <a:pt x="8394497" y="554659"/>
                  </a:lnTo>
                  <a:lnTo>
                    <a:pt x="8404009" y="554659"/>
                  </a:lnTo>
                  <a:lnTo>
                    <a:pt x="8404009" y="545147"/>
                  </a:lnTo>
                  <a:close/>
                </a:path>
                <a:path w="8804275" h="554989">
                  <a:moveTo>
                    <a:pt x="8461121" y="545147"/>
                  </a:moveTo>
                  <a:lnTo>
                    <a:pt x="8451596" y="545147"/>
                  </a:lnTo>
                  <a:lnTo>
                    <a:pt x="8451596" y="554659"/>
                  </a:lnTo>
                  <a:lnTo>
                    <a:pt x="8461121" y="554659"/>
                  </a:lnTo>
                  <a:lnTo>
                    <a:pt x="8461121" y="545147"/>
                  </a:lnTo>
                  <a:close/>
                </a:path>
                <a:path w="8804275" h="554989">
                  <a:moveTo>
                    <a:pt x="8518220" y="545147"/>
                  </a:moveTo>
                  <a:lnTo>
                    <a:pt x="8508708" y="545147"/>
                  </a:lnTo>
                  <a:lnTo>
                    <a:pt x="8508708" y="554659"/>
                  </a:lnTo>
                  <a:lnTo>
                    <a:pt x="8518220" y="554659"/>
                  </a:lnTo>
                  <a:lnTo>
                    <a:pt x="8518220" y="545147"/>
                  </a:lnTo>
                  <a:close/>
                </a:path>
                <a:path w="8804275" h="554989">
                  <a:moveTo>
                    <a:pt x="8575332" y="545147"/>
                  </a:moveTo>
                  <a:lnTo>
                    <a:pt x="8565807" y="545147"/>
                  </a:lnTo>
                  <a:lnTo>
                    <a:pt x="8565807" y="554659"/>
                  </a:lnTo>
                  <a:lnTo>
                    <a:pt x="8575332" y="554659"/>
                  </a:lnTo>
                  <a:lnTo>
                    <a:pt x="8575332" y="545147"/>
                  </a:lnTo>
                  <a:close/>
                </a:path>
                <a:path w="8804275" h="554989">
                  <a:moveTo>
                    <a:pt x="8632431" y="545147"/>
                  </a:moveTo>
                  <a:lnTo>
                    <a:pt x="8622919" y="545147"/>
                  </a:lnTo>
                  <a:lnTo>
                    <a:pt x="8622919" y="554659"/>
                  </a:lnTo>
                  <a:lnTo>
                    <a:pt x="8632431" y="554659"/>
                  </a:lnTo>
                  <a:lnTo>
                    <a:pt x="8632431" y="545147"/>
                  </a:lnTo>
                  <a:close/>
                </a:path>
                <a:path w="8804275" h="554989">
                  <a:moveTo>
                    <a:pt x="8689543" y="545147"/>
                  </a:moveTo>
                  <a:lnTo>
                    <a:pt x="8680018" y="545147"/>
                  </a:lnTo>
                  <a:lnTo>
                    <a:pt x="8680018" y="554659"/>
                  </a:lnTo>
                  <a:lnTo>
                    <a:pt x="8689543" y="554659"/>
                  </a:lnTo>
                  <a:lnTo>
                    <a:pt x="8689543" y="545147"/>
                  </a:lnTo>
                  <a:close/>
                </a:path>
                <a:path w="8804275" h="554989">
                  <a:moveTo>
                    <a:pt x="8746642" y="545147"/>
                  </a:moveTo>
                  <a:lnTo>
                    <a:pt x="8737130" y="545147"/>
                  </a:lnTo>
                  <a:lnTo>
                    <a:pt x="8737130" y="554659"/>
                  </a:lnTo>
                  <a:lnTo>
                    <a:pt x="8746642" y="554659"/>
                  </a:lnTo>
                  <a:lnTo>
                    <a:pt x="8746642" y="545147"/>
                  </a:lnTo>
                  <a:close/>
                </a:path>
                <a:path w="8804275" h="554989">
                  <a:moveTo>
                    <a:pt x="8803742" y="545147"/>
                  </a:moveTo>
                  <a:lnTo>
                    <a:pt x="8794229" y="545147"/>
                  </a:lnTo>
                  <a:lnTo>
                    <a:pt x="8794229" y="554659"/>
                  </a:lnTo>
                  <a:lnTo>
                    <a:pt x="8803742" y="554659"/>
                  </a:lnTo>
                  <a:lnTo>
                    <a:pt x="8803742" y="545147"/>
                  </a:lnTo>
                  <a:close/>
                </a:path>
              </a:pathLst>
            </a:custGeom>
            <a:solidFill>
              <a:srgbClr val="C7C6C3"/>
            </a:solidFill>
          </p:spPr>
          <p:txBody>
            <a:bodyPr wrap="square" lIns="0" tIns="0" rIns="0" bIns="0" rtlCol="0"/>
            <a:lstStyle/>
            <a:p>
              <a:endParaRPr/>
            </a:p>
          </p:txBody>
        </p:sp>
        <p:sp>
          <p:nvSpPr>
            <p:cNvPr id="26" name="object 26"/>
            <p:cNvSpPr/>
            <p:nvPr/>
          </p:nvSpPr>
          <p:spPr>
            <a:xfrm>
              <a:off x="5566042" y="3165335"/>
              <a:ext cx="4007485" cy="9525"/>
            </a:xfrm>
            <a:custGeom>
              <a:avLst/>
              <a:gdLst/>
              <a:ahLst/>
              <a:cxnLst/>
              <a:rect l="l" t="t" r="r" b="b"/>
              <a:pathLst>
                <a:path w="4007484" h="9525">
                  <a:moveTo>
                    <a:pt x="9512" y="0"/>
                  </a:moveTo>
                  <a:lnTo>
                    <a:pt x="0" y="0"/>
                  </a:lnTo>
                  <a:lnTo>
                    <a:pt x="0" y="9525"/>
                  </a:lnTo>
                  <a:lnTo>
                    <a:pt x="9512" y="9525"/>
                  </a:lnTo>
                  <a:lnTo>
                    <a:pt x="9512" y="0"/>
                  </a:lnTo>
                  <a:close/>
                </a:path>
                <a:path w="4007484" h="9525">
                  <a:moveTo>
                    <a:pt x="66624" y="0"/>
                  </a:moveTo>
                  <a:lnTo>
                    <a:pt x="57099" y="0"/>
                  </a:lnTo>
                  <a:lnTo>
                    <a:pt x="57099" y="9525"/>
                  </a:lnTo>
                  <a:lnTo>
                    <a:pt x="66624" y="9525"/>
                  </a:lnTo>
                  <a:lnTo>
                    <a:pt x="66624" y="0"/>
                  </a:lnTo>
                  <a:close/>
                </a:path>
                <a:path w="4007484" h="9525">
                  <a:moveTo>
                    <a:pt x="123723" y="0"/>
                  </a:moveTo>
                  <a:lnTo>
                    <a:pt x="114211" y="0"/>
                  </a:lnTo>
                  <a:lnTo>
                    <a:pt x="114211" y="9525"/>
                  </a:lnTo>
                  <a:lnTo>
                    <a:pt x="123723" y="9525"/>
                  </a:lnTo>
                  <a:lnTo>
                    <a:pt x="123723" y="0"/>
                  </a:lnTo>
                  <a:close/>
                </a:path>
                <a:path w="4007484" h="9525">
                  <a:moveTo>
                    <a:pt x="180835" y="0"/>
                  </a:moveTo>
                  <a:lnTo>
                    <a:pt x="171310" y="0"/>
                  </a:lnTo>
                  <a:lnTo>
                    <a:pt x="171310" y="9525"/>
                  </a:lnTo>
                  <a:lnTo>
                    <a:pt x="180835" y="9525"/>
                  </a:lnTo>
                  <a:lnTo>
                    <a:pt x="180835" y="0"/>
                  </a:lnTo>
                  <a:close/>
                </a:path>
                <a:path w="4007484" h="9525">
                  <a:moveTo>
                    <a:pt x="237934" y="0"/>
                  </a:moveTo>
                  <a:lnTo>
                    <a:pt x="228422" y="0"/>
                  </a:lnTo>
                  <a:lnTo>
                    <a:pt x="228422" y="9525"/>
                  </a:lnTo>
                  <a:lnTo>
                    <a:pt x="237934" y="9525"/>
                  </a:lnTo>
                  <a:lnTo>
                    <a:pt x="237934" y="0"/>
                  </a:lnTo>
                  <a:close/>
                </a:path>
                <a:path w="4007484" h="9525">
                  <a:moveTo>
                    <a:pt x="295046" y="0"/>
                  </a:moveTo>
                  <a:lnTo>
                    <a:pt x="285521" y="0"/>
                  </a:lnTo>
                  <a:lnTo>
                    <a:pt x="285521" y="9525"/>
                  </a:lnTo>
                  <a:lnTo>
                    <a:pt x="295046" y="9525"/>
                  </a:lnTo>
                  <a:lnTo>
                    <a:pt x="295046" y="0"/>
                  </a:lnTo>
                  <a:close/>
                </a:path>
                <a:path w="4007484" h="9525">
                  <a:moveTo>
                    <a:pt x="352145" y="0"/>
                  </a:moveTo>
                  <a:lnTo>
                    <a:pt x="342633" y="0"/>
                  </a:lnTo>
                  <a:lnTo>
                    <a:pt x="342633" y="9525"/>
                  </a:lnTo>
                  <a:lnTo>
                    <a:pt x="352145" y="9525"/>
                  </a:lnTo>
                  <a:lnTo>
                    <a:pt x="352145" y="0"/>
                  </a:lnTo>
                  <a:close/>
                </a:path>
                <a:path w="4007484" h="9525">
                  <a:moveTo>
                    <a:pt x="409257" y="0"/>
                  </a:moveTo>
                  <a:lnTo>
                    <a:pt x="399732" y="0"/>
                  </a:lnTo>
                  <a:lnTo>
                    <a:pt x="399732" y="9525"/>
                  </a:lnTo>
                  <a:lnTo>
                    <a:pt x="409257" y="9525"/>
                  </a:lnTo>
                  <a:lnTo>
                    <a:pt x="409257" y="0"/>
                  </a:lnTo>
                  <a:close/>
                </a:path>
                <a:path w="4007484" h="9525">
                  <a:moveTo>
                    <a:pt x="466356" y="0"/>
                  </a:moveTo>
                  <a:lnTo>
                    <a:pt x="456844" y="0"/>
                  </a:lnTo>
                  <a:lnTo>
                    <a:pt x="456844" y="9525"/>
                  </a:lnTo>
                  <a:lnTo>
                    <a:pt x="466356" y="9525"/>
                  </a:lnTo>
                  <a:lnTo>
                    <a:pt x="466356" y="0"/>
                  </a:lnTo>
                  <a:close/>
                </a:path>
                <a:path w="4007484" h="9525">
                  <a:moveTo>
                    <a:pt x="523468" y="0"/>
                  </a:moveTo>
                  <a:lnTo>
                    <a:pt x="513943" y="0"/>
                  </a:lnTo>
                  <a:lnTo>
                    <a:pt x="513943" y="9525"/>
                  </a:lnTo>
                  <a:lnTo>
                    <a:pt x="523468" y="9525"/>
                  </a:lnTo>
                  <a:lnTo>
                    <a:pt x="523468" y="0"/>
                  </a:lnTo>
                  <a:close/>
                </a:path>
                <a:path w="4007484" h="9525">
                  <a:moveTo>
                    <a:pt x="580567" y="0"/>
                  </a:moveTo>
                  <a:lnTo>
                    <a:pt x="571055" y="0"/>
                  </a:lnTo>
                  <a:lnTo>
                    <a:pt x="571055" y="9525"/>
                  </a:lnTo>
                  <a:lnTo>
                    <a:pt x="580567" y="9525"/>
                  </a:lnTo>
                  <a:lnTo>
                    <a:pt x="580567" y="0"/>
                  </a:lnTo>
                  <a:close/>
                </a:path>
                <a:path w="4007484" h="9525">
                  <a:moveTo>
                    <a:pt x="637679" y="0"/>
                  </a:moveTo>
                  <a:lnTo>
                    <a:pt x="628154" y="0"/>
                  </a:lnTo>
                  <a:lnTo>
                    <a:pt x="628154" y="9525"/>
                  </a:lnTo>
                  <a:lnTo>
                    <a:pt x="637679" y="9525"/>
                  </a:lnTo>
                  <a:lnTo>
                    <a:pt x="637679" y="0"/>
                  </a:lnTo>
                  <a:close/>
                </a:path>
                <a:path w="4007484" h="9525">
                  <a:moveTo>
                    <a:pt x="694778" y="0"/>
                  </a:moveTo>
                  <a:lnTo>
                    <a:pt x="685266" y="0"/>
                  </a:lnTo>
                  <a:lnTo>
                    <a:pt x="685266" y="9525"/>
                  </a:lnTo>
                  <a:lnTo>
                    <a:pt x="694778" y="9525"/>
                  </a:lnTo>
                  <a:lnTo>
                    <a:pt x="694778" y="0"/>
                  </a:lnTo>
                  <a:close/>
                </a:path>
                <a:path w="4007484" h="9525">
                  <a:moveTo>
                    <a:pt x="751890" y="0"/>
                  </a:moveTo>
                  <a:lnTo>
                    <a:pt x="742365" y="0"/>
                  </a:lnTo>
                  <a:lnTo>
                    <a:pt x="742365" y="9525"/>
                  </a:lnTo>
                  <a:lnTo>
                    <a:pt x="751890" y="9525"/>
                  </a:lnTo>
                  <a:lnTo>
                    <a:pt x="751890" y="0"/>
                  </a:lnTo>
                  <a:close/>
                </a:path>
                <a:path w="4007484" h="9525">
                  <a:moveTo>
                    <a:pt x="808990" y="0"/>
                  </a:moveTo>
                  <a:lnTo>
                    <a:pt x="799477" y="0"/>
                  </a:lnTo>
                  <a:lnTo>
                    <a:pt x="799477" y="9525"/>
                  </a:lnTo>
                  <a:lnTo>
                    <a:pt x="808990" y="9525"/>
                  </a:lnTo>
                  <a:lnTo>
                    <a:pt x="808990" y="0"/>
                  </a:lnTo>
                  <a:close/>
                </a:path>
                <a:path w="4007484" h="9525">
                  <a:moveTo>
                    <a:pt x="866101" y="0"/>
                  </a:moveTo>
                  <a:lnTo>
                    <a:pt x="856576" y="0"/>
                  </a:lnTo>
                  <a:lnTo>
                    <a:pt x="856576" y="9525"/>
                  </a:lnTo>
                  <a:lnTo>
                    <a:pt x="866101" y="9525"/>
                  </a:lnTo>
                  <a:lnTo>
                    <a:pt x="866101" y="0"/>
                  </a:lnTo>
                  <a:close/>
                </a:path>
                <a:path w="4007484" h="9525">
                  <a:moveTo>
                    <a:pt x="923201" y="0"/>
                  </a:moveTo>
                  <a:lnTo>
                    <a:pt x="913688" y="0"/>
                  </a:lnTo>
                  <a:lnTo>
                    <a:pt x="913688" y="9525"/>
                  </a:lnTo>
                  <a:lnTo>
                    <a:pt x="923201" y="9525"/>
                  </a:lnTo>
                  <a:lnTo>
                    <a:pt x="923201" y="0"/>
                  </a:lnTo>
                  <a:close/>
                </a:path>
                <a:path w="4007484" h="9525">
                  <a:moveTo>
                    <a:pt x="980313" y="0"/>
                  </a:moveTo>
                  <a:lnTo>
                    <a:pt x="970788" y="0"/>
                  </a:lnTo>
                  <a:lnTo>
                    <a:pt x="970788" y="9525"/>
                  </a:lnTo>
                  <a:lnTo>
                    <a:pt x="980313" y="9525"/>
                  </a:lnTo>
                  <a:lnTo>
                    <a:pt x="980313" y="0"/>
                  </a:lnTo>
                  <a:close/>
                </a:path>
                <a:path w="4007484" h="9525">
                  <a:moveTo>
                    <a:pt x="1037412" y="0"/>
                  </a:moveTo>
                  <a:lnTo>
                    <a:pt x="1027899" y="0"/>
                  </a:lnTo>
                  <a:lnTo>
                    <a:pt x="1027899" y="9525"/>
                  </a:lnTo>
                  <a:lnTo>
                    <a:pt x="1037412" y="9525"/>
                  </a:lnTo>
                  <a:lnTo>
                    <a:pt x="1037412" y="0"/>
                  </a:lnTo>
                  <a:close/>
                </a:path>
                <a:path w="4007484" h="9525">
                  <a:moveTo>
                    <a:pt x="1094524" y="0"/>
                  </a:moveTo>
                  <a:lnTo>
                    <a:pt x="1084999" y="0"/>
                  </a:lnTo>
                  <a:lnTo>
                    <a:pt x="1084999" y="9525"/>
                  </a:lnTo>
                  <a:lnTo>
                    <a:pt x="1094524" y="9525"/>
                  </a:lnTo>
                  <a:lnTo>
                    <a:pt x="1094524" y="0"/>
                  </a:lnTo>
                  <a:close/>
                </a:path>
                <a:path w="4007484" h="9525">
                  <a:moveTo>
                    <a:pt x="1151623" y="0"/>
                  </a:moveTo>
                  <a:lnTo>
                    <a:pt x="1142111" y="0"/>
                  </a:lnTo>
                  <a:lnTo>
                    <a:pt x="1142111" y="9525"/>
                  </a:lnTo>
                  <a:lnTo>
                    <a:pt x="1151623" y="9525"/>
                  </a:lnTo>
                  <a:lnTo>
                    <a:pt x="1151623" y="0"/>
                  </a:lnTo>
                  <a:close/>
                </a:path>
                <a:path w="4007484" h="9525">
                  <a:moveTo>
                    <a:pt x="1208722" y="0"/>
                  </a:moveTo>
                  <a:lnTo>
                    <a:pt x="1199210" y="0"/>
                  </a:lnTo>
                  <a:lnTo>
                    <a:pt x="1199210" y="9525"/>
                  </a:lnTo>
                  <a:lnTo>
                    <a:pt x="1208722" y="9525"/>
                  </a:lnTo>
                  <a:lnTo>
                    <a:pt x="1208722" y="0"/>
                  </a:lnTo>
                  <a:close/>
                </a:path>
                <a:path w="4007484" h="9525">
                  <a:moveTo>
                    <a:pt x="1265834" y="0"/>
                  </a:moveTo>
                  <a:lnTo>
                    <a:pt x="1256322" y="0"/>
                  </a:lnTo>
                  <a:lnTo>
                    <a:pt x="1256322" y="9525"/>
                  </a:lnTo>
                  <a:lnTo>
                    <a:pt x="1265834" y="9525"/>
                  </a:lnTo>
                  <a:lnTo>
                    <a:pt x="1265834" y="0"/>
                  </a:lnTo>
                  <a:close/>
                </a:path>
                <a:path w="4007484" h="9525">
                  <a:moveTo>
                    <a:pt x="1322933" y="0"/>
                  </a:moveTo>
                  <a:lnTo>
                    <a:pt x="1313421" y="0"/>
                  </a:lnTo>
                  <a:lnTo>
                    <a:pt x="1313421" y="9525"/>
                  </a:lnTo>
                  <a:lnTo>
                    <a:pt x="1322933" y="9525"/>
                  </a:lnTo>
                  <a:lnTo>
                    <a:pt x="1322933" y="0"/>
                  </a:lnTo>
                  <a:close/>
                </a:path>
                <a:path w="4007484" h="9525">
                  <a:moveTo>
                    <a:pt x="1380045" y="0"/>
                  </a:moveTo>
                  <a:lnTo>
                    <a:pt x="1370533" y="0"/>
                  </a:lnTo>
                  <a:lnTo>
                    <a:pt x="1370533" y="9525"/>
                  </a:lnTo>
                  <a:lnTo>
                    <a:pt x="1380045" y="9525"/>
                  </a:lnTo>
                  <a:lnTo>
                    <a:pt x="1380045" y="0"/>
                  </a:lnTo>
                  <a:close/>
                </a:path>
                <a:path w="4007484" h="9525">
                  <a:moveTo>
                    <a:pt x="1437144" y="0"/>
                  </a:moveTo>
                  <a:lnTo>
                    <a:pt x="1427632" y="0"/>
                  </a:lnTo>
                  <a:lnTo>
                    <a:pt x="1427632" y="9525"/>
                  </a:lnTo>
                  <a:lnTo>
                    <a:pt x="1437144" y="9525"/>
                  </a:lnTo>
                  <a:lnTo>
                    <a:pt x="1437144" y="0"/>
                  </a:lnTo>
                  <a:close/>
                </a:path>
                <a:path w="4007484" h="9525">
                  <a:moveTo>
                    <a:pt x="1494256" y="0"/>
                  </a:moveTo>
                  <a:lnTo>
                    <a:pt x="1484731" y="0"/>
                  </a:lnTo>
                  <a:lnTo>
                    <a:pt x="1484731" y="9525"/>
                  </a:lnTo>
                  <a:lnTo>
                    <a:pt x="1494256" y="9525"/>
                  </a:lnTo>
                  <a:lnTo>
                    <a:pt x="1494256" y="0"/>
                  </a:lnTo>
                  <a:close/>
                </a:path>
                <a:path w="4007484" h="9525">
                  <a:moveTo>
                    <a:pt x="1551355" y="0"/>
                  </a:moveTo>
                  <a:lnTo>
                    <a:pt x="1541843" y="0"/>
                  </a:lnTo>
                  <a:lnTo>
                    <a:pt x="1541843" y="9525"/>
                  </a:lnTo>
                  <a:lnTo>
                    <a:pt x="1551355" y="9525"/>
                  </a:lnTo>
                  <a:lnTo>
                    <a:pt x="1551355" y="0"/>
                  </a:lnTo>
                  <a:close/>
                </a:path>
                <a:path w="4007484" h="9525">
                  <a:moveTo>
                    <a:pt x="1608467" y="0"/>
                  </a:moveTo>
                  <a:lnTo>
                    <a:pt x="1598942" y="0"/>
                  </a:lnTo>
                  <a:lnTo>
                    <a:pt x="1598942" y="9525"/>
                  </a:lnTo>
                  <a:lnTo>
                    <a:pt x="1608467" y="9525"/>
                  </a:lnTo>
                  <a:lnTo>
                    <a:pt x="1608467" y="0"/>
                  </a:lnTo>
                  <a:close/>
                </a:path>
                <a:path w="4007484" h="9525">
                  <a:moveTo>
                    <a:pt x="1665566" y="0"/>
                  </a:moveTo>
                  <a:lnTo>
                    <a:pt x="1656054" y="0"/>
                  </a:lnTo>
                  <a:lnTo>
                    <a:pt x="1656054" y="9525"/>
                  </a:lnTo>
                  <a:lnTo>
                    <a:pt x="1665566" y="9525"/>
                  </a:lnTo>
                  <a:lnTo>
                    <a:pt x="1665566" y="0"/>
                  </a:lnTo>
                  <a:close/>
                </a:path>
                <a:path w="4007484" h="9525">
                  <a:moveTo>
                    <a:pt x="1722678" y="0"/>
                  </a:moveTo>
                  <a:lnTo>
                    <a:pt x="1713153" y="0"/>
                  </a:lnTo>
                  <a:lnTo>
                    <a:pt x="1713153" y="9525"/>
                  </a:lnTo>
                  <a:lnTo>
                    <a:pt x="1722678" y="9525"/>
                  </a:lnTo>
                  <a:lnTo>
                    <a:pt x="1722678" y="0"/>
                  </a:lnTo>
                  <a:close/>
                </a:path>
                <a:path w="4007484" h="9525">
                  <a:moveTo>
                    <a:pt x="1779778" y="0"/>
                  </a:moveTo>
                  <a:lnTo>
                    <a:pt x="1770265" y="0"/>
                  </a:lnTo>
                  <a:lnTo>
                    <a:pt x="1770265" y="9525"/>
                  </a:lnTo>
                  <a:lnTo>
                    <a:pt x="1779778" y="9525"/>
                  </a:lnTo>
                  <a:lnTo>
                    <a:pt x="1779778" y="0"/>
                  </a:lnTo>
                  <a:close/>
                </a:path>
                <a:path w="4007484" h="9525">
                  <a:moveTo>
                    <a:pt x="1836889" y="0"/>
                  </a:moveTo>
                  <a:lnTo>
                    <a:pt x="1827364" y="0"/>
                  </a:lnTo>
                  <a:lnTo>
                    <a:pt x="1827364" y="9525"/>
                  </a:lnTo>
                  <a:lnTo>
                    <a:pt x="1836889" y="9525"/>
                  </a:lnTo>
                  <a:lnTo>
                    <a:pt x="1836889" y="0"/>
                  </a:lnTo>
                  <a:close/>
                </a:path>
                <a:path w="4007484" h="9525">
                  <a:moveTo>
                    <a:pt x="1893989" y="0"/>
                  </a:moveTo>
                  <a:lnTo>
                    <a:pt x="1884476" y="0"/>
                  </a:lnTo>
                  <a:lnTo>
                    <a:pt x="1884476" y="9525"/>
                  </a:lnTo>
                  <a:lnTo>
                    <a:pt x="1893989" y="9525"/>
                  </a:lnTo>
                  <a:lnTo>
                    <a:pt x="1893989" y="0"/>
                  </a:lnTo>
                  <a:close/>
                </a:path>
                <a:path w="4007484" h="9525">
                  <a:moveTo>
                    <a:pt x="1951101" y="0"/>
                  </a:moveTo>
                  <a:lnTo>
                    <a:pt x="1941576" y="0"/>
                  </a:lnTo>
                  <a:lnTo>
                    <a:pt x="1941576" y="9525"/>
                  </a:lnTo>
                  <a:lnTo>
                    <a:pt x="1951101" y="9525"/>
                  </a:lnTo>
                  <a:lnTo>
                    <a:pt x="1951101" y="0"/>
                  </a:lnTo>
                  <a:close/>
                </a:path>
                <a:path w="4007484" h="9525">
                  <a:moveTo>
                    <a:pt x="2008200" y="0"/>
                  </a:moveTo>
                  <a:lnTo>
                    <a:pt x="1998687" y="0"/>
                  </a:lnTo>
                  <a:lnTo>
                    <a:pt x="1998687" y="9525"/>
                  </a:lnTo>
                  <a:lnTo>
                    <a:pt x="2008200" y="9525"/>
                  </a:lnTo>
                  <a:lnTo>
                    <a:pt x="2008200" y="0"/>
                  </a:lnTo>
                  <a:close/>
                </a:path>
                <a:path w="4007484" h="9525">
                  <a:moveTo>
                    <a:pt x="2065312" y="0"/>
                  </a:moveTo>
                  <a:lnTo>
                    <a:pt x="2055787" y="0"/>
                  </a:lnTo>
                  <a:lnTo>
                    <a:pt x="2055787" y="9525"/>
                  </a:lnTo>
                  <a:lnTo>
                    <a:pt x="2065312" y="9525"/>
                  </a:lnTo>
                  <a:lnTo>
                    <a:pt x="2065312" y="0"/>
                  </a:lnTo>
                  <a:close/>
                </a:path>
                <a:path w="4007484" h="9525">
                  <a:moveTo>
                    <a:pt x="2122411" y="0"/>
                  </a:moveTo>
                  <a:lnTo>
                    <a:pt x="2112899" y="0"/>
                  </a:lnTo>
                  <a:lnTo>
                    <a:pt x="2112899" y="9525"/>
                  </a:lnTo>
                  <a:lnTo>
                    <a:pt x="2122411" y="9525"/>
                  </a:lnTo>
                  <a:lnTo>
                    <a:pt x="2122411" y="0"/>
                  </a:lnTo>
                  <a:close/>
                </a:path>
                <a:path w="4007484" h="9525">
                  <a:moveTo>
                    <a:pt x="2179523" y="0"/>
                  </a:moveTo>
                  <a:lnTo>
                    <a:pt x="2169998" y="0"/>
                  </a:lnTo>
                  <a:lnTo>
                    <a:pt x="2169998" y="9525"/>
                  </a:lnTo>
                  <a:lnTo>
                    <a:pt x="2179523" y="9525"/>
                  </a:lnTo>
                  <a:lnTo>
                    <a:pt x="2179523" y="0"/>
                  </a:lnTo>
                  <a:close/>
                </a:path>
                <a:path w="4007484" h="9525">
                  <a:moveTo>
                    <a:pt x="2236622" y="0"/>
                  </a:moveTo>
                  <a:lnTo>
                    <a:pt x="2227110" y="0"/>
                  </a:lnTo>
                  <a:lnTo>
                    <a:pt x="2227110" y="9525"/>
                  </a:lnTo>
                  <a:lnTo>
                    <a:pt x="2236622" y="9525"/>
                  </a:lnTo>
                  <a:lnTo>
                    <a:pt x="2236622" y="0"/>
                  </a:lnTo>
                  <a:close/>
                </a:path>
                <a:path w="4007484" h="9525">
                  <a:moveTo>
                    <a:pt x="2293734" y="0"/>
                  </a:moveTo>
                  <a:lnTo>
                    <a:pt x="2284209" y="0"/>
                  </a:lnTo>
                  <a:lnTo>
                    <a:pt x="2284209" y="9525"/>
                  </a:lnTo>
                  <a:lnTo>
                    <a:pt x="2293734" y="9525"/>
                  </a:lnTo>
                  <a:lnTo>
                    <a:pt x="2293734" y="0"/>
                  </a:lnTo>
                  <a:close/>
                </a:path>
                <a:path w="4007484" h="9525">
                  <a:moveTo>
                    <a:pt x="2350833" y="0"/>
                  </a:moveTo>
                  <a:lnTo>
                    <a:pt x="2341321" y="0"/>
                  </a:lnTo>
                  <a:lnTo>
                    <a:pt x="2341321" y="9525"/>
                  </a:lnTo>
                  <a:lnTo>
                    <a:pt x="2350833" y="9525"/>
                  </a:lnTo>
                  <a:lnTo>
                    <a:pt x="2350833" y="0"/>
                  </a:lnTo>
                  <a:close/>
                </a:path>
                <a:path w="4007484" h="9525">
                  <a:moveTo>
                    <a:pt x="2407945" y="0"/>
                  </a:moveTo>
                  <a:lnTo>
                    <a:pt x="2398420" y="0"/>
                  </a:lnTo>
                  <a:lnTo>
                    <a:pt x="2398420" y="9525"/>
                  </a:lnTo>
                  <a:lnTo>
                    <a:pt x="2407945" y="9525"/>
                  </a:lnTo>
                  <a:lnTo>
                    <a:pt x="2407945" y="0"/>
                  </a:lnTo>
                  <a:close/>
                </a:path>
                <a:path w="4007484" h="9525">
                  <a:moveTo>
                    <a:pt x="2465044" y="0"/>
                  </a:moveTo>
                  <a:lnTo>
                    <a:pt x="2455532" y="0"/>
                  </a:lnTo>
                  <a:lnTo>
                    <a:pt x="2455532" y="9525"/>
                  </a:lnTo>
                  <a:lnTo>
                    <a:pt x="2465044" y="9525"/>
                  </a:lnTo>
                  <a:lnTo>
                    <a:pt x="2465044" y="0"/>
                  </a:lnTo>
                  <a:close/>
                </a:path>
                <a:path w="4007484" h="9525">
                  <a:moveTo>
                    <a:pt x="2522156" y="0"/>
                  </a:moveTo>
                  <a:lnTo>
                    <a:pt x="2512631" y="0"/>
                  </a:lnTo>
                  <a:lnTo>
                    <a:pt x="2512631" y="9525"/>
                  </a:lnTo>
                  <a:lnTo>
                    <a:pt x="2522156" y="9525"/>
                  </a:lnTo>
                  <a:lnTo>
                    <a:pt x="2522156" y="0"/>
                  </a:lnTo>
                  <a:close/>
                </a:path>
                <a:path w="4007484" h="9525">
                  <a:moveTo>
                    <a:pt x="2579255" y="0"/>
                  </a:moveTo>
                  <a:lnTo>
                    <a:pt x="2569743" y="0"/>
                  </a:lnTo>
                  <a:lnTo>
                    <a:pt x="2569743" y="9525"/>
                  </a:lnTo>
                  <a:lnTo>
                    <a:pt x="2579255" y="9525"/>
                  </a:lnTo>
                  <a:lnTo>
                    <a:pt x="2579255" y="0"/>
                  </a:lnTo>
                  <a:close/>
                </a:path>
                <a:path w="4007484" h="9525">
                  <a:moveTo>
                    <a:pt x="2636367" y="0"/>
                  </a:moveTo>
                  <a:lnTo>
                    <a:pt x="2626842" y="0"/>
                  </a:lnTo>
                  <a:lnTo>
                    <a:pt x="2626842" y="9525"/>
                  </a:lnTo>
                  <a:lnTo>
                    <a:pt x="2636367" y="9525"/>
                  </a:lnTo>
                  <a:lnTo>
                    <a:pt x="2636367" y="0"/>
                  </a:lnTo>
                  <a:close/>
                </a:path>
                <a:path w="4007484" h="9525">
                  <a:moveTo>
                    <a:pt x="2693466" y="0"/>
                  </a:moveTo>
                  <a:lnTo>
                    <a:pt x="2683954" y="0"/>
                  </a:lnTo>
                  <a:lnTo>
                    <a:pt x="2683954" y="9525"/>
                  </a:lnTo>
                  <a:lnTo>
                    <a:pt x="2693466" y="9525"/>
                  </a:lnTo>
                  <a:lnTo>
                    <a:pt x="2693466" y="0"/>
                  </a:lnTo>
                  <a:close/>
                </a:path>
                <a:path w="4007484" h="9525">
                  <a:moveTo>
                    <a:pt x="2750578" y="0"/>
                  </a:moveTo>
                  <a:lnTo>
                    <a:pt x="2741053" y="0"/>
                  </a:lnTo>
                  <a:lnTo>
                    <a:pt x="2741053" y="9525"/>
                  </a:lnTo>
                  <a:lnTo>
                    <a:pt x="2750578" y="9525"/>
                  </a:lnTo>
                  <a:lnTo>
                    <a:pt x="2750578" y="0"/>
                  </a:lnTo>
                  <a:close/>
                </a:path>
                <a:path w="4007484" h="9525">
                  <a:moveTo>
                    <a:pt x="2807678" y="0"/>
                  </a:moveTo>
                  <a:lnTo>
                    <a:pt x="2798165" y="0"/>
                  </a:lnTo>
                  <a:lnTo>
                    <a:pt x="2798165" y="9525"/>
                  </a:lnTo>
                  <a:lnTo>
                    <a:pt x="2807678" y="9525"/>
                  </a:lnTo>
                  <a:lnTo>
                    <a:pt x="2807678" y="0"/>
                  </a:lnTo>
                  <a:close/>
                </a:path>
                <a:path w="4007484" h="9525">
                  <a:moveTo>
                    <a:pt x="2864789" y="0"/>
                  </a:moveTo>
                  <a:lnTo>
                    <a:pt x="2855264" y="0"/>
                  </a:lnTo>
                  <a:lnTo>
                    <a:pt x="2855264" y="9525"/>
                  </a:lnTo>
                  <a:lnTo>
                    <a:pt x="2864789" y="9525"/>
                  </a:lnTo>
                  <a:lnTo>
                    <a:pt x="2864789" y="0"/>
                  </a:lnTo>
                  <a:close/>
                </a:path>
                <a:path w="4007484" h="9525">
                  <a:moveTo>
                    <a:pt x="2921889" y="0"/>
                  </a:moveTo>
                  <a:lnTo>
                    <a:pt x="2912376" y="0"/>
                  </a:lnTo>
                  <a:lnTo>
                    <a:pt x="2912376" y="9525"/>
                  </a:lnTo>
                  <a:lnTo>
                    <a:pt x="2921889" y="9525"/>
                  </a:lnTo>
                  <a:lnTo>
                    <a:pt x="2921889" y="0"/>
                  </a:lnTo>
                  <a:close/>
                </a:path>
                <a:path w="4007484" h="9525">
                  <a:moveTo>
                    <a:pt x="2978988" y="0"/>
                  </a:moveTo>
                  <a:lnTo>
                    <a:pt x="2969476" y="0"/>
                  </a:lnTo>
                  <a:lnTo>
                    <a:pt x="2969476" y="9525"/>
                  </a:lnTo>
                  <a:lnTo>
                    <a:pt x="2978988" y="9525"/>
                  </a:lnTo>
                  <a:lnTo>
                    <a:pt x="2978988" y="0"/>
                  </a:lnTo>
                  <a:close/>
                </a:path>
                <a:path w="4007484" h="9525">
                  <a:moveTo>
                    <a:pt x="3036100" y="0"/>
                  </a:moveTo>
                  <a:lnTo>
                    <a:pt x="3026587" y="0"/>
                  </a:lnTo>
                  <a:lnTo>
                    <a:pt x="3026587" y="9525"/>
                  </a:lnTo>
                  <a:lnTo>
                    <a:pt x="3036100" y="9525"/>
                  </a:lnTo>
                  <a:lnTo>
                    <a:pt x="3036100" y="0"/>
                  </a:lnTo>
                  <a:close/>
                </a:path>
                <a:path w="4007484" h="9525">
                  <a:moveTo>
                    <a:pt x="3093199" y="0"/>
                  </a:moveTo>
                  <a:lnTo>
                    <a:pt x="3083687" y="0"/>
                  </a:lnTo>
                  <a:lnTo>
                    <a:pt x="3083687" y="9525"/>
                  </a:lnTo>
                  <a:lnTo>
                    <a:pt x="3093199" y="9525"/>
                  </a:lnTo>
                  <a:lnTo>
                    <a:pt x="3093199" y="0"/>
                  </a:lnTo>
                  <a:close/>
                </a:path>
                <a:path w="4007484" h="9525">
                  <a:moveTo>
                    <a:pt x="3150311" y="0"/>
                  </a:moveTo>
                  <a:lnTo>
                    <a:pt x="3140799" y="0"/>
                  </a:lnTo>
                  <a:lnTo>
                    <a:pt x="3140799" y="9525"/>
                  </a:lnTo>
                  <a:lnTo>
                    <a:pt x="3150311" y="9525"/>
                  </a:lnTo>
                  <a:lnTo>
                    <a:pt x="3150311" y="0"/>
                  </a:lnTo>
                  <a:close/>
                </a:path>
                <a:path w="4007484" h="9525">
                  <a:moveTo>
                    <a:pt x="3207410" y="0"/>
                  </a:moveTo>
                  <a:lnTo>
                    <a:pt x="3197898" y="0"/>
                  </a:lnTo>
                  <a:lnTo>
                    <a:pt x="3197898" y="9525"/>
                  </a:lnTo>
                  <a:lnTo>
                    <a:pt x="3207410" y="9525"/>
                  </a:lnTo>
                  <a:lnTo>
                    <a:pt x="3207410" y="0"/>
                  </a:lnTo>
                  <a:close/>
                </a:path>
                <a:path w="4007484" h="9525">
                  <a:moveTo>
                    <a:pt x="3264522" y="0"/>
                  </a:moveTo>
                  <a:lnTo>
                    <a:pt x="3254997" y="0"/>
                  </a:lnTo>
                  <a:lnTo>
                    <a:pt x="3254997" y="9525"/>
                  </a:lnTo>
                  <a:lnTo>
                    <a:pt x="3264522" y="9525"/>
                  </a:lnTo>
                  <a:lnTo>
                    <a:pt x="3264522" y="0"/>
                  </a:lnTo>
                  <a:close/>
                </a:path>
                <a:path w="4007484" h="9525">
                  <a:moveTo>
                    <a:pt x="3321621" y="0"/>
                  </a:moveTo>
                  <a:lnTo>
                    <a:pt x="3312109" y="0"/>
                  </a:lnTo>
                  <a:lnTo>
                    <a:pt x="3312109" y="9525"/>
                  </a:lnTo>
                  <a:lnTo>
                    <a:pt x="3321621" y="9525"/>
                  </a:lnTo>
                  <a:lnTo>
                    <a:pt x="3321621" y="0"/>
                  </a:lnTo>
                  <a:close/>
                </a:path>
                <a:path w="4007484" h="9525">
                  <a:moveTo>
                    <a:pt x="3378733" y="0"/>
                  </a:moveTo>
                  <a:lnTo>
                    <a:pt x="3369208" y="0"/>
                  </a:lnTo>
                  <a:lnTo>
                    <a:pt x="3369208" y="9525"/>
                  </a:lnTo>
                  <a:lnTo>
                    <a:pt x="3378733" y="9525"/>
                  </a:lnTo>
                  <a:lnTo>
                    <a:pt x="3378733" y="0"/>
                  </a:lnTo>
                  <a:close/>
                </a:path>
                <a:path w="4007484" h="9525">
                  <a:moveTo>
                    <a:pt x="3435832" y="0"/>
                  </a:moveTo>
                  <a:lnTo>
                    <a:pt x="3426320" y="0"/>
                  </a:lnTo>
                  <a:lnTo>
                    <a:pt x="3426320" y="9525"/>
                  </a:lnTo>
                  <a:lnTo>
                    <a:pt x="3435832" y="9525"/>
                  </a:lnTo>
                  <a:lnTo>
                    <a:pt x="3435832" y="0"/>
                  </a:lnTo>
                  <a:close/>
                </a:path>
                <a:path w="4007484" h="9525">
                  <a:moveTo>
                    <a:pt x="3492944" y="0"/>
                  </a:moveTo>
                  <a:lnTo>
                    <a:pt x="3483419" y="0"/>
                  </a:lnTo>
                  <a:lnTo>
                    <a:pt x="3483419" y="9525"/>
                  </a:lnTo>
                  <a:lnTo>
                    <a:pt x="3492944" y="9525"/>
                  </a:lnTo>
                  <a:lnTo>
                    <a:pt x="3492944" y="0"/>
                  </a:lnTo>
                  <a:close/>
                </a:path>
                <a:path w="4007484" h="9525">
                  <a:moveTo>
                    <a:pt x="3550043" y="0"/>
                  </a:moveTo>
                  <a:lnTo>
                    <a:pt x="3540531" y="0"/>
                  </a:lnTo>
                  <a:lnTo>
                    <a:pt x="3540531" y="9525"/>
                  </a:lnTo>
                  <a:lnTo>
                    <a:pt x="3550043" y="9525"/>
                  </a:lnTo>
                  <a:lnTo>
                    <a:pt x="3550043" y="0"/>
                  </a:lnTo>
                  <a:close/>
                </a:path>
                <a:path w="4007484" h="9525">
                  <a:moveTo>
                    <a:pt x="3607155" y="0"/>
                  </a:moveTo>
                  <a:lnTo>
                    <a:pt x="3597630" y="0"/>
                  </a:lnTo>
                  <a:lnTo>
                    <a:pt x="3597630" y="9525"/>
                  </a:lnTo>
                  <a:lnTo>
                    <a:pt x="3607155" y="9525"/>
                  </a:lnTo>
                  <a:lnTo>
                    <a:pt x="3607155" y="0"/>
                  </a:lnTo>
                  <a:close/>
                </a:path>
                <a:path w="4007484" h="9525">
                  <a:moveTo>
                    <a:pt x="3664254" y="0"/>
                  </a:moveTo>
                  <a:lnTo>
                    <a:pt x="3654742" y="0"/>
                  </a:lnTo>
                  <a:lnTo>
                    <a:pt x="3654742" y="9525"/>
                  </a:lnTo>
                  <a:lnTo>
                    <a:pt x="3664254" y="9525"/>
                  </a:lnTo>
                  <a:lnTo>
                    <a:pt x="3664254" y="0"/>
                  </a:lnTo>
                  <a:close/>
                </a:path>
                <a:path w="4007484" h="9525">
                  <a:moveTo>
                    <a:pt x="3721366" y="0"/>
                  </a:moveTo>
                  <a:lnTo>
                    <a:pt x="3711841" y="0"/>
                  </a:lnTo>
                  <a:lnTo>
                    <a:pt x="3711841" y="9525"/>
                  </a:lnTo>
                  <a:lnTo>
                    <a:pt x="3721366" y="9525"/>
                  </a:lnTo>
                  <a:lnTo>
                    <a:pt x="3721366" y="0"/>
                  </a:lnTo>
                  <a:close/>
                </a:path>
                <a:path w="4007484" h="9525">
                  <a:moveTo>
                    <a:pt x="3778466" y="0"/>
                  </a:moveTo>
                  <a:lnTo>
                    <a:pt x="3768953" y="0"/>
                  </a:lnTo>
                  <a:lnTo>
                    <a:pt x="3768953" y="9525"/>
                  </a:lnTo>
                  <a:lnTo>
                    <a:pt x="3778466" y="9525"/>
                  </a:lnTo>
                  <a:lnTo>
                    <a:pt x="3778466" y="0"/>
                  </a:lnTo>
                  <a:close/>
                </a:path>
                <a:path w="4007484" h="9525">
                  <a:moveTo>
                    <a:pt x="3835577" y="0"/>
                  </a:moveTo>
                  <a:lnTo>
                    <a:pt x="3826052" y="0"/>
                  </a:lnTo>
                  <a:lnTo>
                    <a:pt x="3826052" y="9525"/>
                  </a:lnTo>
                  <a:lnTo>
                    <a:pt x="3835577" y="9525"/>
                  </a:lnTo>
                  <a:lnTo>
                    <a:pt x="3835577" y="0"/>
                  </a:lnTo>
                  <a:close/>
                </a:path>
                <a:path w="4007484" h="9525">
                  <a:moveTo>
                    <a:pt x="3892677" y="0"/>
                  </a:moveTo>
                  <a:lnTo>
                    <a:pt x="3883164" y="0"/>
                  </a:lnTo>
                  <a:lnTo>
                    <a:pt x="3883164" y="9525"/>
                  </a:lnTo>
                  <a:lnTo>
                    <a:pt x="3892677" y="9525"/>
                  </a:lnTo>
                  <a:lnTo>
                    <a:pt x="3892677" y="0"/>
                  </a:lnTo>
                  <a:close/>
                </a:path>
                <a:path w="4007484" h="9525">
                  <a:moveTo>
                    <a:pt x="3949789" y="0"/>
                  </a:moveTo>
                  <a:lnTo>
                    <a:pt x="3940264" y="0"/>
                  </a:lnTo>
                  <a:lnTo>
                    <a:pt x="3940264" y="9525"/>
                  </a:lnTo>
                  <a:lnTo>
                    <a:pt x="3949789" y="9525"/>
                  </a:lnTo>
                  <a:lnTo>
                    <a:pt x="3949789" y="0"/>
                  </a:lnTo>
                  <a:close/>
                </a:path>
                <a:path w="4007484" h="9525">
                  <a:moveTo>
                    <a:pt x="4006888" y="0"/>
                  </a:moveTo>
                  <a:lnTo>
                    <a:pt x="3997375" y="0"/>
                  </a:lnTo>
                  <a:lnTo>
                    <a:pt x="3997375" y="9525"/>
                  </a:lnTo>
                  <a:lnTo>
                    <a:pt x="4006888" y="9525"/>
                  </a:lnTo>
                  <a:lnTo>
                    <a:pt x="4006888" y="0"/>
                  </a:lnTo>
                  <a:close/>
                </a:path>
              </a:pathLst>
            </a:custGeom>
            <a:solidFill>
              <a:srgbClr val="C7C6C3"/>
            </a:solidFill>
          </p:spPr>
          <p:txBody>
            <a:bodyPr wrap="square" lIns="0" tIns="0" rIns="0" bIns="0" rtlCol="0"/>
            <a:lstStyle/>
            <a:p>
              <a:endParaRPr/>
            </a:p>
          </p:txBody>
        </p:sp>
        <p:sp>
          <p:nvSpPr>
            <p:cNvPr id="27" name="object 27"/>
            <p:cNvSpPr/>
            <p:nvPr/>
          </p:nvSpPr>
          <p:spPr>
            <a:xfrm>
              <a:off x="3396031" y="2620187"/>
              <a:ext cx="8804275" cy="554990"/>
            </a:xfrm>
            <a:custGeom>
              <a:avLst/>
              <a:gdLst/>
              <a:ahLst/>
              <a:cxnLst/>
              <a:rect l="l" t="t" r="r" b="b"/>
              <a:pathLst>
                <a:path w="8804275" h="554989">
                  <a:moveTo>
                    <a:pt x="9525" y="0"/>
                  </a:moveTo>
                  <a:lnTo>
                    <a:pt x="0" y="0"/>
                  </a:lnTo>
                  <a:lnTo>
                    <a:pt x="0" y="9525"/>
                  </a:lnTo>
                  <a:lnTo>
                    <a:pt x="9525" y="9525"/>
                  </a:lnTo>
                  <a:lnTo>
                    <a:pt x="9525" y="0"/>
                  </a:lnTo>
                  <a:close/>
                </a:path>
                <a:path w="8804275" h="554989">
                  <a:moveTo>
                    <a:pt x="66624" y="0"/>
                  </a:moveTo>
                  <a:lnTo>
                    <a:pt x="57111" y="0"/>
                  </a:lnTo>
                  <a:lnTo>
                    <a:pt x="57111" y="9525"/>
                  </a:lnTo>
                  <a:lnTo>
                    <a:pt x="66624" y="9525"/>
                  </a:lnTo>
                  <a:lnTo>
                    <a:pt x="66624" y="0"/>
                  </a:lnTo>
                  <a:close/>
                </a:path>
                <a:path w="8804275" h="554989">
                  <a:moveTo>
                    <a:pt x="123736" y="0"/>
                  </a:moveTo>
                  <a:lnTo>
                    <a:pt x="114211" y="0"/>
                  </a:lnTo>
                  <a:lnTo>
                    <a:pt x="114211" y="9525"/>
                  </a:lnTo>
                  <a:lnTo>
                    <a:pt x="123736" y="9525"/>
                  </a:lnTo>
                  <a:lnTo>
                    <a:pt x="123736" y="0"/>
                  </a:lnTo>
                  <a:close/>
                </a:path>
                <a:path w="8804275" h="554989">
                  <a:moveTo>
                    <a:pt x="180835" y="0"/>
                  </a:moveTo>
                  <a:lnTo>
                    <a:pt x="171323" y="0"/>
                  </a:lnTo>
                  <a:lnTo>
                    <a:pt x="171323" y="9525"/>
                  </a:lnTo>
                  <a:lnTo>
                    <a:pt x="180835" y="9525"/>
                  </a:lnTo>
                  <a:lnTo>
                    <a:pt x="180835" y="0"/>
                  </a:lnTo>
                  <a:close/>
                </a:path>
                <a:path w="8804275" h="554989">
                  <a:moveTo>
                    <a:pt x="237947" y="0"/>
                  </a:moveTo>
                  <a:lnTo>
                    <a:pt x="228422" y="0"/>
                  </a:lnTo>
                  <a:lnTo>
                    <a:pt x="228422" y="9525"/>
                  </a:lnTo>
                  <a:lnTo>
                    <a:pt x="237947" y="9525"/>
                  </a:lnTo>
                  <a:lnTo>
                    <a:pt x="237947" y="0"/>
                  </a:lnTo>
                  <a:close/>
                </a:path>
                <a:path w="8804275" h="554989">
                  <a:moveTo>
                    <a:pt x="295046" y="0"/>
                  </a:moveTo>
                  <a:lnTo>
                    <a:pt x="285534" y="0"/>
                  </a:lnTo>
                  <a:lnTo>
                    <a:pt x="285534" y="9525"/>
                  </a:lnTo>
                  <a:lnTo>
                    <a:pt x="295046" y="9525"/>
                  </a:lnTo>
                  <a:lnTo>
                    <a:pt x="295046" y="0"/>
                  </a:lnTo>
                  <a:close/>
                </a:path>
                <a:path w="8804275" h="554989">
                  <a:moveTo>
                    <a:pt x="352158" y="0"/>
                  </a:moveTo>
                  <a:lnTo>
                    <a:pt x="342633" y="0"/>
                  </a:lnTo>
                  <a:lnTo>
                    <a:pt x="342633" y="9525"/>
                  </a:lnTo>
                  <a:lnTo>
                    <a:pt x="352158" y="9525"/>
                  </a:lnTo>
                  <a:lnTo>
                    <a:pt x="352158" y="0"/>
                  </a:lnTo>
                  <a:close/>
                </a:path>
                <a:path w="8804275" h="554989">
                  <a:moveTo>
                    <a:pt x="409257" y="0"/>
                  </a:moveTo>
                  <a:lnTo>
                    <a:pt x="399745" y="0"/>
                  </a:lnTo>
                  <a:lnTo>
                    <a:pt x="399745" y="9525"/>
                  </a:lnTo>
                  <a:lnTo>
                    <a:pt x="409257" y="9525"/>
                  </a:lnTo>
                  <a:lnTo>
                    <a:pt x="409257" y="0"/>
                  </a:lnTo>
                  <a:close/>
                </a:path>
                <a:path w="8804275" h="554989">
                  <a:moveTo>
                    <a:pt x="466369" y="0"/>
                  </a:moveTo>
                  <a:lnTo>
                    <a:pt x="456844" y="0"/>
                  </a:lnTo>
                  <a:lnTo>
                    <a:pt x="456844" y="9525"/>
                  </a:lnTo>
                  <a:lnTo>
                    <a:pt x="466369" y="9525"/>
                  </a:lnTo>
                  <a:lnTo>
                    <a:pt x="466369" y="0"/>
                  </a:lnTo>
                  <a:close/>
                </a:path>
                <a:path w="8804275" h="554989">
                  <a:moveTo>
                    <a:pt x="523468" y="0"/>
                  </a:moveTo>
                  <a:lnTo>
                    <a:pt x="513956" y="0"/>
                  </a:lnTo>
                  <a:lnTo>
                    <a:pt x="513956" y="9525"/>
                  </a:lnTo>
                  <a:lnTo>
                    <a:pt x="523468" y="9525"/>
                  </a:lnTo>
                  <a:lnTo>
                    <a:pt x="523468" y="0"/>
                  </a:lnTo>
                  <a:close/>
                </a:path>
                <a:path w="8804275" h="554989">
                  <a:moveTo>
                    <a:pt x="580580" y="0"/>
                  </a:moveTo>
                  <a:lnTo>
                    <a:pt x="571055" y="0"/>
                  </a:lnTo>
                  <a:lnTo>
                    <a:pt x="571055" y="9525"/>
                  </a:lnTo>
                  <a:lnTo>
                    <a:pt x="580580" y="9525"/>
                  </a:lnTo>
                  <a:lnTo>
                    <a:pt x="580580" y="0"/>
                  </a:lnTo>
                  <a:close/>
                </a:path>
                <a:path w="8804275" h="554989">
                  <a:moveTo>
                    <a:pt x="637679" y="0"/>
                  </a:moveTo>
                  <a:lnTo>
                    <a:pt x="628167" y="0"/>
                  </a:lnTo>
                  <a:lnTo>
                    <a:pt x="628167" y="9525"/>
                  </a:lnTo>
                  <a:lnTo>
                    <a:pt x="637679" y="9525"/>
                  </a:lnTo>
                  <a:lnTo>
                    <a:pt x="637679" y="0"/>
                  </a:lnTo>
                  <a:close/>
                </a:path>
                <a:path w="8804275" h="554989">
                  <a:moveTo>
                    <a:pt x="694791" y="0"/>
                  </a:moveTo>
                  <a:lnTo>
                    <a:pt x="685266" y="0"/>
                  </a:lnTo>
                  <a:lnTo>
                    <a:pt x="685266" y="9525"/>
                  </a:lnTo>
                  <a:lnTo>
                    <a:pt x="694791" y="9525"/>
                  </a:lnTo>
                  <a:lnTo>
                    <a:pt x="694791" y="0"/>
                  </a:lnTo>
                  <a:close/>
                </a:path>
                <a:path w="8804275" h="554989">
                  <a:moveTo>
                    <a:pt x="751890" y="0"/>
                  </a:moveTo>
                  <a:lnTo>
                    <a:pt x="742378" y="0"/>
                  </a:lnTo>
                  <a:lnTo>
                    <a:pt x="742378" y="9525"/>
                  </a:lnTo>
                  <a:lnTo>
                    <a:pt x="751890" y="9525"/>
                  </a:lnTo>
                  <a:lnTo>
                    <a:pt x="751890" y="0"/>
                  </a:lnTo>
                  <a:close/>
                </a:path>
                <a:path w="8804275" h="554989">
                  <a:moveTo>
                    <a:pt x="809002" y="0"/>
                  </a:moveTo>
                  <a:lnTo>
                    <a:pt x="799477" y="0"/>
                  </a:lnTo>
                  <a:lnTo>
                    <a:pt x="799477" y="9525"/>
                  </a:lnTo>
                  <a:lnTo>
                    <a:pt x="809002" y="9525"/>
                  </a:lnTo>
                  <a:lnTo>
                    <a:pt x="809002" y="0"/>
                  </a:lnTo>
                  <a:close/>
                </a:path>
                <a:path w="8804275" h="554989">
                  <a:moveTo>
                    <a:pt x="866101" y="0"/>
                  </a:moveTo>
                  <a:lnTo>
                    <a:pt x="856589" y="0"/>
                  </a:lnTo>
                  <a:lnTo>
                    <a:pt x="856589" y="9525"/>
                  </a:lnTo>
                  <a:lnTo>
                    <a:pt x="866101" y="9525"/>
                  </a:lnTo>
                  <a:lnTo>
                    <a:pt x="866101" y="0"/>
                  </a:lnTo>
                  <a:close/>
                </a:path>
                <a:path w="8804275" h="554989">
                  <a:moveTo>
                    <a:pt x="923213" y="0"/>
                  </a:moveTo>
                  <a:lnTo>
                    <a:pt x="913688" y="0"/>
                  </a:lnTo>
                  <a:lnTo>
                    <a:pt x="913688" y="9525"/>
                  </a:lnTo>
                  <a:lnTo>
                    <a:pt x="923213" y="9525"/>
                  </a:lnTo>
                  <a:lnTo>
                    <a:pt x="923213" y="0"/>
                  </a:lnTo>
                  <a:close/>
                </a:path>
                <a:path w="8804275" h="554989">
                  <a:moveTo>
                    <a:pt x="980313" y="0"/>
                  </a:moveTo>
                  <a:lnTo>
                    <a:pt x="970800" y="0"/>
                  </a:lnTo>
                  <a:lnTo>
                    <a:pt x="970800" y="9525"/>
                  </a:lnTo>
                  <a:lnTo>
                    <a:pt x="980313" y="9525"/>
                  </a:lnTo>
                  <a:lnTo>
                    <a:pt x="980313" y="0"/>
                  </a:lnTo>
                  <a:close/>
                </a:path>
                <a:path w="8804275" h="554989">
                  <a:moveTo>
                    <a:pt x="1037424" y="0"/>
                  </a:moveTo>
                  <a:lnTo>
                    <a:pt x="1027899" y="0"/>
                  </a:lnTo>
                  <a:lnTo>
                    <a:pt x="1027899" y="9525"/>
                  </a:lnTo>
                  <a:lnTo>
                    <a:pt x="1037424" y="9525"/>
                  </a:lnTo>
                  <a:lnTo>
                    <a:pt x="1037424" y="0"/>
                  </a:lnTo>
                  <a:close/>
                </a:path>
                <a:path w="8804275" h="554989">
                  <a:moveTo>
                    <a:pt x="1094524" y="0"/>
                  </a:moveTo>
                  <a:lnTo>
                    <a:pt x="1085011" y="0"/>
                  </a:lnTo>
                  <a:lnTo>
                    <a:pt x="1085011" y="9525"/>
                  </a:lnTo>
                  <a:lnTo>
                    <a:pt x="1094524" y="9525"/>
                  </a:lnTo>
                  <a:lnTo>
                    <a:pt x="1094524" y="0"/>
                  </a:lnTo>
                  <a:close/>
                </a:path>
                <a:path w="8804275" h="554989">
                  <a:moveTo>
                    <a:pt x="1151636" y="0"/>
                  </a:moveTo>
                  <a:lnTo>
                    <a:pt x="1142111" y="0"/>
                  </a:lnTo>
                  <a:lnTo>
                    <a:pt x="1142111" y="9525"/>
                  </a:lnTo>
                  <a:lnTo>
                    <a:pt x="1151636" y="9525"/>
                  </a:lnTo>
                  <a:lnTo>
                    <a:pt x="1151636" y="0"/>
                  </a:lnTo>
                  <a:close/>
                </a:path>
                <a:path w="8804275" h="554989">
                  <a:moveTo>
                    <a:pt x="1208735" y="0"/>
                  </a:moveTo>
                  <a:lnTo>
                    <a:pt x="1199222" y="0"/>
                  </a:lnTo>
                  <a:lnTo>
                    <a:pt x="1199222" y="9525"/>
                  </a:lnTo>
                  <a:lnTo>
                    <a:pt x="1208735" y="9525"/>
                  </a:lnTo>
                  <a:lnTo>
                    <a:pt x="1208735" y="0"/>
                  </a:lnTo>
                  <a:close/>
                </a:path>
                <a:path w="8804275" h="554989">
                  <a:moveTo>
                    <a:pt x="1265847" y="0"/>
                  </a:moveTo>
                  <a:lnTo>
                    <a:pt x="1256322" y="0"/>
                  </a:lnTo>
                  <a:lnTo>
                    <a:pt x="1256322" y="9525"/>
                  </a:lnTo>
                  <a:lnTo>
                    <a:pt x="1265847" y="9525"/>
                  </a:lnTo>
                  <a:lnTo>
                    <a:pt x="1265847" y="0"/>
                  </a:lnTo>
                  <a:close/>
                </a:path>
                <a:path w="8804275" h="554989">
                  <a:moveTo>
                    <a:pt x="1322946" y="0"/>
                  </a:moveTo>
                  <a:lnTo>
                    <a:pt x="1313434" y="0"/>
                  </a:lnTo>
                  <a:lnTo>
                    <a:pt x="1313434" y="9525"/>
                  </a:lnTo>
                  <a:lnTo>
                    <a:pt x="1322946" y="9525"/>
                  </a:lnTo>
                  <a:lnTo>
                    <a:pt x="1322946" y="0"/>
                  </a:lnTo>
                  <a:close/>
                </a:path>
                <a:path w="8804275" h="554989">
                  <a:moveTo>
                    <a:pt x="6176899" y="545147"/>
                  </a:moveTo>
                  <a:lnTo>
                    <a:pt x="6167386" y="545147"/>
                  </a:lnTo>
                  <a:lnTo>
                    <a:pt x="6167386" y="554672"/>
                  </a:lnTo>
                  <a:lnTo>
                    <a:pt x="6176899" y="554672"/>
                  </a:lnTo>
                  <a:lnTo>
                    <a:pt x="6176899" y="545147"/>
                  </a:lnTo>
                  <a:close/>
                </a:path>
                <a:path w="8804275" h="554989">
                  <a:moveTo>
                    <a:pt x="6234011" y="545147"/>
                  </a:moveTo>
                  <a:lnTo>
                    <a:pt x="6224486" y="545147"/>
                  </a:lnTo>
                  <a:lnTo>
                    <a:pt x="6224486" y="554672"/>
                  </a:lnTo>
                  <a:lnTo>
                    <a:pt x="6234011" y="554672"/>
                  </a:lnTo>
                  <a:lnTo>
                    <a:pt x="6234011" y="545147"/>
                  </a:lnTo>
                  <a:close/>
                </a:path>
                <a:path w="8804275" h="554989">
                  <a:moveTo>
                    <a:pt x="6291110" y="545147"/>
                  </a:moveTo>
                  <a:lnTo>
                    <a:pt x="6281598" y="545147"/>
                  </a:lnTo>
                  <a:lnTo>
                    <a:pt x="6281598" y="554672"/>
                  </a:lnTo>
                  <a:lnTo>
                    <a:pt x="6291110" y="554672"/>
                  </a:lnTo>
                  <a:lnTo>
                    <a:pt x="6291110" y="545147"/>
                  </a:lnTo>
                  <a:close/>
                </a:path>
                <a:path w="8804275" h="554989">
                  <a:moveTo>
                    <a:pt x="6348222" y="545147"/>
                  </a:moveTo>
                  <a:lnTo>
                    <a:pt x="6338697" y="545147"/>
                  </a:lnTo>
                  <a:lnTo>
                    <a:pt x="6338697" y="554672"/>
                  </a:lnTo>
                  <a:lnTo>
                    <a:pt x="6348222" y="554672"/>
                  </a:lnTo>
                  <a:lnTo>
                    <a:pt x="6348222" y="545147"/>
                  </a:lnTo>
                  <a:close/>
                </a:path>
                <a:path w="8804275" h="554989">
                  <a:moveTo>
                    <a:pt x="6405321" y="545147"/>
                  </a:moveTo>
                  <a:lnTo>
                    <a:pt x="6395809" y="545147"/>
                  </a:lnTo>
                  <a:lnTo>
                    <a:pt x="6395809" y="554672"/>
                  </a:lnTo>
                  <a:lnTo>
                    <a:pt x="6405321" y="554672"/>
                  </a:lnTo>
                  <a:lnTo>
                    <a:pt x="6405321" y="545147"/>
                  </a:lnTo>
                  <a:close/>
                </a:path>
                <a:path w="8804275" h="554989">
                  <a:moveTo>
                    <a:pt x="6462433" y="545147"/>
                  </a:moveTo>
                  <a:lnTo>
                    <a:pt x="6452908" y="545147"/>
                  </a:lnTo>
                  <a:lnTo>
                    <a:pt x="6452908" y="554672"/>
                  </a:lnTo>
                  <a:lnTo>
                    <a:pt x="6462433" y="554672"/>
                  </a:lnTo>
                  <a:lnTo>
                    <a:pt x="6462433" y="545147"/>
                  </a:lnTo>
                  <a:close/>
                </a:path>
                <a:path w="8804275" h="554989">
                  <a:moveTo>
                    <a:pt x="6519532" y="545147"/>
                  </a:moveTo>
                  <a:lnTo>
                    <a:pt x="6510020" y="545147"/>
                  </a:lnTo>
                  <a:lnTo>
                    <a:pt x="6510020" y="554672"/>
                  </a:lnTo>
                  <a:lnTo>
                    <a:pt x="6519532" y="554672"/>
                  </a:lnTo>
                  <a:lnTo>
                    <a:pt x="6519532" y="545147"/>
                  </a:lnTo>
                  <a:close/>
                </a:path>
                <a:path w="8804275" h="554989">
                  <a:moveTo>
                    <a:pt x="6576644" y="545147"/>
                  </a:moveTo>
                  <a:lnTo>
                    <a:pt x="6567119" y="545147"/>
                  </a:lnTo>
                  <a:lnTo>
                    <a:pt x="6567119" y="554672"/>
                  </a:lnTo>
                  <a:lnTo>
                    <a:pt x="6576644" y="554672"/>
                  </a:lnTo>
                  <a:lnTo>
                    <a:pt x="6576644" y="545147"/>
                  </a:lnTo>
                  <a:close/>
                </a:path>
                <a:path w="8804275" h="554989">
                  <a:moveTo>
                    <a:pt x="6633743" y="545147"/>
                  </a:moveTo>
                  <a:lnTo>
                    <a:pt x="6624231" y="545147"/>
                  </a:lnTo>
                  <a:lnTo>
                    <a:pt x="6624231" y="554672"/>
                  </a:lnTo>
                  <a:lnTo>
                    <a:pt x="6633743" y="554672"/>
                  </a:lnTo>
                  <a:lnTo>
                    <a:pt x="6633743" y="545147"/>
                  </a:lnTo>
                  <a:close/>
                </a:path>
                <a:path w="8804275" h="554989">
                  <a:moveTo>
                    <a:pt x="6690855" y="545147"/>
                  </a:moveTo>
                  <a:lnTo>
                    <a:pt x="6681330" y="545147"/>
                  </a:lnTo>
                  <a:lnTo>
                    <a:pt x="6681330" y="554672"/>
                  </a:lnTo>
                  <a:lnTo>
                    <a:pt x="6690855" y="554672"/>
                  </a:lnTo>
                  <a:lnTo>
                    <a:pt x="6690855" y="545147"/>
                  </a:lnTo>
                  <a:close/>
                </a:path>
                <a:path w="8804275" h="554989">
                  <a:moveTo>
                    <a:pt x="6747954" y="545147"/>
                  </a:moveTo>
                  <a:lnTo>
                    <a:pt x="6738442" y="545147"/>
                  </a:lnTo>
                  <a:lnTo>
                    <a:pt x="6738442" y="554672"/>
                  </a:lnTo>
                  <a:lnTo>
                    <a:pt x="6747954" y="554672"/>
                  </a:lnTo>
                  <a:lnTo>
                    <a:pt x="6747954" y="545147"/>
                  </a:lnTo>
                  <a:close/>
                </a:path>
                <a:path w="8804275" h="554989">
                  <a:moveTo>
                    <a:pt x="6805066" y="545147"/>
                  </a:moveTo>
                  <a:lnTo>
                    <a:pt x="6795541" y="545147"/>
                  </a:lnTo>
                  <a:lnTo>
                    <a:pt x="6795541" y="554672"/>
                  </a:lnTo>
                  <a:lnTo>
                    <a:pt x="6805066" y="554672"/>
                  </a:lnTo>
                  <a:lnTo>
                    <a:pt x="6805066" y="545147"/>
                  </a:lnTo>
                  <a:close/>
                </a:path>
                <a:path w="8804275" h="554989">
                  <a:moveTo>
                    <a:pt x="6862165" y="545147"/>
                  </a:moveTo>
                  <a:lnTo>
                    <a:pt x="6852653" y="545147"/>
                  </a:lnTo>
                  <a:lnTo>
                    <a:pt x="6852653" y="554672"/>
                  </a:lnTo>
                  <a:lnTo>
                    <a:pt x="6862165" y="554672"/>
                  </a:lnTo>
                  <a:lnTo>
                    <a:pt x="6862165" y="545147"/>
                  </a:lnTo>
                  <a:close/>
                </a:path>
                <a:path w="8804275" h="554989">
                  <a:moveTo>
                    <a:pt x="6919277" y="545147"/>
                  </a:moveTo>
                  <a:lnTo>
                    <a:pt x="6909752" y="545147"/>
                  </a:lnTo>
                  <a:lnTo>
                    <a:pt x="6909752" y="554672"/>
                  </a:lnTo>
                  <a:lnTo>
                    <a:pt x="6919277" y="554672"/>
                  </a:lnTo>
                  <a:lnTo>
                    <a:pt x="6919277" y="545147"/>
                  </a:lnTo>
                  <a:close/>
                </a:path>
                <a:path w="8804275" h="554989">
                  <a:moveTo>
                    <a:pt x="6976377" y="545147"/>
                  </a:moveTo>
                  <a:lnTo>
                    <a:pt x="6966864" y="545147"/>
                  </a:lnTo>
                  <a:lnTo>
                    <a:pt x="6966864" y="554672"/>
                  </a:lnTo>
                  <a:lnTo>
                    <a:pt x="6976377" y="554672"/>
                  </a:lnTo>
                  <a:lnTo>
                    <a:pt x="6976377" y="545147"/>
                  </a:lnTo>
                  <a:close/>
                </a:path>
                <a:path w="8804275" h="554989">
                  <a:moveTo>
                    <a:pt x="7033476" y="545147"/>
                  </a:moveTo>
                  <a:lnTo>
                    <a:pt x="7023963" y="545147"/>
                  </a:lnTo>
                  <a:lnTo>
                    <a:pt x="7023963" y="554672"/>
                  </a:lnTo>
                  <a:lnTo>
                    <a:pt x="7033476" y="554672"/>
                  </a:lnTo>
                  <a:lnTo>
                    <a:pt x="7033476" y="545147"/>
                  </a:lnTo>
                  <a:close/>
                </a:path>
                <a:path w="8804275" h="554989">
                  <a:moveTo>
                    <a:pt x="7090588" y="545147"/>
                  </a:moveTo>
                  <a:lnTo>
                    <a:pt x="7081075" y="545147"/>
                  </a:lnTo>
                  <a:lnTo>
                    <a:pt x="7081075" y="554672"/>
                  </a:lnTo>
                  <a:lnTo>
                    <a:pt x="7090588" y="554672"/>
                  </a:lnTo>
                  <a:lnTo>
                    <a:pt x="7090588" y="545147"/>
                  </a:lnTo>
                  <a:close/>
                </a:path>
                <a:path w="8804275" h="554989">
                  <a:moveTo>
                    <a:pt x="7147687" y="545147"/>
                  </a:moveTo>
                  <a:lnTo>
                    <a:pt x="7138175" y="545147"/>
                  </a:lnTo>
                  <a:lnTo>
                    <a:pt x="7138175" y="554672"/>
                  </a:lnTo>
                  <a:lnTo>
                    <a:pt x="7147687" y="554672"/>
                  </a:lnTo>
                  <a:lnTo>
                    <a:pt x="7147687" y="545147"/>
                  </a:lnTo>
                  <a:close/>
                </a:path>
                <a:path w="8804275" h="554989">
                  <a:moveTo>
                    <a:pt x="7204799" y="545147"/>
                  </a:moveTo>
                  <a:lnTo>
                    <a:pt x="7195286" y="545147"/>
                  </a:lnTo>
                  <a:lnTo>
                    <a:pt x="7195286" y="554672"/>
                  </a:lnTo>
                  <a:lnTo>
                    <a:pt x="7204799" y="554672"/>
                  </a:lnTo>
                  <a:lnTo>
                    <a:pt x="7204799" y="545147"/>
                  </a:lnTo>
                  <a:close/>
                </a:path>
                <a:path w="8804275" h="554989">
                  <a:moveTo>
                    <a:pt x="7261898" y="545147"/>
                  </a:moveTo>
                  <a:lnTo>
                    <a:pt x="7252386" y="545147"/>
                  </a:lnTo>
                  <a:lnTo>
                    <a:pt x="7252386" y="554672"/>
                  </a:lnTo>
                  <a:lnTo>
                    <a:pt x="7261898" y="554672"/>
                  </a:lnTo>
                  <a:lnTo>
                    <a:pt x="7261898" y="545147"/>
                  </a:lnTo>
                  <a:close/>
                </a:path>
                <a:path w="8804275" h="554989">
                  <a:moveTo>
                    <a:pt x="7319010" y="545147"/>
                  </a:moveTo>
                  <a:lnTo>
                    <a:pt x="7309485" y="545147"/>
                  </a:lnTo>
                  <a:lnTo>
                    <a:pt x="7309485" y="554672"/>
                  </a:lnTo>
                  <a:lnTo>
                    <a:pt x="7319010" y="554672"/>
                  </a:lnTo>
                  <a:lnTo>
                    <a:pt x="7319010" y="545147"/>
                  </a:lnTo>
                  <a:close/>
                </a:path>
                <a:path w="8804275" h="554989">
                  <a:moveTo>
                    <a:pt x="7376109" y="545147"/>
                  </a:moveTo>
                  <a:lnTo>
                    <a:pt x="7366597" y="545147"/>
                  </a:lnTo>
                  <a:lnTo>
                    <a:pt x="7366597" y="554672"/>
                  </a:lnTo>
                  <a:lnTo>
                    <a:pt x="7376109" y="554672"/>
                  </a:lnTo>
                  <a:lnTo>
                    <a:pt x="7376109" y="545147"/>
                  </a:lnTo>
                  <a:close/>
                </a:path>
                <a:path w="8804275" h="554989">
                  <a:moveTo>
                    <a:pt x="7433221" y="545147"/>
                  </a:moveTo>
                  <a:lnTo>
                    <a:pt x="7423696" y="545147"/>
                  </a:lnTo>
                  <a:lnTo>
                    <a:pt x="7423696" y="554672"/>
                  </a:lnTo>
                  <a:lnTo>
                    <a:pt x="7433221" y="554672"/>
                  </a:lnTo>
                  <a:lnTo>
                    <a:pt x="7433221" y="545147"/>
                  </a:lnTo>
                  <a:close/>
                </a:path>
                <a:path w="8804275" h="554989">
                  <a:moveTo>
                    <a:pt x="7490320" y="545147"/>
                  </a:moveTo>
                  <a:lnTo>
                    <a:pt x="7480808" y="545147"/>
                  </a:lnTo>
                  <a:lnTo>
                    <a:pt x="7480808" y="554672"/>
                  </a:lnTo>
                  <a:lnTo>
                    <a:pt x="7490320" y="554672"/>
                  </a:lnTo>
                  <a:lnTo>
                    <a:pt x="7490320" y="545147"/>
                  </a:lnTo>
                  <a:close/>
                </a:path>
                <a:path w="8804275" h="554989">
                  <a:moveTo>
                    <a:pt x="7547432" y="545147"/>
                  </a:moveTo>
                  <a:lnTo>
                    <a:pt x="7537907" y="545147"/>
                  </a:lnTo>
                  <a:lnTo>
                    <a:pt x="7537907" y="554672"/>
                  </a:lnTo>
                  <a:lnTo>
                    <a:pt x="7547432" y="554672"/>
                  </a:lnTo>
                  <a:lnTo>
                    <a:pt x="7547432" y="545147"/>
                  </a:lnTo>
                  <a:close/>
                </a:path>
                <a:path w="8804275" h="554989">
                  <a:moveTo>
                    <a:pt x="7604531" y="545147"/>
                  </a:moveTo>
                  <a:lnTo>
                    <a:pt x="7595019" y="545147"/>
                  </a:lnTo>
                  <a:lnTo>
                    <a:pt x="7595019" y="554672"/>
                  </a:lnTo>
                  <a:lnTo>
                    <a:pt x="7604531" y="554672"/>
                  </a:lnTo>
                  <a:lnTo>
                    <a:pt x="7604531" y="545147"/>
                  </a:lnTo>
                  <a:close/>
                </a:path>
                <a:path w="8804275" h="554989">
                  <a:moveTo>
                    <a:pt x="7661643" y="545147"/>
                  </a:moveTo>
                  <a:lnTo>
                    <a:pt x="7652118" y="545147"/>
                  </a:lnTo>
                  <a:lnTo>
                    <a:pt x="7652118" y="554672"/>
                  </a:lnTo>
                  <a:lnTo>
                    <a:pt x="7661643" y="554672"/>
                  </a:lnTo>
                  <a:lnTo>
                    <a:pt x="7661643" y="545147"/>
                  </a:lnTo>
                  <a:close/>
                </a:path>
                <a:path w="8804275" h="554989">
                  <a:moveTo>
                    <a:pt x="7718742" y="545147"/>
                  </a:moveTo>
                  <a:lnTo>
                    <a:pt x="7709230" y="545147"/>
                  </a:lnTo>
                  <a:lnTo>
                    <a:pt x="7709230" y="554672"/>
                  </a:lnTo>
                  <a:lnTo>
                    <a:pt x="7718742" y="554672"/>
                  </a:lnTo>
                  <a:lnTo>
                    <a:pt x="7718742" y="545147"/>
                  </a:lnTo>
                  <a:close/>
                </a:path>
                <a:path w="8804275" h="554989">
                  <a:moveTo>
                    <a:pt x="7775854" y="545147"/>
                  </a:moveTo>
                  <a:lnTo>
                    <a:pt x="7766329" y="545147"/>
                  </a:lnTo>
                  <a:lnTo>
                    <a:pt x="7766329" y="554672"/>
                  </a:lnTo>
                  <a:lnTo>
                    <a:pt x="7775854" y="554672"/>
                  </a:lnTo>
                  <a:lnTo>
                    <a:pt x="7775854" y="545147"/>
                  </a:lnTo>
                  <a:close/>
                </a:path>
                <a:path w="8804275" h="554989">
                  <a:moveTo>
                    <a:pt x="7832953" y="545147"/>
                  </a:moveTo>
                  <a:lnTo>
                    <a:pt x="7823441" y="545147"/>
                  </a:lnTo>
                  <a:lnTo>
                    <a:pt x="7823441" y="554672"/>
                  </a:lnTo>
                  <a:lnTo>
                    <a:pt x="7832953" y="554672"/>
                  </a:lnTo>
                  <a:lnTo>
                    <a:pt x="7832953" y="545147"/>
                  </a:lnTo>
                  <a:close/>
                </a:path>
                <a:path w="8804275" h="554989">
                  <a:moveTo>
                    <a:pt x="7890065" y="545147"/>
                  </a:moveTo>
                  <a:lnTo>
                    <a:pt x="7880540" y="545147"/>
                  </a:lnTo>
                  <a:lnTo>
                    <a:pt x="7880540" y="554672"/>
                  </a:lnTo>
                  <a:lnTo>
                    <a:pt x="7890065" y="554672"/>
                  </a:lnTo>
                  <a:lnTo>
                    <a:pt x="7890065" y="545147"/>
                  </a:lnTo>
                  <a:close/>
                </a:path>
                <a:path w="8804275" h="554989">
                  <a:moveTo>
                    <a:pt x="7947165" y="545147"/>
                  </a:moveTo>
                  <a:lnTo>
                    <a:pt x="7937652" y="545147"/>
                  </a:lnTo>
                  <a:lnTo>
                    <a:pt x="7937652" y="554672"/>
                  </a:lnTo>
                  <a:lnTo>
                    <a:pt x="7947165" y="554672"/>
                  </a:lnTo>
                  <a:lnTo>
                    <a:pt x="7947165" y="545147"/>
                  </a:lnTo>
                  <a:close/>
                </a:path>
                <a:path w="8804275" h="554989">
                  <a:moveTo>
                    <a:pt x="8004276" y="545147"/>
                  </a:moveTo>
                  <a:lnTo>
                    <a:pt x="7994751" y="545147"/>
                  </a:lnTo>
                  <a:lnTo>
                    <a:pt x="7994751" y="554672"/>
                  </a:lnTo>
                  <a:lnTo>
                    <a:pt x="8004276" y="554672"/>
                  </a:lnTo>
                  <a:lnTo>
                    <a:pt x="8004276" y="545147"/>
                  </a:lnTo>
                  <a:close/>
                </a:path>
                <a:path w="8804275" h="554989">
                  <a:moveTo>
                    <a:pt x="8061376" y="545147"/>
                  </a:moveTo>
                  <a:lnTo>
                    <a:pt x="8051863" y="545147"/>
                  </a:lnTo>
                  <a:lnTo>
                    <a:pt x="8051863" y="554672"/>
                  </a:lnTo>
                  <a:lnTo>
                    <a:pt x="8061376" y="554672"/>
                  </a:lnTo>
                  <a:lnTo>
                    <a:pt x="8061376" y="545147"/>
                  </a:lnTo>
                  <a:close/>
                </a:path>
                <a:path w="8804275" h="554989">
                  <a:moveTo>
                    <a:pt x="8118488" y="545147"/>
                  </a:moveTo>
                  <a:lnTo>
                    <a:pt x="8108963" y="545147"/>
                  </a:lnTo>
                  <a:lnTo>
                    <a:pt x="8108963" y="554672"/>
                  </a:lnTo>
                  <a:lnTo>
                    <a:pt x="8118488" y="554672"/>
                  </a:lnTo>
                  <a:lnTo>
                    <a:pt x="8118488" y="545147"/>
                  </a:lnTo>
                  <a:close/>
                </a:path>
                <a:path w="8804275" h="554989">
                  <a:moveTo>
                    <a:pt x="8175587" y="545147"/>
                  </a:moveTo>
                  <a:lnTo>
                    <a:pt x="8166074" y="545147"/>
                  </a:lnTo>
                  <a:lnTo>
                    <a:pt x="8166074" y="554672"/>
                  </a:lnTo>
                  <a:lnTo>
                    <a:pt x="8175587" y="554672"/>
                  </a:lnTo>
                  <a:lnTo>
                    <a:pt x="8175587" y="545147"/>
                  </a:lnTo>
                  <a:close/>
                </a:path>
                <a:path w="8804275" h="554989">
                  <a:moveTo>
                    <a:pt x="8232699" y="545147"/>
                  </a:moveTo>
                  <a:lnTo>
                    <a:pt x="8223174" y="545147"/>
                  </a:lnTo>
                  <a:lnTo>
                    <a:pt x="8223174" y="554672"/>
                  </a:lnTo>
                  <a:lnTo>
                    <a:pt x="8232699" y="554672"/>
                  </a:lnTo>
                  <a:lnTo>
                    <a:pt x="8232699" y="545147"/>
                  </a:lnTo>
                  <a:close/>
                </a:path>
                <a:path w="8804275" h="554989">
                  <a:moveTo>
                    <a:pt x="8289798" y="545147"/>
                  </a:moveTo>
                  <a:lnTo>
                    <a:pt x="8280286" y="545147"/>
                  </a:lnTo>
                  <a:lnTo>
                    <a:pt x="8280286" y="554672"/>
                  </a:lnTo>
                  <a:lnTo>
                    <a:pt x="8289798" y="554672"/>
                  </a:lnTo>
                  <a:lnTo>
                    <a:pt x="8289798" y="545147"/>
                  </a:lnTo>
                  <a:close/>
                </a:path>
                <a:path w="8804275" h="554989">
                  <a:moveTo>
                    <a:pt x="8346910" y="545147"/>
                  </a:moveTo>
                  <a:lnTo>
                    <a:pt x="8337385" y="545147"/>
                  </a:lnTo>
                  <a:lnTo>
                    <a:pt x="8337385" y="554672"/>
                  </a:lnTo>
                  <a:lnTo>
                    <a:pt x="8346910" y="554672"/>
                  </a:lnTo>
                  <a:lnTo>
                    <a:pt x="8346910" y="545147"/>
                  </a:lnTo>
                  <a:close/>
                </a:path>
                <a:path w="8804275" h="554989">
                  <a:moveTo>
                    <a:pt x="8404009" y="545147"/>
                  </a:moveTo>
                  <a:lnTo>
                    <a:pt x="8394497" y="545147"/>
                  </a:lnTo>
                  <a:lnTo>
                    <a:pt x="8394497" y="554672"/>
                  </a:lnTo>
                  <a:lnTo>
                    <a:pt x="8404009" y="554672"/>
                  </a:lnTo>
                  <a:lnTo>
                    <a:pt x="8404009" y="545147"/>
                  </a:lnTo>
                  <a:close/>
                </a:path>
                <a:path w="8804275" h="554989">
                  <a:moveTo>
                    <a:pt x="8461121" y="545147"/>
                  </a:moveTo>
                  <a:lnTo>
                    <a:pt x="8451596" y="545147"/>
                  </a:lnTo>
                  <a:lnTo>
                    <a:pt x="8451596" y="554672"/>
                  </a:lnTo>
                  <a:lnTo>
                    <a:pt x="8461121" y="554672"/>
                  </a:lnTo>
                  <a:lnTo>
                    <a:pt x="8461121" y="545147"/>
                  </a:lnTo>
                  <a:close/>
                </a:path>
                <a:path w="8804275" h="554989">
                  <a:moveTo>
                    <a:pt x="8518220" y="545147"/>
                  </a:moveTo>
                  <a:lnTo>
                    <a:pt x="8508708" y="545147"/>
                  </a:lnTo>
                  <a:lnTo>
                    <a:pt x="8508708" y="554672"/>
                  </a:lnTo>
                  <a:lnTo>
                    <a:pt x="8518220" y="554672"/>
                  </a:lnTo>
                  <a:lnTo>
                    <a:pt x="8518220" y="545147"/>
                  </a:lnTo>
                  <a:close/>
                </a:path>
                <a:path w="8804275" h="554989">
                  <a:moveTo>
                    <a:pt x="8575332" y="545147"/>
                  </a:moveTo>
                  <a:lnTo>
                    <a:pt x="8565807" y="545147"/>
                  </a:lnTo>
                  <a:lnTo>
                    <a:pt x="8565807" y="554672"/>
                  </a:lnTo>
                  <a:lnTo>
                    <a:pt x="8575332" y="554672"/>
                  </a:lnTo>
                  <a:lnTo>
                    <a:pt x="8575332" y="545147"/>
                  </a:lnTo>
                  <a:close/>
                </a:path>
                <a:path w="8804275" h="554989">
                  <a:moveTo>
                    <a:pt x="8632431" y="545147"/>
                  </a:moveTo>
                  <a:lnTo>
                    <a:pt x="8622919" y="545147"/>
                  </a:lnTo>
                  <a:lnTo>
                    <a:pt x="8622919" y="554672"/>
                  </a:lnTo>
                  <a:lnTo>
                    <a:pt x="8632431" y="554672"/>
                  </a:lnTo>
                  <a:lnTo>
                    <a:pt x="8632431" y="545147"/>
                  </a:lnTo>
                  <a:close/>
                </a:path>
                <a:path w="8804275" h="554989">
                  <a:moveTo>
                    <a:pt x="8689543" y="545147"/>
                  </a:moveTo>
                  <a:lnTo>
                    <a:pt x="8680018" y="545147"/>
                  </a:lnTo>
                  <a:lnTo>
                    <a:pt x="8680018" y="554672"/>
                  </a:lnTo>
                  <a:lnTo>
                    <a:pt x="8689543" y="554672"/>
                  </a:lnTo>
                  <a:lnTo>
                    <a:pt x="8689543" y="545147"/>
                  </a:lnTo>
                  <a:close/>
                </a:path>
                <a:path w="8804275" h="554989">
                  <a:moveTo>
                    <a:pt x="8746642" y="545147"/>
                  </a:moveTo>
                  <a:lnTo>
                    <a:pt x="8737130" y="545147"/>
                  </a:lnTo>
                  <a:lnTo>
                    <a:pt x="8737130" y="554672"/>
                  </a:lnTo>
                  <a:lnTo>
                    <a:pt x="8746642" y="554672"/>
                  </a:lnTo>
                  <a:lnTo>
                    <a:pt x="8746642" y="545147"/>
                  </a:lnTo>
                  <a:close/>
                </a:path>
                <a:path w="8804275" h="554989">
                  <a:moveTo>
                    <a:pt x="8803742" y="545147"/>
                  </a:moveTo>
                  <a:lnTo>
                    <a:pt x="8794229" y="545147"/>
                  </a:lnTo>
                  <a:lnTo>
                    <a:pt x="8794229" y="554672"/>
                  </a:lnTo>
                  <a:lnTo>
                    <a:pt x="8803742" y="554672"/>
                  </a:lnTo>
                  <a:lnTo>
                    <a:pt x="8803742" y="545147"/>
                  </a:lnTo>
                  <a:close/>
                </a:path>
              </a:pathLst>
            </a:custGeom>
            <a:solidFill>
              <a:srgbClr val="C7C6C3"/>
            </a:solidFill>
          </p:spPr>
          <p:txBody>
            <a:bodyPr wrap="square" lIns="0" tIns="0" rIns="0" bIns="0" rtlCol="0"/>
            <a:lstStyle/>
            <a:p>
              <a:endParaRPr/>
            </a:p>
          </p:txBody>
        </p:sp>
        <p:sp>
          <p:nvSpPr>
            <p:cNvPr id="28" name="object 28"/>
            <p:cNvSpPr/>
            <p:nvPr/>
          </p:nvSpPr>
          <p:spPr>
            <a:xfrm>
              <a:off x="4709465" y="2620187"/>
              <a:ext cx="4007485" cy="9525"/>
            </a:xfrm>
            <a:custGeom>
              <a:avLst/>
              <a:gdLst/>
              <a:ahLst/>
              <a:cxnLst/>
              <a:rect l="l" t="t" r="r" b="b"/>
              <a:pathLst>
                <a:path w="4007484" h="9525">
                  <a:moveTo>
                    <a:pt x="9512" y="0"/>
                  </a:moveTo>
                  <a:lnTo>
                    <a:pt x="0" y="0"/>
                  </a:lnTo>
                  <a:lnTo>
                    <a:pt x="0" y="9525"/>
                  </a:lnTo>
                  <a:lnTo>
                    <a:pt x="9512" y="9525"/>
                  </a:lnTo>
                  <a:lnTo>
                    <a:pt x="9512" y="0"/>
                  </a:lnTo>
                  <a:close/>
                </a:path>
                <a:path w="4007484" h="9525">
                  <a:moveTo>
                    <a:pt x="66624" y="0"/>
                  </a:moveTo>
                  <a:lnTo>
                    <a:pt x="57099" y="0"/>
                  </a:lnTo>
                  <a:lnTo>
                    <a:pt x="57099" y="9525"/>
                  </a:lnTo>
                  <a:lnTo>
                    <a:pt x="66624" y="9525"/>
                  </a:lnTo>
                  <a:lnTo>
                    <a:pt x="66624" y="0"/>
                  </a:lnTo>
                  <a:close/>
                </a:path>
                <a:path w="4007484" h="9525">
                  <a:moveTo>
                    <a:pt x="123723" y="0"/>
                  </a:moveTo>
                  <a:lnTo>
                    <a:pt x="114211" y="0"/>
                  </a:lnTo>
                  <a:lnTo>
                    <a:pt x="114211" y="9525"/>
                  </a:lnTo>
                  <a:lnTo>
                    <a:pt x="123723" y="9525"/>
                  </a:lnTo>
                  <a:lnTo>
                    <a:pt x="123723" y="0"/>
                  </a:lnTo>
                  <a:close/>
                </a:path>
                <a:path w="4007484" h="9525">
                  <a:moveTo>
                    <a:pt x="180822" y="0"/>
                  </a:moveTo>
                  <a:lnTo>
                    <a:pt x="171310" y="0"/>
                  </a:lnTo>
                  <a:lnTo>
                    <a:pt x="171310" y="9525"/>
                  </a:lnTo>
                  <a:lnTo>
                    <a:pt x="180822" y="9525"/>
                  </a:lnTo>
                  <a:lnTo>
                    <a:pt x="180822" y="0"/>
                  </a:lnTo>
                  <a:close/>
                </a:path>
                <a:path w="4007484" h="9525">
                  <a:moveTo>
                    <a:pt x="237934" y="0"/>
                  </a:moveTo>
                  <a:lnTo>
                    <a:pt x="228422" y="0"/>
                  </a:lnTo>
                  <a:lnTo>
                    <a:pt x="228422" y="9525"/>
                  </a:lnTo>
                  <a:lnTo>
                    <a:pt x="237934" y="9525"/>
                  </a:lnTo>
                  <a:lnTo>
                    <a:pt x="237934" y="0"/>
                  </a:lnTo>
                  <a:close/>
                </a:path>
                <a:path w="4007484" h="9525">
                  <a:moveTo>
                    <a:pt x="295033" y="0"/>
                  </a:moveTo>
                  <a:lnTo>
                    <a:pt x="285521" y="0"/>
                  </a:lnTo>
                  <a:lnTo>
                    <a:pt x="285521" y="9525"/>
                  </a:lnTo>
                  <a:lnTo>
                    <a:pt x="295033" y="9525"/>
                  </a:lnTo>
                  <a:lnTo>
                    <a:pt x="295033" y="0"/>
                  </a:lnTo>
                  <a:close/>
                </a:path>
                <a:path w="4007484" h="9525">
                  <a:moveTo>
                    <a:pt x="352145" y="0"/>
                  </a:moveTo>
                  <a:lnTo>
                    <a:pt x="342633" y="0"/>
                  </a:lnTo>
                  <a:lnTo>
                    <a:pt x="342633" y="9525"/>
                  </a:lnTo>
                  <a:lnTo>
                    <a:pt x="352145" y="9525"/>
                  </a:lnTo>
                  <a:lnTo>
                    <a:pt x="352145" y="0"/>
                  </a:lnTo>
                  <a:close/>
                </a:path>
                <a:path w="4007484" h="9525">
                  <a:moveTo>
                    <a:pt x="409244" y="0"/>
                  </a:moveTo>
                  <a:lnTo>
                    <a:pt x="399732" y="0"/>
                  </a:lnTo>
                  <a:lnTo>
                    <a:pt x="399732" y="9525"/>
                  </a:lnTo>
                  <a:lnTo>
                    <a:pt x="409244" y="9525"/>
                  </a:lnTo>
                  <a:lnTo>
                    <a:pt x="409244" y="0"/>
                  </a:lnTo>
                  <a:close/>
                </a:path>
                <a:path w="4007484" h="9525">
                  <a:moveTo>
                    <a:pt x="466356" y="0"/>
                  </a:moveTo>
                  <a:lnTo>
                    <a:pt x="456844" y="0"/>
                  </a:lnTo>
                  <a:lnTo>
                    <a:pt x="456844" y="9525"/>
                  </a:lnTo>
                  <a:lnTo>
                    <a:pt x="466356" y="9525"/>
                  </a:lnTo>
                  <a:lnTo>
                    <a:pt x="466356" y="0"/>
                  </a:lnTo>
                  <a:close/>
                </a:path>
                <a:path w="4007484" h="9525">
                  <a:moveTo>
                    <a:pt x="523455" y="0"/>
                  </a:moveTo>
                  <a:lnTo>
                    <a:pt x="513943" y="0"/>
                  </a:lnTo>
                  <a:lnTo>
                    <a:pt x="513943" y="9525"/>
                  </a:lnTo>
                  <a:lnTo>
                    <a:pt x="523455" y="9525"/>
                  </a:lnTo>
                  <a:lnTo>
                    <a:pt x="523455" y="0"/>
                  </a:lnTo>
                  <a:close/>
                </a:path>
                <a:path w="4007484" h="9525">
                  <a:moveTo>
                    <a:pt x="580567" y="0"/>
                  </a:moveTo>
                  <a:lnTo>
                    <a:pt x="571042" y="0"/>
                  </a:lnTo>
                  <a:lnTo>
                    <a:pt x="571042" y="9525"/>
                  </a:lnTo>
                  <a:lnTo>
                    <a:pt x="580567" y="9525"/>
                  </a:lnTo>
                  <a:lnTo>
                    <a:pt x="580567" y="0"/>
                  </a:lnTo>
                  <a:close/>
                </a:path>
                <a:path w="4007484" h="9525">
                  <a:moveTo>
                    <a:pt x="637667" y="0"/>
                  </a:moveTo>
                  <a:lnTo>
                    <a:pt x="628154" y="0"/>
                  </a:lnTo>
                  <a:lnTo>
                    <a:pt x="628154" y="9525"/>
                  </a:lnTo>
                  <a:lnTo>
                    <a:pt x="637667" y="9525"/>
                  </a:lnTo>
                  <a:lnTo>
                    <a:pt x="637667" y="0"/>
                  </a:lnTo>
                  <a:close/>
                </a:path>
                <a:path w="4007484" h="9525">
                  <a:moveTo>
                    <a:pt x="694778" y="0"/>
                  </a:moveTo>
                  <a:lnTo>
                    <a:pt x="685253" y="0"/>
                  </a:lnTo>
                  <a:lnTo>
                    <a:pt x="685253" y="9525"/>
                  </a:lnTo>
                  <a:lnTo>
                    <a:pt x="694778" y="9525"/>
                  </a:lnTo>
                  <a:lnTo>
                    <a:pt x="694778" y="0"/>
                  </a:lnTo>
                  <a:close/>
                </a:path>
                <a:path w="4007484" h="9525">
                  <a:moveTo>
                    <a:pt x="751878" y="0"/>
                  </a:moveTo>
                  <a:lnTo>
                    <a:pt x="742365" y="0"/>
                  </a:lnTo>
                  <a:lnTo>
                    <a:pt x="742365" y="9525"/>
                  </a:lnTo>
                  <a:lnTo>
                    <a:pt x="751878" y="9525"/>
                  </a:lnTo>
                  <a:lnTo>
                    <a:pt x="751878" y="0"/>
                  </a:lnTo>
                  <a:close/>
                </a:path>
                <a:path w="4007484" h="9525">
                  <a:moveTo>
                    <a:pt x="808990" y="0"/>
                  </a:moveTo>
                  <a:lnTo>
                    <a:pt x="799465" y="0"/>
                  </a:lnTo>
                  <a:lnTo>
                    <a:pt x="799465" y="9525"/>
                  </a:lnTo>
                  <a:lnTo>
                    <a:pt x="808990" y="9525"/>
                  </a:lnTo>
                  <a:lnTo>
                    <a:pt x="808990" y="0"/>
                  </a:lnTo>
                  <a:close/>
                </a:path>
                <a:path w="4007484" h="9525">
                  <a:moveTo>
                    <a:pt x="866089" y="0"/>
                  </a:moveTo>
                  <a:lnTo>
                    <a:pt x="856576" y="0"/>
                  </a:lnTo>
                  <a:lnTo>
                    <a:pt x="856576" y="9525"/>
                  </a:lnTo>
                  <a:lnTo>
                    <a:pt x="866089" y="9525"/>
                  </a:lnTo>
                  <a:lnTo>
                    <a:pt x="866089" y="0"/>
                  </a:lnTo>
                  <a:close/>
                </a:path>
                <a:path w="4007484" h="9525">
                  <a:moveTo>
                    <a:pt x="923201" y="0"/>
                  </a:moveTo>
                  <a:lnTo>
                    <a:pt x="913676" y="0"/>
                  </a:lnTo>
                  <a:lnTo>
                    <a:pt x="913676" y="9525"/>
                  </a:lnTo>
                  <a:lnTo>
                    <a:pt x="923201" y="9525"/>
                  </a:lnTo>
                  <a:lnTo>
                    <a:pt x="923201" y="0"/>
                  </a:lnTo>
                  <a:close/>
                </a:path>
                <a:path w="4007484" h="9525">
                  <a:moveTo>
                    <a:pt x="980300" y="0"/>
                  </a:moveTo>
                  <a:lnTo>
                    <a:pt x="970788" y="0"/>
                  </a:lnTo>
                  <a:lnTo>
                    <a:pt x="970788" y="9525"/>
                  </a:lnTo>
                  <a:lnTo>
                    <a:pt x="980300" y="9525"/>
                  </a:lnTo>
                  <a:lnTo>
                    <a:pt x="980300" y="0"/>
                  </a:lnTo>
                  <a:close/>
                </a:path>
                <a:path w="4007484" h="9525">
                  <a:moveTo>
                    <a:pt x="1037412" y="0"/>
                  </a:moveTo>
                  <a:lnTo>
                    <a:pt x="1027887" y="0"/>
                  </a:lnTo>
                  <a:lnTo>
                    <a:pt x="1027887" y="9525"/>
                  </a:lnTo>
                  <a:lnTo>
                    <a:pt x="1037412" y="9525"/>
                  </a:lnTo>
                  <a:lnTo>
                    <a:pt x="1037412" y="0"/>
                  </a:lnTo>
                  <a:close/>
                </a:path>
                <a:path w="4007484" h="9525">
                  <a:moveTo>
                    <a:pt x="1094511" y="0"/>
                  </a:moveTo>
                  <a:lnTo>
                    <a:pt x="1084999" y="0"/>
                  </a:lnTo>
                  <a:lnTo>
                    <a:pt x="1084999" y="9525"/>
                  </a:lnTo>
                  <a:lnTo>
                    <a:pt x="1094511" y="9525"/>
                  </a:lnTo>
                  <a:lnTo>
                    <a:pt x="1094511" y="0"/>
                  </a:lnTo>
                  <a:close/>
                </a:path>
                <a:path w="4007484" h="9525">
                  <a:moveTo>
                    <a:pt x="1151623" y="0"/>
                  </a:moveTo>
                  <a:lnTo>
                    <a:pt x="1142098" y="0"/>
                  </a:lnTo>
                  <a:lnTo>
                    <a:pt x="1142098" y="9525"/>
                  </a:lnTo>
                  <a:lnTo>
                    <a:pt x="1151623" y="9525"/>
                  </a:lnTo>
                  <a:lnTo>
                    <a:pt x="1151623" y="0"/>
                  </a:lnTo>
                  <a:close/>
                </a:path>
                <a:path w="4007484" h="9525">
                  <a:moveTo>
                    <a:pt x="1208722" y="0"/>
                  </a:moveTo>
                  <a:lnTo>
                    <a:pt x="1199210" y="0"/>
                  </a:lnTo>
                  <a:lnTo>
                    <a:pt x="1199210" y="9525"/>
                  </a:lnTo>
                  <a:lnTo>
                    <a:pt x="1208722" y="9525"/>
                  </a:lnTo>
                  <a:lnTo>
                    <a:pt x="1208722" y="0"/>
                  </a:lnTo>
                  <a:close/>
                </a:path>
                <a:path w="4007484" h="9525">
                  <a:moveTo>
                    <a:pt x="1265834" y="0"/>
                  </a:moveTo>
                  <a:lnTo>
                    <a:pt x="1256309" y="0"/>
                  </a:lnTo>
                  <a:lnTo>
                    <a:pt x="1256309" y="9525"/>
                  </a:lnTo>
                  <a:lnTo>
                    <a:pt x="1265834" y="9525"/>
                  </a:lnTo>
                  <a:lnTo>
                    <a:pt x="1265834" y="0"/>
                  </a:lnTo>
                  <a:close/>
                </a:path>
                <a:path w="4007484" h="9525">
                  <a:moveTo>
                    <a:pt x="1322933" y="0"/>
                  </a:moveTo>
                  <a:lnTo>
                    <a:pt x="1313421" y="0"/>
                  </a:lnTo>
                  <a:lnTo>
                    <a:pt x="1313421" y="9525"/>
                  </a:lnTo>
                  <a:lnTo>
                    <a:pt x="1322933" y="9525"/>
                  </a:lnTo>
                  <a:lnTo>
                    <a:pt x="1322933" y="0"/>
                  </a:lnTo>
                  <a:close/>
                </a:path>
                <a:path w="4007484" h="9525">
                  <a:moveTo>
                    <a:pt x="1380045" y="0"/>
                  </a:moveTo>
                  <a:lnTo>
                    <a:pt x="1370520" y="0"/>
                  </a:lnTo>
                  <a:lnTo>
                    <a:pt x="1370520" y="9525"/>
                  </a:lnTo>
                  <a:lnTo>
                    <a:pt x="1380045" y="9525"/>
                  </a:lnTo>
                  <a:lnTo>
                    <a:pt x="1380045" y="0"/>
                  </a:lnTo>
                  <a:close/>
                </a:path>
                <a:path w="4007484" h="9525">
                  <a:moveTo>
                    <a:pt x="1437144" y="0"/>
                  </a:moveTo>
                  <a:lnTo>
                    <a:pt x="1427632" y="0"/>
                  </a:lnTo>
                  <a:lnTo>
                    <a:pt x="1427632" y="9525"/>
                  </a:lnTo>
                  <a:lnTo>
                    <a:pt x="1437144" y="9525"/>
                  </a:lnTo>
                  <a:lnTo>
                    <a:pt x="1437144" y="0"/>
                  </a:lnTo>
                  <a:close/>
                </a:path>
                <a:path w="4007484" h="9525">
                  <a:moveTo>
                    <a:pt x="1494256" y="0"/>
                  </a:moveTo>
                  <a:lnTo>
                    <a:pt x="1484731" y="0"/>
                  </a:lnTo>
                  <a:lnTo>
                    <a:pt x="1484731" y="9525"/>
                  </a:lnTo>
                  <a:lnTo>
                    <a:pt x="1494256" y="9525"/>
                  </a:lnTo>
                  <a:lnTo>
                    <a:pt x="1494256" y="0"/>
                  </a:lnTo>
                  <a:close/>
                </a:path>
                <a:path w="4007484" h="9525">
                  <a:moveTo>
                    <a:pt x="1551355" y="0"/>
                  </a:moveTo>
                  <a:lnTo>
                    <a:pt x="1541843" y="0"/>
                  </a:lnTo>
                  <a:lnTo>
                    <a:pt x="1541843" y="9525"/>
                  </a:lnTo>
                  <a:lnTo>
                    <a:pt x="1551355" y="9525"/>
                  </a:lnTo>
                  <a:lnTo>
                    <a:pt x="1551355" y="0"/>
                  </a:lnTo>
                  <a:close/>
                </a:path>
                <a:path w="4007484" h="9525">
                  <a:moveTo>
                    <a:pt x="1608467" y="0"/>
                  </a:moveTo>
                  <a:lnTo>
                    <a:pt x="1598942" y="0"/>
                  </a:lnTo>
                  <a:lnTo>
                    <a:pt x="1598942" y="9525"/>
                  </a:lnTo>
                  <a:lnTo>
                    <a:pt x="1608467" y="9525"/>
                  </a:lnTo>
                  <a:lnTo>
                    <a:pt x="1608467" y="0"/>
                  </a:lnTo>
                  <a:close/>
                </a:path>
                <a:path w="4007484" h="9525">
                  <a:moveTo>
                    <a:pt x="1665566" y="0"/>
                  </a:moveTo>
                  <a:lnTo>
                    <a:pt x="1656054" y="0"/>
                  </a:lnTo>
                  <a:lnTo>
                    <a:pt x="1656054" y="9525"/>
                  </a:lnTo>
                  <a:lnTo>
                    <a:pt x="1665566" y="9525"/>
                  </a:lnTo>
                  <a:lnTo>
                    <a:pt x="1665566" y="0"/>
                  </a:lnTo>
                  <a:close/>
                </a:path>
                <a:path w="4007484" h="9525">
                  <a:moveTo>
                    <a:pt x="1722678" y="0"/>
                  </a:moveTo>
                  <a:lnTo>
                    <a:pt x="1713153" y="0"/>
                  </a:lnTo>
                  <a:lnTo>
                    <a:pt x="1713153" y="9525"/>
                  </a:lnTo>
                  <a:lnTo>
                    <a:pt x="1722678" y="9525"/>
                  </a:lnTo>
                  <a:lnTo>
                    <a:pt x="1722678" y="0"/>
                  </a:lnTo>
                  <a:close/>
                </a:path>
                <a:path w="4007484" h="9525">
                  <a:moveTo>
                    <a:pt x="1779778" y="0"/>
                  </a:moveTo>
                  <a:lnTo>
                    <a:pt x="1770265" y="0"/>
                  </a:lnTo>
                  <a:lnTo>
                    <a:pt x="1770265" y="9525"/>
                  </a:lnTo>
                  <a:lnTo>
                    <a:pt x="1779778" y="9525"/>
                  </a:lnTo>
                  <a:lnTo>
                    <a:pt x="1779778" y="0"/>
                  </a:lnTo>
                  <a:close/>
                </a:path>
                <a:path w="4007484" h="9525">
                  <a:moveTo>
                    <a:pt x="1836889" y="0"/>
                  </a:moveTo>
                  <a:lnTo>
                    <a:pt x="1827364" y="0"/>
                  </a:lnTo>
                  <a:lnTo>
                    <a:pt x="1827364" y="9525"/>
                  </a:lnTo>
                  <a:lnTo>
                    <a:pt x="1836889" y="9525"/>
                  </a:lnTo>
                  <a:lnTo>
                    <a:pt x="1836889" y="0"/>
                  </a:lnTo>
                  <a:close/>
                </a:path>
                <a:path w="4007484" h="9525">
                  <a:moveTo>
                    <a:pt x="1893989" y="0"/>
                  </a:moveTo>
                  <a:lnTo>
                    <a:pt x="1884476" y="0"/>
                  </a:lnTo>
                  <a:lnTo>
                    <a:pt x="1884476" y="9525"/>
                  </a:lnTo>
                  <a:lnTo>
                    <a:pt x="1893989" y="9525"/>
                  </a:lnTo>
                  <a:lnTo>
                    <a:pt x="1893989" y="0"/>
                  </a:lnTo>
                  <a:close/>
                </a:path>
                <a:path w="4007484" h="9525">
                  <a:moveTo>
                    <a:pt x="1951101" y="0"/>
                  </a:moveTo>
                  <a:lnTo>
                    <a:pt x="1941576" y="0"/>
                  </a:lnTo>
                  <a:lnTo>
                    <a:pt x="1941576" y="9525"/>
                  </a:lnTo>
                  <a:lnTo>
                    <a:pt x="1951101" y="9525"/>
                  </a:lnTo>
                  <a:lnTo>
                    <a:pt x="1951101" y="0"/>
                  </a:lnTo>
                  <a:close/>
                </a:path>
                <a:path w="4007484" h="9525">
                  <a:moveTo>
                    <a:pt x="2008200" y="0"/>
                  </a:moveTo>
                  <a:lnTo>
                    <a:pt x="1998687" y="0"/>
                  </a:lnTo>
                  <a:lnTo>
                    <a:pt x="1998687" y="9525"/>
                  </a:lnTo>
                  <a:lnTo>
                    <a:pt x="2008200" y="9525"/>
                  </a:lnTo>
                  <a:lnTo>
                    <a:pt x="2008200" y="0"/>
                  </a:lnTo>
                  <a:close/>
                </a:path>
                <a:path w="4007484" h="9525">
                  <a:moveTo>
                    <a:pt x="2065299" y="0"/>
                  </a:moveTo>
                  <a:lnTo>
                    <a:pt x="2055787" y="0"/>
                  </a:lnTo>
                  <a:lnTo>
                    <a:pt x="2055787" y="9525"/>
                  </a:lnTo>
                  <a:lnTo>
                    <a:pt x="2065299" y="9525"/>
                  </a:lnTo>
                  <a:lnTo>
                    <a:pt x="2065299" y="0"/>
                  </a:lnTo>
                  <a:close/>
                </a:path>
                <a:path w="4007484" h="9525">
                  <a:moveTo>
                    <a:pt x="2122411" y="0"/>
                  </a:moveTo>
                  <a:lnTo>
                    <a:pt x="2112899" y="0"/>
                  </a:lnTo>
                  <a:lnTo>
                    <a:pt x="2112899" y="9525"/>
                  </a:lnTo>
                  <a:lnTo>
                    <a:pt x="2122411" y="9525"/>
                  </a:lnTo>
                  <a:lnTo>
                    <a:pt x="2122411" y="0"/>
                  </a:lnTo>
                  <a:close/>
                </a:path>
                <a:path w="4007484" h="9525">
                  <a:moveTo>
                    <a:pt x="2179510" y="0"/>
                  </a:moveTo>
                  <a:lnTo>
                    <a:pt x="2169998" y="0"/>
                  </a:lnTo>
                  <a:lnTo>
                    <a:pt x="2169998" y="9525"/>
                  </a:lnTo>
                  <a:lnTo>
                    <a:pt x="2179510" y="9525"/>
                  </a:lnTo>
                  <a:lnTo>
                    <a:pt x="2179510" y="0"/>
                  </a:lnTo>
                  <a:close/>
                </a:path>
                <a:path w="4007484" h="9525">
                  <a:moveTo>
                    <a:pt x="2236622" y="0"/>
                  </a:moveTo>
                  <a:lnTo>
                    <a:pt x="2227110" y="0"/>
                  </a:lnTo>
                  <a:lnTo>
                    <a:pt x="2227110" y="9525"/>
                  </a:lnTo>
                  <a:lnTo>
                    <a:pt x="2236622" y="9525"/>
                  </a:lnTo>
                  <a:lnTo>
                    <a:pt x="2236622" y="0"/>
                  </a:lnTo>
                  <a:close/>
                </a:path>
                <a:path w="4007484" h="9525">
                  <a:moveTo>
                    <a:pt x="2293721" y="0"/>
                  </a:moveTo>
                  <a:lnTo>
                    <a:pt x="2284209" y="0"/>
                  </a:lnTo>
                  <a:lnTo>
                    <a:pt x="2284209" y="9525"/>
                  </a:lnTo>
                  <a:lnTo>
                    <a:pt x="2293721" y="9525"/>
                  </a:lnTo>
                  <a:lnTo>
                    <a:pt x="2293721" y="0"/>
                  </a:lnTo>
                  <a:close/>
                </a:path>
                <a:path w="4007484" h="9525">
                  <a:moveTo>
                    <a:pt x="2350833" y="0"/>
                  </a:moveTo>
                  <a:lnTo>
                    <a:pt x="2341308" y="0"/>
                  </a:lnTo>
                  <a:lnTo>
                    <a:pt x="2341308" y="9525"/>
                  </a:lnTo>
                  <a:lnTo>
                    <a:pt x="2350833" y="9525"/>
                  </a:lnTo>
                  <a:lnTo>
                    <a:pt x="2350833" y="0"/>
                  </a:lnTo>
                  <a:close/>
                </a:path>
                <a:path w="4007484" h="9525">
                  <a:moveTo>
                    <a:pt x="2407932" y="0"/>
                  </a:moveTo>
                  <a:lnTo>
                    <a:pt x="2398420" y="0"/>
                  </a:lnTo>
                  <a:lnTo>
                    <a:pt x="2398420" y="9525"/>
                  </a:lnTo>
                  <a:lnTo>
                    <a:pt x="2407932" y="9525"/>
                  </a:lnTo>
                  <a:lnTo>
                    <a:pt x="2407932" y="0"/>
                  </a:lnTo>
                  <a:close/>
                </a:path>
                <a:path w="4007484" h="9525">
                  <a:moveTo>
                    <a:pt x="2465044" y="0"/>
                  </a:moveTo>
                  <a:lnTo>
                    <a:pt x="2455519" y="0"/>
                  </a:lnTo>
                  <a:lnTo>
                    <a:pt x="2455519" y="9525"/>
                  </a:lnTo>
                  <a:lnTo>
                    <a:pt x="2465044" y="9525"/>
                  </a:lnTo>
                  <a:lnTo>
                    <a:pt x="2465044" y="0"/>
                  </a:lnTo>
                  <a:close/>
                </a:path>
                <a:path w="4007484" h="9525">
                  <a:moveTo>
                    <a:pt x="2522143" y="0"/>
                  </a:moveTo>
                  <a:lnTo>
                    <a:pt x="2512631" y="0"/>
                  </a:lnTo>
                  <a:lnTo>
                    <a:pt x="2512631" y="9525"/>
                  </a:lnTo>
                  <a:lnTo>
                    <a:pt x="2522143" y="9525"/>
                  </a:lnTo>
                  <a:lnTo>
                    <a:pt x="2522143" y="0"/>
                  </a:lnTo>
                  <a:close/>
                </a:path>
                <a:path w="4007484" h="9525">
                  <a:moveTo>
                    <a:pt x="2579255" y="0"/>
                  </a:moveTo>
                  <a:lnTo>
                    <a:pt x="2569730" y="0"/>
                  </a:lnTo>
                  <a:lnTo>
                    <a:pt x="2569730" y="9525"/>
                  </a:lnTo>
                  <a:lnTo>
                    <a:pt x="2579255" y="9525"/>
                  </a:lnTo>
                  <a:lnTo>
                    <a:pt x="2579255" y="0"/>
                  </a:lnTo>
                  <a:close/>
                </a:path>
                <a:path w="4007484" h="9525">
                  <a:moveTo>
                    <a:pt x="2636355" y="0"/>
                  </a:moveTo>
                  <a:lnTo>
                    <a:pt x="2626842" y="0"/>
                  </a:lnTo>
                  <a:lnTo>
                    <a:pt x="2626842" y="9525"/>
                  </a:lnTo>
                  <a:lnTo>
                    <a:pt x="2636355" y="9525"/>
                  </a:lnTo>
                  <a:lnTo>
                    <a:pt x="2636355" y="0"/>
                  </a:lnTo>
                  <a:close/>
                </a:path>
                <a:path w="4007484" h="9525">
                  <a:moveTo>
                    <a:pt x="2693466" y="0"/>
                  </a:moveTo>
                  <a:lnTo>
                    <a:pt x="2683941" y="0"/>
                  </a:lnTo>
                  <a:lnTo>
                    <a:pt x="2683941" y="9525"/>
                  </a:lnTo>
                  <a:lnTo>
                    <a:pt x="2693466" y="9525"/>
                  </a:lnTo>
                  <a:lnTo>
                    <a:pt x="2693466" y="0"/>
                  </a:lnTo>
                  <a:close/>
                </a:path>
                <a:path w="4007484" h="9525">
                  <a:moveTo>
                    <a:pt x="2750566" y="0"/>
                  </a:moveTo>
                  <a:lnTo>
                    <a:pt x="2741053" y="0"/>
                  </a:lnTo>
                  <a:lnTo>
                    <a:pt x="2741053" y="9525"/>
                  </a:lnTo>
                  <a:lnTo>
                    <a:pt x="2750566" y="9525"/>
                  </a:lnTo>
                  <a:lnTo>
                    <a:pt x="2750566" y="0"/>
                  </a:lnTo>
                  <a:close/>
                </a:path>
                <a:path w="4007484" h="9525">
                  <a:moveTo>
                    <a:pt x="2807678" y="0"/>
                  </a:moveTo>
                  <a:lnTo>
                    <a:pt x="2798153" y="0"/>
                  </a:lnTo>
                  <a:lnTo>
                    <a:pt x="2798153" y="9525"/>
                  </a:lnTo>
                  <a:lnTo>
                    <a:pt x="2807678" y="9525"/>
                  </a:lnTo>
                  <a:lnTo>
                    <a:pt x="2807678" y="0"/>
                  </a:lnTo>
                  <a:close/>
                </a:path>
                <a:path w="4007484" h="9525">
                  <a:moveTo>
                    <a:pt x="2864777" y="0"/>
                  </a:moveTo>
                  <a:lnTo>
                    <a:pt x="2855264" y="0"/>
                  </a:lnTo>
                  <a:lnTo>
                    <a:pt x="2855264" y="9525"/>
                  </a:lnTo>
                  <a:lnTo>
                    <a:pt x="2864777" y="9525"/>
                  </a:lnTo>
                  <a:lnTo>
                    <a:pt x="2864777" y="0"/>
                  </a:lnTo>
                  <a:close/>
                </a:path>
                <a:path w="4007484" h="9525">
                  <a:moveTo>
                    <a:pt x="2921889" y="0"/>
                  </a:moveTo>
                  <a:lnTo>
                    <a:pt x="2912364" y="0"/>
                  </a:lnTo>
                  <a:lnTo>
                    <a:pt x="2912364" y="9525"/>
                  </a:lnTo>
                  <a:lnTo>
                    <a:pt x="2921889" y="9525"/>
                  </a:lnTo>
                  <a:lnTo>
                    <a:pt x="2921889" y="0"/>
                  </a:lnTo>
                  <a:close/>
                </a:path>
                <a:path w="4007484" h="9525">
                  <a:moveTo>
                    <a:pt x="2978988" y="0"/>
                  </a:moveTo>
                  <a:lnTo>
                    <a:pt x="2969476" y="0"/>
                  </a:lnTo>
                  <a:lnTo>
                    <a:pt x="2969476" y="9525"/>
                  </a:lnTo>
                  <a:lnTo>
                    <a:pt x="2978988" y="9525"/>
                  </a:lnTo>
                  <a:lnTo>
                    <a:pt x="2978988" y="0"/>
                  </a:lnTo>
                  <a:close/>
                </a:path>
                <a:path w="4007484" h="9525">
                  <a:moveTo>
                    <a:pt x="3036100" y="0"/>
                  </a:moveTo>
                  <a:lnTo>
                    <a:pt x="3026575" y="0"/>
                  </a:lnTo>
                  <a:lnTo>
                    <a:pt x="3026575" y="9525"/>
                  </a:lnTo>
                  <a:lnTo>
                    <a:pt x="3036100" y="9525"/>
                  </a:lnTo>
                  <a:lnTo>
                    <a:pt x="3036100" y="0"/>
                  </a:lnTo>
                  <a:close/>
                </a:path>
                <a:path w="4007484" h="9525">
                  <a:moveTo>
                    <a:pt x="3093199" y="0"/>
                  </a:moveTo>
                  <a:lnTo>
                    <a:pt x="3083687" y="0"/>
                  </a:lnTo>
                  <a:lnTo>
                    <a:pt x="3083687" y="9525"/>
                  </a:lnTo>
                  <a:lnTo>
                    <a:pt x="3093199" y="9525"/>
                  </a:lnTo>
                  <a:lnTo>
                    <a:pt x="3093199" y="0"/>
                  </a:lnTo>
                  <a:close/>
                </a:path>
                <a:path w="4007484" h="9525">
                  <a:moveTo>
                    <a:pt x="3150311" y="0"/>
                  </a:moveTo>
                  <a:lnTo>
                    <a:pt x="3140786" y="0"/>
                  </a:lnTo>
                  <a:lnTo>
                    <a:pt x="3140786" y="9525"/>
                  </a:lnTo>
                  <a:lnTo>
                    <a:pt x="3150311" y="9525"/>
                  </a:lnTo>
                  <a:lnTo>
                    <a:pt x="3150311" y="0"/>
                  </a:lnTo>
                  <a:close/>
                </a:path>
                <a:path w="4007484" h="9525">
                  <a:moveTo>
                    <a:pt x="3207410" y="0"/>
                  </a:moveTo>
                  <a:lnTo>
                    <a:pt x="3197898" y="0"/>
                  </a:lnTo>
                  <a:lnTo>
                    <a:pt x="3197898" y="9525"/>
                  </a:lnTo>
                  <a:lnTo>
                    <a:pt x="3207410" y="9525"/>
                  </a:lnTo>
                  <a:lnTo>
                    <a:pt x="3207410" y="0"/>
                  </a:lnTo>
                  <a:close/>
                </a:path>
                <a:path w="4007484" h="9525">
                  <a:moveTo>
                    <a:pt x="3264522" y="0"/>
                  </a:moveTo>
                  <a:lnTo>
                    <a:pt x="3254997" y="0"/>
                  </a:lnTo>
                  <a:lnTo>
                    <a:pt x="3254997" y="9525"/>
                  </a:lnTo>
                  <a:lnTo>
                    <a:pt x="3264522" y="9525"/>
                  </a:lnTo>
                  <a:lnTo>
                    <a:pt x="3264522" y="0"/>
                  </a:lnTo>
                  <a:close/>
                </a:path>
                <a:path w="4007484" h="9525">
                  <a:moveTo>
                    <a:pt x="3321621" y="0"/>
                  </a:moveTo>
                  <a:lnTo>
                    <a:pt x="3312109" y="0"/>
                  </a:lnTo>
                  <a:lnTo>
                    <a:pt x="3312109" y="9525"/>
                  </a:lnTo>
                  <a:lnTo>
                    <a:pt x="3321621" y="9525"/>
                  </a:lnTo>
                  <a:lnTo>
                    <a:pt x="3321621" y="0"/>
                  </a:lnTo>
                  <a:close/>
                </a:path>
                <a:path w="4007484" h="9525">
                  <a:moveTo>
                    <a:pt x="3378733" y="0"/>
                  </a:moveTo>
                  <a:lnTo>
                    <a:pt x="3369208" y="0"/>
                  </a:lnTo>
                  <a:lnTo>
                    <a:pt x="3369208" y="9525"/>
                  </a:lnTo>
                  <a:lnTo>
                    <a:pt x="3378733" y="9525"/>
                  </a:lnTo>
                  <a:lnTo>
                    <a:pt x="3378733" y="0"/>
                  </a:lnTo>
                  <a:close/>
                </a:path>
                <a:path w="4007484" h="9525">
                  <a:moveTo>
                    <a:pt x="3435832" y="0"/>
                  </a:moveTo>
                  <a:lnTo>
                    <a:pt x="3426320" y="0"/>
                  </a:lnTo>
                  <a:lnTo>
                    <a:pt x="3426320" y="9525"/>
                  </a:lnTo>
                  <a:lnTo>
                    <a:pt x="3435832" y="9525"/>
                  </a:lnTo>
                  <a:lnTo>
                    <a:pt x="3435832" y="0"/>
                  </a:lnTo>
                  <a:close/>
                </a:path>
                <a:path w="4007484" h="9525">
                  <a:moveTo>
                    <a:pt x="3492944" y="0"/>
                  </a:moveTo>
                  <a:lnTo>
                    <a:pt x="3483419" y="0"/>
                  </a:lnTo>
                  <a:lnTo>
                    <a:pt x="3483419" y="9525"/>
                  </a:lnTo>
                  <a:lnTo>
                    <a:pt x="3492944" y="9525"/>
                  </a:lnTo>
                  <a:lnTo>
                    <a:pt x="3492944" y="0"/>
                  </a:lnTo>
                  <a:close/>
                </a:path>
                <a:path w="4007484" h="9525">
                  <a:moveTo>
                    <a:pt x="3550043" y="0"/>
                  </a:moveTo>
                  <a:lnTo>
                    <a:pt x="3540531" y="0"/>
                  </a:lnTo>
                  <a:lnTo>
                    <a:pt x="3540531" y="9525"/>
                  </a:lnTo>
                  <a:lnTo>
                    <a:pt x="3550043" y="9525"/>
                  </a:lnTo>
                  <a:lnTo>
                    <a:pt x="3550043" y="0"/>
                  </a:lnTo>
                  <a:close/>
                </a:path>
                <a:path w="4007484" h="9525">
                  <a:moveTo>
                    <a:pt x="3607155" y="0"/>
                  </a:moveTo>
                  <a:lnTo>
                    <a:pt x="3597630" y="0"/>
                  </a:lnTo>
                  <a:lnTo>
                    <a:pt x="3597630" y="9525"/>
                  </a:lnTo>
                  <a:lnTo>
                    <a:pt x="3607155" y="9525"/>
                  </a:lnTo>
                  <a:lnTo>
                    <a:pt x="3607155" y="0"/>
                  </a:lnTo>
                  <a:close/>
                </a:path>
                <a:path w="4007484" h="9525">
                  <a:moveTo>
                    <a:pt x="3664254" y="0"/>
                  </a:moveTo>
                  <a:lnTo>
                    <a:pt x="3654742" y="0"/>
                  </a:lnTo>
                  <a:lnTo>
                    <a:pt x="3654742" y="9525"/>
                  </a:lnTo>
                  <a:lnTo>
                    <a:pt x="3664254" y="9525"/>
                  </a:lnTo>
                  <a:lnTo>
                    <a:pt x="3664254" y="0"/>
                  </a:lnTo>
                  <a:close/>
                </a:path>
                <a:path w="4007484" h="9525">
                  <a:moveTo>
                    <a:pt x="3721366" y="0"/>
                  </a:moveTo>
                  <a:lnTo>
                    <a:pt x="3711841" y="0"/>
                  </a:lnTo>
                  <a:lnTo>
                    <a:pt x="3711841" y="9525"/>
                  </a:lnTo>
                  <a:lnTo>
                    <a:pt x="3721366" y="9525"/>
                  </a:lnTo>
                  <a:lnTo>
                    <a:pt x="3721366" y="0"/>
                  </a:lnTo>
                  <a:close/>
                </a:path>
                <a:path w="4007484" h="9525">
                  <a:moveTo>
                    <a:pt x="3778466" y="0"/>
                  </a:moveTo>
                  <a:lnTo>
                    <a:pt x="3768953" y="0"/>
                  </a:lnTo>
                  <a:lnTo>
                    <a:pt x="3768953" y="9525"/>
                  </a:lnTo>
                  <a:lnTo>
                    <a:pt x="3778466" y="9525"/>
                  </a:lnTo>
                  <a:lnTo>
                    <a:pt x="3778466" y="0"/>
                  </a:lnTo>
                  <a:close/>
                </a:path>
                <a:path w="4007484" h="9525">
                  <a:moveTo>
                    <a:pt x="3835565" y="0"/>
                  </a:moveTo>
                  <a:lnTo>
                    <a:pt x="3826052" y="0"/>
                  </a:lnTo>
                  <a:lnTo>
                    <a:pt x="3826052" y="9525"/>
                  </a:lnTo>
                  <a:lnTo>
                    <a:pt x="3835565" y="9525"/>
                  </a:lnTo>
                  <a:lnTo>
                    <a:pt x="3835565" y="0"/>
                  </a:lnTo>
                  <a:close/>
                </a:path>
                <a:path w="4007484" h="9525">
                  <a:moveTo>
                    <a:pt x="3892677" y="0"/>
                  </a:moveTo>
                  <a:lnTo>
                    <a:pt x="3883164" y="0"/>
                  </a:lnTo>
                  <a:lnTo>
                    <a:pt x="3883164" y="9525"/>
                  </a:lnTo>
                  <a:lnTo>
                    <a:pt x="3892677" y="9525"/>
                  </a:lnTo>
                  <a:lnTo>
                    <a:pt x="3892677" y="0"/>
                  </a:lnTo>
                  <a:close/>
                </a:path>
                <a:path w="4007484" h="9525">
                  <a:moveTo>
                    <a:pt x="3949776" y="0"/>
                  </a:moveTo>
                  <a:lnTo>
                    <a:pt x="3940264" y="0"/>
                  </a:lnTo>
                  <a:lnTo>
                    <a:pt x="3940264" y="9525"/>
                  </a:lnTo>
                  <a:lnTo>
                    <a:pt x="3949776" y="9525"/>
                  </a:lnTo>
                  <a:lnTo>
                    <a:pt x="3949776" y="0"/>
                  </a:lnTo>
                  <a:close/>
                </a:path>
                <a:path w="4007484" h="9525">
                  <a:moveTo>
                    <a:pt x="4006888" y="0"/>
                  </a:moveTo>
                  <a:lnTo>
                    <a:pt x="3997375" y="0"/>
                  </a:lnTo>
                  <a:lnTo>
                    <a:pt x="3997375" y="9525"/>
                  </a:lnTo>
                  <a:lnTo>
                    <a:pt x="4006888" y="9525"/>
                  </a:lnTo>
                  <a:lnTo>
                    <a:pt x="4006888" y="0"/>
                  </a:lnTo>
                  <a:close/>
                </a:path>
              </a:pathLst>
            </a:custGeom>
            <a:solidFill>
              <a:srgbClr val="C7C6C3"/>
            </a:solidFill>
          </p:spPr>
          <p:txBody>
            <a:bodyPr wrap="square" lIns="0" tIns="0" rIns="0" bIns="0" rtlCol="0"/>
            <a:lstStyle/>
            <a:p>
              <a:endParaRPr/>
            </a:p>
          </p:txBody>
        </p:sp>
        <p:sp>
          <p:nvSpPr>
            <p:cNvPr id="29" name="object 29"/>
            <p:cNvSpPr/>
            <p:nvPr/>
          </p:nvSpPr>
          <p:spPr>
            <a:xfrm>
              <a:off x="8706841" y="2620187"/>
              <a:ext cx="3493135" cy="9525"/>
            </a:xfrm>
            <a:custGeom>
              <a:avLst/>
              <a:gdLst/>
              <a:ahLst/>
              <a:cxnLst/>
              <a:rect l="l" t="t" r="r" b="b"/>
              <a:pathLst>
                <a:path w="3493134" h="9525">
                  <a:moveTo>
                    <a:pt x="9512" y="0"/>
                  </a:moveTo>
                  <a:lnTo>
                    <a:pt x="0" y="0"/>
                  </a:lnTo>
                  <a:lnTo>
                    <a:pt x="0" y="9525"/>
                  </a:lnTo>
                  <a:lnTo>
                    <a:pt x="9512" y="9525"/>
                  </a:lnTo>
                  <a:lnTo>
                    <a:pt x="9512" y="0"/>
                  </a:lnTo>
                  <a:close/>
                </a:path>
                <a:path w="3493134" h="9525">
                  <a:moveTo>
                    <a:pt x="66611" y="0"/>
                  </a:moveTo>
                  <a:lnTo>
                    <a:pt x="57099" y="0"/>
                  </a:lnTo>
                  <a:lnTo>
                    <a:pt x="57099" y="9525"/>
                  </a:lnTo>
                  <a:lnTo>
                    <a:pt x="66611" y="9525"/>
                  </a:lnTo>
                  <a:lnTo>
                    <a:pt x="66611" y="0"/>
                  </a:lnTo>
                  <a:close/>
                </a:path>
                <a:path w="3493134" h="9525">
                  <a:moveTo>
                    <a:pt x="123723" y="0"/>
                  </a:moveTo>
                  <a:lnTo>
                    <a:pt x="114198" y="0"/>
                  </a:lnTo>
                  <a:lnTo>
                    <a:pt x="114198" y="9525"/>
                  </a:lnTo>
                  <a:lnTo>
                    <a:pt x="123723" y="9525"/>
                  </a:lnTo>
                  <a:lnTo>
                    <a:pt x="123723" y="0"/>
                  </a:lnTo>
                  <a:close/>
                </a:path>
                <a:path w="3493134" h="9525">
                  <a:moveTo>
                    <a:pt x="180822" y="0"/>
                  </a:moveTo>
                  <a:lnTo>
                    <a:pt x="171310" y="0"/>
                  </a:lnTo>
                  <a:lnTo>
                    <a:pt x="171310" y="9525"/>
                  </a:lnTo>
                  <a:lnTo>
                    <a:pt x="180822" y="9525"/>
                  </a:lnTo>
                  <a:lnTo>
                    <a:pt x="180822" y="0"/>
                  </a:lnTo>
                  <a:close/>
                </a:path>
                <a:path w="3493134" h="9525">
                  <a:moveTo>
                    <a:pt x="237934" y="0"/>
                  </a:moveTo>
                  <a:lnTo>
                    <a:pt x="228409" y="0"/>
                  </a:lnTo>
                  <a:lnTo>
                    <a:pt x="228409" y="9525"/>
                  </a:lnTo>
                  <a:lnTo>
                    <a:pt x="237934" y="9525"/>
                  </a:lnTo>
                  <a:lnTo>
                    <a:pt x="237934" y="0"/>
                  </a:lnTo>
                  <a:close/>
                </a:path>
                <a:path w="3493134" h="9525">
                  <a:moveTo>
                    <a:pt x="295033" y="0"/>
                  </a:moveTo>
                  <a:lnTo>
                    <a:pt x="285521" y="0"/>
                  </a:lnTo>
                  <a:lnTo>
                    <a:pt x="285521" y="9525"/>
                  </a:lnTo>
                  <a:lnTo>
                    <a:pt x="295033" y="9525"/>
                  </a:lnTo>
                  <a:lnTo>
                    <a:pt x="295033" y="0"/>
                  </a:lnTo>
                  <a:close/>
                </a:path>
                <a:path w="3493134" h="9525">
                  <a:moveTo>
                    <a:pt x="352145" y="0"/>
                  </a:moveTo>
                  <a:lnTo>
                    <a:pt x="342620" y="0"/>
                  </a:lnTo>
                  <a:lnTo>
                    <a:pt x="342620" y="9525"/>
                  </a:lnTo>
                  <a:lnTo>
                    <a:pt x="352145" y="9525"/>
                  </a:lnTo>
                  <a:lnTo>
                    <a:pt x="352145" y="0"/>
                  </a:lnTo>
                  <a:close/>
                </a:path>
                <a:path w="3493134" h="9525">
                  <a:moveTo>
                    <a:pt x="409244" y="0"/>
                  </a:moveTo>
                  <a:lnTo>
                    <a:pt x="399732" y="0"/>
                  </a:lnTo>
                  <a:lnTo>
                    <a:pt x="399732" y="9525"/>
                  </a:lnTo>
                  <a:lnTo>
                    <a:pt x="409244" y="9525"/>
                  </a:lnTo>
                  <a:lnTo>
                    <a:pt x="409244" y="0"/>
                  </a:lnTo>
                  <a:close/>
                </a:path>
                <a:path w="3493134" h="9525">
                  <a:moveTo>
                    <a:pt x="466356" y="0"/>
                  </a:moveTo>
                  <a:lnTo>
                    <a:pt x="456831" y="0"/>
                  </a:lnTo>
                  <a:lnTo>
                    <a:pt x="456831" y="9525"/>
                  </a:lnTo>
                  <a:lnTo>
                    <a:pt x="466356" y="9525"/>
                  </a:lnTo>
                  <a:lnTo>
                    <a:pt x="466356" y="0"/>
                  </a:lnTo>
                  <a:close/>
                </a:path>
                <a:path w="3493134" h="9525">
                  <a:moveTo>
                    <a:pt x="523455" y="0"/>
                  </a:moveTo>
                  <a:lnTo>
                    <a:pt x="513943" y="0"/>
                  </a:lnTo>
                  <a:lnTo>
                    <a:pt x="513943" y="9525"/>
                  </a:lnTo>
                  <a:lnTo>
                    <a:pt x="523455" y="9525"/>
                  </a:lnTo>
                  <a:lnTo>
                    <a:pt x="523455" y="0"/>
                  </a:lnTo>
                  <a:close/>
                </a:path>
                <a:path w="3493134" h="9525">
                  <a:moveTo>
                    <a:pt x="580567" y="0"/>
                  </a:moveTo>
                  <a:lnTo>
                    <a:pt x="571042" y="0"/>
                  </a:lnTo>
                  <a:lnTo>
                    <a:pt x="571042" y="9525"/>
                  </a:lnTo>
                  <a:lnTo>
                    <a:pt x="580567" y="9525"/>
                  </a:lnTo>
                  <a:lnTo>
                    <a:pt x="580567" y="0"/>
                  </a:lnTo>
                  <a:close/>
                </a:path>
                <a:path w="3493134" h="9525">
                  <a:moveTo>
                    <a:pt x="637667" y="0"/>
                  </a:moveTo>
                  <a:lnTo>
                    <a:pt x="628154" y="0"/>
                  </a:lnTo>
                  <a:lnTo>
                    <a:pt x="628154" y="9525"/>
                  </a:lnTo>
                  <a:lnTo>
                    <a:pt x="637667" y="9525"/>
                  </a:lnTo>
                  <a:lnTo>
                    <a:pt x="637667" y="0"/>
                  </a:lnTo>
                  <a:close/>
                </a:path>
                <a:path w="3493134" h="9525">
                  <a:moveTo>
                    <a:pt x="694778" y="0"/>
                  </a:moveTo>
                  <a:lnTo>
                    <a:pt x="685253" y="0"/>
                  </a:lnTo>
                  <a:lnTo>
                    <a:pt x="685253" y="9525"/>
                  </a:lnTo>
                  <a:lnTo>
                    <a:pt x="694778" y="9525"/>
                  </a:lnTo>
                  <a:lnTo>
                    <a:pt x="694778" y="0"/>
                  </a:lnTo>
                  <a:close/>
                </a:path>
                <a:path w="3493134" h="9525">
                  <a:moveTo>
                    <a:pt x="751878" y="0"/>
                  </a:moveTo>
                  <a:lnTo>
                    <a:pt x="742365" y="0"/>
                  </a:lnTo>
                  <a:lnTo>
                    <a:pt x="742365" y="9525"/>
                  </a:lnTo>
                  <a:lnTo>
                    <a:pt x="751878" y="9525"/>
                  </a:lnTo>
                  <a:lnTo>
                    <a:pt x="751878" y="0"/>
                  </a:lnTo>
                  <a:close/>
                </a:path>
                <a:path w="3493134" h="9525">
                  <a:moveTo>
                    <a:pt x="808990" y="0"/>
                  </a:moveTo>
                  <a:lnTo>
                    <a:pt x="799465" y="0"/>
                  </a:lnTo>
                  <a:lnTo>
                    <a:pt x="799465" y="9525"/>
                  </a:lnTo>
                  <a:lnTo>
                    <a:pt x="808990" y="9525"/>
                  </a:lnTo>
                  <a:lnTo>
                    <a:pt x="808990" y="0"/>
                  </a:lnTo>
                  <a:close/>
                </a:path>
                <a:path w="3493134" h="9525">
                  <a:moveTo>
                    <a:pt x="866089" y="0"/>
                  </a:moveTo>
                  <a:lnTo>
                    <a:pt x="856576" y="0"/>
                  </a:lnTo>
                  <a:lnTo>
                    <a:pt x="856576" y="9525"/>
                  </a:lnTo>
                  <a:lnTo>
                    <a:pt x="866089" y="9525"/>
                  </a:lnTo>
                  <a:lnTo>
                    <a:pt x="866089" y="0"/>
                  </a:lnTo>
                  <a:close/>
                </a:path>
                <a:path w="3493134" h="9525">
                  <a:moveTo>
                    <a:pt x="923201" y="0"/>
                  </a:moveTo>
                  <a:lnTo>
                    <a:pt x="913676" y="0"/>
                  </a:lnTo>
                  <a:lnTo>
                    <a:pt x="913676" y="9525"/>
                  </a:lnTo>
                  <a:lnTo>
                    <a:pt x="923201" y="9525"/>
                  </a:lnTo>
                  <a:lnTo>
                    <a:pt x="923201" y="0"/>
                  </a:lnTo>
                  <a:close/>
                </a:path>
                <a:path w="3493134" h="9525">
                  <a:moveTo>
                    <a:pt x="980300" y="0"/>
                  </a:moveTo>
                  <a:lnTo>
                    <a:pt x="970788" y="0"/>
                  </a:lnTo>
                  <a:lnTo>
                    <a:pt x="970788" y="9525"/>
                  </a:lnTo>
                  <a:lnTo>
                    <a:pt x="980300" y="9525"/>
                  </a:lnTo>
                  <a:lnTo>
                    <a:pt x="980300" y="0"/>
                  </a:lnTo>
                  <a:close/>
                </a:path>
                <a:path w="3493134" h="9525">
                  <a:moveTo>
                    <a:pt x="1037412" y="0"/>
                  </a:moveTo>
                  <a:lnTo>
                    <a:pt x="1027887" y="0"/>
                  </a:lnTo>
                  <a:lnTo>
                    <a:pt x="1027887" y="9525"/>
                  </a:lnTo>
                  <a:lnTo>
                    <a:pt x="1037412" y="9525"/>
                  </a:lnTo>
                  <a:lnTo>
                    <a:pt x="1037412" y="0"/>
                  </a:lnTo>
                  <a:close/>
                </a:path>
                <a:path w="3493134" h="9525">
                  <a:moveTo>
                    <a:pt x="1094511" y="0"/>
                  </a:moveTo>
                  <a:lnTo>
                    <a:pt x="1084999" y="0"/>
                  </a:lnTo>
                  <a:lnTo>
                    <a:pt x="1084999" y="9525"/>
                  </a:lnTo>
                  <a:lnTo>
                    <a:pt x="1094511" y="9525"/>
                  </a:lnTo>
                  <a:lnTo>
                    <a:pt x="1094511" y="0"/>
                  </a:lnTo>
                  <a:close/>
                </a:path>
                <a:path w="3493134" h="9525">
                  <a:moveTo>
                    <a:pt x="1151623" y="0"/>
                  </a:moveTo>
                  <a:lnTo>
                    <a:pt x="1142098" y="0"/>
                  </a:lnTo>
                  <a:lnTo>
                    <a:pt x="1142098" y="9525"/>
                  </a:lnTo>
                  <a:lnTo>
                    <a:pt x="1151623" y="9525"/>
                  </a:lnTo>
                  <a:lnTo>
                    <a:pt x="1151623" y="0"/>
                  </a:lnTo>
                  <a:close/>
                </a:path>
                <a:path w="3493134" h="9525">
                  <a:moveTo>
                    <a:pt x="1208722" y="0"/>
                  </a:moveTo>
                  <a:lnTo>
                    <a:pt x="1199210" y="0"/>
                  </a:lnTo>
                  <a:lnTo>
                    <a:pt x="1199210" y="9525"/>
                  </a:lnTo>
                  <a:lnTo>
                    <a:pt x="1208722" y="9525"/>
                  </a:lnTo>
                  <a:lnTo>
                    <a:pt x="1208722" y="0"/>
                  </a:lnTo>
                  <a:close/>
                </a:path>
                <a:path w="3493134" h="9525">
                  <a:moveTo>
                    <a:pt x="1265834" y="0"/>
                  </a:moveTo>
                  <a:lnTo>
                    <a:pt x="1256309" y="0"/>
                  </a:lnTo>
                  <a:lnTo>
                    <a:pt x="1256309" y="9525"/>
                  </a:lnTo>
                  <a:lnTo>
                    <a:pt x="1265834" y="9525"/>
                  </a:lnTo>
                  <a:lnTo>
                    <a:pt x="1265834" y="0"/>
                  </a:lnTo>
                  <a:close/>
                </a:path>
                <a:path w="3493134" h="9525">
                  <a:moveTo>
                    <a:pt x="1322933" y="0"/>
                  </a:moveTo>
                  <a:lnTo>
                    <a:pt x="1313421" y="0"/>
                  </a:lnTo>
                  <a:lnTo>
                    <a:pt x="1313421" y="9525"/>
                  </a:lnTo>
                  <a:lnTo>
                    <a:pt x="1322933" y="9525"/>
                  </a:lnTo>
                  <a:lnTo>
                    <a:pt x="1322933" y="0"/>
                  </a:lnTo>
                  <a:close/>
                </a:path>
                <a:path w="3493134" h="9525">
                  <a:moveTo>
                    <a:pt x="1380045" y="0"/>
                  </a:moveTo>
                  <a:lnTo>
                    <a:pt x="1370520" y="0"/>
                  </a:lnTo>
                  <a:lnTo>
                    <a:pt x="1370520" y="9525"/>
                  </a:lnTo>
                  <a:lnTo>
                    <a:pt x="1380045" y="9525"/>
                  </a:lnTo>
                  <a:lnTo>
                    <a:pt x="1380045" y="0"/>
                  </a:lnTo>
                  <a:close/>
                </a:path>
                <a:path w="3493134" h="9525">
                  <a:moveTo>
                    <a:pt x="1437144" y="0"/>
                  </a:moveTo>
                  <a:lnTo>
                    <a:pt x="1427632" y="0"/>
                  </a:lnTo>
                  <a:lnTo>
                    <a:pt x="1427632" y="9525"/>
                  </a:lnTo>
                  <a:lnTo>
                    <a:pt x="1437144" y="9525"/>
                  </a:lnTo>
                  <a:lnTo>
                    <a:pt x="1437144" y="0"/>
                  </a:lnTo>
                  <a:close/>
                </a:path>
                <a:path w="3493134" h="9525">
                  <a:moveTo>
                    <a:pt x="1494256" y="0"/>
                  </a:moveTo>
                  <a:lnTo>
                    <a:pt x="1484731" y="0"/>
                  </a:lnTo>
                  <a:lnTo>
                    <a:pt x="1484731" y="9525"/>
                  </a:lnTo>
                  <a:lnTo>
                    <a:pt x="1494256" y="9525"/>
                  </a:lnTo>
                  <a:lnTo>
                    <a:pt x="1494256" y="0"/>
                  </a:lnTo>
                  <a:close/>
                </a:path>
                <a:path w="3493134" h="9525">
                  <a:moveTo>
                    <a:pt x="1551355" y="0"/>
                  </a:moveTo>
                  <a:lnTo>
                    <a:pt x="1541843" y="0"/>
                  </a:lnTo>
                  <a:lnTo>
                    <a:pt x="1541843" y="9525"/>
                  </a:lnTo>
                  <a:lnTo>
                    <a:pt x="1551355" y="9525"/>
                  </a:lnTo>
                  <a:lnTo>
                    <a:pt x="1551355" y="0"/>
                  </a:lnTo>
                  <a:close/>
                </a:path>
                <a:path w="3493134" h="9525">
                  <a:moveTo>
                    <a:pt x="1608467" y="0"/>
                  </a:moveTo>
                  <a:lnTo>
                    <a:pt x="1598942" y="0"/>
                  </a:lnTo>
                  <a:lnTo>
                    <a:pt x="1598942" y="9525"/>
                  </a:lnTo>
                  <a:lnTo>
                    <a:pt x="1608467" y="9525"/>
                  </a:lnTo>
                  <a:lnTo>
                    <a:pt x="1608467" y="0"/>
                  </a:lnTo>
                  <a:close/>
                </a:path>
                <a:path w="3493134" h="9525">
                  <a:moveTo>
                    <a:pt x="1665566" y="0"/>
                  </a:moveTo>
                  <a:lnTo>
                    <a:pt x="1656054" y="0"/>
                  </a:lnTo>
                  <a:lnTo>
                    <a:pt x="1656054" y="9525"/>
                  </a:lnTo>
                  <a:lnTo>
                    <a:pt x="1665566" y="9525"/>
                  </a:lnTo>
                  <a:lnTo>
                    <a:pt x="1665566" y="0"/>
                  </a:lnTo>
                  <a:close/>
                </a:path>
                <a:path w="3493134" h="9525">
                  <a:moveTo>
                    <a:pt x="1722666" y="0"/>
                  </a:moveTo>
                  <a:lnTo>
                    <a:pt x="1713153" y="0"/>
                  </a:lnTo>
                  <a:lnTo>
                    <a:pt x="1713153" y="9525"/>
                  </a:lnTo>
                  <a:lnTo>
                    <a:pt x="1722666" y="9525"/>
                  </a:lnTo>
                  <a:lnTo>
                    <a:pt x="1722666" y="0"/>
                  </a:lnTo>
                  <a:close/>
                </a:path>
                <a:path w="3493134" h="9525">
                  <a:moveTo>
                    <a:pt x="1779778" y="0"/>
                  </a:moveTo>
                  <a:lnTo>
                    <a:pt x="1770265" y="0"/>
                  </a:lnTo>
                  <a:lnTo>
                    <a:pt x="1770265" y="9525"/>
                  </a:lnTo>
                  <a:lnTo>
                    <a:pt x="1779778" y="9525"/>
                  </a:lnTo>
                  <a:lnTo>
                    <a:pt x="1779778" y="0"/>
                  </a:lnTo>
                  <a:close/>
                </a:path>
                <a:path w="3493134" h="9525">
                  <a:moveTo>
                    <a:pt x="1836877" y="0"/>
                  </a:moveTo>
                  <a:lnTo>
                    <a:pt x="1827364" y="0"/>
                  </a:lnTo>
                  <a:lnTo>
                    <a:pt x="1827364" y="9525"/>
                  </a:lnTo>
                  <a:lnTo>
                    <a:pt x="1836877" y="9525"/>
                  </a:lnTo>
                  <a:lnTo>
                    <a:pt x="1836877" y="0"/>
                  </a:lnTo>
                  <a:close/>
                </a:path>
                <a:path w="3493134" h="9525">
                  <a:moveTo>
                    <a:pt x="1893989" y="0"/>
                  </a:moveTo>
                  <a:lnTo>
                    <a:pt x="1884476" y="0"/>
                  </a:lnTo>
                  <a:lnTo>
                    <a:pt x="1884476" y="9525"/>
                  </a:lnTo>
                  <a:lnTo>
                    <a:pt x="1893989" y="9525"/>
                  </a:lnTo>
                  <a:lnTo>
                    <a:pt x="1893989" y="0"/>
                  </a:lnTo>
                  <a:close/>
                </a:path>
                <a:path w="3493134" h="9525">
                  <a:moveTo>
                    <a:pt x="1951088" y="0"/>
                  </a:moveTo>
                  <a:lnTo>
                    <a:pt x="1941576" y="0"/>
                  </a:lnTo>
                  <a:lnTo>
                    <a:pt x="1941576" y="9525"/>
                  </a:lnTo>
                  <a:lnTo>
                    <a:pt x="1951088" y="9525"/>
                  </a:lnTo>
                  <a:lnTo>
                    <a:pt x="1951088" y="0"/>
                  </a:lnTo>
                  <a:close/>
                </a:path>
                <a:path w="3493134" h="9525">
                  <a:moveTo>
                    <a:pt x="2008200" y="0"/>
                  </a:moveTo>
                  <a:lnTo>
                    <a:pt x="1998675" y="0"/>
                  </a:lnTo>
                  <a:lnTo>
                    <a:pt x="1998675" y="9525"/>
                  </a:lnTo>
                  <a:lnTo>
                    <a:pt x="2008200" y="9525"/>
                  </a:lnTo>
                  <a:lnTo>
                    <a:pt x="2008200" y="0"/>
                  </a:lnTo>
                  <a:close/>
                </a:path>
                <a:path w="3493134" h="9525">
                  <a:moveTo>
                    <a:pt x="2065299" y="0"/>
                  </a:moveTo>
                  <a:lnTo>
                    <a:pt x="2055787" y="0"/>
                  </a:lnTo>
                  <a:lnTo>
                    <a:pt x="2055787" y="9525"/>
                  </a:lnTo>
                  <a:lnTo>
                    <a:pt x="2065299" y="9525"/>
                  </a:lnTo>
                  <a:lnTo>
                    <a:pt x="2065299" y="0"/>
                  </a:lnTo>
                  <a:close/>
                </a:path>
                <a:path w="3493134" h="9525">
                  <a:moveTo>
                    <a:pt x="2122411" y="0"/>
                  </a:moveTo>
                  <a:lnTo>
                    <a:pt x="2112886" y="0"/>
                  </a:lnTo>
                  <a:lnTo>
                    <a:pt x="2112886" y="9525"/>
                  </a:lnTo>
                  <a:lnTo>
                    <a:pt x="2122411" y="9525"/>
                  </a:lnTo>
                  <a:lnTo>
                    <a:pt x="2122411" y="0"/>
                  </a:lnTo>
                  <a:close/>
                </a:path>
                <a:path w="3493134" h="9525">
                  <a:moveTo>
                    <a:pt x="2179510" y="0"/>
                  </a:moveTo>
                  <a:lnTo>
                    <a:pt x="2169998" y="0"/>
                  </a:lnTo>
                  <a:lnTo>
                    <a:pt x="2169998" y="9525"/>
                  </a:lnTo>
                  <a:lnTo>
                    <a:pt x="2179510" y="9525"/>
                  </a:lnTo>
                  <a:lnTo>
                    <a:pt x="2179510" y="0"/>
                  </a:lnTo>
                  <a:close/>
                </a:path>
                <a:path w="3493134" h="9525">
                  <a:moveTo>
                    <a:pt x="2236622" y="0"/>
                  </a:moveTo>
                  <a:lnTo>
                    <a:pt x="2227097" y="0"/>
                  </a:lnTo>
                  <a:lnTo>
                    <a:pt x="2227097" y="9525"/>
                  </a:lnTo>
                  <a:lnTo>
                    <a:pt x="2236622" y="9525"/>
                  </a:lnTo>
                  <a:lnTo>
                    <a:pt x="2236622" y="0"/>
                  </a:lnTo>
                  <a:close/>
                </a:path>
                <a:path w="3493134" h="9525">
                  <a:moveTo>
                    <a:pt x="2293721" y="0"/>
                  </a:moveTo>
                  <a:lnTo>
                    <a:pt x="2284209" y="0"/>
                  </a:lnTo>
                  <a:lnTo>
                    <a:pt x="2284209" y="9525"/>
                  </a:lnTo>
                  <a:lnTo>
                    <a:pt x="2293721" y="9525"/>
                  </a:lnTo>
                  <a:lnTo>
                    <a:pt x="2293721" y="0"/>
                  </a:lnTo>
                  <a:close/>
                </a:path>
                <a:path w="3493134" h="9525">
                  <a:moveTo>
                    <a:pt x="2350833" y="0"/>
                  </a:moveTo>
                  <a:lnTo>
                    <a:pt x="2341308" y="0"/>
                  </a:lnTo>
                  <a:lnTo>
                    <a:pt x="2341308" y="9525"/>
                  </a:lnTo>
                  <a:lnTo>
                    <a:pt x="2350833" y="9525"/>
                  </a:lnTo>
                  <a:lnTo>
                    <a:pt x="2350833" y="0"/>
                  </a:lnTo>
                  <a:close/>
                </a:path>
                <a:path w="3493134" h="9525">
                  <a:moveTo>
                    <a:pt x="2407932" y="0"/>
                  </a:moveTo>
                  <a:lnTo>
                    <a:pt x="2398420" y="0"/>
                  </a:lnTo>
                  <a:lnTo>
                    <a:pt x="2398420" y="9525"/>
                  </a:lnTo>
                  <a:lnTo>
                    <a:pt x="2407932" y="9525"/>
                  </a:lnTo>
                  <a:lnTo>
                    <a:pt x="2407932" y="0"/>
                  </a:lnTo>
                  <a:close/>
                </a:path>
                <a:path w="3493134" h="9525">
                  <a:moveTo>
                    <a:pt x="2465044" y="0"/>
                  </a:moveTo>
                  <a:lnTo>
                    <a:pt x="2455519" y="0"/>
                  </a:lnTo>
                  <a:lnTo>
                    <a:pt x="2455519" y="9525"/>
                  </a:lnTo>
                  <a:lnTo>
                    <a:pt x="2465044" y="9525"/>
                  </a:lnTo>
                  <a:lnTo>
                    <a:pt x="2465044" y="0"/>
                  </a:lnTo>
                  <a:close/>
                </a:path>
                <a:path w="3493134" h="9525">
                  <a:moveTo>
                    <a:pt x="2522143" y="0"/>
                  </a:moveTo>
                  <a:lnTo>
                    <a:pt x="2512631" y="0"/>
                  </a:lnTo>
                  <a:lnTo>
                    <a:pt x="2512631" y="9525"/>
                  </a:lnTo>
                  <a:lnTo>
                    <a:pt x="2522143" y="9525"/>
                  </a:lnTo>
                  <a:lnTo>
                    <a:pt x="2522143" y="0"/>
                  </a:lnTo>
                  <a:close/>
                </a:path>
                <a:path w="3493134" h="9525">
                  <a:moveTo>
                    <a:pt x="2579255" y="0"/>
                  </a:moveTo>
                  <a:lnTo>
                    <a:pt x="2569730" y="0"/>
                  </a:lnTo>
                  <a:lnTo>
                    <a:pt x="2569730" y="9525"/>
                  </a:lnTo>
                  <a:lnTo>
                    <a:pt x="2579255" y="9525"/>
                  </a:lnTo>
                  <a:lnTo>
                    <a:pt x="2579255" y="0"/>
                  </a:lnTo>
                  <a:close/>
                </a:path>
                <a:path w="3493134" h="9525">
                  <a:moveTo>
                    <a:pt x="2636355" y="0"/>
                  </a:moveTo>
                  <a:lnTo>
                    <a:pt x="2626842" y="0"/>
                  </a:lnTo>
                  <a:lnTo>
                    <a:pt x="2626842" y="9525"/>
                  </a:lnTo>
                  <a:lnTo>
                    <a:pt x="2636355" y="9525"/>
                  </a:lnTo>
                  <a:lnTo>
                    <a:pt x="2636355" y="0"/>
                  </a:lnTo>
                  <a:close/>
                </a:path>
                <a:path w="3493134" h="9525">
                  <a:moveTo>
                    <a:pt x="2693466" y="0"/>
                  </a:moveTo>
                  <a:lnTo>
                    <a:pt x="2683941" y="0"/>
                  </a:lnTo>
                  <a:lnTo>
                    <a:pt x="2683941" y="9525"/>
                  </a:lnTo>
                  <a:lnTo>
                    <a:pt x="2693466" y="9525"/>
                  </a:lnTo>
                  <a:lnTo>
                    <a:pt x="2693466" y="0"/>
                  </a:lnTo>
                  <a:close/>
                </a:path>
                <a:path w="3493134" h="9525">
                  <a:moveTo>
                    <a:pt x="2750566" y="0"/>
                  </a:moveTo>
                  <a:lnTo>
                    <a:pt x="2741053" y="0"/>
                  </a:lnTo>
                  <a:lnTo>
                    <a:pt x="2741053" y="9525"/>
                  </a:lnTo>
                  <a:lnTo>
                    <a:pt x="2750566" y="9525"/>
                  </a:lnTo>
                  <a:lnTo>
                    <a:pt x="2750566" y="0"/>
                  </a:lnTo>
                  <a:close/>
                </a:path>
                <a:path w="3493134" h="9525">
                  <a:moveTo>
                    <a:pt x="2807678" y="0"/>
                  </a:moveTo>
                  <a:lnTo>
                    <a:pt x="2798153" y="0"/>
                  </a:lnTo>
                  <a:lnTo>
                    <a:pt x="2798153" y="9525"/>
                  </a:lnTo>
                  <a:lnTo>
                    <a:pt x="2807678" y="9525"/>
                  </a:lnTo>
                  <a:lnTo>
                    <a:pt x="2807678" y="0"/>
                  </a:lnTo>
                  <a:close/>
                </a:path>
                <a:path w="3493134" h="9525">
                  <a:moveTo>
                    <a:pt x="2864777" y="0"/>
                  </a:moveTo>
                  <a:lnTo>
                    <a:pt x="2855264" y="0"/>
                  </a:lnTo>
                  <a:lnTo>
                    <a:pt x="2855264" y="9525"/>
                  </a:lnTo>
                  <a:lnTo>
                    <a:pt x="2864777" y="9525"/>
                  </a:lnTo>
                  <a:lnTo>
                    <a:pt x="2864777" y="0"/>
                  </a:lnTo>
                  <a:close/>
                </a:path>
                <a:path w="3493134" h="9525">
                  <a:moveTo>
                    <a:pt x="2921889" y="0"/>
                  </a:moveTo>
                  <a:lnTo>
                    <a:pt x="2912364" y="0"/>
                  </a:lnTo>
                  <a:lnTo>
                    <a:pt x="2912364" y="9525"/>
                  </a:lnTo>
                  <a:lnTo>
                    <a:pt x="2921889" y="9525"/>
                  </a:lnTo>
                  <a:lnTo>
                    <a:pt x="2921889" y="0"/>
                  </a:lnTo>
                  <a:close/>
                </a:path>
                <a:path w="3493134" h="9525">
                  <a:moveTo>
                    <a:pt x="2978988" y="0"/>
                  </a:moveTo>
                  <a:lnTo>
                    <a:pt x="2969476" y="0"/>
                  </a:lnTo>
                  <a:lnTo>
                    <a:pt x="2969476" y="9525"/>
                  </a:lnTo>
                  <a:lnTo>
                    <a:pt x="2978988" y="9525"/>
                  </a:lnTo>
                  <a:lnTo>
                    <a:pt x="2978988" y="0"/>
                  </a:lnTo>
                  <a:close/>
                </a:path>
                <a:path w="3493134" h="9525">
                  <a:moveTo>
                    <a:pt x="3036100" y="0"/>
                  </a:moveTo>
                  <a:lnTo>
                    <a:pt x="3026575" y="0"/>
                  </a:lnTo>
                  <a:lnTo>
                    <a:pt x="3026575" y="9525"/>
                  </a:lnTo>
                  <a:lnTo>
                    <a:pt x="3036100" y="9525"/>
                  </a:lnTo>
                  <a:lnTo>
                    <a:pt x="3036100" y="0"/>
                  </a:lnTo>
                  <a:close/>
                </a:path>
                <a:path w="3493134" h="9525">
                  <a:moveTo>
                    <a:pt x="3093199" y="0"/>
                  </a:moveTo>
                  <a:lnTo>
                    <a:pt x="3083687" y="0"/>
                  </a:lnTo>
                  <a:lnTo>
                    <a:pt x="3083687" y="9525"/>
                  </a:lnTo>
                  <a:lnTo>
                    <a:pt x="3093199" y="9525"/>
                  </a:lnTo>
                  <a:lnTo>
                    <a:pt x="3093199" y="0"/>
                  </a:lnTo>
                  <a:close/>
                </a:path>
                <a:path w="3493134" h="9525">
                  <a:moveTo>
                    <a:pt x="3150311" y="0"/>
                  </a:moveTo>
                  <a:lnTo>
                    <a:pt x="3140786" y="0"/>
                  </a:lnTo>
                  <a:lnTo>
                    <a:pt x="3140786" y="9525"/>
                  </a:lnTo>
                  <a:lnTo>
                    <a:pt x="3150311" y="9525"/>
                  </a:lnTo>
                  <a:lnTo>
                    <a:pt x="3150311" y="0"/>
                  </a:lnTo>
                  <a:close/>
                </a:path>
                <a:path w="3493134" h="9525">
                  <a:moveTo>
                    <a:pt x="3207410" y="0"/>
                  </a:moveTo>
                  <a:lnTo>
                    <a:pt x="3197898" y="0"/>
                  </a:lnTo>
                  <a:lnTo>
                    <a:pt x="3197898" y="9525"/>
                  </a:lnTo>
                  <a:lnTo>
                    <a:pt x="3207410" y="9525"/>
                  </a:lnTo>
                  <a:lnTo>
                    <a:pt x="3207410" y="0"/>
                  </a:lnTo>
                  <a:close/>
                </a:path>
                <a:path w="3493134" h="9525">
                  <a:moveTo>
                    <a:pt x="3264522" y="0"/>
                  </a:moveTo>
                  <a:lnTo>
                    <a:pt x="3254997" y="0"/>
                  </a:lnTo>
                  <a:lnTo>
                    <a:pt x="3254997" y="9525"/>
                  </a:lnTo>
                  <a:lnTo>
                    <a:pt x="3264522" y="9525"/>
                  </a:lnTo>
                  <a:lnTo>
                    <a:pt x="3264522" y="0"/>
                  </a:lnTo>
                  <a:close/>
                </a:path>
                <a:path w="3493134" h="9525">
                  <a:moveTo>
                    <a:pt x="3321621" y="0"/>
                  </a:moveTo>
                  <a:lnTo>
                    <a:pt x="3312109" y="0"/>
                  </a:lnTo>
                  <a:lnTo>
                    <a:pt x="3312109" y="9525"/>
                  </a:lnTo>
                  <a:lnTo>
                    <a:pt x="3321621" y="9525"/>
                  </a:lnTo>
                  <a:lnTo>
                    <a:pt x="3321621" y="0"/>
                  </a:lnTo>
                  <a:close/>
                </a:path>
                <a:path w="3493134" h="9525">
                  <a:moveTo>
                    <a:pt x="3378733" y="0"/>
                  </a:moveTo>
                  <a:lnTo>
                    <a:pt x="3369208" y="0"/>
                  </a:lnTo>
                  <a:lnTo>
                    <a:pt x="3369208" y="9525"/>
                  </a:lnTo>
                  <a:lnTo>
                    <a:pt x="3378733" y="9525"/>
                  </a:lnTo>
                  <a:lnTo>
                    <a:pt x="3378733" y="0"/>
                  </a:lnTo>
                  <a:close/>
                </a:path>
                <a:path w="3493134" h="9525">
                  <a:moveTo>
                    <a:pt x="3435832" y="0"/>
                  </a:moveTo>
                  <a:lnTo>
                    <a:pt x="3426320" y="0"/>
                  </a:lnTo>
                  <a:lnTo>
                    <a:pt x="3426320" y="9525"/>
                  </a:lnTo>
                  <a:lnTo>
                    <a:pt x="3435832" y="9525"/>
                  </a:lnTo>
                  <a:lnTo>
                    <a:pt x="3435832" y="0"/>
                  </a:lnTo>
                  <a:close/>
                </a:path>
                <a:path w="3493134" h="9525">
                  <a:moveTo>
                    <a:pt x="3492931" y="0"/>
                  </a:moveTo>
                  <a:lnTo>
                    <a:pt x="3483419" y="0"/>
                  </a:lnTo>
                  <a:lnTo>
                    <a:pt x="3483419" y="9525"/>
                  </a:lnTo>
                  <a:lnTo>
                    <a:pt x="3492931" y="9525"/>
                  </a:lnTo>
                  <a:lnTo>
                    <a:pt x="3492931" y="0"/>
                  </a:lnTo>
                  <a:close/>
                </a:path>
              </a:pathLst>
            </a:custGeom>
            <a:solidFill>
              <a:srgbClr val="C7C6C3"/>
            </a:solidFill>
          </p:spPr>
          <p:txBody>
            <a:bodyPr wrap="square" lIns="0" tIns="0" rIns="0" bIns="0" rtlCol="0"/>
            <a:lstStyle/>
            <a:p>
              <a:endParaRPr/>
            </a:p>
          </p:txBody>
        </p:sp>
      </p:grpSp>
      <p:sp>
        <p:nvSpPr>
          <p:cNvPr id="30" name="object 30"/>
          <p:cNvSpPr txBox="1"/>
          <p:nvPr/>
        </p:nvSpPr>
        <p:spPr>
          <a:xfrm>
            <a:off x="2752768" y="3009739"/>
            <a:ext cx="177800" cy="2491740"/>
          </a:xfrm>
          <a:prstGeom prst="rect">
            <a:avLst/>
          </a:prstGeom>
        </p:spPr>
        <p:txBody>
          <a:bodyPr vert="vert270" wrap="square" lIns="0" tIns="0" rIns="0" bIns="0" rtlCol="0">
            <a:spAutoFit/>
          </a:bodyPr>
          <a:lstStyle/>
          <a:p>
            <a:pPr marL="12700">
              <a:lnSpc>
                <a:spcPts val="1275"/>
              </a:lnSpc>
            </a:pPr>
            <a:r>
              <a:rPr sz="1200" spc="-95" dirty="0">
                <a:solidFill>
                  <a:srgbClr val="252423"/>
                </a:solidFill>
                <a:latin typeface="Trebuchet MS"/>
                <a:cs typeface="Trebuchet MS"/>
              </a:rPr>
              <a:t>TOTAL</a:t>
            </a:r>
            <a:r>
              <a:rPr sz="1200" spc="-50" dirty="0">
                <a:solidFill>
                  <a:srgbClr val="252423"/>
                </a:solidFill>
                <a:latin typeface="Trebuchet MS"/>
                <a:cs typeface="Trebuchet MS"/>
              </a:rPr>
              <a:t> </a:t>
            </a:r>
            <a:r>
              <a:rPr sz="1200" spc="-35" dirty="0">
                <a:solidFill>
                  <a:srgbClr val="252423"/>
                </a:solidFill>
                <a:latin typeface="Trebuchet MS"/>
                <a:cs typeface="Trebuchet MS"/>
              </a:rPr>
              <a:t>WORKERS</a:t>
            </a:r>
            <a:r>
              <a:rPr sz="1200" spc="-50" dirty="0">
                <a:solidFill>
                  <a:srgbClr val="252423"/>
                </a:solidFill>
                <a:latin typeface="Trebuchet MS"/>
                <a:cs typeface="Trebuchet MS"/>
              </a:rPr>
              <a:t> </a:t>
            </a:r>
            <a:r>
              <a:rPr sz="1200" spc="-70" dirty="0">
                <a:solidFill>
                  <a:srgbClr val="252423"/>
                </a:solidFill>
                <a:latin typeface="Trebuchet MS"/>
                <a:cs typeface="Trebuchet MS"/>
              </a:rPr>
              <a:t>and</a:t>
            </a:r>
            <a:r>
              <a:rPr sz="1200" spc="-50" dirty="0">
                <a:solidFill>
                  <a:srgbClr val="252423"/>
                </a:solidFill>
                <a:latin typeface="Trebuchet MS"/>
                <a:cs typeface="Trebuchet MS"/>
              </a:rPr>
              <a:t> </a:t>
            </a:r>
            <a:r>
              <a:rPr sz="1200" spc="-60" dirty="0">
                <a:solidFill>
                  <a:srgbClr val="252423"/>
                </a:solidFill>
                <a:latin typeface="Trebuchet MS"/>
                <a:cs typeface="Trebuchet MS"/>
              </a:rPr>
              <a:t>ACTIVE</a:t>
            </a:r>
            <a:r>
              <a:rPr sz="1200" spc="-45" dirty="0">
                <a:solidFill>
                  <a:srgbClr val="252423"/>
                </a:solidFill>
                <a:latin typeface="Trebuchet MS"/>
                <a:cs typeface="Trebuchet MS"/>
              </a:rPr>
              <a:t> </a:t>
            </a:r>
            <a:r>
              <a:rPr sz="1200" spc="-10" dirty="0">
                <a:solidFill>
                  <a:srgbClr val="252423"/>
                </a:solidFill>
                <a:latin typeface="Trebuchet MS"/>
                <a:cs typeface="Trebuchet MS"/>
              </a:rPr>
              <a:t>WORKERS</a:t>
            </a:r>
            <a:endParaRPr sz="1200">
              <a:latin typeface="Trebuchet MS"/>
              <a:cs typeface="Trebuchet MS"/>
            </a:endParaRPr>
          </a:p>
        </p:txBody>
      </p:sp>
      <p:sp>
        <p:nvSpPr>
          <p:cNvPr id="31" name="object 31"/>
          <p:cNvSpPr txBox="1"/>
          <p:nvPr/>
        </p:nvSpPr>
        <p:spPr>
          <a:xfrm rot="19500000">
            <a:off x="2848152" y="6119616"/>
            <a:ext cx="793298"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MAHARASHTRA</a:t>
            </a:r>
            <a:endParaRPr sz="800">
              <a:latin typeface="Segoe UI"/>
              <a:cs typeface="Segoe UI"/>
            </a:endParaRPr>
          </a:p>
        </p:txBody>
      </p:sp>
      <p:sp>
        <p:nvSpPr>
          <p:cNvPr id="32" name="object 32"/>
          <p:cNvSpPr txBox="1"/>
          <p:nvPr/>
        </p:nvSpPr>
        <p:spPr>
          <a:xfrm rot="19500000">
            <a:off x="3186148" y="6093211"/>
            <a:ext cx="702080"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WEST</a:t>
            </a:r>
            <a:r>
              <a:rPr sz="800" b="1" spc="-25" dirty="0">
                <a:solidFill>
                  <a:srgbClr val="605D5C"/>
                </a:solidFill>
                <a:latin typeface="Segoe UI"/>
                <a:cs typeface="Segoe UI"/>
              </a:rPr>
              <a:t> </a:t>
            </a:r>
            <a:r>
              <a:rPr sz="800" b="1" spc="-10" dirty="0">
                <a:solidFill>
                  <a:srgbClr val="605D5C"/>
                </a:solidFill>
                <a:latin typeface="Segoe UI"/>
                <a:cs typeface="Segoe UI"/>
              </a:rPr>
              <a:t>BENGAL</a:t>
            </a:r>
            <a:endParaRPr sz="800">
              <a:latin typeface="Segoe UI"/>
              <a:cs typeface="Segoe UI"/>
            </a:endParaRPr>
          </a:p>
        </p:txBody>
      </p:sp>
      <p:sp>
        <p:nvSpPr>
          <p:cNvPr id="33" name="object 33"/>
          <p:cNvSpPr txBox="1"/>
          <p:nvPr/>
        </p:nvSpPr>
        <p:spPr>
          <a:xfrm rot="19500000">
            <a:off x="3331142" y="6128008"/>
            <a:ext cx="822275"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UTTAR</a:t>
            </a:r>
            <a:r>
              <a:rPr sz="800" b="1" spc="-30"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34" name="object 34"/>
          <p:cNvSpPr txBox="1"/>
          <p:nvPr/>
        </p:nvSpPr>
        <p:spPr>
          <a:xfrm rot="19500000">
            <a:off x="3780822" y="6066222"/>
            <a:ext cx="609241"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RAJASTHAN</a:t>
            </a:r>
            <a:endParaRPr sz="800">
              <a:latin typeface="Segoe UI"/>
              <a:cs typeface="Segoe UI"/>
            </a:endParaRPr>
          </a:p>
        </p:txBody>
      </p:sp>
      <p:sp>
        <p:nvSpPr>
          <p:cNvPr id="35" name="object 35"/>
          <p:cNvSpPr txBox="1"/>
          <p:nvPr/>
        </p:nvSpPr>
        <p:spPr>
          <a:xfrm rot="19500000">
            <a:off x="4293761" y="5983616"/>
            <a:ext cx="329129"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BIHAR</a:t>
            </a:r>
            <a:endParaRPr sz="800">
              <a:latin typeface="Segoe UI"/>
              <a:cs typeface="Segoe UI"/>
            </a:endParaRPr>
          </a:p>
        </p:txBody>
      </p:sp>
      <p:sp>
        <p:nvSpPr>
          <p:cNvPr id="36" name="object 36"/>
          <p:cNvSpPr txBox="1"/>
          <p:nvPr/>
        </p:nvSpPr>
        <p:spPr>
          <a:xfrm rot="19500000">
            <a:off x="3985407" y="6162835"/>
            <a:ext cx="943381"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MADHYA</a:t>
            </a:r>
            <a:r>
              <a:rPr sz="800" b="1" spc="-30"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37" name="object 37"/>
          <p:cNvSpPr txBox="1"/>
          <p:nvPr/>
        </p:nvSpPr>
        <p:spPr>
          <a:xfrm rot="19500000">
            <a:off x="4537751" y="6068559"/>
            <a:ext cx="617382" cy="101600"/>
          </a:xfrm>
          <a:prstGeom prst="rect">
            <a:avLst/>
          </a:prstGeom>
        </p:spPr>
        <p:txBody>
          <a:bodyPr vert="horz" wrap="square" lIns="0" tIns="0" rIns="0" bIns="0" rtlCol="0">
            <a:spAutoFit/>
          </a:bodyPr>
          <a:lstStyle/>
          <a:p>
            <a:pPr>
              <a:lnSpc>
                <a:spcPts val="800"/>
              </a:lnSpc>
            </a:pPr>
            <a:r>
              <a:rPr sz="800" b="1" spc="-30" dirty="0">
                <a:solidFill>
                  <a:srgbClr val="605D5C"/>
                </a:solidFill>
                <a:latin typeface="Segoe UI"/>
                <a:cs typeface="Segoe UI"/>
              </a:rPr>
              <a:t>KARNATAKA</a:t>
            </a:r>
            <a:endParaRPr sz="800">
              <a:latin typeface="Segoe UI"/>
              <a:cs typeface="Segoe UI"/>
            </a:endParaRPr>
          </a:p>
        </p:txBody>
      </p:sp>
      <p:sp>
        <p:nvSpPr>
          <p:cNvPr id="38" name="object 38"/>
          <p:cNvSpPr txBox="1"/>
          <p:nvPr/>
        </p:nvSpPr>
        <p:spPr>
          <a:xfrm rot="19500000">
            <a:off x="4771023" y="6075398"/>
            <a:ext cx="640568"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TAMIL</a:t>
            </a:r>
            <a:r>
              <a:rPr sz="800" b="1" spc="-40" dirty="0">
                <a:solidFill>
                  <a:srgbClr val="605D5C"/>
                </a:solidFill>
                <a:latin typeface="Segoe UI"/>
                <a:cs typeface="Segoe UI"/>
              </a:rPr>
              <a:t> </a:t>
            </a:r>
            <a:r>
              <a:rPr sz="800" b="1" spc="-20" dirty="0">
                <a:solidFill>
                  <a:srgbClr val="605D5C"/>
                </a:solidFill>
                <a:latin typeface="Segoe UI"/>
                <a:cs typeface="Segoe UI"/>
              </a:rPr>
              <a:t>NADU</a:t>
            </a:r>
            <a:endParaRPr sz="800">
              <a:latin typeface="Segoe UI"/>
              <a:cs typeface="Segoe UI"/>
            </a:endParaRPr>
          </a:p>
        </p:txBody>
      </p:sp>
      <p:sp>
        <p:nvSpPr>
          <p:cNvPr id="39" name="object 39"/>
          <p:cNvSpPr txBox="1"/>
          <p:nvPr/>
        </p:nvSpPr>
        <p:spPr>
          <a:xfrm rot="19500000">
            <a:off x="4753913" y="6161524"/>
            <a:ext cx="938331"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ANDHRA</a:t>
            </a:r>
            <a:r>
              <a:rPr sz="800" b="1" spc="-45"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40" name="object 40"/>
          <p:cNvSpPr txBox="1"/>
          <p:nvPr/>
        </p:nvSpPr>
        <p:spPr>
          <a:xfrm rot="19500000">
            <a:off x="5531280" y="5995330"/>
            <a:ext cx="367998" cy="101600"/>
          </a:xfrm>
          <a:prstGeom prst="rect">
            <a:avLst/>
          </a:prstGeom>
        </p:spPr>
        <p:txBody>
          <a:bodyPr vert="horz" wrap="square" lIns="0" tIns="0" rIns="0" bIns="0" rtlCol="0">
            <a:spAutoFit/>
          </a:bodyPr>
          <a:lstStyle/>
          <a:p>
            <a:pPr>
              <a:lnSpc>
                <a:spcPts val="800"/>
              </a:lnSpc>
            </a:pPr>
            <a:r>
              <a:rPr sz="800" b="1" spc="-20" dirty="0">
                <a:solidFill>
                  <a:srgbClr val="605D5C"/>
                </a:solidFill>
                <a:latin typeface="Segoe UI"/>
                <a:cs typeface="Segoe UI"/>
              </a:rPr>
              <a:t>ASSAM</a:t>
            </a:r>
            <a:endParaRPr sz="800">
              <a:latin typeface="Segoe UI"/>
              <a:cs typeface="Segoe UI"/>
            </a:endParaRPr>
          </a:p>
        </p:txBody>
      </p:sp>
      <p:sp>
        <p:nvSpPr>
          <p:cNvPr id="41" name="object 41"/>
          <p:cNvSpPr txBox="1"/>
          <p:nvPr/>
        </p:nvSpPr>
        <p:spPr>
          <a:xfrm rot="19500000">
            <a:off x="5552133" y="6070027"/>
            <a:ext cx="62239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TELANGANA</a:t>
            </a:r>
            <a:endParaRPr sz="800">
              <a:latin typeface="Segoe UI"/>
              <a:cs typeface="Segoe UI"/>
            </a:endParaRPr>
          </a:p>
        </p:txBody>
      </p:sp>
      <p:sp>
        <p:nvSpPr>
          <p:cNvPr id="42" name="object 42"/>
          <p:cNvSpPr txBox="1"/>
          <p:nvPr/>
        </p:nvSpPr>
        <p:spPr>
          <a:xfrm rot="19500000">
            <a:off x="6008440" y="6005746"/>
            <a:ext cx="402910"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ODISHA</a:t>
            </a:r>
            <a:endParaRPr sz="800">
              <a:latin typeface="Segoe UI"/>
              <a:cs typeface="Segoe UI"/>
            </a:endParaRPr>
          </a:p>
        </p:txBody>
      </p:sp>
      <p:sp>
        <p:nvSpPr>
          <p:cNvPr id="43" name="object 43"/>
          <p:cNvSpPr txBox="1"/>
          <p:nvPr/>
        </p:nvSpPr>
        <p:spPr>
          <a:xfrm rot="19500000">
            <a:off x="6046900" y="6074729"/>
            <a:ext cx="638687"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JHARKHAND</a:t>
            </a:r>
            <a:endParaRPr sz="800">
              <a:latin typeface="Segoe UI"/>
              <a:cs typeface="Segoe UI"/>
            </a:endParaRPr>
          </a:p>
        </p:txBody>
      </p:sp>
      <p:sp>
        <p:nvSpPr>
          <p:cNvPr id="44" name="object 44"/>
          <p:cNvSpPr txBox="1"/>
          <p:nvPr/>
        </p:nvSpPr>
        <p:spPr>
          <a:xfrm rot="19500000">
            <a:off x="6466682" y="6022190"/>
            <a:ext cx="458440" cy="101600"/>
          </a:xfrm>
          <a:prstGeom prst="rect">
            <a:avLst/>
          </a:prstGeom>
        </p:spPr>
        <p:txBody>
          <a:bodyPr vert="horz" wrap="square" lIns="0" tIns="0" rIns="0" bIns="0" rtlCol="0">
            <a:spAutoFit/>
          </a:bodyPr>
          <a:lstStyle/>
          <a:p>
            <a:pPr>
              <a:lnSpc>
                <a:spcPts val="800"/>
              </a:lnSpc>
            </a:pPr>
            <a:r>
              <a:rPr sz="800" b="1" spc="-30" dirty="0">
                <a:solidFill>
                  <a:srgbClr val="605D5C"/>
                </a:solidFill>
                <a:latin typeface="Segoe UI"/>
                <a:cs typeface="Segoe UI"/>
              </a:rPr>
              <a:t>GUJARAT</a:t>
            </a:r>
            <a:endParaRPr sz="800">
              <a:latin typeface="Segoe UI"/>
              <a:cs typeface="Segoe UI"/>
            </a:endParaRPr>
          </a:p>
        </p:txBody>
      </p:sp>
      <p:sp>
        <p:nvSpPr>
          <p:cNvPr id="45" name="object 45"/>
          <p:cNvSpPr txBox="1"/>
          <p:nvPr/>
        </p:nvSpPr>
        <p:spPr>
          <a:xfrm rot="19500000">
            <a:off x="6420766" y="6117749"/>
            <a:ext cx="787000"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CHHATTISGARH</a:t>
            </a:r>
            <a:endParaRPr sz="800">
              <a:latin typeface="Segoe UI"/>
              <a:cs typeface="Segoe UI"/>
            </a:endParaRPr>
          </a:p>
        </p:txBody>
      </p:sp>
      <p:sp>
        <p:nvSpPr>
          <p:cNvPr id="46" name="object 46"/>
          <p:cNvSpPr txBox="1"/>
          <p:nvPr/>
        </p:nvSpPr>
        <p:spPr>
          <a:xfrm rot="19500000">
            <a:off x="7033780" y="6003737"/>
            <a:ext cx="396155"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KERALA</a:t>
            </a:r>
            <a:endParaRPr sz="800">
              <a:latin typeface="Segoe UI"/>
              <a:cs typeface="Segoe UI"/>
            </a:endParaRPr>
          </a:p>
        </p:txBody>
      </p:sp>
      <p:sp>
        <p:nvSpPr>
          <p:cNvPr id="47" name="object 47"/>
          <p:cNvSpPr txBox="1"/>
          <p:nvPr/>
        </p:nvSpPr>
        <p:spPr>
          <a:xfrm rot="19500000">
            <a:off x="6701939" y="6190038"/>
            <a:ext cx="1037496"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HIMACHAL</a:t>
            </a:r>
            <a:r>
              <a:rPr sz="800" b="1" spc="-50"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48" name="object 48"/>
          <p:cNvSpPr txBox="1"/>
          <p:nvPr/>
        </p:nvSpPr>
        <p:spPr>
          <a:xfrm rot="19500000">
            <a:off x="7532959" y="6007086"/>
            <a:ext cx="407213" cy="101600"/>
          </a:xfrm>
          <a:prstGeom prst="rect">
            <a:avLst/>
          </a:prstGeom>
        </p:spPr>
        <p:txBody>
          <a:bodyPr vert="horz" wrap="square" lIns="0" tIns="0" rIns="0" bIns="0" rtlCol="0">
            <a:spAutoFit/>
          </a:bodyPr>
          <a:lstStyle/>
          <a:p>
            <a:pPr>
              <a:lnSpc>
                <a:spcPts val="800"/>
              </a:lnSpc>
            </a:pPr>
            <a:r>
              <a:rPr sz="800" b="1" spc="-20" dirty="0">
                <a:solidFill>
                  <a:srgbClr val="605D5C"/>
                </a:solidFill>
                <a:latin typeface="Segoe UI"/>
                <a:cs typeface="Segoe UI"/>
              </a:rPr>
              <a:t>PUNJAB</a:t>
            </a:r>
            <a:endParaRPr sz="800">
              <a:latin typeface="Segoe UI"/>
              <a:cs typeface="Segoe UI"/>
            </a:endParaRPr>
          </a:p>
        </p:txBody>
      </p:sp>
      <p:sp>
        <p:nvSpPr>
          <p:cNvPr id="49" name="object 49"/>
          <p:cNvSpPr txBox="1"/>
          <p:nvPr/>
        </p:nvSpPr>
        <p:spPr>
          <a:xfrm rot="19500000">
            <a:off x="7122353" y="6218195"/>
            <a:ext cx="1135489"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JAMMU</a:t>
            </a:r>
            <a:r>
              <a:rPr sz="800" b="1" spc="-35" dirty="0">
                <a:solidFill>
                  <a:srgbClr val="605D5C"/>
                </a:solidFill>
                <a:latin typeface="Segoe UI"/>
                <a:cs typeface="Segoe UI"/>
              </a:rPr>
              <a:t> </a:t>
            </a:r>
            <a:r>
              <a:rPr sz="800" b="1" dirty="0">
                <a:solidFill>
                  <a:srgbClr val="605D5C"/>
                </a:solidFill>
                <a:latin typeface="Segoe UI"/>
                <a:cs typeface="Segoe UI"/>
              </a:rPr>
              <a:t>AND</a:t>
            </a:r>
            <a:r>
              <a:rPr sz="800" b="1" spc="-35" dirty="0">
                <a:solidFill>
                  <a:srgbClr val="605D5C"/>
                </a:solidFill>
                <a:latin typeface="Segoe UI"/>
                <a:cs typeface="Segoe UI"/>
              </a:rPr>
              <a:t> </a:t>
            </a:r>
            <a:r>
              <a:rPr sz="800" b="1" spc="-10" dirty="0">
                <a:solidFill>
                  <a:srgbClr val="605D5C"/>
                </a:solidFill>
                <a:latin typeface="Segoe UI"/>
                <a:cs typeface="Segoe UI"/>
              </a:rPr>
              <a:t>KASHMIR</a:t>
            </a:r>
            <a:endParaRPr sz="800">
              <a:latin typeface="Segoe UI"/>
              <a:cs typeface="Segoe UI"/>
            </a:endParaRPr>
          </a:p>
        </p:txBody>
      </p:sp>
      <p:sp>
        <p:nvSpPr>
          <p:cNvPr id="50" name="object 50"/>
          <p:cNvSpPr txBox="1"/>
          <p:nvPr/>
        </p:nvSpPr>
        <p:spPr>
          <a:xfrm rot="19500000">
            <a:off x="7955764" y="6034844"/>
            <a:ext cx="501881" cy="101600"/>
          </a:xfrm>
          <a:prstGeom prst="rect">
            <a:avLst/>
          </a:prstGeom>
        </p:spPr>
        <p:txBody>
          <a:bodyPr vert="horz" wrap="square" lIns="0" tIns="0" rIns="0" bIns="0" rtlCol="0">
            <a:spAutoFit/>
          </a:bodyPr>
          <a:lstStyle/>
          <a:p>
            <a:pPr>
              <a:lnSpc>
                <a:spcPts val="800"/>
              </a:lnSpc>
            </a:pPr>
            <a:r>
              <a:rPr sz="800" b="1" spc="-25" dirty="0">
                <a:solidFill>
                  <a:srgbClr val="605D5C"/>
                </a:solidFill>
                <a:latin typeface="Segoe UI"/>
                <a:cs typeface="Segoe UI"/>
              </a:rPr>
              <a:t>HARYANA</a:t>
            </a:r>
            <a:endParaRPr sz="800">
              <a:latin typeface="Segoe UI"/>
              <a:cs typeface="Segoe UI"/>
            </a:endParaRPr>
          </a:p>
        </p:txBody>
      </p:sp>
      <p:sp>
        <p:nvSpPr>
          <p:cNvPr id="51" name="object 51"/>
          <p:cNvSpPr txBox="1"/>
          <p:nvPr/>
        </p:nvSpPr>
        <p:spPr>
          <a:xfrm rot="19500000">
            <a:off x="7962476" y="6113602"/>
            <a:ext cx="773149" cy="101600"/>
          </a:xfrm>
          <a:prstGeom prst="rect">
            <a:avLst/>
          </a:prstGeom>
        </p:spPr>
        <p:txBody>
          <a:bodyPr vert="horz" wrap="square" lIns="0" tIns="0" rIns="0" bIns="0" rtlCol="0">
            <a:spAutoFit/>
          </a:bodyPr>
          <a:lstStyle/>
          <a:p>
            <a:pPr>
              <a:lnSpc>
                <a:spcPts val="800"/>
              </a:lnSpc>
            </a:pPr>
            <a:r>
              <a:rPr sz="800" b="1" spc="-20" dirty="0">
                <a:solidFill>
                  <a:srgbClr val="605D5C"/>
                </a:solidFill>
                <a:latin typeface="Segoe UI"/>
                <a:cs typeface="Segoe UI"/>
              </a:rPr>
              <a:t>UTTARAKHAND</a:t>
            </a:r>
            <a:endParaRPr sz="800">
              <a:latin typeface="Segoe UI"/>
              <a:cs typeface="Segoe UI"/>
            </a:endParaRPr>
          </a:p>
        </p:txBody>
      </p:sp>
      <p:sp>
        <p:nvSpPr>
          <p:cNvPr id="52" name="object 52"/>
          <p:cNvSpPr txBox="1"/>
          <p:nvPr/>
        </p:nvSpPr>
        <p:spPr>
          <a:xfrm rot="19500000">
            <a:off x="8353305" y="6070482"/>
            <a:ext cx="623646" cy="101600"/>
          </a:xfrm>
          <a:prstGeom prst="rect">
            <a:avLst/>
          </a:prstGeom>
        </p:spPr>
        <p:txBody>
          <a:bodyPr vert="horz" wrap="square" lIns="0" tIns="0" rIns="0" bIns="0" rtlCol="0">
            <a:spAutoFit/>
          </a:bodyPr>
          <a:lstStyle/>
          <a:p>
            <a:pPr>
              <a:lnSpc>
                <a:spcPts val="800"/>
              </a:lnSpc>
            </a:pPr>
            <a:r>
              <a:rPr sz="800" b="1" spc="-25" dirty="0">
                <a:solidFill>
                  <a:srgbClr val="605D5C"/>
                </a:solidFill>
                <a:latin typeface="Segoe UI"/>
                <a:cs typeface="Segoe UI"/>
              </a:rPr>
              <a:t>MEGHALAYA</a:t>
            </a:r>
            <a:endParaRPr sz="800">
              <a:latin typeface="Segoe UI"/>
              <a:cs typeface="Segoe UI"/>
            </a:endParaRPr>
          </a:p>
        </p:txBody>
      </p:sp>
      <p:sp>
        <p:nvSpPr>
          <p:cNvPr id="53" name="object 53"/>
          <p:cNvSpPr txBox="1"/>
          <p:nvPr/>
        </p:nvSpPr>
        <p:spPr>
          <a:xfrm rot="19500000">
            <a:off x="8773930" y="6017645"/>
            <a:ext cx="44297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TRIPURA</a:t>
            </a:r>
            <a:endParaRPr sz="800">
              <a:latin typeface="Segoe UI"/>
              <a:cs typeface="Segoe UI"/>
            </a:endParaRPr>
          </a:p>
        </p:txBody>
      </p:sp>
      <p:sp>
        <p:nvSpPr>
          <p:cNvPr id="54" name="object 54"/>
          <p:cNvSpPr txBox="1"/>
          <p:nvPr/>
        </p:nvSpPr>
        <p:spPr>
          <a:xfrm rot="19500000">
            <a:off x="8982474" y="6032393"/>
            <a:ext cx="493178"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MANIPUR</a:t>
            </a:r>
            <a:endParaRPr sz="800">
              <a:latin typeface="Segoe UI"/>
              <a:cs typeface="Segoe UI"/>
            </a:endParaRPr>
          </a:p>
        </p:txBody>
      </p:sp>
      <p:sp>
        <p:nvSpPr>
          <p:cNvPr id="55" name="object 55"/>
          <p:cNvSpPr txBox="1"/>
          <p:nvPr/>
        </p:nvSpPr>
        <p:spPr>
          <a:xfrm rot="19500000">
            <a:off x="9154693" y="6058684"/>
            <a:ext cx="583587"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NAGALAND</a:t>
            </a:r>
            <a:endParaRPr sz="800">
              <a:latin typeface="Segoe UI"/>
              <a:cs typeface="Segoe UI"/>
            </a:endParaRPr>
          </a:p>
        </p:txBody>
      </p:sp>
      <p:sp>
        <p:nvSpPr>
          <p:cNvPr id="56" name="object 56"/>
          <p:cNvSpPr txBox="1"/>
          <p:nvPr/>
        </p:nvSpPr>
        <p:spPr>
          <a:xfrm rot="19500000">
            <a:off x="8918601" y="6214148"/>
            <a:ext cx="112094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ARUNACHAL</a:t>
            </a:r>
            <a:r>
              <a:rPr sz="800" b="1" spc="15"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57" name="object 57"/>
          <p:cNvSpPr txBox="1"/>
          <p:nvPr/>
        </p:nvSpPr>
        <p:spPr>
          <a:xfrm rot="19500000">
            <a:off x="9729003" y="6038079"/>
            <a:ext cx="513080"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MIZORAM</a:t>
            </a:r>
            <a:endParaRPr sz="800">
              <a:latin typeface="Segoe UI"/>
              <a:cs typeface="Segoe UI"/>
            </a:endParaRPr>
          </a:p>
        </p:txBody>
      </p:sp>
      <p:sp>
        <p:nvSpPr>
          <p:cNvPr id="58" name="object 58"/>
          <p:cNvSpPr txBox="1"/>
          <p:nvPr/>
        </p:nvSpPr>
        <p:spPr>
          <a:xfrm rot="19500000">
            <a:off x="10120390" y="5994303"/>
            <a:ext cx="364947"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SIKKIM</a:t>
            </a:r>
            <a:endParaRPr sz="800">
              <a:latin typeface="Segoe UI"/>
              <a:cs typeface="Segoe UI"/>
            </a:endParaRPr>
          </a:p>
        </p:txBody>
      </p:sp>
      <p:sp>
        <p:nvSpPr>
          <p:cNvPr id="59" name="object 59"/>
          <p:cNvSpPr txBox="1"/>
          <p:nvPr/>
        </p:nvSpPr>
        <p:spPr>
          <a:xfrm rot="19500000">
            <a:off x="10085627" y="6086699"/>
            <a:ext cx="680096"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PUDUCHERRY</a:t>
            </a:r>
            <a:endParaRPr sz="800">
              <a:latin typeface="Segoe UI"/>
              <a:cs typeface="Segoe UI"/>
            </a:endParaRPr>
          </a:p>
        </p:txBody>
      </p:sp>
      <p:sp>
        <p:nvSpPr>
          <p:cNvPr id="60" name="object 60"/>
          <p:cNvSpPr txBox="1"/>
          <p:nvPr/>
        </p:nvSpPr>
        <p:spPr>
          <a:xfrm rot="19500000">
            <a:off x="9788406" y="6261315"/>
            <a:ext cx="1284818"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ANDAMAN </a:t>
            </a:r>
            <a:r>
              <a:rPr sz="800" b="1" dirty="0">
                <a:solidFill>
                  <a:srgbClr val="605D5C"/>
                </a:solidFill>
                <a:latin typeface="Segoe UI"/>
                <a:cs typeface="Segoe UI"/>
              </a:rPr>
              <a:t>AND</a:t>
            </a:r>
            <a:r>
              <a:rPr sz="800" b="1" spc="-5" dirty="0">
                <a:solidFill>
                  <a:srgbClr val="605D5C"/>
                </a:solidFill>
                <a:latin typeface="Segoe UI"/>
                <a:cs typeface="Segoe UI"/>
              </a:rPr>
              <a:t> </a:t>
            </a:r>
            <a:r>
              <a:rPr sz="800" b="1" spc="-10" dirty="0">
                <a:solidFill>
                  <a:srgbClr val="605D5C"/>
                </a:solidFill>
                <a:latin typeface="Segoe UI"/>
                <a:cs typeface="Segoe UI"/>
              </a:rPr>
              <a:t>NICOBAR</a:t>
            </a:r>
            <a:endParaRPr sz="800">
              <a:latin typeface="Segoe UI"/>
              <a:cs typeface="Segoe UI"/>
            </a:endParaRPr>
          </a:p>
        </p:txBody>
      </p:sp>
      <p:sp>
        <p:nvSpPr>
          <p:cNvPr id="61" name="object 61"/>
          <p:cNvSpPr txBox="1"/>
          <p:nvPr/>
        </p:nvSpPr>
        <p:spPr>
          <a:xfrm rot="19500000">
            <a:off x="10827847" y="6012586"/>
            <a:ext cx="426304"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LADAKH</a:t>
            </a:r>
            <a:endParaRPr sz="800">
              <a:latin typeface="Segoe UI"/>
              <a:cs typeface="Segoe UI"/>
            </a:endParaRPr>
          </a:p>
        </p:txBody>
      </p:sp>
      <p:sp>
        <p:nvSpPr>
          <p:cNvPr id="62" name="object 62"/>
          <p:cNvSpPr txBox="1"/>
          <p:nvPr/>
        </p:nvSpPr>
        <p:spPr>
          <a:xfrm rot="19500000">
            <a:off x="11254625" y="5956770"/>
            <a:ext cx="241487" cy="101600"/>
          </a:xfrm>
          <a:prstGeom prst="rect">
            <a:avLst/>
          </a:prstGeom>
        </p:spPr>
        <p:txBody>
          <a:bodyPr vert="horz" wrap="square" lIns="0" tIns="0" rIns="0" bIns="0" rtlCol="0">
            <a:spAutoFit/>
          </a:bodyPr>
          <a:lstStyle/>
          <a:p>
            <a:pPr>
              <a:lnSpc>
                <a:spcPts val="800"/>
              </a:lnSpc>
            </a:pPr>
            <a:r>
              <a:rPr sz="800" b="1" spc="-25" dirty="0">
                <a:solidFill>
                  <a:srgbClr val="605D5C"/>
                </a:solidFill>
                <a:latin typeface="Segoe UI"/>
                <a:cs typeface="Segoe UI"/>
              </a:rPr>
              <a:t>GOA</a:t>
            </a:r>
            <a:endParaRPr sz="800">
              <a:latin typeface="Segoe UI"/>
              <a:cs typeface="Segoe UI"/>
            </a:endParaRPr>
          </a:p>
        </p:txBody>
      </p:sp>
      <p:sp>
        <p:nvSpPr>
          <p:cNvPr id="63" name="object 63"/>
          <p:cNvSpPr txBox="1"/>
          <p:nvPr/>
        </p:nvSpPr>
        <p:spPr>
          <a:xfrm rot="19500000">
            <a:off x="10840272" y="6170444"/>
            <a:ext cx="969269"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DN</a:t>
            </a:r>
            <a:r>
              <a:rPr sz="800" b="1" spc="-20" dirty="0">
                <a:solidFill>
                  <a:srgbClr val="605D5C"/>
                </a:solidFill>
                <a:latin typeface="Segoe UI"/>
                <a:cs typeface="Segoe UI"/>
              </a:rPr>
              <a:t> </a:t>
            </a:r>
            <a:r>
              <a:rPr sz="800" b="1" spc="-10" dirty="0">
                <a:solidFill>
                  <a:srgbClr val="605D5C"/>
                </a:solidFill>
                <a:latin typeface="Segoe UI"/>
                <a:cs typeface="Segoe UI"/>
              </a:rPr>
              <a:t>HAVELI</a:t>
            </a:r>
            <a:r>
              <a:rPr sz="800" b="1" spc="-20" dirty="0">
                <a:solidFill>
                  <a:srgbClr val="605D5C"/>
                </a:solidFill>
                <a:latin typeface="Segoe UI"/>
                <a:cs typeface="Segoe UI"/>
              </a:rPr>
              <a:t> </a:t>
            </a:r>
            <a:r>
              <a:rPr sz="800" b="1" dirty="0">
                <a:solidFill>
                  <a:srgbClr val="605D5C"/>
                </a:solidFill>
                <a:latin typeface="Segoe UI"/>
                <a:cs typeface="Segoe UI"/>
              </a:rPr>
              <a:t>AND</a:t>
            </a:r>
            <a:r>
              <a:rPr sz="800" b="1" spc="-15" dirty="0">
                <a:solidFill>
                  <a:srgbClr val="605D5C"/>
                </a:solidFill>
                <a:latin typeface="Segoe UI"/>
                <a:cs typeface="Segoe UI"/>
              </a:rPr>
              <a:t> </a:t>
            </a:r>
            <a:r>
              <a:rPr sz="800" b="1" spc="-25" dirty="0">
                <a:solidFill>
                  <a:srgbClr val="605D5C"/>
                </a:solidFill>
                <a:latin typeface="Segoe UI"/>
                <a:cs typeface="Segoe UI"/>
              </a:rPr>
              <a:t>DD</a:t>
            </a:r>
            <a:endParaRPr sz="800">
              <a:latin typeface="Segoe UI"/>
              <a:cs typeface="Segoe UI"/>
            </a:endParaRPr>
          </a:p>
        </p:txBody>
      </p:sp>
      <p:sp>
        <p:nvSpPr>
          <p:cNvPr id="64" name="object 64"/>
          <p:cNvSpPr txBox="1"/>
          <p:nvPr/>
        </p:nvSpPr>
        <p:spPr>
          <a:xfrm rot="19500000">
            <a:off x="11294072" y="6107446"/>
            <a:ext cx="75112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LAKSHADWEEP</a:t>
            </a:r>
            <a:endParaRPr sz="800">
              <a:latin typeface="Segoe UI"/>
              <a:cs typeface="Segoe UI"/>
            </a:endParaRPr>
          </a:p>
        </p:txBody>
      </p:sp>
      <p:grpSp>
        <p:nvGrpSpPr>
          <p:cNvPr id="65" name="object 65"/>
          <p:cNvGrpSpPr/>
          <p:nvPr/>
        </p:nvGrpSpPr>
        <p:grpSpPr>
          <a:xfrm>
            <a:off x="2770422" y="2346587"/>
            <a:ext cx="9343390" cy="3545204"/>
            <a:chOff x="2770422" y="2346587"/>
            <a:chExt cx="9343390" cy="3545204"/>
          </a:xfrm>
        </p:grpSpPr>
        <p:sp>
          <p:nvSpPr>
            <p:cNvPr id="66" name="object 66"/>
            <p:cNvSpPr/>
            <p:nvPr/>
          </p:nvSpPr>
          <p:spPr>
            <a:xfrm>
              <a:off x="3497948" y="2841878"/>
              <a:ext cx="8509000" cy="3049270"/>
            </a:xfrm>
            <a:custGeom>
              <a:avLst/>
              <a:gdLst/>
              <a:ahLst/>
              <a:cxnLst/>
              <a:rect l="l" t="t" r="r" b="b"/>
              <a:pathLst>
                <a:path w="8509000" h="3049270">
                  <a:moveTo>
                    <a:pt x="101320" y="0"/>
                  </a:moveTo>
                  <a:lnTo>
                    <a:pt x="0" y="0"/>
                  </a:lnTo>
                  <a:lnTo>
                    <a:pt x="0" y="3049181"/>
                  </a:lnTo>
                  <a:lnTo>
                    <a:pt x="101320" y="3049181"/>
                  </a:lnTo>
                  <a:lnTo>
                    <a:pt x="101320" y="0"/>
                  </a:lnTo>
                  <a:close/>
                </a:path>
                <a:path w="8509000" h="3049270">
                  <a:moveTo>
                    <a:pt x="356095" y="239509"/>
                  </a:moveTo>
                  <a:lnTo>
                    <a:pt x="254774" y="239509"/>
                  </a:lnTo>
                  <a:lnTo>
                    <a:pt x="254774" y="3049181"/>
                  </a:lnTo>
                  <a:lnTo>
                    <a:pt x="356095" y="3049181"/>
                  </a:lnTo>
                  <a:lnTo>
                    <a:pt x="356095" y="239509"/>
                  </a:lnTo>
                  <a:close/>
                </a:path>
                <a:path w="8509000" h="3049270">
                  <a:moveTo>
                    <a:pt x="610870" y="479221"/>
                  </a:moveTo>
                  <a:lnTo>
                    <a:pt x="509549" y="479221"/>
                  </a:lnTo>
                  <a:lnTo>
                    <a:pt x="509549" y="3049181"/>
                  </a:lnTo>
                  <a:lnTo>
                    <a:pt x="610870" y="3049181"/>
                  </a:lnTo>
                  <a:lnTo>
                    <a:pt x="610870" y="479221"/>
                  </a:lnTo>
                  <a:close/>
                </a:path>
                <a:path w="8509000" h="3049270">
                  <a:moveTo>
                    <a:pt x="865644" y="513676"/>
                  </a:moveTo>
                  <a:lnTo>
                    <a:pt x="764324" y="513676"/>
                  </a:lnTo>
                  <a:lnTo>
                    <a:pt x="764324" y="3049181"/>
                  </a:lnTo>
                  <a:lnTo>
                    <a:pt x="865644" y="3049181"/>
                  </a:lnTo>
                  <a:lnTo>
                    <a:pt x="865644" y="513676"/>
                  </a:lnTo>
                  <a:close/>
                </a:path>
                <a:path w="8509000" h="3049270">
                  <a:moveTo>
                    <a:pt x="1120419" y="569531"/>
                  </a:moveTo>
                  <a:lnTo>
                    <a:pt x="1019086" y="569531"/>
                  </a:lnTo>
                  <a:lnTo>
                    <a:pt x="1019086" y="3049181"/>
                  </a:lnTo>
                  <a:lnTo>
                    <a:pt x="1120419" y="3049181"/>
                  </a:lnTo>
                  <a:lnTo>
                    <a:pt x="1120419" y="569531"/>
                  </a:lnTo>
                  <a:close/>
                </a:path>
                <a:path w="8509000" h="3049270">
                  <a:moveTo>
                    <a:pt x="1375194" y="1070038"/>
                  </a:moveTo>
                  <a:lnTo>
                    <a:pt x="1273860" y="1070038"/>
                  </a:lnTo>
                  <a:lnTo>
                    <a:pt x="1273860" y="3049181"/>
                  </a:lnTo>
                  <a:lnTo>
                    <a:pt x="1375194" y="3049181"/>
                  </a:lnTo>
                  <a:lnTo>
                    <a:pt x="1375194" y="1070038"/>
                  </a:lnTo>
                  <a:close/>
                </a:path>
                <a:path w="8509000" h="3049270">
                  <a:moveTo>
                    <a:pt x="1629968" y="1085977"/>
                  </a:moveTo>
                  <a:lnTo>
                    <a:pt x="1528635" y="1085977"/>
                  </a:lnTo>
                  <a:lnTo>
                    <a:pt x="1528635" y="3049181"/>
                  </a:lnTo>
                  <a:lnTo>
                    <a:pt x="1629968" y="3049181"/>
                  </a:lnTo>
                  <a:lnTo>
                    <a:pt x="1629968" y="1085977"/>
                  </a:lnTo>
                  <a:close/>
                </a:path>
                <a:path w="8509000" h="3049270">
                  <a:moveTo>
                    <a:pt x="1884730" y="1597088"/>
                  </a:moveTo>
                  <a:lnTo>
                    <a:pt x="1783410" y="1597088"/>
                  </a:lnTo>
                  <a:lnTo>
                    <a:pt x="1783410" y="3049181"/>
                  </a:lnTo>
                  <a:lnTo>
                    <a:pt x="1884730" y="3049181"/>
                  </a:lnTo>
                  <a:lnTo>
                    <a:pt x="1884730" y="1597088"/>
                  </a:lnTo>
                  <a:close/>
                </a:path>
                <a:path w="8509000" h="3049270">
                  <a:moveTo>
                    <a:pt x="2139505" y="1699361"/>
                  </a:moveTo>
                  <a:lnTo>
                    <a:pt x="2038184" y="1699361"/>
                  </a:lnTo>
                  <a:lnTo>
                    <a:pt x="2038184" y="3049181"/>
                  </a:lnTo>
                  <a:lnTo>
                    <a:pt x="2139505" y="3049181"/>
                  </a:lnTo>
                  <a:lnTo>
                    <a:pt x="2139505" y="1699361"/>
                  </a:lnTo>
                  <a:close/>
                </a:path>
                <a:path w="8509000" h="3049270">
                  <a:moveTo>
                    <a:pt x="2394280" y="1732419"/>
                  </a:moveTo>
                  <a:lnTo>
                    <a:pt x="2292959" y="1732419"/>
                  </a:lnTo>
                  <a:lnTo>
                    <a:pt x="2292959" y="3049181"/>
                  </a:lnTo>
                  <a:lnTo>
                    <a:pt x="2394280" y="3049181"/>
                  </a:lnTo>
                  <a:lnTo>
                    <a:pt x="2394280" y="1732419"/>
                  </a:lnTo>
                  <a:close/>
                </a:path>
                <a:path w="8509000" h="3049270">
                  <a:moveTo>
                    <a:pt x="2649055" y="1835861"/>
                  </a:moveTo>
                  <a:lnTo>
                    <a:pt x="2547734" y="1835861"/>
                  </a:lnTo>
                  <a:lnTo>
                    <a:pt x="2547734" y="3049181"/>
                  </a:lnTo>
                  <a:lnTo>
                    <a:pt x="2649055" y="3049181"/>
                  </a:lnTo>
                  <a:lnTo>
                    <a:pt x="2649055" y="1835861"/>
                  </a:lnTo>
                  <a:close/>
                </a:path>
                <a:path w="8509000" h="3049270">
                  <a:moveTo>
                    <a:pt x="2903829" y="1943582"/>
                  </a:moveTo>
                  <a:lnTo>
                    <a:pt x="2802509" y="1943582"/>
                  </a:lnTo>
                  <a:lnTo>
                    <a:pt x="2802509" y="3049181"/>
                  </a:lnTo>
                  <a:lnTo>
                    <a:pt x="2903829" y="3049181"/>
                  </a:lnTo>
                  <a:lnTo>
                    <a:pt x="2903829" y="1943582"/>
                  </a:lnTo>
                  <a:close/>
                </a:path>
                <a:path w="8509000" h="3049270">
                  <a:moveTo>
                    <a:pt x="3158604" y="2025345"/>
                  </a:moveTo>
                  <a:lnTo>
                    <a:pt x="3057283" y="2025345"/>
                  </a:lnTo>
                  <a:lnTo>
                    <a:pt x="3057283" y="3049181"/>
                  </a:lnTo>
                  <a:lnTo>
                    <a:pt x="3158604" y="3049181"/>
                  </a:lnTo>
                  <a:lnTo>
                    <a:pt x="3158604" y="2025345"/>
                  </a:lnTo>
                  <a:close/>
                </a:path>
                <a:path w="8509000" h="3049270">
                  <a:moveTo>
                    <a:pt x="3413379" y="2038375"/>
                  </a:moveTo>
                  <a:lnTo>
                    <a:pt x="3312058" y="2038375"/>
                  </a:lnTo>
                  <a:lnTo>
                    <a:pt x="3312058" y="3049181"/>
                  </a:lnTo>
                  <a:lnTo>
                    <a:pt x="3413379" y="3049181"/>
                  </a:lnTo>
                  <a:lnTo>
                    <a:pt x="3413379" y="2038375"/>
                  </a:lnTo>
                  <a:close/>
                </a:path>
                <a:path w="8509000" h="3049270">
                  <a:moveTo>
                    <a:pt x="3668153" y="2111197"/>
                  </a:moveTo>
                  <a:lnTo>
                    <a:pt x="3566833" y="2111197"/>
                  </a:lnTo>
                  <a:lnTo>
                    <a:pt x="3566833" y="3049181"/>
                  </a:lnTo>
                  <a:lnTo>
                    <a:pt x="3668153" y="3049181"/>
                  </a:lnTo>
                  <a:lnTo>
                    <a:pt x="3668153" y="2111197"/>
                  </a:lnTo>
                  <a:close/>
                </a:path>
                <a:path w="8509000" h="3049270">
                  <a:moveTo>
                    <a:pt x="3922928" y="2375331"/>
                  </a:moveTo>
                  <a:lnTo>
                    <a:pt x="3821595" y="2375331"/>
                  </a:lnTo>
                  <a:lnTo>
                    <a:pt x="3821595" y="3049181"/>
                  </a:lnTo>
                  <a:lnTo>
                    <a:pt x="3922928" y="3049181"/>
                  </a:lnTo>
                  <a:lnTo>
                    <a:pt x="3922928" y="2375331"/>
                  </a:lnTo>
                  <a:close/>
                </a:path>
                <a:path w="8509000" h="3049270">
                  <a:moveTo>
                    <a:pt x="4177703" y="2749169"/>
                  </a:moveTo>
                  <a:lnTo>
                    <a:pt x="4076369" y="2749169"/>
                  </a:lnTo>
                  <a:lnTo>
                    <a:pt x="4076369" y="3049181"/>
                  </a:lnTo>
                  <a:lnTo>
                    <a:pt x="4177703" y="3049181"/>
                  </a:lnTo>
                  <a:lnTo>
                    <a:pt x="4177703" y="2749169"/>
                  </a:lnTo>
                  <a:close/>
                </a:path>
                <a:path w="8509000" h="3049270">
                  <a:moveTo>
                    <a:pt x="4432465" y="2751874"/>
                  </a:moveTo>
                  <a:lnTo>
                    <a:pt x="4331144" y="2751874"/>
                  </a:lnTo>
                  <a:lnTo>
                    <a:pt x="4331144" y="3049181"/>
                  </a:lnTo>
                  <a:lnTo>
                    <a:pt x="4432465" y="3049181"/>
                  </a:lnTo>
                  <a:lnTo>
                    <a:pt x="4432465" y="2751874"/>
                  </a:lnTo>
                  <a:close/>
                </a:path>
                <a:path w="8509000" h="3049270">
                  <a:moveTo>
                    <a:pt x="4687240" y="2795905"/>
                  </a:moveTo>
                  <a:lnTo>
                    <a:pt x="4585919" y="2795905"/>
                  </a:lnTo>
                  <a:lnTo>
                    <a:pt x="4585919" y="3049181"/>
                  </a:lnTo>
                  <a:lnTo>
                    <a:pt x="4687240" y="3049181"/>
                  </a:lnTo>
                  <a:lnTo>
                    <a:pt x="4687240" y="2795905"/>
                  </a:lnTo>
                  <a:close/>
                </a:path>
                <a:path w="8509000" h="3049270">
                  <a:moveTo>
                    <a:pt x="4942014" y="2800451"/>
                  </a:moveTo>
                  <a:lnTo>
                    <a:pt x="4840694" y="2800451"/>
                  </a:lnTo>
                  <a:lnTo>
                    <a:pt x="4840694" y="3049181"/>
                  </a:lnTo>
                  <a:lnTo>
                    <a:pt x="4942014" y="3049181"/>
                  </a:lnTo>
                  <a:lnTo>
                    <a:pt x="4942014" y="2800451"/>
                  </a:lnTo>
                  <a:close/>
                </a:path>
                <a:path w="8509000" h="3049270">
                  <a:moveTo>
                    <a:pt x="5196789" y="2855925"/>
                  </a:moveTo>
                  <a:lnTo>
                    <a:pt x="5095468" y="2855925"/>
                  </a:lnTo>
                  <a:lnTo>
                    <a:pt x="5095468" y="3049181"/>
                  </a:lnTo>
                  <a:lnTo>
                    <a:pt x="5196789" y="3049181"/>
                  </a:lnTo>
                  <a:lnTo>
                    <a:pt x="5196789" y="2855925"/>
                  </a:lnTo>
                  <a:close/>
                </a:path>
                <a:path w="8509000" h="3049270">
                  <a:moveTo>
                    <a:pt x="5451564" y="2914599"/>
                  </a:moveTo>
                  <a:lnTo>
                    <a:pt x="5350243" y="2914599"/>
                  </a:lnTo>
                  <a:lnTo>
                    <a:pt x="5350243" y="3049181"/>
                  </a:lnTo>
                  <a:lnTo>
                    <a:pt x="5451564" y="3049181"/>
                  </a:lnTo>
                  <a:lnTo>
                    <a:pt x="5451564" y="2914599"/>
                  </a:lnTo>
                  <a:close/>
                </a:path>
                <a:path w="8509000" h="3049270">
                  <a:moveTo>
                    <a:pt x="5706338" y="2917990"/>
                  </a:moveTo>
                  <a:lnTo>
                    <a:pt x="5605018" y="2917990"/>
                  </a:lnTo>
                  <a:lnTo>
                    <a:pt x="5605018" y="3049181"/>
                  </a:lnTo>
                  <a:lnTo>
                    <a:pt x="5706338" y="3049181"/>
                  </a:lnTo>
                  <a:lnTo>
                    <a:pt x="5706338" y="2917990"/>
                  </a:lnTo>
                  <a:close/>
                </a:path>
                <a:path w="8509000" h="3049270">
                  <a:moveTo>
                    <a:pt x="5961113" y="2939681"/>
                  </a:moveTo>
                  <a:lnTo>
                    <a:pt x="5859792" y="2939681"/>
                  </a:lnTo>
                  <a:lnTo>
                    <a:pt x="5859792" y="3049181"/>
                  </a:lnTo>
                  <a:lnTo>
                    <a:pt x="5961113" y="3049181"/>
                  </a:lnTo>
                  <a:lnTo>
                    <a:pt x="5961113" y="2939681"/>
                  </a:lnTo>
                  <a:close/>
                </a:path>
                <a:path w="8509000" h="3049270">
                  <a:moveTo>
                    <a:pt x="6215888" y="2964662"/>
                  </a:moveTo>
                  <a:lnTo>
                    <a:pt x="6114567" y="2964662"/>
                  </a:lnTo>
                  <a:lnTo>
                    <a:pt x="6114567" y="3049181"/>
                  </a:lnTo>
                  <a:lnTo>
                    <a:pt x="6215888" y="3049181"/>
                  </a:lnTo>
                  <a:lnTo>
                    <a:pt x="6215888" y="2964662"/>
                  </a:lnTo>
                  <a:close/>
                </a:path>
                <a:path w="8509000" h="3049270">
                  <a:moveTo>
                    <a:pt x="6470663" y="2994926"/>
                  </a:moveTo>
                  <a:lnTo>
                    <a:pt x="6369329" y="2994926"/>
                  </a:lnTo>
                  <a:lnTo>
                    <a:pt x="6369329" y="3049181"/>
                  </a:lnTo>
                  <a:lnTo>
                    <a:pt x="6470663" y="3049181"/>
                  </a:lnTo>
                  <a:lnTo>
                    <a:pt x="6470663" y="2994926"/>
                  </a:lnTo>
                  <a:close/>
                </a:path>
                <a:path w="8509000" h="3049270">
                  <a:moveTo>
                    <a:pt x="6725437" y="3022536"/>
                  </a:moveTo>
                  <a:lnTo>
                    <a:pt x="6624104" y="3022536"/>
                  </a:lnTo>
                  <a:lnTo>
                    <a:pt x="6624104" y="3049181"/>
                  </a:lnTo>
                  <a:lnTo>
                    <a:pt x="6725437" y="3049181"/>
                  </a:lnTo>
                  <a:lnTo>
                    <a:pt x="6725437" y="3022536"/>
                  </a:lnTo>
                  <a:close/>
                </a:path>
                <a:path w="8509000" h="3049270">
                  <a:moveTo>
                    <a:pt x="6980212" y="3033522"/>
                  </a:moveTo>
                  <a:lnTo>
                    <a:pt x="6878879" y="3033522"/>
                  </a:lnTo>
                  <a:lnTo>
                    <a:pt x="6878879" y="3049181"/>
                  </a:lnTo>
                  <a:lnTo>
                    <a:pt x="6980212" y="3049181"/>
                  </a:lnTo>
                  <a:lnTo>
                    <a:pt x="6980212" y="3033522"/>
                  </a:lnTo>
                  <a:close/>
                </a:path>
                <a:path w="8509000" h="3049270">
                  <a:moveTo>
                    <a:pt x="7234974" y="3037090"/>
                  </a:moveTo>
                  <a:lnTo>
                    <a:pt x="7133653" y="3037090"/>
                  </a:lnTo>
                  <a:lnTo>
                    <a:pt x="7133653" y="3049181"/>
                  </a:lnTo>
                  <a:lnTo>
                    <a:pt x="7234974" y="3049181"/>
                  </a:lnTo>
                  <a:lnTo>
                    <a:pt x="7234974" y="3037090"/>
                  </a:lnTo>
                  <a:close/>
                </a:path>
                <a:path w="8509000" h="3049270">
                  <a:moveTo>
                    <a:pt x="7489749" y="3039668"/>
                  </a:moveTo>
                  <a:lnTo>
                    <a:pt x="7388428" y="3039668"/>
                  </a:lnTo>
                  <a:lnTo>
                    <a:pt x="7388428" y="3049181"/>
                  </a:lnTo>
                  <a:lnTo>
                    <a:pt x="7489749" y="3049181"/>
                  </a:lnTo>
                  <a:lnTo>
                    <a:pt x="7489749" y="3039668"/>
                  </a:lnTo>
                  <a:close/>
                </a:path>
                <a:path w="8509000" h="3049270">
                  <a:moveTo>
                    <a:pt x="7744523" y="3039668"/>
                  </a:moveTo>
                  <a:lnTo>
                    <a:pt x="7643203" y="3039668"/>
                  </a:lnTo>
                  <a:lnTo>
                    <a:pt x="7643203" y="3049181"/>
                  </a:lnTo>
                  <a:lnTo>
                    <a:pt x="7744523" y="3049181"/>
                  </a:lnTo>
                  <a:lnTo>
                    <a:pt x="7744523" y="3039668"/>
                  </a:lnTo>
                  <a:close/>
                </a:path>
                <a:path w="8509000" h="3049270">
                  <a:moveTo>
                    <a:pt x="7999298" y="3039668"/>
                  </a:moveTo>
                  <a:lnTo>
                    <a:pt x="7897977" y="3039668"/>
                  </a:lnTo>
                  <a:lnTo>
                    <a:pt x="7897977" y="3049181"/>
                  </a:lnTo>
                  <a:lnTo>
                    <a:pt x="7999298" y="3049181"/>
                  </a:lnTo>
                  <a:lnTo>
                    <a:pt x="7999298" y="3039668"/>
                  </a:lnTo>
                  <a:close/>
                </a:path>
                <a:path w="8509000" h="3049270">
                  <a:moveTo>
                    <a:pt x="8254073" y="3039668"/>
                  </a:moveTo>
                  <a:lnTo>
                    <a:pt x="8152752" y="3039668"/>
                  </a:lnTo>
                  <a:lnTo>
                    <a:pt x="8152752" y="3049181"/>
                  </a:lnTo>
                  <a:lnTo>
                    <a:pt x="8254073" y="3049181"/>
                  </a:lnTo>
                  <a:lnTo>
                    <a:pt x="8254073" y="3039668"/>
                  </a:lnTo>
                  <a:close/>
                </a:path>
                <a:path w="8509000" h="3049270">
                  <a:moveTo>
                    <a:pt x="8508848" y="3039668"/>
                  </a:moveTo>
                  <a:lnTo>
                    <a:pt x="8407527" y="3039668"/>
                  </a:lnTo>
                  <a:lnTo>
                    <a:pt x="8407527" y="3049181"/>
                  </a:lnTo>
                  <a:lnTo>
                    <a:pt x="8508848" y="3049181"/>
                  </a:lnTo>
                  <a:lnTo>
                    <a:pt x="8508848" y="3039668"/>
                  </a:lnTo>
                  <a:close/>
                </a:path>
              </a:pathLst>
            </a:custGeom>
            <a:solidFill>
              <a:srgbClr val="118CFF"/>
            </a:solidFill>
          </p:spPr>
          <p:txBody>
            <a:bodyPr wrap="square" lIns="0" tIns="0" rIns="0" bIns="0" rtlCol="0"/>
            <a:lstStyle/>
            <a:p>
              <a:endParaRPr/>
            </a:p>
          </p:txBody>
        </p:sp>
        <p:sp>
          <p:nvSpPr>
            <p:cNvPr id="67" name="object 67"/>
            <p:cNvSpPr/>
            <p:nvPr/>
          </p:nvSpPr>
          <p:spPr>
            <a:xfrm>
              <a:off x="3599269" y="3881602"/>
              <a:ext cx="6980555" cy="2009775"/>
            </a:xfrm>
            <a:custGeom>
              <a:avLst/>
              <a:gdLst/>
              <a:ahLst/>
              <a:cxnLst/>
              <a:rect l="l" t="t" r="r" b="b"/>
              <a:pathLst>
                <a:path w="6980555" h="2009775">
                  <a:moveTo>
                    <a:pt x="101320" y="984631"/>
                  </a:moveTo>
                  <a:lnTo>
                    <a:pt x="0" y="984631"/>
                  </a:lnTo>
                  <a:lnTo>
                    <a:pt x="0" y="2009457"/>
                  </a:lnTo>
                  <a:lnTo>
                    <a:pt x="101320" y="2009457"/>
                  </a:lnTo>
                  <a:lnTo>
                    <a:pt x="101320" y="984631"/>
                  </a:lnTo>
                  <a:close/>
                </a:path>
                <a:path w="6980555" h="2009775">
                  <a:moveTo>
                    <a:pt x="356095" y="0"/>
                  </a:moveTo>
                  <a:lnTo>
                    <a:pt x="254774" y="0"/>
                  </a:lnTo>
                  <a:lnTo>
                    <a:pt x="254774" y="2009457"/>
                  </a:lnTo>
                  <a:lnTo>
                    <a:pt x="356095" y="2009457"/>
                  </a:lnTo>
                  <a:lnTo>
                    <a:pt x="356095" y="0"/>
                  </a:lnTo>
                  <a:close/>
                </a:path>
                <a:path w="6980555" h="2009775">
                  <a:moveTo>
                    <a:pt x="610870" y="196253"/>
                  </a:moveTo>
                  <a:lnTo>
                    <a:pt x="509549" y="196253"/>
                  </a:lnTo>
                  <a:lnTo>
                    <a:pt x="509549" y="2009457"/>
                  </a:lnTo>
                  <a:lnTo>
                    <a:pt x="610870" y="2009457"/>
                  </a:lnTo>
                  <a:lnTo>
                    <a:pt x="610870" y="196253"/>
                  </a:lnTo>
                  <a:close/>
                </a:path>
                <a:path w="6980555" h="2009775">
                  <a:moveTo>
                    <a:pt x="865644" y="33096"/>
                  </a:moveTo>
                  <a:lnTo>
                    <a:pt x="764324" y="33096"/>
                  </a:lnTo>
                  <a:lnTo>
                    <a:pt x="764324" y="2009457"/>
                  </a:lnTo>
                  <a:lnTo>
                    <a:pt x="865644" y="2009457"/>
                  </a:lnTo>
                  <a:lnTo>
                    <a:pt x="865644" y="33096"/>
                  </a:lnTo>
                  <a:close/>
                </a:path>
                <a:path w="6980555" h="2009775">
                  <a:moveTo>
                    <a:pt x="1120419" y="829970"/>
                  </a:moveTo>
                  <a:lnTo>
                    <a:pt x="1019098" y="829970"/>
                  </a:lnTo>
                  <a:lnTo>
                    <a:pt x="1019098" y="2009457"/>
                  </a:lnTo>
                  <a:lnTo>
                    <a:pt x="1120419" y="2009457"/>
                  </a:lnTo>
                  <a:lnTo>
                    <a:pt x="1120419" y="829970"/>
                  </a:lnTo>
                  <a:close/>
                </a:path>
                <a:path w="6980555" h="2009775">
                  <a:moveTo>
                    <a:pt x="1375194" y="560108"/>
                  </a:moveTo>
                  <a:lnTo>
                    <a:pt x="1273873" y="560108"/>
                  </a:lnTo>
                  <a:lnTo>
                    <a:pt x="1273873" y="2009457"/>
                  </a:lnTo>
                  <a:lnTo>
                    <a:pt x="1375194" y="2009457"/>
                  </a:lnTo>
                  <a:lnTo>
                    <a:pt x="1375194" y="560108"/>
                  </a:lnTo>
                  <a:close/>
                </a:path>
                <a:path w="6980555" h="2009775">
                  <a:moveTo>
                    <a:pt x="1629968" y="850773"/>
                  </a:moveTo>
                  <a:lnTo>
                    <a:pt x="1528648" y="850773"/>
                  </a:lnTo>
                  <a:lnTo>
                    <a:pt x="1528648" y="2009457"/>
                  </a:lnTo>
                  <a:lnTo>
                    <a:pt x="1629968" y="2009457"/>
                  </a:lnTo>
                  <a:lnTo>
                    <a:pt x="1629968" y="850773"/>
                  </a:lnTo>
                  <a:close/>
                </a:path>
                <a:path w="6980555" h="2009775">
                  <a:moveTo>
                    <a:pt x="1884743" y="809129"/>
                  </a:moveTo>
                  <a:lnTo>
                    <a:pt x="1783410" y="809129"/>
                  </a:lnTo>
                  <a:lnTo>
                    <a:pt x="1783410" y="2009457"/>
                  </a:lnTo>
                  <a:lnTo>
                    <a:pt x="1884743" y="2009457"/>
                  </a:lnTo>
                  <a:lnTo>
                    <a:pt x="1884743" y="809129"/>
                  </a:lnTo>
                  <a:close/>
                </a:path>
                <a:path w="6980555" h="2009775">
                  <a:moveTo>
                    <a:pt x="2139518" y="874204"/>
                  </a:moveTo>
                  <a:lnTo>
                    <a:pt x="2038184" y="874204"/>
                  </a:lnTo>
                  <a:lnTo>
                    <a:pt x="2038184" y="2009457"/>
                  </a:lnTo>
                  <a:lnTo>
                    <a:pt x="2139518" y="2009457"/>
                  </a:lnTo>
                  <a:lnTo>
                    <a:pt x="2139518" y="874204"/>
                  </a:lnTo>
                  <a:close/>
                </a:path>
                <a:path w="6980555" h="2009775">
                  <a:moveTo>
                    <a:pt x="2394280" y="1144358"/>
                  </a:moveTo>
                  <a:lnTo>
                    <a:pt x="2292959" y="1144358"/>
                  </a:lnTo>
                  <a:lnTo>
                    <a:pt x="2292959" y="2009457"/>
                  </a:lnTo>
                  <a:lnTo>
                    <a:pt x="2394280" y="2009457"/>
                  </a:lnTo>
                  <a:lnTo>
                    <a:pt x="2394280" y="1144358"/>
                  </a:lnTo>
                  <a:close/>
                </a:path>
                <a:path w="6980555" h="2009775">
                  <a:moveTo>
                    <a:pt x="2649055" y="1187805"/>
                  </a:moveTo>
                  <a:lnTo>
                    <a:pt x="2547734" y="1187805"/>
                  </a:lnTo>
                  <a:lnTo>
                    <a:pt x="2547734" y="2009457"/>
                  </a:lnTo>
                  <a:lnTo>
                    <a:pt x="2649055" y="2009457"/>
                  </a:lnTo>
                  <a:lnTo>
                    <a:pt x="2649055" y="1187805"/>
                  </a:lnTo>
                  <a:close/>
                </a:path>
                <a:path w="6980555" h="2009775">
                  <a:moveTo>
                    <a:pt x="2903829" y="1098245"/>
                  </a:moveTo>
                  <a:lnTo>
                    <a:pt x="2802509" y="1098245"/>
                  </a:lnTo>
                  <a:lnTo>
                    <a:pt x="2802509" y="2009457"/>
                  </a:lnTo>
                  <a:lnTo>
                    <a:pt x="2903829" y="2009457"/>
                  </a:lnTo>
                  <a:lnTo>
                    <a:pt x="2903829" y="1098245"/>
                  </a:lnTo>
                  <a:close/>
                </a:path>
                <a:path w="6980555" h="2009775">
                  <a:moveTo>
                    <a:pt x="3158604" y="1433728"/>
                  </a:moveTo>
                  <a:lnTo>
                    <a:pt x="3057283" y="1433728"/>
                  </a:lnTo>
                  <a:lnTo>
                    <a:pt x="3057283" y="2009457"/>
                  </a:lnTo>
                  <a:lnTo>
                    <a:pt x="3158604" y="2009457"/>
                  </a:lnTo>
                  <a:lnTo>
                    <a:pt x="3158604" y="1433728"/>
                  </a:lnTo>
                  <a:close/>
                </a:path>
                <a:path w="6980555" h="2009775">
                  <a:moveTo>
                    <a:pt x="3413379" y="1594815"/>
                  </a:moveTo>
                  <a:lnTo>
                    <a:pt x="3312058" y="1594815"/>
                  </a:lnTo>
                  <a:lnTo>
                    <a:pt x="3312058" y="2009457"/>
                  </a:lnTo>
                  <a:lnTo>
                    <a:pt x="3413379" y="2009457"/>
                  </a:lnTo>
                  <a:lnTo>
                    <a:pt x="3413379" y="1594815"/>
                  </a:lnTo>
                  <a:close/>
                </a:path>
                <a:path w="6980555" h="2009775">
                  <a:moveTo>
                    <a:pt x="3668153" y="1201293"/>
                  </a:moveTo>
                  <a:lnTo>
                    <a:pt x="3566833" y="1201293"/>
                  </a:lnTo>
                  <a:lnTo>
                    <a:pt x="3566833" y="2009457"/>
                  </a:lnTo>
                  <a:lnTo>
                    <a:pt x="3668153" y="2009457"/>
                  </a:lnTo>
                  <a:lnTo>
                    <a:pt x="3668153" y="1201293"/>
                  </a:lnTo>
                  <a:close/>
                </a:path>
                <a:path w="6980555" h="2009775">
                  <a:moveTo>
                    <a:pt x="3922928" y="1645246"/>
                  </a:moveTo>
                  <a:lnTo>
                    <a:pt x="3821607" y="1645246"/>
                  </a:lnTo>
                  <a:lnTo>
                    <a:pt x="3821607" y="2009457"/>
                  </a:lnTo>
                  <a:lnTo>
                    <a:pt x="3922928" y="2009457"/>
                  </a:lnTo>
                  <a:lnTo>
                    <a:pt x="3922928" y="1645246"/>
                  </a:lnTo>
                  <a:close/>
                </a:path>
                <a:path w="6980555" h="2009775">
                  <a:moveTo>
                    <a:pt x="4177703" y="1810105"/>
                  </a:moveTo>
                  <a:lnTo>
                    <a:pt x="4076382" y="1810105"/>
                  </a:lnTo>
                  <a:lnTo>
                    <a:pt x="4076382" y="2009457"/>
                  </a:lnTo>
                  <a:lnTo>
                    <a:pt x="4177703" y="2009457"/>
                  </a:lnTo>
                  <a:lnTo>
                    <a:pt x="4177703" y="1810105"/>
                  </a:lnTo>
                  <a:close/>
                </a:path>
                <a:path w="6980555" h="2009775">
                  <a:moveTo>
                    <a:pt x="4432478" y="1805279"/>
                  </a:moveTo>
                  <a:lnTo>
                    <a:pt x="4331144" y="1805279"/>
                  </a:lnTo>
                  <a:lnTo>
                    <a:pt x="4331144" y="2009457"/>
                  </a:lnTo>
                  <a:lnTo>
                    <a:pt x="4432478" y="2009457"/>
                  </a:lnTo>
                  <a:lnTo>
                    <a:pt x="4432478" y="1805279"/>
                  </a:lnTo>
                  <a:close/>
                </a:path>
                <a:path w="6980555" h="2009775">
                  <a:moveTo>
                    <a:pt x="4687252" y="1812290"/>
                  </a:moveTo>
                  <a:lnTo>
                    <a:pt x="4585919" y="1812290"/>
                  </a:lnTo>
                  <a:lnTo>
                    <a:pt x="4585919" y="2009457"/>
                  </a:lnTo>
                  <a:lnTo>
                    <a:pt x="4687252" y="2009457"/>
                  </a:lnTo>
                  <a:lnTo>
                    <a:pt x="4687252" y="1812290"/>
                  </a:lnTo>
                  <a:close/>
                </a:path>
                <a:path w="6980555" h="2009775">
                  <a:moveTo>
                    <a:pt x="4942027" y="1876818"/>
                  </a:moveTo>
                  <a:lnTo>
                    <a:pt x="4840694" y="1876818"/>
                  </a:lnTo>
                  <a:lnTo>
                    <a:pt x="4840694" y="2009457"/>
                  </a:lnTo>
                  <a:lnTo>
                    <a:pt x="4942027" y="2009457"/>
                  </a:lnTo>
                  <a:lnTo>
                    <a:pt x="4942027" y="1876818"/>
                  </a:lnTo>
                  <a:close/>
                </a:path>
                <a:path w="6980555" h="2009775">
                  <a:moveTo>
                    <a:pt x="5196789" y="1860892"/>
                  </a:moveTo>
                  <a:lnTo>
                    <a:pt x="5095468" y="1860892"/>
                  </a:lnTo>
                  <a:lnTo>
                    <a:pt x="5095468" y="2009457"/>
                  </a:lnTo>
                  <a:lnTo>
                    <a:pt x="5196789" y="2009457"/>
                  </a:lnTo>
                  <a:lnTo>
                    <a:pt x="5196789" y="1860892"/>
                  </a:lnTo>
                  <a:close/>
                </a:path>
                <a:path w="6980555" h="2009775">
                  <a:moveTo>
                    <a:pt x="5451564" y="1886356"/>
                  </a:moveTo>
                  <a:lnTo>
                    <a:pt x="5350243" y="1886356"/>
                  </a:lnTo>
                  <a:lnTo>
                    <a:pt x="5350243" y="2009457"/>
                  </a:lnTo>
                  <a:lnTo>
                    <a:pt x="5451564" y="2009457"/>
                  </a:lnTo>
                  <a:lnTo>
                    <a:pt x="5451564" y="1886356"/>
                  </a:lnTo>
                  <a:close/>
                </a:path>
                <a:path w="6980555" h="2009775">
                  <a:moveTo>
                    <a:pt x="5706338" y="1884553"/>
                  </a:moveTo>
                  <a:lnTo>
                    <a:pt x="5605018" y="1884553"/>
                  </a:lnTo>
                  <a:lnTo>
                    <a:pt x="5605018" y="2009457"/>
                  </a:lnTo>
                  <a:lnTo>
                    <a:pt x="5706338" y="2009457"/>
                  </a:lnTo>
                  <a:lnTo>
                    <a:pt x="5706338" y="1884553"/>
                  </a:lnTo>
                  <a:close/>
                </a:path>
                <a:path w="6980555" h="2009775">
                  <a:moveTo>
                    <a:pt x="5961113" y="1905000"/>
                  </a:moveTo>
                  <a:lnTo>
                    <a:pt x="5859792" y="1905000"/>
                  </a:lnTo>
                  <a:lnTo>
                    <a:pt x="5859792" y="2009457"/>
                  </a:lnTo>
                  <a:lnTo>
                    <a:pt x="5961113" y="2009457"/>
                  </a:lnTo>
                  <a:lnTo>
                    <a:pt x="5961113" y="1905000"/>
                  </a:lnTo>
                  <a:close/>
                </a:path>
                <a:path w="6980555" h="2009775">
                  <a:moveTo>
                    <a:pt x="6215888" y="1927212"/>
                  </a:moveTo>
                  <a:lnTo>
                    <a:pt x="6114567" y="1927212"/>
                  </a:lnTo>
                  <a:lnTo>
                    <a:pt x="6114567" y="2009457"/>
                  </a:lnTo>
                  <a:lnTo>
                    <a:pt x="6215888" y="2009457"/>
                  </a:lnTo>
                  <a:lnTo>
                    <a:pt x="6215888" y="1927212"/>
                  </a:lnTo>
                  <a:close/>
                </a:path>
                <a:path w="6980555" h="2009775">
                  <a:moveTo>
                    <a:pt x="6470663" y="1958784"/>
                  </a:moveTo>
                  <a:lnTo>
                    <a:pt x="6369342" y="1958784"/>
                  </a:lnTo>
                  <a:lnTo>
                    <a:pt x="6369342" y="2009457"/>
                  </a:lnTo>
                  <a:lnTo>
                    <a:pt x="6470663" y="2009457"/>
                  </a:lnTo>
                  <a:lnTo>
                    <a:pt x="6470663" y="1958784"/>
                  </a:lnTo>
                  <a:close/>
                </a:path>
                <a:path w="6980555" h="2009775">
                  <a:moveTo>
                    <a:pt x="6725437" y="1984222"/>
                  </a:moveTo>
                  <a:lnTo>
                    <a:pt x="6624117" y="1984222"/>
                  </a:lnTo>
                  <a:lnTo>
                    <a:pt x="6624117" y="2009457"/>
                  </a:lnTo>
                  <a:lnTo>
                    <a:pt x="6725437" y="2009457"/>
                  </a:lnTo>
                  <a:lnTo>
                    <a:pt x="6725437" y="1984222"/>
                  </a:lnTo>
                  <a:close/>
                </a:path>
                <a:path w="6980555" h="2009775">
                  <a:moveTo>
                    <a:pt x="6980212" y="1995982"/>
                  </a:moveTo>
                  <a:lnTo>
                    <a:pt x="6878891" y="1995982"/>
                  </a:lnTo>
                  <a:lnTo>
                    <a:pt x="6878891" y="2009457"/>
                  </a:lnTo>
                  <a:lnTo>
                    <a:pt x="6980212" y="2009457"/>
                  </a:lnTo>
                  <a:lnTo>
                    <a:pt x="6980212" y="1995982"/>
                  </a:lnTo>
                  <a:close/>
                </a:path>
              </a:pathLst>
            </a:custGeom>
            <a:solidFill>
              <a:srgbClr val="252423"/>
            </a:solidFill>
          </p:spPr>
          <p:txBody>
            <a:bodyPr wrap="square" lIns="0" tIns="0" rIns="0" bIns="0" rtlCol="0"/>
            <a:lstStyle/>
            <a:p>
              <a:endParaRPr/>
            </a:p>
          </p:txBody>
        </p:sp>
        <p:sp>
          <p:nvSpPr>
            <p:cNvPr id="68" name="object 68"/>
            <p:cNvSpPr/>
            <p:nvPr/>
          </p:nvSpPr>
          <p:spPr>
            <a:xfrm>
              <a:off x="10732934" y="5886098"/>
              <a:ext cx="1375410" cy="0"/>
            </a:xfrm>
            <a:custGeom>
              <a:avLst/>
              <a:gdLst/>
              <a:ahLst/>
              <a:cxnLst/>
              <a:rect l="l" t="t" r="r" b="b"/>
              <a:pathLst>
                <a:path w="1375409">
                  <a:moveTo>
                    <a:pt x="0" y="0"/>
                  </a:moveTo>
                  <a:lnTo>
                    <a:pt x="1375191" y="0"/>
                  </a:lnTo>
                </a:path>
              </a:pathLst>
            </a:custGeom>
            <a:ln w="9909">
              <a:solidFill>
                <a:srgbClr val="252423"/>
              </a:solidFill>
              <a:prstDash val="lgDash"/>
            </a:ln>
          </p:spPr>
          <p:txBody>
            <a:bodyPr wrap="square" lIns="0" tIns="0" rIns="0" bIns="0" rtlCol="0"/>
            <a:lstStyle/>
            <a:p>
              <a:endParaRPr/>
            </a:p>
          </p:txBody>
        </p:sp>
        <p:pic>
          <p:nvPicPr>
            <p:cNvPr id="69" name="object 69"/>
            <p:cNvPicPr/>
            <p:nvPr/>
          </p:nvPicPr>
          <p:blipFill>
            <a:blip r:embed="rId3" cstate="print"/>
            <a:stretch>
              <a:fillRect/>
            </a:stretch>
          </p:blipFill>
          <p:spPr>
            <a:xfrm>
              <a:off x="2770422" y="2346587"/>
              <a:ext cx="95175" cy="95175"/>
            </a:xfrm>
            <a:prstGeom prst="rect">
              <a:avLst/>
            </a:prstGeom>
          </p:spPr>
        </p:pic>
        <p:pic>
          <p:nvPicPr>
            <p:cNvPr id="70" name="object 70"/>
            <p:cNvPicPr/>
            <p:nvPr/>
          </p:nvPicPr>
          <p:blipFill>
            <a:blip r:embed="rId4" cstate="print"/>
            <a:stretch>
              <a:fillRect/>
            </a:stretch>
          </p:blipFill>
          <p:spPr>
            <a:xfrm>
              <a:off x="3903011" y="2346587"/>
              <a:ext cx="95175" cy="95175"/>
            </a:xfrm>
            <a:prstGeom prst="rect">
              <a:avLst/>
            </a:prstGeom>
          </p:spPr>
        </p:pic>
      </p:grpSp>
      <p:sp>
        <p:nvSpPr>
          <p:cNvPr id="71" name="object 71"/>
          <p:cNvSpPr txBox="1"/>
          <p:nvPr/>
        </p:nvSpPr>
        <p:spPr>
          <a:xfrm>
            <a:off x="2707923" y="2015821"/>
            <a:ext cx="9537065" cy="4911090"/>
          </a:xfrm>
          <a:prstGeom prst="rect">
            <a:avLst/>
          </a:prstGeom>
          <a:ln w="9517">
            <a:solidFill>
              <a:srgbClr val="000000"/>
            </a:solidFill>
          </a:ln>
        </p:spPr>
        <p:txBody>
          <a:bodyPr vert="horz" wrap="square" lIns="0" tIns="0" rIns="0" bIns="0" rtlCol="0">
            <a:spAutoFit/>
          </a:bodyPr>
          <a:lstStyle/>
          <a:p>
            <a:pPr marL="52069">
              <a:lnSpc>
                <a:spcPts val="1515"/>
              </a:lnSpc>
            </a:pPr>
            <a:r>
              <a:rPr sz="1400" spc="-100" dirty="0">
                <a:solidFill>
                  <a:srgbClr val="252423"/>
                </a:solidFill>
                <a:latin typeface="Trebuchet MS"/>
                <a:cs typeface="Trebuchet MS"/>
              </a:rPr>
              <a:t>TOTAL</a:t>
            </a:r>
            <a:r>
              <a:rPr sz="1400" spc="-75" dirty="0">
                <a:solidFill>
                  <a:srgbClr val="252423"/>
                </a:solidFill>
                <a:latin typeface="Trebuchet MS"/>
                <a:cs typeface="Trebuchet MS"/>
              </a:rPr>
              <a:t> </a:t>
            </a:r>
            <a:r>
              <a:rPr sz="1400" spc="-35" dirty="0">
                <a:solidFill>
                  <a:srgbClr val="252423"/>
                </a:solidFill>
                <a:latin typeface="Trebuchet MS"/>
                <a:cs typeface="Trebuchet MS"/>
              </a:rPr>
              <a:t>WORKERS</a:t>
            </a:r>
            <a:r>
              <a:rPr sz="1400" spc="-70" dirty="0">
                <a:solidFill>
                  <a:srgbClr val="252423"/>
                </a:solidFill>
                <a:latin typeface="Trebuchet MS"/>
                <a:cs typeface="Trebuchet MS"/>
              </a:rPr>
              <a:t> </a:t>
            </a:r>
            <a:r>
              <a:rPr sz="1400" spc="-90" dirty="0">
                <a:solidFill>
                  <a:srgbClr val="252423"/>
                </a:solidFill>
                <a:latin typeface="Trebuchet MS"/>
                <a:cs typeface="Trebuchet MS"/>
              </a:rPr>
              <a:t>and</a:t>
            </a:r>
            <a:r>
              <a:rPr sz="1400" spc="-75" dirty="0">
                <a:solidFill>
                  <a:srgbClr val="252423"/>
                </a:solidFill>
                <a:latin typeface="Trebuchet MS"/>
                <a:cs typeface="Trebuchet MS"/>
              </a:rPr>
              <a:t> </a:t>
            </a:r>
            <a:r>
              <a:rPr sz="1400" spc="-70" dirty="0">
                <a:solidFill>
                  <a:srgbClr val="252423"/>
                </a:solidFill>
                <a:latin typeface="Trebuchet MS"/>
                <a:cs typeface="Trebuchet MS"/>
              </a:rPr>
              <a:t>ACTIVE </a:t>
            </a:r>
            <a:r>
              <a:rPr sz="1400" spc="-35" dirty="0">
                <a:solidFill>
                  <a:srgbClr val="252423"/>
                </a:solidFill>
                <a:latin typeface="Trebuchet MS"/>
                <a:cs typeface="Trebuchet MS"/>
              </a:rPr>
              <a:t>WORKERS</a:t>
            </a:r>
            <a:r>
              <a:rPr sz="1400" spc="-75" dirty="0">
                <a:solidFill>
                  <a:srgbClr val="252423"/>
                </a:solidFill>
                <a:latin typeface="Trebuchet MS"/>
                <a:cs typeface="Trebuchet MS"/>
              </a:rPr>
              <a:t> by</a:t>
            </a:r>
            <a:r>
              <a:rPr sz="1400" spc="-70" dirty="0">
                <a:solidFill>
                  <a:srgbClr val="252423"/>
                </a:solidFill>
                <a:latin typeface="Trebuchet MS"/>
                <a:cs typeface="Trebuchet MS"/>
              </a:rPr>
              <a:t> </a:t>
            </a:r>
            <a:r>
              <a:rPr sz="1400" spc="-10" dirty="0">
                <a:solidFill>
                  <a:srgbClr val="252423"/>
                </a:solidFill>
                <a:latin typeface="Trebuchet MS"/>
                <a:cs typeface="Trebuchet MS"/>
              </a:rPr>
              <a:t>STATE</a:t>
            </a:r>
            <a:endParaRPr sz="1400" dirty="0">
              <a:latin typeface="Trebuchet MS"/>
              <a:cs typeface="Trebuchet MS"/>
            </a:endParaRPr>
          </a:p>
          <a:p>
            <a:pPr marL="177165">
              <a:lnSpc>
                <a:spcPct val="100000"/>
              </a:lnSpc>
              <a:spcBef>
                <a:spcPts val="815"/>
              </a:spcBef>
              <a:tabLst>
                <a:tab pos="1305560" algn="l"/>
              </a:tabLst>
            </a:pPr>
            <a:r>
              <a:rPr sz="1000" spc="-35" dirty="0">
                <a:solidFill>
                  <a:srgbClr val="605D5C"/>
                </a:solidFill>
                <a:latin typeface="Segoe UI"/>
                <a:cs typeface="Segoe UI"/>
              </a:rPr>
              <a:t>TOTAL</a:t>
            </a:r>
            <a:r>
              <a:rPr sz="1000" spc="-25" dirty="0">
                <a:solidFill>
                  <a:srgbClr val="605D5C"/>
                </a:solidFill>
                <a:latin typeface="Segoe UI"/>
                <a:cs typeface="Segoe UI"/>
              </a:rPr>
              <a:t> </a:t>
            </a:r>
            <a:r>
              <a:rPr sz="1000" spc="-10" dirty="0">
                <a:solidFill>
                  <a:srgbClr val="605D5C"/>
                </a:solidFill>
                <a:latin typeface="Segoe UI"/>
                <a:cs typeface="Segoe UI"/>
              </a:rPr>
              <a:t>WORKERS</a:t>
            </a:r>
            <a:r>
              <a:rPr sz="1000" dirty="0">
                <a:solidFill>
                  <a:srgbClr val="605D5C"/>
                </a:solidFill>
                <a:latin typeface="Segoe UI"/>
                <a:cs typeface="Segoe UI"/>
              </a:rPr>
              <a:t>	ACTIVE</a:t>
            </a:r>
            <a:r>
              <a:rPr sz="1000" spc="-50" dirty="0">
                <a:solidFill>
                  <a:srgbClr val="605D5C"/>
                </a:solidFill>
                <a:latin typeface="Segoe UI"/>
                <a:cs typeface="Segoe UI"/>
              </a:rPr>
              <a:t> </a:t>
            </a:r>
            <a:r>
              <a:rPr sz="1000" spc="-10" dirty="0">
                <a:solidFill>
                  <a:srgbClr val="605D5C"/>
                </a:solidFill>
                <a:latin typeface="Segoe UI"/>
                <a:cs typeface="Segoe UI"/>
              </a:rPr>
              <a:t>WORKERS</a:t>
            </a:r>
            <a:endParaRPr sz="1000" dirty="0">
              <a:latin typeface="Segoe UI"/>
              <a:cs typeface="Segoe UI"/>
            </a:endParaRPr>
          </a:p>
          <a:p>
            <a:pPr marL="367030">
              <a:lnSpc>
                <a:spcPct val="100000"/>
              </a:lnSpc>
              <a:spcBef>
                <a:spcPts val="650"/>
              </a:spcBef>
            </a:pPr>
            <a:r>
              <a:rPr sz="900" spc="-25" dirty="0">
                <a:solidFill>
                  <a:srgbClr val="605D5C"/>
                </a:solidFill>
                <a:latin typeface="Segoe UI"/>
                <a:cs typeface="Segoe UI"/>
              </a:rPr>
              <a:t>30M</a:t>
            </a:r>
            <a:endParaRPr sz="900" dirty="0">
              <a:latin typeface="Segoe UI"/>
              <a:cs typeface="Segoe UI"/>
            </a:endParaRPr>
          </a:p>
          <a:p>
            <a:pPr>
              <a:lnSpc>
                <a:spcPct val="100000"/>
              </a:lnSpc>
            </a:pPr>
            <a:endParaRPr sz="900" dirty="0">
              <a:latin typeface="Segoe UI"/>
              <a:cs typeface="Segoe UI"/>
            </a:endParaRPr>
          </a:p>
          <a:p>
            <a:pPr>
              <a:lnSpc>
                <a:spcPct val="100000"/>
              </a:lnSpc>
              <a:spcBef>
                <a:spcPts val="819"/>
              </a:spcBef>
            </a:pPr>
            <a:endParaRPr sz="900" dirty="0">
              <a:latin typeface="Segoe UI"/>
              <a:cs typeface="Segoe UI"/>
            </a:endParaRPr>
          </a:p>
          <a:p>
            <a:pPr marL="367030">
              <a:lnSpc>
                <a:spcPct val="100000"/>
              </a:lnSpc>
            </a:pPr>
            <a:r>
              <a:rPr sz="900" spc="-25" dirty="0">
                <a:solidFill>
                  <a:srgbClr val="605D5C"/>
                </a:solidFill>
                <a:latin typeface="Segoe UI"/>
                <a:cs typeface="Segoe UI"/>
              </a:rPr>
              <a:t>25M</a:t>
            </a:r>
            <a:endParaRPr sz="900" dirty="0">
              <a:latin typeface="Segoe UI"/>
              <a:cs typeface="Segoe UI"/>
            </a:endParaRPr>
          </a:p>
          <a:p>
            <a:pPr>
              <a:lnSpc>
                <a:spcPct val="100000"/>
              </a:lnSpc>
            </a:pPr>
            <a:endParaRPr sz="900" dirty="0">
              <a:latin typeface="Segoe UI"/>
              <a:cs typeface="Segoe UI"/>
            </a:endParaRPr>
          </a:p>
          <a:p>
            <a:pPr>
              <a:lnSpc>
                <a:spcPct val="100000"/>
              </a:lnSpc>
              <a:spcBef>
                <a:spcPts val="815"/>
              </a:spcBef>
            </a:pPr>
            <a:endParaRPr sz="900" dirty="0">
              <a:latin typeface="Segoe UI"/>
              <a:cs typeface="Segoe UI"/>
            </a:endParaRPr>
          </a:p>
          <a:p>
            <a:pPr marL="367030">
              <a:lnSpc>
                <a:spcPct val="100000"/>
              </a:lnSpc>
              <a:spcBef>
                <a:spcPts val="5"/>
              </a:spcBef>
            </a:pPr>
            <a:r>
              <a:rPr sz="900" spc="-25" dirty="0">
                <a:solidFill>
                  <a:srgbClr val="605D5C"/>
                </a:solidFill>
                <a:latin typeface="Segoe UI"/>
                <a:cs typeface="Segoe UI"/>
              </a:rPr>
              <a:t>20M</a:t>
            </a:r>
            <a:endParaRPr sz="900" dirty="0">
              <a:latin typeface="Segoe UI"/>
              <a:cs typeface="Segoe UI"/>
            </a:endParaRPr>
          </a:p>
          <a:p>
            <a:pPr>
              <a:lnSpc>
                <a:spcPct val="100000"/>
              </a:lnSpc>
            </a:pPr>
            <a:endParaRPr sz="900" dirty="0">
              <a:latin typeface="Segoe UI"/>
              <a:cs typeface="Segoe UI"/>
            </a:endParaRPr>
          </a:p>
          <a:p>
            <a:pPr>
              <a:lnSpc>
                <a:spcPct val="100000"/>
              </a:lnSpc>
              <a:spcBef>
                <a:spcPts val="815"/>
              </a:spcBef>
            </a:pPr>
            <a:endParaRPr sz="900" dirty="0">
              <a:latin typeface="Segoe UI"/>
              <a:cs typeface="Segoe UI"/>
            </a:endParaRPr>
          </a:p>
          <a:p>
            <a:pPr marL="367030">
              <a:lnSpc>
                <a:spcPct val="100000"/>
              </a:lnSpc>
            </a:pPr>
            <a:r>
              <a:rPr sz="900" spc="-25" dirty="0">
                <a:solidFill>
                  <a:srgbClr val="605D5C"/>
                </a:solidFill>
                <a:latin typeface="Segoe UI"/>
                <a:cs typeface="Segoe UI"/>
              </a:rPr>
              <a:t>15M</a:t>
            </a:r>
            <a:endParaRPr sz="900" dirty="0">
              <a:latin typeface="Segoe UI"/>
              <a:cs typeface="Segoe UI"/>
            </a:endParaRPr>
          </a:p>
          <a:p>
            <a:pPr>
              <a:lnSpc>
                <a:spcPct val="100000"/>
              </a:lnSpc>
            </a:pPr>
            <a:endParaRPr sz="900" dirty="0">
              <a:latin typeface="Segoe UI"/>
              <a:cs typeface="Segoe UI"/>
            </a:endParaRPr>
          </a:p>
          <a:p>
            <a:pPr>
              <a:lnSpc>
                <a:spcPct val="100000"/>
              </a:lnSpc>
              <a:spcBef>
                <a:spcPts val="819"/>
              </a:spcBef>
            </a:pPr>
            <a:endParaRPr sz="900" dirty="0">
              <a:latin typeface="Segoe UI"/>
              <a:cs typeface="Segoe UI"/>
            </a:endParaRPr>
          </a:p>
          <a:p>
            <a:pPr marL="367030">
              <a:lnSpc>
                <a:spcPct val="100000"/>
              </a:lnSpc>
            </a:pPr>
            <a:r>
              <a:rPr sz="900" spc="-25" dirty="0">
                <a:solidFill>
                  <a:srgbClr val="605D5C"/>
                </a:solidFill>
                <a:latin typeface="Segoe UI"/>
                <a:cs typeface="Segoe UI"/>
              </a:rPr>
              <a:t>10M</a:t>
            </a:r>
            <a:endParaRPr sz="900" dirty="0">
              <a:latin typeface="Segoe UI"/>
              <a:cs typeface="Segoe UI"/>
            </a:endParaRPr>
          </a:p>
          <a:p>
            <a:pPr>
              <a:lnSpc>
                <a:spcPct val="100000"/>
              </a:lnSpc>
            </a:pPr>
            <a:endParaRPr sz="900" dirty="0">
              <a:latin typeface="Segoe UI"/>
              <a:cs typeface="Segoe UI"/>
            </a:endParaRPr>
          </a:p>
          <a:p>
            <a:pPr>
              <a:lnSpc>
                <a:spcPct val="100000"/>
              </a:lnSpc>
              <a:spcBef>
                <a:spcPts val="815"/>
              </a:spcBef>
            </a:pPr>
            <a:endParaRPr sz="900" dirty="0">
              <a:latin typeface="Segoe UI"/>
              <a:cs typeface="Segoe UI"/>
            </a:endParaRPr>
          </a:p>
          <a:p>
            <a:pPr marL="428625">
              <a:lnSpc>
                <a:spcPct val="100000"/>
              </a:lnSpc>
              <a:spcBef>
                <a:spcPts val="5"/>
              </a:spcBef>
            </a:pPr>
            <a:r>
              <a:rPr sz="900" spc="-25" dirty="0">
                <a:solidFill>
                  <a:srgbClr val="605D5C"/>
                </a:solidFill>
                <a:latin typeface="Segoe UI"/>
                <a:cs typeface="Segoe UI"/>
              </a:rPr>
              <a:t>5M</a:t>
            </a:r>
            <a:endParaRPr sz="900" dirty="0">
              <a:latin typeface="Segoe UI"/>
              <a:cs typeface="Segoe UI"/>
            </a:endParaRPr>
          </a:p>
          <a:p>
            <a:pPr>
              <a:lnSpc>
                <a:spcPct val="100000"/>
              </a:lnSpc>
            </a:pPr>
            <a:endParaRPr sz="900" dirty="0">
              <a:latin typeface="Segoe UI"/>
              <a:cs typeface="Segoe UI"/>
            </a:endParaRPr>
          </a:p>
          <a:p>
            <a:pPr>
              <a:lnSpc>
                <a:spcPct val="100000"/>
              </a:lnSpc>
              <a:spcBef>
                <a:spcPts val="815"/>
              </a:spcBef>
            </a:pPr>
            <a:endParaRPr sz="900" dirty="0">
              <a:latin typeface="Segoe UI"/>
              <a:cs typeface="Segoe UI"/>
            </a:endParaRPr>
          </a:p>
          <a:p>
            <a:pPr marL="428625">
              <a:lnSpc>
                <a:spcPct val="100000"/>
              </a:lnSpc>
            </a:pPr>
            <a:r>
              <a:rPr sz="900" spc="-25" dirty="0">
                <a:solidFill>
                  <a:srgbClr val="605D5C"/>
                </a:solidFill>
                <a:latin typeface="Segoe UI"/>
                <a:cs typeface="Segoe UI"/>
              </a:rPr>
              <a:t>0M</a:t>
            </a:r>
            <a:endParaRPr sz="900" dirty="0">
              <a:latin typeface="Segoe UI"/>
              <a:cs typeface="Segoe UI"/>
            </a:endParaRPr>
          </a:p>
          <a:p>
            <a:pPr>
              <a:lnSpc>
                <a:spcPct val="100000"/>
              </a:lnSpc>
            </a:pPr>
            <a:endParaRPr sz="900" dirty="0">
              <a:latin typeface="Segoe UI"/>
              <a:cs typeface="Segoe UI"/>
            </a:endParaRPr>
          </a:p>
          <a:p>
            <a:pPr>
              <a:lnSpc>
                <a:spcPct val="100000"/>
              </a:lnSpc>
            </a:pPr>
            <a:endParaRPr sz="900" dirty="0">
              <a:latin typeface="Segoe UI"/>
              <a:cs typeface="Segoe UI"/>
            </a:endParaRPr>
          </a:p>
          <a:p>
            <a:pPr>
              <a:lnSpc>
                <a:spcPct val="100000"/>
              </a:lnSpc>
            </a:pPr>
            <a:endParaRPr sz="900" dirty="0">
              <a:latin typeface="Segoe UI"/>
              <a:cs typeface="Segoe UI"/>
            </a:endParaRPr>
          </a:p>
          <a:p>
            <a:pPr>
              <a:lnSpc>
                <a:spcPct val="100000"/>
              </a:lnSpc>
            </a:pPr>
            <a:endParaRPr sz="900" dirty="0">
              <a:latin typeface="Segoe UI"/>
              <a:cs typeface="Segoe UI"/>
            </a:endParaRPr>
          </a:p>
          <a:p>
            <a:pPr>
              <a:lnSpc>
                <a:spcPct val="100000"/>
              </a:lnSpc>
            </a:pPr>
            <a:endParaRPr sz="900" dirty="0">
              <a:latin typeface="Segoe UI"/>
              <a:cs typeface="Segoe UI"/>
            </a:endParaRPr>
          </a:p>
          <a:p>
            <a:pPr marL="654685" algn="ctr">
              <a:lnSpc>
                <a:spcPct val="100000"/>
              </a:lnSpc>
            </a:pPr>
            <a:r>
              <a:rPr sz="1200" spc="-10" dirty="0">
                <a:solidFill>
                  <a:srgbClr val="252423"/>
                </a:solidFill>
                <a:latin typeface="Trebuchet MS"/>
                <a:cs typeface="Trebuchet MS"/>
              </a:rPr>
              <a:t>STATE</a:t>
            </a:r>
            <a:endParaRPr sz="1200" dirty="0">
              <a:latin typeface="Trebuchet MS"/>
              <a:cs typeface="Trebuchet MS"/>
            </a:endParaRPr>
          </a:p>
        </p:txBody>
      </p:sp>
      <p:grpSp>
        <p:nvGrpSpPr>
          <p:cNvPr id="72" name="object 72"/>
          <p:cNvGrpSpPr/>
          <p:nvPr/>
        </p:nvGrpSpPr>
        <p:grpSpPr>
          <a:xfrm>
            <a:off x="2712682" y="973648"/>
            <a:ext cx="6691144" cy="866140"/>
            <a:chOff x="2712682" y="973648"/>
            <a:chExt cx="6691144" cy="866140"/>
          </a:xfrm>
        </p:grpSpPr>
        <p:sp>
          <p:nvSpPr>
            <p:cNvPr id="73" name="object 73"/>
            <p:cNvSpPr/>
            <p:nvPr/>
          </p:nvSpPr>
          <p:spPr>
            <a:xfrm>
              <a:off x="5063519" y="973648"/>
              <a:ext cx="1989455" cy="856615"/>
            </a:xfrm>
            <a:custGeom>
              <a:avLst/>
              <a:gdLst/>
              <a:ahLst/>
              <a:cxnLst/>
              <a:rect l="l" t="t" r="r" b="b"/>
              <a:pathLst>
                <a:path w="1989454" h="856614">
                  <a:moveTo>
                    <a:pt x="1989169" y="856580"/>
                  </a:moveTo>
                  <a:lnTo>
                    <a:pt x="0" y="856580"/>
                  </a:lnTo>
                  <a:lnTo>
                    <a:pt x="0" y="0"/>
                  </a:lnTo>
                  <a:lnTo>
                    <a:pt x="1989169" y="0"/>
                  </a:lnTo>
                  <a:lnTo>
                    <a:pt x="1989169" y="856580"/>
                  </a:lnTo>
                  <a:close/>
                </a:path>
              </a:pathLst>
            </a:custGeom>
            <a:solidFill>
              <a:srgbClr val="E6E6E6"/>
            </a:solidFill>
          </p:spPr>
          <p:txBody>
            <a:bodyPr wrap="square" lIns="0" tIns="0" rIns="0" bIns="0" rtlCol="0"/>
            <a:lstStyle/>
            <a:p>
              <a:endParaRPr/>
            </a:p>
          </p:txBody>
        </p:sp>
        <p:sp>
          <p:nvSpPr>
            <p:cNvPr id="74" name="object 74"/>
            <p:cNvSpPr/>
            <p:nvPr/>
          </p:nvSpPr>
          <p:spPr>
            <a:xfrm>
              <a:off x="5068278" y="978407"/>
              <a:ext cx="1979930" cy="847090"/>
            </a:xfrm>
            <a:custGeom>
              <a:avLst/>
              <a:gdLst/>
              <a:ahLst/>
              <a:cxnLst/>
              <a:rect l="l" t="t" r="r" b="b"/>
              <a:pathLst>
                <a:path w="1979929" h="847089">
                  <a:moveTo>
                    <a:pt x="0" y="0"/>
                  </a:moveTo>
                  <a:lnTo>
                    <a:pt x="1979652" y="0"/>
                  </a:lnTo>
                  <a:lnTo>
                    <a:pt x="1979652" y="847062"/>
                  </a:lnTo>
                  <a:lnTo>
                    <a:pt x="0" y="847062"/>
                  </a:lnTo>
                  <a:lnTo>
                    <a:pt x="0" y="0"/>
                  </a:lnTo>
                  <a:close/>
                </a:path>
              </a:pathLst>
            </a:custGeom>
            <a:ln w="9517">
              <a:solidFill>
                <a:srgbClr val="000000"/>
              </a:solidFill>
            </a:ln>
          </p:spPr>
          <p:txBody>
            <a:bodyPr wrap="square" lIns="0" tIns="0" rIns="0" bIns="0" rtlCol="0"/>
            <a:lstStyle/>
            <a:p>
              <a:endParaRPr/>
            </a:p>
          </p:txBody>
        </p:sp>
        <p:pic>
          <p:nvPicPr>
            <p:cNvPr id="75" name="object 75"/>
            <p:cNvPicPr/>
            <p:nvPr/>
          </p:nvPicPr>
          <p:blipFill>
            <a:blip r:embed="rId5" cstate="print"/>
            <a:stretch>
              <a:fillRect/>
            </a:stretch>
          </p:blipFill>
          <p:spPr>
            <a:xfrm>
              <a:off x="5797950" y="1018811"/>
              <a:ext cx="536107" cy="120268"/>
            </a:xfrm>
            <a:prstGeom prst="rect">
              <a:avLst/>
            </a:prstGeom>
          </p:spPr>
        </p:pic>
        <p:sp>
          <p:nvSpPr>
            <p:cNvPr id="76" name="object 76"/>
            <p:cNvSpPr/>
            <p:nvPr/>
          </p:nvSpPr>
          <p:spPr>
            <a:xfrm>
              <a:off x="7395321" y="973648"/>
              <a:ext cx="2008505" cy="856615"/>
            </a:xfrm>
            <a:custGeom>
              <a:avLst/>
              <a:gdLst/>
              <a:ahLst/>
              <a:cxnLst/>
              <a:rect l="l" t="t" r="r" b="b"/>
              <a:pathLst>
                <a:path w="2008504" h="856614">
                  <a:moveTo>
                    <a:pt x="2008204" y="856580"/>
                  </a:moveTo>
                  <a:lnTo>
                    <a:pt x="0" y="856580"/>
                  </a:lnTo>
                  <a:lnTo>
                    <a:pt x="0" y="0"/>
                  </a:lnTo>
                  <a:lnTo>
                    <a:pt x="2008204" y="0"/>
                  </a:lnTo>
                  <a:lnTo>
                    <a:pt x="2008204" y="856580"/>
                  </a:lnTo>
                  <a:close/>
                </a:path>
              </a:pathLst>
            </a:custGeom>
            <a:solidFill>
              <a:srgbClr val="E6E6E6"/>
            </a:solidFill>
          </p:spPr>
          <p:txBody>
            <a:bodyPr wrap="square" lIns="0" tIns="0" rIns="0" bIns="0" rtlCol="0"/>
            <a:lstStyle/>
            <a:p>
              <a:endParaRPr/>
            </a:p>
          </p:txBody>
        </p:sp>
        <p:sp>
          <p:nvSpPr>
            <p:cNvPr id="77" name="object 77"/>
            <p:cNvSpPr/>
            <p:nvPr/>
          </p:nvSpPr>
          <p:spPr>
            <a:xfrm>
              <a:off x="7400079" y="978407"/>
              <a:ext cx="1998980" cy="847090"/>
            </a:xfrm>
            <a:custGeom>
              <a:avLst/>
              <a:gdLst/>
              <a:ahLst/>
              <a:cxnLst/>
              <a:rect l="l" t="t" r="r" b="b"/>
              <a:pathLst>
                <a:path w="1998979" h="847089">
                  <a:moveTo>
                    <a:pt x="0" y="0"/>
                  </a:moveTo>
                  <a:lnTo>
                    <a:pt x="1998687" y="0"/>
                  </a:lnTo>
                  <a:lnTo>
                    <a:pt x="1998687" y="847062"/>
                  </a:lnTo>
                  <a:lnTo>
                    <a:pt x="0" y="847062"/>
                  </a:lnTo>
                  <a:lnTo>
                    <a:pt x="0" y="0"/>
                  </a:lnTo>
                  <a:close/>
                </a:path>
              </a:pathLst>
            </a:custGeom>
            <a:ln w="9517">
              <a:solidFill>
                <a:srgbClr val="000000"/>
              </a:solidFill>
            </a:ln>
          </p:spPr>
          <p:txBody>
            <a:bodyPr wrap="square" lIns="0" tIns="0" rIns="0" bIns="0" rtlCol="0"/>
            <a:lstStyle/>
            <a:p>
              <a:endParaRPr/>
            </a:p>
          </p:txBody>
        </p:sp>
        <p:pic>
          <p:nvPicPr>
            <p:cNvPr id="78" name="object 78"/>
            <p:cNvPicPr/>
            <p:nvPr/>
          </p:nvPicPr>
          <p:blipFill>
            <a:blip r:embed="rId6" cstate="print"/>
            <a:stretch>
              <a:fillRect/>
            </a:stretch>
          </p:blipFill>
          <p:spPr>
            <a:xfrm>
              <a:off x="8041086" y="1018811"/>
              <a:ext cx="741608" cy="120268"/>
            </a:xfrm>
            <a:prstGeom prst="rect">
              <a:avLst/>
            </a:prstGeom>
          </p:spPr>
        </p:pic>
        <p:sp>
          <p:nvSpPr>
            <p:cNvPr id="79" name="object 79"/>
            <p:cNvSpPr/>
            <p:nvPr/>
          </p:nvSpPr>
          <p:spPr>
            <a:xfrm>
              <a:off x="2712682" y="973648"/>
              <a:ext cx="2018030" cy="866140"/>
            </a:xfrm>
            <a:custGeom>
              <a:avLst/>
              <a:gdLst/>
              <a:ahLst/>
              <a:cxnLst/>
              <a:rect l="l" t="t" r="r" b="b"/>
              <a:pathLst>
                <a:path w="2018029" h="866139">
                  <a:moveTo>
                    <a:pt x="2017722" y="866097"/>
                  </a:moveTo>
                  <a:lnTo>
                    <a:pt x="0" y="866097"/>
                  </a:lnTo>
                  <a:lnTo>
                    <a:pt x="0" y="0"/>
                  </a:lnTo>
                  <a:lnTo>
                    <a:pt x="2017722" y="0"/>
                  </a:lnTo>
                  <a:lnTo>
                    <a:pt x="2017722" y="866097"/>
                  </a:lnTo>
                  <a:close/>
                </a:path>
              </a:pathLst>
            </a:custGeom>
            <a:solidFill>
              <a:srgbClr val="E6E6E6"/>
            </a:solidFill>
          </p:spPr>
          <p:txBody>
            <a:bodyPr wrap="square" lIns="0" tIns="0" rIns="0" bIns="0" rtlCol="0"/>
            <a:lstStyle/>
            <a:p>
              <a:endParaRPr/>
            </a:p>
          </p:txBody>
        </p:sp>
        <p:pic>
          <p:nvPicPr>
            <p:cNvPr id="80" name="object 80"/>
            <p:cNvPicPr/>
            <p:nvPr/>
          </p:nvPicPr>
          <p:blipFill>
            <a:blip r:embed="rId7" cstate="print"/>
            <a:stretch>
              <a:fillRect/>
            </a:stretch>
          </p:blipFill>
          <p:spPr>
            <a:xfrm>
              <a:off x="2856247" y="1066399"/>
              <a:ext cx="1117702" cy="120268"/>
            </a:xfrm>
            <a:prstGeom prst="rect">
              <a:avLst/>
            </a:prstGeom>
          </p:spPr>
        </p:pic>
      </p:grpSp>
      <p:sp>
        <p:nvSpPr>
          <p:cNvPr id="82" name="object 82"/>
          <p:cNvSpPr txBox="1"/>
          <p:nvPr/>
        </p:nvSpPr>
        <p:spPr>
          <a:xfrm>
            <a:off x="2822134" y="1282969"/>
            <a:ext cx="1798955" cy="299441"/>
          </a:xfrm>
          <a:prstGeom prst="rect">
            <a:avLst/>
          </a:prstGeom>
          <a:solidFill>
            <a:srgbClr val="E6E6E6"/>
          </a:solidFill>
          <a:ln w="9517">
            <a:solidFill>
              <a:srgbClr val="E9E9E9"/>
            </a:solidFill>
          </a:ln>
        </p:spPr>
        <p:txBody>
          <a:bodyPr vert="horz" wrap="square" lIns="0" tIns="67945" rIns="0" bIns="0" rtlCol="0">
            <a:spAutoFit/>
          </a:bodyPr>
          <a:lstStyle/>
          <a:p>
            <a:pPr marL="52069">
              <a:lnSpc>
                <a:spcPct val="100000"/>
              </a:lnSpc>
              <a:spcBef>
                <a:spcPts val="535"/>
              </a:spcBef>
              <a:tabLst>
                <a:tab pos="1619250" algn="l"/>
              </a:tabLst>
            </a:pPr>
            <a:r>
              <a:rPr sz="1500" spc="-37" baseline="2777" dirty="0">
                <a:solidFill>
                  <a:srgbClr val="605D5C"/>
                </a:solidFill>
                <a:latin typeface="Segoe UI"/>
                <a:cs typeface="Segoe UI"/>
              </a:rPr>
              <a:t>All</a:t>
            </a:r>
            <a:r>
              <a:rPr sz="1500" baseline="2777" dirty="0">
                <a:solidFill>
                  <a:srgbClr val="605D5C"/>
                </a:solidFill>
                <a:latin typeface="Segoe UI"/>
                <a:cs typeface="Segoe UI"/>
              </a:rPr>
              <a:t>	</a:t>
            </a:r>
            <a:endParaRPr sz="1000" dirty="0">
              <a:latin typeface="Arial MT"/>
              <a:cs typeface="Arial MT"/>
            </a:endParaRPr>
          </a:p>
        </p:txBody>
      </p:sp>
      <p:grpSp>
        <p:nvGrpSpPr>
          <p:cNvPr id="83" name="object 83"/>
          <p:cNvGrpSpPr/>
          <p:nvPr/>
        </p:nvGrpSpPr>
        <p:grpSpPr>
          <a:xfrm>
            <a:off x="9698566" y="973644"/>
            <a:ext cx="2560320" cy="866140"/>
            <a:chOff x="9698566" y="973644"/>
            <a:chExt cx="2560320" cy="866140"/>
          </a:xfrm>
        </p:grpSpPr>
        <p:sp>
          <p:nvSpPr>
            <p:cNvPr id="84" name="object 84"/>
            <p:cNvSpPr/>
            <p:nvPr/>
          </p:nvSpPr>
          <p:spPr>
            <a:xfrm>
              <a:off x="9698570" y="973648"/>
              <a:ext cx="2560320" cy="866140"/>
            </a:xfrm>
            <a:custGeom>
              <a:avLst/>
              <a:gdLst/>
              <a:ahLst/>
              <a:cxnLst/>
              <a:rect l="l" t="t" r="r" b="b"/>
              <a:pathLst>
                <a:path w="2560320" h="866139">
                  <a:moveTo>
                    <a:pt x="2560223" y="866097"/>
                  </a:moveTo>
                  <a:lnTo>
                    <a:pt x="0" y="866097"/>
                  </a:lnTo>
                  <a:lnTo>
                    <a:pt x="0" y="0"/>
                  </a:lnTo>
                  <a:lnTo>
                    <a:pt x="2560223" y="0"/>
                  </a:lnTo>
                  <a:lnTo>
                    <a:pt x="2560223" y="866097"/>
                  </a:lnTo>
                  <a:close/>
                </a:path>
              </a:pathLst>
            </a:custGeom>
            <a:solidFill>
              <a:srgbClr val="E6E6E6"/>
            </a:solidFill>
          </p:spPr>
          <p:txBody>
            <a:bodyPr wrap="square" lIns="0" tIns="0" rIns="0" bIns="0" rtlCol="0"/>
            <a:lstStyle/>
            <a:p>
              <a:endParaRPr/>
            </a:p>
          </p:txBody>
        </p:sp>
        <p:sp>
          <p:nvSpPr>
            <p:cNvPr id="85" name="object 85"/>
            <p:cNvSpPr/>
            <p:nvPr/>
          </p:nvSpPr>
          <p:spPr>
            <a:xfrm>
              <a:off x="9703329" y="978407"/>
              <a:ext cx="2550795" cy="856615"/>
            </a:xfrm>
            <a:custGeom>
              <a:avLst/>
              <a:gdLst/>
              <a:ahLst/>
              <a:cxnLst/>
              <a:rect l="l" t="t" r="r" b="b"/>
              <a:pathLst>
                <a:path w="2550795" h="856614">
                  <a:moveTo>
                    <a:pt x="0" y="0"/>
                  </a:moveTo>
                  <a:lnTo>
                    <a:pt x="2550705" y="0"/>
                  </a:lnTo>
                  <a:lnTo>
                    <a:pt x="2550705" y="856580"/>
                  </a:lnTo>
                  <a:lnTo>
                    <a:pt x="0" y="856580"/>
                  </a:lnTo>
                  <a:lnTo>
                    <a:pt x="0" y="0"/>
                  </a:lnTo>
                  <a:close/>
                </a:path>
              </a:pathLst>
            </a:custGeom>
            <a:ln w="9517">
              <a:solidFill>
                <a:srgbClr val="000000"/>
              </a:solidFill>
            </a:ln>
          </p:spPr>
          <p:txBody>
            <a:bodyPr wrap="square" lIns="0" tIns="0" rIns="0" bIns="0" rtlCol="0"/>
            <a:lstStyle/>
            <a:p>
              <a:endParaRPr/>
            </a:p>
          </p:txBody>
        </p:sp>
        <p:pic>
          <p:nvPicPr>
            <p:cNvPr id="86" name="object 86"/>
            <p:cNvPicPr/>
            <p:nvPr/>
          </p:nvPicPr>
          <p:blipFill>
            <a:blip r:embed="rId8" cstate="print"/>
            <a:stretch>
              <a:fillRect/>
            </a:stretch>
          </p:blipFill>
          <p:spPr>
            <a:xfrm>
              <a:off x="10095210" y="1011874"/>
              <a:ext cx="1783160" cy="134152"/>
            </a:xfrm>
            <a:prstGeom prst="rect">
              <a:avLst/>
            </a:prstGeom>
          </p:spPr>
        </p:pic>
      </p:grpSp>
      <p:sp>
        <p:nvSpPr>
          <p:cNvPr id="87" name="object 87"/>
          <p:cNvSpPr txBox="1"/>
          <p:nvPr/>
        </p:nvSpPr>
        <p:spPr>
          <a:xfrm>
            <a:off x="5776166" y="1169412"/>
            <a:ext cx="5875020" cy="711200"/>
          </a:xfrm>
          <a:prstGeom prst="rect">
            <a:avLst/>
          </a:prstGeom>
        </p:spPr>
        <p:txBody>
          <a:bodyPr vert="horz" wrap="square" lIns="0" tIns="12065" rIns="0" bIns="0" rtlCol="0">
            <a:spAutoFit/>
          </a:bodyPr>
          <a:lstStyle/>
          <a:p>
            <a:pPr marL="12700">
              <a:lnSpc>
                <a:spcPct val="100000"/>
              </a:lnSpc>
              <a:spcBef>
                <a:spcPts val="95"/>
              </a:spcBef>
              <a:tabLst>
                <a:tab pos="2214245" algn="l"/>
                <a:tab pos="4561840" algn="l"/>
              </a:tabLst>
            </a:pPr>
            <a:r>
              <a:rPr sz="4500" spc="-25" dirty="0">
                <a:solidFill>
                  <a:srgbClr val="252423"/>
                </a:solidFill>
                <a:latin typeface="Trebuchet MS"/>
                <a:cs typeface="Trebuchet MS"/>
              </a:rPr>
              <a:t>34</a:t>
            </a:r>
            <a:r>
              <a:rPr sz="4500" dirty="0">
                <a:solidFill>
                  <a:srgbClr val="252423"/>
                </a:solidFill>
                <a:latin typeface="Trebuchet MS"/>
                <a:cs typeface="Trebuchet MS"/>
              </a:rPr>
              <a:t>	</a:t>
            </a:r>
            <a:r>
              <a:rPr sz="4500" spc="-25" dirty="0">
                <a:solidFill>
                  <a:srgbClr val="252423"/>
                </a:solidFill>
                <a:latin typeface="Trebuchet MS"/>
                <a:cs typeface="Trebuchet MS"/>
              </a:rPr>
              <a:t>736</a:t>
            </a:r>
            <a:r>
              <a:rPr sz="4500" dirty="0">
                <a:solidFill>
                  <a:srgbClr val="252423"/>
                </a:solidFill>
                <a:latin typeface="Trebuchet MS"/>
                <a:cs typeface="Trebuchet MS"/>
              </a:rPr>
              <a:t>	</a:t>
            </a:r>
            <a:r>
              <a:rPr sz="4500" spc="-215" dirty="0">
                <a:solidFill>
                  <a:srgbClr val="252423"/>
                </a:solidFill>
                <a:latin typeface="Trebuchet MS"/>
                <a:cs typeface="Trebuchet MS"/>
              </a:rPr>
              <a:t>5.43K</a:t>
            </a:r>
            <a:endParaRPr sz="4500">
              <a:latin typeface="Trebuchet MS"/>
              <a:cs typeface="Trebuchet MS"/>
            </a:endParaRPr>
          </a:p>
        </p:txBody>
      </p:sp>
      <p:grpSp>
        <p:nvGrpSpPr>
          <p:cNvPr id="88" name="object 88"/>
          <p:cNvGrpSpPr/>
          <p:nvPr/>
        </p:nvGrpSpPr>
        <p:grpSpPr>
          <a:xfrm>
            <a:off x="12411074" y="228600"/>
            <a:ext cx="9525" cy="6858000"/>
            <a:chOff x="12411074" y="228600"/>
            <a:chExt cx="9525" cy="6858000"/>
          </a:xfrm>
        </p:grpSpPr>
        <p:sp>
          <p:nvSpPr>
            <p:cNvPr id="89" name="object 89"/>
            <p:cNvSpPr/>
            <p:nvPr/>
          </p:nvSpPr>
          <p:spPr>
            <a:xfrm>
              <a:off x="12411074" y="228600"/>
              <a:ext cx="9525" cy="6858000"/>
            </a:xfrm>
            <a:custGeom>
              <a:avLst/>
              <a:gdLst/>
              <a:ahLst/>
              <a:cxnLst/>
              <a:rect l="l" t="t" r="r" b="b"/>
              <a:pathLst>
                <a:path w="9525" h="6858000">
                  <a:moveTo>
                    <a:pt x="9524" y="6857999"/>
                  </a:moveTo>
                  <a:lnTo>
                    <a:pt x="0" y="6857999"/>
                  </a:lnTo>
                  <a:lnTo>
                    <a:pt x="0" y="0"/>
                  </a:lnTo>
                  <a:lnTo>
                    <a:pt x="9524" y="0"/>
                  </a:lnTo>
                  <a:lnTo>
                    <a:pt x="9524" y="6857999"/>
                  </a:lnTo>
                  <a:close/>
                </a:path>
              </a:pathLst>
            </a:custGeom>
            <a:solidFill>
              <a:srgbClr val="F2F1F1"/>
            </a:solidFill>
          </p:spPr>
          <p:txBody>
            <a:bodyPr wrap="square" lIns="0" tIns="0" rIns="0" bIns="0" rtlCol="0"/>
            <a:lstStyle/>
            <a:p>
              <a:endParaRPr/>
            </a:p>
          </p:txBody>
        </p:sp>
        <p:sp>
          <p:nvSpPr>
            <p:cNvPr id="90" name="object 90"/>
            <p:cNvSpPr/>
            <p:nvPr/>
          </p:nvSpPr>
          <p:spPr>
            <a:xfrm>
              <a:off x="12411074" y="228600"/>
              <a:ext cx="9525" cy="6858000"/>
            </a:xfrm>
            <a:custGeom>
              <a:avLst/>
              <a:gdLst/>
              <a:ahLst/>
              <a:cxnLst/>
              <a:rect l="l" t="t" r="r" b="b"/>
              <a:pathLst>
                <a:path w="9525" h="6858000">
                  <a:moveTo>
                    <a:pt x="9524" y="6857999"/>
                  </a:moveTo>
                  <a:lnTo>
                    <a:pt x="0" y="6857999"/>
                  </a:lnTo>
                  <a:lnTo>
                    <a:pt x="0" y="0"/>
                  </a:lnTo>
                  <a:lnTo>
                    <a:pt x="9524" y="0"/>
                  </a:lnTo>
                  <a:lnTo>
                    <a:pt x="9524" y="6857999"/>
                  </a:lnTo>
                  <a:close/>
                </a:path>
              </a:pathLst>
            </a:custGeom>
            <a:solidFill>
              <a:srgbClr val="E1DEDD"/>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82475" cy="6858000"/>
          </a:xfrm>
          <a:custGeom>
            <a:avLst/>
            <a:gdLst/>
            <a:ahLst/>
            <a:cxnLst/>
            <a:rect l="l" t="t" r="r" b="b"/>
            <a:pathLst>
              <a:path w="12182475" h="6858000">
                <a:moveTo>
                  <a:pt x="12182474" y="6857999"/>
                </a:moveTo>
                <a:lnTo>
                  <a:pt x="0" y="6857999"/>
                </a:lnTo>
                <a:lnTo>
                  <a:pt x="0" y="0"/>
                </a:lnTo>
                <a:lnTo>
                  <a:pt x="12182474" y="0"/>
                </a:lnTo>
                <a:lnTo>
                  <a:pt x="12182474" y="6857999"/>
                </a:lnTo>
                <a:close/>
              </a:path>
            </a:pathLst>
          </a:custGeom>
          <a:solidFill>
            <a:srgbClr val="FFFFFF"/>
          </a:solidFill>
        </p:spPr>
        <p:txBody>
          <a:bodyPr wrap="square" lIns="0" tIns="0" rIns="0" bIns="0" rtlCol="0"/>
          <a:lstStyle/>
          <a:p>
            <a:endParaRPr/>
          </a:p>
        </p:txBody>
      </p:sp>
      <p:sp>
        <p:nvSpPr>
          <p:cNvPr id="4" name="object 4"/>
          <p:cNvSpPr txBox="1"/>
          <p:nvPr/>
        </p:nvSpPr>
        <p:spPr>
          <a:xfrm>
            <a:off x="349145" y="193261"/>
            <a:ext cx="2756005" cy="227626"/>
          </a:xfrm>
          <a:prstGeom prst="rect">
            <a:avLst/>
          </a:prstGeom>
        </p:spPr>
        <p:txBody>
          <a:bodyPr vert="horz" wrap="square" lIns="0" tIns="12065" rIns="0" bIns="0" rtlCol="0">
            <a:spAutoFit/>
          </a:bodyPr>
          <a:lstStyle/>
          <a:p>
            <a:pPr marL="12700">
              <a:lnSpc>
                <a:spcPct val="100000"/>
              </a:lnSpc>
              <a:spcBef>
                <a:spcPts val="95"/>
              </a:spcBef>
            </a:pPr>
            <a:r>
              <a:rPr sz="1400" b="1" spc="-70" dirty="0">
                <a:solidFill>
                  <a:srgbClr val="252423"/>
                </a:solidFill>
                <a:latin typeface="Trebuchet MS"/>
                <a:cs typeface="Trebuchet MS"/>
              </a:rPr>
              <a:t>ACTIVE </a:t>
            </a:r>
            <a:r>
              <a:rPr sz="1400" b="1" spc="-35" dirty="0">
                <a:solidFill>
                  <a:srgbClr val="252423"/>
                </a:solidFill>
                <a:latin typeface="Trebuchet MS"/>
                <a:cs typeface="Trebuchet MS"/>
              </a:rPr>
              <a:t>WORKERS</a:t>
            </a:r>
            <a:r>
              <a:rPr sz="1400" b="1" spc="-70" dirty="0">
                <a:solidFill>
                  <a:srgbClr val="252423"/>
                </a:solidFill>
                <a:latin typeface="Trebuchet MS"/>
                <a:cs typeface="Trebuchet MS"/>
              </a:rPr>
              <a:t> </a:t>
            </a:r>
            <a:r>
              <a:rPr sz="1400" b="1" spc="-75" dirty="0">
                <a:solidFill>
                  <a:srgbClr val="252423"/>
                </a:solidFill>
                <a:latin typeface="Trebuchet MS"/>
                <a:cs typeface="Trebuchet MS"/>
              </a:rPr>
              <a:t>by</a:t>
            </a:r>
            <a:r>
              <a:rPr sz="1400" b="1" spc="-70" dirty="0">
                <a:solidFill>
                  <a:srgbClr val="252423"/>
                </a:solidFill>
                <a:latin typeface="Trebuchet MS"/>
                <a:cs typeface="Trebuchet MS"/>
              </a:rPr>
              <a:t> </a:t>
            </a:r>
            <a:r>
              <a:rPr sz="1400" b="1" spc="-55" dirty="0">
                <a:solidFill>
                  <a:srgbClr val="252423"/>
                </a:solidFill>
                <a:latin typeface="Trebuchet MS"/>
                <a:cs typeface="Trebuchet MS"/>
              </a:rPr>
              <a:t>STATE</a:t>
            </a:r>
            <a:endParaRPr sz="1400" b="1" dirty="0">
              <a:latin typeface="Trebuchet MS"/>
              <a:cs typeface="Trebuchet MS"/>
            </a:endParaRPr>
          </a:p>
        </p:txBody>
      </p:sp>
      <p:grpSp>
        <p:nvGrpSpPr>
          <p:cNvPr id="5" name="object 5"/>
          <p:cNvGrpSpPr/>
          <p:nvPr/>
        </p:nvGrpSpPr>
        <p:grpSpPr>
          <a:xfrm>
            <a:off x="361845" y="459700"/>
            <a:ext cx="12002135" cy="6386830"/>
            <a:chOff x="361845" y="459700"/>
            <a:chExt cx="12002135" cy="6386830"/>
          </a:xfrm>
        </p:grpSpPr>
        <p:pic>
          <p:nvPicPr>
            <p:cNvPr id="6" name="object 6"/>
            <p:cNvPicPr/>
            <p:nvPr/>
          </p:nvPicPr>
          <p:blipFill>
            <a:blip r:embed="rId2" cstate="print"/>
            <a:stretch>
              <a:fillRect/>
            </a:stretch>
          </p:blipFill>
          <p:spPr>
            <a:xfrm>
              <a:off x="361845" y="459700"/>
              <a:ext cx="12001641" cy="6386281"/>
            </a:xfrm>
            <a:prstGeom prst="rect">
              <a:avLst/>
            </a:prstGeom>
          </p:spPr>
        </p:pic>
        <p:sp>
          <p:nvSpPr>
            <p:cNvPr id="7" name="object 7"/>
            <p:cNvSpPr/>
            <p:nvPr/>
          </p:nvSpPr>
          <p:spPr>
            <a:xfrm>
              <a:off x="7022306" y="3142117"/>
              <a:ext cx="466090" cy="466090"/>
            </a:xfrm>
            <a:custGeom>
              <a:avLst/>
              <a:gdLst/>
              <a:ahLst/>
              <a:cxnLst/>
              <a:rect l="l" t="t" r="r" b="b"/>
              <a:pathLst>
                <a:path w="466090" h="466089">
                  <a:moveTo>
                    <a:pt x="240386" y="465527"/>
                  </a:moveTo>
                  <a:lnTo>
                    <a:pt x="225140" y="465527"/>
                  </a:lnTo>
                  <a:lnTo>
                    <a:pt x="217535" y="465153"/>
                  </a:lnTo>
                  <a:lnTo>
                    <a:pt x="172490" y="457717"/>
                  </a:lnTo>
                  <a:lnTo>
                    <a:pt x="129762" y="441636"/>
                  </a:lnTo>
                  <a:lnTo>
                    <a:pt x="90992" y="417527"/>
                  </a:lnTo>
                  <a:lnTo>
                    <a:pt x="57671" y="386319"/>
                  </a:lnTo>
                  <a:lnTo>
                    <a:pt x="31077" y="349210"/>
                  </a:lnTo>
                  <a:lnTo>
                    <a:pt x="12235" y="307625"/>
                  </a:lnTo>
                  <a:lnTo>
                    <a:pt x="1867" y="263164"/>
                  </a:lnTo>
                  <a:lnTo>
                    <a:pt x="0" y="240386"/>
                  </a:lnTo>
                  <a:lnTo>
                    <a:pt x="0" y="225140"/>
                  </a:lnTo>
                  <a:lnTo>
                    <a:pt x="5958" y="179876"/>
                  </a:lnTo>
                  <a:lnTo>
                    <a:pt x="20634" y="136645"/>
                  </a:lnTo>
                  <a:lnTo>
                    <a:pt x="43462" y="97107"/>
                  </a:lnTo>
                  <a:lnTo>
                    <a:pt x="73564" y="62783"/>
                  </a:lnTo>
                  <a:lnTo>
                    <a:pt x="109784" y="34991"/>
                  </a:lnTo>
                  <a:lnTo>
                    <a:pt x="150731" y="14799"/>
                  </a:lnTo>
                  <a:lnTo>
                    <a:pt x="194829" y="2984"/>
                  </a:lnTo>
                  <a:lnTo>
                    <a:pt x="225140" y="0"/>
                  </a:lnTo>
                  <a:lnTo>
                    <a:pt x="240386" y="0"/>
                  </a:lnTo>
                  <a:lnTo>
                    <a:pt x="285649" y="5959"/>
                  </a:lnTo>
                  <a:lnTo>
                    <a:pt x="328881" y="20634"/>
                  </a:lnTo>
                  <a:lnTo>
                    <a:pt x="368418" y="43462"/>
                  </a:lnTo>
                  <a:lnTo>
                    <a:pt x="402742" y="73565"/>
                  </a:lnTo>
                  <a:lnTo>
                    <a:pt x="430533" y="109785"/>
                  </a:lnTo>
                  <a:lnTo>
                    <a:pt x="450725" y="150731"/>
                  </a:lnTo>
                  <a:lnTo>
                    <a:pt x="462542" y="194829"/>
                  </a:lnTo>
                  <a:lnTo>
                    <a:pt x="465527" y="225140"/>
                  </a:lnTo>
                  <a:lnTo>
                    <a:pt x="465527" y="232763"/>
                  </a:lnTo>
                  <a:lnTo>
                    <a:pt x="465527" y="240386"/>
                  </a:lnTo>
                  <a:lnTo>
                    <a:pt x="459567" y="285650"/>
                  </a:lnTo>
                  <a:lnTo>
                    <a:pt x="444890" y="328880"/>
                  </a:lnTo>
                  <a:lnTo>
                    <a:pt x="422063" y="368418"/>
                  </a:lnTo>
                  <a:lnTo>
                    <a:pt x="391961" y="402742"/>
                  </a:lnTo>
                  <a:lnTo>
                    <a:pt x="355741" y="430534"/>
                  </a:lnTo>
                  <a:lnTo>
                    <a:pt x="314795" y="450726"/>
                  </a:lnTo>
                  <a:lnTo>
                    <a:pt x="270696" y="462541"/>
                  </a:lnTo>
                  <a:lnTo>
                    <a:pt x="247992" y="465153"/>
                  </a:lnTo>
                  <a:lnTo>
                    <a:pt x="240386" y="465527"/>
                  </a:lnTo>
                  <a:close/>
                </a:path>
              </a:pathLst>
            </a:custGeom>
            <a:solidFill>
              <a:srgbClr val="118CFF">
                <a:alpha val="59999"/>
              </a:srgbClr>
            </a:solidFill>
          </p:spPr>
          <p:txBody>
            <a:bodyPr wrap="square" lIns="0" tIns="0" rIns="0" bIns="0" rtlCol="0"/>
            <a:lstStyle/>
            <a:p>
              <a:endParaRPr/>
            </a:p>
          </p:txBody>
        </p:sp>
        <p:sp>
          <p:nvSpPr>
            <p:cNvPr id="8" name="object 8"/>
            <p:cNvSpPr/>
            <p:nvPr/>
          </p:nvSpPr>
          <p:spPr>
            <a:xfrm>
              <a:off x="7022306" y="3142117"/>
              <a:ext cx="466090" cy="466090"/>
            </a:xfrm>
            <a:custGeom>
              <a:avLst/>
              <a:gdLst/>
              <a:ahLst/>
              <a:cxnLst/>
              <a:rect l="l" t="t" r="r" b="b"/>
              <a:pathLst>
                <a:path w="466090" h="466089">
                  <a:moveTo>
                    <a:pt x="465527" y="232763"/>
                  </a:moveTo>
                  <a:lnTo>
                    <a:pt x="461054" y="278173"/>
                  </a:lnTo>
                  <a:lnTo>
                    <a:pt x="459567" y="285650"/>
                  </a:lnTo>
                  <a:lnTo>
                    <a:pt x="447807" y="321837"/>
                  </a:lnTo>
                  <a:lnTo>
                    <a:pt x="444890" y="328880"/>
                  </a:lnTo>
                  <a:lnTo>
                    <a:pt x="426298" y="362079"/>
                  </a:lnTo>
                  <a:lnTo>
                    <a:pt x="422063" y="368418"/>
                  </a:lnTo>
                  <a:lnTo>
                    <a:pt x="417527" y="374534"/>
                  </a:lnTo>
                  <a:lnTo>
                    <a:pt x="412691" y="380427"/>
                  </a:lnTo>
                  <a:lnTo>
                    <a:pt x="407855" y="386320"/>
                  </a:lnTo>
                  <a:lnTo>
                    <a:pt x="402742" y="391961"/>
                  </a:lnTo>
                  <a:lnTo>
                    <a:pt x="397352" y="397352"/>
                  </a:lnTo>
                  <a:lnTo>
                    <a:pt x="391961" y="402742"/>
                  </a:lnTo>
                  <a:lnTo>
                    <a:pt x="355741" y="430534"/>
                  </a:lnTo>
                  <a:lnTo>
                    <a:pt x="321837" y="447808"/>
                  </a:lnTo>
                  <a:lnTo>
                    <a:pt x="314795" y="450726"/>
                  </a:lnTo>
                  <a:lnTo>
                    <a:pt x="270696" y="462542"/>
                  </a:lnTo>
                  <a:lnTo>
                    <a:pt x="240386" y="465527"/>
                  </a:lnTo>
                  <a:lnTo>
                    <a:pt x="232763" y="465527"/>
                  </a:lnTo>
                  <a:lnTo>
                    <a:pt x="225140" y="465527"/>
                  </a:lnTo>
                  <a:lnTo>
                    <a:pt x="187353" y="461054"/>
                  </a:lnTo>
                  <a:lnTo>
                    <a:pt x="179876" y="459567"/>
                  </a:lnTo>
                  <a:lnTo>
                    <a:pt x="143688" y="447809"/>
                  </a:lnTo>
                  <a:lnTo>
                    <a:pt x="136645" y="444892"/>
                  </a:lnTo>
                  <a:lnTo>
                    <a:pt x="129762" y="441636"/>
                  </a:lnTo>
                  <a:lnTo>
                    <a:pt x="123039" y="438042"/>
                  </a:lnTo>
                  <a:lnTo>
                    <a:pt x="116315" y="434449"/>
                  </a:lnTo>
                  <a:lnTo>
                    <a:pt x="109784" y="430534"/>
                  </a:lnTo>
                  <a:lnTo>
                    <a:pt x="103445" y="426299"/>
                  </a:lnTo>
                  <a:lnTo>
                    <a:pt x="97107" y="422063"/>
                  </a:lnTo>
                  <a:lnTo>
                    <a:pt x="68174" y="397352"/>
                  </a:lnTo>
                  <a:lnTo>
                    <a:pt x="62784" y="391961"/>
                  </a:lnTo>
                  <a:lnTo>
                    <a:pt x="34991" y="355741"/>
                  </a:lnTo>
                  <a:lnTo>
                    <a:pt x="14800" y="314795"/>
                  </a:lnTo>
                  <a:lnTo>
                    <a:pt x="2984" y="270696"/>
                  </a:lnTo>
                  <a:lnTo>
                    <a:pt x="0" y="240387"/>
                  </a:lnTo>
                  <a:lnTo>
                    <a:pt x="0" y="232763"/>
                  </a:lnTo>
                  <a:lnTo>
                    <a:pt x="0" y="225140"/>
                  </a:lnTo>
                  <a:lnTo>
                    <a:pt x="373" y="217535"/>
                  </a:lnTo>
                  <a:lnTo>
                    <a:pt x="1120" y="209948"/>
                  </a:lnTo>
                  <a:lnTo>
                    <a:pt x="1867" y="202361"/>
                  </a:lnTo>
                  <a:lnTo>
                    <a:pt x="12235" y="157900"/>
                  </a:lnTo>
                  <a:lnTo>
                    <a:pt x="31077" y="116316"/>
                  </a:lnTo>
                  <a:lnTo>
                    <a:pt x="57671" y="79207"/>
                  </a:lnTo>
                  <a:lnTo>
                    <a:pt x="85099" y="52835"/>
                  </a:lnTo>
                  <a:lnTo>
                    <a:pt x="90992" y="47998"/>
                  </a:lnTo>
                  <a:lnTo>
                    <a:pt x="123039" y="27484"/>
                  </a:lnTo>
                  <a:lnTo>
                    <a:pt x="129762" y="23890"/>
                  </a:lnTo>
                  <a:lnTo>
                    <a:pt x="165195" y="10022"/>
                  </a:lnTo>
                  <a:lnTo>
                    <a:pt x="172490" y="7809"/>
                  </a:lnTo>
                  <a:lnTo>
                    <a:pt x="179875" y="5959"/>
                  </a:lnTo>
                  <a:lnTo>
                    <a:pt x="187352" y="4472"/>
                  </a:lnTo>
                  <a:lnTo>
                    <a:pt x="194829" y="2985"/>
                  </a:lnTo>
                  <a:lnTo>
                    <a:pt x="232763" y="0"/>
                  </a:lnTo>
                  <a:lnTo>
                    <a:pt x="240386" y="0"/>
                  </a:lnTo>
                  <a:lnTo>
                    <a:pt x="247992" y="373"/>
                  </a:lnTo>
                  <a:lnTo>
                    <a:pt x="255578" y="1121"/>
                  </a:lnTo>
                  <a:lnTo>
                    <a:pt x="263164" y="1868"/>
                  </a:lnTo>
                  <a:lnTo>
                    <a:pt x="270696" y="2985"/>
                  </a:lnTo>
                  <a:lnTo>
                    <a:pt x="278173" y="4472"/>
                  </a:lnTo>
                  <a:lnTo>
                    <a:pt x="285649" y="5959"/>
                  </a:lnTo>
                  <a:lnTo>
                    <a:pt x="293035" y="7809"/>
                  </a:lnTo>
                  <a:lnTo>
                    <a:pt x="300331" y="10022"/>
                  </a:lnTo>
                  <a:lnTo>
                    <a:pt x="307626" y="12235"/>
                  </a:lnTo>
                  <a:lnTo>
                    <a:pt x="342487" y="27484"/>
                  </a:lnTo>
                  <a:lnTo>
                    <a:pt x="349210" y="31077"/>
                  </a:lnTo>
                  <a:lnTo>
                    <a:pt x="386320" y="57671"/>
                  </a:lnTo>
                  <a:lnTo>
                    <a:pt x="417527" y="90992"/>
                  </a:lnTo>
                  <a:lnTo>
                    <a:pt x="426298" y="103446"/>
                  </a:lnTo>
                  <a:lnTo>
                    <a:pt x="430533" y="109785"/>
                  </a:lnTo>
                  <a:lnTo>
                    <a:pt x="434447" y="116316"/>
                  </a:lnTo>
                  <a:lnTo>
                    <a:pt x="438041" y="123039"/>
                  </a:lnTo>
                  <a:lnTo>
                    <a:pt x="441635" y="129762"/>
                  </a:lnTo>
                  <a:lnTo>
                    <a:pt x="444890" y="136645"/>
                  </a:lnTo>
                  <a:lnTo>
                    <a:pt x="447807" y="143688"/>
                  </a:lnTo>
                  <a:lnTo>
                    <a:pt x="450725" y="150731"/>
                  </a:lnTo>
                  <a:lnTo>
                    <a:pt x="461054" y="187353"/>
                  </a:lnTo>
                  <a:lnTo>
                    <a:pt x="462542" y="194830"/>
                  </a:lnTo>
                  <a:lnTo>
                    <a:pt x="463659" y="202361"/>
                  </a:lnTo>
                  <a:lnTo>
                    <a:pt x="464406" y="209948"/>
                  </a:lnTo>
                  <a:lnTo>
                    <a:pt x="465154" y="217535"/>
                  </a:lnTo>
                  <a:lnTo>
                    <a:pt x="465527" y="225140"/>
                  </a:lnTo>
                  <a:lnTo>
                    <a:pt x="465527" y="232763"/>
                  </a:lnTo>
                  <a:close/>
                </a:path>
              </a:pathLst>
            </a:custGeom>
            <a:ln w="9517">
              <a:solidFill>
                <a:srgbClr val="004EBF"/>
              </a:solidFill>
            </a:ln>
          </p:spPr>
          <p:txBody>
            <a:bodyPr wrap="square" lIns="0" tIns="0" rIns="0" bIns="0" rtlCol="0"/>
            <a:lstStyle/>
            <a:p>
              <a:endParaRPr/>
            </a:p>
          </p:txBody>
        </p:sp>
        <p:sp>
          <p:nvSpPr>
            <p:cNvPr id="9" name="object 9"/>
            <p:cNvSpPr/>
            <p:nvPr/>
          </p:nvSpPr>
          <p:spPr>
            <a:xfrm>
              <a:off x="3966362" y="2491120"/>
              <a:ext cx="460375" cy="460375"/>
            </a:xfrm>
            <a:custGeom>
              <a:avLst/>
              <a:gdLst/>
              <a:ahLst/>
              <a:cxnLst/>
              <a:rect l="l" t="t" r="r" b="b"/>
              <a:pathLst>
                <a:path w="460375" h="460375">
                  <a:moveTo>
                    <a:pt x="237615" y="460160"/>
                  </a:moveTo>
                  <a:lnTo>
                    <a:pt x="222544" y="460160"/>
                  </a:lnTo>
                  <a:lnTo>
                    <a:pt x="215027" y="459790"/>
                  </a:lnTo>
                  <a:lnTo>
                    <a:pt x="170502" y="452440"/>
                  </a:lnTo>
                  <a:lnTo>
                    <a:pt x="128266" y="436544"/>
                  </a:lnTo>
                  <a:lnTo>
                    <a:pt x="89943" y="412714"/>
                  </a:lnTo>
                  <a:lnTo>
                    <a:pt x="57005" y="381866"/>
                  </a:lnTo>
                  <a:lnTo>
                    <a:pt x="30719" y="345184"/>
                  </a:lnTo>
                  <a:lnTo>
                    <a:pt x="12094" y="304079"/>
                  </a:lnTo>
                  <a:lnTo>
                    <a:pt x="1846" y="260130"/>
                  </a:lnTo>
                  <a:lnTo>
                    <a:pt x="0" y="237615"/>
                  </a:lnTo>
                  <a:lnTo>
                    <a:pt x="0" y="222544"/>
                  </a:lnTo>
                  <a:lnTo>
                    <a:pt x="5890" y="177802"/>
                  </a:lnTo>
                  <a:lnTo>
                    <a:pt x="20397" y="135070"/>
                  </a:lnTo>
                  <a:lnTo>
                    <a:pt x="42962" y="95989"/>
                  </a:lnTo>
                  <a:lnTo>
                    <a:pt x="72717" y="62060"/>
                  </a:lnTo>
                  <a:lnTo>
                    <a:pt x="108519" y="34588"/>
                  </a:lnTo>
                  <a:lnTo>
                    <a:pt x="148993" y="14629"/>
                  </a:lnTo>
                  <a:lnTo>
                    <a:pt x="192584" y="2950"/>
                  </a:lnTo>
                  <a:lnTo>
                    <a:pt x="222544" y="0"/>
                  </a:lnTo>
                  <a:lnTo>
                    <a:pt x="237615" y="0"/>
                  </a:lnTo>
                  <a:lnTo>
                    <a:pt x="282356" y="5890"/>
                  </a:lnTo>
                  <a:lnTo>
                    <a:pt x="325089" y="20397"/>
                  </a:lnTo>
                  <a:lnTo>
                    <a:pt x="364170" y="42961"/>
                  </a:lnTo>
                  <a:lnTo>
                    <a:pt x="398099" y="72717"/>
                  </a:lnTo>
                  <a:lnTo>
                    <a:pt x="425571" y="108519"/>
                  </a:lnTo>
                  <a:lnTo>
                    <a:pt x="445529" y="148994"/>
                  </a:lnTo>
                  <a:lnTo>
                    <a:pt x="457209" y="192584"/>
                  </a:lnTo>
                  <a:lnTo>
                    <a:pt x="460160" y="222544"/>
                  </a:lnTo>
                  <a:lnTo>
                    <a:pt x="460160" y="230080"/>
                  </a:lnTo>
                  <a:lnTo>
                    <a:pt x="460160" y="237615"/>
                  </a:lnTo>
                  <a:lnTo>
                    <a:pt x="454269" y="282356"/>
                  </a:lnTo>
                  <a:lnTo>
                    <a:pt x="439762" y="325089"/>
                  </a:lnTo>
                  <a:lnTo>
                    <a:pt x="417197" y="364170"/>
                  </a:lnTo>
                  <a:lnTo>
                    <a:pt x="387442" y="398099"/>
                  </a:lnTo>
                  <a:lnTo>
                    <a:pt x="351639" y="425570"/>
                  </a:lnTo>
                  <a:lnTo>
                    <a:pt x="311165" y="445529"/>
                  </a:lnTo>
                  <a:lnTo>
                    <a:pt x="267575" y="457209"/>
                  </a:lnTo>
                  <a:lnTo>
                    <a:pt x="245132" y="459790"/>
                  </a:lnTo>
                  <a:lnTo>
                    <a:pt x="237615" y="460160"/>
                  </a:lnTo>
                  <a:close/>
                </a:path>
              </a:pathLst>
            </a:custGeom>
            <a:solidFill>
              <a:srgbClr val="118CFF">
                <a:alpha val="59999"/>
              </a:srgbClr>
            </a:solidFill>
          </p:spPr>
          <p:txBody>
            <a:bodyPr wrap="square" lIns="0" tIns="0" rIns="0" bIns="0" rtlCol="0"/>
            <a:lstStyle/>
            <a:p>
              <a:endParaRPr/>
            </a:p>
          </p:txBody>
        </p:sp>
        <p:sp>
          <p:nvSpPr>
            <p:cNvPr id="10" name="object 10"/>
            <p:cNvSpPr/>
            <p:nvPr/>
          </p:nvSpPr>
          <p:spPr>
            <a:xfrm>
              <a:off x="3966362" y="2491120"/>
              <a:ext cx="460375" cy="460375"/>
            </a:xfrm>
            <a:custGeom>
              <a:avLst/>
              <a:gdLst/>
              <a:ahLst/>
              <a:cxnLst/>
              <a:rect l="l" t="t" r="r" b="b"/>
              <a:pathLst>
                <a:path w="460375" h="460375">
                  <a:moveTo>
                    <a:pt x="460160" y="230080"/>
                  </a:moveTo>
                  <a:lnTo>
                    <a:pt x="460160" y="237615"/>
                  </a:lnTo>
                  <a:lnTo>
                    <a:pt x="459791" y="245132"/>
                  </a:lnTo>
                  <a:lnTo>
                    <a:pt x="459052" y="252631"/>
                  </a:lnTo>
                  <a:lnTo>
                    <a:pt x="458314" y="260130"/>
                  </a:lnTo>
                  <a:lnTo>
                    <a:pt x="457209" y="267575"/>
                  </a:lnTo>
                  <a:lnTo>
                    <a:pt x="455739" y="274966"/>
                  </a:lnTo>
                  <a:lnTo>
                    <a:pt x="454269" y="282357"/>
                  </a:lnTo>
                  <a:lnTo>
                    <a:pt x="442646" y="318127"/>
                  </a:lnTo>
                  <a:lnTo>
                    <a:pt x="439762" y="325089"/>
                  </a:lnTo>
                  <a:lnTo>
                    <a:pt x="421384" y="357905"/>
                  </a:lnTo>
                  <a:lnTo>
                    <a:pt x="417197" y="364171"/>
                  </a:lnTo>
                  <a:lnTo>
                    <a:pt x="412714" y="370216"/>
                  </a:lnTo>
                  <a:lnTo>
                    <a:pt x="407934" y="376041"/>
                  </a:lnTo>
                  <a:lnTo>
                    <a:pt x="403154" y="381866"/>
                  </a:lnTo>
                  <a:lnTo>
                    <a:pt x="398099" y="387443"/>
                  </a:lnTo>
                  <a:lnTo>
                    <a:pt x="392770" y="392771"/>
                  </a:lnTo>
                  <a:lnTo>
                    <a:pt x="387442" y="398099"/>
                  </a:lnTo>
                  <a:lnTo>
                    <a:pt x="357905" y="421384"/>
                  </a:lnTo>
                  <a:lnTo>
                    <a:pt x="351639" y="425570"/>
                  </a:lnTo>
                  <a:lnTo>
                    <a:pt x="318127" y="442646"/>
                  </a:lnTo>
                  <a:lnTo>
                    <a:pt x="311165" y="445529"/>
                  </a:lnTo>
                  <a:lnTo>
                    <a:pt x="274966" y="455739"/>
                  </a:lnTo>
                  <a:lnTo>
                    <a:pt x="267575" y="457209"/>
                  </a:lnTo>
                  <a:lnTo>
                    <a:pt x="260130" y="458313"/>
                  </a:lnTo>
                  <a:lnTo>
                    <a:pt x="252631" y="459052"/>
                  </a:lnTo>
                  <a:lnTo>
                    <a:pt x="245132" y="459790"/>
                  </a:lnTo>
                  <a:lnTo>
                    <a:pt x="237615" y="460160"/>
                  </a:lnTo>
                  <a:lnTo>
                    <a:pt x="230080" y="460160"/>
                  </a:lnTo>
                  <a:lnTo>
                    <a:pt x="222544" y="460160"/>
                  </a:lnTo>
                  <a:lnTo>
                    <a:pt x="185193" y="455739"/>
                  </a:lnTo>
                  <a:lnTo>
                    <a:pt x="177803" y="454269"/>
                  </a:lnTo>
                  <a:lnTo>
                    <a:pt x="142032" y="442646"/>
                  </a:lnTo>
                  <a:lnTo>
                    <a:pt x="135070" y="439762"/>
                  </a:lnTo>
                  <a:lnTo>
                    <a:pt x="95988" y="417198"/>
                  </a:lnTo>
                  <a:lnTo>
                    <a:pt x="62060" y="387443"/>
                  </a:lnTo>
                  <a:lnTo>
                    <a:pt x="34588" y="351640"/>
                  </a:lnTo>
                  <a:lnTo>
                    <a:pt x="27167" y="338539"/>
                  </a:lnTo>
                  <a:lnTo>
                    <a:pt x="23615" y="331893"/>
                  </a:lnTo>
                  <a:lnTo>
                    <a:pt x="7719" y="289657"/>
                  </a:lnTo>
                  <a:lnTo>
                    <a:pt x="4420" y="274966"/>
                  </a:lnTo>
                  <a:lnTo>
                    <a:pt x="2950" y="267575"/>
                  </a:lnTo>
                  <a:lnTo>
                    <a:pt x="1846" y="260130"/>
                  </a:lnTo>
                  <a:lnTo>
                    <a:pt x="1108" y="252631"/>
                  </a:lnTo>
                  <a:lnTo>
                    <a:pt x="369" y="245132"/>
                  </a:lnTo>
                  <a:lnTo>
                    <a:pt x="0" y="237615"/>
                  </a:lnTo>
                  <a:lnTo>
                    <a:pt x="0" y="230080"/>
                  </a:lnTo>
                  <a:lnTo>
                    <a:pt x="0" y="222544"/>
                  </a:lnTo>
                  <a:lnTo>
                    <a:pt x="5890" y="177803"/>
                  </a:lnTo>
                  <a:lnTo>
                    <a:pt x="9907" y="163291"/>
                  </a:lnTo>
                  <a:lnTo>
                    <a:pt x="12094" y="156080"/>
                  </a:lnTo>
                  <a:lnTo>
                    <a:pt x="27167" y="121621"/>
                  </a:lnTo>
                  <a:lnTo>
                    <a:pt x="30719" y="114975"/>
                  </a:lnTo>
                  <a:lnTo>
                    <a:pt x="34588" y="108520"/>
                  </a:lnTo>
                  <a:lnTo>
                    <a:pt x="38775" y="102254"/>
                  </a:lnTo>
                  <a:lnTo>
                    <a:pt x="42962" y="95989"/>
                  </a:lnTo>
                  <a:lnTo>
                    <a:pt x="72717" y="62060"/>
                  </a:lnTo>
                  <a:lnTo>
                    <a:pt x="84118" y="52225"/>
                  </a:lnTo>
                  <a:lnTo>
                    <a:pt x="89943" y="47445"/>
                  </a:lnTo>
                  <a:lnTo>
                    <a:pt x="128266" y="23615"/>
                  </a:lnTo>
                  <a:lnTo>
                    <a:pt x="170502" y="7719"/>
                  </a:lnTo>
                  <a:lnTo>
                    <a:pt x="215027" y="369"/>
                  </a:lnTo>
                  <a:lnTo>
                    <a:pt x="230080" y="0"/>
                  </a:lnTo>
                  <a:lnTo>
                    <a:pt x="237615" y="0"/>
                  </a:lnTo>
                  <a:lnTo>
                    <a:pt x="282356" y="5891"/>
                  </a:lnTo>
                  <a:lnTo>
                    <a:pt x="325089" y="20397"/>
                  </a:lnTo>
                  <a:lnTo>
                    <a:pt x="357905" y="38775"/>
                  </a:lnTo>
                  <a:lnTo>
                    <a:pt x="364170" y="42961"/>
                  </a:lnTo>
                  <a:lnTo>
                    <a:pt x="370216" y="47445"/>
                  </a:lnTo>
                  <a:lnTo>
                    <a:pt x="376041" y="52225"/>
                  </a:lnTo>
                  <a:lnTo>
                    <a:pt x="381866" y="57006"/>
                  </a:lnTo>
                  <a:lnTo>
                    <a:pt x="407934" y="84118"/>
                  </a:lnTo>
                  <a:lnTo>
                    <a:pt x="412715" y="89943"/>
                  </a:lnTo>
                  <a:lnTo>
                    <a:pt x="417198" y="95988"/>
                  </a:lnTo>
                  <a:lnTo>
                    <a:pt x="421384" y="102254"/>
                  </a:lnTo>
                  <a:lnTo>
                    <a:pt x="425571" y="108519"/>
                  </a:lnTo>
                  <a:lnTo>
                    <a:pt x="442646" y="142032"/>
                  </a:lnTo>
                  <a:lnTo>
                    <a:pt x="445529" y="148994"/>
                  </a:lnTo>
                  <a:lnTo>
                    <a:pt x="455739" y="185193"/>
                  </a:lnTo>
                  <a:lnTo>
                    <a:pt x="457209" y="192584"/>
                  </a:lnTo>
                  <a:lnTo>
                    <a:pt x="458313" y="200029"/>
                  </a:lnTo>
                  <a:lnTo>
                    <a:pt x="459052" y="207528"/>
                  </a:lnTo>
                  <a:lnTo>
                    <a:pt x="459791" y="215027"/>
                  </a:lnTo>
                  <a:lnTo>
                    <a:pt x="460160" y="222544"/>
                  </a:lnTo>
                  <a:lnTo>
                    <a:pt x="460160" y="230080"/>
                  </a:lnTo>
                  <a:close/>
                </a:path>
              </a:pathLst>
            </a:custGeom>
            <a:ln w="9517">
              <a:solidFill>
                <a:srgbClr val="004EBF"/>
              </a:solidFill>
            </a:ln>
          </p:spPr>
          <p:txBody>
            <a:bodyPr wrap="square" lIns="0" tIns="0" rIns="0" bIns="0" rtlCol="0"/>
            <a:lstStyle/>
            <a:p>
              <a:endParaRPr/>
            </a:p>
          </p:txBody>
        </p:sp>
        <p:sp>
          <p:nvSpPr>
            <p:cNvPr id="11" name="object 11"/>
            <p:cNvSpPr/>
            <p:nvPr/>
          </p:nvSpPr>
          <p:spPr>
            <a:xfrm>
              <a:off x="5434173" y="2422070"/>
              <a:ext cx="433705" cy="433705"/>
            </a:xfrm>
            <a:custGeom>
              <a:avLst/>
              <a:gdLst/>
              <a:ahLst/>
              <a:cxnLst/>
              <a:rect l="l" t="t" r="r" b="b"/>
              <a:pathLst>
                <a:path w="433704" h="433705">
                  <a:moveTo>
                    <a:pt x="223953" y="433701"/>
                  </a:moveTo>
                  <a:lnTo>
                    <a:pt x="209748" y="433701"/>
                  </a:lnTo>
                  <a:lnTo>
                    <a:pt x="202664" y="433353"/>
                  </a:lnTo>
                  <a:lnTo>
                    <a:pt x="160698" y="426425"/>
                  </a:lnTo>
                  <a:lnTo>
                    <a:pt x="120891" y="411443"/>
                  </a:lnTo>
                  <a:lnTo>
                    <a:pt x="84772" y="388984"/>
                  </a:lnTo>
                  <a:lnTo>
                    <a:pt x="53728" y="359909"/>
                  </a:lnTo>
                  <a:lnTo>
                    <a:pt x="28952" y="325336"/>
                  </a:lnTo>
                  <a:lnTo>
                    <a:pt x="11399" y="286595"/>
                  </a:lnTo>
                  <a:lnTo>
                    <a:pt x="1740" y="245173"/>
                  </a:lnTo>
                  <a:lnTo>
                    <a:pt x="0" y="223952"/>
                  </a:lnTo>
                  <a:lnTo>
                    <a:pt x="0" y="209748"/>
                  </a:lnTo>
                  <a:lnTo>
                    <a:pt x="5552" y="167579"/>
                  </a:lnTo>
                  <a:lnTo>
                    <a:pt x="19224" y="127303"/>
                  </a:lnTo>
                  <a:lnTo>
                    <a:pt x="40491" y="90469"/>
                  </a:lnTo>
                  <a:lnTo>
                    <a:pt x="68535" y="58492"/>
                  </a:lnTo>
                  <a:lnTo>
                    <a:pt x="102280" y="32600"/>
                  </a:lnTo>
                  <a:lnTo>
                    <a:pt x="140427" y="13788"/>
                  </a:lnTo>
                  <a:lnTo>
                    <a:pt x="181510" y="2781"/>
                  </a:lnTo>
                  <a:lnTo>
                    <a:pt x="209748" y="0"/>
                  </a:lnTo>
                  <a:lnTo>
                    <a:pt x="223953" y="0"/>
                  </a:lnTo>
                  <a:lnTo>
                    <a:pt x="266121" y="5552"/>
                  </a:lnTo>
                  <a:lnTo>
                    <a:pt x="306396" y="19224"/>
                  </a:lnTo>
                  <a:lnTo>
                    <a:pt x="343231" y="40491"/>
                  </a:lnTo>
                  <a:lnTo>
                    <a:pt x="375209" y="68535"/>
                  </a:lnTo>
                  <a:lnTo>
                    <a:pt x="401101" y="102279"/>
                  </a:lnTo>
                  <a:lnTo>
                    <a:pt x="419912" y="140426"/>
                  </a:lnTo>
                  <a:lnTo>
                    <a:pt x="430920" y="181510"/>
                  </a:lnTo>
                  <a:lnTo>
                    <a:pt x="433701" y="209748"/>
                  </a:lnTo>
                  <a:lnTo>
                    <a:pt x="433701" y="216850"/>
                  </a:lnTo>
                  <a:lnTo>
                    <a:pt x="433701" y="223952"/>
                  </a:lnTo>
                  <a:lnTo>
                    <a:pt x="428148" y="266121"/>
                  </a:lnTo>
                  <a:lnTo>
                    <a:pt x="414476" y="306397"/>
                  </a:lnTo>
                  <a:lnTo>
                    <a:pt x="393209" y="343231"/>
                  </a:lnTo>
                  <a:lnTo>
                    <a:pt x="365165" y="375209"/>
                  </a:lnTo>
                  <a:lnTo>
                    <a:pt x="331420" y="401101"/>
                  </a:lnTo>
                  <a:lnTo>
                    <a:pt x="293273" y="419912"/>
                  </a:lnTo>
                  <a:lnTo>
                    <a:pt x="252190" y="430920"/>
                  </a:lnTo>
                  <a:lnTo>
                    <a:pt x="231037" y="433353"/>
                  </a:lnTo>
                  <a:lnTo>
                    <a:pt x="223953" y="433701"/>
                  </a:lnTo>
                  <a:close/>
                </a:path>
              </a:pathLst>
            </a:custGeom>
            <a:solidFill>
              <a:srgbClr val="118CFF">
                <a:alpha val="59999"/>
              </a:srgbClr>
            </a:solidFill>
          </p:spPr>
          <p:txBody>
            <a:bodyPr wrap="square" lIns="0" tIns="0" rIns="0" bIns="0" rtlCol="0"/>
            <a:lstStyle/>
            <a:p>
              <a:endParaRPr/>
            </a:p>
          </p:txBody>
        </p:sp>
        <p:sp>
          <p:nvSpPr>
            <p:cNvPr id="12" name="object 12"/>
            <p:cNvSpPr/>
            <p:nvPr/>
          </p:nvSpPr>
          <p:spPr>
            <a:xfrm>
              <a:off x="5434173" y="2422070"/>
              <a:ext cx="433705" cy="433705"/>
            </a:xfrm>
            <a:custGeom>
              <a:avLst/>
              <a:gdLst/>
              <a:ahLst/>
              <a:cxnLst/>
              <a:rect l="l" t="t" r="r" b="b"/>
              <a:pathLst>
                <a:path w="433704" h="433705">
                  <a:moveTo>
                    <a:pt x="433701" y="216850"/>
                  </a:moveTo>
                  <a:lnTo>
                    <a:pt x="433701" y="223952"/>
                  </a:lnTo>
                  <a:lnTo>
                    <a:pt x="433353" y="231037"/>
                  </a:lnTo>
                  <a:lnTo>
                    <a:pt x="432657" y="238105"/>
                  </a:lnTo>
                  <a:lnTo>
                    <a:pt x="431960" y="245173"/>
                  </a:lnTo>
                  <a:lnTo>
                    <a:pt x="430919" y="252190"/>
                  </a:lnTo>
                  <a:lnTo>
                    <a:pt x="429534" y="259156"/>
                  </a:lnTo>
                  <a:lnTo>
                    <a:pt x="428148" y="266121"/>
                  </a:lnTo>
                  <a:lnTo>
                    <a:pt x="417194" y="299835"/>
                  </a:lnTo>
                  <a:lnTo>
                    <a:pt x="414476" y="306397"/>
                  </a:lnTo>
                  <a:lnTo>
                    <a:pt x="397154" y="337326"/>
                  </a:lnTo>
                  <a:lnTo>
                    <a:pt x="393209" y="343231"/>
                  </a:lnTo>
                  <a:lnTo>
                    <a:pt x="370186" y="370187"/>
                  </a:lnTo>
                  <a:lnTo>
                    <a:pt x="365165" y="375209"/>
                  </a:lnTo>
                  <a:lnTo>
                    <a:pt x="359909" y="379973"/>
                  </a:lnTo>
                  <a:lnTo>
                    <a:pt x="354419" y="384478"/>
                  </a:lnTo>
                  <a:lnTo>
                    <a:pt x="348929" y="388984"/>
                  </a:lnTo>
                  <a:lnTo>
                    <a:pt x="343231" y="393209"/>
                  </a:lnTo>
                  <a:lnTo>
                    <a:pt x="337325" y="397155"/>
                  </a:lnTo>
                  <a:lnTo>
                    <a:pt x="331420" y="401101"/>
                  </a:lnTo>
                  <a:lnTo>
                    <a:pt x="325336" y="404748"/>
                  </a:lnTo>
                  <a:lnTo>
                    <a:pt x="319072" y="408095"/>
                  </a:lnTo>
                  <a:lnTo>
                    <a:pt x="312809" y="411443"/>
                  </a:lnTo>
                  <a:lnTo>
                    <a:pt x="306396" y="414476"/>
                  </a:lnTo>
                  <a:lnTo>
                    <a:pt x="299835" y="417194"/>
                  </a:lnTo>
                  <a:lnTo>
                    <a:pt x="293273" y="419912"/>
                  </a:lnTo>
                  <a:lnTo>
                    <a:pt x="259155" y="429534"/>
                  </a:lnTo>
                  <a:lnTo>
                    <a:pt x="252190" y="430920"/>
                  </a:lnTo>
                  <a:lnTo>
                    <a:pt x="245173" y="431961"/>
                  </a:lnTo>
                  <a:lnTo>
                    <a:pt x="238105" y="432657"/>
                  </a:lnTo>
                  <a:lnTo>
                    <a:pt x="231037" y="433353"/>
                  </a:lnTo>
                  <a:lnTo>
                    <a:pt x="223953" y="433701"/>
                  </a:lnTo>
                  <a:lnTo>
                    <a:pt x="216850" y="433701"/>
                  </a:lnTo>
                  <a:lnTo>
                    <a:pt x="209748" y="433701"/>
                  </a:lnTo>
                  <a:lnTo>
                    <a:pt x="174545" y="429534"/>
                  </a:lnTo>
                  <a:lnTo>
                    <a:pt x="167579" y="428149"/>
                  </a:lnTo>
                  <a:lnTo>
                    <a:pt x="127303" y="414476"/>
                  </a:lnTo>
                  <a:lnTo>
                    <a:pt x="114628" y="408096"/>
                  </a:lnTo>
                  <a:lnTo>
                    <a:pt x="108364" y="404748"/>
                  </a:lnTo>
                  <a:lnTo>
                    <a:pt x="73791" y="379973"/>
                  </a:lnTo>
                  <a:lnTo>
                    <a:pt x="49222" y="354419"/>
                  </a:lnTo>
                  <a:lnTo>
                    <a:pt x="44717" y="348929"/>
                  </a:lnTo>
                  <a:lnTo>
                    <a:pt x="25605" y="319073"/>
                  </a:lnTo>
                  <a:lnTo>
                    <a:pt x="22258" y="312809"/>
                  </a:lnTo>
                  <a:lnTo>
                    <a:pt x="7275" y="273002"/>
                  </a:lnTo>
                  <a:lnTo>
                    <a:pt x="4166" y="259156"/>
                  </a:lnTo>
                  <a:lnTo>
                    <a:pt x="2780" y="252190"/>
                  </a:lnTo>
                  <a:lnTo>
                    <a:pt x="1740" y="245173"/>
                  </a:lnTo>
                  <a:lnTo>
                    <a:pt x="1044" y="238106"/>
                  </a:lnTo>
                  <a:lnTo>
                    <a:pt x="347" y="231038"/>
                  </a:lnTo>
                  <a:lnTo>
                    <a:pt x="0" y="223952"/>
                  </a:lnTo>
                  <a:lnTo>
                    <a:pt x="0" y="216850"/>
                  </a:lnTo>
                  <a:lnTo>
                    <a:pt x="0" y="209748"/>
                  </a:lnTo>
                  <a:lnTo>
                    <a:pt x="347" y="202663"/>
                  </a:lnTo>
                  <a:lnTo>
                    <a:pt x="1044" y="195595"/>
                  </a:lnTo>
                  <a:lnTo>
                    <a:pt x="1740" y="188527"/>
                  </a:lnTo>
                  <a:lnTo>
                    <a:pt x="11399" y="147105"/>
                  </a:lnTo>
                  <a:lnTo>
                    <a:pt x="28953" y="108364"/>
                  </a:lnTo>
                  <a:lnTo>
                    <a:pt x="49222" y="79282"/>
                  </a:lnTo>
                  <a:lnTo>
                    <a:pt x="53728" y="73792"/>
                  </a:lnTo>
                  <a:lnTo>
                    <a:pt x="79282" y="49222"/>
                  </a:lnTo>
                  <a:lnTo>
                    <a:pt x="84772" y="44717"/>
                  </a:lnTo>
                  <a:lnTo>
                    <a:pt x="120891" y="22257"/>
                  </a:lnTo>
                  <a:lnTo>
                    <a:pt x="160698" y="7275"/>
                  </a:lnTo>
                  <a:lnTo>
                    <a:pt x="202664" y="348"/>
                  </a:lnTo>
                  <a:lnTo>
                    <a:pt x="216850" y="0"/>
                  </a:lnTo>
                  <a:lnTo>
                    <a:pt x="223953" y="0"/>
                  </a:lnTo>
                  <a:lnTo>
                    <a:pt x="266121" y="5552"/>
                  </a:lnTo>
                  <a:lnTo>
                    <a:pt x="306396" y="19224"/>
                  </a:lnTo>
                  <a:lnTo>
                    <a:pt x="343231" y="40491"/>
                  </a:lnTo>
                  <a:lnTo>
                    <a:pt x="354419" y="49222"/>
                  </a:lnTo>
                  <a:lnTo>
                    <a:pt x="359909" y="53728"/>
                  </a:lnTo>
                  <a:lnTo>
                    <a:pt x="388984" y="84771"/>
                  </a:lnTo>
                  <a:lnTo>
                    <a:pt x="397155" y="96374"/>
                  </a:lnTo>
                  <a:lnTo>
                    <a:pt x="401101" y="102279"/>
                  </a:lnTo>
                  <a:lnTo>
                    <a:pt x="404749" y="108364"/>
                  </a:lnTo>
                  <a:lnTo>
                    <a:pt x="408096" y="114627"/>
                  </a:lnTo>
                  <a:lnTo>
                    <a:pt x="411444" y="120891"/>
                  </a:lnTo>
                  <a:lnTo>
                    <a:pt x="414477" y="127303"/>
                  </a:lnTo>
                  <a:lnTo>
                    <a:pt x="417194" y="133865"/>
                  </a:lnTo>
                  <a:lnTo>
                    <a:pt x="419912" y="140426"/>
                  </a:lnTo>
                  <a:lnTo>
                    <a:pt x="422302" y="147105"/>
                  </a:lnTo>
                  <a:lnTo>
                    <a:pt x="424363" y="153902"/>
                  </a:lnTo>
                  <a:lnTo>
                    <a:pt x="426425" y="160698"/>
                  </a:lnTo>
                  <a:lnTo>
                    <a:pt x="433353" y="202663"/>
                  </a:lnTo>
                  <a:lnTo>
                    <a:pt x="433701" y="209748"/>
                  </a:lnTo>
                  <a:lnTo>
                    <a:pt x="433701" y="216850"/>
                  </a:lnTo>
                  <a:close/>
                </a:path>
              </a:pathLst>
            </a:custGeom>
            <a:ln w="9517">
              <a:solidFill>
                <a:srgbClr val="004EBF"/>
              </a:solidFill>
            </a:ln>
          </p:spPr>
          <p:txBody>
            <a:bodyPr wrap="square" lIns="0" tIns="0" rIns="0" bIns="0" rtlCol="0"/>
            <a:lstStyle/>
            <a:p>
              <a:endParaRPr/>
            </a:p>
          </p:txBody>
        </p:sp>
        <p:sp>
          <p:nvSpPr>
            <p:cNvPr id="13" name="object 13"/>
            <p:cNvSpPr/>
            <p:nvPr/>
          </p:nvSpPr>
          <p:spPr>
            <a:xfrm>
              <a:off x="4970446" y="3262267"/>
              <a:ext cx="375285" cy="375285"/>
            </a:xfrm>
            <a:custGeom>
              <a:avLst/>
              <a:gdLst/>
              <a:ahLst/>
              <a:cxnLst/>
              <a:rect l="l" t="t" r="r" b="b"/>
              <a:pathLst>
                <a:path w="375285" h="375285">
                  <a:moveTo>
                    <a:pt x="187347" y="374695"/>
                  </a:moveTo>
                  <a:lnTo>
                    <a:pt x="141814" y="369078"/>
                  </a:lnTo>
                  <a:lnTo>
                    <a:pt x="99030" y="352574"/>
                  </a:lnTo>
                  <a:lnTo>
                    <a:pt x="61539" y="326171"/>
                  </a:lnTo>
                  <a:lnTo>
                    <a:pt x="31573" y="291432"/>
                  </a:lnTo>
                  <a:lnTo>
                    <a:pt x="10945" y="250452"/>
                  </a:lnTo>
                  <a:lnTo>
                    <a:pt x="899" y="205711"/>
                  </a:lnTo>
                  <a:lnTo>
                    <a:pt x="0" y="187347"/>
                  </a:lnTo>
                  <a:lnTo>
                    <a:pt x="224" y="178143"/>
                  </a:lnTo>
                  <a:lnTo>
                    <a:pt x="8064" y="132962"/>
                  </a:lnTo>
                  <a:lnTo>
                    <a:pt x="26646" y="91040"/>
                  </a:lnTo>
                  <a:lnTo>
                    <a:pt x="54872" y="54872"/>
                  </a:lnTo>
                  <a:lnTo>
                    <a:pt x="91039" y="26647"/>
                  </a:lnTo>
                  <a:lnTo>
                    <a:pt x="132962" y="8065"/>
                  </a:lnTo>
                  <a:lnTo>
                    <a:pt x="178143" y="224"/>
                  </a:lnTo>
                  <a:lnTo>
                    <a:pt x="187347" y="0"/>
                  </a:lnTo>
                  <a:lnTo>
                    <a:pt x="196551" y="224"/>
                  </a:lnTo>
                  <a:lnTo>
                    <a:pt x="241731" y="8064"/>
                  </a:lnTo>
                  <a:lnTo>
                    <a:pt x="283653" y="26647"/>
                  </a:lnTo>
                  <a:lnTo>
                    <a:pt x="319821" y="54872"/>
                  </a:lnTo>
                  <a:lnTo>
                    <a:pt x="348046" y="91040"/>
                  </a:lnTo>
                  <a:lnTo>
                    <a:pt x="366629" y="132962"/>
                  </a:lnTo>
                  <a:lnTo>
                    <a:pt x="374470" y="178143"/>
                  </a:lnTo>
                  <a:lnTo>
                    <a:pt x="374695" y="187347"/>
                  </a:lnTo>
                  <a:lnTo>
                    <a:pt x="374470" y="196551"/>
                  </a:lnTo>
                  <a:lnTo>
                    <a:pt x="366629" y="241732"/>
                  </a:lnTo>
                  <a:lnTo>
                    <a:pt x="348046" y="283654"/>
                  </a:lnTo>
                  <a:lnTo>
                    <a:pt x="319821" y="319821"/>
                  </a:lnTo>
                  <a:lnTo>
                    <a:pt x="283653" y="348046"/>
                  </a:lnTo>
                  <a:lnTo>
                    <a:pt x="241731" y="366629"/>
                  </a:lnTo>
                  <a:lnTo>
                    <a:pt x="196551" y="374470"/>
                  </a:lnTo>
                  <a:lnTo>
                    <a:pt x="187347" y="374695"/>
                  </a:lnTo>
                  <a:close/>
                </a:path>
              </a:pathLst>
            </a:custGeom>
            <a:solidFill>
              <a:srgbClr val="118CFF">
                <a:alpha val="59999"/>
              </a:srgbClr>
            </a:solidFill>
          </p:spPr>
          <p:txBody>
            <a:bodyPr wrap="square" lIns="0" tIns="0" rIns="0" bIns="0" rtlCol="0"/>
            <a:lstStyle/>
            <a:p>
              <a:endParaRPr/>
            </a:p>
          </p:txBody>
        </p:sp>
        <p:sp>
          <p:nvSpPr>
            <p:cNvPr id="14" name="object 14"/>
            <p:cNvSpPr/>
            <p:nvPr/>
          </p:nvSpPr>
          <p:spPr>
            <a:xfrm>
              <a:off x="4970446" y="3262267"/>
              <a:ext cx="375285" cy="375285"/>
            </a:xfrm>
            <a:custGeom>
              <a:avLst/>
              <a:gdLst/>
              <a:ahLst/>
              <a:cxnLst/>
              <a:rect l="l" t="t" r="r" b="b"/>
              <a:pathLst>
                <a:path w="375285" h="375285">
                  <a:moveTo>
                    <a:pt x="374695" y="187347"/>
                  </a:moveTo>
                  <a:lnTo>
                    <a:pt x="369078" y="232880"/>
                  </a:lnTo>
                  <a:lnTo>
                    <a:pt x="352574" y="275663"/>
                  </a:lnTo>
                  <a:lnTo>
                    <a:pt x="326170" y="313154"/>
                  </a:lnTo>
                  <a:lnTo>
                    <a:pt x="291431" y="343120"/>
                  </a:lnTo>
                  <a:lnTo>
                    <a:pt x="250452" y="363748"/>
                  </a:lnTo>
                  <a:lnTo>
                    <a:pt x="205710" y="373795"/>
                  </a:lnTo>
                  <a:lnTo>
                    <a:pt x="187347" y="374695"/>
                  </a:lnTo>
                  <a:lnTo>
                    <a:pt x="178143" y="374470"/>
                  </a:lnTo>
                  <a:lnTo>
                    <a:pt x="132962" y="366629"/>
                  </a:lnTo>
                  <a:lnTo>
                    <a:pt x="91040" y="348047"/>
                  </a:lnTo>
                  <a:lnTo>
                    <a:pt x="54872" y="319822"/>
                  </a:lnTo>
                  <a:lnTo>
                    <a:pt x="26646" y="283654"/>
                  </a:lnTo>
                  <a:lnTo>
                    <a:pt x="8064" y="241732"/>
                  </a:lnTo>
                  <a:lnTo>
                    <a:pt x="224" y="196551"/>
                  </a:lnTo>
                  <a:lnTo>
                    <a:pt x="0" y="187347"/>
                  </a:lnTo>
                  <a:lnTo>
                    <a:pt x="224" y="178143"/>
                  </a:lnTo>
                  <a:lnTo>
                    <a:pt x="8064" y="132962"/>
                  </a:lnTo>
                  <a:lnTo>
                    <a:pt x="26646" y="91040"/>
                  </a:lnTo>
                  <a:lnTo>
                    <a:pt x="54872" y="54872"/>
                  </a:lnTo>
                  <a:lnTo>
                    <a:pt x="91039" y="26647"/>
                  </a:lnTo>
                  <a:lnTo>
                    <a:pt x="132962" y="8065"/>
                  </a:lnTo>
                  <a:lnTo>
                    <a:pt x="178143" y="224"/>
                  </a:lnTo>
                  <a:lnTo>
                    <a:pt x="187347" y="0"/>
                  </a:lnTo>
                  <a:lnTo>
                    <a:pt x="196551" y="224"/>
                  </a:lnTo>
                  <a:lnTo>
                    <a:pt x="241731" y="8064"/>
                  </a:lnTo>
                  <a:lnTo>
                    <a:pt x="283653" y="26647"/>
                  </a:lnTo>
                  <a:lnTo>
                    <a:pt x="319821" y="54872"/>
                  </a:lnTo>
                  <a:lnTo>
                    <a:pt x="348046" y="91040"/>
                  </a:lnTo>
                  <a:lnTo>
                    <a:pt x="366629" y="132962"/>
                  </a:lnTo>
                  <a:lnTo>
                    <a:pt x="374470" y="178143"/>
                  </a:lnTo>
                  <a:lnTo>
                    <a:pt x="374695" y="187347"/>
                  </a:lnTo>
                  <a:close/>
                </a:path>
              </a:pathLst>
            </a:custGeom>
            <a:ln w="9517">
              <a:solidFill>
                <a:srgbClr val="004EBF"/>
              </a:solidFill>
            </a:ln>
          </p:spPr>
          <p:txBody>
            <a:bodyPr wrap="square" lIns="0" tIns="0" rIns="0" bIns="0" rtlCol="0"/>
            <a:lstStyle/>
            <a:p>
              <a:endParaRPr/>
            </a:p>
          </p:txBody>
        </p:sp>
        <p:sp>
          <p:nvSpPr>
            <p:cNvPr id="15" name="object 15"/>
            <p:cNvSpPr/>
            <p:nvPr/>
          </p:nvSpPr>
          <p:spPr>
            <a:xfrm>
              <a:off x="5016206" y="6129378"/>
              <a:ext cx="334645" cy="334645"/>
            </a:xfrm>
            <a:custGeom>
              <a:avLst/>
              <a:gdLst/>
              <a:ahLst/>
              <a:cxnLst/>
              <a:rect l="l" t="t" r="r" b="b"/>
              <a:pathLst>
                <a:path w="334645" h="334645">
                  <a:moveTo>
                    <a:pt x="167155" y="334311"/>
                  </a:moveTo>
                  <a:lnTo>
                    <a:pt x="126529" y="329300"/>
                  </a:lnTo>
                  <a:lnTo>
                    <a:pt x="88357" y="314575"/>
                  </a:lnTo>
                  <a:lnTo>
                    <a:pt x="54907" y="291017"/>
                  </a:lnTo>
                  <a:lnTo>
                    <a:pt x="28170" y="260022"/>
                  </a:lnTo>
                  <a:lnTo>
                    <a:pt x="9765" y="223459"/>
                  </a:lnTo>
                  <a:lnTo>
                    <a:pt x="802" y="183540"/>
                  </a:lnTo>
                  <a:lnTo>
                    <a:pt x="0" y="167156"/>
                  </a:lnTo>
                  <a:lnTo>
                    <a:pt x="200" y="158944"/>
                  </a:lnTo>
                  <a:lnTo>
                    <a:pt x="7195" y="118631"/>
                  </a:lnTo>
                  <a:lnTo>
                    <a:pt x="23774" y="81228"/>
                  </a:lnTo>
                  <a:lnTo>
                    <a:pt x="48958" y="48958"/>
                  </a:lnTo>
                  <a:lnTo>
                    <a:pt x="81228" y="23774"/>
                  </a:lnTo>
                  <a:lnTo>
                    <a:pt x="118632" y="7195"/>
                  </a:lnTo>
                  <a:lnTo>
                    <a:pt x="158943" y="200"/>
                  </a:lnTo>
                  <a:lnTo>
                    <a:pt x="167155" y="0"/>
                  </a:lnTo>
                  <a:lnTo>
                    <a:pt x="175367" y="200"/>
                  </a:lnTo>
                  <a:lnTo>
                    <a:pt x="215678" y="7195"/>
                  </a:lnTo>
                  <a:lnTo>
                    <a:pt x="253082" y="23775"/>
                  </a:lnTo>
                  <a:lnTo>
                    <a:pt x="285352" y="48958"/>
                  </a:lnTo>
                  <a:lnTo>
                    <a:pt x="310535" y="81228"/>
                  </a:lnTo>
                  <a:lnTo>
                    <a:pt x="327115" y="118632"/>
                  </a:lnTo>
                  <a:lnTo>
                    <a:pt x="334110" y="158944"/>
                  </a:lnTo>
                  <a:lnTo>
                    <a:pt x="334311" y="167156"/>
                  </a:lnTo>
                  <a:lnTo>
                    <a:pt x="334110" y="175368"/>
                  </a:lnTo>
                  <a:lnTo>
                    <a:pt x="327115" y="215679"/>
                  </a:lnTo>
                  <a:lnTo>
                    <a:pt x="310535" y="253083"/>
                  </a:lnTo>
                  <a:lnTo>
                    <a:pt x="285352" y="285353"/>
                  </a:lnTo>
                  <a:lnTo>
                    <a:pt x="253082" y="310536"/>
                  </a:lnTo>
                  <a:lnTo>
                    <a:pt x="215678" y="327115"/>
                  </a:lnTo>
                  <a:lnTo>
                    <a:pt x="175367" y="334110"/>
                  </a:lnTo>
                  <a:lnTo>
                    <a:pt x="167155" y="334311"/>
                  </a:lnTo>
                  <a:close/>
                </a:path>
              </a:pathLst>
            </a:custGeom>
            <a:solidFill>
              <a:srgbClr val="118CFF">
                <a:alpha val="59999"/>
              </a:srgbClr>
            </a:solidFill>
          </p:spPr>
          <p:txBody>
            <a:bodyPr wrap="square" lIns="0" tIns="0" rIns="0" bIns="0" rtlCol="0"/>
            <a:lstStyle/>
            <a:p>
              <a:endParaRPr/>
            </a:p>
          </p:txBody>
        </p:sp>
        <p:sp>
          <p:nvSpPr>
            <p:cNvPr id="16" name="object 16"/>
            <p:cNvSpPr/>
            <p:nvPr/>
          </p:nvSpPr>
          <p:spPr>
            <a:xfrm>
              <a:off x="5016206" y="6129378"/>
              <a:ext cx="334645" cy="334645"/>
            </a:xfrm>
            <a:custGeom>
              <a:avLst/>
              <a:gdLst/>
              <a:ahLst/>
              <a:cxnLst/>
              <a:rect l="l" t="t" r="r" b="b"/>
              <a:pathLst>
                <a:path w="334645" h="334645">
                  <a:moveTo>
                    <a:pt x="334311" y="167156"/>
                  </a:moveTo>
                  <a:lnTo>
                    <a:pt x="329300" y="207781"/>
                  </a:lnTo>
                  <a:lnTo>
                    <a:pt x="314575" y="245953"/>
                  </a:lnTo>
                  <a:lnTo>
                    <a:pt x="291016" y="279404"/>
                  </a:lnTo>
                  <a:lnTo>
                    <a:pt x="260022" y="306140"/>
                  </a:lnTo>
                  <a:lnTo>
                    <a:pt x="223459" y="324544"/>
                  </a:lnTo>
                  <a:lnTo>
                    <a:pt x="183539" y="333508"/>
                  </a:lnTo>
                  <a:lnTo>
                    <a:pt x="167155" y="334311"/>
                  </a:lnTo>
                  <a:lnTo>
                    <a:pt x="158943" y="334110"/>
                  </a:lnTo>
                  <a:lnTo>
                    <a:pt x="118632" y="327115"/>
                  </a:lnTo>
                  <a:lnTo>
                    <a:pt x="81227" y="310536"/>
                  </a:lnTo>
                  <a:lnTo>
                    <a:pt x="48958" y="285353"/>
                  </a:lnTo>
                  <a:lnTo>
                    <a:pt x="23774" y="253083"/>
                  </a:lnTo>
                  <a:lnTo>
                    <a:pt x="7194" y="215679"/>
                  </a:lnTo>
                  <a:lnTo>
                    <a:pt x="200" y="175368"/>
                  </a:lnTo>
                  <a:lnTo>
                    <a:pt x="0" y="167156"/>
                  </a:lnTo>
                  <a:lnTo>
                    <a:pt x="200" y="158944"/>
                  </a:lnTo>
                  <a:lnTo>
                    <a:pt x="7195" y="118631"/>
                  </a:lnTo>
                  <a:lnTo>
                    <a:pt x="23774" y="81228"/>
                  </a:lnTo>
                  <a:lnTo>
                    <a:pt x="48958" y="48958"/>
                  </a:lnTo>
                  <a:lnTo>
                    <a:pt x="81228" y="23774"/>
                  </a:lnTo>
                  <a:lnTo>
                    <a:pt x="118632" y="7195"/>
                  </a:lnTo>
                  <a:lnTo>
                    <a:pt x="158943" y="200"/>
                  </a:lnTo>
                  <a:lnTo>
                    <a:pt x="167155" y="0"/>
                  </a:lnTo>
                  <a:lnTo>
                    <a:pt x="175367" y="200"/>
                  </a:lnTo>
                  <a:lnTo>
                    <a:pt x="215678" y="7195"/>
                  </a:lnTo>
                  <a:lnTo>
                    <a:pt x="253082" y="23775"/>
                  </a:lnTo>
                  <a:lnTo>
                    <a:pt x="285352" y="48958"/>
                  </a:lnTo>
                  <a:lnTo>
                    <a:pt x="310535" y="81228"/>
                  </a:lnTo>
                  <a:lnTo>
                    <a:pt x="327115" y="118632"/>
                  </a:lnTo>
                  <a:lnTo>
                    <a:pt x="334110" y="158944"/>
                  </a:lnTo>
                  <a:lnTo>
                    <a:pt x="334311" y="167156"/>
                  </a:lnTo>
                  <a:close/>
                </a:path>
              </a:pathLst>
            </a:custGeom>
            <a:ln w="9517">
              <a:solidFill>
                <a:srgbClr val="004EBF"/>
              </a:solidFill>
            </a:ln>
          </p:spPr>
          <p:txBody>
            <a:bodyPr wrap="square" lIns="0" tIns="0" rIns="0" bIns="0" rtlCol="0"/>
            <a:lstStyle/>
            <a:p>
              <a:endParaRPr/>
            </a:p>
          </p:txBody>
        </p:sp>
        <p:sp>
          <p:nvSpPr>
            <p:cNvPr id="17" name="object 17"/>
            <p:cNvSpPr/>
            <p:nvPr/>
          </p:nvSpPr>
          <p:spPr>
            <a:xfrm>
              <a:off x="6577824" y="2773928"/>
              <a:ext cx="331470" cy="331470"/>
            </a:xfrm>
            <a:custGeom>
              <a:avLst/>
              <a:gdLst/>
              <a:ahLst/>
              <a:cxnLst/>
              <a:rect l="l" t="t" r="r" b="b"/>
              <a:pathLst>
                <a:path w="331470" h="331469">
                  <a:moveTo>
                    <a:pt x="165466" y="330933"/>
                  </a:moveTo>
                  <a:lnTo>
                    <a:pt x="125251" y="325973"/>
                  </a:lnTo>
                  <a:lnTo>
                    <a:pt x="87464" y="311396"/>
                  </a:lnTo>
                  <a:lnTo>
                    <a:pt x="54352" y="288076"/>
                  </a:lnTo>
                  <a:lnTo>
                    <a:pt x="27886" y="257395"/>
                  </a:lnTo>
                  <a:lnTo>
                    <a:pt x="9667" y="221201"/>
                  </a:lnTo>
                  <a:lnTo>
                    <a:pt x="794" y="181685"/>
                  </a:lnTo>
                  <a:lnTo>
                    <a:pt x="0" y="165466"/>
                  </a:lnTo>
                  <a:lnTo>
                    <a:pt x="198" y="157337"/>
                  </a:lnTo>
                  <a:lnTo>
                    <a:pt x="7122" y="117433"/>
                  </a:lnTo>
                  <a:lnTo>
                    <a:pt x="23534" y="80407"/>
                  </a:lnTo>
                  <a:lnTo>
                    <a:pt x="48463" y="48463"/>
                  </a:lnTo>
                  <a:lnTo>
                    <a:pt x="80407" y="23535"/>
                  </a:lnTo>
                  <a:lnTo>
                    <a:pt x="117433" y="7122"/>
                  </a:lnTo>
                  <a:lnTo>
                    <a:pt x="157337" y="198"/>
                  </a:lnTo>
                  <a:lnTo>
                    <a:pt x="165466" y="0"/>
                  </a:lnTo>
                  <a:lnTo>
                    <a:pt x="173595" y="198"/>
                  </a:lnTo>
                  <a:lnTo>
                    <a:pt x="213499" y="7122"/>
                  </a:lnTo>
                  <a:lnTo>
                    <a:pt x="250524" y="23535"/>
                  </a:lnTo>
                  <a:lnTo>
                    <a:pt x="282469" y="48463"/>
                  </a:lnTo>
                  <a:lnTo>
                    <a:pt x="307397" y="80407"/>
                  </a:lnTo>
                  <a:lnTo>
                    <a:pt x="323809" y="117433"/>
                  </a:lnTo>
                  <a:lnTo>
                    <a:pt x="330734" y="157337"/>
                  </a:lnTo>
                  <a:lnTo>
                    <a:pt x="330933" y="165466"/>
                  </a:lnTo>
                  <a:lnTo>
                    <a:pt x="330734" y="173595"/>
                  </a:lnTo>
                  <a:lnTo>
                    <a:pt x="323809" y="213499"/>
                  </a:lnTo>
                  <a:lnTo>
                    <a:pt x="307397" y="250525"/>
                  </a:lnTo>
                  <a:lnTo>
                    <a:pt x="282469" y="282469"/>
                  </a:lnTo>
                  <a:lnTo>
                    <a:pt x="250525" y="307397"/>
                  </a:lnTo>
                  <a:lnTo>
                    <a:pt x="213499" y="323810"/>
                  </a:lnTo>
                  <a:lnTo>
                    <a:pt x="173595" y="330734"/>
                  </a:lnTo>
                  <a:lnTo>
                    <a:pt x="165466" y="330933"/>
                  </a:lnTo>
                  <a:close/>
                </a:path>
              </a:pathLst>
            </a:custGeom>
            <a:solidFill>
              <a:srgbClr val="118CFF">
                <a:alpha val="59999"/>
              </a:srgbClr>
            </a:solidFill>
          </p:spPr>
          <p:txBody>
            <a:bodyPr wrap="square" lIns="0" tIns="0" rIns="0" bIns="0" rtlCol="0"/>
            <a:lstStyle/>
            <a:p>
              <a:endParaRPr/>
            </a:p>
          </p:txBody>
        </p:sp>
        <p:sp>
          <p:nvSpPr>
            <p:cNvPr id="18" name="object 18"/>
            <p:cNvSpPr/>
            <p:nvPr/>
          </p:nvSpPr>
          <p:spPr>
            <a:xfrm>
              <a:off x="6577824" y="2773928"/>
              <a:ext cx="331470" cy="331470"/>
            </a:xfrm>
            <a:custGeom>
              <a:avLst/>
              <a:gdLst/>
              <a:ahLst/>
              <a:cxnLst/>
              <a:rect l="l" t="t" r="r" b="b"/>
              <a:pathLst>
                <a:path w="331470" h="331469">
                  <a:moveTo>
                    <a:pt x="330933" y="165466"/>
                  </a:moveTo>
                  <a:lnTo>
                    <a:pt x="325972" y="205681"/>
                  </a:lnTo>
                  <a:lnTo>
                    <a:pt x="311396" y="243467"/>
                  </a:lnTo>
                  <a:lnTo>
                    <a:pt x="288076" y="276580"/>
                  </a:lnTo>
                  <a:lnTo>
                    <a:pt x="257394" y="303047"/>
                  </a:lnTo>
                  <a:lnTo>
                    <a:pt x="221201" y="321264"/>
                  </a:lnTo>
                  <a:lnTo>
                    <a:pt x="181685" y="330138"/>
                  </a:lnTo>
                  <a:lnTo>
                    <a:pt x="165466" y="330933"/>
                  </a:lnTo>
                  <a:lnTo>
                    <a:pt x="157337" y="330734"/>
                  </a:lnTo>
                  <a:lnTo>
                    <a:pt x="117433" y="323810"/>
                  </a:lnTo>
                  <a:lnTo>
                    <a:pt x="80407" y="307398"/>
                  </a:lnTo>
                  <a:lnTo>
                    <a:pt x="48463" y="282469"/>
                  </a:lnTo>
                  <a:lnTo>
                    <a:pt x="23535" y="250525"/>
                  </a:lnTo>
                  <a:lnTo>
                    <a:pt x="7122" y="213499"/>
                  </a:lnTo>
                  <a:lnTo>
                    <a:pt x="198" y="173595"/>
                  </a:lnTo>
                  <a:lnTo>
                    <a:pt x="0" y="165466"/>
                  </a:lnTo>
                  <a:lnTo>
                    <a:pt x="198" y="157337"/>
                  </a:lnTo>
                  <a:lnTo>
                    <a:pt x="7122" y="117433"/>
                  </a:lnTo>
                  <a:lnTo>
                    <a:pt x="23534" y="80407"/>
                  </a:lnTo>
                  <a:lnTo>
                    <a:pt x="48463" y="48463"/>
                  </a:lnTo>
                  <a:lnTo>
                    <a:pt x="80407" y="23535"/>
                  </a:lnTo>
                  <a:lnTo>
                    <a:pt x="117433" y="7122"/>
                  </a:lnTo>
                  <a:lnTo>
                    <a:pt x="157337" y="198"/>
                  </a:lnTo>
                  <a:lnTo>
                    <a:pt x="165466" y="0"/>
                  </a:lnTo>
                  <a:lnTo>
                    <a:pt x="173595" y="198"/>
                  </a:lnTo>
                  <a:lnTo>
                    <a:pt x="213499" y="7122"/>
                  </a:lnTo>
                  <a:lnTo>
                    <a:pt x="250524" y="23535"/>
                  </a:lnTo>
                  <a:lnTo>
                    <a:pt x="282469" y="48463"/>
                  </a:lnTo>
                  <a:lnTo>
                    <a:pt x="307397" y="80407"/>
                  </a:lnTo>
                  <a:lnTo>
                    <a:pt x="323809" y="117433"/>
                  </a:lnTo>
                  <a:lnTo>
                    <a:pt x="330734" y="157337"/>
                  </a:lnTo>
                  <a:lnTo>
                    <a:pt x="330933" y="165466"/>
                  </a:lnTo>
                  <a:close/>
                </a:path>
              </a:pathLst>
            </a:custGeom>
            <a:ln w="9517">
              <a:solidFill>
                <a:srgbClr val="004EBF"/>
              </a:solidFill>
            </a:ln>
          </p:spPr>
          <p:txBody>
            <a:bodyPr wrap="square" lIns="0" tIns="0" rIns="0" bIns="0" rtlCol="0"/>
            <a:lstStyle/>
            <a:p>
              <a:endParaRPr/>
            </a:p>
          </p:txBody>
        </p:sp>
        <p:sp>
          <p:nvSpPr>
            <p:cNvPr id="19" name="object 19"/>
            <p:cNvSpPr/>
            <p:nvPr/>
          </p:nvSpPr>
          <p:spPr>
            <a:xfrm>
              <a:off x="4534643" y="5311894"/>
              <a:ext cx="327660" cy="327660"/>
            </a:xfrm>
            <a:custGeom>
              <a:avLst/>
              <a:gdLst/>
              <a:ahLst/>
              <a:cxnLst/>
              <a:rect l="l" t="t" r="r" b="b"/>
              <a:pathLst>
                <a:path w="327660" h="327660">
                  <a:moveTo>
                    <a:pt x="163779" y="327559"/>
                  </a:moveTo>
                  <a:lnTo>
                    <a:pt x="123974" y="322649"/>
                  </a:lnTo>
                  <a:lnTo>
                    <a:pt x="86573" y="308221"/>
                  </a:lnTo>
                  <a:lnTo>
                    <a:pt x="53798" y="285139"/>
                  </a:lnTo>
                  <a:lnTo>
                    <a:pt x="27601" y="254770"/>
                  </a:lnTo>
                  <a:lnTo>
                    <a:pt x="9569" y="218946"/>
                  </a:lnTo>
                  <a:lnTo>
                    <a:pt x="786" y="179833"/>
                  </a:lnTo>
                  <a:lnTo>
                    <a:pt x="0" y="163779"/>
                  </a:lnTo>
                  <a:lnTo>
                    <a:pt x="196" y="155733"/>
                  </a:lnTo>
                  <a:lnTo>
                    <a:pt x="7050" y="116235"/>
                  </a:lnTo>
                  <a:lnTo>
                    <a:pt x="23294" y="79587"/>
                  </a:lnTo>
                  <a:lnTo>
                    <a:pt x="47969" y="47969"/>
                  </a:lnTo>
                  <a:lnTo>
                    <a:pt x="79587" y="23294"/>
                  </a:lnTo>
                  <a:lnTo>
                    <a:pt x="116235" y="7050"/>
                  </a:lnTo>
                  <a:lnTo>
                    <a:pt x="155733" y="196"/>
                  </a:lnTo>
                  <a:lnTo>
                    <a:pt x="163779" y="0"/>
                  </a:lnTo>
                  <a:lnTo>
                    <a:pt x="171825" y="196"/>
                  </a:lnTo>
                  <a:lnTo>
                    <a:pt x="211322" y="7050"/>
                  </a:lnTo>
                  <a:lnTo>
                    <a:pt x="247971" y="23295"/>
                  </a:lnTo>
                  <a:lnTo>
                    <a:pt x="279589" y="47969"/>
                  </a:lnTo>
                  <a:lnTo>
                    <a:pt x="304264" y="79587"/>
                  </a:lnTo>
                  <a:lnTo>
                    <a:pt x="320508" y="116235"/>
                  </a:lnTo>
                  <a:lnTo>
                    <a:pt x="327362" y="155733"/>
                  </a:lnTo>
                  <a:lnTo>
                    <a:pt x="327559" y="163779"/>
                  </a:lnTo>
                  <a:lnTo>
                    <a:pt x="327362" y="171825"/>
                  </a:lnTo>
                  <a:lnTo>
                    <a:pt x="320508" y="211322"/>
                  </a:lnTo>
                  <a:lnTo>
                    <a:pt x="304264" y="247970"/>
                  </a:lnTo>
                  <a:lnTo>
                    <a:pt x="279589" y="279589"/>
                  </a:lnTo>
                  <a:lnTo>
                    <a:pt x="247971" y="304263"/>
                  </a:lnTo>
                  <a:lnTo>
                    <a:pt x="211322" y="320508"/>
                  </a:lnTo>
                  <a:lnTo>
                    <a:pt x="171825" y="327363"/>
                  </a:lnTo>
                  <a:lnTo>
                    <a:pt x="163779" y="327559"/>
                  </a:lnTo>
                  <a:close/>
                </a:path>
              </a:pathLst>
            </a:custGeom>
            <a:solidFill>
              <a:srgbClr val="118CFF">
                <a:alpha val="59999"/>
              </a:srgbClr>
            </a:solidFill>
          </p:spPr>
          <p:txBody>
            <a:bodyPr wrap="square" lIns="0" tIns="0" rIns="0" bIns="0" rtlCol="0"/>
            <a:lstStyle/>
            <a:p>
              <a:endParaRPr/>
            </a:p>
          </p:txBody>
        </p:sp>
        <p:sp>
          <p:nvSpPr>
            <p:cNvPr id="20" name="object 20"/>
            <p:cNvSpPr/>
            <p:nvPr/>
          </p:nvSpPr>
          <p:spPr>
            <a:xfrm>
              <a:off x="4534643" y="5311894"/>
              <a:ext cx="327660" cy="327660"/>
            </a:xfrm>
            <a:custGeom>
              <a:avLst/>
              <a:gdLst/>
              <a:ahLst/>
              <a:cxnLst/>
              <a:rect l="l" t="t" r="r" b="b"/>
              <a:pathLst>
                <a:path w="327660" h="327660">
                  <a:moveTo>
                    <a:pt x="327559" y="163779"/>
                  </a:moveTo>
                  <a:lnTo>
                    <a:pt x="322649" y="203584"/>
                  </a:lnTo>
                  <a:lnTo>
                    <a:pt x="308221" y="240985"/>
                  </a:lnTo>
                  <a:lnTo>
                    <a:pt x="285139" y="273760"/>
                  </a:lnTo>
                  <a:lnTo>
                    <a:pt x="254770" y="299957"/>
                  </a:lnTo>
                  <a:lnTo>
                    <a:pt x="218946" y="317989"/>
                  </a:lnTo>
                  <a:lnTo>
                    <a:pt x="179832" y="326773"/>
                  </a:lnTo>
                  <a:lnTo>
                    <a:pt x="163779" y="327559"/>
                  </a:lnTo>
                  <a:lnTo>
                    <a:pt x="155733" y="327363"/>
                  </a:lnTo>
                  <a:lnTo>
                    <a:pt x="116236" y="320508"/>
                  </a:lnTo>
                  <a:lnTo>
                    <a:pt x="79587" y="304263"/>
                  </a:lnTo>
                  <a:lnTo>
                    <a:pt x="47969" y="279589"/>
                  </a:lnTo>
                  <a:lnTo>
                    <a:pt x="23294" y="247970"/>
                  </a:lnTo>
                  <a:lnTo>
                    <a:pt x="7049" y="211322"/>
                  </a:lnTo>
                  <a:lnTo>
                    <a:pt x="196" y="171825"/>
                  </a:lnTo>
                  <a:lnTo>
                    <a:pt x="0" y="163779"/>
                  </a:lnTo>
                  <a:lnTo>
                    <a:pt x="196" y="155733"/>
                  </a:lnTo>
                  <a:lnTo>
                    <a:pt x="7050" y="116235"/>
                  </a:lnTo>
                  <a:lnTo>
                    <a:pt x="23294" y="79587"/>
                  </a:lnTo>
                  <a:lnTo>
                    <a:pt x="47969" y="47969"/>
                  </a:lnTo>
                  <a:lnTo>
                    <a:pt x="79587" y="23294"/>
                  </a:lnTo>
                  <a:lnTo>
                    <a:pt x="116235" y="7050"/>
                  </a:lnTo>
                  <a:lnTo>
                    <a:pt x="155733" y="196"/>
                  </a:lnTo>
                  <a:lnTo>
                    <a:pt x="163779" y="0"/>
                  </a:lnTo>
                  <a:lnTo>
                    <a:pt x="171825" y="196"/>
                  </a:lnTo>
                  <a:lnTo>
                    <a:pt x="211322" y="7050"/>
                  </a:lnTo>
                  <a:lnTo>
                    <a:pt x="247971" y="23295"/>
                  </a:lnTo>
                  <a:lnTo>
                    <a:pt x="279589" y="47969"/>
                  </a:lnTo>
                  <a:lnTo>
                    <a:pt x="304264" y="79587"/>
                  </a:lnTo>
                  <a:lnTo>
                    <a:pt x="320508" y="116235"/>
                  </a:lnTo>
                  <a:lnTo>
                    <a:pt x="327362" y="155733"/>
                  </a:lnTo>
                  <a:lnTo>
                    <a:pt x="327559" y="163779"/>
                  </a:lnTo>
                  <a:close/>
                </a:path>
              </a:pathLst>
            </a:custGeom>
            <a:ln w="9517">
              <a:solidFill>
                <a:srgbClr val="004EBF"/>
              </a:solidFill>
            </a:ln>
          </p:spPr>
          <p:txBody>
            <a:bodyPr wrap="square" lIns="0" tIns="0" rIns="0" bIns="0" rtlCol="0"/>
            <a:lstStyle/>
            <a:p>
              <a:endParaRPr/>
            </a:p>
          </p:txBody>
        </p:sp>
        <p:sp>
          <p:nvSpPr>
            <p:cNvPr id="21" name="object 21"/>
            <p:cNvSpPr/>
            <p:nvPr/>
          </p:nvSpPr>
          <p:spPr>
            <a:xfrm>
              <a:off x="5358995" y="5079205"/>
              <a:ext cx="323850" cy="323850"/>
            </a:xfrm>
            <a:custGeom>
              <a:avLst/>
              <a:gdLst/>
              <a:ahLst/>
              <a:cxnLst/>
              <a:rect l="l" t="t" r="r" b="b"/>
              <a:pathLst>
                <a:path w="323850" h="323850">
                  <a:moveTo>
                    <a:pt x="161879" y="323758"/>
                  </a:moveTo>
                  <a:lnTo>
                    <a:pt x="122535" y="318905"/>
                  </a:lnTo>
                  <a:lnTo>
                    <a:pt x="85568" y="304645"/>
                  </a:lnTo>
                  <a:lnTo>
                    <a:pt x="53173" y="281830"/>
                  </a:lnTo>
                  <a:lnTo>
                    <a:pt x="27281" y="251814"/>
                  </a:lnTo>
                  <a:lnTo>
                    <a:pt x="9458" y="216405"/>
                  </a:lnTo>
                  <a:lnTo>
                    <a:pt x="777" y="177746"/>
                  </a:lnTo>
                  <a:lnTo>
                    <a:pt x="0" y="161879"/>
                  </a:lnTo>
                  <a:lnTo>
                    <a:pt x="194" y="153926"/>
                  </a:lnTo>
                  <a:lnTo>
                    <a:pt x="6968" y="114887"/>
                  </a:lnTo>
                  <a:lnTo>
                    <a:pt x="23024" y="78663"/>
                  </a:lnTo>
                  <a:lnTo>
                    <a:pt x="47413" y="47412"/>
                  </a:lnTo>
                  <a:lnTo>
                    <a:pt x="78663" y="23024"/>
                  </a:lnTo>
                  <a:lnTo>
                    <a:pt x="114887" y="6968"/>
                  </a:lnTo>
                  <a:lnTo>
                    <a:pt x="153925" y="194"/>
                  </a:lnTo>
                  <a:lnTo>
                    <a:pt x="161879" y="0"/>
                  </a:lnTo>
                  <a:lnTo>
                    <a:pt x="169831" y="194"/>
                  </a:lnTo>
                  <a:lnTo>
                    <a:pt x="208870" y="6968"/>
                  </a:lnTo>
                  <a:lnTo>
                    <a:pt x="245093" y="23024"/>
                  </a:lnTo>
                  <a:lnTo>
                    <a:pt x="276344" y="47412"/>
                  </a:lnTo>
                  <a:lnTo>
                    <a:pt x="300732" y="78663"/>
                  </a:lnTo>
                  <a:lnTo>
                    <a:pt x="316788" y="114887"/>
                  </a:lnTo>
                  <a:lnTo>
                    <a:pt x="323564" y="153926"/>
                  </a:lnTo>
                  <a:lnTo>
                    <a:pt x="323758" y="161879"/>
                  </a:lnTo>
                  <a:lnTo>
                    <a:pt x="323564" y="169831"/>
                  </a:lnTo>
                  <a:lnTo>
                    <a:pt x="316788" y="208870"/>
                  </a:lnTo>
                  <a:lnTo>
                    <a:pt x="300732" y="245093"/>
                  </a:lnTo>
                  <a:lnTo>
                    <a:pt x="276344" y="276344"/>
                  </a:lnTo>
                  <a:lnTo>
                    <a:pt x="245093" y="300732"/>
                  </a:lnTo>
                  <a:lnTo>
                    <a:pt x="208870" y="316789"/>
                  </a:lnTo>
                  <a:lnTo>
                    <a:pt x="169831" y="323563"/>
                  </a:lnTo>
                  <a:lnTo>
                    <a:pt x="161879" y="323758"/>
                  </a:lnTo>
                  <a:close/>
                </a:path>
              </a:pathLst>
            </a:custGeom>
            <a:solidFill>
              <a:srgbClr val="118CFF">
                <a:alpha val="59999"/>
              </a:srgbClr>
            </a:solidFill>
          </p:spPr>
          <p:txBody>
            <a:bodyPr wrap="square" lIns="0" tIns="0" rIns="0" bIns="0" rtlCol="0"/>
            <a:lstStyle/>
            <a:p>
              <a:endParaRPr/>
            </a:p>
          </p:txBody>
        </p:sp>
        <p:sp>
          <p:nvSpPr>
            <p:cNvPr id="22" name="object 22"/>
            <p:cNvSpPr/>
            <p:nvPr/>
          </p:nvSpPr>
          <p:spPr>
            <a:xfrm>
              <a:off x="5358995" y="5079205"/>
              <a:ext cx="323850" cy="323850"/>
            </a:xfrm>
            <a:custGeom>
              <a:avLst/>
              <a:gdLst/>
              <a:ahLst/>
              <a:cxnLst/>
              <a:rect l="l" t="t" r="r" b="b"/>
              <a:pathLst>
                <a:path w="323850" h="323850">
                  <a:moveTo>
                    <a:pt x="323758" y="161879"/>
                  </a:moveTo>
                  <a:lnTo>
                    <a:pt x="318905" y="201221"/>
                  </a:lnTo>
                  <a:lnTo>
                    <a:pt x="304644" y="238188"/>
                  </a:lnTo>
                  <a:lnTo>
                    <a:pt x="281830" y="270583"/>
                  </a:lnTo>
                  <a:lnTo>
                    <a:pt x="251813" y="296475"/>
                  </a:lnTo>
                  <a:lnTo>
                    <a:pt x="216405" y="314299"/>
                  </a:lnTo>
                  <a:lnTo>
                    <a:pt x="177746" y="322980"/>
                  </a:lnTo>
                  <a:lnTo>
                    <a:pt x="161879" y="323758"/>
                  </a:lnTo>
                  <a:lnTo>
                    <a:pt x="153925" y="323563"/>
                  </a:lnTo>
                  <a:lnTo>
                    <a:pt x="114887" y="316789"/>
                  </a:lnTo>
                  <a:lnTo>
                    <a:pt x="78663" y="300733"/>
                  </a:lnTo>
                  <a:lnTo>
                    <a:pt x="47412" y="276344"/>
                  </a:lnTo>
                  <a:lnTo>
                    <a:pt x="23024" y="245093"/>
                  </a:lnTo>
                  <a:lnTo>
                    <a:pt x="6968" y="208870"/>
                  </a:lnTo>
                  <a:lnTo>
                    <a:pt x="194" y="169831"/>
                  </a:lnTo>
                  <a:lnTo>
                    <a:pt x="0" y="161879"/>
                  </a:lnTo>
                  <a:lnTo>
                    <a:pt x="194" y="153926"/>
                  </a:lnTo>
                  <a:lnTo>
                    <a:pt x="6968" y="114887"/>
                  </a:lnTo>
                  <a:lnTo>
                    <a:pt x="23024" y="78663"/>
                  </a:lnTo>
                  <a:lnTo>
                    <a:pt x="47413" y="47412"/>
                  </a:lnTo>
                  <a:lnTo>
                    <a:pt x="78663" y="23024"/>
                  </a:lnTo>
                  <a:lnTo>
                    <a:pt x="114887" y="6968"/>
                  </a:lnTo>
                  <a:lnTo>
                    <a:pt x="153925" y="194"/>
                  </a:lnTo>
                  <a:lnTo>
                    <a:pt x="161879" y="0"/>
                  </a:lnTo>
                  <a:lnTo>
                    <a:pt x="169831" y="194"/>
                  </a:lnTo>
                  <a:lnTo>
                    <a:pt x="208870" y="6968"/>
                  </a:lnTo>
                  <a:lnTo>
                    <a:pt x="245093" y="23024"/>
                  </a:lnTo>
                  <a:lnTo>
                    <a:pt x="276344" y="47412"/>
                  </a:lnTo>
                  <a:lnTo>
                    <a:pt x="300732" y="78663"/>
                  </a:lnTo>
                  <a:lnTo>
                    <a:pt x="316788" y="114887"/>
                  </a:lnTo>
                  <a:lnTo>
                    <a:pt x="323564" y="153926"/>
                  </a:lnTo>
                  <a:lnTo>
                    <a:pt x="323758" y="161879"/>
                  </a:lnTo>
                  <a:close/>
                </a:path>
              </a:pathLst>
            </a:custGeom>
            <a:ln w="9517">
              <a:solidFill>
                <a:srgbClr val="004EBF"/>
              </a:solidFill>
            </a:ln>
          </p:spPr>
          <p:txBody>
            <a:bodyPr wrap="square" lIns="0" tIns="0" rIns="0" bIns="0" rtlCol="0"/>
            <a:lstStyle/>
            <a:p>
              <a:endParaRPr/>
            </a:p>
          </p:txBody>
        </p:sp>
        <p:sp>
          <p:nvSpPr>
            <p:cNvPr id="23" name="object 23"/>
            <p:cNvSpPr/>
            <p:nvPr/>
          </p:nvSpPr>
          <p:spPr>
            <a:xfrm>
              <a:off x="4532723" y="4248058"/>
              <a:ext cx="306070" cy="306070"/>
            </a:xfrm>
            <a:custGeom>
              <a:avLst/>
              <a:gdLst/>
              <a:ahLst/>
              <a:cxnLst/>
              <a:rect l="l" t="t" r="r" b="b"/>
              <a:pathLst>
                <a:path w="306070" h="306070">
                  <a:moveTo>
                    <a:pt x="152925" y="305851"/>
                  </a:moveTo>
                  <a:lnTo>
                    <a:pt x="108532" y="299268"/>
                  </a:lnTo>
                  <a:lnTo>
                    <a:pt x="67964" y="280078"/>
                  </a:lnTo>
                  <a:lnTo>
                    <a:pt x="34710" y="249942"/>
                  </a:lnTo>
                  <a:lnTo>
                    <a:pt x="11640" y="211447"/>
                  </a:lnTo>
                  <a:lnTo>
                    <a:pt x="734" y="167915"/>
                  </a:lnTo>
                  <a:lnTo>
                    <a:pt x="0" y="152925"/>
                  </a:lnTo>
                  <a:lnTo>
                    <a:pt x="183" y="145412"/>
                  </a:lnTo>
                  <a:lnTo>
                    <a:pt x="8934" y="101414"/>
                  </a:lnTo>
                  <a:lnTo>
                    <a:pt x="30098" y="61819"/>
                  </a:lnTo>
                  <a:lnTo>
                    <a:pt x="61819" y="30098"/>
                  </a:lnTo>
                  <a:lnTo>
                    <a:pt x="101414" y="8935"/>
                  </a:lnTo>
                  <a:lnTo>
                    <a:pt x="145412" y="183"/>
                  </a:lnTo>
                  <a:lnTo>
                    <a:pt x="152925" y="0"/>
                  </a:lnTo>
                  <a:lnTo>
                    <a:pt x="160438" y="183"/>
                  </a:lnTo>
                  <a:lnTo>
                    <a:pt x="204435" y="8935"/>
                  </a:lnTo>
                  <a:lnTo>
                    <a:pt x="244030" y="30098"/>
                  </a:lnTo>
                  <a:lnTo>
                    <a:pt x="275752" y="61819"/>
                  </a:lnTo>
                  <a:lnTo>
                    <a:pt x="296915" y="101414"/>
                  </a:lnTo>
                  <a:lnTo>
                    <a:pt x="305667" y="145412"/>
                  </a:lnTo>
                  <a:lnTo>
                    <a:pt x="305851" y="152925"/>
                  </a:lnTo>
                  <a:lnTo>
                    <a:pt x="305667" y="160438"/>
                  </a:lnTo>
                  <a:lnTo>
                    <a:pt x="296915" y="204436"/>
                  </a:lnTo>
                  <a:lnTo>
                    <a:pt x="275752" y="244031"/>
                  </a:lnTo>
                  <a:lnTo>
                    <a:pt x="244030" y="275752"/>
                  </a:lnTo>
                  <a:lnTo>
                    <a:pt x="204435" y="296915"/>
                  </a:lnTo>
                  <a:lnTo>
                    <a:pt x="160438" y="305668"/>
                  </a:lnTo>
                  <a:lnTo>
                    <a:pt x="152925" y="305851"/>
                  </a:lnTo>
                  <a:close/>
                </a:path>
              </a:pathLst>
            </a:custGeom>
            <a:solidFill>
              <a:srgbClr val="118CFF">
                <a:alpha val="59999"/>
              </a:srgbClr>
            </a:solidFill>
          </p:spPr>
          <p:txBody>
            <a:bodyPr wrap="square" lIns="0" tIns="0" rIns="0" bIns="0" rtlCol="0"/>
            <a:lstStyle/>
            <a:p>
              <a:endParaRPr/>
            </a:p>
          </p:txBody>
        </p:sp>
        <p:sp>
          <p:nvSpPr>
            <p:cNvPr id="24" name="object 24"/>
            <p:cNvSpPr/>
            <p:nvPr/>
          </p:nvSpPr>
          <p:spPr>
            <a:xfrm>
              <a:off x="4532723" y="4248058"/>
              <a:ext cx="306070" cy="306070"/>
            </a:xfrm>
            <a:custGeom>
              <a:avLst/>
              <a:gdLst/>
              <a:ahLst/>
              <a:cxnLst/>
              <a:rect l="l" t="t" r="r" b="b"/>
              <a:pathLst>
                <a:path w="306070" h="306070">
                  <a:moveTo>
                    <a:pt x="305851" y="152925"/>
                  </a:moveTo>
                  <a:lnTo>
                    <a:pt x="299267" y="197318"/>
                  </a:lnTo>
                  <a:lnTo>
                    <a:pt x="280078" y="237886"/>
                  </a:lnTo>
                  <a:lnTo>
                    <a:pt x="249941" y="271140"/>
                  </a:lnTo>
                  <a:lnTo>
                    <a:pt x="211447" y="294210"/>
                  </a:lnTo>
                  <a:lnTo>
                    <a:pt x="167914" y="305117"/>
                  </a:lnTo>
                  <a:lnTo>
                    <a:pt x="152925" y="305851"/>
                  </a:lnTo>
                  <a:lnTo>
                    <a:pt x="145412" y="305668"/>
                  </a:lnTo>
                  <a:lnTo>
                    <a:pt x="101414" y="296915"/>
                  </a:lnTo>
                  <a:lnTo>
                    <a:pt x="61819" y="275751"/>
                  </a:lnTo>
                  <a:lnTo>
                    <a:pt x="30098" y="244031"/>
                  </a:lnTo>
                  <a:lnTo>
                    <a:pt x="8935" y="204436"/>
                  </a:lnTo>
                  <a:lnTo>
                    <a:pt x="183" y="160438"/>
                  </a:lnTo>
                  <a:lnTo>
                    <a:pt x="0" y="152925"/>
                  </a:lnTo>
                  <a:lnTo>
                    <a:pt x="183" y="145412"/>
                  </a:lnTo>
                  <a:lnTo>
                    <a:pt x="8934" y="101414"/>
                  </a:lnTo>
                  <a:lnTo>
                    <a:pt x="30098" y="61819"/>
                  </a:lnTo>
                  <a:lnTo>
                    <a:pt x="61819" y="30098"/>
                  </a:lnTo>
                  <a:lnTo>
                    <a:pt x="101414" y="8935"/>
                  </a:lnTo>
                  <a:lnTo>
                    <a:pt x="145412" y="183"/>
                  </a:lnTo>
                  <a:lnTo>
                    <a:pt x="152925" y="0"/>
                  </a:lnTo>
                  <a:lnTo>
                    <a:pt x="160438" y="183"/>
                  </a:lnTo>
                  <a:lnTo>
                    <a:pt x="204435" y="8935"/>
                  </a:lnTo>
                  <a:lnTo>
                    <a:pt x="244030" y="30098"/>
                  </a:lnTo>
                  <a:lnTo>
                    <a:pt x="275752" y="61819"/>
                  </a:lnTo>
                  <a:lnTo>
                    <a:pt x="296915" y="101414"/>
                  </a:lnTo>
                  <a:lnTo>
                    <a:pt x="305667" y="145412"/>
                  </a:lnTo>
                  <a:lnTo>
                    <a:pt x="305851" y="152925"/>
                  </a:lnTo>
                  <a:close/>
                </a:path>
              </a:pathLst>
            </a:custGeom>
            <a:ln w="9517">
              <a:solidFill>
                <a:srgbClr val="004EBF"/>
              </a:solidFill>
            </a:ln>
          </p:spPr>
          <p:txBody>
            <a:bodyPr wrap="square" lIns="0" tIns="0" rIns="0" bIns="0" rtlCol="0"/>
            <a:lstStyle/>
            <a:p>
              <a:endParaRPr/>
            </a:p>
          </p:txBody>
        </p:sp>
        <p:sp>
          <p:nvSpPr>
            <p:cNvPr id="25" name="object 25"/>
            <p:cNvSpPr/>
            <p:nvPr/>
          </p:nvSpPr>
          <p:spPr>
            <a:xfrm>
              <a:off x="6343774" y="4012767"/>
              <a:ext cx="287655" cy="287655"/>
            </a:xfrm>
            <a:custGeom>
              <a:avLst/>
              <a:gdLst/>
              <a:ahLst/>
              <a:cxnLst/>
              <a:rect l="l" t="t" r="r" b="b"/>
              <a:pathLst>
                <a:path w="287654" h="287654">
                  <a:moveTo>
                    <a:pt x="143713" y="287426"/>
                  </a:moveTo>
                  <a:lnTo>
                    <a:pt x="101994" y="281239"/>
                  </a:lnTo>
                  <a:lnTo>
                    <a:pt x="63869" y="263205"/>
                  </a:lnTo>
                  <a:lnTo>
                    <a:pt x="32619" y="234884"/>
                  </a:lnTo>
                  <a:lnTo>
                    <a:pt x="10939" y="198709"/>
                  </a:lnTo>
                  <a:lnTo>
                    <a:pt x="689" y="157799"/>
                  </a:lnTo>
                  <a:lnTo>
                    <a:pt x="0" y="143713"/>
                  </a:lnTo>
                  <a:lnTo>
                    <a:pt x="172" y="136652"/>
                  </a:lnTo>
                  <a:lnTo>
                    <a:pt x="8396" y="95304"/>
                  </a:lnTo>
                  <a:lnTo>
                    <a:pt x="28285" y="58095"/>
                  </a:lnTo>
                  <a:lnTo>
                    <a:pt x="58094" y="28285"/>
                  </a:lnTo>
                  <a:lnTo>
                    <a:pt x="95304" y="8396"/>
                  </a:lnTo>
                  <a:lnTo>
                    <a:pt x="136652" y="172"/>
                  </a:lnTo>
                  <a:lnTo>
                    <a:pt x="143713" y="0"/>
                  </a:lnTo>
                  <a:lnTo>
                    <a:pt x="150772" y="172"/>
                  </a:lnTo>
                  <a:lnTo>
                    <a:pt x="192120" y="8396"/>
                  </a:lnTo>
                  <a:lnTo>
                    <a:pt x="229329" y="28285"/>
                  </a:lnTo>
                  <a:lnTo>
                    <a:pt x="259138" y="58095"/>
                  </a:lnTo>
                  <a:lnTo>
                    <a:pt x="279028" y="95304"/>
                  </a:lnTo>
                  <a:lnTo>
                    <a:pt x="287253" y="136652"/>
                  </a:lnTo>
                  <a:lnTo>
                    <a:pt x="287426" y="143713"/>
                  </a:lnTo>
                  <a:lnTo>
                    <a:pt x="287253" y="150773"/>
                  </a:lnTo>
                  <a:lnTo>
                    <a:pt x="279028" y="192120"/>
                  </a:lnTo>
                  <a:lnTo>
                    <a:pt x="259138" y="229329"/>
                  </a:lnTo>
                  <a:lnTo>
                    <a:pt x="229329" y="259140"/>
                  </a:lnTo>
                  <a:lnTo>
                    <a:pt x="192120" y="279028"/>
                  </a:lnTo>
                  <a:lnTo>
                    <a:pt x="150772" y="287253"/>
                  </a:lnTo>
                  <a:lnTo>
                    <a:pt x="143713" y="287426"/>
                  </a:lnTo>
                  <a:close/>
                </a:path>
              </a:pathLst>
            </a:custGeom>
            <a:solidFill>
              <a:srgbClr val="118CFF">
                <a:alpha val="59999"/>
              </a:srgbClr>
            </a:solidFill>
          </p:spPr>
          <p:txBody>
            <a:bodyPr wrap="square" lIns="0" tIns="0" rIns="0" bIns="0" rtlCol="0"/>
            <a:lstStyle/>
            <a:p>
              <a:endParaRPr/>
            </a:p>
          </p:txBody>
        </p:sp>
        <p:sp>
          <p:nvSpPr>
            <p:cNvPr id="26" name="object 26"/>
            <p:cNvSpPr/>
            <p:nvPr/>
          </p:nvSpPr>
          <p:spPr>
            <a:xfrm>
              <a:off x="6343774" y="4012767"/>
              <a:ext cx="287655" cy="287655"/>
            </a:xfrm>
            <a:custGeom>
              <a:avLst/>
              <a:gdLst/>
              <a:ahLst/>
              <a:cxnLst/>
              <a:rect l="l" t="t" r="r" b="b"/>
              <a:pathLst>
                <a:path w="287654" h="287654">
                  <a:moveTo>
                    <a:pt x="287426" y="143713"/>
                  </a:moveTo>
                  <a:lnTo>
                    <a:pt x="281239" y="185430"/>
                  </a:lnTo>
                  <a:lnTo>
                    <a:pt x="263204" y="223555"/>
                  </a:lnTo>
                  <a:lnTo>
                    <a:pt x="234883" y="254806"/>
                  </a:lnTo>
                  <a:lnTo>
                    <a:pt x="198709" y="276486"/>
                  </a:lnTo>
                  <a:lnTo>
                    <a:pt x="157798" y="286735"/>
                  </a:lnTo>
                  <a:lnTo>
                    <a:pt x="143713" y="287426"/>
                  </a:lnTo>
                  <a:lnTo>
                    <a:pt x="136652" y="287253"/>
                  </a:lnTo>
                  <a:lnTo>
                    <a:pt x="95304" y="279028"/>
                  </a:lnTo>
                  <a:lnTo>
                    <a:pt x="58095" y="259139"/>
                  </a:lnTo>
                  <a:lnTo>
                    <a:pt x="28285" y="229329"/>
                  </a:lnTo>
                  <a:lnTo>
                    <a:pt x="8396" y="192120"/>
                  </a:lnTo>
                  <a:lnTo>
                    <a:pt x="172" y="150773"/>
                  </a:lnTo>
                  <a:lnTo>
                    <a:pt x="0" y="143713"/>
                  </a:lnTo>
                  <a:lnTo>
                    <a:pt x="172" y="136652"/>
                  </a:lnTo>
                  <a:lnTo>
                    <a:pt x="8396" y="95304"/>
                  </a:lnTo>
                  <a:lnTo>
                    <a:pt x="28285" y="58095"/>
                  </a:lnTo>
                  <a:lnTo>
                    <a:pt x="58094" y="28285"/>
                  </a:lnTo>
                  <a:lnTo>
                    <a:pt x="95304" y="8396"/>
                  </a:lnTo>
                  <a:lnTo>
                    <a:pt x="136652" y="172"/>
                  </a:lnTo>
                  <a:lnTo>
                    <a:pt x="143713" y="0"/>
                  </a:lnTo>
                  <a:lnTo>
                    <a:pt x="150772" y="172"/>
                  </a:lnTo>
                  <a:lnTo>
                    <a:pt x="192120" y="8396"/>
                  </a:lnTo>
                  <a:lnTo>
                    <a:pt x="229329" y="28285"/>
                  </a:lnTo>
                  <a:lnTo>
                    <a:pt x="259138" y="58095"/>
                  </a:lnTo>
                  <a:lnTo>
                    <a:pt x="279028" y="95304"/>
                  </a:lnTo>
                  <a:lnTo>
                    <a:pt x="287253" y="136652"/>
                  </a:lnTo>
                  <a:lnTo>
                    <a:pt x="287426" y="143713"/>
                  </a:lnTo>
                  <a:close/>
                </a:path>
              </a:pathLst>
            </a:custGeom>
            <a:ln w="9517">
              <a:solidFill>
                <a:srgbClr val="004EBF"/>
              </a:solidFill>
            </a:ln>
          </p:spPr>
          <p:txBody>
            <a:bodyPr wrap="square" lIns="0" tIns="0" rIns="0" bIns="0" rtlCol="0"/>
            <a:lstStyle/>
            <a:p>
              <a:endParaRPr/>
            </a:p>
          </p:txBody>
        </p:sp>
        <p:sp>
          <p:nvSpPr>
            <p:cNvPr id="27" name="object 27"/>
            <p:cNvSpPr/>
            <p:nvPr/>
          </p:nvSpPr>
          <p:spPr>
            <a:xfrm>
              <a:off x="8166556" y="2636856"/>
              <a:ext cx="280035" cy="280035"/>
            </a:xfrm>
            <a:custGeom>
              <a:avLst/>
              <a:gdLst/>
              <a:ahLst/>
              <a:cxnLst/>
              <a:rect l="l" t="t" r="r" b="b"/>
              <a:pathLst>
                <a:path w="280034" h="280035">
                  <a:moveTo>
                    <a:pt x="139974" y="279949"/>
                  </a:moveTo>
                  <a:lnTo>
                    <a:pt x="99340" y="273923"/>
                  </a:lnTo>
                  <a:lnTo>
                    <a:pt x="62207" y="256359"/>
                  </a:lnTo>
                  <a:lnTo>
                    <a:pt x="31770" y="228774"/>
                  </a:lnTo>
                  <a:lnTo>
                    <a:pt x="10654" y="193540"/>
                  </a:lnTo>
                  <a:lnTo>
                    <a:pt x="672" y="153694"/>
                  </a:lnTo>
                  <a:lnTo>
                    <a:pt x="0" y="139974"/>
                  </a:lnTo>
                  <a:lnTo>
                    <a:pt x="168" y="133097"/>
                  </a:lnTo>
                  <a:lnTo>
                    <a:pt x="8178" y="92826"/>
                  </a:lnTo>
                  <a:lnTo>
                    <a:pt x="27549" y="56584"/>
                  </a:lnTo>
                  <a:lnTo>
                    <a:pt x="56583" y="27550"/>
                  </a:lnTo>
                  <a:lnTo>
                    <a:pt x="92824" y="8178"/>
                  </a:lnTo>
                  <a:lnTo>
                    <a:pt x="133097" y="168"/>
                  </a:lnTo>
                  <a:lnTo>
                    <a:pt x="139974" y="0"/>
                  </a:lnTo>
                  <a:lnTo>
                    <a:pt x="146850" y="168"/>
                  </a:lnTo>
                  <a:lnTo>
                    <a:pt x="187122" y="8178"/>
                  </a:lnTo>
                  <a:lnTo>
                    <a:pt x="223364" y="27550"/>
                  </a:lnTo>
                  <a:lnTo>
                    <a:pt x="252397" y="56584"/>
                  </a:lnTo>
                  <a:lnTo>
                    <a:pt x="271769" y="92826"/>
                  </a:lnTo>
                  <a:lnTo>
                    <a:pt x="279780" y="133097"/>
                  </a:lnTo>
                  <a:lnTo>
                    <a:pt x="279949" y="139974"/>
                  </a:lnTo>
                  <a:lnTo>
                    <a:pt x="279780" y="146851"/>
                  </a:lnTo>
                  <a:lnTo>
                    <a:pt x="271769" y="187122"/>
                  </a:lnTo>
                  <a:lnTo>
                    <a:pt x="252397" y="223364"/>
                  </a:lnTo>
                  <a:lnTo>
                    <a:pt x="223363" y="252398"/>
                  </a:lnTo>
                  <a:lnTo>
                    <a:pt x="187121" y="271770"/>
                  </a:lnTo>
                  <a:lnTo>
                    <a:pt x="146850" y="279781"/>
                  </a:lnTo>
                  <a:lnTo>
                    <a:pt x="139974" y="279949"/>
                  </a:lnTo>
                  <a:close/>
                </a:path>
              </a:pathLst>
            </a:custGeom>
            <a:solidFill>
              <a:srgbClr val="118CFF">
                <a:alpha val="59999"/>
              </a:srgbClr>
            </a:solidFill>
          </p:spPr>
          <p:txBody>
            <a:bodyPr wrap="square" lIns="0" tIns="0" rIns="0" bIns="0" rtlCol="0"/>
            <a:lstStyle/>
            <a:p>
              <a:endParaRPr/>
            </a:p>
          </p:txBody>
        </p:sp>
        <p:sp>
          <p:nvSpPr>
            <p:cNvPr id="28" name="object 28"/>
            <p:cNvSpPr/>
            <p:nvPr/>
          </p:nvSpPr>
          <p:spPr>
            <a:xfrm>
              <a:off x="8166556" y="2636856"/>
              <a:ext cx="280035" cy="280035"/>
            </a:xfrm>
            <a:custGeom>
              <a:avLst/>
              <a:gdLst/>
              <a:ahLst/>
              <a:cxnLst/>
              <a:rect l="l" t="t" r="r" b="b"/>
              <a:pathLst>
                <a:path w="280034" h="280035">
                  <a:moveTo>
                    <a:pt x="279949" y="139974"/>
                  </a:moveTo>
                  <a:lnTo>
                    <a:pt x="273922" y="180607"/>
                  </a:lnTo>
                  <a:lnTo>
                    <a:pt x="256357" y="217740"/>
                  </a:lnTo>
                  <a:lnTo>
                    <a:pt x="228773" y="248177"/>
                  </a:lnTo>
                  <a:lnTo>
                    <a:pt x="193538" y="269294"/>
                  </a:lnTo>
                  <a:lnTo>
                    <a:pt x="153694" y="279276"/>
                  </a:lnTo>
                  <a:lnTo>
                    <a:pt x="139974" y="279949"/>
                  </a:lnTo>
                  <a:lnTo>
                    <a:pt x="133097" y="279781"/>
                  </a:lnTo>
                  <a:lnTo>
                    <a:pt x="92824" y="271770"/>
                  </a:lnTo>
                  <a:lnTo>
                    <a:pt x="56583" y="252398"/>
                  </a:lnTo>
                  <a:lnTo>
                    <a:pt x="27549" y="223364"/>
                  </a:lnTo>
                  <a:lnTo>
                    <a:pt x="8178" y="187122"/>
                  </a:lnTo>
                  <a:lnTo>
                    <a:pt x="168" y="146851"/>
                  </a:lnTo>
                  <a:lnTo>
                    <a:pt x="0" y="139974"/>
                  </a:lnTo>
                  <a:lnTo>
                    <a:pt x="168" y="133097"/>
                  </a:lnTo>
                  <a:lnTo>
                    <a:pt x="8178" y="92826"/>
                  </a:lnTo>
                  <a:lnTo>
                    <a:pt x="27549" y="56584"/>
                  </a:lnTo>
                  <a:lnTo>
                    <a:pt x="56583" y="27550"/>
                  </a:lnTo>
                  <a:lnTo>
                    <a:pt x="92824" y="8178"/>
                  </a:lnTo>
                  <a:lnTo>
                    <a:pt x="133097" y="168"/>
                  </a:lnTo>
                  <a:lnTo>
                    <a:pt x="139974" y="0"/>
                  </a:lnTo>
                  <a:lnTo>
                    <a:pt x="146850" y="168"/>
                  </a:lnTo>
                  <a:lnTo>
                    <a:pt x="187122" y="8178"/>
                  </a:lnTo>
                  <a:lnTo>
                    <a:pt x="223364" y="27550"/>
                  </a:lnTo>
                  <a:lnTo>
                    <a:pt x="252397" y="56584"/>
                  </a:lnTo>
                  <a:lnTo>
                    <a:pt x="271769" y="92826"/>
                  </a:lnTo>
                  <a:lnTo>
                    <a:pt x="279780" y="133097"/>
                  </a:lnTo>
                  <a:lnTo>
                    <a:pt x="279949" y="139974"/>
                  </a:lnTo>
                  <a:close/>
                </a:path>
              </a:pathLst>
            </a:custGeom>
            <a:ln w="9517">
              <a:solidFill>
                <a:srgbClr val="004EBF"/>
              </a:solidFill>
            </a:ln>
          </p:spPr>
          <p:txBody>
            <a:bodyPr wrap="square" lIns="0" tIns="0" rIns="0" bIns="0" rtlCol="0"/>
            <a:lstStyle/>
            <a:p>
              <a:endParaRPr/>
            </a:p>
          </p:txBody>
        </p:sp>
        <p:sp>
          <p:nvSpPr>
            <p:cNvPr id="29" name="object 29"/>
            <p:cNvSpPr/>
            <p:nvPr/>
          </p:nvSpPr>
          <p:spPr>
            <a:xfrm>
              <a:off x="5177468" y="4641979"/>
              <a:ext cx="273050" cy="273050"/>
            </a:xfrm>
            <a:custGeom>
              <a:avLst/>
              <a:gdLst/>
              <a:ahLst/>
              <a:cxnLst/>
              <a:rect l="l" t="t" r="r" b="b"/>
              <a:pathLst>
                <a:path w="273050" h="273050">
                  <a:moveTo>
                    <a:pt x="136452" y="272904"/>
                  </a:moveTo>
                  <a:lnTo>
                    <a:pt x="96841" y="267029"/>
                  </a:lnTo>
                  <a:lnTo>
                    <a:pt x="60642" y="249907"/>
                  </a:lnTo>
                  <a:lnTo>
                    <a:pt x="30971" y="223017"/>
                  </a:lnTo>
                  <a:lnTo>
                    <a:pt x="10385" y="188669"/>
                  </a:lnTo>
                  <a:lnTo>
                    <a:pt x="655" y="149826"/>
                  </a:lnTo>
                  <a:lnTo>
                    <a:pt x="0" y="136452"/>
                  </a:lnTo>
                  <a:lnTo>
                    <a:pt x="163" y="129748"/>
                  </a:lnTo>
                  <a:lnTo>
                    <a:pt x="7972" y="90489"/>
                  </a:lnTo>
                  <a:lnTo>
                    <a:pt x="26856" y="55160"/>
                  </a:lnTo>
                  <a:lnTo>
                    <a:pt x="55159" y="26856"/>
                  </a:lnTo>
                  <a:lnTo>
                    <a:pt x="90489" y="7972"/>
                  </a:lnTo>
                  <a:lnTo>
                    <a:pt x="129748" y="163"/>
                  </a:lnTo>
                  <a:lnTo>
                    <a:pt x="136452" y="0"/>
                  </a:lnTo>
                  <a:lnTo>
                    <a:pt x="143155" y="163"/>
                  </a:lnTo>
                  <a:lnTo>
                    <a:pt x="182413" y="7972"/>
                  </a:lnTo>
                  <a:lnTo>
                    <a:pt x="217743" y="26856"/>
                  </a:lnTo>
                  <a:lnTo>
                    <a:pt x="246047" y="55160"/>
                  </a:lnTo>
                  <a:lnTo>
                    <a:pt x="264931" y="90489"/>
                  </a:lnTo>
                  <a:lnTo>
                    <a:pt x="272740" y="129748"/>
                  </a:lnTo>
                  <a:lnTo>
                    <a:pt x="272904" y="136452"/>
                  </a:lnTo>
                  <a:lnTo>
                    <a:pt x="272740" y="143155"/>
                  </a:lnTo>
                  <a:lnTo>
                    <a:pt x="264931" y="182413"/>
                  </a:lnTo>
                  <a:lnTo>
                    <a:pt x="246047" y="217743"/>
                  </a:lnTo>
                  <a:lnTo>
                    <a:pt x="217743" y="246046"/>
                  </a:lnTo>
                  <a:lnTo>
                    <a:pt x="182413" y="264930"/>
                  </a:lnTo>
                  <a:lnTo>
                    <a:pt x="143155" y="272740"/>
                  </a:lnTo>
                  <a:lnTo>
                    <a:pt x="136452" y="272904"/>
                  </a:lnTo>
                  <a:close/>
                </a:path>
              </a:pathLst>
            </a:custGeom>
            <a:solidFill>
              <a:srgbClr val="118CFF">
                <a:alpha val="59999"/>
              </a:srgbClr>
            </a:solidFill>
          </p:spPr>
          <p:txBody>
            <a:bodyPr wrap="square" lIns="0" tIns="0" rIns="0" bIns="0" rtlCol="0"/>
            <a:lstStyle/>
            <a:p>
              <a:endParaRPr/>
            </a:p>
          </p:txBody>
        </p:sp>
        <p:sp>
          <p:nvSpPr>
            <p:cNvPr id="30" name="object 30"/>
            <p:cNvSpPr/>
            <p:nvPr/>
          </p:nvSpPr>
          <p:spPr>
            <a:xfrm>
              <a:off x="5177468" y="4641979"/>
              <a:ext cx="273050" cy="273050"/>
            </a:xfrm>
            <a:custGeom>
              <a:avLst/>
              <a:gdLst/>
              <a:ahLst/>
              <a:cxnLst/>
              <a:rect l="l" t="t" r="r" b="b"/>
              <a:pathLst>
                <a:path w="273050" h="273050">
                  <a:moveTo>
                    <a:pt x="272904" y="136452"/>
                  </a:moveTo>
                  <a:lnTo>
                    <a:pt x="267030" y="176061"/>
                  </a:lnTo>
                  <a:lnTo>
                    <a:pt x="249908" y="212260"/>
                  </a:lnTo>
                  <a:lnTo>
                    <a:pt x="223017" y="241931"/>
                  </a:lnTo>
                  <a:lnTo>
                    <a:pt x="188669" y="262516"/>
                  </a:lnTo>
                  <a:lnTo>
                    <a:pt x="149826" y="272248"/>
                  </a:lnTo>
                  <a:lnTo>
                    <a:pt x="136452" y="272904"/>
                  </a:lnTo>
                  <a:lnTo>
                    <a:pt x="129748" y="272740"/>
                  </a:lnTo>
                  <a:lnTo>
                    <a:pt x="90489" y="264930"/>
                  </a:lnTo>
                  <a:lnTo>
                    <a:pt x="55159" y="246047"/>
                  </a:lnTo>
                  <a:lnTo>
                    <a:pt x="26856" y="217743"/>
                  </a:lnTo>
                  <a:lnTo>
                    <a:pt x="7971" y="182413"/>
                  </a:lnTo>
                  <a:lnTo>
                    <a:pt x="163" y="143155"/>
                  </a:lnTo>
                  <a:lnTo>
                    <a:pt x="0" y="136452"/>
                  </a:lnTo>
                  <a:lnTo>
                    <a:pt x="163" y="129748"/>
                  </a:lnTo>
                  <a:lnTo>
                    <a:pt x="7972" y="90489"/>
                  </a:lnTo>
                  <a:lnTo>
                    <a:pt x="26856" y="55160"/>
                  </a:lnTo>
                  <a:lnTo>
                    <a:pt x="55159" y="26856"/>
                  </a:lnTo>
                  <a:lnTo>
                    <a:pt x="90489" y="7972"/>
                  </a:lnTo>
                  <a:lnTo>
                    <a:pt x="129748" y="163"/>
                  </a:lnTo>
                  <a:lnTo>
                    <a:pt x="136452" y="0"/>
                  </a:lnTo>
                  <a:lnTo>
                    <a:pt x="143155" y="163"/>
                  </a:lnTo>
                  <a:lnTo>
                    <a:pt x="182413" y="7972"/>
                  </a:lnTo>
                  <a:lnTo>
                    <a:pt x="217743" y="26856"/>
                  </a:lnTo>
                  <a:lnTo>
                    <a:pt x="246047" y="55160"/>
                  </a:lnTo>
                  <a:lnTo>
                    <a:pt x="264931" y="90489"/>
                  </a:lnTo>
                  <a:lnTo>
                    <a:pt x="272740" y="129748"/>
                  </a:lnTo>
                  <a:lnTo>
                    <a:pt x="272904" y="136452"/>
                  </a:lnTo>
                  <a:close/>
                </a:path>
              </a:pathLst>
            </a:custGeom>
            <a:ln w="9517">
              <a:solidFill>
                <a:srgbClr val="004EBF"/>
              </a:solidFill>
            </a:ln>
          </p:spPr>
          <p:txBody>
            <a:bodyPr wrap="square" lIns="0" tIns="0" rIns="0" bIns="0" rtlCol="0"/>
            <a:lstStyle/>
            <a:p>
              <a:endParaRPr/>
            </a:p>
          </p:txBody>
        </p:sp>
        <p:sp>
          <p:nvSpPr>
            <p:cNvPr id="31" name="object 31"/>
            <p:cNvSpPr/>
            <p:nvPr/>
          </p:nvSpPr>
          <p:spPr>
            <a:xfrm>
              <a:off x="5835101" y="3846377"/>
              <a:ext cx="271145" cy="271145"/>
            </a:xfrm>
            <a:custGeom>
              <a:avLst/>
              <a:gdLst/>
              <a:ahLst/>
              <a:cxnLst/>
              <a:rect l="l" t="t" r="r" b="b"/>
              <a:pathLst>
                <a:path w="271145" h="271145">
                  <a:moveTo>
                    <a:pt x="135357" y="270716"/>
                  </a:moveTo>
                  <a:lnTo>
                    <a:pt x="96064" y="264889"/>
                  </a:lnTo>
                  <a:lnTo>
                    <a:pt x="60156" y="247904"/>
                  </a:lnTo>
                  <a:lnTo>
                    <a:pt x="30723" y="221229"/>
                  </a:lnTo>
                  <a:lnTo>
                    <a:pt x="10302" y="187157"/>
                  </a:lnTo>
                  <a:lnTo>
                    <a:pt x="649" y="148625"/>
                  </a:lnTo>
                  <a:lnTo>
                    <a:pt x="0" y="135357"/>
                  </a:lnTo>
                  <a:lnTo>
                    <a:pt x="162" y="128708"/>
                  </a:lnTo>
                  <a:lnTo>
                    <a:pt x="7907" y="89764"/>
                  </a:lnTo>
                  <a:lnTo>
                    <a:pt x="26640" y="54718"/>
                  </a:lnTo>
                  <a:lnTo>
                    <a:pt x="54717" y="26641"/>
                  </a:lnTo>
                  <a:lnTo>
                    <a:pt x="89763" y="7908"/>
                  </a:lnTo>
                  <a:lnTo>
                    <a:pt x="128708" y="162"/>
                  </a:lnTo>
                  <a:lnTo>
                    <a:pt x="135357" y="0"/>
                  </a:lnTo>
                  <a:lnTo>
                    <a:pt x="142007" y="162"/>
                  </a:lnTo>
                  <a:lnTo>
                    <a:pt x="180950" y="7908"/>
                  </a:lnTo>
                  <a:lnTo>
                    <a:pt x="215996" y="26641"/>
                  </a:lnTo>
                  <a:lnTo>
                    <a:pt x="244073" y="54718"/>
                  </a:lnTo>
                  <a:lnTo>
                    <a:pt x="262806" y="89763"/>
                  </a:lnTo>
                  <a:lnTo>
                    <a:pt x="270553" y="128708"/>
                  </a:lnTo>
                  <a:lnTo>
                    <a:pt x="270716" y="135357"/>
                  </a:lnTo>
                  <a:lnTo>
                    <a:pt x="270553" y="142007"/>
                  </a:lnTo>
                  <a:lnTo>
                    <a:pt x="262806" y="180951"/>
                  </a:lnTo>
                  <a:lnTo>
                    <a:pt x="244073" y="215997"/>
                  </a:lnTo>
                  <a:lnTo>
                    <a:pt x="215996" y="244074"/>
                  </a:lnTo>
                  <a:lnTo>
                    <a:pt x="180950" y="262806"/>
                  </a:lnTo>
                  <a:lnTo>
                    <a:pt x="142007" y="270553"/>
                  </a:lnTo>
                  <a:lnTo>
                    <a:pt x="135357" y="270716"/>
                  </a:lnTo>
                  <a:close/>
                </a:path>
              </a:pathLst>
            </a:custGeom>
            <a:solidFill>
              <a:srgbClr val="118CFF">
                <a:alpha val="59999"/>
              </a:srgbClr>
            </a:solidFill>
          </p:spPr>
          <p:txBody>
            <a:bodyPr wrap="square" lIns="0" tIns="0" rIns="0" bIns="0" rtlCol="0"/>
            <a:lstStyle/>
            <a:p>
              <a:endParaRPr/>
            </a:p>
          </p:txBody>
        </p:sp>
        <p:sp>
          <p:nvSpPr>
            <p:cNvPr id="32" name="object 32"/>
            <p:cNvSpPr/>
            <p:nvPr/>
          </p:nvSpPr>
          <p:spPr>
            <a:xfrm>
              <a:off x="5835101" y="3846377"/>
              <a:ext cx="271145" cy="271145"/>
            </a:xfrm>
            <a:custGeom>
              <a:avLst/>
              <a:gdLst/>
              <a:ahLst/>
              <a:cxnLst/>
              <a:rect l="l" t="t" r="r" b="b"/>
              <a:pathLst>
                <a:path w="271145" h="271145">
                  <a:moveTo>
                    <a:pt x="270716" y="135357"/>
                  </a:moveTo>
                  <a:lnTo>
                    <a:pt x="264888" y="174650"/>
                  </a:lnTo>
                  <a:lnTo>
                    <a:pt x="247903" y="210558"/>
                  </a:lnTo>
                  <a:lnTo>
                    <a:pt x="221228" y="239991"/>
                  </a:lnTo>
                  <a:lnTo>
                    <a:pt x="187156" y="260412"/>
                  </a:lnTo>
                  <a:lnTo>
                    <a:pt x="148625" y="270065"/>
                  </a:lnTo>
                  <a:lnTo>
                    <a:pt x="135357" y="270716"/>
                  </a:lnTo>
                  <a:lnTo>
                    <a:pt x="128708" y="270553"/>
                  </a:lnTo>
                  <a:lnTo>
                    <a:pt x="89763" y="262806"/>
                  </a:lnTo>
                  <a:lnTo>
                    <a:pt x="54717" y="244074"/>
                  </a:lnTo>
                  <a:lnTo>
                    <a:pt x="26640" y="215997"/>
                  </a:lnTo>
                  <a:lnTo>
                    <a:pt x="7907" y="180951"/>
                  </a:lnTo>
                  <a:lnTo>
                    <a:pt x="162" y="142007"/>
                  </a:lnTo>
                  <a:lnTo>
                    <a:pt x="0" y="135357"/>
                  </a:lnTo>
                  <a:lnTo>
                    <a:pt x="162" y="128708"/>
                  </a:lnTo>
                  <a:lnTo>
                    <a:pt x="7907" y="89764"/>
                  </a:lnTo>
                  <a:lnTo>
                    <a:pt x="26640" y="54718"/>
                  </a:lnTo>
                  <a:lnTo>
                    <a:pt x="54717" y="26641"/>
                  </a:lnTo>
                  <a:lnTo>
                    <a:pt x="89763" y="7908"/>
                  </a:lnTo>
                  <a:lnTo>
                    <a:pt x="128708" y="162"/>
                  </a:lnTo>
                  <a:lnTo>
                    <a:pt x="135357" y="0"/>
                  </a:lnTo>
                  <a:lnTo>
                    <a:pt x="142007" y="162"/>
                  </a:lnTo>
                  <a:lnTo>
                    <a:pt x="180950" y="7908"/>
                  </a:lnTo>
                  <a:lnTo>
                    <a:pt x="215996" y="26641"/>
                  </a:lnTo>
                  <a:lnTo>
                    <a:pt x="244073" y="54718"/>
                  </a:lnTo>
                  <a:lnTo>
                    <a:pt x="262806" y="89763"/>
                  </a:lnTo>
                  <a:lnTo>
                    <a:pt x="270553" y="128708"/>
                  </a:lnTo>
                  <a:lnTo>
                    <a:pt x="270716" y="135357"/>
                  </a:lnTo>
                  <a:close/>
                </a:path>
              </a:pathLst>
            </a:custGeom>
            <a:ln w="9517">
              <a:solidFill>
                <a:srgbClr val="004EBF"/>
              </a:solidFill>
            </a:ln>
          </p:spPr>
          <p:txBody>
            <a:bodyPr wrap="square" lIns="0" tIns="0" rIns="0" bIns="0" rtlCol="0"/>
            <a:lstStyle/>
            <a:p>
              <a:endParaRPr/>
            </a:p>
          </p:txBody>
        </p:sp>
        <p:pic>
          <p:nvPicPr>
            <p:cNvPr id="33" name="object 33"/>
            <p:cNvPicPr/>
            <p:nvPr/>
          </p:nvPicPr>
          <p:blipFill>
            <a:blip r:embed="rId3" cstate="print"/>
            <a:stretch>
              <a:fillRect/>
            </a:stretch>
          </p:blipFill>
          <p:spPr>
            <a:xfrm>
              <a:off x="6612160" y="3300467"/>
              <a:ext cx="242539" cy="242540"/>
            </a:xfrm>
            <a:prstGeom prst="rect">
              <a:avLst/>
            </a:prstGeom>
          </p:spPr>
        </p:pic>
        <p:pic>
          <p:nvPicPr>
            <p:cNvPr id="34" name="object 34"/>
            <p:cNvPicPr/>
            <p:nvPr/>
          </p:nvPicPr>
          <p:blipFill>
            <a:blip r:embed="rId4" cstate="print"/>
            <a:stretch>
              <a:fillRect/>
            </a:stretch>
          </p:blipFill>
          <p:spPr>
            <a:xfrm>
              <a:off x="3600265" y="3540505"/>
              <a:ext cx="216418" cy="216418"/>
            </a:xfrm>
            <a:prstGeom prst="rect">
              <a:avLst/>
            </a:prstGeom>
          </p:spPr>
        </p:pic>
        <p:pic>
          <p:nvPicPr>
            <p:cNvPr id="35" name="object 35"/>
            <p:cNvPicPr/>
            <p:nvPr/>
          </p:nvPicPr>
          <p:blipFill>
            <a:blip r:embed="rId5" cstate="print"/>
            <a:stretch>
              <a:fillRect/>
            </a:stretch>
          </p:blipFill>
          <p:spPr>
            <a:xfrm>
              <a:off x="4646356" y="6317222"/>
              <a:ext cx="208239" cy="208239"/>
            </a:xfrm>
            <a:prstGeom prst="rect">
              <a:avLst/>
            </a:prstGeom>
          </p:spPr>
        </p:pic>
        <p:pic>
          <p:nvPicPr>
            <p:cNvPr id="36" name="object 36"/>
            <p:cNvPicPr/>
            <p:nvPr/>
          </p:nvPicPr>
          <p:blipFill>
            <a:blip r:embed="rId6" cstate="print"/>
            <a:stretch>
              <a:fillRect/>
            </a:stretch>
          </p:blipFill>
          <p:spPr>
            <a:xfrm>
              <a:off x="4444610" y="1578232"/>
              <a:ext cx="182287" cy="182286"/>
            </a:xfrm>
            <a:prstGeom prst="rect">
              <a:avLst/>
            </a:prstGeom>
          </p:spPr>
        </p:pic>
        <p:pic>
          <p:nvPicPr>
            <p:cNvPr id="37" name="object 37"/>
            <p:cNvPicPr/>
            <p:nvPr/>
          </p:nvPicPr>
          <p:blipFill>
            <a:blip r:embed="rId7" cstate="print"/>
            <a:stretch>
              <a:fillRect/>
            </a:stretch>
          </p:blipFill>
          <p:spPr>
            <a:xfrm>
              <a:off x="4839039" y="1304269"/>
              <a:ext cx="181504" cy="181504"/>
            </a:xfrm>
            <a:prstGeom prst="rect">
              <a:avLst/>
            </a:prstGeom>
          </p:spPr>
        </p:pic>
        <p:pic>
          <p:nvPicPr>
            <p:cNvPr id="38" name="object 38"/>
            <p:cNvPicPr/>
            <p:nvPr/>
          </p:nvPicPr>
          <p:blipFill>
            <a:blip r:embed="rId8" cstate="print"/>
            <a:stretch>
              <a:fillRect/>
            </a:stretch>
          </p:blipFill>
          <p:spPr>
            <a:xfrm>
              <a:off x="4378221" y="880991"/>
              <a:ext cx="181150" cy="181150"/>
            </a:xfrm>
            <a:prstGeom prst="rect">
              <a:avLst/>
            </a:prstGeom>
          </p:spPr>
        </p:pic>
        <p:pic>
          <p:nvPicPr>
            <p:cNvPr id="39" name="object 39"/>
            <p:cNvPicPr/>
            <p:nvPr/>
          </p:nvPicPr>
          <p:blipFill>
            <a:blip r:embed="rId9" cstate="print"/>
            <a:stretch>
              <a:fillRect/>
            </a:stretch>
          </p:blipFill>
          <p:spPr>
            <a:xfrm>
              <a:off x="5269624" y="1761213"/>
              <a:ext cx="173269" cy="173268"/>
            </a:xfrm>
            <a:prstGeom prst="rect">
              <a:avLst/>
            </a:prstGeom>
          </p:spPr>
        </p:pic>
        <p:pic>
          <p:nvPicPr>
            <p:cNvPr id="40" name="object 40"/>
            <p:cNvPicPr/>
            <p:nvPr/>
          </p:nvPicPr>
          <p:blipFill>
            <a:blip r:embed="rId10" cstate="print"/>
            <a:stretch>
              <a:fillRect/>
            </a:stretch>
          </p:blipFill>
          <p:spPr>
            <a:xfrm>
              <a:off x="4650401" y="1995262"/>
              <a:ext cx="170686" cy="170686"/>
            </a:xfrm>
            <a:prstGeom prst="rect">
              <a:avLst/>
            </a:prstGeom>
          </p:spPr>
        </p:pic>
        <p:pic>
          <p:nvPicPr>
            <p:cNvPr id="41" name="object 41"/>
            <p:cNvPicPr/>
            <p:nvPr/>
          </p:nvPicPr>
          <p:blipFill>
            <a:blip r:embed="rId11" cstate="print"/>
            <a:stretch>
              <a:fillRect/>
            </a:stretch>
          </p:blipFill>
          <p:spPr>
            <a:xfrm>
              <a:off x="7986859" y="3315979"/>
              <a:ext cx="169432" cy="169432"/>
            </a:xfrm>
            <a:prstGeom prst="rect">
              <a:avLst/>
            </a:prstGeom>
          </p:spPr>
        </p:pic>
        <p:pic>
          <p:nvPicPr>
            <p:cNvPr id="42" name="object 42"/>
            <p:cNvPicPr/>
            <p:nvPr/>
          </p:nvPicPr>
          <p:blipFill>
            <a:blip r:embed="rId12" cstate="print"/>
            <a:stretch>
              <a:fillRect/>
            </a:stretch>
          </p:blipFill>
          <p:spPr>
            <a:xfrm>
              <a:off x="7886287" y="2889515"/>
              <a:ext cx="169138" cy="169138"/>
            </a:xfrm>
            <a:prstGeom prst="rect">
              <a:avLst/>
            </a:prstGeom>
          </p:spPr>
        </p:pic>
        <p:pic>
          <p:nvPicPr>
            <p:cNvPr id="43" name="object 43"/>
            <p:cNvPicPr/>
            <p:nvPr/>
          </p:nvPicPr>
          <p:blipFill>
            <a:blip r:embed="rId13" cstate="print"/>
            <a:stretch>
              <a:fillRect/>
            </a:stretch>
          </p:blipFill>
          <p:spPr>
            <a:xfrm>
              <a:off x="8451373" y="3082599"/>
              <a:ext cx="166116" cy="166116"/>
            </a:xfrm>
            <a:prstGeom prst="rect">
              <a:avLst/>
            </a:prstGeom>
          </p:spPr>
        </p:pic>
        <p:pic>
          <p:nvPicPr>
            <p:cNvPr id="44" name="object 44"/>
            <p:cNvPicPr/>
            <p:nvPr/>
          </p:nvPicPr>
          <p:blipFill>
            <a:blip r:embed="rId14" cstate="print"/>
            <a:stretch>
              <a:fillRect/>
            </a:stretch>
          </p:blipFill>
          <p:spPr>
            <a:xfrm>
              <a:off x="8580587" y="2766184"/>
              <a:ext cx="162512" cy="162512"/>
            </a:xfrm>
            <a:prstGeom prst="rect">
              <a:avLst/>
            </a:prstGeom>
          </p:spPr>
        </p:pic>
        <p:pic>
          <p:nvPicPr>
            <p:cNvPr id="45" name="object 45"/>
            <p:cNvPicPr/>
            <p:nvPr/>
          </p:nvPicPr>
          <p:blipFill>
            <a:blip r:embed="rId15" cstate="print"/>
            <a:stretch>
              <a:fillRect/>
            </a:stretch>
          </p:blipFill>
          <p:spPr>
            <a:xfrm>
              <a:off x="8938161" y="2397030"/>
              <a:ext cx="157394" cy="157393"/>
            </a:xfrm>
            <a:prstGeom prst="rect">
              <a:avLst/>
            </a:prstGeom>
          </p:spPr>
        </p:pic>
        <p:pic>
          <p:nvPicPr>
            <p:cNvPr id="46" name="object 46"/>
            <p:cNvPicPr/>
            <p:nvPr/>
          </p:nvPicPr>
          <p:blipFill>
            <a:blip r:embed="rId16" cstate="print"/>
            <a:stretch>
              <a:fillRect/>
            </a:stretch>
          </p:blipFill>
          <p:spPr>
            <a:xfrm>
              <a:off x="8231723" y="3427423"/>
              <a:ext cx="153269" cy="153269"/>
            </a:xfrm>
            <a:prstGeom prst="rect">
              <a:avLst/>
            </a:prstGeom>
          </p:spPr>
        </p:pic>
        <p:pic>
          <p:nvPicPr>
            <p:cNvPr id="47" name="object 47"/>
            <p:cNvPicPr/>
            <p:nvPr/>
          </p:nvPicPr>
          <p:blipFill>
            <a:blip r:embed="rId17" cstate="print"/>
            <a:stretch>
              <a:fillRect/>
            </a:stretch>
          </p:blipFill>
          <p:spPr>
            <a:xfrm>
              <a:off x="7288674" y="2405754"/>
              <a:ext cx="151361" cy="151360"/>
            </a:xfrm>
            <a:prstGeom prst="rect">
              <a:avLst/>
            </a:prstGeom>
          </p:spPr>
        </p:pic>
        <p:pic>
          <p:nvPicPr>
            <p:cNvPr id="48" name="object 48"/>
            <p:cNvPicPr/>
            <p:nvPr/>
          </p:nvPicPr>
          <p:blipFill>
            <a:blip r:embed="rId18" cstate="print"/>
            <a:stretch>
              <a:fillRect/>
            </a:stretch>
          </p:blipFill>
          <p:spPr>
            <a:xfrm>
              <a:off x="5402786" y="6027550"/>
              <a:ext cx="150782" cy="150782"/>
            </a:xfrm>
            <a:prstGeom prst="rect">
              <a:avLst/>
            </a:prstGeom>
          </p:spPr>
        </p:pic>
        <p:pic>
          <p:nvPicPr>
            <p:cNvPr id="49" name="object 49"/>
            <p:cNvPicPr/>
            <p:nvPr/>
          </p:nvPicPr>
          <p:blipFill>
            <a:blip r:embed="rId19" cstate="print"/>
            <a:stretch>
              <a:fillRect/>
            </a:stretch>
          </p:blipFill>
          <p:spPr>
            <a:xfrm>
              <a:off x="4930330" y="807404"/>
              <a:ext cx="150063" cy="150063"/>
            </a:xfrm>
            <a:prstGeom prst="rect">
              <a:avLst/>
            </a:prstGeom>
          </p:spPr>
        </p:pic>
        <p:pic>
          <p:nvPicPr>
            <p:cNvPr id="50" name="object 50"/>
            <p:cNvPicPr/>
            <p:nvPr/>
          </p:nvPicPr>
          <p:blipFill>
            <a:blip r:embed="rId20" cstate="print"/>
            <a:stretch>
              <a:fillRect/>
            </a:stretch>
          </p:blipFill>
          <p:spPr>
            <a:xfrm>
              <a:off x="8232571" y="5871307"/>
              <a:ext cx="149511" cy="149510"/>
            </a:xfrm>
            <a:prstGeom prst="rect">
              <a:avLst/>
            </a:prstGeom>
          </p:spPr>
        </p:pic>
        <p:pic>
          <p:nvPicPr>
            <p:cNvPr id="51" name="object 51"/>
            <p:cNvPicPr/>
            <p:nvPr/>
          </p:nvPicPr>
          <p:blipFill>
            <a:blip r:embed="rId21" cstate="print"/>
            <a:stretch>
              <a:fillRect/>
            </a:stretch>
          </p:blipFill>
          <p:spPr>
            <a:xfrm>
              <a:off x="4165636" y="5254598"/>
              <a:ext cx="149354" cy="149354"/>
            </a:xfrm>
            <a:prstGeom prst="rect">
              <a:avLst/>
            </a:prstGeom>
          </p:spPr>
        </p:pic>
        <p:pic>
          <p:nvPicPr>
            <p:cNvPr id="52" name="object 52"/>
            <p:cNvPicPr/>
            <p:nvPr/>
          </p:nvPicPr>
          <p:blipFill>
            <a:blip r:embed="rId22" cstate="print"/>
            <a:stretch>
              <a:fillRect/>
            </a:stretch>
          </p:blipFill>
          <p:spPr>
            <a:xfrm>
              <a:off x="4163615" y="6164362"/>
              <a:ext cx="149184" cy="149184"/>
            </a:xfrm>
            <a:prstGeom prst="rect">
              <a:avLst/>
            </a:prstGeom>
          </p:spPr>
        </p:pic>
        <p:pic>
          <p:nvPicPr>
            <p:cNvPr id="53" name="object 53"/>
            <p:cNvPicPr/>
            <p:nvPr/>
          </p:nvPicPr>
          <p:blipFill>
            <a:blip r:embed="rId23" cstate="print"/>
            <a:stretch>
              <a:fillRect/>
            </a:stretch>
          </p:blipFill>
          <p:spPr>
            <a:xfrm>
              <a:off x="3959485" y="4170532"/>
              <a:ext cx="149175" cy="149175"/>
            </a:xfrm>
            <a:prstGeom prst="rect">
              <a:avLst/>
            </a:prstGeom>
          </p:spPr>
        </p:pic>
        <p:pic>
          <p:nvPicPr>
            <p:cNvPr id="54" name="object 54">
              <a:hlinkClick r:id="rId24"/>
            </p:cNvPr>
            <p:cNvPicPr/>
            <p:nvPr/>
          </p:nvPicPr>
          <p:blipFill>
            <a:blip r:embed="rId25" cstate="print"/>
            <a:stretch>
              <a:fillRect/>
            </a:stretch>
          </p:blipFill>
          <p:spPr>
            <a:xfrm>
              <a:off x="530902" y="6673500"/>
              <a:ext cx="480496" cy="79516"/>
            </a:xfrm>
            <a:prstGeom prst="rect">
              <a:avLst/>
            </a:prstGeom>
          </p:spPr>
        </p:pic>
        <p:pic>
          <p:nvPicPr>
            <p:cNvPr id="55" name="object 55">
              <a:hlinkClick r:id="rId24"/>
            </p:cNvPr>
            <p:cNvPicPr/>
            <p:nvPr/>
          </p:nvPicPr>
          <p:blipFill>
            <a:blip r:embed="rId26" cstate="print"/>
            <a:stretch>
              <a:fillRect/>
            </a:stretch>
          </p:blipFill>
          <p:spPr>
            <a:xfrm>
              <a:off x="409433" y="6659069"/>
              <a:ext cx="93369" cy="93369"/>
            </a:xfrm>
            <a:prstGeom prst="rect">
              <a:avLst/>
            </a:prstGeom>
          </p:spPr>
        </p:pic>
      </p:grpSp>
      <p:grpSp>
        <p:nvGrpSpPr>
          <p:cNvPr id="57" name="object 57"/>
          <p:cNvGrpSpPr/>
          <p:nvPr/>
        </p:nvGrpSpPr>
        <p:grpSpPr>
          <a:xfrm>
            <a:off x="12411074" y="228600"/>
            <a:ext cx="9525" cy="6858000"/>
            <a:chOff x="12411074" y="228600"/>
            <a:chExt cx="9525" cy="6858000"/>
          </a:xfrm>
        </p:grpSpPr>
        <p:sp>
          <p:nvSpPr>
            <p:cNvPr id="58" name="object 58"/>
            <p:cNvSpPr/>
            <p:nvPr/>
          </p:nvSpPr>
          <p:spPr>
            <a:xfrm>
              <a:off x="12411074" y="228600"/>
              <a:ext cx="9525" cy="6858000"/>
            </a:xfrm>
            <a:custGeom>
              <a:avLst/>
              <a:gdLst/>
              <a:ahLst/>
              <a:cxnLst/>
              <a:rect l="l" t="t" r="r" b="b"/>
              <a:pathLst>
                <a:path w="9525" h="6858000">
                  <a:moveTo>
                    <a:pt x="9524" y="6857999"/>
                  </a:moveTo>
                  <a:lnTo>
                    <a:pt x="0" y="6857999"/>
                  </a:lnTo>
                  <a:lnTo>
                    <a:pt x="0" y="0"/>
                  </a:lnTo>
                  <a:lnTo>
                    <a:pt x="9524" y="0"/>
                  </a:lnTo>
                  <a:lnTo>
                    <a:pt x="9524" y="6857999"/>
                  </a:lnTo>
                  <a:close/>
                </a:path>
              </a:pathLst>
            </a:custGeom>
            <a:solidFill>
              <a:srgbClr val="F2F1F1"/>
            </a:solidFill>
          </p:spPr>
          <p:txBody>
            <a:bodyPr wrap="square" lIns="0" tIns="0" rIns="0" bIns="0" rtlCol="0"/>
            <a:lstStyle/>
            <a:p>
              <a:endParaRPr/>
            </a:p>
          </p:txBody>
        </p:sp>
        <p:sp>
          <p:nvSpPr>
            <p:cNvPr id="59" name="object 59"/>
            <p:cNvSpPr/>
            <p:nvPr/>
          </p:nvSpPr>
          <p:spPr>
            <a:xfrm>
              <a:off x="12411074" y="228600"/>
              <a:ext cx="9525" cy="6858000"/>
            </a:xfrm>
            <a:custGeom>
              <a:avLst/>
              <a:gdLst/>
              <a:ahLst/>
              <a:cxnLst/>
              <a:rect l="l" t="t" r="r" b="b"/>
              <a:pathLst>
                <a:path w="9525" h="6858000">
                  <a:moveTo>
                    <a:pt x="9524" y="6857999"/>
                  </a:moveTo>
                  <a:lnTo>
                    <a:pt x="0" y="6857999"/>
                  </a:lnTo>
                  <a:lnTo>
                    <a:pt x="0" y="0"/>
                  </a:lnTo>
                  <a:lnTo>
                    <a:pt x="9524" y="0"/>
                  </a:lnTo>
                  <a:lnTo>
                    <a:pt x="9524" y="6857999"/>
                  </a:lnTo>
                  <a:close/>
                </a:path>
              </a:pathLst>
            </a:custGeom>
            <a:solidFill>
              <a:srgbClr val="E1DEDD"/>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82475" cy="6858000"/>
          </a:xfrm>
          <a:custGeom>
            <a:avLst/>
            <a:gdLst/>
            <a:ahLst/>
            <a:cxnLst/>
            <a:rect l="l" t="t" r="r" b="b"/>
            <a:pathLst>
              <a:path w="12182475" h="6858000">
                <a:moveTo>
                  <a:pt x="12182474" y="6857999"/>
                </a:moveTo>
                <a:lnTo>
                  <a:pt x="0" y="6857999"/>
                </a:lnTo>
                <a:lnTo>
                  <a:pt x="0" y="0"/>
                </a:lnTo>
                <a:lnTo>
                  <a:pt x="12182474" y="0"/>
                </a:lnTo>
                <a:lnTo>
                  <a:pt x="12182474" y="6857999"/>
                </a:lnTo>
                <a:close/>
              </a:path>
            </a:pathLst>
          </a:custGeom>
          <a:solidFill>
            <a:srgbClr val="FFFFFF"/>
          </a:solidFill>
        </p:spPr>
        <p:txBody>
          <a:bodyPr wrap="square" lIns="0" tIns="0" rIns="0" bIns="0" rtlCol="0"/>
          <a:lstStyle/>
          <a:p>
            <a:endParaRPr/>
          </a:p>
        </p:txBody>
      </p:sp>
      <p:grpSp>
        <p:nvGrpSpPr>
          <p:cNvPr id="4" name="object 4"/>
          <p:cNvGrpSpPr/>
          <p:nvPr/>
        </p:nvGrpSpPr>
        <p:grpSpPr>
          <a:xfrm>
            <a:off x="228596" y="2420313"/>
            <a:ext cx="12002135" cy="4664075"/>
            <a:chOff x="228596" y="2420313"/>
            <a:chExt cx="12002135" cy="4664075"/>
          </a:xfrm>
        </p:grpSpPr>
        <p:sp>
          <p:nvSpPr>
            <p:cNvPr id="5" name="object 5"/>
            <p:cNvSpPr/>
            <p:nvPr/>
          </p:nvSpPr>
          <p:spPr>
            <a:xfrm>
              <a:off x="233358" y="2425076"/>
              <a:ext cx="11992610" cy="4654550"/>
            </a:xfrm>
            <a:custGeom>
              <a:avLst/>
              <a:gdLst/>
              <a:ahLst/>
              <a:cxnLst/>
              <a:rect l="l" t="t" r="r" b="b"/>
              <a:pathLst>
                <a:path w="11992610" h="4654550">
                  <a:moveTo>
                    <a:pt x="0" y="0"/>
                  </a:moveTo>
                  <a:lnTo>
                    <a:pt x="11992123" y="0"/>
                  </a:lnTo>
                  <a:lnTo>
                    <a:pt x="11992123" y="4654085"/>
                  </a:lnTo>
                  <a:lnTo>
                    <a:pt x="0" y="4654085"/>
                  </a:lnTo>
                  <a:lnTo>
                    <a:pt x="0" y="0"/>
                  </a:lnTo>
                  <a:close/>
                </a:path>
              </a:pathLst>
            </a:custGeom>
            <a:ln w="9517">
              <a:solidFill>
                <a:srgbClr val="000000"/>
              </a:solidFill>
            </a:ln>
          </p:spPr>
          <p:txBody>
            <a:bodyPr wrap="square" lIns="0" tIns="0" rIns="0" bIns="0" rtlCol="0"/>
            <a:lstStyle/>
            <a:p>
              <a:endParaRPr/>
            </a:p>
          </p:txBody>
        </p:sp>
        <p:sp>
          <p:nvSpPr>
            <p:cNvPr id="6" name="object 6"/>
            <p:cNvSpPr/>
            <p:nvPr/>
          </p:nvSpPr>
          <p:spPr>
            <a:xfrm>
              <a:off x="921473" y="6043345"/>
              <a:ext cx="4007485" cy="9525"/>
            </a:xfrm>
            <a:custGeom>
              <a:avLst/>
              <a:gdLst/>
              <a:ahLst/>
              <a:cxnLst/>
              <a:rect l="l" t="t" r="r" b="b"/>
              <a:pathLst>
                <a:path w="4007485" h="9525">
                  <a:moveTo>
                    <a:pt x="9512" y="0"/>
                  </a:moveTo>
                  <a:lnTo>
                    <a:pt x="0" y="0"/>
                  </a:lnTo>
                  <a:lnTo>
                    <a:pt x="0" y="9512"/>
                  </a:lnTo>
                  <a:lnTo>
                    <a:pt x="9512" y="9512"/>
                  </a:lnTo>
                  <a:lnTo>
                    <a:pt x="9512" y="0"/>
                  </a:lnTo>
                  <a:close/>
                </a:path>
                <a:path w="4007485" h="9525">
                  <a:moveTo>
                    <a:pt x="66624" y="0"/>
                  </a:moveTo>
                  <a:lnTo>
                    <a:pt x="57099" y="0"/>
                  </a:lnTo>
                  <a:lnTo>
                    <a:pt x="57099" y="9512"/>
                  </a:lnTo>
                  <a:lnTo>
                    <a:pt x="66624" y="9512"/>
                  </a:lnTo>
                  <a:lnTo>
                    <a:pt x="66624" y="0"/>
                  </a:lnTo>
                  <a:close/>
                </a:path>
                <a:path w="4007485" h="9525">
                  <a:moveTo>
                    <a:pt x="123723" y="0"/>
                  </a:moveTo>
                  <a:lnTo>
                    <a:pt x="114211" y="0"/>
                  </a:lnTo>
                  <a:lnTo>
                    <a:pt x="114211" y="9512"/>
                  </a:lnTo>
                  <a:lnTo>
                    <a:pt x="123723" y="9512"/>
                  </a:lnTo>
                  <a:lnTo>
                    <a:pt x="123723" y="0"/>
                  </a:lnTo>
                  <a:close/>
                </a:path>
                <a:path w="4007485" h="9525">
                  <a:moveTo>
                    <a:pt x="180835" y="0"/>
                  </a:moveTo>
                  <a:lnTo>
                    <a:pt x="171310" y="0"/>
                  </a:lnTo>
                  <a:lnTo>
                    <a:pt x="171310" y="9512"/>
                  </a:lnTo>
                  <a:lnTo>
                    <a:pt x="180835" y="9512"/>
                  </a:lnTo>
                  <a:lnTo>
                    <a:pt x="180835" y="0"/>
                  </a:lnTo>
                  <a:close/>
                </a:path>
                <a:path w="4007485" h="9525">
                  <a:moveTo>
                    <a:pt x="237934" y="0"/>
                  </a:moveTo>
                  <a:lnTo>
                    <a:pt x="228422" y="0"/>
                  </a:lnTo>
                  <a:lnTo>
                    <a:pt x="228422" y="9512"/>
                  </a:lnTo>
                  <a:lnTo>
                    <a:pt x="237934" y="9512"/>
                  </a:lnTo>
                  <a:lnTo>
                    <a:pt x="237934" y="0"/>
                  </a:lnTo>
                  <a:close/>
                </a:path>
                <a:path w="4007485" h="9525">
                  <a:moveTo>
                    <a:pt x="295046" y="0"/>
                  </a:moveTo>
                  <a:lnTo>
                    <a:pt x="285521" y="0"/>
                  </a:lnTo>
                  <a:lnTo>
                    <a:pt x="285521" y="9512"/>
                  </a:lnTo>
                  <a:lnTo>
                    <a:pt x="295046" y="9512"/>
                  </a:lnTo>
                  <a:lnTo>
                    <a:pt x="295046" y="0"/>
                  </a:lnTo>
                  <a:close/>
                </a:path>
                <a:path w="4007485" h="9525">
                  <a:moveTo>
                    <a:pt x="352145" y="0"/>
                  </a:moveTo>
                  <a:lnTo>
                    <a:pt x="342633" y="0"/>
                  </a:lnTo>
                  <a:lnTo>
                    <a:pt x="342633" y="9512"/>
                  </a:lnTo>
                  <a:lnTo>
                    <a:pt x="352145" y="9512"/>
                  </a:lnTo>
                  <a:lnTo>
                    <a:pt x="352145" y="0"/>
                  </a:lnTo>
                  <a:close/>
                </a:path>
                <a:path w="4007485" h="9525">
                  <a:moveTo>
                    <a:pt x="409257" y="0"/>
                  </a:moveTo>
                  <a:lnTo>
                    <a:pt x="399732" y="0"/>
                  </a:lnTo>
                  <a:lnTo>
                    <a:pt x="399732" y="9512"/>
                  </a:lnTo>
                  <a:lnTo>
                    <a:pt x="409257" y="9512"/>
                  </a:lnTo>
                  <a:lnTo>
                    <a:pt x="409257" y="0"/>
                  </a:lnTo>
                  <a:close/>
                </a:path>
                <a:path w="4007485" h="9525">
                  <a:moveTo>
                    <a:pt x="466356" y="0"/>
                  </a:moveTo>
                  <a:lnTo>
                    <a:pt x="456844" y="0"/>
                  </a:lnTo>
                  <a:lnTo>
                    <a:pt x="456844" y="9512"/>
                  </a:lnTo>
                  <a:lnTo>
                    <a:pt x="466356" y="9512"/>
                  </a:lnTo>
                  <a:lnTo>
                    <a:pt x="466356" y="0"/>
                  </a:lnTo>
                  <a:close/>
                </a:path>
                <a:path w="4007485" h="9525">
                  <a:moveTo>
                    <a:pt x="523468" y="0"/>
                  </a:moveTo>
                  <a:lnTo>
                    <a:pt x="513943" y="0"/>
                  </a:lnTo>
                  <a:lnTo>
                    <a:pt x="513943" y="9512"/>
                  </a:lnTo>
                  <a:lnTo>
                    <a:pt x="523468" y="9512"/>
                  </a:lnTo>
                  <a:lnTo>
                    <a:pt x="523468" y="0"/>
                  </a:lnTo>
                  <a:close/>
                </a:path>
                <a:path w="4007485" h="9525">
                  <a:moveTo>
                    <a:pt x="580567" y="0"/>
                  </a:moveTo>
                  <a:lnTo>
                    <a:pt x="571055" y="0"/>
                  </a:lnTo>
                  <a:lnTo>
                    <a:pt x="571055" y="9512"/>
                  </a:lnTo>
                  <a:lnTo>
                    <a:pt x="580567" y="9512"/>
                  </a:lnTo>
                  <a:lnTo>
                    <a:pt x="580567" y="0"/>
                  </a:lnTo>
                  <a:close/>
                </a:path>
                <a:path w="4007485" h="9525">
                  <a:moveTo>
                    <a:pt x="637679" y="0"/>
                  </a:moveTo>
                  <a:lnTo>
                    <a:pt x="628154" y="0"/>
                  </a:lnTo>
                  <a:lnTo>
                    <a:pt x="628154" y="9512"/>
                  </a:lnTo>
                  <a:lnTo>
                    <a:pt x="637679" y="9512"/>
                  </a:lnTo>
                  <a:lnTo>
                    <a:pt x="637679" y="0"/>
                  </a:lnTo>
                  <a:close/>
                </a:path>
                <a:path w="4007485" h="9525">
                  <a:moveTo>
                    <a:pt x="694778" y="0"/>
                  </a:moveTo>
                  <a:lnTo>
                    <a:pt x="685266" y="0"/>
                  </a:lnTo>
                  <a:lnTo>
                    <a:pt x="685266" y="9512"/>
                  </a:lnTo>
                  <a:lnTo>
                    <a:pt x="694778" y="9512"/>
                  </a:lnTo>
                  <a:lnTo>
                    <a:pt x="694778" y="0"/>
                  </a:lnTo>
                  <a:close/>
                </a:path>
                <a:path w="4007485" h="9525">
                  <a:moveTo>
                    <a:pt x="751890" y="0"/>
                  </a:moveTo>
                  <a:lnTo>
                    <a:pt x="742365" y="0"/>
                  </a:lnTo>
                  <a:lnTo>
                    <a:pt x="742365" y="9512"/>
                  </a:lnTo>
                  <a:lnTo>
                    <a:pt x="751890" y="9512"/>
                  </a:lnTo>
                  <a:lnTo>
                    <a:pt x="751890" y="0"/>
                  </a:lnTo>
                  <a:close/>
                </a:path>
                <a:path w="4007485" h="9525">
                  <a:moveTo>
                    <a:pt x="808990" y="0"/>
                  </a:moveTo>
                  <a:lnTo>
                    <a:pt x="799477" y="0"/>
                  </a:lnTo>
                  <a:lnTo>
                    <a:pt x="799477" y="9512"/>
                  </a:lnTo>
                  <a:lnTo>
                    <a:pt x="808990" y="9512"/>
                  </a:lnTo>
                  <a:lnTo>
                    <a:pt x="808990" y="0"/>
                  </a:lnTo>
                  <a:close/>
                </a:path>
                <a:path w="4007485" h="9525">
                  <a:moveTo>
                    <a:pt x="866101" y="0"/>
                  </a:moveTo>
                  <a:lnTo>
                    <a:pt x="856576" y="0"/>
                  </a:lnTo>
                  <a:lnTo>
                    <a:pt x="856576" y="9512"/>
                  </a:lnTo>
                  <a:lnTo>
                    <a:pt x="866101" y="9512"/>
                  </a:lnTo>
                  <a:lnTo>
                    <a:pt x="866101" y="0"/>
                  </a:lnTo>
                  <a:close/>
                </a:path>
                <a:path w="4007485" h="9525">
                  <a:moveTo>
                    <a:pt x="923201" y="0"/>
                  </a:moveTo>
                  <a:lnTo>
                    <a:pt x="913688" y="0"/>
                  </a:lnTo>
                  <a:lnTo>
                    <a:pt x="913688" y="9512"/>
                  </a:lnTo>
                  <a:lnTo>
                    <a:pt x="923201" y="9512"/>
                  </a:lnTo>
                  <a:lnTo>
                    <a:pt x="923201" y="0"/>
                  </a:lnTo>
                  <a:close/>
                </a:path>
                <a:path w="4007485" h="9525">
                  <a:moveTo>
                    <a:pt x="980300" y="0"/>
                  </a:moveTo>
                  <a:lnTo>
                    <a:pt x="970788" y="0"/>
                  </a:lnTo>
                  <a:lnTo>
                    <a:pt x="970788" y="9512"/>
                  </a:lnTo>
                  <a:lnTo>
                    <a:pt x="980300" y="9512"/>
                  </a:lnTo>
                  <a:lnTo>
                    <a:pt x="980300" y="0"/>
                  </a:lnTo>
                  <a:close/>
                </a:path>
                <a:path w="4007485" h="9525">
                  <a:moveTo>
                    <a:pt x="1037412" y="0"/>
                  </a:moveTo>
                  <a:lnTo>
                    <a:pt x="1027899" y="0"/>
                  </a:lnTo>
                  <a:lnTo>
                    <a:pt x="1027899" y="9512"/>
                  </a:lnTo>
                  <a:lnTo>
                    <a:pt x="1037412" y="9512"/>
                  </a:lnTo>
                  <a:lnTo>
                    <a:pt x="1037412" y="0"/>
                  </a:lnTo>
                  <a:close/>
                </a:path>
                <a:path w="4007485" h="9525">
                  <a:moveTo>
                    <a:pt x="1094511" y="0"/>
                  </a:moveTo>
                  <a:lnTo>
                    <a:pt x="1084999" y="0"/>
                  </a:lnTo>
                  <a:lnTo>
                    <a:pt x="1084999" y="9512"/>
                  </a:lnTo>
                  <a:lnTo>
                    <a:pt x="1094511" y="9512"/>
                  </a:lnTo>
                  <a:lnTo>
                    <a:pt x="1094511" y="0"/>
                  </a:lnTo>
                  <a:close/>
                </a:path>
                <a:path w="4007485" h="9525">
                  <a:moveTo>
                    <a:pt x="1151623" y="0"/>
                  </a:moveTo>
                  <a:lnTo>
                    <a:pt x="1142111" y="0"/>
                  </a:lnTo>
                  <a:lnTo>
                    <a:pt x="1142111" y="9512"/>
                  </a:lnTo>
                  <a:lnTo>
                    <a:pt x="1151623" y="9512"/>
                  </a:lnTo>
                  <a:lnTo>
                    <a:pt x="1151623" y="0"/>
                  </a:lnTo>
                  <a:close/>
                </a:path>
                <a:path w="4007485" h="9525">
                  <a:moveTo>
                    <a:pt x="1208722" y="0"/>
                  </a:moveTo>
                  <a:lnTo>
                    <a:pt x="1199210" y="0"/>
                  </a:lnTo>
                  <a:lnTo>
                    <a:pt x="1199210" y="9512"/>
                  </a:lnTo>
                  <a:lnTo>
                    <a:pt x="1208722" y="9512"/>
                  </a:lnTo>
                  <a:lnTo>
                    <a:pt x="1208722" y="0"/>
                  </a:lnTo>
                  <a:close/>
                </a:path>
                <a:path w="4007485" h="9525">
                  <a:moveTo>
                    <a:pt x="1265834" y="0"/>
                  </a:moveTo>
                  <a:lnTo>
                    <a:pt x="1256309" y="0"/>
                  </a:lnTo>
                  <a:lnTo>
                    <a:pt x="1256309" y="9512"/>
                  </a:lnTo>
                  <a:lnTo>
                    <a:pt x="1265834" y="9512"/>
                  </a:lnTo>
                  <a:lnTo>
                    <a:pt x="1265834" y="0"/>
                  </a:lnTo>
                  <a:close/>
                </a:path>
                <a:path w="4007485" h="9525">
                  <a:moveTo>
                    <a:pt x="1322933" y="0"/>
                  </a:moveTo>
                  <a:lnTo>
                    <a:pt x="1313421" y="0"/>
                  </a:lnTo>
                  <a:lnTo>
                    <a:pt x="1313421" y="9512"/>
                  </a:lnTo>
                  <a:lnTo>
                    <a:pt x="1322933" y="9512"/>
                  </a:lnTo>
                  <a:lnTo>
                    <a:pt x="1322933" y="0"/>
                  </a:lnTo>
                  <a:close/>
                </a:path>
                <a:path w="4007485" h="9525">
                  <a:moveTo>
                    <a:pt x="1380045" y="0"/>
                  </a:moveTo>
                  <a:lnTo>
                    <a:pt x="1370520" y="0"/>
                  </a:lnTo>
                  <a:lnTo>
                    <a:pt x="1370520" y="9512"/>
                  </a:lnTo>
                  <a:lnTo>
                    <a:pt x="1380045" y="9512"/>
                  </a:lnTo>
                  <a:lnTo>
                    <a:pt x="1380045" y="0"/>
                  </a:lnTo>
                  <a:close/>
                </a:path>
                <a:path w="4007485" h="9525">
                  <a:moveTo>
                    <a:pt x="1437144" y="0"/>
                  </a:moveTo>
                  <a:lnTo>
                    <a:pt x="1427632" y="0"/>
                  </a:lnTo>
                  <a:lnTo>
                    <a:pt x="1427632" y="9512"/>
                  </a:lnTo>
                  <a:lnTo>
                    <a:pt x="1437144" y="9512"/>
                  </a:lnTo>
                  <a:lnTo>
                    <a:pt x="1437144" y="0"/>
                  </a:lnTo>
                  <a:close/>
                </a:path>
                <a:path w="4007485" h="9525">
                  <a:moveTo>
                    <a:pt x="1494256" y="0"/>
                  </a:moveTo>
                  <a:lnTo>
                    <a:pt x="1484731" y="0"/>
                  </a:lnTo>
                  <a:lnTo>
                    <a:pt x="1484731" y="9512"/>
                  </a:lnTo>
                  <a:lnTo>
                    <a:pt x="1494256" y="9512"/>
                  </a:lnTo>
                  <a:lnTo>
                    <a:pt x="1494256" y="0"/>
                  </a:lnTo>
                  <a:close/>
                </a:path>
                <a:path w="4007485" h="9525">
                  <a:moveTo>
                    <a:pt x="1551355" y="0"/>
                  </a:moveTo>
                  <a:lnTo>
                    <a:pt x="1541843" y="0"/>
                  </a:lnTo>
                  <a:lnTo>
                    <a:pt x="1541843" y="9512"/>
                  </a:lnTo>
                  <a:lnTo>
                    <a:pt x="1551355" y="9512"/>
                  </a:lnTo>
                  <a:lnTo>
                    <a:pt x="1551355" y="0"/>
                  </a:lnTo>
                  <a:close/>
                </a:path>
                <a:path w="4007485" h="9525">
                  <a:moveTo>
                    <a:pt x="1608467" y="0"/>
                  </a:moveTo>
                  <a:lnTo>
                    <a:pt x="1598942" y="0"/>
                  </a:lnTo>
                  <a:lnTo>
                    <a:pt x="1598942" y="9512"/>
                  </a:lnTo>
                  <a:lnTo>
                    <a:pt x="1608467" y="9512"/>
                  </a:lnTo>
                  <a:lnTo>
                    <a:pt x="1608467" y="0"/>
                  </a:lnTo>
                  <a:close/>
                </a:path>
                <a:path w="4007485" h="9525">
                  <a:moveTo>
                    <a:pt x="1665566" y="0"/>
                  </a:moveTo>
                  <a:lnTo>
                    <a:pt x="1656054" y="0"/>
                  </a:lnTo>
                  <a:lnTo>
                    <a:pt x="1656054" y="9512"/>
                  </a:lnTo>
                  <a:lnTo>
                    <a:pt x="1665566" y="9512"/>
                  </a:lnTo>
                  <a:lnTo>
                    <a:pt x="1665566" y="0"/>
                  </a:lnTo>
                  <a:close/>
                </a:path>
                <a:path w="4007485" h="9525">
                  <a:moveTo>
                    <a:pt x="1722678" y="0"/>
                  </a:moveTo>
                  <a:lnTo>
                    <a:pt x="1713153" y="0"/>
                  </a:lnTo>
                  <a:lnTo>
                    <a:pt x="1713153" y="9512"/>
                  </a:lnTo>
                  <a:lnTo>
                    <a:pt x="1722678" y="9512"/>
                  </a:lnTo>
                  <a:lnTo>
                    <a:pt x="1722678" y="0"/>
                  </a:lnTo>
                  <a:close/>
                </a:path>
                <a:path w="4007485" h="9525">
                  <a:moveTo>
                    <a:pt x="1779778" y="0"/>
                  </a:moveTo>
                  <a:lnTo>
                    <a:pt x="1770265" y="0"/>
                  </a:lnTo>
                  <a:lnTo>
                    <a:pt x="1770265" y="9512"/>
                  </a:lnTo>
                  <a:lnTo>
                    <a:pt x="1779778" y="9512"/>
                  </a:lnTo>
                  <a:lnTo>
                    <a:pt x="1779778" y="0"/>
                  </a:lnTo>
                  <a:close/>
                </a:path>
                <a:path w="4007485" h="9525">
                  <a:moveTo>
                    <a:pt x="1836889" y="0"/>
                  </a:moveTo>
                  <a:lnTo>
                    <a:pt x="1827364" y="0"/>
                  </a:lnTo>
                  <a:lnTo>
                    <a:pt x="1827364" y="9512"/>
                  </a:lnTo>
                  <a:lnTo>
                    <a:pt x="1836889" y="9512"/>
                  </a:lnTo>
                  <a:lnTo>
                    <a:pt x="1836889" y="0"/>
                  </a:lnTo>
                  <a:close/>
                </a:path>
                <a:path w="4007485" h="9525">
                  <a:moveTo>
                    <a:pt x="1893989" y="0"/>
                  </a:moveTo>
                  <a:lnTo>
                    <a:pt x="1884476" y="0"/>
                  </a:lnTo>
                  <a:lnTo>
                    <a:pt x="1884476" y="9512"/>
                  </a:lnTo>
                  <a:lnTo>
                    <a:pt x="1893989" y="9512"/>
                  </a:lnTo>
                  <a:lnTo>
                    <a:pt x="1893989" y="0"/>
                  </a:lnTo>
                  <a:close/>
                </a:path>
                <a:path w="4007485" h="9525">
                  <a:moveTo>
                    <a:pt x="1951101" y="0"/>
                  </a:moveTo>
                  <a:lnTo>
                    <a:pt x="1941576" y="0"/>
                  </a:lnTo>
                  <a:lnTo>
                    <a:pt x="1941576" y="9512"/>
                  </a:lnTo>
                  <a:lnTo>
                    <a:pt x="1951101" y="9512"/>
                  </a:lnTo>
                  <a:lnTo>
                    <a:pt x="1951101" y="0"/>
                  </a:lnTo>
                  <a:close/>
                </a:path>
                <a:path w="4007485" h="9525">
                  <a:moveTo>
                    <a:pt x="2008200" y="0"/>
                  </a:moveTo>
                  <a:lnTo>
                    <a:pt x="1998687" y="0"/>
                  </a:lnTo>
                  <a:lnTo>
                    <a:pt x="1998687" y="9512"/>
                  </a:lnTo>
                  <a:lnTo>
                    <a:pt x="2008200" y="9512"/>
                  </a:lnTo>
                  <a:lnTo>
                    <a:pt x="2008200" y="0"/>
                  </a:lnTo>
                  <a:close/>
                </a:path>
                <a:path w="4007485" h="9525">
                  <a:moveTo>
                    <a:pt x="2065312" y="0"/>
                  </a:moveTo>
                  <a:lnTo>
                    <a:pt x="2055787" y="0"/>
                  </a:lnTo>
                  <a:lnTo>
                    <a:pt x="2055787" y="9512"/>
                  </a:lnTo>
                  <a:lnTo>
                    <a:pt x="2065312" y="9512"/>
                  </a:lnTo>
                  <a:lnTo>
                    <a:pt x="2065312" y="0"/>
                  </a:lnTo>
                  <a:close/>
                </a:path>
                <a:path w="4007485" h="9525">
                  <a:moveTo>
                    <a:pt x="2122411" y="0"/>
                  </a:moveTo>
                  <a:lnTo>
                    <a:pt x="2112899" y="0"/>
                  </a:lnTo>
                  <a:lnTo>
                    <a:pt x="2112899" y="9512"/>
                  </a:lnTo>
                  <a:lnTo>
                    <a:pt x="2122411" y="9512"/>
                  </a:lnTo>
                  <a:lnTo>
                    <a:pt x="2122411" y="0"/>
                  </a:lnTo>
                  <a:close/>
                </a:path>
                <a:path w="4007485" h="9525">
                  <a:moveTo>
                    <a:pt x="2179523" y="0"/>
                  </a:moveTo>
                  <a:lnTo>
                    <a:pt x="2169998" y="0"/>
                  </a:lnTo>
                  <a:lnTo>
                    <a:pt x="2169998" y="9512"/>
                  </a:lnTo>
                  <a:lnTo>
                    <a:pt x="2179523" y="9512"/>
                  </a:lnTo>
                  <a:lnTo>
                    <a:pt x="2179523" y="0"/>
                  </a:lnTo>
                  <a:close/>
                </a:path>
                <a:path w="4007485" h="9525">
                  <a:moveTo>
                    <a:pt x="2236622" y="0"/>
                  </a:moveTo>
                  <a:lnTo>
                    <a:pt x="2227110" y="0"/>
                  </a:lnTo>
                  <a:lnTo>
                    <a:pt x="2227110" y="9512"/>
                  </a:lnTo>
                  <a:lnTo>
                    <a:pt x="2236622" y="9512"/>
                  </a:lnTo>
                  <a:lnTo>
                    <a:pt x="2236622" y="0"/>
                  </a:lnTo>
                  <a:close/>
                </a:path>
                <a:path w="4007485" h="9525">
                  <a:moveTo>
                    <a:pt x="2293734" y="0"/>
                  </a:moveTo>
                  <a:lnTo>
                    <a:pt x="2284209" y="0"/>
                  </a:lnTo>
                  <a:lnTo>
                    <a:pt x="2284209" y="9512"/>
                  </a:lnTo>
                  <a:lnTo>
                    <a:pt x="2293734" y="9512"/>
                  </a:lnTo>
                  <a:lnTo>
                    <a:pt x="2293734" y="0"/>
                  </a:lnTo>
                  <a:close/>
                </a:path>
                <a:path w="4007485" h="9525">
                  <a:moveTo>
                    <a:pt x="2350833" y="0"/>
                  </a:moveTo>
                  <a:lnTo>
                    <a:pt x="2341321" y="0"/>
                  </a:lnTo>
                  <a:lnTo>
                    <a:pt x="2341321" y="9512"/>
                  </a:lnTo>
                  <a:lnTo>
                    <a:pt x="2350833" y="9512"/>
                  </a:lnTo>
                  <a:lnTo>
                    <a:pt x="2350833" y="0"/>
                  </a:lnTo>
                  <a:close/>
                </a:path>
                <a:path w="4007485" h="9525">
                  <a:moveTo>
                    <a:pt x="2407945" y="0"/>
                  </a:moveTo>
                  <a:lnTo>
                    <a:pt x="2398420" y="0"/>
                  </a:lnTo>
                  <a:lnTo>
                    <a:pt x="2398420" y="9512"/>
                  </a:lnTo>
                  <a:lnTo>
                    <a:pt x="2407945" y="9512"/>
                  </a:lnTo>
                  <a:lnTo>
                    <a:pt x="2407945" y="0"/>
                  </a:lnTo>
                  <a:close/>
                </a:path>
                <a:path w="4007485" h="9525">
                  <a:moveTo>
                    <a:pt x="2465044" y="0"/>
                  </a:moveTo>
                  <a:lnTo>
                    <a:pt x="2455532" y="0"/>
                  </a:lnTo>
                  <a:lnTo>
                    <a:pt x="2455532" y="9512"/>
                  </a:lnTo>
                  <a:lnTo>
                    <a:pt x="2465044" y="9512"/>
                  </a:lnTo>
                  <a:lnTo>
                    <a:pt x="2465044" y="0"/>
                  </a:lnTo>
                  <a:close/>
                </a:path>
                <a:path w="4007485" h="9525">
                  <a:moveTo>
                    <a:pt x="2522156" y="0"/>
                  </a:moveTo>
                  <a:lnTo>
                    <a:pt x="2512631" y="0"/>
                  </a:lnTo>
                  <a:lnTo>
                    <a:pt x="2512631" y="9512"/>
                  </a:lnTo>
                  <a:lnTo>
                    <a:pt x="2522156" y="9512"/>
                  </a:lnTo>
                  <a:lnTo>
                    <a:pt x="2522156" y="0"/>
                  </a:lnTo>
                  <a:close/>
                </a:path>
                <a:path w="4007485" h="9525">
                  <a:moveTo>
                    <a:pt x="2579255" y="0"/>
                  </a:moveTo>
                  <a:lnTo>
                    <a:pt x="2569743" y="0"/>
                  </a:lnTo>
                  <a:lnTo>
                    <a:pt x="2569743" y="9512"/>
                  </a:lnTo>
                  <a:lnTo>
                    <a:pt x="2579255" y="9512"/>
                  </a:lnTo>
                  <a:lnTo>
                    <a:pt x="2579255" y="0"/>
                  </a:lnTo>
                  <a:close/>
                </a:path>
                <a:path w="4007485" h="9525">
                  <a:moveTo>
                    <a:pt x="2636367" y="0"/>
                  </a:moveTo>
                  <a:lnTo>
                    <a:pt x="2626842" y="0"/>
                  </a:lnTo>
                  <a:lnTo>
                    <a:pt x="2626842" y="9512"/>
                  </a:lnTo>
                  <a:lnTo>
                    <a:pt x="2636367" y="9512"/>
                  </a:lnTo>
                  <a:lnTo>
                    <a:pt x="2636367" y="0"/>
                  </a:lnTo>
                  <a:close/>
                </a:path>
                <a:path w="4007485" h="9525">
                  <a:moveTo>
                    <a:pt x="2693466" y="0"/>
                  </a:moveTo>
                  <a:lnTo>
                    <a:pt x="2683954" y="0"/>
                  </a:lnTo>
                  <a:lnTo>
                    <a:pt x="2683954" y="9512"/>
                  </a:lnTo>
                  <a:lnTo>
                    <a:pt x="2693466" y="9512"/>
                  </a:lnTo>
                  <a:lnTo>
                    <a:pt x="2693466" y="0"/>
                  </a:lnTo>
                  <a:close/>
                </a:path>
                <a:path w="4007485" h="9525">
                  <a:moveTo>
                    <a:pt x="2750578" y="0"/>
                  </a:moveTo>
                  <a:lnTo>
                    <a:pt x="2741053" y="0"/>
                  </a:lnTo>
                  <a:lnTo>
                    <a:pt x="2741053" y="9512"/>
                  </a:lnTo>
                  <a:lnTo>
                    <a:pt x="2750578" y="9512"/>
                  </a:lnTo>
                  <a:lnTo>
                    <a:pt x="2750578" y="0"/>
                  </a:lnTo>
                  <a:close/>
                </a:path>
                <a:path w="4007485" h="9525">
                  <a:moveTo>
                    <a:pt x="2807678" y="0"/>
                  </a:moveTo>
                  <a:lnTo>
                    <a:pt x="2798165" y="0"/>
                  </a:lnTo>
                  <a:lnTo>
                    <a:pt x="2798165" y="9512"/>
                  </a:lnTo>
                  <a:lnTo>
                    <a:pt x="2807678" y="9512"/>
                  </a:lnTo>
                  <a:lnTo>
                    <a:pt x="2807678" y="0"/>
                  </a:lnTo>
                  <a:close/>
                </a:path>
                <a:path w="4007485" h="9525">
                  <a:moveTo>
                    <a:pt x="2864777" y="0"/>
                  </a:moveTo>
                  <a:lnTo>
                    <a:pt x="2855264" y="0"/>
                  </a:lnTo>
                  <a:lnTo>
                    <a:pt x="2855264" y="9512"/>
                  </a:lnTo>
                  <a:lnTo>
                    <a:pt x="2864777" y="9512"/>
                  </a:lnTo>
                  <a:lnTo>
                    <a:pt x="2864777" y="0"/>
                  </a:lnTo>
                  <a:close/>
                </a:path>
                <a:path w="4007485" h="9525">
                  <a:moveTo>
                    <a:pt x="2921889" y="0"/>
                  </a:moveTo>
                  <a:lnTo>
                    <a:pt x="2912376" y="0"/>
                  </a:lnTo>
                  <a:lnTo>
                    <a:pt x="2912376" y="9512"/>
                  </a:lnTo>
                  <a:lnTo>
                    <a:pt x="2921889" y="9512"/>
                  </a:lnTo>
                  <a:lnTo>
                    <a:pt x="2921889" y="0"/>
                  </a:lnTo>
                  <a:close/>
                </a:path>
                <a:path w="4007485" h="9525">
                  <a:moveTo>
                    <a:pt x="2978988" y="0"/>
                  </a:moveTo>
                  <a:lnTo>
                    <a:pt x="2969476" y="0"/>
                  </a:lnTo>
                  <a:lnTo>
                    <a:pt x="2969476" y="9512"/>
                  </a:lnTo>
                  <a:lnTo>
                    <a:pt x="2978988" y="9512"/>
                  </a:lnTo>
                  <a:lnTo>
                    <a:pt x="2978988" y="0"/>
                  </a:lnTo>
                  <a:close/>
                </a:path>
                <a:path w="4007485" h="9525">
                  <a:moveTo>
                    <a:pt x="3036100" y="0"/>
                  </a:moveTo>
                  <a:lnTo>
                    <a:pt x="3026587" y="0"/>
                  </a:lnTo>
                  <a:lnTo>
                    <a:pt x="3026587" y="9512"/>
                  </a:lnTo>
                  <a:lnTo>
                    <a:pt x="3036100" y="9512"/>
                  </a:lnTo>
                  <a:lnTo>
                    <a:pt x="3036100" y="0"/>
                  </a:lnTo>
                  <a:close/>
                </a:path>
                <a:path w="4007485" h="9525">
                  <a:moveTo>
                    <a:pt x="3093199" y="0"/>
                  </a:moveTo>
                  <a:lnTo>
                    <a:pt x="3083687" y="0"/>
                  </a:lnTo>
                  <a:lnTo>
                    <a:pt x="3083687" y="9512"/>
                  </a:lnTo>
                  <a:lnTo>
                    <a:pt x="3093199" y="9512"/>
                  </a:lnTo>
                  <a:lnTo>
                    <a:pt x="3093199" y="0"/>
                  </a:lnTo>
                  <a:close/>
                </a:path>
                <a:path w="4007485" h="9525">
                  <a:moveTo>
                    <a:pt x="3150311" y="0"/>
                  </a:moveTo>
                  <a:lnTo>
                    <a:pt x="3140786" y="0"/>
                  </a:lnTo>
                  <a:lnTo>
                    <a:pt x="3140786" y="9512"/>
                  </a:lnTo>
                  <a:lnTo>
                    <a:pt x="3150311" y="9512"/>
                  </a:lnTo>
                  <a:lnTo>
                    <a:pt x="3150311" y="0"/>
                  </a:lnTo>
                  <a:close/>
                </a:path>
                <a:path w="4007485" h="9525">
                  <a:moveTo>
                    <a:pt x="3207410" y="0"/>
                  </a:moveTo>
                  <a:lnTo>
                    <a:pt x="3197898" y="0"/>
                  </a:lnTo>
                  <a:lnTo>
                    <a:pt x="3197898" y="9512"/>
                  </a:lnTo>
                  <a:lnTo>
                    <a:pt x="3207410" y="9512"/>
                  </a:lnTo>
                  <a:lnTo>
                    <a:pt x="3207410" y="0"/>
                  </a:lnTo>
                  <a:close/>
                </a:path>
                <a:path w="4007485" h="9525">
                  <a:moveTo>
                    <a:pt x="3264522" y="0"/>
                  </a:moveTo>
                  <a:lnTo>
                    <a:pt x="3254997" y="0"/>
                  </a:lnTo>
                  <a:lnTo>
                    <a:pt x="3254997" y="9512"/>
                  </a:lnTo>
                  <a:lnTo>
                    <a:pt x="3264522" y="9512"/>
                  </a:lnTo>
                  <a:lnTo>
                    <a:pt x="3264522" y="0"/>
                  </a:lnTo>
                  <a:close/>
                </a:path>
                <a:path w="4007485" h="9525">
                  <a:moveTo>
                    <a:pt x="3321621" y="0"/>
                  </a:moveTo>
                  <a:lnTo>
                    <a:pt x="3312109" y="0"/>
                  </a:lnTo>
                  <a:lnTo>
                    <a:pt x="3312109" y="9512"/>
                  </a:lnTo>
                  <a:lnTo>
                    <a:pt x="3321621" y="9512"/>
                  </a:lnTo>
                  <a:lnTo>
                    <a:pt x="3321621" y="0"/>
                  </a:lnTo>
                  <a:close/>
                </a:path>
                <a:path w="4007485" h="9525">
                  <a:moveTo>
                    <a:pt x="3378733" y="0"/>
                  </a:moveTo>
                  <a:lnTo>
                    <a:pt x="3369208" y="0"/>
                  </a:lnTo>
                  <a:lnTo>
                    <a:pt x="3369208" y="9512"/>
                  </a:lnTo>
                  <a:lnTo>
                    <a:pt x="3378733" y="9512"/>
                  </a:lnTo>
                  <a:lnTo>
                    <a:pt x="3378733" y="0"/>
                  </a:lnTo>
                  <a:close/>
                </a:path>
                <a:path w="4007485" h="9525">
                  <a:moveTo>
                    <a:pt x="3435832" y="0"/>
                  </a:moveTo>
                  <a:lnTo>
                    <a:pt x="3426320" y="0"/>
                  </a:lnTo>
                  <a:lnTo>
                    <a:pt x="3426320" y="9512"/>
                  </a:lnTo>
                  <a:lnTo>
                    <a:pt x="3435832" y="9512"/>
                  </a:lnTo>
                  <a:lnTo>
                    <a:pt x="3435832" y="0"/>
                  </a:lnTo>
                  <a:close/>
                </a:path>
                <a:path w="4007485" h="9525">
                  <a:moveTo>
                    <a:pt x="3492944" y="0"/>
                  </a:moveTo>
                  <a:lnTo>
                    <a:pt x="3483419" y="0"/>
                  </a:lnTo>
                  <a:lnTo>
                    <a:pt x="3483419" y="9512"/>
                  </a:lnTo>
                  <a:lnTo>
                    <a:pt x="3492944" y="9512"/>
                  </a:lnTo>
                  <a:lnTo>
                    <a:pt x="3492944" y="0"/>
                  </a:lnTo>
                  <a:close/>
                </a:path>
                <a:path w="4007485" h="9525">
                  <a:moveTo>
                    <a:pt x="3550043" y="0"/>
                  </a:moveTo>
                  <a:lnTo>
                    <a:pt x="3540531" y="0"/>
                  </a:lnTo>
                  <a:lnTo>
                    <a:pt x="3540531" y="9512"/>
                  </a:lnTo>
                  <a:lnTo>
                    <a:pt x="3550043" y="9512"/>
                  </a:lnTo>
                  <a:lnTo>
                    <a:pt x="3550043" y="0"/>
                  </a:lnTo>
                  <a:close/>
                </a:path>
                <a:path w="4007485" h="9525">
                  <a:moveTo>
                    <a:pt x="3607155" y="0"/>
                  </a:moveTo>
                  <a:lnTo>
                    <a:pt x="3597630" y="0"/>
                  </a:lnTo>
                  <a:lnTo>
                    <a:pt x="3597630" y="9512"/>
                  </a:lnTo>
                  <a:lnTo>
                    <a:pt x="3607155" y="9512"/>
                  </a:lnTo>
                  <a:lnTo>
                    <a:pt x="3607155" y="0"/>
                  </a:lnTo>
                  <a:close/>
                </a:path>
                <a:path w="4007485" h="9525">
                  <a:moveTo>
                    <a:pt x="3664254" y="0"/>
                  </a:moveTo>
                  <a:lnTo>
                    <a:pt x="3654742" y="0"/>
                  </a:lnTo>
                  <a:lnTo>
                    <a:pt x="3654742" y="9512"/>
                  </a:lnTo>
                  <a:lnTo>
                    <a:pt x="3664254" y="9512"/>
                  </a:lnTo>
                  <a:lnTo>
                    <a:pt x="3664254" y="0"/>
                  </a:lnTo>
                  <a:close/>
                </a:path>
                <a:path w="4007485" h="9525">
                  <a:moveTo>
                    <a:pt x="3721366" y="0"/>
                  </a:moveTo>
                  <a:lnTo>
                    <a:pt x="3711841" y="0"/>
                  </a:lnTo>
                  <a:lnTo>
                    <a:pt x="3711841" y="9512"/>
                  </a:lnTo>
                  <a:lnTo>
                    <a:pt x="3721366" y="9512"/>
                  </a:lnTo>
                  <a:lnTo>
                    <a:pt x="3721366" y="0"/>
                  </a:lnTo>
                  <a:close/>
                </a:path>
                <a:path w="4007485" h="9525">
                  <a:moveTo>
                    <a:pt x="3778466" y="0"/>
                  </a:moveTo>
                  <a:lnTo>
                    <a:pt x="3768953" y="0"/>
                  </a:lnTo>
                  <a:lnTo>
                    <a:pt x="3768953" y="9512"/>
                  </a:lnTo>
                  <a:lnTo>
                    <a:pt x="3778466" y="9512"/>
                  </a:lnTo>
                  <a:lnTo>
                    <a:pt x="3778466" y="0"/>
                  </a:lnTo>
                  <a:close/>
                </a:path>
                <a:path w="4007485" h="9525">
                  <a:moveTo>
                    <a:pt x="3835577" y="0"/>
                  </a:moveTo>
                  <a:lnTo>
                    <a:pt x="3826052" y="0"/>
                  </a:lnTo>
                  <a:lnTo>
                    <a:pt x="3826052" y="9512"/>
                  </a:lnTo>
                  <a:lnTo>
                    <a:pt x="3835577" y="9512"/>
                  </a:lnTo>
                  <a:lnTo>
                    <a:pt x="3835577" y="0"/>
                  </a:lnTo>
                  <a:close/>
                </a:path>
                <a:path w="4007485" h="9525">
                  <a:moveTo>
                    <a:pt x="3892677" y="0"/>
                  </a:moveTo>
                  <a:lnTo>
                    <a:pt x="3883164" y="0"/>
                  </a:lnTo>
                  <a:lnTo>
                    <a:pt x="3883164" y="9512"/>
                  </a:lnTo>
                  <a:lnTo>
                    <a:pt x="3892677" y="9512"/>
                  </a:lnTo>
                  <a:lnTo>
                    <a:pt x="3892677" y="0"/>
                  </a:lnTo>
                  <a:close/>
                </a:path>
                <a:path w="4007485" h="9525">
                  <a:moveTo>
                    <a:pt x="3949789" y="0"/>
                  </a:moveTo>
                  <a:lnTo>
                    <a:pt x="3940264" y="0"/>
                  </a:lnTo>
                  <a:lnTo>
                    <a:pt x="3940264" y="9512"/>
                  </a:lnTo>
                  <a:lnTo>
                    <a:pt x="3949789" y="9512"/>
                  </a:lnTo>
                  <a:lnTo>
                    <a:pt x="3949789" y="0"/>
                  </a:lnTo>
                  <a:close/>
                </a:path>
                <a:path w="4007485" h="9525">
                  <a:moveTo>
                    <a:pt x="4006888" y="0"/>
                  </a:moveTo>
                  <a:lnTo>
                    <a:pt x="3997375" y="0"/>
                  </a:lnTo>
                  <a:lnTo>
                    <a:pt x="3997375" y="9512"/>
                  </a:lnTo>
                  <a:lnTo>
                    <a:pt x="4006888" y="9512"/>
                  </a:lnTo>
                  <a:lnTo>
                    <a:pt x="4006888" y="0"/>
                  </a:lnTo>
                  <a:close/>
                </a:path>
              </a:pathLst>
            </a:custGeom>
            <a:solidFill>
              <a:srgbClr val="C7C6C3"/>
            </a:solidFill>
          </p:spPr>
          <p:txBody>
            <a:bodyPr wrap="square" lIns="0" tIns="0" rIns="0" bIns="0" rtlCol="0"/>
            <a:lstStyle/>
            <a:p>
              <a:endParaRPr/>
            </a:p>
          </p:txBody>
        </p:sp>
        <p:sp>
          <p:nvSpPr>
            <p:cNvPr id="7" name="object 7"/>
            <p:cNvSpPr/>
            <p:nvPr/>
          </p:nvSpPr>
          <p:spPr>
            <a:xfrm>
              <a:off x="4918849" y="6043345"/>
              <a:ext cx="4007485" cy="9525"/>
            </a:xfrm>
            <a:custGeom>
              <a:avLst/>
              <a:gdLst/>
              <a:ahLst/>
              <a:cxnLst/>
              <a:rect l="l" t="t" r="r" b="b"/>
              <a:pathLst>
                <a:path w="4007484" h="9525">
                  <a:moveTo>
                    <a:pt x="9512" y="0"/>
                  </a:moveTo>
                  <a:lnTo>
                    <a:pt x="0" y="0"/>
                  </a:lnTo>
                  <a:lnTo>
                    <a:pt x="0" y="9512"/>
                  </a:lnTo>
                  <a:lnTo>
                    <a:pt x="9512" y="9512"/>
                  </a:lnTo>
                  <a:lnTo>
                    <a:pt x="9512" y="0"/>
                  </a:lnTo>
                  <a:close/>
                </a:path>
                <a:path w="4007484" h="9525">
                  <a:moveTo>
                    <a:pt x="66624" y="0"/>
                  </a:moveTo>
                  <a:lnTo>
                    <a:pt x="57099" y="0"/>
                  </a:lnTo>
                  <a:lnTo>
                    <a:pt x="57099" y="9512"/>
                  </a:lnTo>
                  <a:lnTo>
                    <a:pt x="66624" y="9512"/>
                  </a:lnTo>
                  <a:lnTo>
                    <a:pt x="66624" y="0"/>
                  </a:lnTo>
                  <a:close/>
                </a:path>
                <a:path w="4007484" h="9525">
                  <a:moveTo>
                    <a:pt x="123723" y="0"/>
                  </a:moveTo>
                  <a:lnTo>
                    <a:pt x="114211" y="0"/>
                  </a:lnTo>
                  <a:lnTo>
                    <a:pt x="114211" y="9512"/>
                  </a:lnTo>
                  <a:lnTo>
                    <a:pt x="123723" y="9512"/>
                  </a:lnTo>
                  <a:lnTo>
                    <a:pt x="123723" y="0"/>
                  </a:lnTo>
                  <a:close/>
                </a:path>
                <a:path w="4007484" h="9525">
                  <a:moveTo>
                    <a:pt x="180835" y="0"/>
                  </a:moveTo>
                  <a:lnTo>
                    <a:pt x="171310" y="0"/>
                  </a:lnTo>
                  <a:lnTo>
                    <a:pt x="171310" y="9512"/>
                  </a:lnTo>
                  <a:lnTo>
                    <a:pt x="180835" y="9512"/>
                  </a:lnTo>
                  <a:lnTo>
                    <a:pt x="180835" y="0"/>
                  </a:lnTo>
                  <a:close/>
                </a:path>
                <a:path w="4007484" h="9525">
                  <a:moveTo>
                    <a:pt x="237934" y="0"/>
                  </a:moveTo>
                  <a:lnTo>
                    <a:pt x="228422" y="0"/>
                  </a:lnTo>
                  <a:lnTo>
                    <a:pt x="228422" y="9512"/>
                  </a:lnTo>
                  <a:lnTo>
                    <a:pt x="237934" y="9512"/>
                  </a:lnTo>
                  <a:lnTo>
                    <a:pt x="237934" y="0"/>
                  </a:lnTo>
                  <a:close/>
                </a:path>
                <a:path w="4007484" h="9525">
                  <a:moveTo>
                    <a:pt x="295046" y="0"/>
                  </a:moveTo>
                  <a:lnTo>
                    <a:pt x="285521" y="0"/>
                  </a:lnTo>
                  <a:lnTo>
                    <a:pt x="285521" y="9512"/>
                  </a:lnTo>
                  <a:lnTo>
                    <a:pt x="295046" y="9512"/>
                  </a:lnTo>
                  <a:lnTo>
                    <a:pt x="295046" y="0"/>
                  </a:lnTo>
                  <a:close/>
                </a:path>
                <a:path w="4007484" h="9525">
                  <a:moveTo>
                    <a:pt x="352145" y="0"/>
                  </a:moveTo>
                  <a:lnTo>
                    <a:pt x="342633" y="0"/>
                  </a:lnTo>
                  <a:lnTo>
                    <a:pt x="342633" y="9512"/>
                  </a:lnTo>
                  <a:lnTo>
                    <a:pt x="352145" y="9512"/>
                  </a:lnTo>
                  <a:lnTo>
                    <a:pt x="352145" y="0"/>
                  </a:lnTo>
                  <a:close/>
                </a:path>
                <a:path w="4007484" h="9525">
                  <a:moveTo>
                    <a:pt x="409257" y="0"/>
                  </a:moveTo>
                  <a:lnTo>
                    <a:pt x="399732" y="0"/>
                  </a:lnTo>
                  <a:lnTo>
                    <a:pt x="399732" y="9512"/>
                  </a:lnTo>
                  <a:lnTo>
                    <a:pt x="409257" y="9512"/>
                  </a:lnTo>
                  <a:lnTo>
                    <a:pt x="409257" y="0"/>
                  </a:lnTo>
                  <a:close/>
                </a:path>
                <a:path w="4007484" h="9525">
                  <a:moveTo>
                    <a:pt x="466356" y="0"/>
                  </a:moveTo>
                  <a:lnTo>
                    <a:pt x="456844" y="0"/>
                  </a:lnTo>
                  <a:lnTo>
                    <a:pt x="456844" y="9512"/>
                  </a:lnTo>
                  <a:lnTo>
                    <a:pt x="466356" y="9512"/>
                  </a:lnTo>
                  <a:lnTo>
                    <a:pt x="466356" y="0"/>
                  </a:lnTo>
                  <a:close/>
                </a:path>
                <a:path w="4007484" h="9525">
                  <a:moveTo>
                    <a:pt x="523468" y="0"/>
                  </a:moveTo>
                  <a:lnTo>
                    <a:pt x="513943" y="0"/>
                  </a:lnTo>
                  <a:lnTo>
                    <a:pt x="513943" y="9512"/>
                  </a:lnTo>
                  <a:lnTo>
                    <a:pt x="523468" y="9512"/>
                  </a:lnTo>
                  <a:lnTo>
                    <a:pt x="523468" y="0"/>
                  </a:lnTo>
                  <a:close/>
                </a:path>
                <a:path w="4007484" h="9525">
                  <a:moveTo>
                    <a:pt x="580567" y="0"/>
                  </a:moveTo>
                  <a:lnTo>
                    <a:pt x="571055" y="0"/>
                  </a:lnTo>
                  <a:lnTo>
                    <a:pt x="571055" y="9512"/>
                  </a:lnTo>
                  <a:lnTo>
                    <a:pt x="580567" y="9512"/>
                  </a:lnTo>
                  <a:lnTo>
                    <a:pt x="580567" y="0"/>
                  </a:lnTo>
                  <a:close/>
                </a:path>
                <a:path w="4007484" h="9525">
                  <a:moveTo>
                    <a:pt x="637667" y="0"/>
                  </a:moveTo>
                  <a:lnTo>
                    <a:pt x="628154" y="0"/>
                  </a:lnTo>
                  <a:lnTo>
                    <a:pt x="628154" y="9512"/>
                  </a:lnTo>
                  <a:lnTo>
                    <a:pt x="637667" y="9512"/>
                  </a:lnTo>
                  <a:lnTo>
                    <a:pt x="637667" y="0"/>
                  </a:lnTo>
                  <a:close/>
                </a:path>
                <a:path w="4007484" h="9525">
                  <a:moveTo>
                    <a:pt x="694778" y="0"/>
                  </a:moveTo>
                  <a:lnTo>
                    <a:pt x="685266" y="0"/>
                  </a:lnTo>
                  <a:lnTo>
                    <a:pt x="685266" y="9512"/>
                  </a:lnTo>
                  <a:lnTo>
                    <a:pt x="694778" y="9512"/>
                  </a:lnTo>
                  <a:lnTo>
                    <a:pt x="694778" y="0"/>
                  </a:lnTo>
                  <a:close/>
                </a:path>
                <a:path w="4007484" h="9525">
                  <a:moveTo>
                    <a:pt x="751878" y="0"/>
                  </a:moveTo>
                  <a:lnTo>
                    <a:pt x="742365" y="0"/>
                  </a:lnTo>
                  <a:lnTo>
                    <a:pt x="742365" y="9512"/>
                  </a:lnTo>
                  <a:lnTo>
                    <a:pt x="751878" y="9512"/>
                  </a:lnTo>
                  <a:lnTo>
                    <a:pt x="751878" y="0"/>
                  </a:lnTo>
                  <a:close/>
                </a:path>
                <a:path w="4007484" h="9525">
                  <a:moveTo>
                    <a:pt x="808990" y="0"/>
                  </a:moveTo>
                  <a:lnTo>
                    <a:pt x="799477" y="0"/>
                  </a:lnTo>
                  <a:lnTo>
                    <a:pt x="799477" y="9512"/>
                  </a:lnTo>
                  <a:lnTo>
                    <a:pt x="808990" y="9512"/>
                  </a:lnTo>
                  <a:lnTo>
                    <a:pt x="808990" y="0"/>
                  </a:lnTo>
                  <a:close/>
                </a:path>
                <a:path w="4007484" h="9525">
                  <a:moveTo>
                    <a:pt x="866089" y="0"/>
                  </a:moveTo>
                  <a:lnTo>
                    <a:pt x="856576" y="0"/>
                  </a:lnTo>
                  <a:lnTo>
                    <a:pt x="856576" y="9512"/>
                  </a:lnTo>
                  <a:lnTo>
                    <a:pt x="866089" y="9512"/>
                  </a:lnTo>
                  <a:lnTo>
                    <a:pt x="866089" y="0"/>
                  </a:lnTo>
                  <a:close/>
                </a:path>
                <a:path w="4007484" h="9525">
                  <a:moveTo>
                    <a:pt x="923201" y="0"/>
                  </a:moveTo>
                  <a:lnTo>
                    <a:pt x="913676" y="0"/>
                  </a:lnTo>
                  <a:lnTo>
                    <a:pt x="913676" y="9512"/>
                  </a:lnTo>
                  <a:lnTo>
                    <a:pt x="923201" y="9512"/>
                  </a:lnTo>
                  <a:lnTo>
                    <a:pt x="923201" y="0"/>
                  </a:lnTo>
                  <a:close/>
                </a:path>
                <a:path w="4007484" h="9525">
                  <a:moveTo>
                    <a:pt x="980300" y="0"/>
                  </a:moveTo>
                  <a:lnTo>
                    <a:pt x="970788" y="0"/>
                  </a:lnTo>
                  <a:lnTo>
                    <a:pt x="970788" y="9512"/>
                  </a:lnTo>
                  <a:lnTo>
                    <a:pt x="980300" y="9512"/>
                  </a:lnTo>
                  <a:lnTo>
                    <a:pt x="980300" y="0"/>
                  </a:lnTo>
                  <a:close/>
                </a:path>
                <a:path w="4007484" h="9525">
                  <a:moveTo>
                    <a:pt x="1037412" y="0"/>
                  </a:moveTo>
                  <a:lnTo>
                    <a:pt x="1027887" y="0"/>
                  </a:lnTo>
                  <a:lnTo>
                    <a:pt x="1027887" y="9512"/>
                  </a:lnTo>
                  <a:lnTo>
                    <a:pt x="1037412" y="9512"/>
                  </a:lnTo>
                  <a:lnTo>
                    <a:pt x="1037412" y="0"/>
                  </a:lnTo>
                  <a:close/>
                </a:path>
                <a:path w="4007484" h="9525">
                  <a:moveTo>
                    <a:pt x="1094511" y="0"/>
                  </a:moveTo>
                  <a:lnTo>
                    <a:pt x="1084999" y="0"/>
                  </a:lnTo>
                  <a:lnTo>
                    <a:pt x="1084999" y="9512"/>
                  </a:lnTo>
                  <a:lnTo>
                    <a:pt x="1094511" y="9512"/>
                  </a:lnTo>
                  <a:lnTo>
                    <a:pt x="1094511" y="0"/>
                  </a:lnTo>
                  <a:close/>
                </a:path>
                <a:path w="4007484" h="9525">
                  <a:moveTo>
                    <a:pt x="1151623" y="0"/>
                  </a:moveTo>
                  <a:lnTo>
                    <a:pt x="1142098" y="0"/>
                  </a:lnTo>
                  <a:lnTo>
                    <a:pt x="1142098" y="9512"/>
                  </a:lnTo>
                  <a:lnTo>
                    <a:pt x="1151623" y="9512"/>
                  </a:lnTo>
                  <a:lnTo>
                    <a:pt x="1151623" y="0"/>
                  </a:lnTo>
                  <a:close/>
                </a:path>
                <a:path w="4007484" h="9525">
                  <a:moveTo>
                    <a:pt x="1208722" y="0"/>
                  </a:moveTo>
                  <a:lnTo>
                    <a:pt x="1199210" y="0"/>
                  </a:lnTo>
                  <a:lnTo>
                    <a:pt x="1199210" y="9512"/>
                  </a:lnTo>
                  <a:lnTo>
                    <a:pt x="1208722" y="9512"/>
                  </a:lnTo>
                  <a:lnTo>
                    <a:pt x="1208722" y="0"/>
                  </a:lnTo>
                  <a:close/>
                </a:path>
                <a:path w="4007484" h="9525">
                  <a:moveTo>
                    <a:pt x="1265834" y="0"/>
                  </a:moveTo>
                  <a:lnTo>
                    <a:pt x="1256309" y="0"/>
                  </a:lnTo>
                  <a:lnTo>
                    <a:pt x="1256309" y="9512"/>
                  </a:lnTo>
                  <a:lnTo>
                    <a:pt x="1265834" y="9512"/>
                  </a:lnTo>
                  <a:lnTo>
                    <a:pt x="1265834" y="0"/>
                  </a:lnTo>
                  <a:close/>
                </a:path>
                <a:path w="4007484" h="9525">
                  <a:moveTo>
                    <a:pt x="1322933" y="0"/>
                  </a:moveTo>
                  <a:lnTo>
                    <a:pt x="1313421" y="0"/>
                  </a:lnTo>
                  <a:lnTo>
                    <a:pt x="1313421" y="9512"/>
                  </a:lnTo>
                  <a:lnTo>
                    <a:pt x="1322933" y="9512"/>
                  </a:lnTo>
                  <a:lnTo>
                    <a:pt x="1322933" y="0"/>
                  </a:lnTo>
                  <a:close/>
                </a:path>
                <a:path w="4007484" h="9525">
                  <a:moveTo>
                    <a:pt x="1380045" y="0"/>
                  </a:moveTo>
                  <a:lnTo>
                    <a:pt x="1370520" y="0"/>
                  </a:lnTo>
                  <a:lnTo>
                    <a:pt x="1370520" y="9512"/>
                  </a:lnTo>
                  <a:lnTo>
                    <a:pt x="1380045" y="9512"/>
                  </a:lnTo>
                  <a:lnTo>
                    <a:pt x="1380045" y="0"/>
                  </a:lnTo>
                  <a:close/>
                </a:path>
                <a:path w="4007484" h="9525">
                  <a:moveTo>
                    <a:pt x="1437144" y="0"/>
                  </a:moveTo>
                  <a:lnTo>
                    <a:pt x="1427632" y="0"/>
                  </a:lnTo>
                  <a:lnTo>
                    <a:pt x="1427632" y="9512"/>
                  </a:lnTo>
                  <a:lnTo>
                    <a:pt x="1437144" y="9512"/>
                  </a:lnTo>
                  <a:lnTo>
                    <a:pt x="1437144" y="0"/>
                  </a:lnTo>
                  <a:close/>
                </a:path>
                <a:path w="4007484" h="9525">
                  <a:moveTo>
                    <a:pt x="1494256" y="0"/>
                  </a:moveTo>
                  <a:lnTo>
                    <a:pt x="1484731" y="0"/>
                  </a:lnTo>
                  <a:lnTo>
                    <a:pt x="1484731" y="9512"/>
                  </a:lnTo>
                  <a:lnTo>
                    <a:pt x="1494256" y="9512"/>
                  </a:lnTo>
                  <a:lnTo>
                    <a:pt x="1494256" y="0"/>
                  </a:lnTo>
                  <a:close/>
                </a:path>
                <a:path w="4007484" h="9525">
                  <a:moveTo>
                    <a:pt x="1551355" y="0"/>
                  </a:moveTo>
                  <a:lnTo>
                    <a:pt x="1541843" y="0"/>
                  </a:lnTo>
                  <a:lnTo>
                    <a:pt x="1541843" y="9512"/>
                  </a:lnTo>
                  <a:lnTo>
                    <a:pt x="1551355" y="9512"/>
                  </a:lnTo>
                  <a:lnTo>
                    <a:pt x="1551355" y="0"/>
                  </a:lnTo>
                  <a:close/>
                </a:path>
                <a:path w="4007484" h="9525">
                  <a:moveTo>
                    <a:pt x="1608467" y="0"/>
                  </a:moveTo>
                  <a:lnTo>
                    <a:pt x="1598942" y="0"/>
                  </a:lnTo>
                  <a:lnTo>
                    <a:pt x="1598942" y="9512"/>
                  </a:lnTo>
                  <a:lnTo>
                    <a:pt x="1608467" y="9512"/>
                  </a:lnTo>
                  <a:lnTo>
                    <a:pt x="1608467" y="0"/>
                  </a:lnTo>
                  <a:close/>
                </a:path>
                <a:path w="4007484" h="9525">
                  <a:moveTo>
                    <a:pt x="1665566" y="0"/>
                  </a:moveTo>
                  <a:lnTo>
                    <a:pt x="1656054" y="0"/>
                  </a:lnTo>
                  <a:lnTo>
                    <a:pt x="1656054" y="9512"/>
                  </a:lnTo>
                  <a:lnTo>
                    <a:pt x="1665566" y="9512"/>
                  </a:lnTo>
                  <a:lnTo>
                    <a:pt x="1665566" y="0"/>
                  </a:lnTo>
                  <a:close/>
                </a:path>
                <a:path w="4007484" h="9525">
                  <a:moveTo>
                    <a:pt x="1722678" y="0"/>
                  </a:moveTo>
                  <a:lnTo>
                    <a:pt x="1713153" y="0"/>
                  </a:lnTo>
                  <a:lnTo>
                    <a:pt x="1713153" y="9512"/>
                  </a:lnTo>
                  <a:lnTo>
                    <a:pt x="1722678" y="9512"/>
                  </a:lnTo>
                  <a:lnTo>
                    <a:pt x="1722678" y="0"/>
                  </a:lnTo>
                  <a:close/>
                </a:path>
                <a:path w="4007484" h="9525">
                  <a:moveTo>
                    <a:pt x="1779778" y="0"/>
                  </a:moveTo>
                  <a:lnTo>
                    <a:pt x="1770265" y="0"/>
                  </a:lnTo>
                  <a:lnTo>
                    <a:pt x="1770265" y="9512"/>
                  </a:lnTo>
                  <a:lnTo>
                    <a:pt x="1779778" y="9512"/>
                  </a:lnTo>
                  <a:lnTo>
                    <a:pt x="1779778" y="0"/>
                  </a:lnTo>
                  <a:close/>
                </a:path>
                <a:path w="4007484" h="9525">
                  <a:moveTo>
                    <a:pt x="1836889" y="0"/>
                  </a:moveTo>
                  <a:lnTo>
                    <a:pt x="1827364" y="0"/>
                  </a:lnTo>
                  <a:lnTo>
                    <a:pt x="1827364" y="9512"/>
                  </a:lnTo>
                  <a:lnTo>
                    <a:pt x="1836889" y="9512"/>
                  </a:lnTo>
                  <a:lnTo>
                    <a:pt x="1836889" y="0"/>
                  </a:lnTo>
                  <a:close/>
                </a:path>
                <a:path w="4007484" h="9525">
                  <a:moveTo>
                    <a:pt x="1893989" y="0"/>
                  </a:moveTo>
                  <a:lnTo>
                    <a:pt x="1884476" y="0"/>
                  </a:lnTo>
                  <a:lnTo>
                    <a:pt x="1884476" y="9512"/>
                  </a:lnTo>
                  <a:lnTo>
                    <a:pt x="1893989" y="9512"/>
                  </a:lnTo>
                  <a:lnTo>
                    <a:pt x="1893989" y="0"/>
                  </a:lnTo>
                  <a:close/>
                </a:path>
                <a:path w="4007484" h="9525">
                  <a:moveTo>
                    <a:pt x="1951101" y="0"/>
                  </a:moveTo>
                  <a:lnTo>
                    <a:pt x="1941576" y="0"/>
                  </a:lnTo>
                  <a:lnTo>
                    <a:pt x="1941576" y="9512"/>
                  </a:lnTo>
                  <a:lnTo>
                    <a:pt x="1951101" y="9512"/>
                  </a:lnTo>
                  <a:lnTo>
                    <a:pt x="1951101" y="0"/>
                  </a:lnTo>
                  <a:close/>
                </a:path>
                <a:path w="4007484" h="9525">
                  <a:moveTo>
                    <a:pt x="2008200" y="0"/>
                  </a:moveTo>
                  <a:lnTo>
                    <a:pt x="1998687" y="0"/>
                  </a:lnTo>
                  <a:lnTo>
                    <a:pt x="1998687" y="9512"/>
                  </a:lnTo>
                  <a:lnTo>
                    <a:pt x="2008200" y="9512"/>
                  </a:lnTo>
                  <a:lnTo>
                    <a:pt x="2008200" y="0"/>
                  </a:lnTo>
                  <a:close/>
                </a:path>
                <a:path w="4007484" h="9525">
                  <a:moveTo>
                    <a:pt x="2065312" y="0"/>
                  </a:moveTo>
                  <a:lnTo>
                    <a:pt x="2055787" y="0"/>
                  </a:lnTo>
                  <a:lnTo>
                    <a:pt x="2055787" y="9512"/>
                  </a:lnTo>
                  <a:lnTo>
                    <a:pt x="2065312" y="9512"/>
                  </a:lnTo>
                  <a:lnTo>
                    <a:pt x="2065312" y="0"/>
                  </a:lnTo>
                  <a:close/>
                </a:path>
                <a:path w="4007484" h="9525">
                  <a:moveTo>
                    <a:pt x="2122411" y="0"/>
                  </a:moveTo>
                  <a:lnTo>
                    <a:pt x="2112899" y="0"/>
                  </a:lnTo>
                  <a:lnTo>
                    <a:pt x="2112899" y="9512"/>
                  </a:lnTo>
                  <a:lnTo>
                    <a:pt x="2122411" y="9512"/>
                  </a:lnTo>
                  <a:lnTo>
                    <a:pt x="2122411" y="0"/>
                  </a:lnTo>
                  <a:close/>
                </a:path>
                <a:path w="4007484" h="9525">
                  <a:moveTo>
                    <a:pt x="2179523" y="0"/>
                  </a:moveTo>
                  <a:lnTo>
                    <a:pt x="2169998" y="0"/>
                  </a:lnTo>
                  <a:lnTo>
                    <a:pt x="2169998" y="9512"/>
                  </a:lnTo>
                  <a:lnTo>
                    <a:pt x="2179523" y="9512"/>
                  </a:lnTo>
                  <a:lnTo>
                    <a:pt x="2179523" y="0"/>
                  </a:lnTo>
                  <a:close/>
                </a:path>
                <a:path w="4007484" h="9525">
                  <a:moveTo>
                    <a:pt x="2236622" y="0"/>
                  </a:moveTo>
                  <a:lnTo>
                    <a:pt x="2227110" y="0"/>
                  </a:lnTo>
                  <a:lnTo>
                    <a:pt x="2227110" y="9512"/>
                  </a:lnTo>
                  <a:lnTo>
                    <a:pt x="2236622" y="9512"/>
                  </a:lnTo>
                  <a:lnTo>
                    <a:pt x="2236622" y="0"/>
                  </a:lnTo>
                  <a:close/>
                </a:path>
                <a:path w="4007484" h="9525">
                  <a:moveTo>
                    <a:pt x="2293734" y="0"/>
                  </a:moveTo>
                  <a:lnTo>
                    <a:pt x="2284209" y="0"/>
                  </a:lnTo>
                  <a:lnTo>
                    <a:pt x="2284209" y="9512"/>
                  </a:lnTo>
                  <a:lnTo>
                    <a:pt x="2293734" y="9512"/>
                  </a:lnTo>
                  <a:lnTo>
                    <a:pt x="2293734" y="0"/>
                  </a:lnTo>
                  <a:close/>
                </a:path>
                <a:path w="4007484" h="9525">
                  <a:moveTo>
                    <a:pt x="2350833" y="0"/>
                  </a:moveTo>
                  <a:lnTo>
                    <a:pt x="2341321" y="0"/>
                  </a:lnTo>
                  <a:lnTo>
                    <a:pt x="2341321" y="9512"/>
                  </a:lnTo>
                  <a:lnTo>
                    <a:pt x="2350833" y="9512"/>
                  </a:lnTo>
                  <a:lnTo>
                    <a:pt x="2350833" y="0"/>
                  </a:lnTo>
                  <a:close/>
                </a:path>
                <a:path w="4007484" h="9525">
                  <a:moveTo>
                    <a:pt x="2407932" y="0"/>
                  </a:moveTo>
                  <a:lnTo>
                    <a:pt x="2398420" y="0"/>
                  </a:lnTo>
                  <a:lnTo>
                    <a:pt x="2398420" y="9512"/>
                  </a:lnTo>
                  <a:lnTo>
                    <a:pt x="2407932" y="9512"/>
                  </a:lnTo>
                  <a:lnTo>
                    <a:pt x="2407932" y="0"/>
                  </a:lnTo>
                  <a:close/>
                </a:path>
                <a:path w="4007484" h="9525">
                  <a:moveTo>
                    <a:pt x="2465044" y="0"/>
                  </a:moveTo>
                  <a:lnTo>
                    <a:pt x="2455532" y="0"/>
                  </a:lnTo>
                  <a:lnTo>
                    <a:pt x="2455532" y="9512"/>
                  </a:lnTo>
                  <a:lnTo>
                    <a:pt x="2465044" y="9512"/>
                  </a:lnTo>
                  <a:lnTo>
                    <a:pt x="2465044" y="0"/>
                  </a:lnTo>
                  <a:close/>
                </a:path>
                <a:path w="4007484" h="9525">
                  <a:moveTo>
                    <a:pt x="2522143" y="0"/>
                  </a:moveTo>
                  <a:lnTo>
                    <a:pt x="2512631" y="0"/>
                  </a:lnTo>
                  <a:lnTo>
                    <a:pt x="2512631" y="9512"/>
                  </a:lnTo>
                  <a:lnTo>
                    <a:pt x="2522143" y="9512"/>
                  </a:lnTo>
                  <a:lnTo>
                    <a:pt x="2522143" y="0"/>
                  </a:lnTo>
                  <a:close/>
                </a:path>
                <a:path w="4007484" h="9525">
                  <a:moveTo>
                    <a:pt x="2579255" y="0"/>
                  </a:moveTo>
                  <a:lnTo>
                    <a:pt x="2569743" y="0"/>
                  </a:lnTo>
                  <a:lnTo>
                    <a:pt x="2569743" y="9512"/>
                  </a:lnTo>
                  <a:lnTo>
                    <a:pt x="2579255" y="9512"/>
                  </a:lnTo>
                  <a:lnTo>
                    <a:pt x="2579255" y="0"/>
                  </a:lnTo>
                  <a:close/>
                </a:path>
                <a:path w="4007484" h="9525">
                  <a:moveTo>
                    <a:pt x="2636355" y="0"/>
                  </a:moveTo>
                  <a:lnTo>
                    <a:pt x="2626842" y="0"/>
                  </a:lnTo>
                  <a:lnTo>
                    <a:pt x="2626842" y="9512"/>
                  </a:lnTo>
                  <a:lnTo>
                    <a:pt x="2636355" y="9512"/>
                  </a:lnTo>
                  <a:lnTo>
                    <a:pt x="2636355" y="0"/>
                  </a:lnTo>
                  <a:close/>
                </a:path>
                <a:path w="4007484" h="9525">
                  <a:moveTo>
                    <a:pt x="2693466" y="0"/>
                  </a:moveTo>
                  <a:lnTo>
                    <a:pt x="2683954" y="0"/>
                  </a:lnTo>
                  <a:lnTo>
                    <a:pt x="2683954" y="9512"/>
                  </a:lnTo>
                  <a:lnTo>
                    <a:pt x="2693466" y="9512"/>
                  </a:lnTo>
                  <a:lnTo>
                    <a:pt x="2693466" y="0"/>
                  </a:lnTo>
                  <a:close/>
                </a:path>
                <a:path w="4007484" h="9525">
                  <a:moveTo>
                    <a:pt x="2750566" y="0"/>
                  </a:moveTo>
                  <a:lnTo>
                    <a:pt x="2741053" y="0"/>
                  </a:lnTo>
                  <a:lnTo>
                    <a:pt x="2741053" y="9512"/>
                  </a:lnTo>
                  <a:lnTo>
                    <a:pt x="2750566" y="9512"/>
                  </a:lnTo>
                  <a:lnTo>
                    <a:pt x="2750566" y="0"/>
                  </a:lnTo>
                  <a:close/>
                </a:path>
                <a:path w="4007484" h="9525">
                  <a:moveTo>
                    <a:pt x="2807678" y="0"/>
                  </a:moveTo>
                  <a:lnTo>
                    <a:pt x="2798153" y="0"/>
                  </a:lnTo>
                  <a:lnTo>
                    <a:pt x="2798153" y="9512"/>
                  </a:lnTo>
                  <a:lnTo>
                    <a:pt x="2807678" y="9512"/>
                  </a:lnTo>
                  <a:lnTo>
                    <a:pt x="2807678" y="0"/>
                  </a:lnTo>
                  <a:close/>
                </a:path>
                <a:path w="4007484" h="9525">
                  <a:moveTo>
                    <a:pt x="2864777" y="0"/>
                  </a:moveTo>
                  <a:lnTo>
                    <a:pt x="2855264" y="0"/>
                  </a:lnTo>
                  <a:lnTo>
                    <a:pt x="2855264" y="9512"/>
                  </a:lnTo>
                  <a:lnTo>
                    <a:pt x="2864777" y="9512"/>
                  </a:lnTo>
                  <a:lnTo>
                    <a:pt x="2864777" y="0"/>
                  </a:lnTo>
                  <a:close/>
                </a:path>
                <a:path w="4007484" h="9525">
                  <a:moveTo>
                    <a:pt x="2921889" y="0"/>
                  </a:moveTo>
                  <a:lnTo>
                    <a:pt x="2912364" y="0"/>
                  </a:lnTo>
                  <a:lnTo>
                    <a:pt x="2912364" y="9512"/>
                  </a:lnTo>
                  <a:lnTo>
                    <a:pt x="2921889" y="9512"/>
                  </a:lnTo>
                  <a:lnTo>
                    <a:pt x="2921889" y="0"/>
                  </a:lnTo>
                  <a:close/>
                </a:path>
                <a:path w="4007484" h="9525">
                  <a:moveTo>
                    <a:pt x="2978988" y="0"/>
                  </a:moveTo>
                  <a:lnTo>
                    <a:pt x="2969476" y="0"/>
                  </a:lnTo>
                  <a:lnTo>
                    <a:pt x="2969476" y="9512"/>
                  </a:lnTo>
                  <a:lnTo>
                    <a:pt x="2978988" y="9512"/>
                  </a:lnTo>
                  <a:lnTo>
                    <a:pt x="2978988" y="0"/>
                  </a:lnTo>
                  <a:close/>
                </a:path>
                <a:path w="4007484" h="9525">
                  <a:moveTo>
                    <a:pt x="3036100" y="0"/>
                  </a:moveTo>
                  <a:lnTo>
                    <a:pt x="3026575" y="0"/>
                  </a:lnTo>
                  <a:lnTo>
                    <a:pt x="3026575" y="9512"/>
                  </a:lnTo>
                  <a:lnTo>
                    <a:pt x="3036100" y="9512"/>
                  </a:lnTo>
                  <a:lnTo>
                    <a:pt x="3036100" y="0"/>
                  </a:lnTo>
                  <a:close/>
                </a:path>
                <a:path w="4007484" h="9525">
                  <a:moveTo>
                    <a:pt x="3093199" y="0"/>
                  </a:moveTo>
                  <a:lnTo>
                    <a:pt x="3083687" y="0"/>
                  </a:lnTo>
                  <a:lnTo>
                    <a:pt x="3083687" y="9512"/>
                  </a:lnTo>
                  <a:lnTo>
                    <a:pt x="3093199" y="9512"/>
                  </a:lnTo>
                  <a:lnTo>
                    <a:pt x="3093199" y="0"/>
                  </a:lnTo>
                  <a:close/>
                </a:path>
                <a:path w="4007484" h="9525">
                  <a:moveTo>
                    <a:pt x="3150311" y="0"/>
                  </a:moveTo>
                  <a:lnTo>
                    <a:pt x="3140786" y="0"/>
                  </a:lnTo>
                  <a:lnTo>
                    <a:pt x="3140786" y="9512"/>
                  </a:lnTo>
                  <a:lnTo>
                    <a:pt x="3150311" y="9512"/>
                  </a:lnTo>
                  <a:lnTo>
                    <a:pt x="3150311" y="0"/>
                  </a:lnTo>
                  <a:close/>
                </a:path>
                <a:path w="4007484" h="9525">
                  <a:moveTo>
                    <a:pt x="3207410" y="0"/>
                  </a:moveTo>
                  <a:lnTo>
                    <a:pt x="3197898" y="0"/>
                  </a:lnTo>
                  <a:lnTo>
                    <a:pt x="3197898" y="9512"/>
                  </a:lnTo>
                  <a:lnTo>
                    <a:pt x="3207410" y="9512"/>
                  </a:lnTo>
                  <a:lnTo>
                    <a:pt x="3207410" y="0"/>
                  </a:lnTo>
                  <a:close/>
                </a:path>
                <a:path w="4007484" h="9525">
                  <a:moveTo>
                    <a:pt x="3264522" y="0"/>
                  </a:moveTo>
                  <a:lnTo>
                    <a:pt x="3254997" y="0"/>
                  </a:lnTo>
                  <a:lnTo>
                    <a:pt x="3254997" y="9512"/>
                  </a:lnTo>
                  <a:lnTo>
                    <a:pt x="3264522" y="9512"/>
                  </a:lnTo>
                  <a:lnTo>
                    <a:pt x="3264522" y="0"/>
                  </a:lnTo>
                  <a:close/>
                </a:path>
                <a:path w="4007484" h="9525">
                  <a:moveTo>
                    <a:pt x="3321621" y="0"/>
                  </a:moveTo>
                  <a:lnTo>
                    <a:pt x="3312109" y="0"/>
                  </a:lnTo>
                  <a:lnTo>
                    <a:pt x="3312109" y="9512"/>
                  </a:lnTo>
                  <a:lnTo>
                    <a:pt x="3321621" y="9512"/>
                  </a:lnTo>
                  <a:lnTo>
                    <a:pt x="3321621" y="0"/>
                  </a:lnTo>
                  <a:close/>
                </a:path>
                <a:path w="4007484" h="9525">
                  <a:moveTo>
                    <a:pt x="3378733" y="0"/>
                  </a:moveTo>
                  <a:lnTo>
                    <a:pt x="3369208" y="0"/>
                  </a:lnTo>
                  <a:lnTo>
                    <a:pt x="3369208" y="9512"/>
                  </a:lnTo>
                  <a:lnTo>
                    <a:pt x="3378733" y="9512"/>
                  </a:lnTo>
                  <a:lnTo>
                    <a:pt x="3378733" y="0"/>
                  </a:lnTo>
                  <a:close/>
                </a:path>
                <a:path w="4007484" h="9525">
                  <a:moveTo>
                    <a:pt x="3435832" y="0"/>
                  </a:moveTo>
                  <a:lnTo>
                    <a:pt x="3426320" y="0"/>
                  </a:lnTo>
                  <a:lnTo>
                    <a:pt x="3426320" y="9512"/>
                  </a:lnTo>
                  <a:lnTo>
                    <a:pt x="3435832" y="9512"/>
                  </a:lnTo>
                  <a:lnTo>
                    <a:pt x="3435832" y="0"/>
                  </a:lnTo>
                  <a:close/>
                </a:path>
                <a:path w="4007484" h="9525">
                  <a:moveTo>
                    <a:pt x="3492944" y="0"/>
                  </a:moveTo>
                  <a:lnTo>
                    <a:pt x="3483419" y="0"/>
                  </a:lnTo>
                  <a:lnTo>
                    <a:pt x="3483419" y="9512"/>
                  </a:lnTo>
                  <a:lnTo>
                    <a:pt x="3492944" y="9512"/>
                  </a:lnTo>
                  <a:lnTo>
                    <a:pt x="3492944" y="0"/>
                  </a:lnTo>
                  <a:close/>
                </a:path>
                <a:path w="4007484" h="9525">
                  <a:moveTo>
                    <a:pt x="3550043" y="0"/>
                  </a:moveTo>
                  <a:lnTo>
                    <a:pt x="3540531" y="0"/>
                  </a:lnTo>
                  <a:lnTo>
                    <a:pt x="3540531" y="9512"/>
                  </a:lnTo>
                  <a:lnTo>
                    <a:pt x="3550043" y="9512"/>
                  </a:lnTo>
                  <a:lnTo>
                    <a:pt x="3550043" y="0"/>
                  </a:lnTo>
                  <a:close/>
                </a:path>
                <a:path w="4007484" h="9525">
                  <a:moveTo>
                    <a:pt x="3607155" y="0"/>
                  </a:moveTo>
                  <a:lnTo>
                    <a:pt x="3597630" y="0"/>
                  </a:lnTo>
                  <a:lnTo>
                    <a:pt x="3597630" y="9512"/>
                  </a:lnTo>
                  <a:lnTo>
                    <a:pt x="3607155" y="9512"/>
                  </a:lnTo>
                  <a:lnTo>
                    <a:pt x="3607155" y="0"/>
                  </a:lnTo>
                  <a:close/>
                </a:path>
                <a:path w="4007484" h="9525">
                  <a:moveTo>
                    <a:pt x="3664254" y="0"/>
                  </a:moveTo>
                  <a:lnTo>
                    <a:pt x="3654742" y="0"/>
                  </a:lnTo>
                  <a:lnTo>
                    <a:pt x="3654742" y="9512"/>
                  </a:lnTo>
                  <a:lnTo>
                    <a:pt x="3664254" y="9512"/>
                  </a:lnTo>
                  <a:lnTo>
                    <a:pt x="3664254" y="0"/>
                  </a:lnTo>
                  <a:close/>
                </a:path>
                <a:path w="4007484" h="9525">
                  <a:moveTo>
                    <a:pt x="3721366" y="0"/>
                  </a:moveTo>
                  <a:lnTo>
                    <a:pt x="3711841" y="0"/>
                  </a:lnTo>
                  <a:lnTo>
                    <a:pt x="3711841" y="9512"/>
                  </a:lnTo>
                  <a:lnTo>
                    <a:pt x="3721366" y="9512"/>
                  </a:lnTo>
                  <a:lnTo>
                    <a:pt x="3721366" y="0"/>
                  </a:lnTo>
                  <a:close/>
                </a:path>
                <a:path w="4007484" h="9525">
                  <a:moveTo>
                    <a:pt x="3778466" y="0"/>
                  </a:moveTo>
                  <a:lnTo>
                    <a:pt x="3768953" y="0"/>
                  </a:lnTo>
                  <a:lnTo>
                    <a:pt x="3768953" y="9512"/>
                  </a:lnTo>
                  <a:lnTo>
                    <a:pt x="3778466" y="9512"/>
                  </a:lnTo>
                  <a:lnTo>
                    <a:pt x="3778466" y="0"/>
                  </a:lnTo>
                  <a:close/>
                </a:path>
                <a:path w="4007484" h="9525">
                  <a:moveTo>
                    <a:pt x="3835577" y="0"/>
                  </a:moveTo>
                  <a:lnTo>
                    <a:pt x="3826052" y="0"/>
                  </a:lnTo>
                  <a:lnTo>
                    <a:pt x="3826052" y="9512"/>
                  </a:lnTo>
                  <a:lnTo>
                    <a:pt x="3835577" y="9512"/>
                  </a:lnTo>
                  <a:lnTo>
                    <a:pt x="3835577" y="0"/>
                  </a:lnTo>
                  <a:close/>
                </a:path>
                <a:path w="4007484" h="9525">
                  <a:moveTo>
                    <a:pt x="3892677" y="0"/>
                  </a:moveTo>
                  <a:lnTo>
                    <a:pt x="3883164" y="0"/>
                  </a:lnTo>
                  <a:lnTo>
                    <a:pt x="3883164" y="9512"/>
                  </a:lnTo>
                  <a:lnTo>
                    <a:pt x="3892677" y="9512"/>
                  </a:lnTo>
                  <a:lnTo>
                    <a:pt x="3892677" y="0"/>
                  </a:lnTo>
                  <a:close/>
                </a:path>
                <a:path w="4007484" h="9525">
                  <a:moveTo>
                    <a:pt x="3949789" y="0"/>
                  </a:moveTo>
                  <a:lnTo>
                    <a:pt x="3940264" y="0"/>
                  </a:lnTo>
                  <a:lnTo>
                    <a:pt x="3940264" y="9512"/>
                  </a:lnTo>
                  <a:lnTo>
                    <a:pt x="3949789" y="9512"/>
                  </a:lnTo>
                  <a:lnTo>
                    <a:pt x="3949789" y="0"/>
                  </a:lnTo>
                  <a:close/>
                </a:path>
                <a:path w="4007484" h="9525">
                  <a:moveTo>
                    <a:pt x="4006888" y="0"/>
                  </a:moveTo>
                  <a:lnTo>
                    <a:pt x="3997375" y="0"/>
                  </a:lnTo>
                  <a:lnTo>
                    <a:pt x="3997375" y="9512"/>
                  </a:lnTo>
                  <a:lnTo>
                    <a:pt x="4006888" y="9512"/>
                  </a:lnTo>
                  <a:lnTo>
                    <a:pt x="4006888" y="0"/>
                  </a:lnTo>
                  <a:close/>
                </a:path>
              </a:pathLst>
            </a:custGeom>
            <a:solidFill>
              <a:srgbClr val="C7C6C3"/>
            </a:solidFill>
          </p:spPr>
          <p:txBody>
            <a:bodyPr wrap="square" lIns="0" tIns="0" rIns="0" bIns="0" rtlCol="0"/>
            <a:lstStyle/>
            <a:p>
              <a:endParaRPr/>
            </a:p>
          </p:txBody>
        </p:sp>
        <p:sp>
          <p:nvSpPr>
            <p:cNvPr id="8" name="object 8"/>
            <p:cNvSpPr/>
            <p:nvPr/>
          </p:nvSpPr>
          <p:spPr>
            <a:xfrm>
              <a:off x="8916225" y="6043345"/>
              <a:ext cx="1551940" cy="9525"/>
            </a:xfrm>
            <a:custGeom>
              <a:avLst/>
              <a:gdLst/>
              <a:ahLst/>
              <a:cxnLst/>
              <a:rect l="l" t="t" r="r" b="b"/>
              <a:pathLst>
                <a:path w="1551940" h="9525">
                  <a:moveTo>
                    <a:pt x="9512" y="0"/>
                  </a:moveTo>
                  <a:lnTo>
                    <a:pt x="0" y="0"/>
                  </a:lnTo>
                  <a:lnTo>
                    <a:pt x="0" y="9512"/>
                  </a:lnTo>
                  <a:lnTo>
                    <a:pt x="9512" y="9512"/>
                  </a:lnTo>
                  <a:lnTo>
                    <a:pt x="9512" y="0"/>
                  </a:lnTo>
                  <a:close/>
                </a:path>
                <a:path w="1551940" h="9525">
                  <a:moveTo>
                    <a:pt x="66624" y="0"/>
                  </a:moveTo>
                  <a:lnTo>
                    <a:pt x="57099" y="0"/>
                  </a:lnTo>
                  <a:lnTo>
                    <a:pt x="57099" y="9512"/>
                  </a:lnTo>
                  <a:lnTo>
                    <a:pt x="66624" y="9512"/>
                  </a:lnTo>
                  <a:lnTo>
                    <a:pt x="66624" y="0"/>
                  </a:lnTo>
                  <a:close/>
                </a:path>
                <a:path w="1551940" h="9525">
                  <a:moveTo>
                    <a:pt x="123723" y="0"/>
                  </a:moveTo>
                  <a:lnTo>
                    <a:pt x="114211" y="0"/>
                  </a:lnTo>
                  <a:lnTo>
                    <a:pt x="114211" y="9512"/>
                  </a:lnTo>
                  <a:lnTo>
                    <a:pt x="123723" y="9512"/>
                  </a:lnTo>
                  <a:lnTo>
                    <a:pt x="123723" y="0"/>
                  </a:lnTo>
                  <a:close/>
                </a:path>
                <a:path w="1551940" h="9525">
                  <a:moveTo>
                    <a:pt x="180835" y="0"/>
                  </a:moveTo>
                  <a:lnTo>
                    <a:pt x="171310" y="0"/>
                  </a:lnTo>
                  <a:lnTo>
                    <a:pt x="171310" y="9512"/>
                  </a:lnTo>
                  <a:lnTo>
                    <a:pt x="180835" y="9512"/>
                  </a:lnTo>
                  <a:lnTo>
                    <a:pt x="180835" y="0"/>
                  </a:lnTo>
                  <a:close/>
                </a:path>
                <a:path w="1551940" h="9525">
                  <a:moveTo>
                    <a:pt x="237934" y="0"/>
                  </a:moveTo>
                  <a:lnTo>
                    <a:pt x="228422" y="0"/>
                  </a:lnTo>
                  <a:lnTo>
                    <a:pt x="228422" y="9512"/>
                  </a:lnTo>
                  <a:lnTo>
                    <a:pt x="237934" y="9512"/>
                  </a:lnTo>
                  <a:lnTo>
                    <a:pt x="237934" y="0"/>
                  </a:lnTo>
                  <a:close/>
                </a:path>
                <a:path w="1551940" h="9525">
                  <a:moveTo>
                    <a:pt x="295033" y="0"/>
                  </a:moveTo>
                  <a:lnTo>
                    <a:pt x="285521" y="0"/>
                  </a:lnTo>
                  <a:lnTo>
                    <a:pt x="285521" y="9512"/>
                  </a:lnTo>
                  <a:lnTo>
                    <a:pt x="295033" y="9512"/>
                  </a:lnTo>
                  <a:lnTo>
                    <a:pt x="295033" y="0"/>
                  </a:lnTo>
                  <a:close/>
                </a:path>
                <a:path w="1551940" h="9525">
                  <a:moveTo>
                    <a:pt x="352145" y="0"/>
                  </a:moveTo>
                  <a:lnTo>
                    <a:pt x="342633" y="0"/>
                  </a:lnTo>
                  <a:lnTo>
                    <a:pt x="342633" y="9512"/>
                  </a:lnTo>
                  <a:lnTo>
                    <a:pt x="352145" y="9512"/>
                  </a:lnTo>
                  <a:lnTo>
                    <a:pt x="352145" y="0"/>
                  </a:lnTo>
                  <a:close/>
                </a:path>
                <a:path w="1551940" h="9525">
                  <a:moveTo>
                    <a:pt x="409244" y="0"/>
                  </a:moveTo>
                  <a:lnTo>
                    <a:pt x="399732" y="0"/>
                  </a:lnTo>
                  <a:lnTo>
                    <a:pt x="399732" y="9512"/>
                  </a:lnTo>
                  <a:lnTo>
                    <a:pt x="409244" y="9512"/>
                  </a:lnTo>
                  <a:lnTo>
                    <a:pt x="409244" y="0"/>
                  </a:lnTo>
                  <a:close/>
                </a:path>
                <a:path w="1551940" h="9525">
                  <a:moveTo>
                    <a:pt x="466356" y="0"/>
                  </a:moveTo>
                  <a:lnTo>
                    <a:pt x="456844" y="0"/>
                  </a:lnTo>
                  <a:lnTo>
                    <a:pt x="456844" y="9512"/>
                  </a:lnTo>
                  <a:lnTo>
                    <a:pt x="466356" y="9512"/>
                  </a:lnTo>
                  <a:lnTo>
                    <a:pt x="466356" y="0"/>
                  </a:lnTo>
                  <a:close/>
                </a:path>
                <a:path w="1551940" h="9525">
                  <a:moveTo>
                    <a:pt x="523455" y="0"/>
                  </a:moveTo>
                  <a:lnTo>
                    <a:pt x="513943" y="0"/>
                  </a:lnTo>
                  <a:lnTo>
                    <a:pt x="513943" y="9512"/>
                  </a:lnTo>
                  <a:lnTo>
                    <a:pt x="523455" y="9512"/>
                  </a:lnTo>
                  <a:lnTo>
                    <a:pt x="523455" y="0"/>
                  </a:lnTo>
                  <a:close/>
                </a:path>
                <a:path w="1551940" h="9525">
                  <a:moveTo>
                    <a:pt x="580567" y="0"/>
                  </a:moveTo>
                  <a:lnTo>
                    <a:pt x="571042" y="0"/>
                  </a:lnTo>
                  <a:lnTo>
                    <a:pt x="571042" y="9512"/>
                  </a:lnTo>
                  <a:lnTo>
                    <a:pt x="580567" y="9512"/>
                  </a:lnTo>
                  <a:lnTo>
                    <a:pt x="580567" y="0"/>
                  </a:lnTo>
                  <a:close/>
                </a:path>
                <a:path w="1551940" h="9525">
                  <a:moveTo>
                    <a:pt x="637667" y="0"/>
                  </a:moveTo>
                  <a:lnTo>
                    <a:pt x="628154" y="0"/>
                  </a:lnTo>
                  <a:lnTo>
                    <a:pt x="628154" y="9512"/>
                  </a:lnTo>
                  <a:lnTo>
                    <a:pt x="637667" y="9512"/>
                  </a:lnTo>
                  <a:lnTo>
                    <a:pt x="637667" y="0"/>
                  </a:lnTo>
                  <a:close/>
                </a:path>
                <a:path w="1551940" h="9525">
                  <a:moveTo>
                    <a:pt x="694778" y="0"/>
                  </a:moveTo>
                  <a:lnTo>
                    <a:pt x="685253" y="0"/>
                  </a:lnTo>
                  <a:lnTo>
                    <a:pt x="685253" y="9512"/>
                  </a:lnTo>
                  <a:lnTo>
                    <a:pt x="694778" y="9512"/>
                  </a:lnTo>
                  <a:lnTo>
                    <a:pt x="694778" y="0"/>
                  </a:lnTo>
                  <a:close/>
                </a:path>
                <a:path w="1551940" h="9525">
                  <a:moveTo>
                    <a:pt x="751878" y="0"/>
                  </a:moveTo>
                  <a:lnTo>
                    <a:pt x="742365" y="0"/>
                  </a:lnTo>
                  <a:lnTo>
                    <a:pt x="742365" y="9512"/>
                  </a:lnTo>
                  <a:lnTo>
                    <a:pt x="751878" y="9512"/>
                  </a:lnTo>
                  <a:lnTo>
                    <a:pt x="751878" y="0"/>
                  </a:lnTo>
                  <a:close/>
                </a:path>
                <a:path w="1551940" h="9525">
                  <a:moveTo>
                    <a:pt x="808990" y="0"/>
                  </a:moveTo>
                  <a:lnTo>
                    <a:pt x="799465" y="0"/>
                  </a:lnTo>
                  <a:lnTo>
                    <a:pt x="799465" y="9512"/>
                  </a:lnTo>
                  <a:lnTo>
                    <a:pt x="808990" y="9512"/>
                  </a:lnTo>
                  <a:lnTo>
                    <a:pt x="808990" y="0"/>
                  </a:lnTo>
                  <a:close/>
                </a:path>
                <a:path w="1551940" h="9525">
                  <a:moveTo>
                    <a:pt x="866089" y="0"/>
                  </a:moveTo>
                  <a:lnTo>
                    <a:pt x="856576" y="0"/>
                  </a:lnTo>
                  <a:lnTo>
                    <a:pt x="856576" y="9512"/>
                  </a:lnTo>
                  <a:lnTo>
                    <a:pt x="866089" y="9512"/>
                  </a:lnTo>
                  <a:lnTo>
                    <a:pt x="866089" y="0"/>
                  </a:lnTo>
                  <a:close/>
                </a:path>
                <a:path w="1551940" h="9525">
                  <a:moveTo>
                    <a:pt x="923201" y="0"/>
                  </a:moveTo>
                  <a:lnTo>
                    <a:pt x="913676" y="0"/>
                  </a:lnTo>
                  <a:lnTo>
                    <a:pt x="913676" y="9512"/>
                  </a:lnTo>
                  <a:lnTo>
                    <a:pt x="923201" y="9512"/>
                  </a:lnTo>
                  <a:lnTo>
                    <a:pt x="923201" y="0"/>
                  </a:lnTo>
                  <a:close/>
                </a:path>
                <a:path w="1551940" h="9525">
                  <a:moveTo>
                    <a:pt x="980300" y="0"/>
                  </a:moveTo>
                  <a:lnTo>
                    <a:pt x="970788" y="0"/>
                  </a:lnTo>
                  <a:lnTo>
                    <a:pt x="970788" y="9512"/>
                  </a:lnTo>
                  <a:lnTo>
                    <a:pt x="980300" y="9512"/>
                  </a:lnTo>
                  <a:lnTo>
                    <a:pt x="980300" y="0"/>
                  </a:lnTo>
                  <a:close/>
                </a:path>
                <a:path w="1551940" h="9525">
                  <a:moveTo>
                    <a:pt x="1037412" y="0"/>
                  </a:moveTo>
                  <a:lnTo>
                    <a:pt x="1027887" y="0"/>
                  </a:lnTo>
                  <a:lnTo>
                    <a:pt x="1027887" y="9512"/>
                  </a:lnTo>
                  <a:lnTo>
                    <a:pt x="1037412" y="9512"/>
                  </a:lnTo>
                  <a:lnTo>
                    <a:pt x="1037412" y="0"/>
                  </a:lnTo>
                  <a:close/>
                </a:path>
                <a:path w="1551940" h="9525">
                  <a:moveTo>
                    <a:pt x="1094511" y="0"/>
                  </a:moveTo>
                  <a:lnTo>
                    <a:pt x="1084999" y="0"/>
                  </a:lnTo>
                  <a:lnTo>
                    <a:pt x="1084999" y="9512"/>
                  </a:lnTo>
                  <a:lnTo>
                    <a:pt x="1094511" y="9512"/>
                  </a:lnTo>
                  <a:lnTo>
                    <a:pt x="1094511" y="0"/>
                  </a:lnTo>
                  <a:close/>
                </a:path>
                <a:path w="1551940" h="9525">
                  <a:moveTo>
                    <a:pt x="1151623" y="0"/>
                  </a:moveTo>
                  <a:lnTo>
                    <a:pt x="1142098" y="0"/>
                  </a:lnTo>
                  <a:lnTo>
                    <a:pt x="1142098" y="9512"/>
                  </a:lnTo>
                  <a:lnTo>
                    <a:pt x="1151623" y="9512"/>
                  </a:lnTo>
                  <a:lnTo>
                    <a:pt x="1151623" y="0"/>
                  </a:lnTo>
                  <a:close/>
                </a:path>
                <a:path w="1551940" h="9525">
                  <a:moveTo>
                    <a:pt x="1208722" y="0"/>
                  </a:moveTo>
                  <a:lnTo>
                    <a:pt x="1199210" y="0"/>
                  </a:lnTo>
                  <a:lnTo>
                    <a:pt x="1199210" y="9512"/>
                  </a:lnTo>
                  <a:lnTo>
                    <a:pt x="1208722" y="9512"/>
                  </a:lnTo>
                  <a:lnTo>
                    <a:pt x="1208722" y="0"/>
                  </a:lnTo>
                  <a:close/>
                </a:path>
                <a:path w="1551940" h="9525">
                  <a:moveTo>
                    <a:pt x="1265834" y="0"/>
                  </a:moveTo>
                  <a:lnTo>
                    <a:pt x="1256309" y="0"/>
                  </a:lnTo>
                  <a:lnTo>
                    <a:pt x="1256309" y="9512"/>
                  </a:lnTo>
                  <a:lnTo>
                    <a:pt x="1265834" y="9512"/>
                  </a:lnTo>
                  <a:lnTo>
                    <a:pt x="1265834" y="0"/>
                  </a:lnTo>
                  <a:close/>
                </a:path>
                <a:path w="1551940" h="9525">
                  <a:moveTo>
                    <a:pt x="1322933" y="0"/>
                  </a:moveTo>
                  <a:lnTo>
                    <a:pt x="1313421" y="0"/>
                  </a:lnTo>
                  <a:lnTo>
                    <a:pt x="1313421" y="9512"/>
                  </a:lnTo>
                  <a:lnTo>
                    <a:pt x="1322933" y="9512"/>
                  </a:lnTo>
                  <a:lnTo>
                    <a:pt x="1322933" y="0"/>
                  </a:lnTo>
                  <a:close/>
                </a:path>
                <a:path w="1551940" h="9525">
                  <a:moveTo>
                    <a:pt x="1380045" y="0"/>
                  </a:moveTo>
                  <a:lnTo>
                    <a:pt x="1370520" y="0"/>
                  </a:lnTo>
                  <a:lnTo>
                    <a:pt x="1370520" y="9512"/>
                  </a:lnTo>
                  <a:lnTo>
                    <a:pt x="1380045" y="9512"/>
                  </a:lnTo>
                  <a:lnTo>
                    <a:pt x="1380045" y="0"/>
                  </a:lnTo>
                  <a:close/>
                </a:path>
                <a:path w="1551940" h="9525">
                  <a:moveTo>
                    <a:pt x="1437144" y="0"/>
                  </a:moveTo>
                  <a:lnTo>
                    <a:pt x="1427632" y="0"/>
                  </a:lnTo>
                  <a:lnTo>
                    <a:pt x="1427632" y="9512"/>
                  </a:lnTo>
                  <a:lnTo>
                    <a:pt x="1437144" y="9512"/>
                  </a:lnTo>
                  <a:lnTo>
                    <a:pt x="1437144" y="0"/>
                  </a:lnTo>
                  <a:close/>
                </a:path>
                <a:path w="1551940" h="9525">
                  <a:moveTo>
                    <a:pt x="1494256" y="0"/>
                  </a:moveTo>
                  <a:lnTo>
                    <a:pt x="1484731" y="0"/>
                  </a:lnTo>
                  <a:lnTo>
                    <a:pt x="1484731" y="9512"/>
                  </a:lnTo>
                  <a:lnTo>
                    <a:pt x="1494256" y="9512"/>
                  </a:lnTo>
                  <a:lnTo>
                    <a:pt x="1494256" y="0"/>
                  </a:lnTo>
                  <a:close/>
                </a:path>
                <a:path w="1551940" h="9525">
                  <a:moveTo>
                    <a:pt x="1551355" y="0"/>
                  </a:moveTo>
                  <a:lnTo>
                    <a:pt x="1541843" y="0"/>
                  </a:lnTo>
                  <a:lnTo>
                    <a:pt x="1541843" y="9512"/>
                  </a:lnTo>
                  <a:lnTo>
                    <a:pt x="1551355" y="9512"/>
                  </a:lnTo>
                  <a:lnTo>
                    <a:pt x="1551355" y="0"/>
                  </a:lnTo>
                  <a:close/>
                </a:path>
              </a:pathLst>
            </a:custGeom>
            <a:solidFill>
              <a:srgbClr val="C7C6C3"/>
            </a:solidFill>
          </p:spPr>
          <p:txBody>
            <a:bodyPr wrap="square" lIns="0" tIns="0" rIns="0" bIns="0" rtlCol="0"/>
            <a:lstStyle/>
            <a:p>
              <a:endParaRPr/>
            </a:p>
          </p:txBody>
        </p:sp>
      </p:grpSp>
      <p:sp>
        <p:nvSpPr>
          <p:cNvPr id="9" name="object 9"/>
          <p:cNvSpPr txBox="1"/>
          <p:nvPr/>
        </p:nvSpPr>
        <p:spPr>
          <a:xfrm>
            <a:off x="649519" y="5957799"/>
            <a:ext cx="1898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0M</a:t>
            </a:r>
            <a:endParaRPr sz="900">
              <a:latin typeface="Segoe UI"/>
              <a:cs typeface="Segoe UI"/>
            </a:endParaRPr>
          </a:p>
        </p:txBody>
      </p:sp>
      <p:grpSp>
        <p:nvGrpSpPr>
          <p:cNvPr id="10" name="object 10"/>
          <p:cNvGrpSpPr/>
          <p:nvPr/>
        </p:nvGrpSpPr>
        <p:grpSpPr>
          <a:xfrm>
            <a:off x="921478" y="3029441"/>
            <a:ext cx="10682605" cy="2983865"/>
            <a:chOff x="921478" y="3029441"/>
            <a:chExt cx="10682605" cy="2983865"/>
          </a:xfrm>
        </p:grpSpPr>
        <p:sp>
          <p:nvSpPr>
            <p:cNvPr id="11" name="object 11"/>
            <p:cNvSpPr/>
            <p:nvPr/>
          </p:nvSpPr>
          <p:spPr>
            <a:xfrm>
              <a:off x="921473" y="5289867"/>
              <a:ext cx="6976745" cy="9525"/>
            </a:xfrm>
            <a:custGeom>
              <a:avLst/>
              <a:gdLst/>
              <a:ahLst/>
              <a:cxnLst/>
              <a:rect l="l" t="t" r="r" b="b"/>
              <a:pathLst>
                <a:path w="6976745" h="9525">
                  <a:moveTo>
                    <a:pt x="9512" y="0"/>
                  </a:moveTo>
                  <a:lnTo>
                    <a:pt x="0" y="0"/>
                  </a:lnTo>
                  <a:lnTo>
                    <a:pt x="0" y="9512"/>
                  </a:lnTo>
                  <a:lnTo>
                    <a:pt x="9512" y="9512"/>
                  </a:lnTo>
                  <a:lnTo>
                    <a:pt x="9512" y="0"/>
                  </a:lnTo>
                  <a:close/>
                </a:path>
                <a:path w="6976745" h="9525">
                  <a:moveTo>
                    <a:pt x="66624" y="0"/>
                  </a:moveTo>
                  <a:lnTo>
                    <a:pt x="57099" y="0"/>
                  </a:lnTo>
                  <a:lnTo>
                    <a:pt x="57099" y="9512"/>
                  </a:lnTo>
                  <a:lnTo>
                    <a:pt x="66624" y="9512"/>
                  </a:lnTo>
                  <a:lnTo>
                    <a:pt x="66624" y="0"/>
                  </a:lnTo>
                  <a:close/>
                </a:path>
                <a:path w="6976745" h="9525">
                  <a:moveTo>
                    <a:pt x="352145" y="0"/>
                  </a:moveTo>
                  <a:lnTo>
                    <a:pt x="342633" y="0"/>
                  </a:lnTo>
                  <a:lnTo>
                    <a:pt x="342633" y="9512"/>
                  </a:lnTo>
                  <a:lnTo>
                    <a:pt x="352145" y="9512"/>
                  </a:lnTo>
                  <a:lnTo>
                    <a:pt x="352145" y="0"/>
                  </a:lnTo>
                  <a:close/>
                </a:path>
                <a:path w="6976745" h="9525">
                  <a:moveTo>
                    <a:pt x="637679" y="0"/>
                  </a:moveTo>
                  <a:lnTo>
                    <a:pt x="628154" y="0"/>
                  </a:lnTo>
                  <a:lnTo>
                    <a:pt x="628154" y="9512"/>
                  </a:lnTo>
                  <a:lnTo>
                    <a:pt x="637679" y="9512"/>
                  </a:lnTo>
                  <a:lnTo>
                    <a:pt x="637679" y="0"/>
                  </a:lnTo>
                  <a:close/>
                </a:path>
                <a:path w="6976745" h="9525">
                  <a:moveTo>
                    <a:pt x="923201" y="0"/>
                  </a:moveTo>
                  <a:lnTo>
                    <a:pt x="913688" y="0"/>
                  </a:lnTo>
                  <a:lnTo>
                    <a:pt x="913688" y="9512"/>
                  </a:lnTo>
                  <a:lnTo>
                    <a:pt x="923201" y="9512"/>
                  </a:lnTo>
                  <a:lnTo>
                    <a:pt x="923201" y="0"/>
                  </a:lnTo>
                  <a:close/>
                </a:path>
                <a:path w="6976745" h="9525">
                  <a:moveTo>
                    <a:pt x="1208722" y="0"/>
                  </a:moveTo>
                  <a:lnTo>
                    <a:pt x="1199210" y="0"/>
                  </a:lnTo>
                  <a:lnTo>
                    <a:pt x="1199210" y="9512"/>
                  </a:lnTo>
                  <a:lnTo>
                    <a:pt x="1208722" y="9512"/>
                  </a:lnTo>
                  <a:lnTo>
                    <a:pt x="1208722" y="0"/>
                  </a:lnTo>
                  <a:close/>
                </a:path>
                <a:path w="6976745" h="9525">
                  <a:moveTo>
                    <a:pt x="1437144" y="0"/>
                  </a:moveTo>
                  <a:lnTo>
                    <a:pt x="1434426" y="0"/>
                  </a:lnTo>
                  <a:lnTo>
                    <a:pt x="1434426" y="9512"/>
                  </a:lnTo>
                  <a:lnTo>
                    <a:pt x="1437144" y="9512"/>
                  </a:lnTo>
                  <a:lnTo>
                    <a:pt x="1437144" y="0"/>
                  </a:lnTo>
                  <a:close/>
                </a:path>
                <a:path w="6976745" h="9525">
                  <a:moveTo>
                    <a:pt x="1490916" y="0"/>
                  </a:moveTo>
                  <a:lnTo>
                    <a:pt x="1484731" y="0"/>
                  </a:lnTo>
                  <a:lnTo>
                    <a:pt x="1484731" y="9512"/>
                  </a:lnTo>
                  <a:lnTo>
                    <a:pt x="1490916" y="9512"/>
                  </a:lnTo>
                  <a:lnTo>
                    <a:pt x="1490916" y="0"/>
                  </a:lnTo>
                  <a:close/>
                </a:path>
                <a:path w="6976745" h="9525">
                  <a:moveTo>
                    <a:pt x="1722678" y="0"/>
                  </a:moveTo>
                  <a:lnTo>
                    <a:pt x="1713153" y="0"/>
                  </a:lnTo>
                  <a:lnTo>
                    <a:pt x="1713153" y="9512"/>
                  </a:lnTo>
                  <a:lnTo>
                    <a:pt x="1722678" y="9512"/>
                  </a:lnTo>
                  <a:lnTo>
                    <a:pt x="1722678" y="0"/>
                  </a:lnTo>
                  <a:close/>
                </a:path>
                <a:path w="6976745" h="9525">
                  <a:moveTo>
                    <a:pt x="2008200" y="0"/>
                  </a:moveTo>
                  <a:lnTo>
                    <a:pt x="1998687" y="0"/>
                  </a:lnTo>
                  <a:lnTo>
                    <a:pt x="1998687" y="9512"/>
                  </a:lnTo>
                  <a:lnTo>
                    <a:pt x="2008200" y="9512"/>
                  </a:lnTo>
                  <a:lnTo>
                    <a:pt x="2008200" y="0"/>
                  </a:lnTo>
                  <a:close/>
                </a:path>
                <a:path w="6976745" h="9525">
                  <a:moveTo>
                    <a:pt x="2293734" y="0"/>
                  </a:moveTo>
                  <a:lnTo>
                    <a:pt x="2284209" y="0"/>
                  </a:lnTo>
                  <a:lnTo>
                    <a:pt x="2284209" y="9512"/>
                  </a:lnTo>
                  <a:lnTo>
                    <a:pt x="2293734" y="9512"/>
                  </a:lnTo>
                  <a:lnTo>
                    <a:pt x="2293734" y="0"/>
                  </a:lnTo>
                  <a:close/>
                </a:path>
                <a:path w="6976745" h="9525">
                  <a:moveTo>
                    <a:pt x="2579255" y="0"/>
                  </a:moveTo>
                  <a:lnTo>
                    <a:pt x="2569743" y="0"/>
                  </a:lnTo>
                  <a:lnTo>
                    <a:pt x="2569743" y="9512"/>
                  </a:lnTo>
                  <a:lnTo>
                    <a:pt x="2579255" y="9512"/>
                  </a:lnTo>
                  <a:lnTo>
                    <a:pt x="2579255" y="0"/>
                  </a:lnTo>
                  <a:close/>
                </a:path>
                <a:path w="6976745" h="9525">
                  <a:moveTo>
                    <a:pt x="2864777" y="0"/>
                  </a:moveTo>
                  <a:lnTo>
                    <a:pt x="2855264" y="0"/>
                  </a:lnTo>
                  <a:lnTo>
                    <a:pt x="2855264" y="9512"/>
                  </a:lnTo>
                  <a:lnTo>
                    <a:pt x="2864777" y="9512"/>
                  </a:lnTo>
                  <a:lnTo>
                    <a:pt x="2864777" y="0"/>
                  </a:lnTo>
                  <a:close/>
                </a:path>
                <a:path w="6976745" h="9525">
                  <a:moveTo>
                    <a:pt x="3093199" y="0"/>
                  </a:moveTo>
                  <a:lnTo>
                    <a:pt x="3091002" y="0"/>
                  </a:lnTo>
                  <a:lnTo>
                    <a:pt x="3091002" y="9512"/>
                  </a:lnTo>
                  <a:lnTo>
                    <a:pt x="3093199" y="9512"/>
                  </a:lnTo>
                  <a:lnTo>
                    <a:pt x="3093199" y="0"/>
                  </a:lnTo>
                  <a:close/>
                </a:path>
                <a:path w="6976745" h="9525">
                  <a:moveTo>
                    <a:pt x="3147491" y="0"/>
                  </a:moveTo>
                  <a:lnTo>
                    <a:pt x="3140786" y="0"/>
                  </a:lnTo>
                  <a:lnTo>
                    <a:pt x="3140786" y="9512"/>
                  </a:lnTo>
                  <a:lnTo>
                    <a:pt x="3147491" y="9512"/>
                  </a:lnTo>
                  <a:lnTo>
                    <a:pt x="3147491" y="0"/>
                  </a:lnTo>
                  <a:close/>
                </a:path>
                <a:path w="6976745" h="9525">
                  <a:moveTo>
                    <a:pt x="3378733" y="0"/>
                  </a:moveTo>
                  <a:lnTo>
                    <a:pt x="3369208" y="0"/>
                  </a:lnTo>
                  <a:lnTo>
                    <a:pt x="3369208" y="9512"/>
                  </a:lnTo>
                  <a:lnTo>
                    <a:pt x="3378733" y="9512"/>
                  </a:lnTo>
                  <a:lnTo>
                    <a:pt x="3378733" y="0"/>
                  </a:lnTo>
                  <a:close/>
                </a:path>
                <a:path w="6976745" h="9525">
                  <a:moveTo>
                    <a:pt x="3664254" y="0"/>
                  </a:moveTo>
                  <a:lnTo>
                    <a:pt x="3654742" y="0"/>
                  </a:lnTo>
                  <a:lnTo>
                    <a:pt x="3654742" y="9512"/>
                  </a:lnTo>
                  <a:lnTo>
                    <a:pt x="3664254" y="9512"/>
                  </a:lnTo>
                  <a:lnTo>
                    <a:pt x="3664254" y="0"/>
                  </a:lnTo>
                  <a:close/>
                </a:path>
                <a:path w="6976745" h="9525">
                  <a:moveTo>
                    <a:pt x="3949789" y="0"/>
                  </a:moveTo>
                  <a:lnTo>
                    <a:pt x="3940264" y="0"/>
                  </a:lnTo>
                  <a:lnTo>
                    <a:pt x="3940264" y="9512"/>
                  </a:lnTo>
                  <a:lnTo>
                    <a:pt x="3949789" y="9512"/>
                  </a:lnTo>
                  <a:lnTo>
                    <a:pt x="3949789" y="0"/>
                  </a:lnTo>
                  <a:close/>
                </a:path>
                <a:path w="6976745" h="9525">
                  <a:moveTo>
                    <a:pt x="4006888" y="0"/>
                  </a:moveTo>
                  <a:lnTo>
                    <a:pt x="3997375" y="0"/>
                  </a:lnTo>
                  <a:lnTo>
                    <a:pt x="3997375" y="9512"/>
                  </a:lnTo>
                  <a:lnTo>
                    <a:pt x="4006888" y="9512"/>
                  </a:lnTo>
                  <a:lnTo>
                    <a:pt x="4006888" y="0"/>
                  </a:lnTo>
                  <a:close/>
                </a:path>
                <a:path w="6976745" h="9525">
                  <a:moveTo>
                    <a:pt x="4064000" y="0"/>
                  </a:moveTo>
                  <a:lnTo>
                    <a:pt x="4054475" y="0"/>
                  </a:lnTo>
                  <a:lnTo>
                    <a:pt x="4054475" y="9512"/>
                  </a:lnTo>
                  <a:lnTo>
                    <a:pt x="4064000" y="9512"/>
                  </a:lnTo>
                  <a:lnTo>
                    <a:pt x="4064000" y="0"/>
                  </a:lnTo>
                  <a:close/>
                </a:path>
                <a:path w="6976745" h="9525">
                  <a:moveTo>
                    <a:pt x="4121099" y="0"/>
                  </a:moveTo>
                  <a:lnTo>
                    <a:pt x="4111587" y="0"/>
                  </a:lnTo>
                  <a:lnTo>
                    <a:pt x="4111587" y="9512"/>
                  </a:lnTo>
                  <a:lnTo>
                    <a:pt x="4121099" y="9512"/>
                  </a:lnTo>
                  <a:lnTo>
                    <a:pt x="4121099" y="0"/>
                  </a:lnTo>
                  <a:close/>
                </a:path>
                <a:path w="6976745" h="9525">
                  <a:moveTo>
                    <a:pt x="4178211" y="0"/>
                  </a:moveTo>
                  <a:lnTo>
                    <a:pt x="4168686" y="0"/>
                  </a:lnTo>
                  <a:lnTo>
                    <a:pt x="4168686" y="9512"/>
                  </a:lnTo>
                  <a:lnTo>
                    <a:pt x="4178211" y="9512"/>
                  </a:lnTo>
                  <a:lnTo>
                    <a:pt x="4178211" y="0"/>
                  </a:lnTo>
                  <a:close/>
                </a:path>
                <a:path w="6976745" h="9525">
                  <a:moveTo>
                    <a:pt x="4235310" y="0"/>
                  </a:moveTo>
                  <a:lnTo>
                    <a:pt x="4225798" y="0"/>
                  </a:lnTo>
                  <a:lnTo>
                    <a:pt x="4225798" y="9512"/>
                  </a:lnTo>
                  <a:lnTo>
                    <a:pt x="4235310" y="9512"/>
                  </a:lnTo>
                  <a:lnTo>
                    <a:pt x="4235310" y="0"/>
                  </a:lnTo>
                  <a:close/>
                </a:path>
                <a:path w="6976745" h="9525">
                  <a:moveTo>
                    <a:pt x="4292422" y="0"/>
                  </a:moveTo>
                  <a:lnTo>
                    <a:pt x="4282897" y="0"/>
                  </a:lnTo>
                  <a:lnTo>
                    <a:pt x="4282897" y="9512"/>
                  </a:lnTo>
                  <a:lnTo>
                    <a:pt x="4292422" y="9512"/>
                  </a:lnTo>
                  <a:lnTo>
                    <a:pt x="4292422" y="0"/>
                  </a:lnTo>
                  <a:close/>
                </a:path>
                <a:path w="6976745" h="9525">
                  <a:moveTo>
                    <a:pt x="4349521" y="0"/>
                  </a:moveTo>
                  <a:lnTo>
                    <a:pt x="4340009" y="0"/>
                  </a:lnTo>
                  <a:lnTo>
                    <a:pt x="4340009" y="9512"/>
                  </a:lnTo>
                  <a:lnTo>
                    <a:pt x="4349521" y="9512"/>
                  </a:lnTo>
                  <a:lnTo>
                    <a:pt x="4349521" y="0"/>
                  </a:lnTo>
                  <a:close/>
                </a:path>
                <a:path w="6976745" h="9525">
                  <a:moveTo>
                    <a:pt x="4406633" y="0"/>
                  </a:moveTo>
                  <a:lnTo>
                    <a:pt x="4397108" y="0"/>
                  </a:lnTo>
                  <a:lnTo>
                    <a:pt x="4397108" y="9512"/>
                  </a:lnTo>
                  <a:lnTo>
                    <a:pt x="4406633" y="9512"/>
                  </a:lnTo>
                  <a:lnTo>
                    <a:pt x="4406633" y="0"/>
                  </a:lnTo>
                  <a:close/>
                </a:path>
                <a:path w="6976745" h="9525">
                  <a:moveTo>
                    <a:pt x="4463732" y="0"/>
                  </a:moveTo>
                  <a:lnTo>
                    <a:pt x="4454220" y="0"/>
                  </a:lnTo>
                  <a:lnTo>
                    <a:pt x="4454220" y="9512"/>
                  </a:lnTo>
                  <a:lnTo>
                    <a:pt x="4463732" y="9512"/>
                  </a:lnTo>
                  <a:lnTo>
                    <a:pt x="4463732" y="0"/>
                  </a:lnTo>
                  <a:close/>
                </a:path>
                <a:path w="6976745" h="9525">
                  <a:moveTo>
                    <a:pt x="4520844" y="0"/>
                  </a:moveTo>
                  <a:lnTo>
                    <a:pt x="4511319" y="0"/>
                  </a:lnTo>
                  <a:lnTo>
                    <a:pt x="4511319" y="9512"/>
                  </a:lnTo>
                  <a:lnTo>
                    <a:pt x="4520844" y="9512"/>
                  </a:lnTo>
                  <a:lnTo>
                    <a:pt x="4520844" y="0"/>
                  </a:lnTo>
                  <a:close/>
                </a:path>
                <a:path w="6976745" h="9525">
                  <a:moveTo>
                    <a:pt x="4577943" y="0"/>
                  </a:moveTo>
                  <a:lnTo>
                    <a:pt x="4568431" y="0"/>
                  </a:lnTo>
                  <a:lnTo>
                    <a:pt x="4568431" y="9512"/>
                  </a:lnTo>
                  <a:lnTo>
                    <a:pt x="4577943" y="9512"/>
                  </a:lnTo>
                  <a:lnTo>
                    <a:pt x="4577943" y="0"/>
                  </a:lnTo>
                  <a:close/>
                </a:path>
                <a:path w="6976745" h="9525">
                  <a:moveTo>
                    <a:pt x="4635043" y="0"/>
                  </a:moveTo>
                  <a:lnTo>
                    <a:pt x="4625530" y="0"/>
                  </a:lnTo>
                  <a:lnTo>
                    <a:pt x="4625530" y="9512"/>
                  </a:lnTo>
                  <a:lnTo>
                    <a:pt x="4635043" y="9512"/>
                  </a:lnTo>
                  <a:lnTo>
                    <a:pt x="4635043" y="0"/>
                  </a:lnTo>
                  <a:close/>
                </a:path>
                <a:path w="6976745" h="9525">
                  <a:moveTo>
                    <a:pt x="4692154" y="0"/>
                  </a:moveTo>
                  <a:lnTo>
                    <a:pt x="4682642" y="0"/>
                  </a:lnTo>
                  <a:lnTo>
                    <a:pt x="4682642" y="9512"/>
                  </a:lnTo>
                  <a:lnTo>
                    <a:pt x="4692154" y="9512"/>
                  </a:lnTo>
                  <a:lnTo>
                    <a:pt x="4692154" y="0"/>
                  </a:lnTo>
                  <a:close/>
                </a:path>
                <a:path w="6976745" h="9525">
                  <a:moveTo>
                    <a:pt x="4749254" y="0"/>
                  </a:moveTo>
                  <a:lnTo>
                    <a:pt x="4739741" y="0"/>
                  </a:lnTo>
                  <a:lnTo>
                    <a:pt x="4739741" y="9512"/>
                  </a:lnTo>
                  <a:lnTo>
                    <a:pt x="4749254" y="9512"/>
                  </a:lnTo>
                  <a:lnTo>
                    <a:pt x="4749254" y="0"/>
                  </a:lnTo>
                  <a:close/>
                </a:path>
                <a:path w="6976745" h="9525">
                  <a:moveTo>
                    <a:pt x="4806366" y="0"/>
                  </a:moveTo>
                  <a:lnTo>
                    <a:pt x="4796853" y="0"/>
                  </a:lnTo>
                  <a:lnTo>
                    <a:pt x="4796853" y="9512"/>
                  </a:lnTo>
                  <a:lnTo>
                    <a:pt x="4806366" y="9512"/>
                  </a:lnTo>
                  <a:lnTo>
                    <a:pt x="4806366" y="0"/>
                  </a:lnTo>
                  <a:close/>
                </a:path>
                <a:path w="6976745" h="9525">
                  <a:moveTo>
                    <a:pt x="4863465" y="0"/>
                  </a:moveTo>
                  <a:lnTo>
                    <a:pt x="4853952" y="0"/>
                  </a:lnTo>
                  <a:lnTo>
                    <a:pt x="4853952" y="9512"/>
                  </a:lnTo>
                  <a:lnTo>
                    <a:pt x="4863465" y="9512"/>
                  </a:lnTo>
                  <a:lnTo>
                    <a:pt x="4863465" y="0"/>
                  </a:lnTo>
                  <a:close/>
                </a:path>
                <a:path w="6976745" h="9525">
                  <a:moveTo>
                    <a:pt x="4920577" y="0"/>
                  </a:moveTo>
                  <a:lnTo>
                    <a:pt x="4911052" y="0"/>
                  </a:lnTo>
                  <a:lnTo>
                    <a:pt x="4911052" y="9512"/>
                  </a:lnTo>
                  <a:lnTo>
                    <a:pt x="4920577" y="9512"/>
                  </a:lnTo>
                  <a:lnTo>
                    <a:pt x="4920577" y="0"/>
                  </a:lnTo>
                  <a:close/>
                </a:path>
                <a:path w="6976745" h="9525">
                  <a:moveTo>
                    <a:pt x="4977676" y="0"/>
                  </a:moveTo>
                  <a:lnTo>
                    <a:pt x="4968164" y="0"/>
                  </a:lnTo>
                  <a:lnTo>
                    <a:pt x="4968164" y="9512"/>
                  </a:lnTo>
                  <a:lnTo>
                    <a:pt x="4977676" y="9512"/>
                  </a:lnTo>
                  <a:lnTo>
                    <a:pt x="4977676" y="0"/>
                  </a:lnTo>
                  <a:close/>
                </a:path>
                <a:path w="6976745" h="9525">
                  <a:moveTo>
                    <a:pt x="5034788" y="0"/>
                  </a:moveTo>
                  <a:lnTo>
                    <a:pt x="5025263" y="0"/>
                  </a:lnTo>
                  <a:lnTo>
                    <a:pt x="5025263" y="9512"/>
                  </a:lnTo>
                  <a:lnTo>
                    <a:pt x="5034788" y="9512"/>
                  </a:lnTo>
                  <a:lnTo>
                    <a:pt x="5034788" y="0"/>
                  </a:lnTo>
                  <a:close/>
                </a:path>
                <a:path w="6976745" h="9525">
                  <a:moveTo>
                    <a:pt x="5091887" y="0"/>
                  </a:moveTo>
                  <a:lnTo>
                    <a:pt x="5082375" y="0"/>
                  </a:lnTo>
                  <a:lnTo>
                    <a:pt x="5082375" y="9512"/>
                  </a:lnTo>
                  <a:lnTo>
                    <a:pt x="5091887" y="9512"/>
                  </a:lnTo>
                  <a:lnTo>
                    <a:pt x="5091887" y="0"/>
                  </a:lnTo>
                  <a:close/>
                </a:path>
                <a:path w="6976745" h="9525">
                  <a:moveTo>
                    <a:pt x="5148999" y="0"/>
                  </a:moveTo>
                  <a:lnTo>
                    <a:pt x="5139474" y="0"/>
                  </a:lnTo>
                  <a:lnTo>
                    <a:pt x="5139474" y="9512"/>
                  </a:lnTo>
                  <a:lnTo>
                    <a:pt x="5148999" y="9512"/>
                  </a:lnTo>
                  <a:lnTo>
                    <a:pt x="5148999" y="0"/>
                  </a:lnTo>
                  <a:close/>
                </a:path>
                <a:path w="6976745" h="9525">
                  <a:moveTo>
                    <a:pt x="5206098" y="0"/>
                  </a:moveTo>
                  <a:lnTo>
                    <a:pt x="5196586" y="0"/>
                  </a:lnTo>
                  <a:lnTo>
                    <a:pt x="5196586" y="9512"/>
                  </a:lnTo>
                  <a:lnTo>
                    <a:pt x="5206098" y="9512"/>
                  </a:lnTo>
                  <a:lnTo>
                    <a:pt x="5206098" y="0"/>
                  </a:lnTo>
                  <a:close/>
                </a:path>
                <a:path w="6976745" h="9525">
                  <a:moveTo>
                    <a:pt x="5263210" y="0"/>
                  </a:moveTo>
                  <a:lnTo>
                    <a:pt x="5253685" y="0"/>
                  </a:lnTo>
                  <a:lnTo>
                    <a:pt x="5253685" y="9512"/>
                  </a:lnTo>
                  <a:lnTo>
                    <a:pt x="5263210" y="9512"/>
                  </a:lnTo>
                  <a:lnTo>
                    <a:pt x="5263210" y="0"/>
                  </a:lnTo>
                  <a:close/>
                </a:path>
                <a:path w="6976745" h="9525">
                  <a:moveTo>
                    <a:pt x="5320309" y="0"/>
                  </a:moveTo>
                  <a:lnTo>
                    <a:pt x="5310797" y="0"/>
                  </a:lnTo>
                  <a:lnTo>
                    <a:pt x="5310797" y="9512"/>
                  </a:lnTo>
                  <a:lnTo>
                    <a:pt x="5320309" y="9512"/>
                  </a:lnTo>
                  <a:lnTo>
                    <a:pt x="5320309" y="0"/>
                  </a:lnTo>
                  <a:close/>
                </a:path>
                <a:path w="6976745" h="9525">
                  <a:moveTo>
                    <a:pt x="5377421" y="0"/>
                  </a:moveTo>
                  <a:lnTo>
                    <a:pt x="5367896" y="0"/>
                  </a:lnTo>
                  <a:lnTo>
                    <a:pt x="5367896" y="9512"/>
                  </a:lnTo>
                  <a:lnTo>
                    <a:pt x="5377421" y="9512"/>
                  </a:lnTo>
                  <a:lnTo>
                    <a:pt x="5377421" y="0"/>
                  </a:lnTo>
                  <a:close/>
                </a:path>
                <a:path w="6976745" h="9525">
                  <a:moveTo>
                    <a:pt x="5434520" y="0"/>
                  </a:moveTo>
                  <a:lnTo>
                    <a:pt x="5425008" y="0"/>
                  </a:lnTo>
                  <a:lnTo>
                    <a:pt x="5425008" y="9512"/>
                  </a:lnTo>
                  <a:lnTo>
                    <a:pt x="5434520" y="9512"/>
                  </a:lnTo>
                  <a:lnTo>
                    <a:pt x="5434520" y="0"/>
                  </a:lnTo>
                  <a:close/>
                </a:path>
                <a:path w="6976745" h="9525">
                  <a:moveTo>
                    <a:pt x="5491632" y="0"/>
                  </a:moveTo>
                  <a:lnTo>
                    <a:pt x="5482107" y="0"/>
                  </a:lnTo>
                  <a:lnTo>
                    <a:pt x="5482107" y="9512"/>
                  </a:lnTo>
                  <a:lnTo>
                    <a:pt x="5491632" y="9512"/>
                  </a:lnTo>
                  <a:lnTo>
                    <a:pt x="5491632" y="0"/>
                  </a:lnTo>
                  <a:close/>
                </a:path>
                <a:path w="6976745" h="9525">
                  <a:moveTo>
                    <a:pt x="5548731" y="0"/>
                  </a:moveTo>
                  <a:lnTo>
                    <a:pt x="5539219" y="0"/>
                  </a:lnTo>
                  <a:lnTo>
                    <a:pt x="5539219" y="9512"/>
                  </a:lnTo>
                  <a:lnTo>
                    <a:pt x="5548731" y="9512"/>
                  </a:lnTo>
                  <a:lnTo>
                    <a:pt x="5548731" y="0"/>
                  </a:lnTo>
                  <a:close/>
                </a:path>
                <a:path w="6976745" h="9525">
                  <a:moveTo>
                    <a:pt x="5605843" y="0"/>
                  </a:moveTo>
                  <a:lnTo>
                    <a:pt x="5596318" y="0"/>
                  </a:lnTo>
                  <a:lnTo>
                    <a:pt x="5596318" y="9512"/>
                  </a:lnTo>
                  <a:lnTo>
                    <a:pt x="5605843" y="9512"/>
                  </a:lnTo>
                  <a:lnTo>
                    <a:pt x="5605843" y="0"/>
                  </a:lnTo>
                  <a:close/>
                </a:path>
                <a:path w="6976745" h="9525">
                  <a:moveTo>
                    <a:pt x="5662942" y="0"/>
                  </a:moveTo>
                  <a:lnTo>
                    <a:pt x="5653430" y="0"/>
                  </a:lnTo>
                  <a:lnTo>
                    <a:pt x="5653430" y="9512"/>
                  </a:lnTo>
                  <a:lnTo>
                    <a:pt x="5662942" y="9512"/>
                  </a:lnTo>
                  <a:lnTo>
                    <a:pt x="5662942" y="0"/>
                  </a:lnTo>
                  <a:close/>
                </a:path>
                <a:path w="6976745" h="9525">
                  <a:moveTo>
                    <a:pt x="5720054" y="0"/>
                  </a:moveTo>
                  <a:lnTo>
                    <a:pt x="5710529" y="0"/>
                  </a:lnTo>
                  <a:lnTo>
                    <a:pt x="5710529" y="9512"/>
                  </a:lnTo>
                  <a:lnTo>
                    <a:pt x="5720054" y="9512"/>
                  </a:lnTo>
                  <a:lnTo>
                    <a:pt x="5720054" y="0"/>
                  </a:lnTo>
                  <a:close/>
                </a:path>
                <a:path w="6976745" h="9525">
                  <a:moveTo>
                    <a:pt x="5777154" y="0"/>
                  </a:moveTo>
                  <a:lnTo>
                    <a:pt x="5767641" y="0"/>
                  </a:lnTo>
                  <a:lnTo>
                    <a:pt x="5767641" y="9512"/>
                  </a:lnTo>
                  <a:lnTo>
                    <a:pt x="5777154" y="9512"/>
                  </a:lnTo>
                  <a:lnTo>
                    <a:pt x="5777154" y="0"/>
                  </a:lnTo>
                  <a:close/>
                </a:path>
                <a:path w="6976745" h="9525">
                  <a:moveTo>
                    <a:pt x="5834265" y="0"/>
                  </a:moveTo>
                  <a:lnTo>
                    <a:pt x="5824740" y="0"/>
                  </a:lnTo>
                  <a:lnTo>
                    <a:pt x="5824740" y="9512"/>
                  </a:lnTo>
                  <a:lnTo>
                    <a:pt x="5834265" y="9512"/>
                  </a:lnTo>
                  <a:lnTo>
                    <a:pt x="5834265" y="0"/>
                  </a:lnTo>
                  <a:close/>
                </a:path>
                <a:path w="6976745" h="9525">
                  <a:moveTo>
                    <a:pt x="5891365" y="0"/>
                  </a:moveTo>
                  <a:lnTo>
                    <a:pt x="5881852" y="0"/>
                  </a:lnTo>
                  <a:lnTo>
                    <a:pt x="5881852" y="9512"/>
                  </a:lnTo>
                  <a:lnTo>
                    <a:pt x="5891365" y="9512"/>
                  </a:lnTo>
                  <a:lnTo>
                    <a:pt x="5891365" y="0"/>
                  </a:lnTo>
                  <a:close/>
                </a:path>
                <a:path w="6976745" h="9525">
                  <a:moveTo>
                    <a:pt x="5948477" y="0"/>
                  </a:moveTo>
                  <a:lnTo>
                    <a:pt x="5938952" y="0"/>
                  </a:lnTo>
                  <a:lnTo>
                    <a:pt x="5938952" y="9512"/>
                  </a:lnTo>
                  <a:lnTo>
                    <a:pt x="5948477" y="9512"/>
                  </a:lnTo>
                  <a:lnTo>
                    <a:pt x="5948477" y="0"/>
                  </a:lnTo>
                  <a:close/>
                </a:path>
                <a:path w="6976745" h="9525">
                  <a:moveTo>
                    <a:pt x="6005576" y="0"/>
                  </a:moveTo>
                  <a:lnTo>
                    <a:pt x="5996063" y="0"/>
                  </a:lnTo>
                  <a:lnTo>
                    <a:pt x="5996063" y="9512"/>
                  </a:lnTo>
                  <a:lnTo>
                    <a:pt x="6005576" y="9512"/>
                  </a:lnTo>
                  <a:lnTo>
                    <a:pt x="6005576" y="0"/>
                  </a:lnTo>
                  <a:close/>
                </a:path>
                <a:path w="6976745" h="9525">
                  <a:moveTo>
                    <a:pt x="6062688" y="0"/>
                  </a:moveTo>
                  <a:lnTo>
                    <a:pt x="6053163" y="0"/>
                  </a:lnTo>
                  <a:lnTo>
                    <a:pt x="6053163" y="9512"/>
                  </a:lnTo>
                  <a:lnTo>
                    <a:pt x="6062688" y="9512"/>
                  </a:lnTo>
                  <a:lnTo>
                    <a:pt x="6062688" y="0"/>
                  </a:lnTo>
                  <a:close/>
                </a:path>
                <a:path w="6976745" h="9525">
                  <a:moveTo>
                    <a:pt x="6119787" y="0"/>
                  </a:moveTo>
                  <a:lnTo>
                    <a:pt x="6110275" y="0"/>
                  </a:lnTo>
                  <a:lnTo>
                    <a:pt x="6110275" y="9512"/>
                  </a:lnTo>
                  <a:lnTo>
                    <a:pt x="6119787" y="9512"/>
                  </a:lnTo>
                  <a:lnTo>
                    <a:pt x="6119787" y="0"/>
                  </a:lnTo>
                  <a:close/>
                </a:path>
                <a:path w="6976745" h="9525">
                  <a:moveTo>
                    <a:pt x="6176899" y="0"/>
                  </a:moveTo>
                  <a:lnTo>
                    <a:pt x="6167374" y="0"/>
                  </a:lnTo>
                  <a:lnTo>
                    <a:pt x="6167374" y="9512"/>
                  </a:lnTo>
                  <a:lnTo>
                    <a:pt x="6176899" y="9512"/>
                  </a:lnTo>
                  <a:lnTo>
                    <a:pt x="6176899" y="0"/>
                  </a:lnTo>
                  <a:close/>
                </a:path>
                <a:path w="6976745" h="9525">
                  <a:moveTo>
                    <a:pt x="6233998" y="0"/>
                  </a:moveTo>
                  <a:lnTo>
                    <a:pt x="6224486" y="0"/>
                  </a:lnTo>
                  <a:lnTo>
                    <a:pt x="6224486" y="9512"/>
                  </a:lnTo>
                  <a:lnTo>
                    <a:pt x="6233998" y="9512"/>
                  </a:lnTo>
                  <a:lnTo>
                    <a:pt x="6233998" y="0"/>
                  </a:lnTo>
                  <a:close/>
                </a:path>
                <a:path w="6976745" h="9525">
                  <a:moveTo>
                    <a:pt x="6291110" y="0"/>
                  </a:moveTo>
                  <a:lnTo>
                    <a:pt x="6281585" y="0"/>
                  </a:lnTo>
                  <a:lnTo>
                    <a:pt x="6281585" y="9512"/>
                  </a:lnTo>
                  <a:lnTo>
                    <a:pt x="6291110" y="9512"/>
                  </a:lnTo>
                  <a:lnTo>
                    <a:pt x="6291110" y="0"/>
                  </a:lnTo>
                  <a:close/>
                </a:path>
                <a:path w="6976745" h="9525">
                  <a:moveTo>
                    <a:pt x="6348209" y="0"/>
                  </a:moveTo>
                  <a:lnTo>
                    <a:pt x="6338697" y="0"/>
                  </a:lnTo>
                  <a:lnTo>
                    <a:pt x="6338697" y="9512"/>
                  </a:lnTo>
                  <a:lnTo>
                    <a:pt x="6348209" y="9512"/>
                  </a:lnTo>
                  <a:lnTo>
                    <a:pt x="6348209" y="0"/>
                  </a:lnTo>
                  <a:close/>
                </a:path>
                <a:path w="6976745" h="9525">
                  <a:moveTo>
                    <a:pt x="6405308" y="0"/>
                  </a:moveTo>
                  <a:lnTo>
                    <a:pt x="6395796" y="0"/>
                  </a:lnTo>
                  <a:lnTo>
                    <a:pt x="6395796" y="9512"/>
                  </a:lnTo>
                  <a:lnTo>
                    <a:pt x="6405308" y="9512"/>
                  </a:lnTo>
                  <a:lnTo>
                    <a:pt x="6405308" y="0"/>
                  </a:lnTo>
                  <a:close/>
                </a:path>
                <a:path w="6976745" h="9525">
                  <a:moveTo>
                    <a:pt x="6462420" y="0"/>
                  </a:moveTo>
                  <a:lnTo>
                    <a:pt x="6452908" y="0"/>
                  </a:lnTo>
                  <a:lnTo>
                    <a:pt x="6452908" y="9512"/>
                  </a:lnTo>
                  <a:lnTo>
                    <a:pt x="6462420" y="9512"/>
                  </a:lnTo>
                  <a:lnTo>
                    <a:pt x="6462420" y="0"/>
                  </a:lnTo>
                  <a:close/>
                </a:path>
                <a:path w="6976745" h="9525">
                  <a:moveTo>
                    <a:pt x="6519519" y="0"/>
                  </a:moveTo>
                  <a:lnTo>
                    <a:pt x="6510007" y="0"/>
                  </a:lnTo>
                  <a:lnTo>
                    <a:pt x="6510007" y="9512"/>
                  </a:lnTo>
                  <a:lnTo>
                    <a:pt x="6519519" y="9512"/>
                  </a:lnTo>
                  <a:lnTo>
                    <a:pt x="6519519" y="0"/>
                  </a:lnTo>
                  <a:close/>
                </a:path>
                <a:path w="6976745" h="9525">
                  <a:moveTo>
                    <a:pt x="6576631" y="0"/>
                  </a:moveTo>
                  <a:lnTo>
                    <a:pt x="6567119" y="0"/>
                  </a:lnTo>
                  <a:lnTo>
                    <a:pt x="6567119" y="9512"/>
                  </a:lnTo>
                  <a:lnTo>
                    <a:pt x="6576631" y="9512"/>
                  </a:lnTo>
                  <a:lnTo>
                    <a:pt x="6576631" y="0"/>
                  </a:lnTo>
                  <a:close/>
                </a:path>
                <a:path w="6976745" h="9525">
                  <a:moveTo>
                    <a:pt x="6633731" y="0"/>
                  </a:moveTo>
                  <a:lnTo>
                    <a:pt x="6624218" y="0"/>
                  </a:lnTo>
                  <a:lnTo>
                    <a:pt x="6624218" y="9512"/>
                  </a:lnTo>
                  <a:lnTo>
                    <a:pt x="6633731" y="9512"/>
                  </a:lnTo>
                  <a:lnTo>
                    <a:pt x="6633731" y="0"/>
                  </a:lnTo>
                  <a:close/>
                </a:path>
                <a:path w="6976745" h="9525">
                  <a:moveTo>
                    <a:pt x="6690842" y="0"/>
                  </a:moveTo>
                  <a:lnTo>
                    <a:pt x="6681330" y="0"/>
                  </a:lnTo>
                  <a:lnTo>
                    <a:pt x="6681330" y="9512"/>
                  </a:lnTo>
                  <a:lnTo>
                    <a:pt x="6690842" y="9512"/>
                  </a:lnTo>
                  <a:lnTo>
                    <a:pt x="6690842" y="0"/>
                  </a:lnTo>
                  <a:close/>
                </a:path>
                <a:path w="6976745" h="9525">
                  <a:moveTo>
                    <a:pt x="6747942" y="0"/>
                  </a:moveTo>
                  <a:lnTo>
                    <a:pt x="6738429" y="0"/>
                  </a:lnTo>
                  <a:lnTo>
                    <a:pt x="6738429" y="9512"/>
                  </a:lnTo>
                  <a:lnTo>
                    <a:pt x="6747942" y="9512"/>
                  </a:lnTo>
                  <a:lnTo>
                    <a:pt x="6747942" y="0"/>
                  </a:lnTo>
                  <a:close/>
                </a:path>
                <a:path w="6976745" h="9525">
                  <a:moveTo>
                    <a:pt x="6805054" y="0"/>
                  </a:moveTo>
                  <a:lnTo>
                    <a:pt x="6795529" y="0"/>
                  </a:lnTo>
                  <a:lnTo>
                    <a:pt x="6795529" y="9512"/>
                  </a:lnTo>
                  <a:lnTo>
                    <a:pt x="6805054" y="9512"/>
                  </a:lnTo>
                  <a:lnTo>
                    <a:pt x="6805054" y="0"/>
                  </a:lnTo>
                  <a:close/>
                </a:path>
                <a:path w="6976745" h="9525">
                  <a:moveTo>
                    <a:pt x="6862153" y="0"/>
                  </a:moveTo>
                  <a:lnTo>
                    <a:pt x="6852640" y="0"/>
                  </a:lnTo>
                  <a:lnTo>
                    <a:pt x="6852640" y="9512"/>
                  </a:lnTo>
                  <a:lnTo>
                    <a:pt x="6862153" y="9512"/>
                  </a:lnTo>
                  <a:lnTo>
                    <a:pt x="6862153" y="0"/>
                  </a:lnTo>
                  <a:close/>
                </a:path>
                <a:path w="6976745" h="9525">
                  <a:moveTo>
                    <a:pt x="6919265" y="0"/>
                  </a:moveTo>
                  <a:lnTo>
                    <a:pt x="6909740" y="0"/>
                  </a:lnTo>
                  <a:lnTo>
                    <a:pt x="6909740" y="9512"/>
                  </a:lnTo>
                  <a:lnTo>
                    <a:pt x="6919265" y="9512"/>
                  </a:lnTo>
                  <a:lnTo>
                    <a:pt x="6919265" y="0"/>
                  </a:lnTo>
                  <a:close/>
                </a:path>
                <a:path w="6976745" h="9525">
                  <a:moveTo>
                    <a:pt x="6976364" y="0"/>
                  </a:moveTo>
                  <a:lnTo>
                    <a:pt x="6966852" y="0"/>
                  </a:lnTo>
                  <a:lnTo>
                    <a:pt x="6966852" y="9512"/>
                  </a:lnTo>
                  <a:lnTo>
                    <a:pt x="6976364" y="9512"/>
                  </a:lnTo>
                  <a:lnTo>
                    <a:pt x="6976364" y="0"/>
                  </a:lnTo>
                  <a:close/>
                </a:path>
              </a:pathLst>
            </a:custGeom>
            <a:solidFill>
              <a:srgbClr val="C7C6C3"/>
            </a:solidFill>
          </p:spPr>
          <p:txBody>
            <a:bodyPr wrap="square" lIns="0" tIns="0" rIns="0" bIns="0" rtlCol="0"/>
            <a:lstStyle/>
            <a:p>
              <a:endParaRPr/>
            </a:p>
          </p:txBody>
        </p:sp>
        <p:sp>
          <p:nvSpPr>
            <p:cNvPr id="12" name="object 12"/>
            <p:cNvSpPr/>
            <p:nvPr/>
          </p:nvSpPr>
          <p:spPr>
            <a:xfrm>
              <a:off x="921473" y="4536389"/>
              <a:ext cx="9546590" cy="763270"/>
            </a:xfrm>
            <a:custGeom>
              <a:avLst/>
              <a:gdLst/>
              <a:ahLst/>
              <a:cxnLst/>
              <a:rect l="l" t="t" r="r" b="b"/>
              <a:pathLst>
                <a:path w="9546590" h="763270">
                  <a:moveTo>
                    <a:pt x="9512" y="0"/>
                  </a:moveTo>
                  <a:lnTo>
                    <a:pt x="0" y="0"/>
                  </a:lnTo>
                  <a:lnTo>
                    <a:pt x="0" y="9525"/>
                  </a:lnTo>
                  <a:lnTo>
                    <a:pt x="9512" y="9525"/>
                  </a:lnTo>
                  <a:lnTo>
                    <a:pt x="9512" y="0"/>
                  </a:lnTo>
                  <a:close/>
                </a:path>
                <a:path w="9546590" h="763270">
                  <a:moveTo>
                    <a:pt x="66624" y="0"/>
                  </a:moveTo>
                  <a:lnTo>
                    <a:pt x="57099" y="0"/>
                  </a:lnTo>
                  <a:lnTo>
                    <a:pt x="57099" y="9525"/>
                  </a:lnTo>
                  <a:lnTo>
                    <a:pt x="66624" y="9525"/>
                  </a:lnTo>
                  <a:lnTo>
                    <a:pt x="66624" y="0"/>
                  </a:lnTo>
                  <a:close/>
                </a:path>
                <a:path w="9546590" h="763270">
                  <a:moveTo>
                    <a:pt x="352145" y="0"/>
                  </a:moveTo>
                  <a:lnTo>
                    <a:pt x="342633" y="0"/>
                  </a:lnTo>
                  <a:lnTo>
                    <a:pt x="342633" y="9525"/>
                  </a:lnTo>
                  <a:lnTo>
                    <a:pt x="352145" y="9525"/>
                  </a:lnTo>
                  <a:lnTo>
                    <a:pt x="352145" y="0"/>
                  </a:lnTo>
                  <a:close/>
                </a:path>
                <a:path w="9546590" h="763270">
                  <a:moveTo>
                    <a:pt x="637679" y="0"/>
                  </a:moveTo>
                  <a:lnTo>
                    <a:pt x="628154" y="0"/>
                  </a:lnTo>
                  <a:lnTo>
                    <a:pt x="628154" y="9525"/>
                  </a:lnTo>
                  <a:lnTo>
                    <a:pt x="637679" y="9525"/>
                  </a:lnTo>
                  <a:lnTo>
                    <a:pt x="637679" y="0"/>
                  </a:lnTo>
                  <a:close/>
                </a:path>
                <a:path w="9546590" h="763270">
                  <a:moveTo>
                    <a:pt x="923201" y="0"/>
                  </a:moveTo>
                  <a:lnTo>
                    <a:pt x="913688" y="0"/>
                  </a:lnTo>
                  <a:lnTo>
                    <a:pt x="913688" y="9525"/>
                  </a:lnTo>
                  <a:lnTo>
                    <a:pt x="923201" y="9525"/>
                  </a:lnTo>
                  <a:lnTo>
                    <a:pt x="923201" y="0"/>
                  </a:lnTo>
                  <a:close/>
                </a:path>
                <a:path w="9546590" h="763270">
                  <a:moveTo>
                    <a:pt x="1208722" y="0"/>
                  </a:moveTo>
                  <a:lnTo>
                    <a:pt x="1199210" y="0"/>
                  </a:lnTo>
                  <a:lnTo>
                    <a:pt x="1199210" y="9525"/>
                  </a:lnTo>
                  <a:lnTo>
                    <a:pt x="1208722" y="9525"/>
                  </a:lnTo>
                  <a:lnTo>
                    <a:pt x="1208722" y="0"/>
                  </a:lnTo>
                  <a:close/>
                </a:path>
                <a:path w="9546590" h="763270">
                  <a:moveTo>
                    <a:pt x="1437144" y="0"/>
                  </a:moveTo>
                  <a:lnTo>
                    <a:pt x="1434426" y="0"/>
                  </a:lnTo>
                  <a:lnTo>
                    <a:pt x="1434426" y="9525"/>
                  </a:lnTo>
                  <a:lnTo>
                    <a:pt x="1437144" y="9525"/>
                  </a:lnTo>
                  <a:lnTo>
                    <a:pt x="1437144" y="0"/>
                  </a:lnTo>
                  <a:close/>
                </a:path>
                <a:path w="9546590" h="763270">
                  <a:moveTo>
                    <a:pt x="1490916" y="0"/>
                  </a:moveTo>
                  <a:lnTo>
                    <a:pt x="1484731" y="0"/>
                  </a:lnTo>
                  <a:lnTo>
                    <a:pt x="1484731" y="9525"/>
                  </a:lnTo>
                  <a:lnTo>
                    <a:pt x="1490916" y="9525"/>
                  </a:lnTo>
                  <a:lnTo>
                    <a:pt x="1490916" y="0"/>
                  </a:lnTo>
                  <a:close/>
                </a:path>
                <a:path w="9546590" h="763270">
                  <a:moveTo>
                    <a:pt x="1722678" y="0"/>
                  </a:moveTo>
                  <a:lnTo>
                    <a:pt x="1713153" y="0"/>
                  </a:lnTo>
                  <a:lnTo>
                    <a:pt x="1713153" y="9525"/>
                  </a:lnTo>
                  <a:lnTo>
                    <a:pt x="1722678" y="9525"/>
                  </a:lnTo>
                  <a:lnTo>
                    <a:pt x="1722678" y="0"/>
                  </a:lnTo>
                  <a:close/>
                </a:path>
                <a:path w="9546590" h="763270">
                  <a:moveTo>
                    <a:pt x="2008200" y="0"/>
                  </a:moveTo>
                  <a:lnTo>
                    <a:pt x="1998687" y="0"/>
                  </a:lnTo>
                  <a:lnTo>
                    <a:pt x="1998687" y="9525"/>
                  </a:lnTo>
                  <a:lnTo>
                    <a:pt x="2008200" y="9525"/>
                  </a:lnTo>
                  <a:lnTo>
                    <a:pt x="2008200" y="0"/>
                  </a:lnTo>
                  <a:close/>
                </a:path>
                <a:path w="9546590" h="763270">
                  <a:moveTo>
                    <a:pt x="2293734" y="0"/>
                  </a:moveTo>
                  <a:lnTo>
                    <a:pt x="2284209" y="0"/>
                  </a:lnTo>
                  <a:lnTo>
                    <a:pt x="2284209" y="9525"/>
                  </a:lnTo>
                  <a:lnTo>
                    <a:pt x="2293734" y="9525"/>
                  </a:lnTo>
                  <a:lnTo>
                    <a:pt x="2293734" y="0"/>
                  </a:lnTo>
                  <a:close/>
                </a:path>
                <a:path w="9546590" h="763270">
                  <a:moveTo>
                    <a:pt x="2350833" y="0"/>
                  </a:moveTo>
                  <a:lnTo>
                    <a:pt x="2341321" y="0"/>
                  </a:lnTo>
                  <a:lnTo>
                    <a:pt x="2341321" y="9525"/>
                  </a:lnTo>
                  <a:lnTo>
                    <a:pt x="2350833" y="9525"/>
                  </a:lnTo>
                  <a:lnTo>
                    <a:pt x="2350833" y="0"/>
                  </a:lnTo>
                  <a:close/>
                </a:path>
                <a:path w="9546590" h="763270">
                  <a:moveTo>
                    <a:pt x="2407945" y="0"/>
                  </a:moveTo>
                  <a:lnTo>
                    <a:pt x="2398420" y="0"/>
                  </a:lnTo>
                  <a:lnTo>
                    <a:pt x="2398420" y="9525"/>
                  </a:lnTo>
                  <a:lnTo>
                    <a:pt x="2407945" y="9525"/>
                  </a:lnTo>
                  <a:lnTo>
                    <a:pt x="2407945" y="0"/>
                  </a:lnTo>
                  <a:close/>
                </a:path>
                <a:path w="9546590" h="763270">
                  <a:moveTo>
                    <a:pt x="2465044" y="0"/>
                  </a:moveTo>
                  <a:lnTo>
                    <a:pt x="2455532" y="0"/>
                  </a:lnTo>
                  <a:lnTo>
                    <a:pt x="2455532" y="9525"/>
                  </a:lnTo>
                  <a:lnTo>
                    <a:pt x="2465044" y="9525"/>
                  </a:lnTo>
                  <a:lnTo>
                    <a:pt x="2465044" y="0"/>
                  </a:lnTo>
                  <a:close/>
                </a:path>
                <a:path w="9546590" h="763270">
                  <a:moveTo>
                    <a:pt x="2522156" y="0"/>
                  </a:moveTo>
                  <a:lnTo>
                    <a:pt x="2512631" y="0"/>
                  </a:lnTo>
                  <a:lnTo>
                    <a:pt x="2512631" y="9525"/>
                  </a:lnTo>
                  <a:lnTo>
                    <a:pt x="2522156" y="9525"/>
                  </a:lnTo>
                  <a:lnTo>
                    <a:pt x="2522156" y="0"/>
                  </a:lnTo>
                  <a:close/>
                </a:path>
                <a:path w="9546590" h="763270">
                  <a:moveTo>
                    <a:pt x="2579255" y="0"/>
                  </a:moveTo>
                  <a:lnTo>
                    <a:pt x="2569743" y="0"/>
                  </a:lnTo>
                  <a:lnTo>
                    <a:pt x="2569743" y="9525"/>
                  </a:lnTo>
                  <a:lnTo>
                    <a:pt x="2579255" y="9525"/>
                  </a:lnTo>
                  <a:lnTo>
                    <a:pt x="2579255" y="0"/>
                  </a:lnTo>
                  <a:close/>
                </a:path>
                <a:path w="9546590" h="763270">
                  <a:moveTo>
                    <a:pt x="2636367" y="0"/>
                  </a:moveTo>
                  <a:lnTo>
                    <a:pt x="2626842" y="0"/>
                  </a:lnTo>
                  <a:lnTo>
                    <a:pt x="2626842" y="9525"/>
                  </a:lnTo>
                  <a:lnTo>
                    <a:pt x="2636367" y="9525"/>
                  </a:lnTo>
                  <a:lnTo>
                    <a:pt x="2636367" y="0"/>
                  </a:lnTo>
                  <a:close/>
                </a:path>
                <a:path w="9546590" h="763270">
                  <a:moveTo>
                    <a:pt x="2693466" y="0"/>
                  </a:moveTo>
                  <a:lnTo>
                    <a:pt x="2683954" y="0"/>
                  </a:lnTo>
                  <a:lnTo>
                    <a:pt x="2683954" y="9525"/>
                  </a:lnTo>
                  <a:lnTo>
                    <a:pt x="2693466" y="9525"/>
                  </a:lnTo>
                  <a:lnTo>
                    <a:pt x="2693466" y="0"/>
                  </a:lnTo>
                  <a:close/>
                </a:path>
                <a:path w="9546590" h="763270">
                  <a:moveTo>
                    <a:pt x="2750578" y="0"/>
                  </a:moveTo>
                  <a:lnTo>
                    <a:pt x="2741053" y="0"/>
                  </a:lnTo>
                  <a:lnTo>
                    <a:pt x="2741053" y="9525"/>
                  </a:lnTo>
                  <a:lnTo>
                    <a:pt x="2750578" y="9525"/>
                  </a:lnTo>
                  <a:lnTo>
                    <a:pt x="2750578" y="0"/>
                  </a:lnTo>
                  <a:close/>
                </a:path>
                <a:path w="9546590" h="763270">
                  <a:moveTo>
                    <a:pt x="2807678" y="0"/>
                  </a:moveTo>
                  <a:lnTo>
                    <a:pt x="2798165" y="0"/>
                  </a:lnTo>
                  <a:lnTo>
                    <a:pt x="2798165" y="9525"/>
                  </a:lnTo>
                  <a:lnTo>
                    <a:pt x="2807678" y="9525"/>
                  </a:lnTo>
                  <a:lnTo>
                    <a:pt x="2807678" y="0"/>
                  </a:lnTo>
                  <a:close/>
                </a:path>
                <a:path w="9546590" h="763270">
                  <a:moveTo>
                    <a:pt x="2864777" y="0"/>
                  </a:moveTo>
                  <a:lnTo>
                    <a:pt x="2855264" y="0"/>
                  </a:lnTo>
                  <a:lnTo>
                    <a:pt x="2855264" y="9525"/>
                  </a:lnTo>
                  <a:lnTo>
                    <a:pt x="2864777" y="9525"/>
                  </a:lnTo>
                  <a:lnTo>
                    <a:pt x="2864777" y="0"/>
                  </a:lnTo>
                  <a:close/>
                </a:path>
                <a:path w="9546590" h="763270">
                  <a:moveTo>
                    <a:pt x="2921889" y="0"/>
                  </a:moveTo>
                  <a:lnTo>
                    <a:pt x="2912376" y="0"/>
                  </a:lnTo>
                  <a:lnTo>
                    <a:pt x="2912376" y="9525"/>
                  </a:lnTo>
                  <a:lnTo>
                    <a:pt x="2921889" y="9525"/>
                  </a:lnTo>
                  <a:lnTo>
                    <a:pt x="2921889" y="0"/>
                  </a:lnTo>
                  <a:close/>
                </a:path>
                <a:path w="9546590" h="763270">
                  <a:moveTo>
                    <a:pt x="2978988" y="0"/>
                  </a:moveTo>
                  <a:lnTo>
                    <a:pt x="2969476" y="0"/>
                  </a:lnTo>
                  <a:lnTo>
                    <a:pt x="2969476" y="9525"/>
                  </a:lnTo>
                  <a:lnTo>
                    <a:pt x="2978988" y="9525"/>
                  </a:lnTo>
                  <a:lnTo>
                    <a:pt x="2978988" y="0"/>
                  </a:lnTo>
                  <a:close/>
                </a:path>
                <a:path w="9546590" h="763270">
                  <a:moveTo>
                    <a:pt x="3036100" y="0"/>
                  </a:moveTo>
                  <a:lnTo>
                    <a:pt x="3026587" y="0"/>
                  </a:lnTo>
                  <a:lnTo>
                    <a:pt x="3026587" y="9525"/>
                  </a:lnTo>
                  <a:lnTo>
                    <a:pt x="3036100" y="9525"/>
                  </a:lnTo>
                  <a:lnTo>
                    <a:pt x="3036100" y="0"/>
                  </a:lnTo>
                  <a:close/>
                </a:path>
                <a:path w="9546590" h="763270">
                  <a:moveTo>
                    <a:pt x="3093199" y="0"/>
                  </a:moveTo>
                  <a:lnTo>
                    <a:pt x="3083687" y="0"/>
                  </a:lnTo>
                  <a:lnTo>
                    <a:pt x="3083687" y="9525"/>
                  </a:lnTo>
                  <a:lnTo>
                    <a:pt x="3093199" y="9525"/>
                  </a:lnTo>
                  <a:lnTo>
                    <a:pt x="3093199" y="0"/>
                  </a:lnTo>
                  <a:close/>
                </a:path>
                <a:path w="9546590" h="763270">
                  <a:moveTo>
                    <a:pt x="6976364" y="753478"/>
                  </a:moveTo>
                  <a:lnTo>
                    <a:pt x="6966852" y="753478"/>
                  </a:lnTo>
                  <a:lnTo>
                    <a:pt x="6966852" y="762990"/>
                  </a:lnTo>
                  <a:lnTo>
                    <a:pt x="6976364" y="762990"/>
                  </a:lnTo>
                  <a:lnTo>
                    <a:pt x="6976364" y="753478"/>
                  </a:lnTo>
                  <a:close/>
                </a:path>
                <a:path w="9546590" h="763270">
                  <a:moveTo>
                    <a:pt x="7033476" y="753478"/>
                  </a:moveTo>
                  <a:lnTo>
                    <a:pt x="7023951" y="753478"/>
                  </a:lnTo>
                  <a:lnTo>
                    <a:pt x="7023951" y="762990"/>
                  </a:lnTo>
                  <a:lnTo>
                    <a:pt x="7033476" y="762990"/>
                  </a:lnTo>
                  <a:lnTo>
                    <a:pt x="7033476" y="753478"/>
                  </a:lnTo>
                  <a:close/>
                </a:path>
                <a:path w="9546590" h="763270">
                  <a:moveTo>
                    <a:pt x="7090575" y="753478"/>
                  </a:moveTo>
                  <a:lnTo>
                    <a:pt x="7081063" y="753478"/>
                  </a:lnTo>
                  <a:lnTo>
                    <a:pt x="7081063" y="762990"/>
                  </a:lnTo>
                  <a:lnTo>
                    <a:pt x="7090575" y="762990"/>
                  </a:lnTo>
                  <a:lnTo>
                    <a:pt x="7090575" y="753478"/>
                  </a:lnTo>
                  <a:close/>
                </a:path>
                <a:path w="9546590" h="763270">
                  <a:moveTo>
                    <a:pt x="7147687" y="753478"/>
                  </a:moveTo>
                  <a:lnTo>
                    <a:pt x="7138162" y="753478"/>
                  </a:lnTo>
                  <a:lnTo>
                    <a:pt x="7138162" y="762990"/>
                  </a:lnTo>
                  <a:lnTo>
                    <a:pt x="7147687" y="762990"/>
                  </a:lnTo>
                  <a:lnTo>
                    <a:pt x="7147687" y="753478"/>
                  </a:lnTo>
                  <a:close/>
                </a:path>
                <a:path w="9546590" h="763270">
                  <a:moveTo>
                    <a:pt x="7204786" y="753478"/>
                  </a:moveTo>
                  <a:lnTo>
                    <a:pt x="7195274" y="753478"/>
                  </a:lnTo>
                  <a:lnTo>
                    <a:pt x="7195274" y="762990"/>
                  </a:lnTo>
                  <a:lnTo>
                    <a:pt x="7204786" y="762990"/>
                  </a:lnTo>
                  <a:lnTo>
                    <a:pt x="7204786" y="753478"/>
                  </a:lnTo>
                  <a:close/>
                </a:path>
                <a:path w="9546590" h="763270">
                  <a:moveTo>
                    <a:pt x="7261898" y="753478"/>
                  </a:moveTo>
                  <a:lnTo>
                    <a:pt x="7252373" y="753478"/>
                  </a:lnTo>
                  <a:lnTo>
                    <a:pt x="7252373" y="762990"/>
                  </a:lnTo>
                  <a:lnTo>
                    <a:pt x="7261898" y="762990"/>
                  </a:lnTo>
                  <a:lnTo>
                    <a:pt x="7261898" y="753478"/>
                  </a:lnTo>
                  <a:close/>
                </a:path>
                <a:path w="9546590" h="763270">
                  <a:moveTo>
                    <a:pt x="7318997" y="753478"/>
                  </a:moveTo>
                  <a:lnTo>
                    <a:pt x="7309485" y="753478"/>
                  </a:lnTo>
                  <a:lnTo>
                    <a:pt x="7309485" y="762990"/>
                  </a:lnTo>
                  <a:lnTo>
                    <a:pt x="7318997" y="762990"/>
                  </a:lnTo>
                  <a:lnTo>
                    <a:pt x="7318997" y="753478"/>
                  </a:lnTo>
                  <a:close/>
                </a:path>
                <a:path w="9546590" h="763270">
                  <a:moveTo>
                    <a:pt x="7376109" y="753478"/>
                  </a:moveTo>
                  <a:lnTo>
                    <a:pt x="7366584" y="753478"/>
                  </a:lnTo>
                  <a:lnTo>
                    <a:pt x="7366584" y="762990"/>
                  </a:lnTo>
                  <a:lnTo>
                    <a:pt x="7376109" y="762990"/>
                  </a:lnTo>
                  <a:lnTo>
                    <a:pt x="7376109" y="753478"/>
                  </a:lnTo>
                  <a:close/>
                </a:path>
                <a:path w="9546590" h="763270">
                  <a:moveTo>
                    <a:pt x="7433208" y="753478"/>
                  </a:moveTo>
                  <a:lnTo>
                    <a:pt x="7423696" y="753478"/>
                  </a:lnTo>
                  <a:lnTo>
                    <a:pt x="7423696" y="762990"/>
                  </a:lnTo>
                  <a:lnTo>
                    <a:pt x="7433208" y="762990"/>
                  </a:lnTo>
                  <a:lnTo>
                    <a:pt x="7433208" y="753478"/>
                  </a:lnTo>
                  <a:close/>
                </a:path>
                <a:path w="9546590" h="763270">
                  <a:moveTo>
                    <a:pt x="7490320" y="753478"/>
                  </a:moveTo>
                  <a:lnTo>
                    <a:pt x="7480795" y="753478"/>
                  </a:lnTo>
                  <a:lnTo>
                    <a:pt x="7480795" y="762990"/>
                  </a:lnTo>
                  <a:lnTo>
                    <a:pt x="7490320" y="762990"/>
                  </a:lnTo>
                  <a:lnTo>
                    <a:pt x="7490320" y="753478"/>
                  </a:lnTo>
                  <a:close/>
                </a:path>
                <a:path w="9546590" h="763270">
                  <a:moveTo>
                    <a:pt x="7547419" y="753478"/>
                  </a:moveTo>
                  <a:lnTo>
                    <a:pt x="7537907" y="753478"/>
                  </a:lnTo>
                  <a:lnTo>
                    <a:pt x="7537907" y="762990"/>
                  </a:lnTo>
                  <a:lnTo>
                    <a:pt x="7547419" y="762990"/>
                  </a:lnTo>
                  <a:lnTo>
                    <a:pt x="7547419" y="753478"/>
                  </a:lnTo>
                  <a:close/>
                </a:path>
                <a:path w="9546590" h="763270">
                  <a:moveTo>
                    <a:pt x="7604531" y="753478"/>
                  </a:moveTo>
                  <a:lnTo>
                    <a:pt x="7595006" y="753478"/>
                  </a:lnTo>
                  <a:lnTo>
                    <a:pt x="7595006" y="762990"/>
                  </a:lnTo>
                  <a:lnTo>
                    <a:pt x="7604531" y="762990"/>
                  </a:lnTo>
                  <a:lnTo>
                    <a:pt x="7604531" y="753478"/>
                  </a:lnTo>
                  <a:close/>
                </a:path>
                <a:path w="9546590" h="763270">
                  <a:moveTo>
                    <a:pt x="7661630" y="753478"/>
                  </a:moveTo>
                  <a:lnTo>
                    <a:pt x="7652118" y="753478"/>
                  </a:lnTo>
                  <a:lnTo>
                    <a:pt x="7652118" y="762990"/>
                  </a:lnTo>
                  <a:lnTo>
                    <a:pt x="7661630" y="762990"/>
                  </a:lnTo>
                  <a:lnTo>
                    <a:pt x="7661630" y="753478"/>
                  </a:lnTo>
                  <a:close/>
                </a:path>
                <a:path w="9546590" h="763270">
                  <a:moveTo>
                    <a:pt x="7718742" y="753478"/>
                  </a:moveTo>
                  <a:lnTo>
                    <a:pt x="7709217" y="753478"/>
                  </a:lnTo>
                  <a:lnTo>
                    <a:pt x="7709217" y="762990"/>
                  </a:lnTo>
                  <a:lnTo>
                    <a:pt x="7718742" y="762990"/>
                  </a:lnTo>
                  <a:lnTo>
                    <a:pt x="7718742" y="753478"/>
                  </a:lnTo>
                  <a:close/>
                </a:path>
                <a:path w="9546590" h="763270">
                  <a:moveTo>
                    <a:pt x="7775842" y="753478"/>
                  </a:moveTo>
                  <a:lnTo>
                    <a:pt x="7766329" y="753478"/>
                  </a:lnTo>
                  <a:lnTo>
                    <a:pt x="7766329" y="762990"/>
                  </a:lnTo>
                  <a:lnTo>
                    <a:pt x="7775842" y="762990"/>
                  </a:lnTo>
                  <a:lnTo>
                    <a:pt x="7775842" y="753478"/>
                  </a:lnTo>
                  <a:close/>
                </a:path>
                <a:path w="9546590" h="763270">
                  <a:moveTo>
                    <a:pt x="7832953" y="753478"/>
                  </a:moveTo>
                  <a:lnTo>
                    <a:pt x="7823428" y="753478"/>
                  </a:lnTo>
                  <a:lnTo>
                    <a:pt x="7823428" y="762990"/>
                  </a:lnTo>
                  <a:lnTo>
                    <a:pt x="7832953" y="762990"/>
                  </a:lnTo>
                  <a:lnTo>
                    <a:pt x="7832953" y="753478"/>
                  </a:lnTo>
                  <a:close/>
                </a:path>
                <a:path w="9546590" h="763270">
                  <a:moveTo>
                    <a:pt x="7890053" y="753478"/>
                  </a:moveTo>
                  <a:lnTo>
                    <a:pt x="7880540" y="753478"/>
                  </a:lnTo>
                  <a:lnTo>
                    <a:pt x="7880540" y="762990"/>
                  </a:lnTo>
                  <a:lnTo>
                    <a:pt x="7890053" y="762990"/>
                  </a:lnTo>
                  <a:lnTo>
                    <a:pt x="7890053" y="753478"/>
                  </a:lnTo>
                  <a:close/>
                </a:path>
                <a:path w="9546590" h="763270">
                  <a:moveTo>
                    <a:pt x="7947165" y="753478"/>
                  </a:moveTo>
                  <a:lnTo>
                    <a:pt x="7937640" y="753478"/>
                  </a:lnTo>
                  <a:lnTo>
                    <a:pt x="7937640" y="762990"/>
                  </a:lnTo>
                  <a:lnTo>
                    <a:pt x="7947165" y="762990"/>
                  </a:lnTo>
                  <a:lnTo>
                    <a:pt x="7947165" y="753478"/>
                  </a:lnTo>
                  <a:close/>
                </a:path>
                <a:path w="9546590" h="763270">
                  <a:moveTo>
                    <a:pt x="8004264" y="753478"/>
                  </a:moveTo>
                  <a:lnTo>
                    <a:pt x="7994751" y="753478"/>
                  </a:lnTo>
                  <a:lnTo>
                    <a:pt x="7994751" y="762990"/>
                  </a:lnTo>
                  <a:lnTo>
                    <a:pt x="8004264" y="762990"/>
                  </a:lnTo>
                  <a:lnTo>
                    <a:pt x="8004264" y="753478"/>
                  </a:lnTo>
                  <a:close/>
                </a:path>
                <a:path w="9546590" h="763270">
                  <a:moveTo>
                    <a:pt x="8061376" y="753478"/>
                  </a:moveTo>
                  <a:lnTo>
                    <a:pt x="8051851" y="753478"/>
                  </a:lnTo>
                  <a:lnTo>
                    <a:pt x="8051851" y="762990"/>
                  </a:lnTo>
                  <a:lnTo>
                    <a:pt x="8061376" y="762990"/>
                  </a:lnTo>
                  <a:lnTo>
                    <a:pt x="8061376" y="753478"/>
                  </a:lnTo>
                  <a:close/>
                </a:path>
                <a:path w="9546590" h="763270">
                  <a:moveTo>
                    <a:pt x="8118475" y="753478"/>
                  </a:moveTo>
                  <a:lnTo>
                    <a:pt x="8108963" y="753478"/>
                  </a:lnTo>
                  <a:lnTo>
                    <a:pt x="8108963" y="762990"/>
                  </a:lnTo>
                  <a:lnTo>
                    <a:pt x="8118475" y="762990"/>
                  </a:lnTo>
                  <a:lnTo>
                    <a:pt x="8118475" y="753478"/>
                  </a:lnTo>
                  <a:close/>
                </a:path>
                <a:path w="9546590" h="763270">
                  <a:moveTo>
                    <a:pt x="8175587" y="753478"/>
                  </a:moveTo>
                  <a:lnTo>
                    <a:pt x="8166062" y="753478"/>
                  </a:lnTo>
                  <a:lnTo>
                    <a:pt x="8166062" y="762990"/>
                  </a:lnTo>
                  <a:lnTo>
                    <a:pt x="8175587" y="762990"/>
                  </a:lnTo>
                  <a:lnTo>
                    <a:pt x="8175587" y="753478"/>
                  </a:lnTo>
                  <a:close/>
                </a:path>
                <a:path w="9546590" h="763270">
                  <a:moveTo>
                    <a:pt x="8232686" y="753478"/>
                  </a:moveTo>
                  <a:lnTo>
                    <a:pt x="8223174" y="753478"/>
                  </a:lnTo>
                  <a:lnTo>
                    <a:pt x="8223174" y="762990"/>
                  </a:lnTo>
                  <a:lnTo>
                    <a:pt x="8232686" y="762990"/>
                  </a:lnTo>
                  <a:lnTo>
                    <a:pt x="8232686" y="753478"/>
                  </a:lnTo>
                  <a:close/>
                </a:path>
                <a:path w="9546590" h="763270">
                  <a:moveTo>
                    <a:pt x="8289785" y="753478"/>
                  </a:moveTo>
                  <a:lnTo>
                    <a:pt x="8280273" y="753478"/>
                  </a:lnTo>
                  <a:lnTo>
                    <a:pt x="8280273" y="762990"/>
                  </a:lnTo>
                  <a:lnTo>
                    <a:pt x="8289785" y="762990"/>
                  </a:lnTo>
                  <a:lnTo>
                    <a:pt x="8289785" y="753478"/>
                  </a:lnTo>
                  <a:close/>
                </a:path>
                <a:path w="9546590" h="763270">
                  <a:moveTo>
                    <a:pt x="8346897" y="753478"/>
                  </a:moveTo>
                  <a:lnTo>
                    <a:pt x="8337385" y="753478"/>
                  </a:lnTo>
                  <a:lnTo>
                    <a:pt x="8337385" y="762990"/>
                  </a:lnTo>
                  <a:lnTo>
                    <a:pt x="8346897" y="762990"/>
                  </a:lnTo>
                  <a:lnTo>
                    <a:pt x="8346897" y="753478"/>
                  </a:lnTo>
                  <a:close/>
                </a:path>
                <a:path w="9546590" h="763270">
                  <a:moveTo>
                    <a:pt x="8403996" y="753478"/>
                  </a:moveTo>
                  <a:lnTo>
                    <a:pt x="8394484" y="753478"/>
                  </a:lnTo>
                  <a:lnTo>
                    <a:pt x="8394484" y="762990"/>
                  </a:lnTo>
                  <a:lnTo>
                    <a:pt x="8403996" y="762990"/>
                  </a:lnTo>
                  <a:lnTo>
                    <a:pt x="8403996" y="753478"/>
                  </a:lnTo>
                  <a:close/>
                </a:path>
                <a:path w="9546590" h="763270">
                  <a:moveTo>
                    <a:pt x="8461108" y="753478"/>
                  </a:moveTo>
                  <a:lnTo>
                    <a:pt x="8451596" y="753478"/>
                  </a:lnTo>
                  <a:lnTo>
                    <a:pt x="8451596" y="762990"/>
                  </a:lnTo>
                  <a:lnTo>
                    <a:pt x="8461108" y="762990"/>
                  </a:lnTo>
                  <a:lnTo>
                    <a:pt x="8461108" y="753478"/>
                  </a:lnTo>
                  <a:close/>
                </a:path>
                <a:path w="9546590" h="763270">
                  <a:moveTo>
                    <a:pt x="8518207" y="753478"/>
                  </a:moveTo>
                  <a:lnTo>
                    <a:pt x="8508695" y="753478"/>
                  </a:lnTo>
                  <a:lnTo>
                    <a:pt x="8508695" y="762990"/>
                  </a:lnTo>
                  <a:lnTo>
                    <a:pt x="8518207" y="762990"/>
                  </a:lnTo>
                  <a:lnTo>
                    <a:pt x="8518207" y="753478"/>
                  </a:lnTo>
                  <a:close/>
                </a:path>
                <a:path w="9546590" h="763270">
                  <a:moveTo>
                    <a:pt x="8575319" y="753478"/>
                  </a:moveTo>
                  <a:lnTo>
                    <a:pt x="8565794" y="753478"/>
                  </a:lnTo>
                  <a:lnTo>
                    <a:pt x="8565794" y="762990"/>
                  </a:lnTo>
                  <a:lnTo>
                    <a:pt x="8575319" y="762990"/>
                  </a:lnTo>
                  <a:lnTo>
                    <a:pt x="8575319" y="753478"/>
                  </a:lnTo>
                  <a:close/>
                </a:path>
                <a:path w="9546590" h="763270">
                  <a:moveTo>
                    <a:pt x="8632419" y="753478"/>
                  </a:moveTo>
                  <a:lnTo>
                    <a:pt x="8622906" y="753478"/>
                  </a:lnTo>
                  <a:lnTo>
                    <a:pt x="8622906" y="762990"/>
                  </a:lnTo>
                  <a:lnTo>
                    <a:pt x="8632419" y="762990"/>
                  </a:lnTo>
                  <a:lnTo>
                    <a:pt x="8632419" y="753478"/>
                  </a:lnTo>
                  <a:close/>
                </a:path>
                <a:path w="9546590" h="763270">
                  <a:moveTo>
                    <a:pt x="8689530" y="753478"/>
                  </a:moveTo>
                  <a:lnTo>
                    <a:pt x="8680005" y="753478"/>
                  </a:lnTo>
                  <a:lnTo>
                    <a:pt x="8680005" y="762990"/>
                  </a:lnTo>
                  <a:lnTo>
                    <a:pt x="8689530" y="762990"/>
                  </a:lnTo>
                  <a:lnTo>
                    <a:pt x="8689530" y="753478"/>
                  </a:lnTo>
                  <a:close/>
                </a:path>
                <a:path w="9546590" h="763270">
                  <a:moveTo>
                    <a:pt x="8746630" y="753478"/>
                  </a:moveTo>
                  <a:lnTo>
                    <a:pt x="8737117" y="753478"/>
                  </a:lnTo>
                  <a:lnTo>
                    <a:pt x="8737117" y="762990"/>
                  </a:lnTo>
                  <a:lnTo>
                    <a:pt x="8746630" y="762990"/>
                  </a:lnTo>
                  <a:lnTo>
                    <a:pt x="8746630" y="753478"/>
                  </a:lnTo>
                  <a:close/>
                </a:path>
                <a:path w="9546590" h="763270">
                  <a:moveTo>
                    <a:pt x="8803742" y="753478"/>
                  </a:moveTo>
                  <a:lnTo>
                    <a:pt x="8794217" y="753478"/>
                  </a:lnTo>
                  <a:lnTo>
                    <a:pt x="8794217" y="762990"/>
                  </a:lnTo>
                  <a:lnTo>
                    <a:pt x="8803742" y="762990"/>
                  </a:lnTo>
                  <a:lnTo>
                    <a:pt x="8803742" y="753478"/>
                  </a:lnTo>
                  <a:close/>
                </a:path>
                <a:path w="9546590" h="763270">
                  <a:moveTo>
                    <a:pt x="8860841" y="753478"/>
                  </a:moveTo>
                  <a:lnTo>
                    <a:pt x="8851328" y="753478"/>
                  </a:lnTo>
                  <a:lnTo>
                    <a:pt x="8851328" y="762990"/>
                  </a:lnTo>
                  <a:lnTo>
                    <a:pt x="8860841" y="762990"/>
                  </a:lnTo>
                  <a:lnTo>
                    <a:pt x="8860841" y="753478"/>
                  </a:lnTo>
                  <a:close/>
                </a:path>
                <a:path w="9546590" h="763270">
                  <a:moveTo>
                    <a:pt x="8917953" y="753478"/>
                  </a:moveTo>
                  <a:lnTo>
                    <a:pt x="8908428" y="753478"/>
                  </a:lnTo>
                  <a:lnTo>
                    <a:pt x="8908428" y="762990"/>
                  </a:lnTo>
                  <a:lnTo>
                    <a:pt x="8917953" y="762990"/>
                  </a:lnTo>
                  <a:lnTo>
                    <a:pt x="8917953" y="753478"/>
                  </a:lnTo>
                  <a:close/>
                </a:path>
                <a:path w="9546590" h="763270">
                  <a:moveTo>
                    <a:pt x="8975052" y="753478"/>
                  </a:moveTo>
                  <a:lnTo>
                    <a:pt x="8965540" y="753478"/>
                  </a:lnTo>
                  <a:lnTo>
                    <a:pt x="8965540" y="762990"/>
                  </a:lnTo>
                  <a:lnTo>
                    <a:pt x="8975052" y="762990"/>
                  </a:lnTo>
                  <a:lnTo>
                    <a:pt x="8975052" y="753478"/>
                  </a:lnTo>
                  <a:close/>
                </a:path>
                <a:path w="9546590" h="763270">
                  <a:moveTo>
                    <a:pt x="9032164" y="753478"/>
                  </a:moveTo>
                  <a:lnTo>
                    <a:pt x="9022639" y="753478"/>
                  </a:lnTo>
                  <a:lnTo>
                    <a:pt x="9022639" y="762990"/>
                  </a:lnTo>
                  <a:lnTo>
                    <a:pt x="9032164" y="762990"/>
                  </a:lnTo>
                  <a:lnTo>
                    <a:pt x="9032164" y="753478"/>
                  </a:lnTo>
                  <a:close/>
                </a:path>
                <a:path w="9546590" h="763270">
                  <a:moveTo>
                    <a:pt x="9089263" y="753478"/>
                  </a:moveTo>
                  <a:lnTo>
                    <a:pt x="9079751" y="753478"/>
                  </a:lnTo>
                  <a:lnTo>
                    <a:pt x="9079751" y="762990"/>
                  </a:lnTo>
                  <a:lnTo>
                    <a:pt x="9089263" y="762990"/>
                  </a:lnTo>
                  <a:lnTo>
                    <a:pt x="9089263" y="753478"/>
                  </a:lnTo>
                  <a:close/>
                </a:path>
                <a:path w="9546590" h="763270">
                  <a:moveTo>
                    <a:pt x="9146375" y="753478"/>
                  </a:moveTo>
                  <a:lnTo>
                    <a:pt x="9136850" y="753478"/>
                  </a:lnTo>
                  <a:lnTo>
                    <a:pt x="9136850" y="762990"/>
                  </a:lnTo>
                  <a:lnTo>
                    <a:pt x="9146375" y="762990"/>
                  </a:lnTo>
                  <a:lnTo>
                    <a:pt x="9146375" y="753478"/>
                  </a:lnTo>
                  <a:close/>
                </a:path>
                <a:path w="9546590" h="763270">
                  <a:moveTo>
                    <a:pt x="9203474" y="753478"/>
                  </a:moveTo>
                  <a:lnTo>
                    <a:pt x="9193962" y="753478"/>
                  </a:lnTo>
                  <a:lnTo>
                    <a:pt x="9193962" y="762990"/>
                  </a:lnTo>
                  <a:lnTo>
                    <a:pt x="9203474" y="762990"/>
                  </a:lnTo>
                  <a:lnTo>
                    <a:pt x="9203474" y="753478"/>
                  </a:lnTo>
                  <a:close/>
                </a:path>
                <a:path w="9546590" h="763270">
                  <a:moveTo>
                    <a:pt x="9260586" y="753478"/>
                  </a:moveTo>
                  <a:lnTo>
                    <a:pt x="9251061" y="753478"/>
                  </a:lnTo>
                  <a:lnTo>
                    <a:pt x="9251061" y="762990"/>
                  </a:lnTo>
                  <a:lnTo>
                    <a:pt x="9260586" y="762990"/>
                  </a:lnTo>
                  <a:lnTo>
                    <a:pt x="9260586" y="753478"/>
                  </a:lnTo>
                  <a:close/>
                </a:path>
                <a:path w="9546590" h="763270">
                  <a:moveTo>
                    <a:pt x="9317685" y="753478"/>
                  </a:moveTo>
                  <a:lnTo>
                    <a:pt x="9308173" y="753478"/>
                  </a:lnTo>
                  <a:lnTo>
                    <a:pt x="9308173" y="762990"/>
                  </a:lnTo>
                  <a:lnTo>
                    <a:pt x="9317685" y="762990"/>
                  </a:lnTo>
                  <a:lnTo>
                    <a:pt x="9317685" y="753478"/>
                  </a:lnTo>
                  <a:close/>
                </a:path>
                <a:path w="9546590" h="763270">
                  <a:moveTo>
                    <a:pt x="9374797" y="753478"/>
                  </a:moveTo>
                  <a:lnTo>
                    <a:pt x="9365272" y="753478"/>
                  </a:lnTo>
                  <a:lnTo>
                    <a:pt x="9365272" y="762990"/>
                  </a:lnTo>
                  <a:lnTo>
                    <a:pt x="9374797" y="762990"/>
                  </a:lnTo>
                  <a:lnTo>
                    <a:pt x="9374797" y="753478"/>
                  </a:lnTo>
                  <a:close/>
                </a:path>
                <a:path w="9546590" h="763270">
                  <a:moveTo>
                    <a:pt x="9431896" y="753478"/>
                  </a:moveTo>
                  <a:lnTo>
                    <a:pt x="9422384" y="753478"/>
                  </a:lnTo>
                  <a:lnTo>
                    <a:pt x="9422384" y="762990"/>
                  </a:lnTo>
                  <a:lnTo>
                    <a:pt x="9431896" y="762990"/>
                  </a:lnTo>
                  <a:lnTo>
                    <a:pt x="9431896" y="753478"/>
                  </a:lnTo>
                  <a:close/>
                </a:path>
                <a:path w="9546590" h="763270">
                  <a:moveTo>
                    <a:pt x="9489008" y="753478"/>
                  </a:moveTo>
                  <a:lnTo>
                    <a:pt x="9479483" y="753478"/>
                  </a:lnTo>
                  <a:lnTo>
                    <a:pt x="9479483" y="762990"/>
                  </a:lnTo>
                  <a:lnTo>
                    <a:pt x="9489008" y="762990"/>
                  </a:lnTo>
                  <a:lnTo>
                    <a:pt x="9489008" y="753478"/>
                  </a:lnTo>
                  <a:close/>
                </a:path>
                <a:path w="9546590" h="763270">
                  <a:moveTo>
                    <a:pt x="9546107" y="753478"/>
                  </a:moveTo>
                  <a:lnTo>
                    <a:pt x="9536595" y="753478"/>
                  </a:lnTo>
                  <a:lnTo>
                    <a:pt x="9536595" y="762990"/>
                  </a:lnTo>
                  <a:lnTo>
                    <a:pt x="9546107" y="762990"/>
                  </a:lnTo>
                  <a:lnTo>
                    <a:pt x="9546107" y="753478"/>
                  </a:lnTo>
                  <a:close/>
                </a:path>
              </a:pathLst>
            </a:custGeom>
            <a:solidFill>
              <a:srgbClr val="C7C6C3"/>
            </a:solidFill>
          </p:spPr>
          <p:txBody>
            <a:bodyPr wrap="square" lIns="0" tIns="0" rIns="0" bIns="0" rtlCol="0"/>
            <a:lstStyle/>
            <a:p>
              <a:endParaRPr/>
            </a:p>
          </p:txBody>
        </p:sp>
        <p:sp>
          <p:nvSpPr>
            <p:cNvPr id="13" name="object 13"/>
            <p:cNvSpPr/>
            <p:nvPr/>
          </p:nvSpPr>
          <p:spPr>
            <a:xfrm>
              <a:off x="4005161" y="4536389"/>
              <a:ext cx="4007485" cy="9525"/>
            </a:xfrm>
            <a:custGeom>
              <a:avLst/>
              <a:gdLst/>
              <a:ahLst/>
              <a:cxnLst/>
              <a:rect l="l" t="t" r="r" b="b"/>
              <a:pathLst>
                <a:path w="4007484" h="9525">
                  <a:moveTo>
                    <a:pt x="9512" y="0"/>
                  </a:moveTo>
                  <a:lnTo>
                    <a:pt x="0" y="0"/>
                  </a:lnTo>
                  <a:lnTo>
                    <a:pt x="0" y="9525"/>
                  </a:lnTo>
                  <a:lnTo>
                    <a:pt x="9512" y="9525"/>
                  </a:lnTo>
                  <a:lnTo>
                    <a:pt x="9512" y="0"/>
                  </a:lnTo>
                  <a:close/>
                </a:path>
                <a:path w="4007484" h="9525">
                  <a:moveTo>
                    <a:pt x="66624" y="0"/>
                  </a:moveTo>
                  <a:lnTo>
                    <a:pt x="57099" y="0"/>
                  </a:lnTo>
                  <a:lnTo>
                    <a:pt x="57099" y="9525"/>
                  </a:lnTo>
                  <a:lnTo>
                    <a:pt x="66624" y="9525"/>
                  </a:lnTo>
                  <a:lnTo>
                    <a:pt x="66624" y="0"/>
                  </a:lnTo>
                  <a:close/>
                </a:path>
                <a:path w="4007484" h="9525">
                  <a:moveTo>
                    <a:pt x="123723" y="0"/>
                  </a:moveTo>
                  <a:lnTo>
                    <a:pt x="114211" y="0"/>
                  </a:lnTo>
                  <a:lnTo>
                    <a:pt x="114211" y="9525"/>
                  </a:lnTo>
                  <a:lnTo>
                    <a:pt x="123723" y="9525"/>
                  </a:lnTo>
                  <a:lnTo>
                    <a:pt x="123723" y="0"/>
                  </a:lnTo>
                  <a:close/>
                </a:path>
                <a:path w="4007484" h="9525">
                  <a:moveTo>
                    <a:pt x="180835" y="0"/>
                  </a:moveTo>
                  <a:lnTo>
                    <a:pt x="171310" y="0"/>
                  </a:lnTo>
                  <a:lnTo>
                    <a:pt x="171310" y="9525"/>
                  </a:lnTo>
                  <a:lnTo>
                    <a:pt x="180835" y="9525"/>
                  </a:lnTo>
                  <a:lnTo>
                    <a:pt x="180835" y="0"/>
                  </a:lnTo>
                  <a:close/>
                </a:path>
                <a:path w="4007484" h="9525">
                  <a:moveTo>
                    <a:pt x="237934" y="0"/>
                  </a:moveTo>
                  <a:lnTo>
                    <a:pt x="228422" y="0"/>
                  </a:lnTo>
                  <a:lnTo>
                    <a:pt x="228422" y="9525"/>
                  </a:lnTo>
                  <a:lnTo>
                    <a:pt x="237934" y="9525"/>
                  </a:lnTo>
                  <a:lnTo>
                    <a:pt x="237934" y="0"/>
                  </a:lnTo>
                  <a:close/>
                </a:path>
                <a:path w="4007484" h="9525">
                  <a:moveTo>
                    <a:pt x="295046" y="0"/>
                  </a:moveTo>
                  <a:lnTo>
                    <a:pt x="285521" y="0"/>
                  </a:lnTo>
                  <a:lnTo>
                    <a:pt x="285521" y="9525"/>
                  </a:lnTo>
                  <a:lnTo>
                    <a:pt x="295046" y="9525"/>
                  </a:lnTo>
                  <a:lnTo>
                    <a:pt x="295046" y="0"/>
                  </a:lnTo>
                  <a:close/>
                </a:path>
                <a:path w="4007484" h="9525">
                  <a:moveTo>
                    <a:pt x="352145" y="0"/>
                  </a:moveTo>
                  <a:lnTo>
                    <a:pt x="342633" y="0"/>
                  </a:lnTo>
                  <a:lnTo>
                    <a:pt x="342633" y="9525"/>
                  </a:lnTo>
                  <a:lnTo>
                    <a:pt x="352145" y="9525"/>
                  </a:lnTo>
                  <a:lnTo>
                    <a:pt x="352145" y="0"/>
                  </a:lnTo>
                  <a:close/>
                </a:path>
                <a:path w="4007484" h="9525">
                  <a:moveTo>
                    <a:pt x="409257" y="0"/>
                  </a:moveTo>
                  <a:lnTo>
                    <a:pt x="399732" y="0"/>
                  </a:lnTo>
                  <a:lnTo>
                    <a:pt x="399732" y="9525"/>
                  </a:lnTo>
                  <a:lnTo>
                    <a:pt x="409257" y="9525"/>
                  </a:lnTo>
                  <a:lnTo>
                    <a:pt x="409257" y="0"/>
                  </a:lnTo>
                  <a:close/>
                </a:path>
                <a:path w="4007484" h="9525">
                  <a:moveTo>
                    <a:pt x="466356" y="0"/>
                  </a:moveTo>
                  <a:lnTo>
                    <a:pt x="456844" y="0"/>
                  </a:lnTo>
                  <a:lnTo>
                    <a:pt x="456844" y="9525"/>
                  </a:lnTo>
                  <a:lnTo>
                    <a:pt x="466356" y="9525"/>
                  </a:lnTo>
                  <a:lnTo>
                    <a:pt x="466356" y="0"/>
                  </a:lnTo>
                  <a:close/>
                </a:path>
                <a:path w="4007484" h="9525">
                  <a:moveTo>
                    <a:pt x="523468" y="0"/>
                  </a:moveTo>
                  <a:lnTo>
                    <a:pt x="513943" y="0"/>
                  </a:lnTo>
                  <a:lnTo>
                    <a:pt x="513943" y="9525"/>
                  </a:lnTo>
                  <a:lnTo>
                    <a:pt x="523468" y="9525"/>
                  </a:lnTo>
                  <a:lnTo>
                    <a:pt x="523468" y="0"/>
                  </a:lnTo>
                  <a:close/>
                </a:path>
                <a:path w="4007484" h="9525">
                  <a:moveTo>
                    <a:pt x="580567" y="0"/>
                  </a:moveTo>
                  <a:lnTo>
                    <a:pt x="571055" y="0"/>
                  </a:lnTo>
                  <a:lnTo>
                    <a:pt x="571055" y="9525"/>
                  </a:lnTo>
                  <a:lnTo>
                    <a:pt x="580567" y="9525"/>
                  </a:lnTo>
                  <a:lnTo>
                    <a:pt x="580567" y="0"/>
                  </a:lnTo>
                  <a:close/>
                </a:path>
                <a:path w="4007484" h="9525">
                  <a:moveTo>
                    <a:pt x="637679" y="0"/>
                  </a:moveTo>
                  <a:lnTo>
                    <a:pt x="628154" y="0"/>
                  </a:lnTo>
                  <a:lnTo>
                    <a:pt x="628154" y="9525"/>
                  </a:lnTo>
                  <a:lnTo>
                    <a:pt x="637679" y="9525"/>
                  </a:lnTo>
                  <a:lnTo>
                    <a:pt x="637679" y="0"/>
                  </a:lnTo>
                  <a:close/>
                </a:path>
                <a:path w="4007484" h="9525">
                  <a:moveTo>
                    <a:pt x="694778" y="0"/>
                  </a:moveTo>
                  <a:lnTo>
                    <a:pt x="685266" y="0"/>
                  </a:lnTo>
                  <a:lnTo>
                    <a:pt x="685266" y="9525"/>
                  </a:lnTo>
                  <a:lnTo>
                    <a:pt x="694778" y="9525"/>
                  </a:lnTo>
                  <a:lnTo>
                    <a:pt x="694778" y="0"/>
                  </a:lnTo>
                  <a:close/>
                </a:path>
                <a:path w="4007484" h="9525">
                  <a:moveTo>
                    <a:pt x="751890" y="0"/>
                  </a:moveTo>
                  <a:lnTo>
                    <a:pt x="742365" y="0"/>
                  </a:lnTo>
                  <a:lnTo>
                    <a:pt x="742365" y="9525"/>
                  </a:lnTo>
                  <a:lnTo>
                    <a:pt x="751890" y="9525"/>
                  </a:lnTo>
                  <a:lnTo>
                    <a:pt x="751890" y="0"/>
                  </a:lnTo>
                  <a:close/>
                </a:path>
                <a:path w="4007484" h="9525">
                  <a:moveTo>
                    <a:pt x="808990" y="0"/>
                  </a:moveTo>
                  <a:lnTo>
                    <a:pt x="799477" y="0"/>
                  </a:lnTo>
                  <a:lnTo>
                    <a:pt x="799477" y="9525"/>
                  </a:lnTo>
                  <a:lnTo>
                    <a:pt x="808990" y="9525"/>
                  </a:lnTo>
                  <a:lnTo>
                    <a:pt x="808990" y="0"/>
                  </a:lnTo>
                  <a:close/>
                </a:path>
                <a:path w="4007484" h="9525">
                  <a:moveTo>
                    <a:pt x="866101" y="0"/>
                  </a:moveTo>
                  <a:lnTo>
                    <a:pt x="856576" y="0"/>
                  </a:lnTo>
                  <a:lnTo>
                    <a:pt x="856576" y="9525"/>
                  </a:lnTo>
                  <a:lnTo>
                    <a:pt x="866101" y="9525"/>
                  </a:lnTo>
                  <a:lnTo>
                    <a:pt x="866101" y="0"/>
                  </a:lnTo>
                  <a:close/>
                </a:path>
                <a:path w="4007484" h="9525">
                  <a:moveTo>
                    <a:pt x="923201" y="0"/>
                  </a:moveTo>
                  <a:lnTo>
                    <a:pt x="913688" y="0"/>
                  </a:lnTo>
                  <a:lnTo>
                    <a:pt x="913688" y="9525"/>
                  </a:lnTo>
                  <a:lnTo>
                    <a:pt x="923201" y="9525"/>
                  </a:lnTo>
                  <a:lnTo>
                    <a:pt x="923201" y="0"/>
                  </a:lnTo>
                  <a:close/>
                </a:path>
                <a:path w="4007484" h="9525">
                  <a:moveTo>
                    <a:pt x="980313" y="0"/>
                  </a:moveTo>
                  <a:lnTo>
                    <a:pt x="970788" y="0"/>
                  </a:lnTo>
                  <a:lnTo>
                    <a:pt x="970788" y="9525"/>
                  </a:lnTo>
                  <a:lnTo>
                    <a:pt x="980313" y="9525"/>
                  </a:lnTo>
                  <a:lnTo>
                    <a:pt x="980313" y="0"/>
                  </a:lnTo>
                  <a:close/>
                </a:path>
                <a:path w="4007484" h="9525">
                  <a:moveTo>
                    <a:pt x="1037412" y="0"/>
                  </a:moveTo>
                  <a:lnTo>
                    <a:pt x="1027899" y="0"/>
                  </a:lnTo>
                  <a:lnTo>
                    <a:pt x="1027899" y="9525"/>
                  </a:lnTo>
                  <a:lnTo>
                    <a:pt x="1037412" y="9525"/>
                  </a:lnTo>
                  <a:lnTo>
                    <a:pt x="1037412" y="0"/>
                  </a:lnTo>
                  <a:close/>
                </a:path>
                <a:path w="4007484" h="9525">
                  <a:moveTo>
                    <a:pt x="1094524" y="0"/>
                  </a:moveTo>
                  <a:lnTo>
                    <a:pt x="1084999" y="0"/>
                  </a:lnTo>
                  <a:lnTo>
                    <a:pt x="1084999" y="9525"/>
                  </a:lnTo>
                  <a:lnTo>
                    <a:pt x="1094524" y="9525"/>
                  </a:lnTo>
                  <a:lnTo>
                    <a:pt x="1094524" y="0"/>
                  </a:lnTo>
                  <a:close/>
                </a:path>
                <a:path w="4007484" h="9525">
                  <a:moveTo>
                    <a:pt x="1151623" y="0"/>
                  </a:moveTo>
                  <a:lnTo>
                    <a:pt x="1142111" y="0"/>
                  </a:lnTo>
                  <a:lnTo>
                    <a:pt x="1142111" y="9525"/>
                  </a:lnTo>
                  <a:lnTo>
                    <a:pt x="1151623" y="9525"/>
                  </a:lnTo>
                  <a:lnTo>
                    <a:pt x="1151623" y="0"/>
                  </a:lnTo>
                  <a:close/>
                </a:path>
                <a:path w="4007484" h="9525">
                  <a:moveTo>
                    <a:pt x="1208735" y="0"/>
                  </a:moveTo>
                  <a:lnTo>
                    <a:pt x="1199210" y="0"/>
                  </a:lnTo>
                  <a:lnTo>
                    <a:pt x="1199210" y="9525"/>
                  </a:lnTo>
                  <a:lnTo>
                    <a:pt x="1208735" y="9525"/>
                  </a:lnTo>
                  <a:lnTo>
                    <a:pt x="1208735" y="0"/>
                  </a:lnTo>
                  <a:close/>
                </a:path>
                <a:path w="4007484" h="9525">
                  <a:moveTo>
                    <a:pt x="1265834" y="0"/>
                  </a:moveTo>
                  <a:lnTo>
                    <a:pt x="1256322" y="0"/>
                  </a:lnTo>
                  <a:lnTo>
                    <a:pt x="1256322" y="9525"/>
                  </a:lnTo>
                  <a:lnTo>
                    <a:pt x="1265834" y="9525"/>
                  </a:lnTo>
                  <a:lnTo>
                    <a:pt x="1265834" y="0"/>
                  </a:lnTo>
                  <a:close/>
                </a:path>
                <a:path w="4007484" h="9525">
                  <a:moveTo>
                    <a:pt x="1322946" y="0"/>
                  </a:moveTo>
                  <a:lnTo>
                    <a:pt x="1313421" y="0"/>
                  </a:lnTo>
                  <a:lnTo>
                    <a:pt x="1313421" y="9525"/>
                  </a:lnTo>
                  <a:lnTo>
                    <a:pt x="1322946" y="9525"/>
                  </a:lnTo>
                  <a:lnTo>
                    <a:pt x="1322946" y="0"/>
                  </a:lnTo>
                  <a:close/>
                </a:path>
                <a:path w="4007484" h="9525">
                  <a:moveTo>
                    <a:pt x="1380045" y="0"/>
                  </a:moveTo>
                  <a:lnTo>
                    <a:pt x="1370533" y="0"/>
                  </a:lnTo>
                  <a:lnTo>
                    <a:pt x="1370533" y="9525"/>
                  </a:lnTo>
                  <a:lnTo>
                    <a:pt x="1380045" y="9525"/>
                  </a:lnTo>
                  <a:lnTo>
                    <a:pt x="1380045" y="0"/>
                  </a:lnTo>
                  <a:close/>
                </a:path>
                <a:path w="4007484" h="9525">
                  <a:moveTo>
                    <a:pt x="1437157" y="0"/>
                  </a:moveTo>
                  <a:lnTo>
                    <a:pt x="1427632" y="0"/>
                  </a:lnTo>
                  <a:lnTo>
                    <a:pt x="1427632" y="9525"/>
                  </a:lnTo>
                  <a:lnTo>
                    <a:pt x="1437157" y="9525"/>
                  </a:lnTo>
                  <a:lnTo>
                    <a:pt x="1437157" y="0"/>
                  </a:lnTo>
                  <a:close/>
                </a:path>
                <a:path w="4007484" h="9525">
                  <a:moveTo>
                    <a:pt x="1494256" y="0"/>
                  </a:moveTo>
                  <a:lnTo>
                    <a:pt x="1484744" y="0"/>
                  </a:lnTo>
                  <a:lnTo>
                    <a:pt x="1484744" y="9525"/>
                  </a:lnTo>
                  <a:lnTo>
                    <a:pt x="1494256" y="9525"/>
                  </a:lnTo>
                  <a:lnTo>
                    <a:pt x="1494256" y="0"/>
                  </a:lnTo>
                  <a:close/>
                </a:path>
                <a:path w="4007484" h="9525">
                  <a:moveTo>
                    <a:pt x="1551355" y="0"/>
                  </a:moveTo>
                  <a:lnTo>
                    <a:pt x="1541843" y="0"/>
                  </a:lnTo>
                  <a:lnTo>
                    <a:pt x="1541843" y="9525"/>
                  </a:lnTo>
                  <a:lnTo>
                    <a:pt x="1551355" y="9525"/>
                  </a:lnTo>
                  <a:lnTo>
                    <a:pt x="1551355" y="0"/>
                  </a:lnTo>
                  <a:close/>
                </a:path>
                <a:path w="4007484" h="9525">
                  <a:moveTo>
                    <a:pt x="1608467" y="0"/>
                  </a:moveTo>
                  <a:lnTo>
                    <a:pt x="1598955" y="0"/>
                  </a:lnTo>
                  <a:lnTo>
                    <a:pt x="1598955" y="9525"/>
                  </a:lnTo>
                  <a:lnTo>
                    <a:pt x="1608467" y="9525"/>
                  </a:lnTo>
                  <a:lnTo>
                    <a:pt x="1608467" y="0"/>
                  </a:lnTo>
                  <a:close/>
                </a:path>
                <a:path w="4007484" h="9525">
                  <a:moveTo>
                    <a:pt x="1665566" y="0"/>
                  </a:moveTo>
                  <a:lnTo>
                    <a:pt x="1656054" y="0"/>
                  </a:lnTo>
                  <a:lnTo>
                    <a:pt x="1656054" y="9525"/>
                  </a:lnTo>
                  <a:lnTo>
                    <a:pt x="1665566" y="9525"/>
                  </a:lnTo>
                  <a:lnTo>
                    <a:pt x="1665566" y="0"/>
                  </a:lnTo>
                  <a:close/>
                </a:path>
                <a:path w="4007484" h="9525">
                  <a:moveTo>
                    <a:pt x="1722678" y="0"/>
                  </a:moveTo>
                  <a:lnTo>
                    <a:pt x="1713166" y="0"/>
                  </a:lnTo>
                  <a:lnTo>
                    <a:pt x="1713166" y="9525"/>
                  </a:lnTo>
                  <a:lnTo>
                    <a:pt x="1722678" y="9525"/>
                  </a:lnTo>
                  <a:lnTo>
                    <a:pt x="1722678" y="0"/>
                  </a:lnTo>
                  <a:close/>
                </a:path>
                <a:path w="4007484" h="9525">
                  <a:moveTo>
                    <a:pt x="1779778" y="0"/>
                  </a:moveTo>
                  <a:lnTo>
                    <a:pt x="1770265" y="0"/>
                  </a:lnTo>
                  <a:lnTo>
                    <a:pt x="1770265" y="9525"/>
                  </a:lnTo>
                  <a:lnTo>
                    <a:pt x="1779778" y="9525"/>
                  </a:lnTo>
                  <a:lnTo>
                    <a:pt x="1779778" y="0"/>
                  </a:lnTo>
                  <a:close/>
                </a:path>
                <a:path w="4007484" h="9525">
                  <a:moveTo>
                    <a:pt x="1836889" y="0"/>
                  </a:moveTo>
                  <a:lnTo>
                    <a:pt x="1827364" y="0"/>
                  </a:lnTo>
                  <a:lnTo>
                    <a:pt x="1827364" y="9525"/>
                  </a:lnTo>
                  <a:lnTo>
                    <a:pt x="1836889" y="9525"/>
                  </a:lnTo>
                  <a:lnTo>
                    <a:pt x="1836889" y="0"/>
                  </a:lnTo>
                  <a:close/>
                </a:path>
                <a:path w="4007484" h="9525">
                  <a:moveTo>
                    <a:pt x="1893989" y="0"/>
                  </a:moveTo>
                  <a:lnTo>
                    <a:pt x="1884476" y="0"/>
                  </a:lnTo>
                  <a:lnTo>
                    <a:pt x="1884476" y="9525"/>
                  </a:lnTo>
                  <a:lnTo>
                    <a:pt x="1893989" y="9525"/>
                  </a:lnTo>
                  <a:lnTo>
                    <a:pt x="1893989" y="0"/>
                  </a:lnTo>
                  <a:close/>
                </a:path>
                <a:path w="4007484" h="9525">
                  <a:moveTo>
                    <a:pt x="1951101" y="0"/>
                  </a:moveTo>
                  <a:lnTo>
                    <a:pt x="1941576" y="0"/>
                  </a:lnTo>
                  <a:lnTo>
                    <a:pt x="1941576" y="9525"/>
                  </a:lnTo>
                  <a:lnTo>
                    <a:pt x="1951101" y="9525"/>
                  </a:lnTo>
                  <a:lnTo>
                    <a:pt x="1951101" y="0"/>
                  </a:lnTo>
                  <a:close/>
                </a:path>
                <a:path w="4007484" h="9525">
                  <a:moveTo>
                    <a:pt x="2008200" y="0"/>
                  </a:moveTo>
                  <a:lnTo>
                    <a:pt x="1998687" y="0"/>
                  </a:lnTo>
                  <a:lnTo>
                    <a:pt x="1998687" y="9525"/>
                  </a:lnTo>
                  <a:lnTo>
                    <a:pt x="2008200" y="9525"/>
                  </a:lnTo>
                  <a:lnTo>
                    <a:pt x="2008200" y="0"/>
                  </a:lnTo>
                  <a:close/>
                </a:path>
                <a:path w="4007484" h="9525">
                  <a:moveTo>
                    <a:pt x="2065312" y="0"/>
                  </a:moveTo>
                  <a:lnTo>
                    <a:pt x="2055787" y="0"/>
                  </a:lnTo>
                  <a:lnTo>
                    <a:pt x="2055787" y="9525"/>
                  </a:lnTo>
                  <a:lnTo>
                    <a:pt x="2065312" y="9525"/>
                  </a:lnTo>
                  <a:lnTo>
                    <a:pt x="2065312" y="0"/>
                  </a:lnTo>
                  <a:close/>
                </a:path>
                <a:path w="4007484" h="9525">
                  <a:moveTo>
                    <a:pt x="2122411" y="0"/>
                  </a:moveTo>
                  <a:lnTo>
                    <a:pt x="2112899" y="0"/>
                  </a:lnTo>
                  <a:lnTo>
                    <a:pt x="2112899" y="9525"/>
                  </a:lnTo>
                  <a:lnTo>
                    <a:pt x="2122411" y="9525"/>
                  </a:lnTo>
                  <a:lnTo>
                    <a:pt x="2122411" y="0"/>
                  </a:lnTo>
                  <a:close/>
                </a:path>
                <a:path w="4007484" h="9525">
                  <a:moveTo>
                    <a:pt x="2179523" y="0"/>
                  </a:moveTo>
                  <a:lnTo>
                    <a:pt x="2169998" y="0"/>
                  </a:lnTo>
                  <a:lnTo>
                    <a:pt x="2169998" y="9525"/>
                  </a:lnTo>
                  <a:lnTo>
                    <a:pt x="2179523" y="9525"/>
                  </a:lnTo>
                  <a:lnTo>
                    <a:pt x="2179523" y="0"/>
                  </a:lnTo>
                  <a:close/>
                </a:path>
                <a:path w="4007484" h="9525">
                  <a:moveTo>
                    <a:pt x="2236622" y="0"/>
                  </a:moveTo>
                  <a:lnTo>
                    <a:pt x="2227110" y="0"/>
                  </a:lnTo>
                  <a:lnTo>
                    <a:pt x="2227110" y="9525"/>
                  </a:lnTo>
                  <a:lnTo>
                    <a:pt x="2236622" y="9525"/>
                  </a:lnTo>
                  <a:lnTo>
                    <a:pt x="2236622" y="0"/>
                  </a:lnTo>
                  <a:close/>
                </a:path>
                <a:path w="4007484" h="9525">
                  <a:moveTo>
                    <a:pt x="2293734" y="0"/>
                  </a:moveTo>
                  <a:lnTo>
                    <a:pt x="2284209" y="0"/>
                  </a:lnTo>
                  <a:lnTo>
                    <a:pt x="2284209" y="9525"/>
                  </a:lnTo>
                  <a:lnTo>
                    <a:pt x="2293734" y="9525"/>
                  </a:lnTo>
                  <a:lnTo>
                    <a:pt x="2293734" y="0"/>
                  </a:lnTo>
                  <a:close/>
                </a:path>
                <a:path w="4007484" h="9525">
                  <a:moveTo>
                    <a:pt x="2350833" y="0"/>
                  </a:moveTo>
                  <a:lnTo>
                    <a:pt x="2341321" y="0"/>
                  </a:lnTo>
                  <a:lnTo>
                    <a:pt x="2341321" y="9525"/>
                  </a:lnTo>
                  <a:lnTo>
                    <a:pt x="2350833" y="9525"/>
                  </a:lnTo>
                  <a:lnTo>
                    <a:pt x="2350833" y="0"/>
                  </a:lnTo>
                  <a:close/>
                </a:path>
                <a:path w="4007484" h="9525">
                  <a:moveTo>
                    <a:pt x="2407945" y="0"/>
                  </a:moveTo>
                  <a:lnTo>
                    <a:pt x="2398420" y="0"/>
                  </a:lnTo>
                  <a:lnTo>
                    <a:pt x="2398420" y="9525"/>
                  </a:lnTo>
                  <a:lnTo>
                    <a:pt x="2407945" y="9525"/>
                  </a:lnTo>
                  <a:lnTo>
                    <a:pt x="2407945" y="0"/>
                  </a:lnTo>
                  <a:close/>
                </a:path>
                <a:path w="4007484" h="9525">
                  <a:moveTo>
                    <a:pt x="2465044" y="0"/>
                  </a:moveTo>
                  <a:lnTo>
                    <a:pt x="2455532" y="0"/>
                  </a:lnTo>
                  <a:lnTo>
                    <a:pt x="2455532" y="9525"/>
                  </a:lnTo>
                  <a:lnTo>
                    <a:pt x="2465044" y="9525"/>
                  </a:lnTo>
                  <a:lnTo>
                    <a:pt x="2465044" y="0"/>
                  </a:lnTo>
                  <a:close/>
                </a:path>
                <a:path w="4007484" h="9525">
                  <a:moveTo>
                    <a:pt x="2522156" y="0"/>
                  </a:moveTo>
                  <a:lnTo>
                    <a:pt x="2512631" y="0"/>
                  </a:lnTo>
                  <a:lnTo>
                    <a:pt x="2512631" y="9525"/>
                  </a:lnTo>
                  <a:lnTo>
                    <a:pt x="2522156" y="9525"/>
                  </a:lnTo>
                  <a:lnTo>
                    <a:pt x="2522156" y="0"/>
                  </a:lnTo>
                  <a:close/>
                </a:path>
                <a:path w="4007484" h="9525">
                  <a:moveTo>
                    <a:pt x="2579255" y="0"/>
                  </a:moveTo>
                  <a:lnTo>
                    <a:pt x="2569743" y="0"/>
                  </a:lnTo>
                  <a:lnTo>
                    <a:pt x="2569743" y="9525"/>
                  </a:lnTo>
                  <a:lnTo>
                    <a:pt x="2579255" y="9525"/>
                  </a:lnTo>
                  <a:lnTo>
                    <a:pt x="2579255" y="0"/>
                  </a:lnTo>
                  <a:close/>
                </a:path>
                <a:path w="4007484" h="9525">
                  <a:moveTo>
                    <a:pt x="2636367" y="0"/>
                  </a:moveTo>
                  <a:lnTo>
                    <a:pt x="2626842" y="0"/>
                  </a:lnTo>
                  <a:lnTo>
                    <a:pt x="2626842" y="9525"/>
                  </a:lnTo>
                  <a:lnTo>
                    <a:pt x="2636367" y="9525"/>
                  </a:lnTo>
                  <a:lnTo>
                    <a:pt x="2636367" y="0"/>
                  </a:lnTo>
                  <a:close/>
                </a:path>
                <a:path w="4007484" h="9525">
                  <a:moveTo>
                    <a:pt x="2693466" y="0"/>
                  </a:moveTo>
                  <a:lnTo>
                    <a:pt x="2683954" y="0"/>
                  </a:lnTo>
                  <a:lnTo>
                    <a:pt x="2683954" y="9525"/>
                  </a:lnTo>
                  <a:lnTo>
                    <a:pt x="2693466" y="9525"/>
                  </a:lnTo>
                  <a:lnTo>
                    <a:pt x="2693466" y="0"/>
                  </a:lnTo>
                  <a:close/>
                </a:path>
                <a:path w="4007484" h="9525">
                  <a:moveTo>
                    <a:pt x="2750578" y="0"/>
                  </a:moveTo>
                  <a:lnTo>
                    <a:pt x="2741053" y="0"/>
                  </a:lnTo>
                  <a:lnTo>
                    <a:pt x="2741053" y="9525"/>
                  </a:lnTo>
                  <a:lnTo>
                    <a:pt x="2750578" y="9525"/>
                  </a:lnTo>
                  <a:lnTo>
                    <a:pt x="2750578" y="0"/>
                  </a:lnTo>
                  <a:close/>
                </a:path>
                <a:path w="4007484" h="9525">
                  <a:moveTo>
                    <a:pt x="2807678" y="0"/>
                  </a:moveTo>
                  <a:lnTo>
                    <a:pt x="2798165" y="0"/>
                  </a:lnTo>
                  <a:lnTo>
                    <a:pt x="2798165" y="9525"/>
                  </a:lnTo>
                  <a:lnTo>
                    <a:pt x="2807678" y="9525"/>
                  </a:lnTo>
                  <a:lnTo>
                    <a:pt x="2807678" y="0"/>
                  </a:lnTo>
                  <a:close/>
                </a:path>
                <a:path w="4007484" h="9525">
                  <a:moveTo>
                    <a:pt x="2864789" y="0"/>
                  </a:moveTo>
                  <a:lnTo>
                    <a:pt x="2855264" y="0"/>
                  </a:lnTo>
                  <a:lnTo>
                    <a:pt x="2855264" y="9525"/>
                  </a:lnTo>
                  <a:lnTo>
                    <a:pt x="2864789" y="9525"/>
                  </a:lnTo>
                  <a:lnTo>
                    <a:pt x="2864789" y="0"/>
                  </a:lnTo>
                  <a:close/>
                </a:path>
                <a:path w="4007484" h="9525">
                  <a:moveTo>
                    <a:pt x="2921889" y="0"/>
                  </a:moveTo>
                  <a:lnTo>
                    <a:pt x="2912376" y="0"/>
                  </a:lnTo>
                  <a:lnTo>
                    <a:pt x="2912376" y="9525"/>
                  </a:lnTo>
                  <a:lnTo>
                    <a:pt x="2921889" y="9525"/>
                  </a:lnTo>
                  <a:lnTo>
                    <a:pt x="2921889" y="0"/>
                  </a:lnTo>
                  <a:close/>
                </a:path>
                <a:path w="4007484" h="9525">
                  <a:moveTo>
                    <a:pt x="2979001" y="0"/>
                  </a:moveTo>
                  <a:lnTo>
                    <a:pt x="2969476" y="0"/>
                  </a:lnTo>
                  <a:lnTo>
                    <a:pt x="2969476" y="9525"/>
                  </a:lnTo>
                  <a:lnTo>
                    <a:pt x="2979001" y="9525"/>
                  </a:lnTo>
                  <a:lnTo>
                    <a:pt x="2979001" y="0"/>
                  </a:lnTo>
                  <a:close/>
                </a:path>
                <a:path w="4007484" h="9525">
                  <a:moveTo>
                    <a:pt x="3036100" y="0"/>
                  </a:moveTo>
                  <a:lnTo>
                    <a:pt x="3026587" y="0"/>
                  </a:lnTo>
                  <a:lnTo>
                    <a:pt x="3026587" y="9525"/>
                  </a:lnTo>
                  <a:lnTo>
                    <a:pt x="3036100" y="9525"/>
                  </a:lnTo>
                  <a:lnTo>
                    <a:pt x="3036100" y="0"/>
                  </a:lnTo>
                  <a:close/>
                </a:path>
                <a:path w="4007484" h="9525">
                  <a:moveTo>
                    <a:pt x="3093212" y="0"/>
                  </a:moveTo>
                  <a:lnTo>
                    <a:pt x="3083687" y="0"/>
                  </a:lnTo>
                  <a:lnTo>
                    <a:pt x="3083687" y="9525"/>
                  </a:lnTo>
                  <a:lnTo>
                    <a:pt x="3093212" y="9525"/>
                  </a:lnTo>
                  <a:lnTo>
                    <a:pt x="3093212" y="0"/>
                  </a:lnTo>
                  <a:close/>
                </a:path>
                <a:path w="4007484" h="9525">
                  <a:moveTo>
                    <a:pt x="3150311" y="0"/>
                  </a:moveTo>
                  <a:lnTo>
                    <a:pt x="3140799" y="0"/>
                  </a:lnTo>
                  <a:lnTo>
                    <a:pt x="3140799" y="9525"/>
                  </a:lnTo>
                  <a:lnTo>
                    <a:pt x="3150311" y="9525"/>
                  </a:lnTo>
                  <a:lnTo>
                    <a:pt x="3150311" y="0"/>
                  </a:lnTo>
                  <a:close/>
                </a:path>
                <a:path w="4007484" h="9525">
                  <a:moveTo>
                    <a:pt x="3207423" y="0"/>
                  </a:moveTo>
                  <a:lnTo>
                    <a:pt x="3197898" y="0"/>
                  </a:lnTo>
                  <a:lnTo>
                    <a:pt x="3197898" y="9525"/>
                  </a:lnTo>
                  <a:lnTo>
                    <a:pt x="3207423" y="9525"/>
                  </a:lnTo>
                  <a:lnTo>
                    <a:pt x="3207423" y="0"/>
                  </a:lnTo>
                  <a:close/>
                </a:path>
                <a:path w="4007484" h="9525">
                  <a:moveTo>
                    <a:pt x="3264522" y="0"/>
                  </a:moveTo>
                  <a:lnTo>
                    <a:pt x="3255010" y="0"/>
                  </a:lnTo>
                  <a:lnTo>
                    <a:pt x="3255010" y="9525"/>
                  </a:lnTo>
                  <a:lnTo>
                    <a:pt x="3264522" y="9525"/>
                  </a:lnTo>
                  <a:lnTo>
                    <a:pt x="3264522" y="0"/>
                  </a:lnTo>
                  <a:close/>
                </a:path>
                <a:path w="4007484" h="9525">
                  <a:moveTo>
                    <a:pt x="3321621" y="0"/>
                  </a:moveTo>
                  <a:lnTo>
                    <a:pt x="3312109" y="0"/>
                  </a:lnTo>
                  <a:lnTo>
                    <a:pt x="3312109" y="9525"/>
                  </a:lnTo>
                  <a:lnTo>
                    <a:pt x="3321621" y="9525"/>
                  </a:lnTo>
                  <a:lnTo>
                    <a:pt x="3321621" y="0"/>
                  </a:lnTo>
                  <a:close/>
                </a:path>
                <a:path w="4007484" h="9525">
                  <a:moveTo>
                    <a:pt x="3378733" y="0"/>
                  </a:moveTo>
                  <a:lnTo>
                    <a:pt x="3369221" y="0"/>
                  </a:lnTo>
                  <a:lnTo>
                    <a:pt x="3369221" y="9525"/>
                  </a:lnTo>
                  <a:lnTo>
                    <a:pt x="3378733" y="9525"/>
                  </a:lnTo>
                  <a:lnTo>
                    <a:pt x="3378733" y="0"/>
                  </a:lnTo>
                  <a:close/>
                </a:path>
                <a:path w="4007484" h="9525">
                  <a:moveTo>
                    <a:pt x="3435832" y="0"/>
                  </a:moveTo>
                  <a:lnTo>
                    <a:pt x="3426320" y="0"/>
                  </a:lnTo>
                  <a:lnTo>
                    <a:pt x="3426320" y="9525"/>
                  </a:lnTo>
                  <a:lnTo>
                    <a:pt x="3435832" y="9525"/>
                  </a:lnTo>
                  <a:lnTo>
                    <a:pt x="3435832" y="0"/>
                  </a:lnTo>
                  <a:close/>
                </a:path>
                <a:path w="4007484" h="9525">
                  <a:moveTo>
                    <a:pt x="3492944" y="0"/>
                  </a:moveTo>
                  <a:lnTo>
                    <a:pt x="3483432" y="0"/>
                  </a:lnTo>
                  <a:lnTo>
                    <a:pt x="3483432" y="9525"/>
                  </a:lnTo>
                  <a:lnTo>
                    <a:pt x="3492944" y="9525"/>
                  </a:lnTo>
                  <a:lnTo>
                    <a:pt x="3492944" y="0"/>
                  </a:lnTo>
                  <a:close/>
                </a:path>
                <a:path w="4007484" h="9525">
                  <a:moveTo>
                    <a:pt x="3550043" y="0"/>
                  </a:moveTo>
                  <a:lnTo>
                    <a:pt x="3540531" y="0"/>
                  </a:lnTo>
                  <a:lnTo>
                    <a:pt x="3540531" y="9525"/>
                  </a:lnTo>
                  <a:lnTo>
                    <a:pt x="3550043" y="9525"/>
                  </a:lnTo>
                  <a:lnTo>
                    <a:pt x="3550043" y="0"/>
                  </a:lnTo>
                  <a:close/>
                </a:path>
                <a:path w="4007484" h="9525">
                  <a:moveTo>
                    <a:pt x="3607155" y="0"/>
                  </a:moveTo>
                  <a:lnTo>
                    <a:pt x="3597643" y="0"/>
                  </a:lnTo>
                  <a:lnTo>
                    <a:pt x="3597643" y="9525"/>
                  </a:lnTo>
                  <a:lnTo>
                    <a:pt x="3607155" y="9525"/>
                  </a:lnTo>
                  <a:lnTo>
                    <a:pt x="3607155" y="0"/>
                  </a:lnTo>
                  <a:close/>
                </a:path>
                <a:path w="4007484" h="9525">
                  <a:moveTo>
                    <a:pt x="3664254" y="0"/>
                  </a:moveTo>
                  <a:lnTo>
                    <a:pt x="3654742" y="0"/>
                  </a:lnTo>
                  <a:lnTo>
                    <a:pt x="3654742" y="9525"/>
                  </a:lnTo>
                  <a:lnTo>
                    <a:pt x="3664254" y="9525"/>
                  </a:lnTo>
                  <a:lnTo>
                    <a:pt x="3664254" y="0"/>
                  </a:lnTo>
                  <a:close/>
                </a:path>
                <a:path w="4007484" h="9525">
                  <a:moveTo>
                    <a:pt x="3721366" y="0"/>
                  </a:moveTo>
                  <a:lnTo>
                    <a:pt x="3711841" y="0"/>
                  </a:lnTo>
                  <a:lnTo>
                    <a:pt x="3711841" y="9525"/>
                  </a:lnTo>
                  <a:lnTo>
                    <a:pt x="3721366" y="9525"/>
                  </a:lnTo>
                  <a:lnTo>
                    <a:pt x="3721366" y="0"/>
                  </a:lnTo>
                  <a:close/>
                </a:path>
                <a:path w="4007484" h="9525">
                  <a:moveTo>
                    <a:pt x="3778466" y="0"/>
                  </a:moveTo>
                  <a:lnTo>
                    <a:pt x="3768953" y="0"/>
                  </a:lnTo>
                  <a:lnTo>
                    <a:pt x="3768953" y="9525"/>
                  </a:lnTo>
                  <a:lnTo>
                    <a:pt x="3778466" y="9525"/>
                  </a:lnTo>
                  <a:lnTo>
                    <a:pt x="3778466" y="0"/>
                  </a:lnTo>
                  <a:close/>
                </a:path>
                <a:path w="4007484" h="9525">
                  <a:moveTo>
                    <a:pt x="3835577" y="0"/>
                  </a:moveTo>
                  <a:lnTo>
                    <a:pt x="3826052" y="0"/>
                  </a:lnTo>
                  <a:lnTo>
                    <a:pt x="3826052" y="9525"/>
                  </a:lnTo>
                  <a:lnTo>
                    <a:pt x="3835577" y="9525"/>
                  </a:lnTo>
                  <a:lnTo>
                    <a:pt x="3835577" y="0"/>
                  </a:lnTo>
                  <a:close/>
                </a:path>
                <a:path w="4007484" h="9525">
                  <a:moveTo>
                    <a:pt x="3892677" y="0"/>
                  </a:moveTo>
                  <a:lnTo>
                    <a:pt x="3883164" y="0"/>
                  </a:lnTo>
                  <a:lnTo>
                    <a:pt x="3883164" y="9525"/>
                  </a:lnTo>
                  <a:lnTo>
                    <a:pt x="3892677" y="9525"/>
                  </a:lnTo>
                  <a:lnTo>
                    <a:pt x="3892677" y="0"/>
                  </a:lnTo>
                  <a:close/>
                </a:path>
                <a:path w="4007484" h="9525">
                  <a:moveTo>
                    <a:pt x="3949789" y="0"/>
                  </a:moveTo>
                  <a:lnTo>
                    <a:pt x="3940264" y="0"/>
                  </a:lnTo>
                  <a:lnTo>
                    <a:pt x="3940264" y="9525"/>
                  </a:lnTo>
                  <a:lnTo>
                    <a:pt x="3949789" y="9525"/>
                  </a:lnTo>
                  <a:lnTo>
                    <a:pt x="3949789" y="0"/>
                  </a:lnTo>
                  <a:close/>
                </a:path>
                <a:path w="4007484" h="9525">
                  <a:moveTo>
                    <a:pt x="4006888" y="0"/>
                  </a:moveTo>
                  <a:lnTo>
                    <a:pt x="3997375" y="0"/>
                  </a:lnTo>
                  <a:lnTo>
                    <a:pt x="3997375" y="9525"/>
                  </a:lnTo>
                  <a:lnTo>
                    <a:pt x="4006888" y="9525"/>
                  </a:lnTo>
                  <a:lnTo>
                    <a:pt x="4006888" y="0"/>
                  </a:lnTo>
                  <a:close/>
                </a:path>
              </a:pathLst>
            </a:custGeom>
            <a:solidFill>
              <a:srgbClr val="C7C6C3"/>
            </a:solidFill>
          </p:spPr>
          <p:txBody>
            <a:bodyPr wrap="square" lIns="0" tIns="0" rIns="0" bIns="0" rtlCol="0"/>
            <a:lstStyle/>
            <a:p>
              <a:endParaRPr/>
            </a:p>
          </p:txBody>
        </p:sp>
        <p:sp>
          <p:nvSpPr>
            <p:cNvPr id="14" name="object 14"/>
            <p:cNvSpPr/>
            <p:nvPr/>
          </p:nvSpPr>
          <p:spPr>
            <a:xfrm>
              <a:off x="921473" y="3782923"/>
              <a:ext cx="9546590" cy="763270"/>
            </a:xfrm>
            <a:custGeom>
              <a:avLst/>
              <a:gdLst/>
              <a:ahLst/>
              <a:cxnLst/>
              <a:rect l="l" t="t" r="r" b="b"/>
              <a:pathLst>
                <a:path w="9546590" h="763270">
                  <a:moveTo>
                    <a:pt x="9512" y="0"/>
                  </a:moveTo>
                  <a:lnTo>
                    <a:pt x="0" y="0"/>
                  </a:lnTo>
                  <a:lnTo>
                    <a:pt x="0" y="9512"/>
                  </a:lnTo>
                  <a:lnTo>
                    <a:pt x="9512" y="9512"/>
                  </a:lnTo>
                  <a:lnTo>
                    <a:pt x="9512" y="0"/>
                  </a:lnTo>
                  <a:close/>
                </a:path>
                <a:path w="9546590" h="763270">
                  <a:moveTo>
                    <a:pt x="66624" y="0"/>
                  </a:moveTo>
                  <a:lnTo>
                    <a:pt x="57099" y="0"/>
                  </a:lnTo>
                  <a:lnTo>
                    <a:pt x="57099" y="9512"/>
                  </a:lnTo>
                  <a:lnTo>
                    <a:pt x="66624" y="9512"/>
                  </a:lnTo>
                  <a:lnTo>
                    <a:pt x="66624" y="0"/>
                  </a:lnTo>
                  <a:close/>
                </a:path>
                <a:path w="9546590" h="763270">
                  <a:moveTo>
                    <a:pt x="352145" y="0"/>
                  </a:moveTo>
                  <a:lnTo>
                    <a:pt x="342633" y="0"/>
                  </a:lnTo>
                  <a:lnTo>
                    <a:pt x="342633" y="9512"/>
                  </a:lnTo>
                  <a:lnTo>
                    <a:pt x="352145" y="9512"/>
                  </a:lnTo>
                  <a:lnTo>
                    <a:pt x="352145" y="0"/>
                  </a:lnTo>
                  <a:close/>
                </a:path>
                <a:path w="9546590" h="763270">
                  <a:moveTo>
                    <a:pt x="637679" y="0"/>
                  </a:moveTo>
                  <a:lnTo>
                    <a:pt x="628154" y="0"/>
                  </a:lnTo>
                  <a:lnTo>
                    <a:pt x="628154" y="9512"/>
                  </a:lnTo>
                  <a:lnTo>
                    <a:pt x="637679" y="9512"/>
                  </a:lnTo>
                  <a:lnTo>
                    <a:pt x="637679" y="0"/>
                  </a:lnTo>
                  <a:close/>
                </a:path>
                <a:path w="9546590" h="763270">
                  <a:moveTo>
                    <a:pt x="923201" y="0"/>
                  </a:moveTo>
                  <a:lnTo>
                    <a:pt x="913688" y="0"/>
                  </a:lnTo>
                  <a:lnTo>
                    <a:pt x="913688" y="9512"/>
                  </a:lnTo>
                  <a:lnTo>
                    <a:pt x="923201" y="9512"/>
                  </a:lnTo>
                  <a:lnTo>
                    <a:pt x="923201" y="0"/>
                  </a:lnTo>
                  <a:close/>
                </a:path>
                <a:path w="9546590" h="763270">
                  <a:moveTo>
                    <a:pt x="980300" y="0"/>
                  </a:moveTo>
                  <a:lnTo>
                    <a:pt x="970788" y="0"/>
                  </a:lnTo>
                  <a:lnTo>
                    <a:pt x="970788" y="9512"/>
                  </a:lnTo>
                  <a:lnTo>
                    <a:pt x="980300" y="9512"/>
                  </a:lnTo>
                  <a:lnTo>
                    <a:pt x="980300" y="0"/>
                  </a:lnTo>
                  <a:close/>
                </a:path>
                <a:path w="9546590" h="763270">
                  <a:moveTo>
                    <a:pt x="1037412" y="0"/>
                  </a:moveTo>
                  <a:lnTo>
                    <a:pt x="1027899" y="0"/>
                  </a:lnTo>
                  <a:lnTo>
                    <a:pt x="1027899" y="9512"/>
                  </a:lnTo>
                  <a:lnTo>
                    <a:pt x="1037412" y="9512"/>
                  </a:lnTo>
                  <a:lnTo>
                    <a:pt x="1037412" y="0"/>
                  </a:lnTo>
                  <a:close/>
                </a:path>
                <a:path w="9546590" h="763270">
                  <a:moveTo>
                    <a:pt x="1094511" y="0"/>
                  </a:moveTo>
                  <a:lnTo>
                    <a:pt x="1084999" y="0"/>
                  </a:lnTo>
                  <a:lnTo>
                    <a:pt x="1084999" y="9512"/>
                  </a:lnTo>
                  <a:lnTo>
                    <a:pt x="1094511" y="9512"/>
                  </a:lnTo>
                  <a:lnTo>
                    <a:pt x="1094511" y="0"/>
                  </a:lnTo>
                  <a:close/>
                </a:path>
                <a:path w="9546590" h="763270">
                  <a:moveTo>
                    <a:pt x="1151623" y="0"/>
                  </a:moveTo>
                  <a:lnTo>
                    <a:pt x="1142111" y="0"/>
                  </a:lnTo>
                  <a:lnTo>
                    <a:pt x="1142111" y="9512"/>
                  </a:lnTo>
                  <a:lnTo>
                    <a:pt x="1151623" y="9512"/>
                  </a:lnTo>
                  <a:lnTo>
                    <a:pt x="1151623" y="0"/>
                  </a:lnTo>
                  <a:close/>
                </a:path>
                <a:path w="9546590" h="763270">
                  <a:moveTo>
                    <a:pt x="1208722" y="0"/>
                  </a:moveTo>
                  <a:lnTo>
                    <a:pt x="1199210" y="0"/>
                  </a:lnTo>
                  <a:lnTo>
                    <a:pt x="1199210" y="9512"/>
                  </a:lnTo>
                  <a:lnTo>
                    <a:pt x="1208722" y="9512"/>
                  </a:lnTo>
                  <a:lnTo>
                    <a:pt x="1208722" y="0"/>
                  </a:lnTo>
                  <a:close/>
                </a:path>
                <a:path w="9546590" h="763270">
                  <a:moveTo>
                    <a:pt x="1265834" y="0"/>
                  </a:moveTo>
                  <a:lnTo>
                    <a:pt x="1256309" y="0"/>
                  </a:lnTo>
                  <a:lnTo>
                    <a:pt x="1256309" y="9512"/>
                  </a:lnTo>
                  <a:lnTo>
                    <a:pt x="1265834" y="9512"/>
                  </a:lnTo>
                  <a:lnTo>
                    <a:pt x="1265834" y="0"/>
                  </a:lnTo>
                  <a:close/>
                </a:path>
                <a:path w="9546590" h="763270">
                  <a:moveTo>
                    <a:pt x="1322933" y="0"/>
                  </a:moveTo>
                  <a:lnTo>
                    <a:pt x="1313421" y="0"/>
                  </a:lnTo>
                  <a:lnTo>
                    <a:pt x="1313421" y="9512"/>
                  </a:lnTo>
                  <a:lnTo>
                    <a:pt x="1322933" y="9512"/>
                  </a:lnTo>
                  <a:lnTo>
                    <a:pt x="1322933" y="0"/>
                  </a:lnTo>
                  <a:close/>
                </a:path>
                <a:path w="9546590" h="763270">
                  <a:moveTo>
                    <a:pt x="1380045" y="0"/>
                  </a:moveTo>
                  <a:lnTo>
                    <a:pt x="1370520" y="0"/>
                  </a:lnTo>
                  <a:lnTo>
                    <a:pt x="1370520" y="9512"/>
                  </a:lnTo>
                  <a:lnTo>
                    <a:pt x="1380045" y="9512"/>
                  </a:lnTo>
                  <a:lnTo>
                    <a:pt x="1380045" y="0"/>
                  </a:lnTo>
                  <a:close/>
                </a:path>
                <a:path w="9546590" h="763270">
                  <a:moveTo>
                    <a:pt x="1437144" y="0"/>
                  </a:moveTo>
                  <a:lnTo>
                    <a:pt x="1427632" y="0"/>
                  </a:lnTo>
                  <a:lnTo>
                    <a:pt x="1427632" y="9512"/>
                  </a:lnTo>
                  <a:lnTo>
                    <a:pt x="1437144" y="9512"/>
                  </a:lnTo>
                  <a:lnTo>
                    <a:pt x="1437144" y="0"/>
                  </a:lnTo>
                  <a:close/>
                </a:path>
                <a:path w="9546590" h="763270">
                  <a:moveTo>
                    <a:pt x="1494256" y="0"/>
                  </a:moveTo>
                  <a:lnTo>
                    <a:pt x="1484731" y="0"/>
                  </a:lnTo>
                  <a:lnTo>
                    <a:pt x="1484731" y="9512"/>
                  </a:lnTo>
                  <a:lnTo>
                    <a:pt x="1494256" y="9512"/>
                  </a:lnTo>
                  <a:lnTo>
                    <a:pt x="1494256" y="0"/>
                  </a:lnTo>
                  <a:close/>
                </a:path>
                <a:path w="9546590" h="763270">
                  <a:moveTo>
                    <a:pt x="1551355" y="0"/>
                  </a:moveTo>
                  <a:lnTo>
                    <a:pt x="1541843" y="0"/>
                  </a:lnTo>
                  <a:lnTo>
                    <a:pt x="1541843" y="9512"/>
                  </a:lnTo>
                  <a:lnTo>
                    <a:pt x="1551355" y="9512"/>
                  </a:lnTo>
                  <a:lnTo>
                    <a:pt x="1551355" y="0"/>
                  </a:lnTo>
                  <a:close/>
                </a:path>
                <a:path w="9546590" h="763270">
                  <a:moveTo>
                    <a:pt x="1608467" y="0"/>
                  </a:moveTo>
                  <a:lnTo>
                    <a:pt x="1598942" y="0"/>
                  </a:lnTo>
                  <a:lnTo>
                    <a:pt x="1598942" y="9512"/>
                  </a:lnTo>
                  <a:lnTo>
                    <a:pt x="1608467" y="9512"/>
                  </a:lnTo>
                  <a:lnTo>
                    <a:pt x="1608467" y="0"/>
                  </a:lnTo>
                  <a:close/>
                </a:path>
                <a:path w="9546590" h="763270">
                  <a:moveTo>
                    <a:pt x="1665566" y="0"/>
                  </a:moveTo>
                  <a:lnTo>
                    <a:pt x="1656054" y="0"/>
                  </a:lnTo>
                  <a:lnTo>
                    <a:pt x="1656054" y="9512"/>
                  </a:lnTo>
                  <a:lnTo>
                    <a:pt x="1665566" y="9512"/>
                  </a:lnTo>
                  <a:lnTo>
                    <a:pt x="1665566" y="0"/>
                  </a:lnTo>
                  <a:close/>
                </a:path>
                <a:path w="9546590" h="763270">
                  <a:moveTo>
                    <a:pt x="1722678" y="0"/>
                  </a:moveTo>
                  <a:lnTo>
                    <a:pt x="1713153" y="0"/>
                  </a:lnTo>
                  <a:lnTo>
                    <a:pt x="1713153" y="9512"/>
                  </a:lnTo>
                  <a:lnTo>
                    <a:pt x="1722678" y="9512"/>
                  </a:lnTo>
                  <a:lnTo>
                    <a:pt x="1722678" y="0"/>
                  </a:lnTo>
                  <a:close/>
                </a:path>
                <a:path w="9546590" h="763270">
                  <a:moveTo>
                    <a:pt x="1779778" y="0"/>
                  </a:moveTo>
                  <a:lnTo>
                    <a:pt x="1770265" y="0"/>
                  </a:lnTo>
                  <a:lnTo>
                    <a:pt x="1770265" y="9512"/>
                  </a:lnTo>
                  <a:lnTo>
                    <a:pt x="1779778" y="9512"/>
                  </a:lnTo>
                  <a:lnTo>
                    <a:pt x="1779778" y="0"/>
                  </a:lnTo>
                  <a:close/>
                </a:path>
                <a:path w="9546590" h="763270">
                  <a:moveTo>
                    <a:pt x="1836889" y="0"/>
                  </a:moveTo>
                  <a:lnTo>
                    <a:pt x="1827364" y="0"/>
                  </a:lnTo>
                  <a:lnTo>
                    <a:pt x="1827364" y="9512"/>
                  </a:lnTo>
                  <a:lnTo>
                    <a:pt x="1836889" y="9512"/>
                  </a:lnTo>
                  <a:lnTo>
                    <a:pt x="1836889" y="0"/>
                  </a:lnTo>
                  <a:close/>
                </a:path>
                <a:path w="9546590" h="763270">
                  <a:moveTo>
                    <a:pt x="1893989" y="0"/>
                  </a:moveTo>
                  <a:lnTo>
                    <a:pt x="1884476" y="0"/>
                  </a:lnTo>
                  <a:lnTo>
                    <a:pt x="1884476" y="9512"/>
                  </a:lnTo>
                  <a:lnTo>
                    <a:pt x="1893989" y="9512"/>
                  </a:lnTo>
                  <a:lnTo>
                    <a:pt x="1893989" y="0"/>
                  </a:lnTo>
                  <a:close/>
                </a:path>
                <a:path w="9546590" h="763270">
                  <a:moveTo>
                    <a:pt x="1951101" y="0"/>
                  </a:moveTo>
                  <a:lnTo>
                    <a:pt x="1941576" y="0"/>
                  </a:lnTo>
                  <a:lnTo>
                    <a:pt x="1941576" y="9512"/>
                  </a:lnTo>
                  <a:lnTo>
                    <a:pt x="1951101" y="9512"/>
                  </a:lnTo>
                  <a:lnTo>
                    <a:pt x="1951101" y="0"/>
                  </a:lnTo>
                  <a:close/>
                </a:path>
                <a:path w="9546590" h="763270">
                  <a:moveTo>
                    <a:pt x="2008200" y="0"/>
                  </a:moveTo>
                  <a:lnTo>
                    <a:pt x="1998687" y="0"/>
                  </a:lnTo>
                  <a:lnTo>
                    <a:pt x="1998687" y="9512"/>
                  </a:lnTo>
                  <a:lnTo>
                    <a:pt x="2008200" y="9512"/>
                  </a:lnTo>
                  <a:lnTo>
                    <a:pt x="2008200" y="0"/>
                  </a:lnTo>
                  <a:close/>
                </a:path>
                <a:path w="9546590" h="763270">
                  <a:moveTo>
                    <a:pt x="2065312" y="0"/>
                  </a:moveTo>
                  <a:lnTo>
                    <a:pt x="2055787" y="0"/>
                  </a:lnTo>
                  <a:lnTo>
                    <a:pt x="2055787" y="9512"/>
                  </a:lnTo>
                  <a:lnTo>
                    <a:pt x="2065312" y="9512"/>
                  </a:lnTo>
                  <a:lnTo>
                    <a:pt x="2065312" y="0"/>
                  </a:lnTo>
                  <a:close/>
                </a:path>
                <a:path w="9546590" h="763270">
                  <a:moveTo>
                    <a:pt x="2122411" y="0"/>
                  </a:moveTo>
                  <a:lnTo>
                    <a:pt x="2112899" y="0"/>
                  </a:lnTo>
                  <a:lnTo>
                    <a:pt x="2112899" y="9512"/>
                  </a:lnTo>
                  <a:lnTo>
                    <a:pt x="2122411" y="9512"/>
                  </a:lnTo>
                  <a:lnTo>
                    <a:pt x="2122411" y="0"/>
                  </a:lnTo>
                  <a:close/>
                </a:path>
                <a:path w="9546590" h="763270">
                  <a:moveTo>
                    <a:pt x="2179523" y="0"/>
                  </a:moveTo>
                  <a:lnTo>
                    <a:pt x="2169998" y="0"/>
                  </a:lnTo>
                  <a:lnTo>
                    <a:pt x="2169998" y="9512"/>
                  </a:lnTo>
                  <a:lnTo>
                    <a:pt x="2179523" y="9512"/>
                  </a:lnTo>
                  <a:lnTo>
                    <a:pt x="2179523" y="0"/>
                  </a:lnTo>
                  <a:close/>
                </a:path>
                <a:path w="9546590" h="763270">
                  <a:moveTo>
                    <a:pt x="7090575" y="753465"/>
                  </a:moveTo>
                  <a:lnTo>
                    <a:pt x="7081063" y="753465"/>
                  </a:lnTo>
                  <a:lnTo>
                    <a:pt x="7081063" y="762990"/>
                  </a:lnTo>
                  <a:lnTo>
                    <a:pt x="7090575" y="762990"/>
                  </a:lnTo>
                  <a:lnTo>
                    <a:pt x="7090575" y="753465"/>
                  </a:lnTo>
                  <a:close/>
                </a:path>
                <a:path w="9546590" h="763270">
                  <a:moveTo>
                    <a:pt x="7147687" y="753465"/>
                  </a:moveTo>
                  <a:lnTo>
                    <a:pt x="7138162" y="753465"/>
                  </a:lnTo>
                  <a:lnTo>
                    <a:pt x="7138162" y="762990"/>
                  </a:lnTo>
                  <a:lnTo>
                    <a:pt x="7147687" y="762990"/>
                  </a:lnTo>
                  <a:lnTo>
                    <a:pt x="7147687" y="753465"/>
                  </a:lnTo>
                  <a:close/>
                </a:path>
                <a:path w="9546590" h="763270">
                  <a:moveTo>
                    <a:pt x="7204786" y="753465"/>
                  </a:moveTo>
                  <a:lnTo>
                    <a:pt x="7195274" y="753465"/>
                  </a:lnTo>
                  <a:lnTo>
                    <a:pt x="7195274" y="762990"/>
                  </a:lnTo>
                  <a:lnTo>
                    <a:pt x="7204786" y="762990"/>
                  </a:lnTo>
                  <a:lnTo>
                    <a:pt x="7204786" y="753465"/>
                  </a:lnTo>
                  <a:close/>
                </a:path>
                <a:path w="9546590" h="763270">
                  <a:moveTo>
                    <a:pt x="7261898" y="753465"/>
                  </a:moveTo>
                  <a:lnTo>
                    <a:pt x="7252373" y="753465"/>
                  </a:lnTo>
                  <a:lnTo>
                    <a:pt x="7252373" y="762990"/>
                  </a:lnTo>
                  <a:lnTo>
                    <a:pt x="7261898" y="762990"/>
                  </a:lnTo>
                  <a:lnTo>
                    <a:pt x="7261898" y="753465"/>
                  </a:lnTo>
                  <a:close/>
                </a:path>
                <a:path w="9546590" h="763270">
                  <a:moveTo>
                    <a:pt x="7318997" y="753465"/>
                  </a:moveTo>
                  <a:lnTo>
                    <a:pt x="7309485" y="753465"/>
                  </a:lnTo>
                  <a:lnTo>
                    <a:pt x="7309485" y="762990"/>
                  </a:lnTo>
                  <a:lnTo>
                    <a:pt x="7318997" y="762990"/>
                  </a:lnTo>
                  <a:lnTo>
                    <a:pt x="7318997" y="753465"/>
                  </a:lnTo>
                  <a:close/>
                </a:path>
                <a:path w="9546590" h="763270">
                  <a:moveTo>
                    <a:pt x="7376109" y="753465"/>
                  </a:moveTo>
                  <a:lnTo>
                    <a:pt x="7366584" y="753465"/>
                  </a:lnTo>
                  <a:lnTo>
                    <a:pt x="7366584" y="762990"/>
                  </a:lnTo>
                  <a:lnTo>
                    <a:pt x="7376109" y="762990"/>
                  </a:lnTo>
                  <a:lnTo>
                    <a:pt x="7376109" y="753465"/>
                  </a:lnTo>
                  <a:close/>
                </a:path>
                <a:path w="9546590" h="763270">
                  <a:moveTo>
                    <a:pt x="7433208" y="753465"/>
                  </a:moveTo>
                  <a:lnTo>
                    <a:pt x="7423696" y="753465"/>
                  </a:lnTo>
                  <a:lnTo>
                    <a:pt x="7423696" y="762990"/>
                  </a:lnTo>
                  <a:lnTo>
                    <a:pt x="7433208" y="762990"/>
                  </a:lnTo>
                  <a:lnTo>
                    <a:pt x="7433208" y="753465"/>
                  </a:lnTo>
                  <a:close/>
                </a:path>
                <a:path w="9546590" h="763270">
                  <a:moveTo>
                    <a:pt x="7490320" y="753465"/>
                  </a:moveTo>
                  <a:lnTo>
                    <a:pt x="7480795" y="753465"/>
                  </a:lnTo>
                  <a:lnTo>
                    <a:pt x="7480795" y="762990"/>
                  </a:lnTo>
                  <a:lnTo>
                    <a:pt x="7490320" y="762990"/>
                  </a:lnTo>
                  <a:lnTo>
                    <a:pt x="7490320" y="753465"/>
                  </a:lnTo>
                  <a:close/>
                </a:path>
                <a:path w="9546590" h="763270">
                  <a:moveTo>
                    <a:pt x="7547419" y="753465"/>
                  </a:moveTo>
                  <a:lnTo>
                    <a:pt x="7537907" y="753465"/>
                  </a:lnTo>
                  <a:lnTo>
                    <a:pt x="7537907" y="762990"/>
                  </a:lnTo>
                  <a:lnTo>
                    <a:pt x="7547419" y="762990"/>
                  </a:lnTo>
                  <a:lnTo>
                    <a:pt x="7547419" y="753465"/>
                  </a:lnTo>
                  <a:close/>
                </a:path>
                <a:path w="9546590" h="763270">
                  <a:moveTo>
                    <a:pt x="7604531" y="753465"/>
                  </a:moveTo>
                  <a:lnTo>
                    <a:pt x="7595006" y="753465"/>
                  </a:lnTo>
                  <a:lnTo>
                    <a:pt x="7595006" y="762990"/>
                  </a:lnTo>
                  <a:lnTo>
                    <a:pt x="7604531" y="762990"/>
                  </a:lnTo>
                  <a:lnTo>
                    <a:pt x="7604531" y="753465"/>
                  </a:lnTo>
                  <a:close/>
                </a:path>
                <a:path w="9546590" h="763270">
                  <a:moveTo>
                    <a:pt x="7661630" y="753465"/>
                  </a:moveTo>
                  <a:lnTo>
                    <a:pt x="7652118" y="753465"/>
                  </a:lnTo>
                  <a:lnTo>
                    <a:pt x="7652118" y="762990"/>
                  </a:lnTo>
                  <a:lnTo>
                    <a:pt x="7661630" y="762990"/>
                  </a:lnTo>
                  <a:lnTo>
                    <a:pt x="7661630" y="753465"/>
                  </a:lnTo>
                  <a:close/>
                </a:path>
                <a:path w="9546590" h="763270">
                  <a:moveTo>
                    <a:pt x="7718742" y="753465"/>
                  </a:moveTo>
                  <a:lnTo>
                    <a:pt x="7709217" y="753465"/>
                  </a:lnTo>
                  <a:lnTo>
                    <a:pt x="7709217" y="762990"/>
                  </a:lnTo>
                  <a:lnTo>
                    <a:pt x="7718742" y="762990"/>
                  </a:lnTo>
                  <a:lnTo>
                    <a:pt x="7718742" y="753465"/>
                  </a:lnTo>
                  <a:close/>
                </a:path>
                <a:path w="9546590" h="763270">
                  <a:moveTo>
                    <a:pt x="7775842" y="753465"/>
                  </a:moveTo>
                  <a:lnTo>
                    <a:pt x="7766329" y="753465"/>
                  </a:lnTo>
                  <a:lnTo>
                    <a:pt x="7766329" y="762990"/>
                  </a:lnTo>
                  <a:lnTo>
                    <a:pt x="7775842" y="762990"/>
                  </a:lnTo>
                  <a:lnTo>
                    <a:pt x="7775842" y="753465"/>
                  </a:lnTo>
                  <a:close/>
                </a:path>
                <a:path w="9546590" h="763270">
                  <a:moveTo>
                    <a:pt x="7832953" y="753465"/>
                  </a:moveTo>
                  <a:lnTo>
                    <a:pt x="7823428" y="753465"/>
                  </a:lnTo>
                  <a:lnTo>
                    <a:pt x="7823428" y="762990"/>
                  </a:lnTo>
                  <a:lnTo>
                    <a:pt x="7832953" y="762990"/>
                  </a:lnTo>
                  <a:lnTo>
                    <a:pt x="7832953" y="753465"/>
                  </a:lnTo>
                  <a:close/>
                </a:path>
                <a:path w="9546590" h="763270">
                  <a:moveTo>
                    <a:pt x="7890053" y="753465"/>
                  </a:moveTo>
                  <a:lnTo>
                    <a:pt x="7880540" y="753465"/>
                  </a:lnTo>
                  <a:lnTo>
                    <a:pt x="7880540" y="762990"/>
                  </a:lnTo>
                  <a:lnTo>
                    <a:pt x="7890053" y="762990"/>
                  </a:lnTo>
                  <a:lnTo>
                    <a:pt x="7890053" y="753465"/>
                  </a:lnTo>
                  <a:close/>
                </a:path>
                <a:path w="9546590" h="763270">
                  <a:moveTo>
                    <a:pt x="7947165" y="753465"/>
                  </a:moveTo>
                  <a:lnTo>
                    <a:pt x="7937640" y="753465"/>
                  </a:lnTo>
                  <a:lnTo>
                    <a:pt x="7937640" y="762990"/>
                  </a:lnTo>
                  <a:lnTo>
                    <a:pt x="7947165" y="762990"/>
                  </a:lnTo>
                  <a:lnTo>
                    <a:pt x="7947165" y="753465"/>
                  </a:lnTo>
                  <a:close/>
                </a:path>
                <a:path w="9546590" h="763270">
                  <a:moveTo>
                    <a:pt x="8004264" y="753465"/>
                  </a:moveTo>
                  <a:lnTo>
                    <a:pt x="7994751" y="753465"/>
                  </a:lnTo>
                  <a:lnTo>
                    <a:pt x="7994751" y="762990"/>
                  </a:lnTo>
                  <a:lnTo>
                    <a:pt x="8004264" y="762990"/>
                  </a:lnTo>
                  <a:lnTo>
                    <a:pt x="8004264" y="753465"/>
                  </a:lnTo>
                  <a:close/>
                </a:path>
                <a:path w="9546590" h="763270">
                  <a:moveTo>
                    <a:pt x="8061376" y="753465"/>
                  </a:moveTo>
                  <a:lnTo>
                    <a:pt x="8051851" y="753465"/>
                  </a:lnTo>
                  <a:lnTo>
                    <a:pt x="8051851" y="762990"/>
                  </a:lnTo>
                  <a:lnTo>
                    <a:pt x="8061376" y="762990"/>
                  </a:lnTo>
                  <a:lnTo>
                    <a:pt x="8061376" y="753465"/>
                  </a:lnTo>
                  <a:close/>
                </a:path>
                <a:path w="9546590" h="763270">
                  <a:moveTo>
                    <a:pt x="8118475" y="753465"/>
                  </a:moveTo>
                  <a:lnTo>
                    <a:pt x="8108963" y="753465"/>
                  </a:lnTo>
                  <a:lnTo>
                    <a:pt x="8108963" y="762990"/>
                  </a:lnTo>
                  <a:lnTo>
                    <a:pt x="8118475" y="762990"/>
                  </a:lnTo>
                  <a:lnTo>
                    <a:pt x="8118475" y="753465"/>
                  </a:lnTo>
                  <a:close/>
                </a:path>
                <a:path w="9546590" h="763270">
                  <a:moveTo>
                    <a:pt x="8175587" y="753465"/>
                  </a:moveTo>
                  <a:lnTo>
                    <a:pt x="8166062" y="753465"/>
                  </a:lnTo>
                  <a:lnTo>
                    <a:pt x="8166062" y="762990"/>
                  </a:lnTo>
                  <a:lnTo>
                    <a:pt x="8175587" y="762990"/>
                  </a:lnTo>
                  <a:lnTo>
                    <a:pt x="8175587" y="753465"/>
                  </a:lnTo>
                  <a:close/>
                </a:path>
                <a:path w="9546590" h="763270">
                  <a:moveTo>
                    <a:pt x="8232686" y="753465"/>
                  </a:moveTo>
                  <a:lnTo>
                    <a:pt x="8223174" y="753465"/>
                  </a:lnTo>
                  <a:lnTo>
                    <a:pt x="8223174" y="762990"/>
                  </a:lnTo>
                  <a:lnTo>
                    <a:pt x="8232686" y="762990"/>
                  </a:lnTo>
                  <a:lnTo>
                    <a:pt x="8232686" y="753465"/>
                  </a:lnTo>
                  <a:close/>
                </a:path>
                <a:path w="9546590" h="763270">
                  <a:moveTo>
                    <a:pt x="8289785" y="753465"/>
                  </a:moveTo>
                  <a:lnTo>
                    <a:pt x="8280273" y="753465"/>
                  </a:lnTo>
                  <a:lnTo>
                    <a:pt x="8280273" y="762990"/>
                  </a:lnTo>
                  <a:lnTo>
                    <a:pt x="8289785" y="762990"/>
                  </a:lnTo>
                  <a:lnTo>
                    <a:pt x="8289785" y="753465"/>
                  </a:lnTo>
                  <a:close/>
                </a:path>
                <a:path w="9546590" h="763270">
                  <a:moveTo>
                    <a:pt x="8346897" y="753465"/>
                  </a:moveTo>
                  <a:lnTo>
                    <a:pt x="8337385" y="753465"/>
                  </a:lnTo>
                  <a:lnTo>
                    <a:pt x="8337385" y="762990"/>
                  </a:lnTo>
                  <a:lnTo>
                    <a:pt x="8346897" y="762990"/>
                  </a:lnTo>
                  <a:lnTo>
                    <a:pt x="8346897" y="753465"/>
                  </a:lnTo>
                  <a:close/>
                </a:path>
                <a:path w="9546590" h="763270">
                  <a:moveTo>
                    <a:pt x="8403996" y="753465"/>
                  </a:moveTo>
                  <a:lnTo>
                    <a:pt x="8394484" y="753465"/>
                  </a:lnTo>
                  <a:lnTo>
                    <a:pt x="8394484" y="762990"/>
                  </a:lnTo>
                  <a:lnTo>
                    <a:pt x="8403996" y="762990"/>
                  </a:lnTo>
                  <a:lnTo>
                    <a:pt x="8403996" y="753465"/>
                  </a:lnTo>
                  <a:close/>
                </a:path>
                <a:path w="9546590" h="763270">
                  <a:moveTo>
                    <a:pt x="8461108" y="753465"/>
                  </a:moveTo>
                  <a:lnTo>
                    <a:pt x="8451596" y="753465"/>
                  </a:lnTo>
                  <a:lnTo>
                    <a:pt x="8451596" y="762990"/>
                  </a:lnTo>
                  <a:lnTo>
                    <a:pt x="8461108" y="762990"/>
                  </a:lnTo>
                  <a:lnTo>
                    <a:pt x="8461108" y="753465"/>
                  </a:lnTo>
                  <a:close/>
                </a:path>
                <a:path w="9546590" h="763270">
                  <a:moveTo>
                    <a:pt x="8518207" y="753465"/>
                  </a:moveTo>
                  <a:lnTo>
                    <a:pt x="8508695" y="753465"/>
                  </a:lnTo>
                  <a:lnTo>
                    <a:pt x="8508695" y="762990"/>
                  </a:lnTo>
                  <a:lnTo>
                    <a:pt x="8518207" y="762990"/>
                  </a:lnTo>
                  <a:lnTo>
                    <a:pt x="8518207" y="753465"/>
                  </a:lnTo>
                  <a:close/>
                </a:path>
                <a:path w="9546590" h="763270">
                  <a:moveTo>
                    <a:pt x="8575319" y="753465"/>
                  </a:moveTo>
                  <a:lnTo>
                    <a:pt x="8565794" y="753465"/>
                  </a:lnTo>
                  <a:lnTo>
                    <a:pt x="8565794" y="762990"/>
                  </a:lnTo>
                  <a:lnTo>
                    <a:pt x="8575319" y="762990"/>
                  </a:lnTo>
                  <a:lnTo>
                    <a:pt x="8575319" y="753465"/>
                  </a:lnTo>
                  <a:close/>
                </a:path>
                <a:path w="9546590" h="763270">
                  <a:moveTo>
                    <a:pt x="8632419" y="753465"/>
                  </a:moveTo>
                  <a:lnTo>
                    <a:pt x="8622906" y="753465"/>
                  </a:lnTo>
                  <a:lnTo>
                    <a:pt x="8622906" y="762990"/>
                  </a:lnTo>
                  <a:lnTo>
                    <a:pt x="8632419" y="762990"/>
                  </a:lnTo>
                  <a:lnTo>
                    <a:pt x="8632419" y="753465"/>
                  </a:lnTo>
                  <a:close/>
                </a:path>
                <a:path w="9546590" h="763270">
                  <a:moveTo>
                    <a:pt x="8689530" y="753465"/>
                  </a:moveTo>
                  <a:lnTo>
                    <a:pt x="8680005" y="753465"/>
                  </a:lnTo>
                  <a:lnTo>
                    <a:pt x="8680005" y="762990"/>
                  </a:lnTo>
                  <a:lnTo>
                    <a:pt x="8689530" y="762990"/>
                  </a:lnTo>
                  <a:lnTo>
                    <a:pt x="8689530" y="753465"/>
                  </a:lnTo>
                  <a:close/>
                </a:path>
                <a:path w="9546590" h="763270">
                  <a:moveTo>
                    <a:pt x="8746630" y="753465"/>
                  </a:moveTo>
                  <a:lnTo>
                    <a:pt x="8737117" y="753465"/>
                  </a:lnTo>
                  <a:lnTo>
                    <a:pt x="8737117" y="762990"/>
                  </a:lnTo>
                  <a:lnTo>
                    <a:pt x="8746630" y="762990"/>
                  </a:lnTo>
                  <a:lnTo>
                    <a:pt x="8746630" y="753465"/>
                  </a:lnTo>
                  <a:close/>
                </a:path>
                <a:path w="9546590" h="763270">
                  <a:moveTo>
                    <a:pt x="8803742" y="753465"/>
                  </a:moveTo>
                  <a:lnTo>
                    <a:pt x="8794217" y="753465"/>
                  </a:lnTo>
                  <a:lnTo>
                    <a:pt x="8794217" y="762990"/>
                  </a:lnTo>
                  <a:lnTo>
                    <a:pt x="8803742" y="762990"/>
                  </a:lnTo>
                  <a:lnTo>
                    <a:pt x="8803742" y="753465"/>
                  </a:lnTo>
                  <a:close/>
                </a:path>
                <a:path w="9546590" h="763270">
                  <a:moveTo>
                    <a:pt x="8860841" y="753465"/>
                  </a:moveTo>
                  <a:lnTo>
                    <a:pt x="8851328" y="753465"/>
                  </a:lnTo>
                  <a:lnTo>
                    <a:pt x="8851328" y="762990"/>
                  </a:lnTo>
                  <a:lnTo>
                    <a:pt x="8860841" y="762990"/>
                  </a:lnTo>
                  <a:lnTo>
                    <a:pt x="8860841" y="753465"/>
                  </a:lnTo>
                  <a:close/>
                </a:path>
                <a:path w="9546590" h="763270">
                  <a:moveTo>
                    <a:pt x="8917953" y="753465"/>
                  </a:moveTo>
                  <a:lnTo>
                    <a:pt x="8908428" y="753465"/>
                  </a:lnTo>
                  <a:lnTo>
                    <a:pt x="8908428" y="762990"/>
                  </a:lnTo>
                  <a:lnTo>
                    <a:pt x="8917953" y="762990"/>
                  </a:lnTo>
                  <a:lnTo>
                    <a:pt x="8917953" y="753465"/>
                  </a:lnTo>
                  <a:close/>
                </a:path>
                <a:path w="9546590" h="763270">
                  <a:moveTo>
                    <a:pt x="8975052" y="753465"/>
                  </a:moveTo>
                  <a:lnTo>
                    <a:pt x="8965540" y="753465"/>
                  </a:lnTo>
                  <a:lnTo>
                    <a:pt x="8965540" y="762990"/>
                  </a:lnTo>
                  <a:lnTo>
                    <a:pt x="8975052" y="762990"/>
                  </a:lnTo>
                  <a:lnTo>
                    <a:pt x="8975052" y="753465"/>
                  </a:lnTo>
                  <a:close/>
                </a:path>
                <a:path w="9546590" h="763270">
                  <a:moveTo>
                    <a:pt x="9032164" y="753465"/>
                  </a:moveTo>
                  <a:lnTo>
                    <a:pt x="9022639" y="753465"/>
                  </a:lnTo>
                  <a:lnTo>
                    <a:pt x="9022639" y="762990"/>
                  </a:lnTo>
                  <a:lnTo>
                    <a:pt x="9032164" y="762990"/>
                  </a:lnTo>
                  <a:lnTo>
                    <a:pt x="9032164" y="753465"/>
                  </a:lnTo>
                  <a:close/>
                </a:path>
                <a:path w="9546590" h="763270">
                  <a:moveTo>
                    <a:pt x="9089263" y="753465"/>
                  </a:moveTo>
                  <a:lnTo>
                    <a:pt x="9079751" y="753465"/>
                  </a:lnTo>
                  <a:lnTo>
                    <a:pt x="9079751" y="762990"/>
                  </a:lnTo>
                  <a:lnTo>
                    <a:pt x="9089263" y="762990"/>
                  </a:lnTo>
                  <a:lnTo>
                    <a:pt x="9089263" y="753465"/>
                  </a:lnTo>
                  <a:close/>
                </a:path>
                <a:path w="9546590" h="763270">
                  <a:moveTo>
                    <a:pt x="9146375" y="753465"/>
                  </a:moveTo>
                  <a:lnTo>
                    <a:pt x="9136850" y="753465"/>
                  </a:lnTo>
                  <a:lnTo>
                    <a:pt x="9136850" y="762990"/>
                  </a:lnTo>
                  <a:lnTo>
                    <a:pt x="9146375" y="762990"/>
                  </a:lnTo>
                  <a:lnTo>
                    <a:pt x="9146375" y="753465"/>
                  </a:lnTo>
                  <a:close/>
                </a:path>
                <a:path w="9546590" h="763270">
                  <a:moveTo>
                    <a:pt x="9203474" y="753465"/>
                  </a:moveTo>
                  <a:lnTo>
                    <a:pt x="9193962" y="753465"/>
                  </a:lnTo>
                  <a:lnTo>
                    <a:pt x="9193962" y="762990"/>
                  </a:lnTo>
                  <a:lnTo>
                    <a:pt x="9203474" y="762990"/>
                  </a:lnTo>
                  <a:lnTo>
                    <a:pt x="9203474" y="753465"/>
                  </a:lnTo>
                  <a:close/>
                </a:path>
                <a:path w="9546590" h="763270">
                  <a:moveTo>
                    <a:pt x="9260586" y="753465"/>
                  </a:moveTo>
                  <a:lnTo>
                    <a:pt x="9251061" y="753465"/>
                  </a:lnTo>
                  <a:lnTo>
                    <a:pt x="9251061" y="762990"/>
                  </a:lnTo>
                  <a:lnTo>
                    <a:pt x="9260586" y="762990"/>
                  </a:lnTo>
                  <a:lnTo>
                    <a:pt x="9260586" y="753465"/>
                  </a:lnTo>
                  <a:close/>
                </a:path>
                <a:path w="9546590" h="763270">
                  <a:moveTo>
                    <a:pt x="9317685" y="753465"/>
                  </a:moveTo>
                  <a:lnTo>
                    <a:pt x="9308173" y="753465"/>
                  </a:lnTo>
                  <a:lnTo>
                    <a:pt x="9308173" y="762990"/>
                  </a:lnTo>
                  <a:lnTo>
                    <a:pt x="9317685" y="762990"/>
                  </a:lnTo>
                  <a:lnTo>
                    <a:pt x="9317685" y="753465"/>
                  </a:lnTo>
                  <a:close/>
                </a:path>
                <a:path w="9546590" h="763270">
                  <a:moveTo>
                    <a:pt x="9374797" y="753465"/>
                  </a:moveTo>
                  <a:lnTo>
                    <a:pt x="9365272" y="753465"/>
                  </a:lnTo>
                  <a:lnTo>
                    <a:pt x="9365272" y="762990"/>
                  </a:lnTo>
                  <a:lnTo>
                    <a:pt x="9374797" y="762990"/>
                  </a:lnTo>
                  <a:lnTo>
                    <a:pt x="9374797" y="753465"/>
                  </a:lnTo>
                  <a:close/>
                </a:path>
                <a:path w="9546590" h="763270">
                  <a:moveTo>
                    <a:pt x="9431896" y="753465"/>
                  </a:moveTo>
                  <a:lnTo>
                    <a:pt x="9422384" y="753465"/>
                  </a:lnTo>
                  <a:lnTo>
                    <a:pt x="9422384" y="762990"/>
                  </a:lnTo>
                  <a:lnTo>
                    <a:pt x="9431896" y="762990"/>
                  </a:lnTo>
                  <a:lnTo>
                    <a:pt x="9431896" y="753465"/>
                  </a:lnTo>
                  <a:close/>
                </a:path>
                <a:path w="9546590" h="763270">
                  <a:moveTo>
                    <a:pt x="9489008" y="753465"/>
                  </a:moveTo>
                  <a:lnTo>
                    <a:pt x="9479483" y="753465"/>
                  </a:lnTo>
                  <a:lnTo>
                    <a:pt x="9479483" y="762990"/>
                  </a:lnTo>
                  <a:lnTo>
                    <a:pt x="9489008" y="762990"/>
                  </a:lnTo>
                  <a:lnTo>
                    <a:pt x="9489008" y="753465"/>
                  </a:lnTo>
                  <a:close/>
                </a:path>
                <a:path w="9546590" h="763270">
                  <a:moveTo>
                    <a:pt x="9546107" y="753465"/>
                  </a:moveTo>
                  <a:lnTo>
                    <a:pt x="9536595" y="753465"/>
                  </a:lnTo>
                  <a:lnTo>
                    <a:pt x="9536595" y="762990"/>
                  </a:lnTo>
                  <a:lnTo>
                    <a:pt x="9546107" y="762990"/>
                  </a:lnTo>
                  <a:lnTo>
                    <a:pt x="9546107" y="753465"/>
                  </a:lnTo>
                  <a:close/>
                </a:path>
              </a:pathLst>
            </a:custGeom>
            <a:solidFill>
              <a:srgbClr val="C7C6C3"/>
            </a:solidFill>
          </p:spPr>
          <p:txBody>
            <a:bodyPr wrap="square" lIns="0" tIns="0" rIns="0" bIns="0" rtlCol="0"/>
            <a:lstStyle/>
            <a:p>
              <a:endParaRPr/>
            </a:p>
          </p:txBody>
        </p:sp>
        <p:sp>
          <p:nvSpPr>
            <p:cNvPr id="15" name="object 15"/>
            <p:cNvSpPr/>
            <p:nvPr/>
          </p:nvSpPr>
          <p:spPr>
            <a:xfrm>
              <a:off x="3091472" y="3782923"/>
              <a:ext cx="4007485" cy="9525"/>
            </a:xfrm>
            <a:custGeom>
              <a:avLst/>
              <a:gdLst/>
              <a:ahLst/>
              <a:cxnLst/>
              <a:rect l="l" t="t" r="r" b="b"/>
              <a:pathLst>
                <a:path w="4007484" h="9525">
                  <a:moveTo>
                    <a:pt x="9525" y="0"/>
                  </a:moveTo>
                  <a:lnTo>
                    <a:pt x="0" y="0"/>
                  </a:lnTo>
                  <a:lnTo>
                    <a:pt x="0" y="9512"/>
                  </a:lnTo>
                  <a:lnTo>
                    <a:pt x="9525" y="9512"/>
                  </a:lnTo>
                  <a:lnTo>
                    <a:pt x="9525" y="0"/>
                  </a:lnTo>
                  <a:close/>
                </a:path>
                <a:path w="4007484" h="9525">
                  <a:moveTo>
                    <a:pt x="66624" y="0"/>
                  </a:moveTo>
                  <a:lnTo>
                    <a:pt x="57111" y="0"/>
                  </a:lnTo>
                  <a:lnTo>
                    <a:pt x="57111" y="9512"/>
                  </a:lnTo>
                  <a:lnTo>
                    <a:pt x="66624" y="9512"/>
                  </a:lnTo>
                  <a:lnTo>
                    <a:pt x="66624" y="0"/>
                  </a:lnTo>
                  <a:close/>
                </a:path>
                <a:path w="4007484" h="9525">
                  <a:moveTo>
                    <a:pt x="123736" y="0"/>
                  </a:moveTo>
                  <a:lnTo>
                    <a:pt x="114211" y="0"/>
                  </a:lnTo>
                  <a:lnTo>
                    <a:pt x="114211" y="9512"/>
                  </a:lnTo>
                  <a:lnTo>
                    <a:pt x="123736" y="9512"/>
                  </a:lnTo>
                  <a:lnTo>
                    <a:pt x="123736" y="0"/>
                  </a:lnTo>
                  <a:close/>
                </a:path>
                <a:path w="4007484" h="9525">
                  <a:moveTo>
                    <a:pt x="180835" y="0"/>
                  </a:moveTo>
                  <a:lnTo>
                    <a:pt x="171323" y="0"/>
                  </a:lnTo>
                  <a:lnTo>
                    <a:pt x="171323" y="9512"/>
                  </a:lnTo>
                  <a:lnTo>
                    <a:pt x="180835" y="9512"/>
                  </a:lnTo>
                  <a:lnTo>
                    <a:pt x="180835" y="0"/>
                  </a:lnTo>
                  <a:close/>
                </a:path>
                <a:path w="4007484" h="9525">
                  <a:moveTo>
                    <a:pt x="237947" y="0"/>
                  </a:moveTo>
                  <a:lnTo>
                    <a:pt x="228422" y="0"/>
                  </a:lnTo>
                  <a:lnTo>
                    <a:pt x="228422" y="9512"/>
                  </a:lnTo>
                  <a:lnTo>
                    <a:pt x="237947" y="9512"/>
                  </a:lnTo>
                  <a:lnTo>
                    <a:pt x="237947" y="0"/>
                  </a:lnTo>
                  <a:close/>
                </a:path>
                <a:path w="4007484" h="9525">
                  <a:moveTo>
                    <a:pt x="295046" y="0"/>
                  </a:moveTo>
                  <a:lnTo>
                    <a:pt x="285534" y="0"/>
                  </a:lnTo>
                  <a:lnTo>
                    <a:pt x="285534" y="9512"/>
                  </a:lnTo>
                  <a:lnTo>
                    <a:pt x="295046" y="9512"/>
                  </a:lnTo>
                  <a:lnTo>
                    <a:pt x="295046" y="0"/>
                  </a:lnTo>
                  <a:close/>
                </a:path>
                <a:path w="4007484" h="9525">
                  <a:moveTo>
                    <a:pt x="352158" y="0"/>
                  </a:moveTo>
                  <a:lnTo>
                    <a:pt x="342633" y="0"/>
                  </a:lnTo>
                  <a:lnTo>
                    <a:pt x="342633" y="9512"/>
                  </a:lnTo>
                  <a:lnTo>
                    <a:pt x="352158" y="9512"/>
                  </a:lnTo>
                  <a:lnTo>
                    <a:pt x="352158" y="0"/>
                  </a:lnTo>
                  <a:close/>
                </a:path>
                <a:path w="4007484" h="9525">
                  <a:moveTo>
                    <a:pt x="409257" y="0"/>
                  </a:moveTo>
                  <a:lnTo>
                    <a:pt x="399745" y="0"/>
                  </a:lnTo>
                  <a:lnTo>
                    <a:pt x="399745" y="9512"/>
                  </a:lnTo>
                  <a:lnTo>
                    <a:pt x="409257" y="9512"/>
                  </a:lnTo>
                  <a:lnTo>
                    <a:pt x="409257" y="0"/>
                  </a:lnTo>
                  <a:close/>
                </a:path>
                <a:path w="4007484" h="9525">
                  <a:moveTo>
                    <a:pt x="466369" y="0"/>
                  </a:moveTo>
                  <a:lnTo>
                    <a:pt x="456844" y="0"/>
                  </a:lnTo>
                  <a:lnTo>
                    <a:pt x="456844" y="9512"/>
                  </a:lnTo>
                  <a:lnTo>
                    <a:pt x="466369" y="9512"/>
                  </a:lnTo>
                  <a:lnTo>
                    <a:pt x="466369" y="0"/>
                  </a:lnTo>
                  <a:close/>
                </a:path>
                <a:path w="4007484" h="9525">
                  <a:moveTo>
                    <a:pt x="523468" y="0"/>
                  </a:moveTo>
                  <a:lnTo>
                    <a:pt x="513956" y="0"/>
                  </a:lnTo>
                  <a:lnTo>
                    <a:pt x="513956" y="9512"/>
                  </a:lnTo>
                  <a:lnTo>
                    <a:pt x="523468" y="9512"/>
                  </a:lnTo>
                  <a:lnTo>
                    <a:pt x="523468" y="0"/>
                  </a:lnTo>
                  <a:close/>
                </a:path>
                <a:path w="4007484" h="9525">
                  <a:moveTo>
                    <a:pt x="580580" y="0"/>
                  </a:moveTo>
                  <a:lnTo>
                    <a:pt x="571055" y="0"/>
                  </a:lnTo>
                  <a:lnTo>
                    <a:pt x="571055" y="9512"/>
                  </a:lnTo>
                  <a:lnTo>
                    <a:pt x="580580" y="9512"/>
                  </a:lnTo>
                  <a:lnTo>
                    <a:pt x="580580" y="0"/>
                  </a:lnTo>
                  <a:close/>
                </a:path>
                <a:path w="4007484" h="9525">
                  <a:moveTo>
                    <a:pt x="637679" y="0"/>
                  </a:moveTo>
                  <a:lnTo>
                    <a:pt x="628167" y="0"/>
                  </a:lnTo>
                  <a:lnTo>
                    <a:pt x="628167" y="9512"/>
                  </a:lnTo>
                  <a:lnTo>
                    <a:pt x="637679" y="9512"/>
                  </a:lnTo>
                  <a:lnTo>
                    <a:pt x="637679" y="0"/>
                  </a:lnTo>
                  <a:close/>
                </a:path>
                <a:path w="4007484" h="9525">
                  <a:moveTo>
                    <a:pt x="694778" y="0"/>
                  </a:moveTo>
                  <a:lnTo>
                    <a:pt x="685266" y="0"/>
                  </a:lnTo>
                  <a:lnTo>
                    <a:pt x="685266" y="9512"/>
                  </a:lnTo>
                  <a:lnTo>
                    <a:pt x="694778" y="9512"/>
                  </a:lnTo>
                  <a:lnTo>
                    <a:pt x="694778" y="0"/>
                  </a:lnTo>
                  <a:close/>
                </a:path>
                <a:path w="4007484" h="9525">
                  <a:moveTo>
                    <a:pt x="751890" y="0"/>
                  </a:moveTo>
                  <a:lnTo>
                    <a:pt x="742378" y="0"/>
                  </a:lnTo>
                  <a:lnTo>
                    <a:pt x="742378" y="9512"/>
                  </a:lnTo>
                  <a:lnTo>
                    <a:pt x="751890" y="9512"/>
                  </a:lnTo>
                  <a:lnTo>
                    <a:pt x="751890" y="0"/>
                  </a:lnTo>
                  <a:close/>
                </a:path>
                <a:path w="4007484" h="9525">
                  <a:moveTo>
                    <a:pt x="808990" y="0"/>
                  </a:moveTo>
                  <a:lnTo>
                    <a:pt x="799477" y="0"/>
                  </a:lnTo>
                  <a:lnTo>
                    <a:pt x="799477" y="9512"/>
                  </a:lnTo>
                  <a:lnTo>
                    <a:pt x="808990" y="9512"/>
                  </a:lnTo>
                  <a:lnTo>
                    <a:pt x="808990" y="0"/>
                  </a:lnTo>
                  <a:close/>
                </a:path>
                <a:path w="4007484" h="9525">
                  <a:moveTo>
                    <a:pt x="866101" y="0"/>
                  </a:moveTo>
                  <a:lnTo>
                    <a:pt x="856589" y="0"/>
                  </a:lnTo>
                  <a:lnTo>
                    <a:pt x="856589" y="9512"/>
                  </a:lnTo>
                  <a:lnTo>
                    <a:pt x="866101" y="9512"/>
                  </a:lnTo>
                  <a:lnTo>
                    <a:pt x="866101" y="0"/>
                  </a:lnTo>
                  <a:close/>
                </a:path>
                <a:path w="4007484" h="9525">
                  <a:moveTo>
                    <a:pt x="923201" y="0"/>
                  </a:moveTo>
                  <a:lnTo>
                    <a:pt x="913688" y="0"/>
                  </a:lnTo>
                  <a:lnTo>
                    <a:pt x="913688" y="9512"/>
                  </a:lnTo>
                  <a:lnTo>
                    <a:pt x="923201" y="9512"/>
                  </a:lnTo>
                  <a:lnTo>
                    <a:pt x="923201" y="0"/>
                  </a:lnTo>
                  <a:close/>
                </a:path>
                <a:path w="4007484" h="9525">
                  <a:moveTo>
                    <a:pt x="980313" y="0"/>
                  </a:moveTo>
                  <a:lnTo>
                    <a:pt x="970788" y="0"/>
                  </a:lnTo>
                  <a:lnTo>
                    <a:pt x="970788" y="9512"/>
                  </a:lnTo>
                  <a:lnTo>
                    <a:pt x="980313" y="9512"/>
                  </a:lnTo>
                  <a:lnTo>
                    <a:pt x="980313" y="0"/>
                  </a:lnTo>
                  <a:close/>
                </a:path>
                <a:path w="4007484" h="9525">
                  <a:moveTo>
                    <a:pt x="1037412" y="0"/>
                  </a:moveTo>
                  <a:lnTo>
                    <a:pt x="1027899" y="0"/>
                  </a:lnTo>
                  <a:lnTo>
                    <a:pt x="1027899" y="9512"/>
                  </a:lnTo>
                  <a:lnTo>
                    <a:pt x="1037412" y="9512"/>
                  </a:lnTo>
                  <a:lnTo>
                    <a:pt x="1037412" y="0"/>
                  </a:lnTo>
                  <a:close/>
                </a:path>
                <a:path w="4007484" h="9525">
                  <a:moveTo>
                    <a:pt x="1094524" y="0"/>
                  </a:moveTo>
                  <a:lnTo>
                    <a:pt x="1084999" y="0"/>
                  </a:lnTo>
                  <a:lnTo>
                    <a:pt x="1084999" y="9512"/>
                  </a:lnTo>
                  <a:lnTo>
                    <a:pt x="1094524" y="9512"/>
                  </a:lnTo>
                  <a:lnTo>
                    <a:pt x="1094524" y="0"/>
                  </a:lnTo>
                  <a:close/>
                </a:path>
                <a:path w="4007484" h="9525">
                  <a:moveTo>
                    <a:pt x="1151623" y="0"/>
                  </a:moveTo>
                  <a:lnTo>
                    <a:pt x="1142111" y="0"/>
                  </a:lnTo>
                  <a:lnTo>
                    <a:pt x="1142111" y="9512"/>
                  </a:lnTo>
                  <a:lnTo>
                    <a:pt x="1151623" y="9512"/>
                  </a:lnTo>
                  <a:lnTo>
                    <a:pt x="1151623" y="0"/>
                  </a:lnTo>
                  <a:close/>
                </a:path>
                <a:path w="4007484" h="9525">
                  <a:moveTo>
                    <a:pt x="1208735" y="0"/>
                  </a:moveTo>
                  <a:lnTo>
                    <a:pt x="1199210" y="0"/>
                  </a:lnTo>
                  <a:lnTo>
                    <a:pt x="1199210" y="9512"/>
                  </a:lnTo>
                  <a:lnTo>
                    <a:pt x="1208735" y="9512"/>
                  </a:lnTo>
                  <a:lnTo>
                    <a:pt x="1208735" y="0"/>
                  </a:lnTo>
                  <a:close/>
                </a:path>
                <a:path w="4007484" h="9525">
                  <a:moveTo>
                    <a:pt x="1265834" y="0"/>
                  </a:moveTo>
                  <a:lnTo>
                    <a:pt x="1256322" y="0"/>
                  </a:lnTo>
                  <a:lnTo>
                    <a:pt x="1256322" y="9512"/>
                  </a:lnTo>
                  <a:lnTo>
                    <a:pt x="1265834" y="9512"/>
                  </a:lnTo>
                  <a:lnTo>
                    <a:pt x="1265834" y="0"/>
                  </a:lnTo>
                  <a:close/>
                </a:path>
                <a:path w="4007484" h="9525">
                  <a:moveTo>
                    <a:pt x="1322946" y="0"/>
                  </a:moveTo>
                  <a:lnTo>
                    <a:pt x="1313421" y="0"/>
                  </a:lnTo>
                  <a:lnTo>
                    <a:pt x="1313421" y="9512"/>
                  </a:lnTo>
                  <a:lnTo>
                    <a:pt x="1322946" y="9512"/>
                  </a:lnTo>
                  <a:lnTo>
                    <a:pt x="1322946" y="0"/>
                  </a:lnTo>
                  <a:close/>
                </a:path>
                <a:path w="4007484" h="9525">
                  <a:moveTo>
                    <a:pt x="1380045" y="0"/>
                  </a:moveTo>
                  <a:lnTo>
                    <a:pt x="1370533" y="0"/>
                  </a:lnTo>
                  <a:lnTo>
                    <a:pt x="1370533" y="9512"/>
                  </a:lnTo>
                  <a:lnTo>
                    <a:pt x="1380045" y="9512"/>
                  </a:lnTo>
                  <a:lnTo>
                    <a:pt x="1380045" y="0"/>
                  </a:lnTo>
                  <a:close/>
                </a:path>
                <a:path w="4007484" h="9525">
                  <a:moveTo>
                    <a:pt x="1437157" y="0"/>
                  </a:moveTo>
                  <a:lnTo>
                    <a:pt x="1427632" y="0"/>
                  </a:lnTo>
                  <a:lnTo>
                    <a:pt x="1427632" y="9512"/>
                  </a:lnTo>
                  <a:lnTo>
                    <a:pt x="1437157" y="9512"/>
                  </a:lnTo>
                  <a:lnTo>
                    <a:pt x="1437157" y="0"/>
                  </a:lnTo>
                  <a:close/>
                </a:path>
                <a:path w="4007484" h="9525">
                  <a:moveTo>
                    <a:pt x="1494256" y="0"/>
                  </a:moveTo>
                  <a:lnTo>
                    <a:pt x="1484744" y="0"/>
                  </a:lnTo>
                  <a:lnTo>
                    <a:pt x="1484744" y="9512"/>
                  </a:lnTo>
                  <a:lnTo>
                    <a:pt x="1494256" y="9512"/>
                  </a:lnTo>
                  <a:lnTo>
                    <a:pt x="1494256" y="0"/>
                  </a:lnTo>
                  <a:close/>
                </a:path>
                <a:path w="4007484" h="9525">
                  <a:moveTo>
                    <a:pt x="1551368" y="0"/>
                  </a:moveTo>
                  <a:lnTo>
                    <a:pt x="1541843" y="0"/>
                  </a:lnTo>
                  <a:lnTo>
                    <a:pt x="1541843" y="9512"/>
                  </a:lnTo>
                  <a:lnTo>
                    <a:pt x="1551368" y="9512"/>
                  </a:lnTo>
                  <a:lnTo>
                    <a:pt x="1551368" y="0"/>
                  </a:lnTo>
                  <a:close/>
                </a:path>
                <a:path w="4007484" h="9525">
                  <a:moveTo>
                    <a:pt x="1608467" y="0"/>
                  </a:moveTo>
                  <a:lnTo>
                    <a:pt x="1598955" y="0"/>
                  </a:lnTo>
                  <a:lnTo>
                    <a:pt x="1598955" y="9512"/>
                  </a:lnTo>
                  <a:lnTo>
                    <a:pt x="1608467" y="9512"/>
                  </a:lnTo>
                  <a:lnTo>
                    <a:pt x="1608467" y="0"/>
                  </a:lnTo>
                  <a:close/>
                </a:path>
                <a:path w="4007484" h="9525">
                  <a:moveTo>
                    <a:pt x="1665579" y="0"/>
                  </a:moveTo>
                  <a:lnTo>
                    <a:pt x="1656054" y="0"/>
                  </a:lnTo>
                  <a:lnTo>
                    <a:pt x="1656054" y="9512"/>
                  </a:lnTo>
                  <a:lnTo>
                    <a:pt x="1665579" y="9512"/>
                  </a:lnTo>
                  <a:lnTo>
                    <a:pt x="1665579" y="0"/>
                  </a:lnTo>
                  <a:close/>
                </a:path>
                <a:path w="4007484" h="9525">
                  <a:moveTo>
                    <a:pt x="1722678" y="0"/>
                  </a:moveTo>
                  <a:lnTo>
                    <a:pt x="1713166" y="0"/>
                  </a:lnTo>
                  <a:lnTo>
                    <a:pt x="1713166" y="9512"/>
                  </a:lnTo>
                  <a:lnTo>
                    <a:pt x="1722678" y="9512"/>
                  </a:lnTo>
                  <a:lnTo>
                    <a:pt x="1722678" y="0"/>
                  </a:lnTo>
                  <a:close/>
                </a:path>
                <a:path w="4007484" h="9525">
                  <a:moveTo>
                    <a:pt x="1779790" y="0"/>
                  </a:moveTo>
                  <a:lnTo>
                    <a:pt x="1770265" y="0"/>
                  </a:lnTo>
                  <a:lnTo>
                    <a:pt x="1770265" y="9512"/>
                  </a:lnTo>
                  <a:lnTo>
                    <a:pt x="1779790" y="9512"/>
                  </a:lnTo>
                  <a:lnTo>
                    <a:pt x="1779790" y="0"/>
                  </a:lnTo>
                  <a:close/>
                </a:path>
                <a:path w="4007484" h="9525">
                  <a:moveTo>
                    <a:pt x="1836889" y="0"/>
                  </a:moveTo>
                  <a:lnTo>
                    <a:pt x="1827377" y="0"/>
                  </a:lnTo>
                  <a:lnTo>
                    <a:pt x="1827377" y="9512"/>
                  </a:lnTo>
                  <a:lnTo>
                    <a:pt x="1836889" y="9512"/>
                  </a:lnTo>
                  <a:lnTo>
                    <a:pt x="1836889" y="0"/>
                  </a:lnTo>
                  <a:close/>
                </a:path>
                <a:path w="4007484" h="9525">
                  <a:moveTo>
                    <a:pt x="1894001" y="0"/>
                  </a:moveTo>
                  <a:lnTo>
                    <a:pt x="1884476" y="0"/>
                  </a:lnTo>
                  <a:lnTo>
                    <a:pt x="1884476" y="9512"/>
                  </a:lnTo>
                  <a:lnTo>
                    <a:pt x="1894001" y="9512"/>
                  </a:lnTo>
                  <a:lnTo>
                    <a:pt x="1894001" y="0"/>
                  </a:lnTo>
                  <a:close/>
                </a:path>
                <a:path w="4007484" h="9525">
                  <a:moveTo>
                    <a:pt x="1951101" y="0"/>
                  </a:moveTo>
                  <a:lnTo>
                    <a:pt x="1941588" y="0"/>
                  </a:lnTo>
                  <a:lnTo>
                    <a:pt x="1941588" y="9512"/>
                  </a:lnTo>
                  <a:lnTo>
                    <a:pt x="1951101" y="9512"/>
                  </a:lnTo>
                  <a:lnTo>
                    <a:pt x="1951101" y="0"/>
                  </a:lnTo>
                  <a:close/>
                </a:path>
                <a:path w="4007484" h="9525">
                  <a:moveTo>
                    <a:pt x="2008212" y="0"/>
                  </a:moveTo>
                  <a:lnTo>
                    <a:pt x="1998687" y="0"/>
                  </a:lnTo>
                  <a:lnTo>
                    <a:pt x="1998687" y="9512"/>
                  </a:lnTo>
                  <a:lnTo>
                    <a:pt x="2008212" y="9512"/>
                  </a:lnTo>
                  <a:lnTo>
                    <a:pt x="2008212" y="0"/>
                  </a:lnTo>
                  <a:close/>
                </a:path>
                <a:path w="4007484" h="9525">
                  <a:moveTo>
                    <a:pt x="2065312" y="0"/>
                  </a:moveTo>
                  <a:lnTo>
                    <a:pt x="2055799" y="0"/>
                  </a:lnTo>
                  <a:lnTo>
                    <a:pt x="2055799" y="9512"/>
                  </a:lnTo>
                  <a:lnTo>
                    <a:pt x="2065312" y="9512"/>
                  </a:lnTo>
                  <a:lnTo>
                    <a:pt x="2065312" y="0"/>
                  </a:lnTo>
                  <a:close/>
                </a:path>
                <a:path w="4007484" h="9525">
                  <a:moveTo>
                    <a:pt x="2122424" y="0"/>
                  </a:moveTo>
                  <a:lnTo>
                    <a:pt x="2112899" y="0"/>
                  </a:lnTo>
                  <a:lnTo>
                    <a:pt x="2112899" y="9512"/>
                  </a:lnTo>
                  <a:lnTo>
                    <a:pt x="2122424" y="9512"/>
                  </a:lnTo>
                  <a:lnTo>
                    <a:pt x="2122424" y="0"/>
                  </a:lnTo>
                  <a:close/>
                </a:path>
                <a:path w="4007484" h="9525">
                  <a:moveTo>
                    <a:pt x="2179523" y="0"/>
                  </a:moveTo>
                  <a:lnTo>
                    <a:pt x="2170011" y="0"/>
                  </a:lnTo>
                  <a:lnTo>
                    <a:pt x="2170011" y="9512"/>
                  </a:lnTo>
                  <a:lnTo>
                    <a:pt x="2179523" y="9512"/>
                  </a:lnTo>
                  <a:lnTo>
                    <a:pt x="2179523" y="0"/>
                  </a:lnTo>
                  <a:close/>
                </a:path>
                <a:path w="4007484" h="9525">
                  <a:moveTo>
                    <a:pt x="2236635" y="0"/>
                  </a:moveTo>
                  <a:lnTo>
                    <a:pt x="2227110" y="0"/>
                  </a:lnTo>
                  <a:lnTo>
                    <a:pt x="2227110" y="9512"/>
                  </a:lnTo>
                  <a:lnTo>
                    <a:pt x="2236635" y="9512"/>
                  </a:lnTo>
                  <a:lnTo>
                    <a:pt x="2236635" y="0"/>
                  </a:lnTo>
                  <a:close/>
                </a:path>
                <a:path w="4007484" h="9525">
                  <a:moveTo>
                    <a:pt x="2293734" y="0"/>
                  </a:moveTo>
                  <a:lnTo>
                    <a:pt x="2284222" y="0"/>
                  </a:lnTo>
                  <a:lnTo>
                    <a:pt x="2284222" y="9512"/>
                  </a:lnTo>
                  <a:lnTo>
                    <a:pt x="2293734" y="9512"/>
                  </a:lnTo>
                  <a:lnTo>
                    <a:pt x="2293734" y="0"/>
                  </a:lnTo>
                  <a:close/>
                </a:path>
                <a:path w="4007484" h="9525">
                  <a:moveTo>
                    <a:pt x="2350846" y="0"/>
                  </a:moveTo>
                  <a:lnTo>
                    <a:pt x="2341321" y="0"/>
                  </a:lnTo>
                  <a:lnTo>
                    <a:pt x="2341321" y="9512"/>
                  </a:lnTo>
                  <a:lnTo>
                    <a:pt x="2350846" y="9512"/>
                  </a:lnTo>
                  <a:lnTo>
                    <a:pt x="2350846" y="0"/>
                  </a:lnTo>
                  <a:close/>
                </a:path>
                <a:path w="4007484" h="9525">
                  <a:moveTo>
                    <a:pt x="2407945" y="0"/>
                  </a:moveTo>
                  <a:lnTo>
                    <a:pt x="2398433" y="0"/>
                  </a:lnTo>
                  <a:lnTo>
                    <a:pt x="2398433" y="9512"/>
                  </a:lnTo>
                  <a:lnTo>
                    <a:pt x="2407945" y="9512"/>
                  </a:lnTo>
                  <a:lnTo>
                    <a:pt x="2407945" y="0"/>
                  </a:lnTo>
                  <a:close/>
                </a:path>
                <a:path w="4007484" h="9525">
                  <a:moveTo>
                    <a:pt x="2465044" y="0"/>
                  </a:moveTo>
                  <a:lnTo>
                    <a:pt x="2455532" y="0"/>
                  </a:lnTo>
                  <a:lnTo>
                    <a:pt x="2455532" y="9512"/>
                  </a:lnTo>
                  <a:lnTo>
                    <a:pt x="2465044" y="9512"/>
                  </a:lnTo>
                  <a:lnTo>
                    <a:pt x="2465044" y="0"/>
                  </a:lnTo>
                  <a:close/>
                </a:path>
                <a:path w="4007484" h="9525">
                  <a:moveTo>
                    <a:pt x="2522156" y="0"/>
                  </a:moveTo>
                  <a:lnTo>
                    <a:pt x="2512644" y="0"/>
                  </a:lnTo>
                  <a:lnTo>
                    <a:pt x="2512644" y="9512"/>
                  </a:lnTo>
                  <a:lnTo>
                    <a:pt x="2522156" y="9512"/>
                  </a:lnTo>
                  <a:lnTo>
                    <a:pt x="2522156" y="0"/>
                  </a:lnTo>
                  <a:close/>
                </a:path>
                <a:path w="4007484" h="9525">
                  <a:moveTo>
                    <a:pt x="2579255" y="0"/>
                  </a:moveTo>
                  <a:lnTo>
                    <a:pt x="2569743" y="0"/>
                  </a:lnTo>
                  <a:lnTo>
                    <a:pt x="2569743" y="9512"/>
                  </a:lnTo>
                  <a:lnTo>
                    <a:pt x="2579255" y="9512"/>
                  </a:lnTo>
                  <a:lnTo>
                    <a:pt x="2579255" y="0"/>
                  </a:lnTo>
                  <a:close/>
                </a:path>
                <a:path w="4007484" h="9525">
                  <a:moveTo>
                    <a:pt x="2636367" y="0"/>
                  </a:moveTo>
                  <a:lnTo>
                    <a:pt x="2626855" y="0"/>
                  </a:lnTo>
                  <a:lnTo>
                    <a:pt x="2626855" y="9512"/>
                  </a:lnTo>
                  <a:lnTo>
                    <a:pt x="2636367" y="9512"/>
                  </a:lnTo>
                  <a:lnTo>
                    <a:pt x="2636367" y="0"/>
                  </a:lnTo>
                  <a:close/>
                </a:path>
                <a:path w="4007484" h="9525">
                  <a:moveTo>
                    <a:pt x="2693466" y="0"/>
                  </a:moveTo>
                  <a:lnTo>
                    <a:pt x="2683954" y="0"/>
                  </a:lnTo>
                  <a:lnTo>
                    <a:pt x="2683954" y="9512"/>
                  </a:lnTo>
                  <a:lnTo>
                    <a:pt x="2693466" y="9512"/>
                  </a:lnTo>
                  <a:lnTo>
                    <a:pt x="2693466" y="0"/>
                  </a:lnTo>
                  <a:close/>
                </a:path>
                <a:path w="4007484" h="9525">
                  <a:moveTo>
                    <a:pt x="2750578" y="0"/>
                  </a:moveTo>
                  <a:lnTo>
                    <a:pt x="2741053" y="0"/>
                  </a:lnTo>
                  <a:lnTo>
                    <a:pt x="2741053" y="9512"/>
                  </a:lnTo>
                  <a:lnTo>
                    <a:pt x="2750578" y="9512"/>
                  </a:lnTo>
                  <a:lnTo>
                    <a:pt x="2750578" y="0"/>
                  </a:lnTo>
                  <a:close/>
                </a:path>
                <a:path w="4007484" h="9525">
                  <a:moveTo>
                    <a:pt x="2807678" y="0"/>
                  </a:moveTo>
                  <a:lnTo>
                    <a:pt x="2798165" y="0"/>
                  </a:lnTo>
                  <a:lnTo>
                    <a:pt x="2798165" y="9512"/>
                  </a:lnTo>
                  <a:lnTo>
                    <a:pt x="2807678" y="9512"/>
                  </a:lnTo>
                  <a:lnTo>
                    <a:pt x="2807678" y="0"/>
                  </a:lnTo>
                  <a:close/>
                </a:path>
                <a:path w="4007484" h="9525">
                  <a:moveTo>
                    <a:pt x="2864789" y="0"/>
                  </a:moveTo>
                  <a:lnTo>
                    <a:pt x="2855264" y="0"/>
                  </a:lnTo>
                  <a:lnTo>
                    <a:pt x="2855264" y="9512"/>
                  </a:lnTo>
                  <a:lnTo>
                    <a:pt x="2864789" y="9512"/>
                  </a:lnTo>
                  <a:lnTo>
                    <a:pt x="2864789" y="0"/>
                  </a:lnTo>
                  <a:close/>
                </a:path>
                <a:path w="4007484" h="9525">
                  <a:moveTo>
                    <a:pt x="2921889" y="0"/>
                  </a:moveTo>
                  <a:lnTo>
                    <a:pt x="2912376" y="0"/>
                  </a:lnTo>
                  <a:lnTo>
                    <a:pt x="2912376" y="9512"/>
                  </a:lnTo>
                  <a:lnTo>
                    <a:pt x="2921889" y="9512"/>
                  </a:lnTo>
                  <a:lnTo>
                    <a:pt x="2921889" y="0"/>
                  </a:lnTo>
                  <a:close/>
                </a:path>
                <a:path w="4007484" h="9525">
                  <a:moveTo>
                    <a:pt x="2979001" y="0"/>
                  </a:moveTo>
                  <a:lnTo>
                    <a:pt x="2969476" y="0"/>
                  </a:lnTo>
                  <a:lnTo>
                    <a:pt x="2969476" y="9512"/>
                  </a:lnTo>
                  <a:lnTo>
                    <a:pt x="2979001" y="9512"/>
                  </a:lnTo>
                  <a:lnTo>
                    <a:pt x="2979001" y="0"/>
                  </a:lnTo>
                  <a:close/>
                </a:path>
                <a:path w="4007484" h="9525">
                  <a:moveTo>
                    <a:pt x="3036100" y="0"/>
                  </a:moveTo>
                  <a:lnTo>
                    <a:pt x="3026587" y="0"/>
                  </a:lnTo>
                  <a:lnTo>
                    <a:pt x="3026587" y="9512"/>
                  </a:lnTo>
                  <a:lnTo>
                    <a:pt x="3036100" y="9512"/>
                  </a:lnTo>
                  <a:lnTo>
                    <a:pt x="3036100" y="0"/>
                  </a:lnTo>
                  <a:close/>
                </a:path>
                <a:path w="4007484" h="9525">
                  <a:moveTo>
                    <a:pt x="3093212" y="0"/>
                  </a:moveTo>
                  <a:lnTo>
                    <a:pt x="3083687" y="0"/>
                  </a:lnTo>
                  <a:lnTo>
                    <a:pt x="3083687" y="9512"/>
                  </a:lnTo>
                  <a:lnTo>
                    <a:pt x="3093212" y="9512"/>
                  </a:lnTo>
                  <a:lnTo>
                    <a:pt x="3093212" y="0"/>
                  </a:lnTo>
                  <a:close/>
                </a:path>
                <a:path w="4007484" h="9525">
                  <a:moveTo>
                    <a:pt x="3150311" y="0"/>
                  </a:moveTo>
                  <a:lnTo>
                    <a:pt x="3140799" y="0"/>
                  </a:lnTo>
                  <a:lnTo>
                    <a:pt x="3140799" y="9512"/>
                  </a:lnTo>
                  <a:lnTo>
                    <a:pt x="3150311" y="9512"/>
                  </a:lnTo>
                  <a:lnTo>
                    <a:pt x="3150311" y="0"/>
                  </a:lnTo>
                  <a:close/>
                </a:path>
                <a:path w="4007484" h="9525">
                  <a:moveTo>
                    <a:pt x="3207423" y="0"/>
                  </a:moveTo>
                  <a:lnTo>
                    <a:pt x="3197898" y="0"/>
                  </a:lnTo>
                  <a:lnTo>
                    <a:pt x="3197898" y="9512"/>
                  </a:lnTo>
                  <a:lnTo>
                    <a:pt x="3207423" y="9512"/>
                  </a:lnTo>
                  <a:lnTo>
                    <a:pt x="3207423" y="0"/>
                  </a:lnTo>
                  <a:close/>
                </a:path>
                <a:path w="4007484" h="9525">
                  <a:moveTo>
                    <a:pt x="3264522" y="0"/>
                  </a:moveTo>
                  <a:lnTo>
                    <a:pt x="3255010" y="0"/>
                  </a:lnTo>
                  <a:lnTo>
                    <a:pt x="3255010" y="9512"/>
                  </a:lnTo>
                  <a:lnTo>
                    <a:pt x="3264522" y="9512"/>
                  </a:lnTo>
                  <a:lnTo>
                    <a:pt x="3264522" y="0"/>
                  </a:lnTo>
                  <a:close/>
                </a:path>
                <a:path w="4007484" h="9525">
                  <a:moveTo>
                    <a:pt x="3321634" y="0"/>
                  </a:moveTo>
                  <a:lnTo>
                    <a:pt x="3312109" y="0"/>
                  </a:lnTo>
                  <a:lnTo>
                    <a:pt x="3312109" y="9512"/>
                  </a:lnTo>
                  <a:lnTo>
                    <a:pt x="3321634" y="9512"/>
                  </a:lnTo>
                  <a:lnTo>
                    <a:pt x="3321634" y="0"/>
                  </a:lnTo>
                  <a:close/>
                </a:path>
                <a:path w="4007484" h="9525">
                  <a:moveTo>
                    <a:pt x="3378733" y="0"/>
                  </a:moveTo>
                  <a:lnTo>
                    <a:pt x="3369221" y="0"/>
                  </a:lnTo>
                  <a:lnTo>
                    <a:pt x="3369221" y="9512"/>
                  </a:lnTo>
                  <a:lnTo>
                    <a:pt x="3378733" y="9512"/>
                  </a:lnTo>
                  <a:lnTo>
                    <a:pt x="3378733" y="0"/>
                  </a:lnTo>
                  <a:close/>
                </a:path>
                <a:path w="4007484" h="9525">
                  <a:moveTo>
                    <a:pt x="3435845" y="0"/>
                  </a:moveTo>
                  <a:lnTo>
                    <a:pt x="3426320" y="0"/>
                  </a:lnTo>
                  <a:lnTo>
                    <a:pt x="3426320" y="9512"/>
                  </a:lnTo>
                  <a:lnTo>
                    <a:pt x="3435845" y="9512"/>
                  </a:lnTo>
                  <a:lnTo>
                    <a:pt x="3435845" y="0"/>
                  </a:lnTo>
                  <a:close/>
                </a:path>
                <a:path w="4007484" h="9525">
                  <a:moveTo>
                    <a:pt x="3492944" y="0"/>
                  </a:moveTo>
                  <a:lnTo>
                    <a:pt x="3483432" y="0"/>
                  </a:lnTo>
                  <a:lnTo>
                    <a:pt x="3483432" y="9512"/>
                  </a:lnTo>
                  <a:lnTo>
                    <a:pt x="3492944" y="9512"/>
                  </a:lnTo>
                  <a:lnTo>
                    <a:pt x="3492944" y="0"/>
                  </a:lnTo>
                  <a:close/>
                </a:path>
                <a:path w="4007484" h="9525">
                  <a:moveTo>
                    <a:pt x="3550056" y="0"/>
                  </a:moveTo>
                  <a:lnTo>
                    <a:pt x="3540531" y="0"/>
                  </a:lnTo>
                  <a:lnTo>
                    <a:pt x="3540531" y="9512"/>
                  </a:lnTo>
                  <a:lnTo>
                    <a:pt x="3550056" y="9512"/>
                  </a:lnTo>
                  <a:lnTo>
                    <a:pt x="3550056" y="0"/>
                  </a:lnTo>
                  <a:close/>
                </a:path>
                <a:path w="4007484" h="9525">
                  <a:moveTo>
                    <a:pt x="3607155" y="0"/>
                  </a:moveTo>
                  <a:lnTo>
                    <a:pt x="3597643" y="0"/>
                  </a:lnTo>
                  <a:lnTo>
                    <a:pt x="3597643" y="9512"/>
                  </a:lnTo>
                  <a:lnTo>
                    <a:pt x="3607155" y="9512"/>
                  </a:lnTo>
                  <a:lnTo>
                    <a:pt x="3607155" y="0"/>
                  </a:lnTo>
                  <a:close/>
                </a:path>
                <a:path w="4007484" h="9525">
                  <a:moveTo>
                    <a:pt x="3664267" y="0"/>
                  </a:moveTo>
                  <a:lnTo>
                    <a:pt x="3654742" y="0"/>
                  </a:lnTo>
                  <a:lnTo>
                    <a:pt x="3654742" y="9512"/>
                  </a:lnTo>
                  <a:lnTo>
                    <a:pt x="3664267" y="9512"/>
                  </a:lnTo>
                  <a:lnTo>
                    <a:pt x="3664267" y="0"/>
                  </a:lnTo>
                  <a:close/>
                </a:path>
                <a:path w="4007484" h="9525">
                  <a:moveTo>
                    <a:pt x="3721366" y="0"/>
                  </a:moveTo>
                  <a:lnTo>
                    <a:pt x="3711854" y="0"/>
                  </a:lnTo>
                  <a:lnTo>
                    <a:pt x="3711854" y="9512"/>
                  </a:lnTo>
                  <a:lnTo>
                    <a:pt x="3721366" y="9512"/>
                  </a:lnTo>
                  <a:lnTo>
                    <a:pt x="3721366" y="0"/>
                  </a:lnTo>
                  <a:close/>
                </a:path>
                <a:path w="4007484" h="9525">
                  <a:moveTo>
                    <a:pt x="3778478" y="0"/>
                  </a:moveTo>
                  <a:lnTo>
                    <a:pt x="3768953" y="0"/>
                  </a:lnTo>
                  <a:lnTo>
                    <a:pt x="3768953" y="9512"/>
                  </a:lnTo>
                  <a:lnTo>
                    <a:pt x="3778478" y="9512"/>
                  </a:lnTo>
                  <a:lnTo>
                    <a:pt x="3778478" y="0"/>
                  </a:lnTo>
                  <a:close/>
                </a:path>
                <a:path w="4007484" h="9525">
                  <a:moveTo>
                    <a:pt x="3835577" y="0"/>
                  </a:moveTo>
                  <a:lnTo>
                    <a:pt x="3826065" y="0"/>
                  </a:lnTo>
                  <a:lnTo>
                    <a:pt x="3826065" y="9512"/>
                  </a:lnTo>
                  <a:lnTo>
                    <a:pt x="3835577" y="9512"/>
                  </a:lnTo>
                  <a:lnTo>
                    <a:pt x="3835577" y="0"/>
                  </a:lnTo>
                  <a:close/>
                </a:path>
                <a:path w="4007484" h="9525">
                  <a:moveTo>
                    <a:pt x="3892689" y="0"/>
                  </a:moveTo>
                  <a:lnTo>
                    <a:pt x="3883164" y="0"/>
                  </a:lnTo>
                  <a:lnTo>
                    <a:pt x="3883164" y="9512"/>
                  </a:lnTo>
                  <a:lnTo>
                    <a:pt x="3892689" y="9512"/>
                  </a:lnTo>
                  <a:lnTo>
                    <a:pt x="3892689" y="0"/>
                  </a:lnTo>
                  <a:close/>
                </a:path>
                <a:path w="4007484" h="9525">
                  <a:moveTo>
                    <a:pt x="3949789" y="0"/>
                  </a:moveTo>
                  <a:lnTo>
                    <a:pt x="3940276" y="0"/>
                  </a:lnTo>
                  <a:lnTo>
                    <a:pt x="3940276" y="9512"/>
                  </a:lnTo>
                  <a:lnTo>
                    <a:pt x="3949789" y="9512"/>
                  </a:lnTo>
                  <a:lnTo>
                    <a:pt x="3949789" y="0"/>
                  </a:lnTo>
                  <a:close/>
                </a:path>
                <a:path w="4007484" h="9525">
                  <a:moveTo>
                    <a:pt x="4006900" y="0"/>
                  </a:moveTo>
                  <a:lnTo>
                    <a:pt x="3997375" y="0"/>
                  </a:lnTo>
                  <a:lnTo>
                    <a:pt x="3997375" y="9512"/>
                  </a:lnTo>
                  <a:lnTo>
                    <a:pt x="4006900" y="9512"/>
                  </a:lnTo>
                  <a:lnTo>
                    <a:pt x="4006900" y="0"/>
                  </a:lnTo>
                  <a:close/>
                </a:path>
              </a:pathLst>
            </a:custGeom>
            <a:solidFill>
              <a:srgbClr val="C7C6C3"/>
            </a:solidFill>
          </p:spPr>
          <p:txBody>
            <a:bodyPr wrap="square" lIns="0" tIns="0" rIns="0" bIns="0" rtlCol="0"/>
            <a:lstStyle/>
            <a:p>
              <a:endParaRPr/>
            </a:p>
          </p:txBody>
        </p:sp>
        <p:sp>
          <p:nvSpPr>
            <p:cNvPr id="16" name="object 16"/>
            <p:cNvSpPr/>
            <p:nvPr/>
          </p:nvSpPr>
          <p:spPr>
            <a:xfrm>
              <a:off x="921473" y="3029445"/>
              <a:ext cx="9546590" cy="763270"/>
            </a:xfrm>
            <a:custGeom>
              <a:avLst/>
              <a:gdLst/>
              <a:ahLst/>
              <a:cxnLst/>
              <a:rect l="l" t="t" r="r" b="b"/>
              <a:pathLst>
                <a:path w="9546590" h="763270">
                  <a:moveTo>
                    <a:pt x="9512" y="0"/>
                  </a:moveTo>
                  <a:lnTo>
                    <a:pt x="0" y="0"/>
                  </a:lnTo>
                  <a:lnTo>
                    <a:pt x="0" y="9525"/>
                  </a:lnTo>
                  <a:lnTo>
                    <a:pt x="9512" y="9525"/>
                  </a:lnTo>
                  <a:lnTo>
                    <a:pt x="9512" y="0"/>
                  </a:lnTo>
                  <a:close/>
                </a:path>
                <a:path w="9546590" h="763270">
                  <a:moveTo>
                    <a:pt x="66624" y="0"/>
                  </a:moveTo>
                  <a:lnTo>
                    <a:pt x="57099" y="0"/>
                  </a:lnTo>
                  <a:lnTo>
                    <a:pt x="57099" y="9525"/>
                  </a:lnTo>
                  <a:lnTo>
                    <a:pt x="66624" y="9525"/>
                  </a:lnTo>
                  <a:lnTo>
                    <a:pt x="66624" y="0"/>
                  </a:lnTo>
                  <a:close/>
                </a:path>
                <a:path w="9546590" h="763270">
                  <a:moveTo>
                    <a:pt x="123723" y="0"/>
                  </a:moveTo>
                  <a:lnTo>
                    <a:pt x="114211" y="0"/>
                  </a:lnTo>
                  <a:lnTo>
                    <a:pt x="114211" y="9525"/>
                  </a:lnTo>
                  <a:lnTo>
                    <a:pt x="123723" y="9525"/>
                  </a:lnTo>
                  <a:lnTo>
                    <a:pt x="123723" y="0"/>
                  </a:lnTo>
                  <a:close/>
                </a:path>
                <a:path w="9546590" h="763270">
                  <a:moveTo>
                    <a:pt x="180835" y="0"/>
                  </a:moveTo>
                  <a:lnTo>
                    <a:pt x="171310" y="0"/>
                  </a:lnTo>
                  <a:lnTo>
                    <a:pt x="171310" y="9525"/>
                  </a:lnTo>
                  <a:lnTo>
                    <a:pt x="180835" y="9525"/>
                  </a:lnTo>
                  <a:lnTo>
                    <a:pt x="180835" y="0"/>
                  </a:lnTo>
                  <a:close/>
                </a:path>
                <a:path w="9546590" h="763270">
                  <a:moveTo>
                    <a:pt x="237934" y="0"/>
                  </a:moveTo>
                  <a:lnTo>
                    <a:pt x="228422" y="0"/>
                  </a:lnTo>
                  <a:lnTo>
                    <a:pt x="228422" y="9525"/>
                  </a:lnTo>
                  <a:lnTo>
                    <a:pt x="237934" y="9525"/>
                  </a:lnTo>
                  <a:lnTo>
                    <a:pt x="237934" y="0"/>
                  </a:lnTo>
                  <a:close/>
                </a:path>
                <a:path w="9546590" h="763270">
                  <a:moveTo>
                    <a:pt x="295046" y="0"/>
                  </a:moveTo>
                  <a:lnTo>
                    <a:pt x="285521" y="0"/>
                  </a:lnTo>
                  <a:lnTo>
                    <a:pt x="285521" y="9525"/>
                  </a:lnTo>
                  <a:lnTo>
                    <a:pt x="295046" y="9525"/>
                  </a:lnTo>
                  <a:lnTo>
                    <a:pt x="295046" y="0"/>
                  </a:lnTo>
                  <a:close/>
                </a:path>
                <a:path w="9546590" h="763270">
                  <a:moveTo>
                    <a:pt x="352145" y="0"/>
                  </a:moveTo>
                  <a:lnTo>
                    <a:pt x="342633" y="0"/>
                  </a:lnTo>
                  <a:lnTo>
                    <a:pt x="342633" y="9525"/>
                  </a:lnTo>
                  <a:lnTo>
                    <a:pt x="352145" y="9525"/>
                  </a:lnTo>
                  <a:lnTo>
                    <a:pt x="352145" y="0"/>
                  </a:lnTo>
                  <a:close/>
                </a:path>
                <a:path w="9546590" h="763270">
                  <a:moveTo>
                    <a:pt x="409257" y="0"/>
                  </a:moveTo>
                  <a:lnTo>
                    <a:pt x="399732" y="0"/>
                  </a:lnTo>
                  <a:lnTo>
                    <a:pt x="399732" y="9525"/>
                  </a:lnTo>
                  <a:lnTo>
                    <a:pt x="409257" y="9525"/>
                  </a:lnTo>
                  <a:lnTo>
                    <a:pt x="409257" y="0"/>
                  </a:lnTo>
                  <a:close/>
                </a:path>
                <a:path w="9546590" h="763270">
                  <a:moveTo>
                    <a:pt x="466356" y="0"/>
                  </a:moveTo>
                  <a:lnTo>
                    <a:pt x="456844" y="0"/>
                  </a:lnTo>
                  <a:lnTo>
                    <a:pt x="456844" y="9525"/>
                  </a:lnTo>
                  <a:lnTo>
                    <a:pt x="466356" y="9525"/>
                  </a:lnTo>
                  <a:lnTo>
                    <a:pt x="466356" y="0"/>
                  </a:lnTo>
                  <a:close/>
                </a:path>
                <a:path w="9546590" h="763270">
                  <a:moveTo>
                    <a:pt x="523468" y="0"/>
                  </a:moveTo>
                  <a:lnTo>
                    <a:pt x="513943" y="0"/>
                  </a:lnTo>
                  <a:lnTo>
                    <a:pt x="513943" y="9525"/>
                  </a:lnTo>
                  <a:lnTo>
                    <a:pt x="523468" y="9525"/>
                  </a:lnTo>
                  <a:lnTo>
                    <a:pt x="523468" y="0"/>
                  </a:lnTo>
                  <a:close/>
                </a:path>
                <a:path w="9546590" h="763270">
                  <a:moveTo>
                    <a:pt x="580567" y="0"/>
                  </a:moveTo>
                  <a:lnTo>
                    <a:pt x="571055" y="0"/>
                  </a:lnTo>
                  <a:lnTo>
                    <a:pt x="571055" y="9525"/>
                  </a:lnTo>
                  <a:lnTo>
                    <a:pt x="580567" y="9525"/>
                  </a:lnTo>
                  <a:lnTo>
                    <a:pt x="580567" y="0"/>
                  </a:lnTo>
                  <a:close/>
                </a:path>
                <a:path w="9546590" h="763270">
                  <a:moveTo>
                    <a:pt x="6176899" y="753478"/>
                  </a:moveTo>
                  <a:lnTo>
                    <a:pt x="6167374" y="753478"/>
                  </a:lnTo>
                  <a:lnTo>
                    <a:pt x="6167374" y="762990"/>
                  </a:lnTo>
                  <a:lnTo>
                    <a:pt x="6176899" y="762990"/>
                  </a:lnTo>
                  <a:lnTo>
                    <a:pt x="6176899" y="753478"/>
                  </a:lnTo>
                  <a:close/>
                </a:path>
                <a:path w="9546590" h="763270">
                  <a:moveTo>
                    <a:pt x="6233998" y="753478"/>
                  </a:moveTo>
                  <a:lnTo>
                    <a:pt x="6224486" y="753478"/>
                  </a:lnTo>
                  <a:lnTo>
                    <a:pt x="6224486" y="762990"/>
                  </a:lnTo>
                  <a:lnTo>
                    <a:pt x="6233998" y="762990"/>
                  </a:lnTo>
                  <a:lnTo>
                    <a:pt x="6233998" y="753478"/>
                  </a:lnTo>
                  <a:close/>
                </a:path>
                <a:path w="9546590" h="763270">
                  <a:moveTo>
                    <a:pt x="6291110" y="753478"/>
                  </a:moveTo>
                  <a:lnTo>
                    <a:pt x="6281585" y="753478"/>
                  </a:lnTo>
                  <a:lnTo>
                    <a:pt x="6281585" y="762990"/>
                  </a:lnTo>
                  <a:lnTo>
                    <a:pt x="6291110" y="762990"/>
                  </a:lnTo>
                  <a:lnTo>
                    <a:pt x="6291110" y="753478"/>
                  </a:lnTo>
                  <a:close/>
                </a:path>
                <a:path w="9546590" h="763270">
                  <a:moveTo>
                    <a:pt x="6348209" y="753478"/>
                  </a:moveTo>
                  <a:lnTo>
                    <a:pt x="6338697" y="753478"/>
                  </a:lnTo>
                  <a:lnTo>
                    <a:pt x="6338697" y="762990"/>
                  </a:lnTo>
                  <a:lnTo>
                    <a:pt x="6348209" y="762990"/>
                  </a:lnTo>
                  <a:lnTo>
                    <a:pt x="6348209" y="753478"/>
                  </a:lnTo>
                  <a:close/>
                </a:path>
                <a:path w="9546590" h="763270">
                  <a:moveTo>
                    <a:pt x="6405308" y="753478"/>
                  </a:moveTo>
                  <a:lnTo>
                    <a:pt x="6395796" y="753478"/>
                  </a:lnTo>
                  <a:lnTo>
                    <a:pt x="6395796" y="762990"/>
                  </a:lnTo>
                  <a:lnTo>
                    <a:pt x="6405308" y="762990"/>
                  </a:lnTo>
                  <a:lnTo>
                    <a:pt x="6405308" y="753478"/>
                  </a:lnTo>
                  <a:close/>
                </a:path>
                <a:path w="9546590" h="763270">
                  <a:moveTo>
                    <a:pt x="6462420" y="753478"/>
                  </a:moveTo>
                  <a:lnTo>
                    <a:pt x="6452908" y="753478"/>
                  </a:lnTo>
                  <a:lnTo>
                    <a:pt x="6452908" y="762990"/>
                  </a:lnTo>
                  <a:lnTo>
                    <a:pt x="6462420" y="762990"/>
                  </a:lnTo>
                  <a:lnTo>
                    <a:pt x="6462420" y="753478"/>
                  </a:lnTo>
                  <a:close/>
                </a:path>
                <a:path w="9546590" h="763270">
                  <a:moveTo>
                    <a:pt x="6519519" y="753478"/>
                  </a:moveTo>
                  <a:lnTo>
                    <a:pt x="6510007" y="753478"/>
                  </a:lnTo>
                  <a:lnTo>
                    <a:pt x="6510007" y="762990"/>
                  </a:lnTo>
                  <a:lnTo>
                    <a:pt x="6519519" y="762990"/>
                  </a:lnTo>
                  <a:lnTo>
                    <a:pt x="6519519" y="753478"/>
                  </a:lnTo>
                  <a:close/>
                </a:path>
                <a:path w="9546590" h="763270">
                  <a:moveTo>
                    <a:pt x="6576631" y="753478"/>
                  </a:moveTo>
                  <a:lnTo>
                    <a:pt x="6567119" y="753478"/>
                  </a:lnTo>
                  <a:lnTo>
                    <a:pt x="6567119" y="762990"/>
                  </a:lnTo>
                  <a:lnTo>
                    <a:pt x="6576631" y="762990"/>
                  </a:lnTo>
                  <a:lnTo>
                    <a:pt x="6576631" y="753478"/>
                  </a:lnTo>
                  <a:close/>
                </a:path>
                <a:path w="9546590" h="763270">
                  <a:moveTo>
                    <a:pt x="6633731" y="753478"/>
                  </a:moveTo>
                  <a:lnTo>
                    <a:pt x="6624218" y="753478"/>
                  </a:lnTo>
                  <a:lnTo>
                    <a:pt x="6624218" y="762990"/>
                  </a:lnTo>
                  <a:lnTo>
                    <a:pt x="6633731" y="762990"/>
                  </a:lnTo>
                  <a:lnTo>
                    <a:pt x="6633731" y="753478"/>
                  </a:lnTo>
                  <a:close/>
                </a:path>
                <a:path w="9546590" h="763270">
                  <a:moveTo>
                    <a:pt x="6690842" y="753478"/>
                  </a:moveTo>
                  <a:lnTo>
                    <a:pt x="6681330" y="753478"/>
                  </a:lnTo>
                  <a:lnTo>
                    <a:pt x="6681330" y="762990"/>
                  </a:lnTo>
                  <a:lnTo>
                    <a:pt x="6690842" y="762990"/>
                  </a:lnTo>
                  <a:lnTo>
                    <a:pt x="6690842" y="753478"/>
                  </a:lnTo>
                  <a:close/>
                </a:path>
                <a:path w="9546590" h="763270">
                  <a:moveTo>
                    <a:pt x="6747942" y="753478"/>
                  </a:moveTo>
                  <a:lnTo>
                    <a:pt x="6738429" y="753478"/>
                  </a:lnTo>
                  <a:lnTo>
                    <a:pt x="6738429" y="762990"/>
                  </a:lnTo>
                  <a:lnTo>
                    <a:pt x="6747942" y="762990"/>
                  </a:lnTo>
                  <a:lnTo>
                    <a:pt x="6747942" y="753478"/>
                  </a:lnTo>
                  <a:close/>
                </a:path>
                <a:path w="9546590" h="763270">
                  <a:moveTo>
                    <a:pt x="6805054" y="753478"/>
                  </a:moveTo>
                  <a:lnTo>
                    <a:pt x="6795529" y="753478"/>
                  </a:lnTo>
                  <a:lnTo>
                    <a:pt x="6795529" y="762990"/>
                  </a:lnTo>
                  <a:lnTo>
                    <a:pt x="6805054" y="762990"/>
                  </a:lnTo>
                  <a:lnTo>
                    <a:pt x="6805054" y="753478"/>
                  </a:lnTo>
                  <a:close/>
                </a:path>
                <a:path w="9546590" h="763270">
                  <a:moveTo>
                    <a:pt x="6862153" y="753478"/>
                  </a:moveTo>
                  <a:lnTo>
                    <a:pt x="6852640" y="753478"/>
                  </a:lnTo>
                  <a:lnTo>
                    <a:pt x="6852640" y="762990"/>
                  </a:lnTo>
                  <a:lnTo>
                    <a:pt x="6862153" y="762990"/>
                  </a:lnTo>
                  <a:lnTo>
                    <a:pt x="6862153" y="753478"/>
                  </a:lnTo>
                  <a:close/>
                </a:path>
                <a:path w="9546590" h="763270">
                  <a:moveTo>
                    <a:pt x="6919265" y="753478"/>
                  </a:moveTo>
                  <a:lnTo>
                    <a:pt x="6909740" y="753478"/>
                  </a:lnTo>
                  <a:lnTo>
                    <a:pt x="6909740" y="762990"/>
                  </a:lnTo>
                  <a:lnTo>
                    <a:pt x="6919265" y="762990"/>
                  </a:lnTo>
                  <a:lnTo>
                    <a:pt x="6919265" y="753478"/>
                  </a:lnTo>
                  <a:close/>
                </a:path>
                <a:path w="9546590" h="763270">
                  <a:moveTo>
                    <a:pt x="6976364" y="753478"/>
                  </a:moveTo>
                  <a:lnTo>
                    <a:pt x="6966852" y="753478"/>
                  </a:lnTo>
                  <a:lnTo>
                    <a:pt x="6966852" y="762990"/>
                  </a:lnTo>
                  <a:lnTo>
                    <a:pt x="6976364" y="762990"/>
                  </a:lnTo>
                  <a:lnTo>
                    <a:pt x="6976364" y="753478"/>
                  </a:lnTo>
                  <a:close/>
                </a:path>
                <a:path w="9546590" h="763270">
                  <a:moveTo>
                    <a:pt x="7033476" y="753478"/>
                  </a:moveTo>
                  <a:lnTo>
                    <a:pt x="7023951" y="753478"/>
                  </a:lnTo>
                  <a:lnTo>
                    <a:pt x="7023951" y="762990"/>
                  </a:lnTo>
                  <a:lnTo>
                    <a:pt x="7033476" y="762990"/>
                  </a:lnTo>
                  <a:lnTo>
                    <a:pt x="7033476" y="753478"/>
                  </a:lnTo>
                  <a:close/>
                </a:path>
                <a:path w="9546590" h="763270">
                  <a:moveTo>
                    <a:pt x="7090575" y="753478"/>
                  </a:moveTo>
                  <a:lnTo>
                    <a:pt x="7081063" y="753478"/>
                  </a:lnTo>
                  <a:lnTo>
                    <a:pt x="7081063" y="762990"/>
                  </a:lnTo>
                  <a:lnTo>
                    <a:pt x="7090575" y="762990"/>
                  </a:lnTo>
                  <a:lnTo>
                    <a:pt x="7090575" y="753478"/>
                  </a:lnTo>
                  <a:close/>
                </a:path>
                <a:path w="9546590" h="763270">
                  <a:moveTo>
                    <a:pt x="7147687" y="753478"/>
                  </a:moveTo>
                  <a:lnTo>
                    <a:pt x="7138162" y="753478"/>
                  </a:lnTo>
                  <a:lnTo>
                    <a:pt x="7138162" y="762990"/>
                  </a:lnTo>
                  <a:lnTo>
                    <a:pt x="7147687" y="762990"/>
                  </a:lnTo>
                  <a:lnTo>
                    <a:pt x="7147687" y="753478"/>
                  </a:lnTo>
                  <a:close/>
                </a:path>
                <a:path w="9546590" h="763270">
                  <a:moveTo>
                    <a:pt x="7204786" y="753478"/>
                  </a:moveTo>
                  <a:lnTo>
                    <a:pt x="7195274" y="753478"/>
                  </a:lnTo>
                  <a:lnTo>
                    <a:pt x="7195274" y="762990"/>
                  </a:lnTo>
                  <a:lnTo>
                    <a:pt x="7204786" y="762990"/>
                  </a:lnTo>
                  <a:lnTo>
                    <a:pt x="7204786" y="753478"/>
                  </a:lnTo>
                  <a:close/>
                </a:path>
                <a:path w="9546590" h="763270">
                  <a:moveTo>
                    <a:pt x="7261898" y="753478"/>
                  </a:moveTo>
                  <a:lnTo>
                    <a:pt x="7252373" y="753478"/>
                  </a:lnTo>
                  <a:lnTo>
                    <a:pt x="7252373" y="762990"/>
                  </a:lnTo>
                  <a:lnTo>
                    <a:pt x="7261898" y="762990"/>
                  </a:lnTo>
                  <a:lnTo>
                    <a:pt x="7261898" y="753478"/>
                  </a:lnTo>
                  <a:close/>
                </a:path>
                <a:path w="9546590" h="763270">
                  <a:moveTo>
                    <a:pt x="7318997" y="753478"/>
                  </a:moveTo>
                  <a:lnTo>
                    <a:pt x="7309485" y="753478"/>
                  </a:lnTo>
                  <a:lnTo>
                    <a:pt x="7309485" y="762990"/>
                  </a:lnTo>
                  <a:lnTo>
                    <a:pt x="7318997" y="762990"/>
                  </a:lnTo>
                  <a:lnTo>
                    <a:pt x="7318997" y="753478"/>
                  </a:lnTo>
                  <a:close/>
                </a:path>
                <a:path w="9546590" h="763270">
                  <a:moveTo>
                    <a:pt x="7376109" y="753478"/>
                  </a:moveTo>
                  <a:lnTo>
                    <a:pt x="7366584" y="753478"/>
                  </a:lnTo>
                  <a:lnTo>
                    <a:pt x="7366584" y="762990"/>
                  </a:lnTo>
                  <a:lnTo>
                    <a:pt x="7376109" y="762990"/>
                  </a:lnTo>
                  <a:lnTo>
                    <a:pt x="7376109" y="753478"/>
                  </a:lnTo>
                  <a:close/>
                </a:path>
                <a:path w="9546590" h="763270">
                  <a:moveTo>
                    <a:pt x="7433208" y="753478"/>
                  </a:moveTo>
                  <a:lnTo>
                    <a:pt x="7423696" y="753478"/>
                  </a:lnTo>
                  <a:lnTo>
                    <a:pt x="7423696" y="762990"/>
                  </a:lnTo>
                  <a:lnTo>
                    <a:pt x="7433208" y="762990"/>
                  </a:lnTo>
                  <a:lnTo>
                    <a:pt x="7433208" y="753478"/>
                  </a:lnTo>
                  <a:close/>
                </a:path>
                <a:path w="9546590" h="763270">
                  <a:moveTo>
                    <a:pt x="7490320" y="753478"/>
                  </a:moveTo>
                  <a:lnTo>
                    <a:pt x="7480795" y="753478"/>
                  </a:lnTo>
                  <a:lnTo>
                    <a:pt x="7480795" y="762990"/>
                  </a:lnTo>
                  <a:lnTo>
                    <a:pt x="7490320" y="762990"/>
                  </a:lnTo>
                  <a:lnTo>
                    <a:pt x="7490320" y="753478"/>
                  </a:lnTo>
                  <a:close/>
                </a:path>
                <a:path w="9546590" h="763270">
                  <a:moveTo>
                    <a:pt x="7547419" y="753478"/>
                  </a:moveTo>
                  <a:lnTo>
                    <a:pt x="7537907" y="753478"/>
                  </a:lnTo>
                  <a:lnTo>
                    <a:pt x="7537907" y="762990"/>
                  </a:lnTo>
                  <a:lnTo>
                    <a:pt x="7547419" y="762990"/>
                  </a:lnTo>
                  <a:lnTo>
                    <a:pt x="7547419" y="753478"/>
                  </a:lnTo>
                  <a:close/>
                </a:path>
                <a:path w="9546590" h="763270">
                  <a:moveTo>
                    <a:pt x="7604531" y="753478"/>
                  </a:moveTo>
                  <a:lnTo>
                    <a:pt x="7595006" y="753478"/>
                  </a:lnTo>
                  <a:lnTo>
                    <a:pt x="7595006" y="762990"/>
                  </a:lnTo>
                  <a:lnTo>
                    <a:pt x="7604531" y="762990"/>
                  </a:lnTo>
                  <a:lnTo>
                    <a:pt x="7604531" y="753478"/>
                  </a:lnTo>
                  <a:close/>
                </a:path>
                <a:path w="9546590" h="763270">
                  <a:moveTo>
                    <a:pt x="7661630" y="753478"/>
                  </a:moveTo>
                  <a:lnTo>
                    <a:pt x="7652118" y="753478"/>
                  </a:lnTo>
                  <a:lnTo>
                    <a:pt x="7652118" y="762990"/>
                  </a:lnTo>
                  <a:lnTo>
                    <a:pt x="7661630" y="762990"/>
                  </a:lnTo>
                  <a:lnTo>
                    <a:pt x="7661630" y="753478"/>
                  </a:lnTo>
                  <a:close/>
                </a:path>
                <a:path w="9546590" h="763270">
                  <a:moveTo>
                    <a:pt x="7718742" y="753478"/>
                  </a:moveTo>
                  <a:lnTo>
                    <a:pt x="7709217" y="753478"/>
                  </a:lnTo>
                  <a:lnTo>
                    <a:pt x="7709217" y="762990"/>
                  </a:lnTo>
                  <a:lnTo>
                    <a:pt x="7718742" y="762990"/>
                  </a:lnTo>
                  <a:lnTo>
                    <a:pt x="7718742" y="753478"/>
                  </a:lnTo>
                  <a:close/>
                </a:path>
                <a:path w="9546590" h="763270">
                  <a:moveTo>
                    <a:pt x="7775842" y="753478"/>
                  </a:moveTo>
                  <a:lnTo>
                    <a:pt x="7766329" y="753478"/>
                  </a:lnTo>
                  <a:lnTo>
                    <a:pt x="7766329" y="762990"/>
                  </a:lnTo>
                  <a:lnTo>
                    <a:pt x="7775842" y="762990"/>
                  </a:lnTo>
                  <a:lnTo>
                    <a:pt x="7775842" y="753478"/>
                  </a:lnTo>
                  <a:close/>
                </a:path>
                <a:path w="9546590" h="763270">
                  <a:moveTo>
                    <a:pt x="7832953" y="753478"/>
                  </a:moveTo>
                  <a:lnTo>
                    <a:pt x="7823428" y="753478"/>
                  </a:lnTo>
                  <a:lnTo>
                    <a:pt x="7823428" y="762990"/>
                  </a:lnTo>
                  <a:lnTo>
                    <a:pt x="7832953" y="762990"/>
                  </a:lnTo>
                  <a:lnTo>
                    <a:pt x="7832953" y="753478"/>
                  </a:lnTo>
                  <a:close/>
                </a:path>
                <a:path w="9546590" h="763270">
                  <a:moveTo>
                    <a:pt x="7890053" y="753478"/>
                  </a:moveTo>
                  <a:lnTo>
                    <a:pt x="7880540" y="753478"/>
                  </a:lnTo>
                  <a:lnTo>
                    <a:pt x="7880540" y="762990"/>
                  </a:lnTo>
                  <a:lnTo>
                    <a:pt x="7890053" y="762990"/>
                  </a:lnTo>
                  <a:lnTo>
                    <a:pt x="7890053" y="753478"/>
                  </a:lnTo>
                  <a:close/>
                </a:path>
                <a:path w="9546590" h="763270">
                  <a:moveTo>
                    <a:pt x="7947165" y="753478"/>
                  </a:moveTo>
                  <a:lnTo>
                    <a:pt x="7937640" y="753478"/>
                  </a:lnTo>
                  <a:lnTo>
                    <a:pt x="7937640" y="762990"/>
                  </a:lnTo>
                  <a:lnTo>
                    <a:pt x="7947165" y="762990"/>
                  </a:lnTo>
                  <a:lnTo>
                    <a:pt x="7947165" y="753478"/>
                  </a:lnTo>
                  <a:close/>
                </a:path>
                <a:path w="9546590" h="763270">
                  <a:moveTo>
                    <a:pt x="8004264" y="753478"/>
                  </a:moveTo>
                  <a:lnTo>
                    <a:pt x="7994751" y="753478"/>
                  </a:lnTo>
                  <a:lnTo>
                    <a:pt x="7994751" y="762990"/>
                  </a:lnTo>
                  <a:lnTo>
                    <a:pt x="8004264" y="762990"/>
                  </a:lnTo>
                  <a:lnTo>
                    <a:pt x="8004264" y="753478"/>
                  </a:lnTo>
                  <a:close/>
                </a:path>
                <a:path w="9546590" h="763270">
                  <a:moveTo>
                    <a:pt x="8061376" y="753478"/>
                  </a:moveTo>
                  <a:lnTo>
                    <a:pt x="8051851" y="753478"/>
                  </a:lnTo>
                  <a:lnTo>
                    <a:pt x="8051851" y="762990"/>
                  </a:lnTo>
                  <a:lnTo>
                    <a:pt x="8061376" y="762990"/>
                  </a:lnTo>
                  <a:lnTo>
                    <a:pt x="8061376" y="753478"/>
                  </a:lnTo>
                  <a:close/>
                </a:path>
                <a:path w="9546590" h="763270">
                  <a:moveTo>
                    <a:pt x="8118475" y="753478"/>
                  </a:moveTo>
                  <a:lnTo>
                    <a:pt x="8108963" y="753478"/>
                  </a:lnTo>
                  <a:lnTo>
                    <a:pt x="8108963" y="762990"/>
                  </a:lnTo>
                  <a:lnTo>
                    <a:pt x="8118475" y="762990"/>
                  </a:lnTo>
                  <a:lnTo>
                    <a:pt x="8118475" y="753478"/>
                  </a:lnTo>
                  <a:close/>
                </a:path>
                <a:path w="9546590" h="763270">
                  <a:moveTo>
                    <a:pt x="8175587" y="753478"/>
                  </a:moveTo>
                  <a:lnTo>
                    <a:pt x="8166062" y="753478"/>
                  </a:lnTo>
                  <a:lnTo>
                    <a:pt x="8166062" y="762990"/>
                  </a:lnTo>
                  <a:lnTo>
                    <a:pt x="8175587" y="762990"/>
                  </a:lnTo>
                  <a:lnTo>
                    <a:pt x="8175587" y="753478"/>
                  </a:lnTo>
                  <a:close/>
                </a:path>
                <a:path w="9546590" h="763270">
                  <a:moveTo>
                    <a:pt x="8232686" y="753478"/>
                  </a:moveTo>
                  <a:lnTo>
                    <a:pt x="8223174" y="753478"/>
                  </a:lnTo>
                  <a:lnTo>
                    <a:pt x="8223174" y="762990"/>
                  </a:lnTo>
                  <a:lnTo>
                    <a:pt x="8232686" y="762990"/>
                  </a:lnTo>
                  <a:lnTo>
                    <a:pt x="8232686" y="753478"/>
                  </a:lnTo>
                  <a:close/>
                </a:path>
                <a:path w="9546590" h="763270">
                  <a:moveTo>
                    <a:pt x="8289785" y="753478"/>
                  </a:moveTo>
                  <a:lnTo>
                    <a:pt x="8280273" y="753478"/>
                  </a:lnTo>
                  <a:lnTo>
                    <a:pt x="8280273" y="762990"/>
                  </a:lnTo>
                  <a:lnTo>
                    <a:pt x="8289785" y="762990"/>
                  </a:lnTo>
                  <a:lnTo>
                    <a:pt x="8289785" y="753478"/>
                  </a:lnTo>
                  <a:close/>
                </a:path>
                <a:path w="9546590" h="763270">
                  <a:moveTo>
                    <a:pt x="8346897" y="753478"/>
                  </a:moveTo>
                  <a:lnTo>
                    <a:pt x="8337385" y="753478"/>
                  </a:lnTo>
                  <a:lnTo>
                    <a:pt x="8337385" y="762990"/>
                  </a:lnTo>
                  <a:lnTo>
                    <a:pt x="8346897" y="762990"/>
                  </a:lnTo>
                  <a:lnTo>
                    <a:pt x="8346897" y="753478"/>
                  </a:lnTo>
                  <a:close/>
                </a:path>
                <a:path w="9546590" h="763270">
                  <a:moveTo>
                    <a:pt x="8403996" y="753478"/>
                  </a:moveTo>
                  <a:lnTo>
                    <a:pt x="8394484" y="753478"/>
                  </a:lnTo>
                  <a:lnTo>
                    <a:pt x="8394484" y="762990"/>
                  </a:lnTo>
                  <a:lnTo>
                    <a:pt x="8403996" y="762990"/>
                  </a:lnTo>
                  <a:lnTo>
                    <a:pt x="8403996" y="753478"/>
                  </a:lnTo>
                  <a:close/>
                </a:path>
                <a:path w="9546590" h="763270">
                  <a:moveTo>
                    <a:pt x="8461108" y="753478"/>
                  </a:moveTo>
                  <a:lnTo>
                    <a:pt x="8451596" y="753478"/>
                  </a:lnTo>
                  <a:lnTo>
                    <a:pt x="8451596" y="762990"/>
                  </a:lnTo>
                  <a:lnTo>
                    <a:pt x="8461108" y="762990"/>
                  </a:lnTo>
                  <a:lnTo>
                    <a:pt x="8461108" y="753478"/>
                  </a:lnTo>
                  <a:close/>
                </a:path>
                <a:path w="9546590" h="763270">
                  <a:moveTo>
                    <a:pt x="8518207" y="753478"/>
                  </a:moveTo>
                  <a:lnTo>
                    <a:pt x="8508695" y="753478"/>
                  </a:lnTo>
                  <a:lnTo>
                    <a:pt x="8508695" y="762990"/>
                  </a:lnTo>
                  <a:lnTo>
                    <a:pt x="8518207" y="762990"/>
                  </a:lnTo>
                  <a:lnTo>
                    <a:pt x="8518207" y="753478"/>
                  </a:lnTo>
                  <a:close/>
                </a:path>
                <a:path w="9546590" h="763270">
                  <a:moveTo>
                    <a:pt x="8575319" y="753478"/>
                  </a:moveTo>
                  <a:lnTo>
                    <a:pt x="8565794" y="753478"/>
                  </a:lnTo>
                  <a:lnTo>
                    <a:pt x="8565794" y="762990"/>
                  </a:lnTo>
                  <a:lnTo>
                    <a:pt x="8575319" y="762990"/>
                  </a:lnTo>
                  <a:lnTo>
                    <a:pt x="8575319" y="753478"/>
                  </a:lnTo>
                  <a:close/>
                </a:path>
                <a:path w="9546590" h="763270">
                  <a:moveTo>
                    <a:pt x="8632419" y="753478"/>
                  </a:moveTo>
                  <a:lnTo>
                    <a:pt x="8622906" y="753478"/>
                  </a:lnTo>
                  <a:lnTo>
                    <a:pt x="8622906" y="762990"/>
                  </a:lnTo>
                  <a:lnTo>
                    <a:pt x="8632419" y="762990"/>
                  </a:lnTo>
                  <a:lnTo>
                    <a:pt x="8632419" y="753478"/>
                  </a:lnTo>
                  <a:close/>
                </a:path>
                <a:path w="9546590" h="763270">
                  <a:moveTo>
                    <a:pt x="8689530" y="753478"/>
                  </a:moveTo>
                  <a:lnTo>
                    <a:pt x="8680005" y="753478"/>
                  </a:lnTo>
                  <a:lnTo>
                    <a:pt x="8680005" y="762990"/>
                  </a:lnTo>
                  <a:lnTo>
                    <a:pt x="8689530" y="762990"/>
                  </a:lnTo>
                  <a:lnTo>
                    <a:pt x="8689530" y="753478"/>
                  </a:lnTo>
                  <a:close/>
                </a:path>
                <a:path w="9546590" h="763270">
                  <a:moveTo>
                    <a:pt x="8746630" y="753478"/>
                  </a:moveTo>
                  <a:lnTo>
                    <a:pt x="8737117" y="753478"/>
                  </a:lnTo>
                  <a:lnTo>
                    <a:pt x="8737117" y="762990"/>
                  </a:lnTo>
                  <a:lnTo>
                    <a:pt x="8746630" y="762990"/>
                  </a:lnTo>
                  <a:lnTo>
                    <a:pt x="8746630" y="753478"/>
                  </a:lnTo>
                  <a:close/>
                </a:path>
                <a:path w="9546590" h="763270">
                  <a:moveTo>
                    <a:pt x="8803742" y="753478"/>
                  </a:moveTo>
                  <a:lnTo>
                    <a:pt x="8794217" y="753478"/>
                  </a:lnTo>
                  <a:lnTo>
                    <a:pt x="8794217" y="762990"/>
                  </a:lnTo>
                  <a:lnTo>
                    <a:pt x="8803742" y="762990"/>
                  </a:lnTo>
                  <a:lnTo>
                    <a:pt x="8803742" y="753478"/>
                  </a:lnTo>
                  <a:close/>
                </a:path>
                <a:path w="9546590" h="763270">
                  <a:moveTo>
                    <a:pt x="8860841" y="753478"/>
                  </a:moveTo>
                  <a:lnTo>
                    <a:pt x="8851328" y="753478"/>
                  </a:lnTo>
                  <a:lnTo>
                    <a:pt x="8851328" y="762990"/>
                  </a:lnTo>
                  <a:lnTo>
                    <a:pt x="8860841" y="762990"/>
                  </a:lnTo>
                  <a:lnTo>
                    <a:pt x="8860841" y="753478"/>
                  </a:lnTo>
                  <a:close/>
                </a:path>
                <a:path w="9546590" h="763270">
                  <a:moveTo>
                    <a:pt x="8917953" y="753478"/>
                  </a:moveTo>
                  <a:lnTo>
                    <a:pt x="8908428" y="753478"/>
                  </a:lnTo>
                  <a:lnTo>
                    <a:pt x="8908428" y="762990"/>
                  </a:lnTo>
                  <a:lnTo>
                    <a:pt x="8917953" y="762990"/>
                  </a:lnTo>
                  <a:lnTo>
                    <a:pt x="8917953" y="753478"/>
                  </a:lnTo>
                  <a:close/>
                </a:path>
                <a:path w="9546590" h="763270">
                  <a:moveTo>
                    <a:pt x="8975052" y="753478"/>
                  </a:moveTo>
                  <a:lnTo>
                    <a:pt x="8965540" y="753478"/>
                  </a:lnTo>
                  <a:lnTo>
                    <a:pt x="8965540" y="762990"/>
                  </a:lnTo>
                  <a:lnTo>
                    <a:pt x="8975052" y="762990"/>
                  </a:lnTo>
                  <a:lnTo>
                    <a:pt x="8975052" y="753478"/>
                  </a:lnTo>
                  <a:close/>
                </a:path>
                <a:path w="9546590" h="763270">
                  <a:moveTo>
                    <a:pt x="9032164" y="753478"/>
                  </a:moveTo>
                  <a:lnTo>
                    <a:pt x="9022639" y="753478"/>
                  </a:lnTo>
                  <a:lnTo>
                    <a:pt x="9022639" y="762990"/>
                  </a:lnTo>
                  <a:lnTo>
                    <a:pt x="9032164" y="762990"/>
                  </a:lnTo>
                  <a:lnTo>
                    <a:pt x="9032164" y="753478"/>
                  </a:lnTo>
                  <a:close/>
                </a:path>
                <a:path w="9546590" h="763270">
                  <a:moveTo>
                    <a:pt x="9089263" y="753478"/>
                  </a:moveTo>
                  <a:lnTo>
                    <a:pt x="9079751" y="753478"/>
                  </a:lnTo>
                  <a:lnTo>
                    <a:pt x="9079751" y="762990"/>
                  </a:lnTo>
                  <a:lnTo>
                    <a:pt x="9089263" y="762990"/>
                  </a:lnTo>
                  <a:lnTo>
                    <a:pt x="9089263" y="753478"/>
                  </a:lnTo>
                  <a:close/>
                </a:path>
                <a:path w="9546590" h="763270">
                  <a:moveTo>
                    <a:pt x="9146375" y="753478"/>
                  </a:moveTo>
                  <a:lnTo>
                    <a:pt x="9136850" y="753478"/>
                  </a:lnTo>
                  <a:lnTo>
                    <a:pt x="9136850" y="762990"/>
                  </a:lnTo>
                  <a:lnTo>
                    <a:pt x="9146375" y="762990"/>
                  </a:lnTo>
                  <a:lnTo>
                    <a:pt x="9146375" y="753478"/>
                  </a:lnTo>
                  <a:close/>
                </a:path>
                <a:path w="9546590" h="763270">
                  <a:moveTo>
                    <a:pt x="9203474" y="753478"/>
                  </a:moveTo>
                  <a:lnTo>
                    <a:pt x="9193962" y="753478"/>
                  </a:lnTo>
                  <a:lnTo>
                    <a:pt x="9193962" y="762990"/>
                  </a:lnTo>
                  <a:lnTo>
                    <a:pt x="9203474" y="762990"/>
                  </a:lnTo>
                  <a:lnTo>
                    <a:pt x="9203474" y="753478"/>
                  </a:lnTo>
                  <a:close/>
                </a:path>
                <a:path w="9546590" h="763270">
                  <a:moveTo>
                    <a:pt x="9260586" y="753478"/>
                  </a:moveTo>
                  <a:lnTo>
                    <a:pt x="9251061" y="753478"/>
                  </a:lnTo>
                  <a:lnTo>
                    <a:pt x="9251061" y="762990"/>
                  </a:lnTo>
                  <a:lnTo>
                    <a:pt x="9260586" y="762990"/>
                  </a:lnTo>
                  <a:lnTo>
                    <a:pt x="9260586" y="753478"/>
                  </a:lnTo>
                  <a:close/>
                </a:path>
                <a:path w="9546590" h="763270">
                  <a:moveTo>
                    <a:pt x="9317685" y="753478"/>
                  </a:moveTo>
                  <a:lnTo>
                    <a:pt x="9308173" y="753478"/>
                  </a:lnTo>
                  <a:lnTo>
                    <a:pt x="9308173" y="762990"/>
                  </a:lnTo>
                  <a:lnTo>
                    <a:pt x="9317685" y="762990"/>
                  </a:lnTo>
                  <a:lnTo>
                    <a:pt x="9317685" y="753478"/>
                  </a:lnTo>
                  <a:close/>
                </a:path>
                <a:path w="9546590" h="763270">
                  <a:moveTo>
                    <a:pt x="9374797" y="753478"/>
                  </a:moveTo>
                  <a:lnTo>
                    <a:pt x="9365272" y="753478"/>
                  </a:lnTo>
                  <a:lnTo>
                    <a:pt x="9365272" y="762990"/>
                  </a:lnTo>
                  <a:lnTo>
                    <a:pt x="9374797" y="762990"/>
                  </a:lnTo>
                  <a:lnTo>
                    <a:pt x="9374797" y="753478"/>
                  </a:lnTo>
                  <a:close/>
                </a:path>
                <a:path w="9546590" h="763270">
                  <a:moveTo>
                    <a:pt x="9431896" y="753478"/>
                  </a:moveTo>
                  <a:lnTo>
                    <a:pt x="9422384" y="753478"/>
                  </a:lnTo>
                  <a:lnTo>
                    <a:pt x="9422384" y="762990"/>
                  </a:lnTo>
                  <a:lnTo>
                    <a:pt x="9431896" y="762990"/>
                  </a:lnTo>
                  <a:lnTo>
                    <a:pt x="9431896" y="753478"/>
                  </a:lnTo>
                  <a:close/>
                </a:path>
                <a:path w="9546590" h="763270">
                  <a:moveTo>
                    <a:pt x="9489008" y="753478"/>
                  </a:moveTo>
                  <a:lnTo>
                    <a:pt x="9479483" y="753478"/>
                  </a:lnTo>
                  <a:lnTo>
                    <a:pt x="9479483" y="762990"/>
                  </a:lnTo>
                  <a:lnTo>
                    <a:pt x="9489008" y="762990"/>
                  </a:lnTo>
                  <a:lnTo>
                    <a:pt x="9489008" y="753478"/>
                  </a:lnTo>
                  <a:close/>
                </a:path>
                <a:path w="9546590" h="763270">
                  <a:moveTo>
                    <a:pt x="9546107" y="753478"/>
                  </a:moveTo>
                  <a:lnTo>
                    <a:pt x="9536595" y="753478"/>
                  </a:lnTo>
                  <a:lnTo>
                    <a:pt x="9536595" y="762990"/>
                  </a:lnTo>
                  <a:lnTo>
                    <a:pt x="9546107" y="762990"/>
                  </a:lnTo>
                  <a:lnTo>
                    <a:pt x="9546107" y="753478"/>
                  </a:lnTo>
                  <a:close/>
                </a:path>
              </a:pathLst>
            </a:custGeom>
            <a:solidFill>
              <a:srgbClr val="C7C6C3"/>
            </a:solidFill>
          </p:spPr>
          <p:txBody>
            <a:bodyPr wrap="square" lIns="0" tIns="0" rIns="0" bIns="0" rtlCol="0"/>
            <a:lstStyle/>
            <a:p>
              <a:endParaRPr/>
            </a:p>
          </p:txBody>
        </p:sp>
        <p:sp>
          <p:nvSpPr>
            <p:cNvPr id="17" name="object 17"/>
            <p:cNvSpPr/>
            <p:nvPr/>
          </p:nvSpPr>
          <p:spPr>
            <a:xfrm>
              <a:off x="1492529" y="3029445"/>
              <a:ext cx="4007485" cy="9525"/>
            </a:xfrm>
            <a:custGeom>
              <a:avLst/>
              <a:gdLst/>
              <a:ahLst/>
              <a:cxnLst/>
              <a:rect l="l" t="t" r="r" b="b"/>
              <a:pathLst>
                <a:path w="4007485" h="9525">
                  <a:moveTo>
                    <a:pt x="9512" y="0"/>
                  </a:moveTo>
                  <a:lnTo>
                    <a:pt x="0" y="0"/>
                  </a:lnTo>
                  <a:lnTo>
                    <a:pt x="0" y="9525"/>
                  </a:lnTo>
                  <a:lnTo>
                    <a:pt x="9512" y="9525"/>
                  </a:lnTo>
                  <a:lnTo>
                    <a:pt x="9512" y="0"/>
                  </a:lnTo>
                  <a:close/>
                </a:path>
                <a:path w="4007485" h="9525">
                  <a:moveTo>
                    <a:pt x="66624" y="0"/>
                  </a:moveTo>
                  <a:lnTo>
                    <a:pt x="57099" y="0"/>
                  </a:lnTo>
                  <a:lnTo>
                    <a:pt x="57099" y="9525"/>
                  </a:lnTo>
                  <a:lnTo>
                    <a:pt x="66624" y="9525"/>
                  </a:lnTo>
                  <a:lnTo>
                    <a:pt x="66624" y="0"/>
                  </a:lnTo>
                  <a:close/>
                </a:path>
                <a:path w="4007485" h="9525">
                  <a:moveTo>
                    <a:pt x="123723" y="0"/>
                  </a:moveTo>
                  <a:lnTo>
                    <a:pt x="114211" y="0"/>
                  </a:lnTo>
                  <a:lnTo>
                    <a:pt x="114211" y="9525"/>
                  </a:lnTo>
                  <a:lnTo>
                    <a:pt x="123723" y="9525"/>
                  </a:lnTo>
                  <a:lnTo>
                    <a:pt x="123723" y="0"/>
                  </a:lnTo>
                  <a:close/>
                </a:path>
                <a:path w="4007485" h="9525">
                  <a:moveTo>
                    <a:pt x="180835" y="0"/>
                  </a:moveTo>
                  <a:lnTo>
                    <a:pt x="171310" y="0"/>
                  </a:lnTo>
                  <a:lnTo>
                    <a:pt x="171310" y="9525"/>
                  </a:lnTo>
                  <a:lnTo>
                    <a:pt x="180835" y="9525"/>
                  </a:lnTo>
                  <a:lnTo>
                    <a:pt x="180835" y="0"/>
                  </a:lnTo>
                  <a:close/>
                </a:path>
                <a:path w="4007485" h="9525">
                  <a:moveTo>
                    <a:pt x="237934" y="0"/>
                  </a:moveTo>
                  <a:lnTo>
                    <a:pt x="228422" y="0"/>
                  </a:lnTo>
                  <a:lnTo>
                    <a:pt x="228422" y="9525"/>
                  </a:lnTo>
                  <a:lnTo>
                    <a:pt x="237934" y="9525"/>
                  </a:lnTo>
                  <a:lnTo>
                    <a:pt x="237934" y="0"/>
                  </a:lnTo>
                  <a:close/>
                </a:path>
                <a:path w="4007485" h="9525">
                  <a:moveTo>
                    <a:pt x="295046" y="0"/>
                  </a:moveTo>
                  <a:lnTo>
                    <a:pt x="285521" y="0"/>
                  </a:lnTo>
                  <a:lnTo>
                    <a:pt x="285521" y="9525"/>
                  </a:lnTo>
                  <a:lnTo>
                    <a:pt x="295046" y="9525"/>
                  </a:lnTo>
                  <a:lnTo>
                    <a:pt x="295046" y="0"/>
                  </a:lnTo>
                  <a:close/>
                </a:path>
                <a:path w="4007485" h="9525">
                  <a:moveTo>
                    <a:pt x="352145" y="0"/>
                  </a:moveTo>
                  <a:lnTo>
                    <a:pt x="342633" y="0"/>
                  </a:lnTo>
                  <a:lnTo>
                    <a:pt x="342633" y="9525"/>
                  </a:lnTo>
                  <a:lnTo>
                    <a:pt x="352145" y="9525"/>
                  </a:lnTo>
                  <a:lnTo>
                    <a:pt x="352145" y="0"/>
                  </a:lnTo>
                  <a:close/>
                </a:path>
                <a:path w="4007485" h="9525">
                  <a:moveTo>
                    <a:pt x="409244" y="0"/>
                  </a:moveTo>
                  <a:lnTo>
                    <a:pt x="399732" y="0"/>
                  </a:lnTo>
                  <a:lnTo>
                    <a:pt x="399732" y="9525"/>
                  </a:lnTo>
                  <a:lnTo>
                    <a:pt x="409244" y="9525"/>
                  </a:lnTo>
                  <a:lnTo>
                    <a:pt x="409244" y="0"/>
                  </a:lnTo>
                  <a:close/>
                </a:path>
                <a:path w="4007485" h="9525">
                  <a:moveTo>
                    <a:pt x="466356" y="0"/>
                  </a:moveTo>
                  <a:lnTo>
                    <a:pt x="456844" y="0"/>
                  </a:lnTo>
                  <a:lnTo>
                    <a:pt x="456844" y="9525"/>
                  </a:lnTo>
                  <a:lnTo>
                    <a:pt x="466356" y="9525"/>
                  </a:lnTo>
                  <a:lnTo>
                    <a:pt x="466356" y="0"/>
                  </a:lnTo>
                  <a:close/>
                </a:path>
                <a:path w="4007485" h="9525">
                  <a:moveTo>
                    <a:pt x="523455" y="0"/>
                  </a:moveTo>
                  <a:lnTo>
                    <a:pt x="513943" y="0"/>
                  </a:lnTo>
                  <a:lnTo>
                    <a:pt x="513943" y="9525"/>
                  </a:lnTo>
                  <a:lnTo>
                    <a:pt x="523455" y="9525"/>
                  </a:lnTo>
                  <a:lnTo>
                    <a:pt x="523455" y="0"/>
                  </a:lnTo>
                  <a:close/>
                </a:path>
                <a:path w="4007485" h="9525">
                  <a:moveTo>
                    <a:pt x="580567" y="0"/>
                  </a:moveTo>
                  <a:lnTo>
                    <a:pt x="571055" y="0"/>
                  </a:lnTo>
                  <a:lnTo>
                    <a:pt x="571055" y="9525"/>
                  </a:lnTo>
                  <a:lnTo>
                    <a:pt x="580567" y="9525"/>
                  </a:lnTo>
                  <a:lnTo>
                    <a:pt x="580567" y="0"/>
                  </a:lnTo>
                  <a:close/>
                </a:path>
                <a:path w="4007485" h="9525">
                  <a:moveTo>
                    <a:pt x="637667" y="0"/>
                  </a:moveTo>
                  <a:lnTo>
                    <a:pt x="628154" y="0"/>
                  </a:lnTo>
                  <a:lnTo>
                    <a:pt x="628154" y="9525"/>
                  </a:lnTo>
                  <a:lnTo>
                    <a:pt x="637667" y="9525"/>
                  </a:lnTo>
                  <a:lnTo>
                    <a:pt x="637667" y="0"/>
                  </a:lnTo>
                  <a:close/>
                </a:path>
                <a:path w="4007485" h="9525">
                  <a:moveTo>
                    <a:pt x="694778" y="0"/>
                  </a:moveTo>
                  <a:lnTo>
                    <a:pt x="685253" y="0"/>
                  </a:lnTo>
                  <a:lnTo>
                    <a:pt x="685253" y="9525"/>
                  </a:lnTo>
                  <a:lnTo>
                    <a:pt x="694778" y="9525"/>
                  </a:lnTo>
                  <a:lnTo>
                    <a:pt x="694778" y="0"/>
                  </a:lnTo>
                  <a:close/>
                </a:path>
                <a:path w="4007485" h="9525">
                  <a:moveTo>
                    <a:pt x="751878" y="0"/>
                  </a:moveTo>
                  <a:lnTo>
                    <a:pt x="742365" y="0"/>
                  </a:lnTo>
                  <a:lnTo>
                    <a:pt x="742365" y="9525"/>
                  </a:lnTo>
                  <a:lnTo>
                    <a:pt x="751878" y="9525"/>
                  </a:lnTo>
                  <a:lnTo>
                    <a:pt x="751878" y="0"/>
                  </a:lnTo>
                  <a:close/>
                </a:path>
                <a:path w="4007485" h="9525">
                  <a:moveTo>
                    <a:pt x="808990" y="0"/>
                  </a:moveTo>
                  <a:lnTo>
                    <a:pt x="799465" y="0"/>
                  </a:lnTo>
                  <a:lnTo>
                    <a:pt x="799465" y="9525"/>
                  </a:lnTo>
                  <a:lnTo>
                    <a:pt x="808990" y="9525"/>
                  </a:lnTo>
                  <a:lnTo>
                    <a:pt x="808990" y="0"/>
                  </a:lnTo>
                  <a:close/>
                </a:path>
                <a:path w="4007485" h="9525">
                  <a:moveTo>
                    <a:pt x="866089" y="0"/>
                  </a:moveTo>
                  <a:lnTo>
                    <a:pt x="856576" y="0"/>
                  </a:lnTo>
                  <a:lnTo>
                    <a:pt x="856576" y="9525"/>
                  </a:lnTo>
                  <a:lnTo>
                    <a:pt x="866089" y="9525"/>
                  </a:lnTo>
                  <a:lnTo>
                    <a:pt x="866089" y="0"/>
                  </a:lnTo>
                  <a:close/>
                </a:path>
                <a:path w="4007485" h="9525">
                  <a:moveTo>
                    <a:pt x="923201" y="0"/>
                  </a:moveTo>
                  <a:lnTo>
                    <a:pt x="913676" y="0"/>
                  </a:lnTo>
                  <a:lnTo>
                    <a:pt x="913676" y="9525"/>
                  </a:lnTo>
                  <a:lnTo>
                    <a:pt x="923201" y="9525"/>
                  </a:lnTo>
                  <a:lnTo>
                    <a:pt x="923201" y="0"/>
                  </a:lnTo>
                  <a:close/>
                </a:path>
                <a:path w="4007485" h="9525">
                  <a:moveTo>
                    <a:pt x="980300" y="0"/>
                  </a:moveTo>
                  <a:lnTo>
                    <a:pt x="970788" y="0"/>
                  </a:lnTo>
                  <a:lnTo>
                    <a:pt x="970788" y="9525"/>
                  </a:lnTo>
                  <a:lnTo>
                    <a:pt x="980300" y="9525"/>
                  </a:lnTo>
                  <a:lnTo>
                    <a:pt x="980300" y="0"/>
                  </a:lnTo>
                  <a:close/>
                </a:path>
                <a:path w="4007485" h="9525">
                  <a:moveTo>
                    <a:pt x="1037412" y="0"/>
                  </a:moveTo>
                  <a:lnTo>
                    <a:pt x="1027887" y="0"/>
                  </a:lnTo>
                  <a:lnTo>
                    <a:pt x="1027887" y="9525"/>
                  </a:lnTo>
                  <a:lnTo>
                    <a:pt x="1037412" y="9525"/>
                  </a:lnTo>
                  <a:lnTo>
                    <a:pt x="1037412" y="0"/>
                  </a:lnTo>
                  <a:close/>
                </a:path>
                <a:path w="4007485" h="9525">
                  <a:moveTo>
                    <a:pt x="1094511" y="0"/>
                  </a:moveTo>
                  <a:lnTo>
                    <a:pt x="1084999" y="0"/>
                  </a:lnTo>
                  <a:lnTo>
                    <a:pt x="1084999" y="9525"/>
                  </a:lnTo>
                  <a:lnTo>
                    <a:pt x="1094511" y="9525"/>
                  </a:lnTo>
                  <a:lnTo>
                    <a:pt x="1094511" y="0"/>
                  </a:lnTo>
                  <a:close/>
                </a:path>
                <a:path w="4007485" h="9525">
                  <a:moveTo>
                    <a:pt x="1151623" y="0"/>
                  </a:moveTo>
                  <a:lnTo>
                    <a:pt x="1142098" y="0"/>
                  </a:lnTo>
                  <a:lnTo>
                    <a:pt x="1142098" y="9525"/>
                  </a:lnTo>
                  <a:lnTo>
                    <a:pt x="1151623" y="9525"/>
                  </a:lnTo>
                  <a:lnTo>
                    <a:pt x="1151623" y="0"/>
                  </a:lnTo>
                  <a:close/>
                </a:path>
                <a:path w="4007485" h="9525">
                  <a:moveTo>
                    <a:pt x="1208722" y="0"/>
                  </a:moveTo>
                  <a:lnTo>
                    <a:pt x="1199210" y="0"/>
                  </a:lnTo>
                  <a:lnTo>
                    <a:pt x="1199210" y="9525"/>
                  </a:lnTo>
                  <a:lnTo>
                    <a:pt x="1208722" y="9525"/>
                  </a:lnTo>
                  <a:lnTo>
                    <a:pt x="1208722" y="0"/>
                  </a:lnTo>
                  <a:close/>
                </a:path>
                <a:path w="4007485" h="9525">
                  <a:moveTo>
                    <a:pt x="1265834" y="0"/>
                  </a:moveTo>
                  <a:lnTo>
                    <a:pt x="1256309" y="0"/>
                  </a:lnTo>
                  <a:lnTo>
                    <a:pt x="1256309" y="9525"/>
                  </a:lnTo>
                  <a:lnTo>
                    <a:pt x="1265834" y="9525"/>
                  </a:lnTo>
                  <a:lnTo>
                    <a:pt x="1265834" y="0"/>
                  </a:lnTo>
                  <a:close/>
                </a:path>
                <a:path w="4007485" h="9525">
                  <a:moveTo>
                    <a:pt x="1322933" y="0"/>
                  </a:moveTo>
                  <a:lnTo>
                    <a:pt x="1313421" y="0"/>
                  </a:lnTo>
                  <a:lnTo>
                    <a:pt x="1313421" y="9525"/>
                  </a:lnTo>
                  <a:lnTo>
                    <a:pt x="1322933" y="9525"/>
                  </a:lnTo>
                  <a:lnTo>
                    <a:pt x="1322933" y="0"/>
                  </a:lnTo>
                  <a:close/>
                </a:path>
                <a:path w="4007485" h="9525">
                  <a:moveTo>
                    <a:pt x="1380045" y="0"/>
                  </a:moveTo>
                  <a:lnTo>
                    <a:pt x="1370520" y="0"/>
                  </a:lnTo>
                  <a:lnTo>
                    <a:pt x="1370520" y="9525"/>
                  </a:lnTo>
                  <a:lnTo>
                    <a:pt x="1380045" y="9525"/>
                  </a:lnTo>
                  <a:lnTo>
                    <a:pt x="1380045" y="0"/>
                  </a:lnTo>
                  <a:close/>
                </a:path>
                <a:path w="4007485" h="9525">
                  <a:moveTo>
                    <a:pt x="1437144" y="0"/>
                  </a:moveTo>
                  <a:lnTo>
                    <a:pt x="1427632" y="0"/>
                  </a:lnTo>
                  <a:lnTo>
                    <a:pt x="1427632" y="9525"/>
                  </a:lnTo>
                  <a:lnTo>
                    <a:pt x="1437144" y="9525"/>
                  </a:lnTo>
                  <a:lnTo>
                    <a:pt x="1437144" y="0"/>
                  </a:lnTo>
                  <a:close/>
                </a:path>
                <a:path w="4007485" h="9525">
                  <a:moveTo>
                    <a:pt x="1494256" y="0"/>
                  </a:moveTo>
                  <a:lnTo>
                    <a:pt x="1484731" y="0"/>
                  </a:lnTo>
                  <a:lnTo>
                    <a:pt x="1484731" y="9525"/>
                  </a:lnTo>
                  <a:lnTo>
                    <a:pt x="1494256" y="9525"/>
                  </a:lnTo>
                  <a:lnTo>
                    <a:pt x="1494256" y="0"/>
                  </a:lnTo>
                  <a:close/>
                </a:path>
                <a:path w="4007485" h="9525">
                  <a:moveTo>
                    <a:pt x="1551355" y="0"/>
                  </a:moveTo>
                  <a:lnTo>
                    <a:pt x="1541843" y="0"/>
                  </a:lnTo>
                  <a:lnTo>
                    <a:pt x="1541843" y="9525"/>
                  </a:lnTo>
                  <a:lnTo>
                    <a:pt x="1551355" y="9525"/>
                  </a:lnTo>
                  <a:lnTo>
                    <a:pt x="1551355" y="0"/>
                  </a:lnTo>
                  <a:close/>
                </a:path>
                <a:path w="4007485" h="9525">
                  <a:moveTo>
                    <a:pt x="1608467" y="0"/>
                  </a:moveTo>
                  <a:lnTo>
                    <a:pt x="1598942" y="0"/>
                  </a:lnTo>
                  <a:lnTo>
                    <a:pt x="1598942" y="9525"/>
                  </a:lnTo>
                  <a:lnTo>
                    <a:pt x="1608467" y="9525"/>
                  </a:lnTo>
                  <a:lnTo>
                    <a:pt x="1608467" y="0"/>
                  </a:lnTo>
                  <a:close/>
                </a:path>
                <a:path w="4007485" h="9525">
                  <a:moveTo>
                    <a:pt x="1665566" y="0"/>
                  </a:moveTo>
                  <a:lnTo>
                    <a:pt x="1656054" y="0"/>
                  </a:lnTo>
                  <a:lnTo>
                    <a:pt x="1656054" y="9525"/>
                  </a:lnTo>
                  <a:lnTo>
                    <a:pt x="1665566" y="9525"/>
                  </a:lnTo>
                  <a:lnTo>
                    <a:pt x="1665566" y="0"/>
                  </a:lnTo>
                  <a:close/>
                </a:path>
                <a:path w="4007485" h="9525">
                  <a:moveTo>
                    <a:pt x="1722678" y="0"/>
                  </a:moveTo>
                  <a:lnTo>
                    <a:pt x="1713153" y="0"/>
                  </a:lnTo>
                  <a:lnTo>
                    <a:pt x="1713153" y="9525"/>
                  </a:lnTo>
                  <a:lnTo>
                    <a:pt x="1722678" y="9525"/>
                  </a:lnTo>
                  <a:lnTo>
                    <a:pt x="1722678" y="0"/>
                  </a:lnTo>
                  <a:close/>
                </a:path>
                <a:path w="4007485" h="9525">
                  <a:moveTo>
                    <a:pt x="1779778" y="0"/>
                  </a:moveTo>
                  <a:lnTo>
                    <a:pt x="1770265" y="0"/>
                  </a:lnTo>
                  <a:lnTo>
                    <a:pt x="1770265" y="9525"/>
                  </a:lnTo>
                  <a:lnTo>
                    <a:pt x="1779778" y="9525"/>
                  </a:lnTo>
                  <a:lnTo>
                    <a:pt x="1779778" y="0"/>
                  </a:lnTo>
                  <a:close/>
                </a:path>
                <a:path w="4007485" h="9525">
                  <a:moveTo>
                    <a:pt x="1836889" y="0"/>
                  </a:moveTo>
                  <a:lnTo>
                    <a:pt x="1827364" y="0"/>
                  </a:lnTo>
                  <a:lnTo>
                    <a:pt x="1827364" y="9525"/>
                  </a:lnTo>
                  <a:lnTo>
                    <a:pt x="1836889" y="9525"/>
                  </a:lnTo>
                  <a:lnTo>
                    <a:pt x="1836889" y="0"/>
                  </a:lnTo>
                  <a:close/>
                </a:path>
                <a:path w="4007485" h="9525">
                  <a:moveTo>
                    <a:pt x="1893989" y="0"/>
                  </a:moveTo>
                  <a:lnTo>
                    <a:pt x="1884476" y="0"/>
                  </a:lnTo>
                  <a:lnTo>
                    <a:pt x="1884476" y="9525"/>
                  </a:lnTo>
                  <a:lnTo>
                    <a:pt x="1893989" y="9525"/>
                  </a:lnTo>
                  <a:lnTo>
                    <a:pt x="1893989" y="0"/>
                  </a:lnTo>
                  <a:close/>
                </a:path>
                <a:path w="4007485" h="9525">
                  <a:moveTo>
                    <a:pt x="1951101" y="0"/>
                  </a:moveTo>
                  <a:lnTo>
                    <a:pt x="1941576" y="0"/>
                  </a:lnTo>
                  <a:lnTo>
                    <a:pt x="1941576" y="9525"/>
                  </a:lnTo>
                  <a:lnTo>
                    <a:pt x="1951101" y="9525"/>
                  </a:lnTo>
                  <a:lnTo>
                    <a:pt x="1951101" y="0"/>
                  </a:lnTo>
                  <a:close/>
                </a:path>
                <a:path w="4007485" h="9525">
                  <a:moveTo>
                    <a:pt x="2008200" y="0"/>
                  </a:moveTo>
                  <a:lnTo>
                    <a:pt x="1998687" y="0"/>
                  </a:lnTo>
                  <a:lnTo>
                    <a:pt x="1998687" y="9525"/>
                  </a:lnTo>
                  <a:lnTo>
                    <a:pt x="2008200" y="9525"/>
                  </a:lnTo>
                  <a:lnTo>
                    <a:pt x="2008200" y="0"/>
                  </a:lnTo>
                  <a:close/>
                </a:path>
                <a:path w="4007485" h="9525">
                  <a:moveTo>
                    <a:pt x="2065312" y="0"/>
                  </a:moveTo>
                  <a:lnTo>
                    <a:pt x="2055787" y="0"/>
                  </a:lnTo>
                  <a:lnTo>
                    <a:pt x="2055787" y="9525"/>
                  </a:lnTo>
                  <a:lnTo>
                    <a:pt x="2065312" y="9525"/>
                  </a:lnTo>
                  <a:lnTo>
                    <a:pt x="2065312" y="0"/>
                  </a:lnTo>
                  <a:close/>
                </a:path>
                <a:path w="4007485" h="9525">
                  <a:moveTo>
                    <a:pt x="2122411" y="0"/>
                  </a:moveTo>
                  <a:lnTo>
                    <a:pt x="2112899" y="0"/>
                  </a:lnTo>
                  <a:lnTo>
                    <a:pt x="2112899" y="9525"/>
                  </a:lnTo>
                  <a:lnTo>
                    <a:pt x="2122411" y="9525"/>
                  </a:lnTo>
                  <a:lnTo>
                    <a:pt x="2122411" y="0"/>
                  </a:lnTo>
                  <a:close/>
                </a:path>
                <a:path w="4007485" h="9525">
                  <a:moveTo>
                    <a:pt x="2179523" y="0"/>
                  </a:moveTo>
                  <a:lnTo>
                    <a:pt x="2169998" y="0"/>
                  </a:lnTo>
                  <a:lnTo>
                    <a:pt x="2169998" y="9525"/>
                  </a:lnTo>
                  <a:lnTo>
                    <a:pt x="2179523" y="9525"/>
                  </a:lnTo>
                  <a:lnTo>
                    <a:pt x="2179523" y="0"/>
                  </a:lnTo>
                  <a:close/>
                </a:path>
                <a:path w="4007485" h="9525">
                  <a:moveTo>
                    <a:pt x="2236622" y="0"/>
                  </a:moveTo>
                  <a:lnTo>
                    <a:pt x="2227110" y="0"/>
                  </a:lnTo>
                  <a:lnTo>
                    <a:pt x="2227110" y="9525"/>
                  </a:lnTo>
                  <a:lnTo>
                    <a:pt x="2236622" y="9525"/>
                  </a:lnTo>
                  <a:lnTo>
                    <a:pt x="2236622" y="0"/>
                  </a:lnTo>
                  <a:close/>
                </a:path>
                <a:path w="4007485" h="9525">
                  <a:moveTo>
                    <a:pt x="2293721" y="0"/>
                  </a:moveTo>
                  <a:lnTo>
                    <a:pt x="2284209" y="0"/>
                  </a:lnTo>
                  <a:lnTo>
                    <a:pt x="2284209" y="9525"/>
                  </a:lnTo>
                  <a:lnTo>
                    <a:pt x="2293721" y="9525"/>
                  </a:lnTo>
                  <a:lnTo>
                    <a:pt x="2293721" y="0"/>
                  </a:lnTo>
                  <a:close/>
                </a:path>
                <a:path w="4007485" h="9525">
                  <a:moveTo>
                    <a:pt x="2350833" y="0"/>
                  </a:moveTo>
                  <a:lnTo>
                    <a:pt x="2341321" y="0"/>
                  </a:lnTo>
                  <a:lnTo>
                    <a:pt x="2341321" y="9525"/>
                  </a:lnTo>
                  <a:lnTo>
                    <a:pt x="2350833" y="9525"/>
                  </a:lnTo>
                  <a:lnTo>
                    <a:pt x="2350833" y="0"/>
                  </a:lnTo>
                  <a:close/>
                </a:path>
                <a:path w="4007485" h="9525">
                  <a:moveTo>
                    <a:pt x="2407932" y="0"/>
                  </a:moveTo>
                  <a:lnTo>
                    <a:pt x="2398420" y="0"/>
                  </a:lnTo>
                  <a:lnTo>
                    <a:pt x="2398420" y="9525"/>
                  </a:lnTo>
                  <a:lnTo>
                    <a:pt x="2407932" y="9525"/>
                  </a:lnTo>
                  <a:lnTo>
                    <a:pt x="2407932" y="0"/>
                  </a:lnTo>
                  <a:close/>
                </a:path>
                <a:path w="4007485" h="9525">
                  <a:moveTo>
                    <a:pt x="2465044" y="0"/>
                  </a:moveTo>
                  <a:lnTo>
                    <a:pt x="2455532" y="0"/>
                  </a:lnTo>
                  <a:lnTo>
                    <a:pt x="2455532" y="9525"/>
                  </a:lnTo>
                  <a:lnTo>
                    <a:pt x="2465044" y="9525"/>
                  </a:lnTo>
                  <a:lnTo>
                    <a:pt x="2465044" y="0"/>
                  </a:lnTo>
                  <a:close/>
                </a:path>
                <a:path w="4007485" h="9525">
                  <a:moveTo>
                    <a:pt x="2522143" y="0"/>
                  </a:moveTo>
                  <a:lnTo>
                    <a:pt x="2512631" y="0"/>
                  </a:lnTo>
                  <a:lnTo>
                    <a:pt x="2512631" y="9525"/>
                  </a:lnTo>
                  <a:lnTo>
                    <a:pt x="2522143" y="9525"/>
                  </a:lnTo>
                  <a:lnTo>
                    <a:pt x="2522143" y="0"/>
                  </a:lnTo>
                  <a:close/>
                </a:path>
                <a:path w="4007485" h="9525">
                  <a:moveTo>
                    <a:pt x="2579255" y="0"/>
                  </a:moveTo>
                  <a:lnTo>
                    <a:pt x="2569730" y="0"/>
                  </a:lnTo>
                  <a:lnTo>
                    <a:pt x="2569730" y="9525"/>
                  </a:lnTo>
                  <a:lnTo>
                    <a:pt x="2579255" y="9525"/>
                  </a:lnTo>
                  <a:lnTo>
                    <a:pt x="2579255" y="0"/>
                  </a:lnTo>
                  <a:close/>
                </a:path>
                <a:path w="4007485" h="9525">
                  <a:moveTo>
                    <a:pt x="2636355" y="0"/>
                  </a:moveTo>
                  <a:lnTo>
                    <a:pt x="2626842" y="0"/>
                  </a:lnTo>
                  <a:lnTo>
                    <a:pt x="2626842" y="9525"/>
                  </a:lnTo>
                  <a:lnTo>
                    <a:pt x="2636355" y="9525"/>
                  </a:lnTo>
                  <a:lnTo>
                    <a:pt x="2636355" y="0"/>
                  </a:lnTo>
                  <a:close/>
                </a:path>
                <a:path w="4007485" h="9525">
                  <a:moveTo>
                    <a:pt x="2693466" y="0"/>
                  </a:moveTo>
                  <a:lnTo>
                    <a:pt x="2683941" y="0"/>
                  </a:lnTo>
                  <a:lnTo>
                    <a:pt x="2683941" y="9525"/>
                  </a:lnTo>
                  <a:lnTo>
                    <a:pt x="2693466" y="9525"/>
                  </a:lnTo>
                  <a:lnTo>
                    <a:pt x="2693466" y="0"/>
                  </a:lnTo>
                  <a:close/>
                </a:path>
                <a:path w="4007485" h="9525">
                  <a:moveTo>
                    <a:pt x="2750566" y="0"/>
                  </a:moveTo>
                  <a:lnTo>
                    <a:pt x="2741053" y="0"/>
                  </a:lnTo>
                  <a:lnTo>
                    <a:pt x="2741053" y="9525"/>
                  </a:lnTo>
                  <a:lnTo>
                    <a:pt x="2750566" y="9525"/>
                  </a:lnTo>
                  <a:lnTo>
                    <a:pt x="2750566" y="0"/>
                  </a:lnTo>
                  <a:close/>
                </a:path>
                <a:path w="4007485" h="9525">
                  <a:moveTo>
                    <a:pt x="2807678" y="0"/>
                  </a:moveTo>
                  <a:lnTo>
                    <a:pt x="2798153" y="0"/>
                  </a:lnTo>
                  <a:lnTo>
                    <a:pt x="2798153" y="9525"/>
                  </a:lnTo>
                  <a:lnTo>
                    <a:pt x="2807678" y="9525"/>
                  </a:lnTo>
                  <a:lnTo>
                    <a:pt x="2807678" y="0"/>
                  </a:lnTo>
                  <a:close/>
                </a:path>
                <a:path w="4007485" h="9525">
                  <a:moveTo>
                    <a:pt x="2864777" y="0"/>
                  </a:moveTo>
                  <a:lnTo>
                    <a:pt x="2855264" y="0"/>
                  </a:lnTo>
                  <a:lnTo>
                    <a:pt x="2855264" y="9525"/>
                  </a:lnTo>
                  <a:lnTo>
                    <a:pt x="2864777" y="9525"/>
                  </a:lnTo>
                  <a:lnTo>
                    <a:pt x="2864777" y="0"/>
                  </a:lnTo>
                  <a:close/>
                </a:path>
                <a:path w="4007485" h="9525">
                  <a:moveTo>
                    <a:pt x="2921889" y="0"/>
                  </a:moveTo>
                  <a:lnTo>
                    <a:pt x="2912364" y="0"/>
                  </a:lnTo>
                  <a:lnTo>
                    <a:pt x="2912364" y="9525"/>
                  </a:lnTo>
                  <a:lnTo>
                    <a:pt x="2921889" y="9525"/>
                  </a:lnTo>
                  <a:lnTo>
                    <a:pt x="2921889" y="0"/>
                  </a:lnTo>
                  <a:close/>
                </a:path>
                <a:path w="4007485" h="9525">
                  <a:moveTo>
                    <a:pt x="2978988" y="0"/>
                  </a:moveTo>
                  <a:lnTo>
                    <a:pt x="2969476" y="0"/>
                  </a:lnTo>
                  <a:lnTo>
                    <a:pt x="2969476" y="9525"/>
                  </a:lnTo>
                  <a:lnTo>
                    <a:pt x="2978988" y="9525"/>
                  </a:lnTo>
                  <a:lnTo>
                    <a:pt x="2978988" y="0"/>
                  </a:lnTo>
                  <a:close/>
                </a:path>
                <a:path w="4007485" h="9525">
                  <a:moveTo>
                    <a:pt x="3036100" y="0"/>
                  </a:moveTo>
                  <a:lnTo>
                    <a:pt x="3026575" y="0"/>
                  </a:lnTo>
                  <a:lnTo>
                    <a:pt x="3026575" y="9525"/>
                  </a:lnTo>
                  <a:lnTo>
                    <a:pt x="3036100" y="9525"/>
                  </a:lnTo>
                  <a:lnTo>
                    <a:pt x="3036100" y="0"/>
                  </a:lnTo>
                  <a:close/>
                </a:path>
                <a:path w="4007485" h="9525">
                  <a:moveTo>
                    <a:pt x="3093199" y="0"/>
                  </a:moveTo>
                  <a:lnTo>
                    <a:pt x="3083687" y="0"/>
                  </a:lnTo>
                  <a:lnTo>
                    <a:pt x="3083687" y="9525"/>
                  </a:lnTo>
                  <a:lnTo>
                    <a:pt x="3093199" y="9525"/>
                  </a:lnTo>
                  <a:lnTo>
                    <a:pt x="3093199" y="0"/>
                  </a:lnTo>
                  <a:close/>
                </a:path>
                <a:path w="4007485" h="9525">
                  <a:moveTo>
                    <a:pt x="3150311" y="0"/>
                  </a:moveTo>
                  <a:lnTo>
                    <a:pt x="3140786" y="0"/>
                  </a:lnTo>
                  <a:lnTo>
                    <a:pt x="3140786" y="9525"/>
                  </a:lnTo>
                  <a:lnTo>
                    <a:pt x="3150311" y="9525"/>
                  </a:lnTo>
                  <a:lnTo>
                    <a:pt x="3150311" y="0"/>
                  </a:lnTo>
                  <a:close/>
                </a:path>
                <a:path w="4007485" h="9525">
                  <a:moveTo>
                    <a:pt x="3207410" y="0"/>
                  </a:moveTo>
                  <a:lnTo>
                    <a:pt x="3197898" y="0"/>
                  </a:lnTo>
                  <a:lnTo>
                    <a:pt x="3197898" y="9525"/>
                  </a:lnTo>
                  <a:lnTo>
                    <a:pt x="3207410" y="9525"/>
                  </a:lnTo>
                  <a:lnTo>
                    <a:pt x="3207410" y="0"/>
                  </a:lnTo>
                  <a:close/>
                </a:path>
                <a:path w="4007485" h="9525">
                  <a:moveTo>
                    <a:pt x="3264522" y="0"/>
                  </a:moveTo>
                  <a:lnTo>
                    <a:pt x="3254997" y="0"/>
                  </a:lnTo>
                  <a:lnTo>
                    <a:pt x="3254997" y="9525"/>
                  </a:lnTo>
                  <a:lnTo>
                    <a:pt x="3264522" y="9525"/>
                  </a:lnTo>
                  <a:lnTo>
                    <a:pt x="3264522" y="0"/>
                  </a:lnTo>
                  <a:close/>
                </a:path>
                <a:path w="4007485" h="9525">
                  <a:moveTo>
                    <a:pt x="3321621" y="0"/>
                  </a:moveTo>
                  <a:lnTo>
                    <a:pt x="3312109" y="0"/>
                  </a:lnTo>
                  <a:lnTo>
                    <a:pt x="3312109" y="9525"/>
                  </a:lnTo>
                  <a:lnTo>
                    <a:pt x="3321621" y="9525"/>
                  </a:lnTo>
                  <a:lnTo>
                    <a:pt x="3321621" y="0"/>
                  </a:lnTo>
                  <a:close/>
                </a:path>
                <a:path w="4007485" h="9525">
                  <a:moveTo>
                    <a:pt x="3378733" y="0"/>
                  </a:moveTo>
                  <a:lnTo>
                    <a:pt x="3369208" y="0"/>
                  </a:lnTo>
                  <a:lnTo>
                    <a:pt x="3369208" y="9525"/>
                  </a:lnTo>
                  <a:lnTo>
                    <a:pt x="3378733" y="9525"/>
                  </a:lnTo>
                  <a:lnTo>
                    <a:pt x="3378733" y="0"/>
                  </a:lnTo>
                  <a:close/>
                </a:path>
                <a:path w="4007485" h="9525">
                  <a:moveTo>
                    <a:pt x="3435832" y="0"/>
                  </a:moveTo>
                  <a:lnTo>
                    <a:pt x="3426320" y="0"/>
                  </a:lnTo>
                  <a:lnTo>
                    <a:pt x="3426320" y="9525"/>
                  </a:lnTo>
                  <a:lnTo>
                    <a:pt x="3435832" y="9525"/>
                  </a:lnTo>
                  <a:lnTo>
                    <a:pt x="3435832" y="0"/>
                  </a:lnTo>
                  <a:close/>
                </a:path>
                <a:path w="4007485" h="9525">
                  <a:moveTo>
                    <a:pt x="3492944" y="0"/>
                  </a:moveTo>
                  <a:lnTo>
                    <a:pt x="3483419" y="0"/>
                  </a:lnTo>
                  <a:lnTo>
                    <a:pt x="3483419" y="9525"/>
                  </a:lnTo>
                  <a:lnTo>
                    <a:pt x="3492944" y="9525"/>
                  </a:lnTo>
                  <a:lnTo>
                    <a:pt x="3492944" y="0"/>
                  </a:lnTo>
                  <a:close/>
                </a:path>
                <a:path w="4007485" h="9525">
                  <a:moveTo>
                    <a:pt x="3550043" y="0"/>
                  </a:moveTo>
                  <a:lnTo>
                    <a:pt x="3540531" y="0"/>
                  </a:lnTo>
                  <a:lnTo>
                    <a:pt x="3540531" y="9525"/>
                  </a:lnTo>
                  <a:lnTo>
                    <a:pt x="3550043" y="9525"/>
                  </a:lnTo>
                  <a:lnTo>
                    <a:pt x="3550043" y="0"/>
                  </a:lnTo>
                  <a:close/>
                </a:path>
                <a:path w="4007485" h="9525">
                  <a:moveTo>
                    <a:pt x="3607155" y="0"/>
                  </a:moveTo>
                  <a:lnTo>
                    <a:pt x="3597630" y="0"/>
                  </a:lnTo>
                  <a:lnTo>
                    <a:pt x="3597630" y="9525"/>
                  </a:lnTo>
                  <a:lnTo>
                    <a:pt x="3607155" y="9525"/>
                  </a:lnTo>
                  <a:lnTo>
                    <a:pt x="3607155" y="0"/>
                  </a:lnTo>
                  <a:close/>
                </a:path>
                <a:path w="4007485" h="9525">
                  <a:moveTo>
                    <a:pt x="3664254" y="0"/>
                  </a:moveTo>
                  <a:lnTo>
                    <a:pt x="3654742" y="0"/>
                  </a:lnTo>
                  <a:lnTo>
                    <a:pt x="3654742" y="9525"/>
                  </a:lnTo>
                  <a:lnTo>
                    <a:pt x="3664254" y="9525"/>
                  </a:lnTo>
                  <a:lnTo>
                    <a:pt x="3664254" y="0"/>
                  </a:lnTo>
                  <a:close/>
                </a:path>
                <a:path w="4007485" h="9525">
                  <a:moveTo>
                    <a:pt x="3721366" y="0"/>
                  </a:moveTo>
                  <a:lnTo>
                    <a:pt x="3711841" y="0"/>
                  </a:lnTo>
                  <a:lnTo>
                    <a:pt x="3711841" y="9525"/>
                  </a:lnTo>
                  <a:lnTo>
                    <a:pt x="3721366" y="9525"/>
                  </a:lnTo>
                  <a:lnTo>
                    <a:pt x="3721366" y="0"/>
                  </a:lnTo>
                  <a:close/>
                </a:path>
                <a:path w="4007485" h="9525">
                  <a:moveTo>
                    <a:pt x="3778466" y="0"/>
                  </a:moveTo>
                  <a:lnTo>
                    <a:pt x="3768953" y="0"/>
                  </a:lnTo>
                  <a:lnTo>
                    <a:pt x="3768953" y="9525"/>
                  </a:lnTo>
                  <a:lnTo>
                    <a:pt x="3778466" y="9525"/>
                  </a:lnTo>
                  <a:lnTo>
                    <a:pt x="3778466" y="0"/>
                  </a:lnTo>
                  <a:close/>
                </a:path>
                <a:path w="4007485" h="9525">
                  <a:moveTo>
                    <a:pt x="3835577" y="0"/>
                  </a:moveTo>
                  <a:lnTo>
                    <a:pt x="3826052" y="0"/>
                  </a:lnTo>
                  <a:lnTo>
                    <a:pt x="3826052" y="9525"/>
                  </a:lnTo>
                  <a:lnTo>
                    <a:pt x="3835577" y="9525"/>
                  </a:lnTo>
                  <a:lnTo>
                    <a:pt x="3835577" y="0"/>
                  </a:lnTo>
                  <a:close/>
                </a:path>
                <a:path w="4007485" h="9525">
                  <a:moveTo>
                    <a:pt x="3892677" y="0"/>
                  </a:moveTo>
                  <a:lnTo>
                    <a:pt x="3883164" y="0"/>
                  </a:lnTo>
                  <a:lnTo>
                    <a:pt x="3883164" y="9525"/>
                  </a:lnTo>
                  <a:lnTo>
                    <a:pt x="3892677" y="9525"/>
                  </a:lnTo>
                  <a:lnTo>
                    <a:pt x="3892677" y="0"/>
                  </a:lnTo>
                  <a:close/>
                </a:path>
                <a:path w="4007485" h="9525">
                  <a:moveTo>
                    <a:pt x="3949789" y="0"/>
                  </a:moveTo>
                  <a:lnTo>
                    <a:pt x="3940264" y="0"/>
                  </a:lnTo>
                  <a:lnTo>
                    <a:pt x="3940264" y="9525"/>
                  </a:lnTo>
                  <a:lnTo>
                    <a:pt x="3949789" y="9525"/>
                  </a:lnTo>
                  <a:lnTo>
                    <a:pt x="3949789" y="0"/>
                  </a:lnTo>
                  <a:close/>
                </a:path>
                <a:path w="4007485" h="9525">
                  <a:moveTo>
                    <a:pt x="4006888" y="0"/>
                  </a:moveTo>
                  <a:lnTo>
                    <a:pt x="3997375" y="0"/>
                  </a:lnTo>
                  <a:lnTo>
                    <a:pt x="3997375" y="9525"/>
                  </a:lnTo>
                  <a:lnTo>
                    <a:pt x="4006888" y="9525"/>
                  </a:lnTo>
                  <a:lnTo>
                    <a:pt x="4006888" y="0"/>
                  </a:lnTo>
                  <a:close/>
                </a:path>
              </a:pathLst>
            </a:custGeom>
            <a:solidFill>
              <a:srgbClr val="C7C6C3"/>
            </a:solidFill>
          </p:spPr>
          <p:txBody>
            <a:bodyPr wrap="square" lIns="0" tIns="0" rIns="0" bIns="0" rtlCol="0"/>
            <a:lstStyle/>
            <a:p>
              <a:endParaRPr/>
            </a:p>
          </p:txBody>
        </p:sp>
        <p:sp>
          <p:nvSpPr>
            <p:cNvPr id="18" name="object 18"/>
            <p:cNvSpPr/>
            <p:nvPr/>
          </p:nvSpPr>
          <p:spPr>
            <a:xfrm>
              <a:off x="5489905" y="3029445"/>
              <a:ext cx="4007485" cy="9525"/>
            </a:xfrm>
            <a:custGeom>
              <a:avLst/>
              <a:gdLst/>
              <a:ahLst/>
              <a:cxnLst/>
              <a:rect l="l" t="t" r="r" b="b"/>
              <a:pathLst>
                <a:path w="4007484" h="9525">
                  <a:moveTo>
                    <a:pt x="9512" y="0"/>
                  </a:moveTo>
                  <a:lnTo>
                    <a:pt x="0" y="0"/>
                  </a:lnTo>
                  <a:lnTo>
                    <a:pt x="0" y="9525"/>
                  </a:lnTo>
                  <a:lnTo>
                    <a:pt x="9512" y="9525"/>
                  </a:lnTo>
                  <a:lnTo>
                    <a:pt x="9512" y="0"/>
                  </a:lnTo>
                  <a:close/>
                </a:path>
                <a:path w="4007484" h="9525">
                  <a:moveTo>
                    <a:pt x="66611" y="0"/>
                  </a:moveTo>
                  <a:lnTo>
                    <a:pt x="57099" y="0"/>
                  </a:lnTo>
                  <a:lnTo>
                    <a:pt x="57099" y="9525"/>
                  </a:lnTo>
                  <a:lnTo>
                    <a:pt x="66611" y="9525"/>
                  </a:lnTo>
                  <a:lnTo>
                    <a:pt x="66611" y="0"/>
                  </a:lnTo>
                  <a:close/>
                </a:path>
                <a:path w="4007484" h="9525">
                  <a:moveTo>
                    <a:pt x="123723" y="0"/>
                  </a:moveTo>
                  <a:lnTo>
                    <a:pt x="114211" y="0"/>
                  </a:lnTo>
                  <a:lnTo>
                    <a:pt x="114211" y="9525"/>
                  </a:lnTo>
                  <a:lnTo>
                    <a:pt x="123723" y="9525"/>
                  </a:lnTo>
                  <a:lnTo>
                    <a:pt x="123723" y="0"/>
                  </a:lnTo>
                  <a:close/>
                </a:path>
                <a:path w="4007484" h="9525">
                  <a:moveTo>
                    <a:pt x="180822" y="0"/>
                  </a:moveTo>
                  <a:lnTo>
                    <a:pt x="171310" y="0"/>
                  </a:lnTo>
                  <a:lnTo>
                    <a:pt x="171310" y="9525"/>
                  </a:lnTo>
                  <a:lnTo>
                    <a:pt x="180822" y="9525"/>
                  </a:lnTo>
                  <a:lnTo>
                    <a:pt x="180822" y="0"/>
                  </a:lnTo>
                  <a:close/>
                </a:path>
                <a:path w="4007484" h="9525">
                  <a:moveTo>
                    <a:pt x="237934" y="0"/>
                  </a:moveTo>
                  <a:lnTo>
                    <a:pt x="228422" y="0"/>
                  </a:lnTo>
                  <a:lnTo>
                    <a:pt x="228422" y="9525"/>
                  </a:lnTo>
                  <a:lnTo>
                    <a:pt x="237934" y="9525"/>
                  </a:lnTo>
                  <a:lnTo>
                    <a:pt x="237934" y="0"/>
                  </a:lnTo>
                  <a:close/>
                </a:path>
                <a:path w="4007484" h="9525">
                  <a:moveTo>
                    <a:pt x="295033" y="0"/>
                  </a:moveTo>
                  <a:lnTo>
                    <a:pt x="285521" y="0"/>
                  </a:lnTo>
                  <a:lnTo>
                    <a:pt x="285521" y="9525"/>
                  </a:lnTo>
                  <a:lnTo>
                    <a:pt x="295033" y="9525"/>
                  </a:lnTo>
                  <a:lnTo>
                    <a:pt x="295033" y="0"/>
                  </a:lnTo>
                  <a:close/>
                </a:path>
                <a:path w="4007484" h="9525">
                  <a:moveTo>
                    <a:pt x="352145" y="0"/>
                  </a:moveTo>
                  <a:lnTo>
                    <a:pt x="342620" y="0"/>
                  </a:lnTo>
                  <a:lnTo>
                    <a:pt x="342620" y="9525"/>
                  </a:lnTo>
                  <a:lnTo>
                    <a:pt x="352145" y="9525"/>
                  </a:lnTo>
                  <a:lnTo>
                    <a:pt x="352145" y="0"/>
                  </a:lnTo>
                  <a:close/>
                </a:path>
                <a:path w="4007484" h="9525">
                  <a:moveTo>
                    <a:pt x="409244" y="0"/>
                  </a:moveTo>
                  <a:lnTo>
                    <a:pt x="399732" y="0"/>
                  </a:lnTo>
                  <a:lnTo>
                    <a:pt x="399732" y="9525"/>
                  </a:lnTo>
                  <a:lnTo>
                    <a:pt x="409244" y="9525"/>
                  </a:lnTo>
                  <a:lnTo>
                    <a:pt x="409244" y="0"/>
                  </a:lnTo>
                  <a:close/>
                </a:path>
                <a:path w="4007484" h="9525">
                  <a:moveTo>
                    <a:pt x="466356" y="0"/>
                  </a:moveTo>
                  <a:lnTo>
                    <a:pt x="456831" y="0"/>
                  </a:lnTo>
                  <a:lnTo>
                    <a:pt x="456831" y="9525"/>
                  </a:lnTo>
                  <a:lnTo>
                    <a:pt x="466356" y="9525"/>
                  </a:lnTo>
                  <a:lnTo>
                    <a:pt x="466356" y="0"/>
                  </a:lnTo>
                  <a:close/>
                </a:path>
                <a:path w="4007484" h="9525">
                  <a:moveTo>
                    <a:pt x="523455" y="0"/>
                  </a:moveTo>
                  <a:lnTo>
                    <a:pt x="513943" y="0"/>
                  </a:lnTo>
                  <a:lnTo>
                    <a:pt x="513943" y="9525"/>
                  </a:lnTo>
                  <a:lnTo>
                    <a:pt x="523455" y="9525"/>
                  </a:lnTo>
                  <a:lnTo>
                    <a:pt x="523455" y="0"/>
                  </a:lnTo>
                  <a:close/>
                </a:path>
                <a:path w="4007484" h="9525">
                  <a:moveTo>
                    <a:pt x="580567" y="0"/>
                  </a:moveTo>
                  <a:lnTo>
                    <a:pt x="571042" y="0"/>
                  </a:lnTo>
                  <a:lnTo>
                    <a:pt x="571042" y="9525"/>
                  </a:lnTo>
                  <a:lnTo>
                    <a:pt x="580567" y="9525"/>
                  </a:lnTo>
                  <a:lnTo>
                    <a:pt x="580567" y="0"/>
                  </a:lnTo>
                  <a:close/>
                </a:path>
                <a:path w="4007484" h="9525">
                  <a:moveTo>
                    <a:pt x="637667" y="0"/>
                  </a:moveTo>
                  <a:lnTo>
                    <a:pt x="628154" y="0"/>
                  </a:lnTo>
                  <a:lnTo>
                    <a:pt x="628154" y="9525"/>
                  </a:lnTo>
                  <a:lnTo>
                    <a:pt x="637667" y="9525"/>
                  </a:lnTo>
                  <a:lnTo>
                    <a:pt x="637667" y="0"/>
                  </a:lnTo>
                  <a:close/>
                </a:path>
                <a:path w="4007484" h="9525">
                  <a:moveTo>
                    <a:pt x="694778" y="0"/>
                  </a:moveTo>
                  <a:lnTo>
                    <a:pt x="685253" y="0"/>
                  </a:lnTo>
                  <a:lnTo>
                    <a:pt x="685253" y="9525"/>
                  </a:lnTo>
                  <a:lnTo>
                    <a:pt x="694778" y="9525"/>
                  </a:lnTo>
                  <a:lnTo>
                    <a:pt x="694778" y="0"/>
                  </a:lnTo>
                  <a:close/>
                </a:path>
                <a:path w="4007484" h="9525">
                  <a:moveTo>
                    <a:pt x="751878" y="0"/>
                  </a:moveTo>
                  <a:lnTo>
                    <a:pt x="742365" y="0"/>
                  </a:lnTo>
                  <a:lnTo>
                    <a:pt x="742365" y="9525"/>
                  </a:lnTo>
                  <a:lnTo>
                    <a:pt x="751878" y="9525"/>
                  </a:lnTo>
                  <a:lnTo>
                    <a:pt x="751878" y="0"/>
                  </a:lnTo>
                  <a:close/>
                </a:path>
                <a:path w="4007484" h="9525">
                  <a:moveTo>
                    <a:pt x="808990" y="0"/>
                  </a:moveTo>
                  <a:lnTo>
                    <a:pt x="799465" y="0"/>
                  </a:lnTo>
                  <a:lnTo>
                    <a:pt x="799465" y="9525"/>
                  </a:lnTo>
                  <a:lnTo>
                    <a:pt x="808990" y="9525"/>
                  </a:lnTo>
                  <a:lnTo>
                    <a:pt x="808990" y="0"/>
                  </a:lnTo>
                  <a:close/>
                </a:path>
                <a:path w="4007484" h="9525">
                  <a:moveTo>
                    <a:pt x="866089" y="0"/>
                  </a:moveTo>
                  <a:lnTo>
                    <a:pt x="856576" y="0"/>
                  </a:lnTo>
                  <a:lnTo>
                    <a:pt x="856576" y="9525"/>
                  </a:lnTo>
                  <a:lnTo>
                    <a:pt x="866089" y="9525"/>
                  </a:lnTo>
                  <a:lnTo>
                    <a:pt x="866089" y="0"/>
                  </a:lnTo>
                  <a:close/>
                </a:path>
                <a:path w="4007484" h="9525">
                  <a:moveTo>
                    <a:pt x="923201" y="0"/>
                  </a:moveTo>
                  <a:lnTo>
                    <a:pt x="913676" y="0"/>
                  </a:lnTo>
                  <a:lnTo>
                    <a:pt x="913676" y="9525"/>
                  </a:lnTo>
                  <a:lnTo>
                    <a:pt x="923201" y="9525"/>
                  </a:lnTo>
                  <a:lnTo>
                    <a:pt x="923201" y="0"/>
                  </a:lnTo>
                  <a:close/>
                </a:path>
                <a:path w="4007484" h="9525">
                  <a:moveTo>
                    <a:pt x="980300" y="0"/>
                  </a:moveTo>
                  <a:lnTo>
                    <a:pt x="970788" y="0"/>
                  </a:lnTo>
                  <a:lnTo>
                    <a:pt x="970788" y="9525"/>
                  </a:lnTo>
                  <a:lnTo>
                    <a:pt x="980300" y="9525"/>
                  </a:lnTo>
                  <a:lnTo>
                    <a:pt x="980300" y="0"/>
                  </a:lnTo>
                  <a:close/>
                </a:path>
                <a:path w="4007484" h="9525">
                  <a:moveTo>
                    <a:pt x="1037412" y="0"/>
                  </a:moveTo>
                  <a:lnTo>
                    <a:pt x="1027887" y="0"/>
                  </a:lnTo>
                  <a:lnTo>
                    <a:pt x="1027887" y="9525"/>
                  </a:lnTo>
                  <a:lnTo>
                    <a:pt x="1037412" y="9525"/>
                  </a:lnTo>
                  <a:lnTo>
                    <a:pt x="1037412" y="0"/>
                  </a:lnTo>
                  <a:close/>
                </a:path>
                <a:path w="4007484" h="9525">
                  <a:moveTo>
                    <a:pt x="1094511" y="0"/>
                  </a:moveTo>
                  <a:lnTo>
                    <a:pt x="1084999" y="0"/>
                  </a:lnTo>
                  <a:lnTo>
                    <a:pt x="1084999" y="9525"/>
                  </a:lnTo>
                  <a:lnTo>
                    <a:pt x="1094511" y="9525"/>
                  </a:lnTo>
                  <a:lnTo>
                    <a:pt x="1094511" y="0"/>
                  </a:lnTo>
                  <a:close/>
                </a:path>
                <a:path w="4007484" h="9525">
                  <a:moveTo>
                    <a:pt x="1151623" y="0"/>
                  </a:moveTo>
                  <a:lnTo>
                    <a:pt x="1142098" y="0"/>
                  </a:lnTo>
                  <a:lnTo>
                    <a:pt x="1142098" y="9525"/>
                  </a:lnTo>
                  <a:lnTo>
                    <a:pt x="1151623" y="9525"/>
                  </a:lnTo>
                  <a:lnTo>
                    <a:pt x="1151623" y="0"/>
                  </a:lnTo>
                  <a:close/>
                </a:path>
                <a:path w="4007484" h="9525">
                  <a:moveTo>
                    <a:pt x="1208722" y="0"/>
                  </a:moveTo>
                  <a:lnTo>
                    <a:pt x="1199210" y="0"/>
                  </a:lnTo>
                  <a:lnTo>
                    <a:pt x="1199210" y="9525"/>
                  </a:lnTo>
                  <a:lnTo>
                    <a:pt x="1208722" y="9525"/>
                  </a:lnTo>
                  <a:lnTo>
                    <a:pt x="1208722" y="0"/>
                  </a:lnTo>
                  <a:close/>
                </a:path>
                <a:path w="4007484" h="9525">
                  <a:moveTo>
                    <a:pt x="1265834" y="0"/>
                  </a:moveTo>
                  <a:lnTo>
                    <a:pt x="1256309" y="0"/>
                  </a:lnTo>
                  <a:lnTo>
                    <a:pt x="1256309" y="9525"/>
                  </a:lnTo>
                  <a:lnTo>
                    <a:pt x="1265834" y="9525"/>
                  </a:lnTo>
                  <a:lnTo>
                    <a:pt x="1265834" y="0"/>
                  </a:lnTo>
                  <a:close/>
                </a:path>
                <a:path w="4007484" h="9525">
                  <a:moveTo>
                    <a:pt x="1322933" y="0"/>
                  </a:moveTo>
                  <a:lnTo>
                    <a:pt x="1313421" y="0"/>
                  </a:lnTo>
                  <a:lnTo>
                    <a:pt x="1313421" y="9525"/>
                  </a:lnTo>
                  <a:lnTo>
                    <a:pt x="1322933" y="9525"/>
                  </a:lnTo>
                  <a:lnTo>
                    <a:pt x="1322933" y="0"/>
                  </a:lnTo>
                  <a:close/>
                </a:path>
                <a:path w="4007484" h="9525">
                  <a:moveTo>
                    <a:pt x="1380045" y="0"/>
                  </a:moveTo>
                  <a:lnTo>
                    <a:pt x="1370520" y="0"/>
                  </a:lnTo>
                  <a:lnTo>
                    <a:pt x="1370520" y="9525"/>
                  </a:lnTo>
                  <a:lnTo>
                    <a:pt x="1380045" y="9525"/>
                  </a:lnTo>
                  <a:lnTo>
                    <a:pt x="1380045" y="0"/>
                  </a:lnTo>
                  <a:close/>
                </a:path>
                <a:path w="4007484" h="9525">
                  <a:moveTo>
                    <a:pt x="1437144" y="0"/>
                  </a:moveTo>
                  <a:lnTo>
                    <a:pt x="1427632" y="0"/>
                  </a:lnTo>
                  <a:lnTo>
                    <a:pt x="1427632" y="9525"/>
                  </a:lnTo>
                  <a:lnTo>
                    <a:pt x="1437144" y="9525"/>
                  </a:lnTo>
                  <a:lnTo>
                    <a:pt x="1437144" y="0"/>
                  </a:lnTo>
                  <a:close/>
                </a:path>
                <a:path w="4007484" h="9525">
                  <a:moveTo>
                    <a:pt x="1494256" y="0"/>
                  </a:moveTo>
                  <a:lnTo>
                    <a:pt x="1484731" y="0"/>
                  </a:lnTo>
                  <a:lnTo>
                    <a:pt x="1484731" y="9525"/>
                  </a:lnTo>
                  <a:lnTo>
                    <a:pt x="1494256" y="9525"/>
                  </a:lnTo>
                  <a:lnTo>
                    <a:pt x="1494256" y="0"/>
                  </a:lnTo>
                  <a:close/>
                </a:path>
                <a:path w="4007484" h="9525">
                  <a:moveTo>
                    <a:pt x="1551355" y="0"/>
                  </a:moveTo>
                  <a:lnTo>
                    <a:pt x="1541843" y="0"/>
                  </a:lnTo>
                  <a:lnTo>
                    <a:pt x="1541843" y="9525"/>
                  </a:lnTo>
                  <a:lnTo>
                    <a:pt x="1551355" y="9525"/>
                  </a:lnTo>
                  <a:lnTo>
                    <a:pt x="1551355" y="0"/>
                  </a:lnTo>
                  <a:close/>
                </a:path>
                <a:path w="4007484" h="9525">
                  <a:moveTo>
                    <a:pt x="1608467" y="0"/>
                  </a:moveTo>
                  <a:lnTo>
                    <a:pt x="1598942" y="0"/>
                  </a:lnTo>
                  <a:lnTo>
                    <a:pt x="1598942" y="9525"/>
                  </a:lnTo>
                  <a:lnTo>
                    <a:pt x="1608467" y="9525"/>
                  </a:lnTo>
                  <a:lnTo>
                    <a:pt x="1608467" y="0"/>
                  </a:lnTo>
                  <a:close/>
                </a:path>
                <a:path w="4007484" h="9525">
                  <a:moveTo>
                    <a:pt x="1665566" y="0"/>
                  </a:moveTo>
                  <a:lnTo>
                    <a:pt x="1656054" y="0"/>
                  </a:lnTo>
                  <a:lnTo>
                    <a:pt x="1656054" y="9525"/>
                  </a:lnTo>
                  <a:lnTo>
                    <a:pt x="1665566" y="9525"/>
                  </a:lnTo>
                  <a:lnTo>
                    <a:pt x="1665566" y="0"/>
                  </a:lnTo>
                  <a:close/>
                </a:path>
                <a:path w="4007484" h="9525">
                  <a:moveTo>
                    <a:pt x="1722678" y="0"/>
                  </a:moveTo>
                  <a:lnTo>
                    <a:pt x="1713153" y="0"/>
                  </a:lnTo>
                  <a:lnTo>
                    <a:pt x="1713153" y="9525"/>
                  </a:lnTo>
                  <a:lnTo>
                    <a:pt x="1722678" y="9525"/>
                  </a:lnTo>
                  <a:lnTo>
                    <a:pt x="1722678" y="0"/>
                  </a:lnTo>
                  <a:close/>
                </a:path>
                <a:path w="4007484" h="9525">
                  <a:moveTo>
                    <a:pt x="1779778" y="0"/>
                  </a:moveTo>
                  <a:lnTo>
                    <a:pt x="1770265" y="0"/>
                  </a:lnTo>
                  <a:lnTo>
                    <a:pt x="1770265" y="9525"/>
                  </a:lnTo>
                  <a:lnTo>
                    <a:pt x="1779778" y="9525"/>
                  </a:lnTo>
                  <a:lnTo>
                    <a:pt x="1779778" y="0"/>
                  </a:lnTo>
                  <a:close/>
                </a:path>
                <a:path w="4007484" h="9525">
                  <a:moveTo>
                    <a:pt x="1836877" y="0"/>
                  </a:moveTo>
                  <a:lnTo>
                    <a:pt x="1827364" y="0"/>
                  </a:lnTo>
                  <a:lnTo>
                    <a:pt x="1827364" y="9525"/>
                  </a:lnTo>
                  <a:lnTo>
                    <a:pt x="1836877" y="9525"/>
                  </a:lnTo>
                  <a:lnTo>
                    <a:pt x="1836877" y="0"/>
                  </a:lnTo>
                  <a:close/>
                </a:path>
                <a:path w="4007484" h="9525">
                  <a:moveTo>
                    <a:pt x="1893989" y="0"/>
                  </a:moveTo>
                  <a:lnTo>
                    <a:pt x="1884476" y="0"/>
                  </a:lnTo>
                  <a:lnTo>
                    <a:pt x="1884476" y="9525"/>
                  </a:lnTo>
                  <a:lnTo>
                    <a:pt x="1893989" y="9525"/>
                  </a:lnTo>
                  <a:lnTo>
                    <a:pt x="1893989" y="0"/>
                  </a:lnTo>
                  <a:close/>
                </a:path>
                <a:path w="4007484" h="9525">
                  <a:moveTo>
                    <a:pt x="1951088" y="0"/>
                  </a:moveTo>
                  <a:lnTo>
                    <a:pt x="1941576" y="0"/>
                  </a:lnTo>
                  <a:lnTo>
                    <a:pt x="1941576" y="9525"/>
                  </a:lnTo>
                  <a:lnTo>
                    <a:pt x="1951088" y="9525"/>
                  </a:lnTo>
                  <a:lnTo>
                    <a:pt x="1951088" y="0"/>
                  </a:lnTo>
                  <a:close/>
                </a:path>
                <a:path w="4007484" h="9525">
                  <a:moveTo>
                    <a:pt x="2008200" y="0"/>
                  </a:moveTo>
                  <a:lnTo>
                    <a:pt x="1998687" y="0"/>
                  </a:lnTo>
                  <a:lnTo>
                    <a:pt x="1998687" y="9525"/>
                  </a:lnTo>
                  <a:lnTo>
                    <a:pt x="2008200" y="9525"/>
                  </a:lnTo>
                  <a:lnTo>
                    <a:pt x="2008200" y="0"/>
                  </a:lnTo>
                  <a:close/>
                </a:path>
                <a:path w="4007484" h="9525">
                  <a:moveTo>
                    <a:pt x="2065299" y="0"/>
                  </a:moveTo>
                  <a:lnTo>
                    <a:pt x="2055787" y="0"/>
                  </a:lnTo>
                  <a:lnTo>
                    <a:pt x="2055787" y="9525"/>
                  </a:lnTo>
                  <a:lnTo>
                    <a:pt x="2065299" y="9525"/>
                  </a:lnTo>
                  <a:lnTo>
                    <a:pt x="2065299" y="0"/>
                  </a:lnTo>
                  <a:close/>
                </a:path>
                <a:path w="4007484" h="9525">
                  <a:moveTo>
                    <a:pt x="2122411" y="0"/>
                  </a:moveTo>
                  <a:lnTo>
                    <a:pt x="2112899" y="0"/>
                  </a:lnTo>
                  <a:lnTo>
                    <a:pt x="2112899" y="9525"/>
                  </a:lnTo>
                  <a:lnTo>
                    <a:pt x="2122411" y="9525"/>
                  </a:lnTo>
                  <a:lnTo>
                    <a:pt x="2122411" y="0"/>
                  </a:lnTo>
                  <a:close/>
                </a:path>
                <a:path w="4007484" h="9525">
                  <a:moveTo>
                    <a:pt x="2179510" y="0"/>
                  </a:moveTo>
                  <a:lnTo>
                    <a:pt x="2169998" y="0"/>
                  </a:lnTo>
                  <a:lnTo>
                    <a:pt x="2169998" y="9525"/>
                  </a:lnTo>
                  <a:lnTo>
                    <a:pt x="2179510" y="9525"/>
                  </a:lnTo>
                  <a:lnTo>
                    <a:pt x="2179510" y="0"/>
                  </a:lnTo>
                  <a:close/>
                </a:path>
                <a:path w="4007484" h="9525">
                  <a:moveTo>
                    <a:pt x="2236622" y="0"/>
                  </a:moveTo>
                  <a:lnTo>
                    <a:pt x="2227097" y="0"/>
                  </a:lnTo>
                  <a:lnTo>
                    <a:pt x="2227097" y="9525"/>
                  </a:lnTo>
                  <a:lnTo>
                    <a:pt x="2236622" y="9525"/>
                  </a:lnTo>
                  <a:lnTo>
                    <a:pt x="2236622" y="0"/>
                  </a:lnTo>
                  <a:close/>
                </a:path>
                <a:path w="4007484" h="9525">
                  <a:moveTo>
                    <a:pt x="2293721" y="0"/>
                  </a:moveTo>
                  <a:lnTo>
                    <a:pt x="2284209" y="0"/>
                  </a:lnTo>
                  <a:lnTo>
                    <a:pt x="2284209" y="9525"/>
                  </a:lnTo>
                  <a:lnTo>
                    <a:pt x="2293721" y="9525"/>
                  </a:lnTo>
                  <a:lnTo>
                    <a:pt x="2293721" y="0"/>
                  </a:lnTo>
                  <a:close/>
                </a:path>
                <a:path w="4007484" h="9525">
                  <a:moveTo>
                    <a:pt x="2350833" y="0"/>
                  </a:moveTo>
                  <a:lnTo>
                    <a:pt x="2341308" y="0"/>
                  </a:lnTo>
                  <a:lnTo>
                    <a:pt x="2341308" y="9525"/>
                  </a:lnTo>
                  <a:lnTo>
                    <a:pt x="2350833" y="9525"/>
                  </a:lnTo>
                  <a:lnTo>
                    <a:pt x="2350833" y="0"/>
                  </a:lnTo>
                  <a:close/>
                </a:path>
                <a:path w="4007484" h="9525">
                  <a:moveTo>
                    <a:pt x="2407932" y="0"/>
                  </a:moveTo>
                  <a:lnTo>
                    <a:pt x="2398420" y="0"/>
                  </a:lnTo>
                  <a:lnTo>
                    <a:pt x="2398420" y="9525"/>
                  </a:lnTo>
                  <a:lnTo>
                    <a:pt x="2407932" y="9525"/>
                  </a:lnTo>
                  <a:lnTo>
                    <a:pt x="2407932" y="0"/>
                  </a:lnTo>
                  <a:close/>
                </a:path>
                <a:path w="4007484" h="9525">
                  <a:moveTo>
                    <a:pt x="2465044" y="0"/>
                  </a:moveTo>
                  <a:lnTo>
                    <a:pt x="2455519" y="0"/>
                  </a:lnTo>
                  <a:lnTo>
                    <a:pt x="2455519" y="9525"/>
                  </a:lnTo>
                  <a:lnTo>
                    <a:pt x="2465044" y="9525"/>
                  </a:lnTo>
                  <a:lnTo>
                    <a:pt x="2465044" y="0"/>
                  </a:lnTo>
                  <a:close/>
                </a:path>
                <a:path w="4007484" h="9525">
                  <a:moveTo>
                    <a:pt x="2522143" y="0"/>
                  </a:moveTo>
                  <a:lnTo>
                    <a:pt x="2512631" y="0"/>
                  </a:lnTo>
                  <a:lnTo>
                    <a:pt x="2512631" y="9525"/>
                  </a:lnTo>
                  <a:lnTo>
                    <a:pt x="2522143" y="9525"/>
                  </a:lnTo>
                  <a:lnTo>
                    <a:pt x="2522143" y="0"/>
                  </a:lnTo>
                  <a:close/>
                </a:path>
                <a:path w="4007484" h="9525">
                  <a:moveTo>
                    <a:pt x="2579255" y="0"/>
                  </a:moveTo>
                  <a:lnTo>
                    <a:pt x="2569730" y="0"/>
                  </a:lnTo>
                  <a:lnTo>
                    <a:pt x="2569730" y="9525"/>
                  </a:lnTo>
                  <a:lnTo>
                    <a:pt x="2579255" y="9525"/>
                  </a:lnTo>
                  <a:lnTo>
                    <a:pt x="2579255" y="0"/>
                  </a:lnTo>
                  <a:close/>
                </a:path>
                <a:path w="4007484" h="9525">
                  <a:moveTo>
                    <a:pt x="2636355" y="0"/>
                  </a:moveTo>
                  <a:lnTo>
                    <a:pt x="2626842" y="0"/>
                  </a:lnTo>
                  <a:lnTo>
                    <a:pt x="2626842" y="9525"/>
                  </a:lnTo>
                  <a:lnTo>
                    <a:pt x="2636355" y="9525"/>
                  </a:lnTo>
                  <a:lnTo>
                    <a:pt x="2636355" y="0"/>
                  </a:lnTo>
                  <a:close/>
                </a:path>
                <a:path w="4007484" h="9525">
                  <a:moveTo>
                    <a:pt x="2693466" y="0"/>
                  </a:moveTo>
                  <a:lnTo>
                    <a:pt x="2683941" y="0"/>
                  </a:lnTo>
                  <a:lnTo>
                    <a:pt x="2683941" y="9525"/>
                  </a:lnTo>
                  <a:lnTo>
                    <a:pt x="2693466" y="9525"/>
                  </a:lnTo>
                  <a:lnTo>
                    <a:pt x="2693466" y="0"/>
                  </a:lnTo>
                  <a:close/>
                </a:path>
                <a:path w="4007484" h="9525">
                  <a:moveTo>
                    <a:pt x="2750566" y="0"/>
                  </a:moveTo>
                  <a:lnTo>
                    <a:pt x="2741053" y="0"/>
                  </a:lnTo>
                  <a:lnTo>
                    <a:pt x="2741053" y="9525"/>
                  </a:lnTo>
                  <a:lnTo>
                    <a:pt x="2750566" y="9525"/>
                  </a:lnTo>
                  <a:lnTo>
                    <a:pt x="2750566" y="0"/>
                  </a:lnTo>
                  <a:close/>
                </a:path>
                <a:path w="4007484" h="9525">
                  <a:moveTo>
                    <a:pt x="2807678" y="0"/>
                  </a:moveTo>
                  <a:lnTo>
                    <a:pt x="2798153" y="0"/>
                  </a:lnTo>
                  <a:lnTo>
                    <a:pt x="2798153" y="9525"/>
                  </a:lnTo>
                  <a:lnTo>
                    <a:pt x="2807678" y="9525"/>
                  </a:lnTo>
                  <a:lnTo>
                    <a:pt x="2807678" y="0"/>
                  </a:lnTo>
                  <a:close/>
                </a:path>
                <a:path w="4007484" h="9525">
                  <a:moveTo>
                    <a:pt x="2864777" y="0"/>
                  </a:moveTo>
                  <a:lnTo>
                    <a:pt x="2855264" y="0"/>
                  </a:lnTo>
                  <a:lnTo>
                    <a:pt x="2855264" y="9525"/>
                  </a:lnTo>
                  <a:lnTo>
                    <a:pt x="2864777" y="9525"/>
                  </a:lnTo>
                  <a:lnTo>
                    <a:pt x="2864777" y="0"/>
                  </a:lnTo>
                  <a:close/>
                </a:path>
                <a:path w="4007484" h="9525">
                  <a:moveTo>
                    <a:pt x="2921889" y="0"/>
                  </a:moveTo>
                  <a:lnTo>
                    <a:pt x="2912364" y="0"/>
                  </a:lnTo>
                  <a:lnTo>
                    <a:pt x="2912364" y="9525"/>
                  </a:lnTo>
                  <a:lnTo>
                    <a:pt x="2921889" y="9525"/>
                  </a:lnTo>
                  <a:lnTo>
                    <a:pt x="2921889" y="0"/>
                  </a:lnTo>
                  <a:close/>
                </a:path>
                <a:path w="4007484" h="9525">
                  <a:moveTo>
                    <a:pt x="2978988" y="0"/>
                  </a:moveTo>
                  <a:lnTo>
                    <a:pt x="2969476" y="0"/>
                  </a:lnTo>
                  <a:lnTo>
                    <a:pt x="2969476" y="9525"/>
                  </a:lnTo>
                  <a:lnTo>
                    <a:pt x="2978988" y="9525"/>
                  </a:lnTo>
                  <a:lnTo>
                    <a:pt x="2978988" y="0"/>
                  </a:lnTo>
                  <a:close/>
                </a:path>
                <a:path w="4007484" h="9525">
                  <a:moveTo>
                    <a:pt x="3036100" y="0"/>
                  </a:moveTo>
                  <a:lnTo>
                    <a:pt x="3026575" y="0"/>
                  </a:lnTo>
                  <a:lnTo>
                    <a:pt x="3026575" y="9525"/>
                  </a:lnTo>
                  <a:lnTo>
                    <a:pt x="3036100" y="9525"/>
                  </a:lnTo>
                  <a:lnTo>
                    <a:pt x="3036100" y="0"/>
                  </a:lnTo>
                  <a:close/>
                </a:path>
                <a:path w="4007484" h="9525">
                  <a:moveTo>
                    <a:pt x="3093199" y="0"/>
                  </a:moveTo>
                  <a:lnTo>
                    <a:pt x="3083687" y="0"/>
                  </a:lnTo>
                  <a:lnTo>
                    <a:pt x="3083687" y="9525"/>
                  </a:lnTo>
                  <a:lnTo>
                    <a:pt x="3093199" y="9525"/>
                  </a:lnTo>
                  <a:lnTo>
                    <a:pt x="3093199" y="0"/>
                  </a:lnTo>
                  <a:close/>
                </a:path>
                <a:path w="4007484" h="9525">
                  <a:moveTo>
                    <a:pt x="3150311" y="0"/>
                  </a:moveTo>
                  <a:lnTo>
                    <a:pt x="3140786" y="0"/>
                  </a:lnTo>
                  <a:lnTo>
                    <a:pt x="3140786" y="9525"/>
                  </a:lnTo>
                  <a:lnTo>
                    <a:pt x="3150311" y="9525"/>
                  </a:lnTo>
                  <a:lnTo>
                    <a:pt x="3150311" y="0"/>
                  </a:lnTo>
                  <a:close/>
                </a:path>
                <a:path w="4007484" h="9525">
                  <a:moveTo>
                    <a:pt x="3207410" y="0"/>
                  </a:moveTo>
                  <a:lnTo>
                    <a:pt x="3197898" y="0"/>
                  </a:lnTo>
                  <a:lnTo>
                    <a:pt x="3197898" y="9525"/>
                  </a:lnTo>
                  <a:lnTo>
                    <a:pt x="3207410" y="9525"/>
                  </a:lnTo>
                  <a:lnTo>
                    <a:pt x="3207410" y="0"/>
                  </a:lnTo>
                  <a:close/>
                </a:path>
                <a:path w="4007484" h="9525">
                  <a:moveTo>
                    <a:pt x="3264522" y="0"/>
                  </a:moveTo>
                  <a:lnTo>
                    <a:pt x="3254997" y="0"/>
                  </a:lnTo>
                  <a:lnTo>
                    <a:pt x="3254997" y="9525"/>
                  </a:lnTo>
                  <a:lnTo>
                    <a:pt x="3264522" y="9525"/>
                  </a:lnTo>
                  <a:lnTo>
                    <a:pt x="3264522" y="0"/>
                  </a:lnTo>
                  <a:close/>
                </a:path>
                <a:path w="4007484" h="9525">
                  <a:moveTo>
                    <a:pt x="3321621" y="0"/>
                  </a:moveTo>
                  <a:lnTo>
                    <a:pt x="3312109" y="0"/>
                  </a:lnTo>
                  <a:lnTo>
                    <a:pt x="3312109" y="9525"/>
                  </a:lnTo>
                  <a:lnTo>
                    <a:pt x="3321621" y="9525"/>
                  </a:lnTo>
                  <a:lnTo>
                    <a:pt x="3321621" y="0"/>
                  </a:lnTo>
                  <a:close/>
                </a:path>
                <a:path w="4007484" h="9525">
                  <a:moveTo>
                    <a:pt x="3378733" y="0"/>
                  </a:moveTo>
                  <a:lnTo>
                    <a:pt x="3369208" y="0"/>
                  </a:lnTo>
                  <a:lnTo>
                    <a:pt x="3369208" y="9525"/>
                  </a:lnTo>
                  <a:lnTo>
                    <a:pt x="3378733" y="9525"/>
                  </a:lnTo>
                  <a:lnTo>
                    <a:pt x="3378733" y="0"/>
                  </a:lnTo>
                  <a:close/>
                </a:path>
                <a:path w="4007484" h="9525">
                  <a:moveTo>
                    <a:pt x="3435832" y="0"/>
                  </a:moveTo>
                  <a:lnTo>
                    <a:pt x="3426320" y="0"/>
                  </a:lnTo>
                  <a:lnTo>
                    <a:pt x="3426320" y="9525"/>
                  </a:lnTo>
                  <a:lnTo>
                    <a:pt x="3435832" y="9525"/>
                  </a:lnTo>
                  <a:lnTo>
                    <a:pt x="3435832" y="0"/>
                  </a:lnTo>
                  <a:close/>
                </a:path>
                <a:path w="4007484" h="9525">
                  <a:moveTo>
                    <a:pt x="3492944" y="0"/>
                  </a:moveTo>
                  <a:lnTo>
                    <a:pt x="3483419" y="0"/>
                  </a:lnTo>
                  <a:lnTo>
                    <a:pt x="3483419" y="9525"/>
                  </a:lnTo>
                  <a:lnTo>
                    <a:pt x="3492944" y="9525"/>
                  </a:lnTo>
                  <a:lnTo>
                    <a:pt x="3492944" y="0"/>
                  </a:lnTo>
                  <a:close/>
                </a:path>
                <a:path w="4007484" h="9525">
                  <a:moveTo>
                    <a:pt x="3550043" y="0"/>
                  </a:moveTo>
                  <a:lnTo>
                    <a:pt x="3540531" y="0"/>
                  </a:lnTo>
                  <a:lnTo>
                    <a:pt x="3540531" y="9525"/>
                  </a:lnTo>
                  <a:lnTo>
                    <a:pt x="3550043" y="9525"/>
                  </a:lnTo>
                  <a:lnTo>
                    <a:pt x="3550043" y="0"/>
                  </a:lnTo>
                  <a:close/>
                </a:path>
                <a:path w="4007484" h="9525">
                  <a:moveTo>
                    <a:pt x="3607155" y="0"/>
                  </a:moveTo>
                  <a:lnTo>
                    <a:pt x="3597630" y="0"/>
                  </a:lnTo>
                  <a:lnTo>
                    <a:pt x="3597630" y="9525"/>
                  </a:lnTo>
                  <a:lnTo>
                    <a:pt x="3607155" y="9525"/>
                  </a:lnTo>
                  <a:lnTo>
                    <a:pt x="3607155" y="0"/>
                  </a:lnTo>
                  <a:close/>
                </a:path>
                <a:path w="4007484" h="9525">
                  <a:moveTo>
                    <a:pt x="3664254" y="0"/>
                  </a:moveTo>
                  <a:lnTo>
                    <a:pt x="3654742" y="0"/>
                  </a:lnTo>
                  <a:lnTo>
                    <a:pt x="3654742" y="9525"/>
                  </a:lnTo>
                  <a:lnTo>
                    <a:pt x="3664254" y="9525"/>
                  </a:lnTo>
                  <a:lnTo>
                    <a:pt x="3664254" y="0"/>
                  </a:lnTo>
                  <a:close/>
                </a:path>
                <a:path w="4007484" h="9525">
                  <a:moveTo>
                    <a:pt x="3721354" y="0"/>
                  </a:moveTo>
                  <a:lnTo>
                    <a:pt x="3711841" y="0"/>
                  </a:lnTo>
                  <a:lnTo>
                    <a:pt x="3711841" y="9525"/>
                  </a:lnTo>
                  <a:lnTo>
                    <a:pt x="3721354" y="9525"/>
                  </a:lnTo>
                  <a:lnTo>
                    <a:pt x="3721354" y="0"/>
                  </a:lnTo>
                  <a:close/>
                </a:path>
                <a:path w="4007484" h="9525">
                  <a:moveTo>
                    <a:pt x="3778466" y="0"/>
                  </a:moveTo>
                  <a:lnTo>
                    <a:pt x="3768953" y="0"/>
                  </a:lnTo>
                  <a:lnTo>
                    <a:pt x="3768953" y="9525"/>
                  </a:lnTo>
                  <a:lnTo>
                    <a:pt x="3778466" y="9525"/>
                  </a:lnTo>
                  <a:lnTo>
                    <a:pt x="3778466" y="0"/>
                  </a:lnTo>
                  <a:close/>
                </a:path>
                <a:path w="4007484" h="9525">
                  <a:moveTo>
                    <a:pt x="3835565" y="0"/>
                  </a:moveTo>
                  <a:lnTo>
                    <a:pt x="3826052" y="0"/>
                  </a:lnTo>
                  <a:lnTo>
                    <a:pt x="3826052" y="9525"/>
                  </a:lnTo>
                  <a:lnTo>
                    <a:pt x="3835565" y="9525"/>
                  </a:lnTo>
                  <a:lnTo>
                    <a:pt x="3835565" y="0"/>
                  </a:lnTo>
                  <a:close/>
                </a:path>
                <a:path w="4007484" h="9525">
                  <a:moveTo>
                    <a:pt x="3892677" y="0"/>
                  </a:moveTo>
                  <a:lnTo>
                    <a:pt x="3883164" y="0"/>
                  </a:lnTo>
                  <a:lnTo>
                    <a:pt x="3883164" y="9525"/>
                  </a:lnTo>
                  <a:lnTo>
                    <a:pt x="3892677" y="9525"/>
                  </a:lnTo>
                  <a:lnTo>
                    <a:pt x="3892677" y="0"/>
                  </a:lnTo>
                  <a:close/>
                </a:path>
                <a:path w="4007484" h="9525">
                  <a:moveTo>
                    <a:pt x="3949776" y="0"/>
                  </a:moveTo>
                  <a:lnTo>
                    <a:pt x="3940264" y="0"/>
                  </a:lnTo>
                  <a:lnTo>
                    <a:pt x="3940264" y="9525"/>
                  </a:lnTo>
                  <a:lnTo>
                    <a:pt x="3949776" y="9525"/>
                  </a:lnTo>
                  <a:lnTo>
                    <a:pt x="3949776" y="0"/>
                  </a:lnTo>
                  <a:close/>
                </a:path>
                <a:path w="4007484" h="9525">
                  <a:moveTo>
                    <a:pt x="4006888" y="0"/>
                  </a:moveTo>
                  <a:lnTo>
                    <a:pt x="3997363" y="0"/>
                  </a:lnTo>
                  <a:lnTo>
                    <a:pt x="3997363" y="9525"/>
                  </a:lnTo>
                  <a:lnTo>
                    <a:pt x="4006888" y="9525"/>
                  </a:lnTo>
                  <a:lnTo>
                    <a:pt x="4006888" y="0"/>
                  </a:lnTo>
                  <a:close/>
                </a:path>
              </a:pathLst>
            </a:custGeom>
            <a:solidFill>
              <a:srgbClr val="C7C6C3"/>
            </a:solidFill>
          </p:spPr>
          <p:txBody>
            <a:bodyPr wrap="square" lIns="0" tIns="0" rIns="0" bIns="0" rtlCol="0"/>
            <a:lstStyle/>
            <a:p>
              <a:endParaRPr/>
            </a:p>
          </p:txBody>
        </p:sp>
        <p:sp>
          <p:nvSpPr>
            <p:cNvPr id="19" name="object 19"/>
            <p:cNvSpPr/>
            <p:nvPr/>
          </p:nvSpPr>
          <p:spPr>
            <a:xfrm>
              <a:off x="9487268" y="3029445"/>
              <a:ext cx="2117090" cy="2983865"/>
            </a:xfrm>
            <a:custGeom>
              <a:avLst/>
              <a:gdLst/>
              <a:ahLst/>
              <a:cxnLst/>
              <a:rect l="l" t="t" r="r" b="b"/>
              <a:pathLst>
                <a:path w="2117090" h="2983865">
                  <a:moveTo>
                    <a:pt x="9525" y="0"/>
                  </a:moveTo>
                  <a:lnTo>
                    <a:pt x="0" y="0"/>
                  </a:lnTo>
                  <a:lnTo>
                    <a:pt x="0" y="9525"/>
                  </a:lnTo>
                  <a:lnTo>
                    <a:pt x="9525" y="9525"/>
                  </a:lnTo>
                  <a:lnTo>
                    <a:pt x="9525" y="0"/>
                  </a:lnTo>
                  <a:close/>
                </a:path>
                <a:path w="2117090" h="2983865">
                  <a:moveTo>
                    <a:pt x="66624" y="0"/>
                  </a:moveTo>
                  <a:lnTo>
                    <a:pt x="57111" y="0"/>
                  </a:lnTo>
                  <a:lnTo>
                    <a:pt x="57111" y="9525"/>
                  </a:lnTo>
                  <a:lnTo>
                    <a:pt x="66624" y="9525"/>
                  </a:lnTo>
                  <a:lnTo>
                    <a:pt x="66624" y="0"/>
                  </a:lnTo>
                  <a:close/>
                </a:path>
                <a:path w="2117090" h="2983865">
                  <a:moveTo>
                    <a:pt x="123736" y="0"/>
                  </a:moveTo>
                  <a:lnTo>
                    <a:pt x="114211" y="0"/>
                  </a:lnTo>
                  <a:lnTo>
                    <a:pt x="114211" y="9525"/>
                  </a:lnTo>
                  <a:lnTo>
                    <a:pt x="123736" y="9525"/>
                  </a:lnTo>
                  <a:lnTo>
                    <a:pt x="123736" y="0"/>
                  </a:lnTo>
                  <a:close/>
                </a:path>
                <a:path w="2117090" h="2983865">
                  <a:moveTo>
                    <a:pt x="180835" y="0"/>
                  </a:moveTo>
                  <a:lnTo>
                    <a:pt x="171323" y="0"/>
                  </a:lnTo>
                  <a:lnTo>
                    <a:pt x="171323" y="9525"/>
                  </a:lnTo>
                  <a:lnTo>
                    <a:pt x="180835" y="9525"/>
                  </a:lnTo>
                  <a:lnTo>
                    <a:pt x="180835" y="0"/>
                  </a:lnTo>
                  <a:close/>
                </a:path>
                <a:path w="2117090" h="2983865">
                  <a:moveTo>
                    <a:pt x="237947" y="0"/>
                  </a:moveTo>
                  <a:lnTo>
                    <a:pt x="228422" y="0"/>
                  </a:lnTo>
                  <a:lnTo>
                    <a:pt x="228422" y="9525"/>
                  </a:lnTo>
                  <a:lnTo>
                    <a:pt x="237947" y="9525"/>
                  </a:lnTo>
                  <a:lnTo>
                    <a:pt x="237947" y="0"/>
                  </a:lnTo>
                  <a:close/>
                </a:path>
                <a:path w="2117090" h="2983865">
                  <a:moveTo>
                    <a:pt x="295046" y="0"/>
                  </a:moveTo>
                  <a:lnTo>
                    <a:pt x="285534" y="0"/>
                  </a:lnTo>
                  <a:lnTo>
                    <a:pt x="285534" y="9525"/>
                  </a:lnTo>
                  <a:lnTo>
                    <a:pt x="295046" y="9525"/>
                  </a:lnTo>
                  <a:lnTo>
                    <a:pt x="295046" y="0"/>
                  </a:lnTo>
                  <a:close/>
                </a:path>
                <a:path w="2117090" h="2983865">
                  <a:moveTo>
                    <a:pt x="352158" y="0"/>
                  </a:moveTo>
                  <a:lnTo>
                    <a:pt x="342633" y="0"/>
                  </a:lnTo>
                  <a:lnTo>
                    <a:pt x="342633" y="9525"/>
                  </a:lnTo>
                  <a:lnTo>
                    <a:pt x="352158" y="9525"/>
                  </a:lnTo>
                  <a:lnTo>
                    <a:pt x="352158" y="0"/>
                  </a:lnTo>
                  <a:close/>
                </a:path>
                <a:path w="2117090" h="2983865">
                  <a:moveTo>
                    <a:pt x="409257" y="0"/>
                  </a:moveTo>
                  <a:lnTo>
                    <a:pt x="399745" y="0"/>
                  </a:lnTo>
                  <a:lnTo>
                    <a:pt x="399745" y="9525"/>
                  </a:lnTo>
                  <a:lnTo>
                    <a:pt x="409257" y="9525"/>
                  </a:lnTo>
                  <a:lnTo>
                    <a:pt x="409257" y="0"/>
                  </a:lnTo>
                  <a:close/>
                </a:path>
                <a:path w="2117090" h="2983865">
                  <a:moveTo>
                    <a:pt x="466369" y="0"/>
                  </a:moveTo>
                  <a:lnTo>
                    <a:pt x="456844" y="0"/>
                  </a:lnTo>
                  <a:lnTo>
                    <a:pt x="456844" y="9525"/>
                  </a:lnTo>
                  <a:lnTo>
                    <a:pt x="466369" y="9525"/>
                  </a:lnTo>
                  <a:lnTo>
                    <a:pt x="466369" y="0"/>
                  </a:lnTo>
                  <a:close/>
                </a:path>
                <a:path w="2117090" h="2983865">
                  <a:moveTo>
                    <a:pt x="523468" y="0"/>
                  </a:moveTo>
                  <a:lnTo>
                    <a:pt x="513956" y="0"/>
                  </a:lnTo>
                  <a:lnTo>
                    <a:pt x="513956" y="9525"/>
                  </a:lnTo>
                  <a:lnTo>
                    <a:pt x="523468" y="9525"/>
                  </a:lnTo>
                  <a:lnTo>
                    <a:pt x="523468" y="0"/>
                  </a:lnTo>
                  <a:close/>
                </a:path>
                <a:path w="2117090" h="2983865">
                  <a:moveTo>
                    <a:pt x="580580" y="0"/>
                  </a:moveTo>
                  <a:lnTo>
                    <a:pt x="571055" y="0"/>
                  </a:lnTo>
                  <a:lnTo>
                    <a:pt x="571055" y="9525"/>
                  </a:lnTo>
                  <a:lnTo>
                    <a:pt x="580580" y="9525"/>
                  </a:lnTo>
                  <a:lnTo>
                    <a:pt x="580580" y="0"/>
                  </a:lnTo>
                  <a:close/>
                </a:path>
                <a:path w="2117090" h="2983865">
                  <a:moveTo>
                    <a:pt x="637679" y="0"/>
                  </a:moveTo>
                  <a:lnTo>
                    <a:pt x="628167" y="0"/>
                  </a:lnTo>
                  <a:lnTo>
                    <a:pt x="628167" y="9525"/>
                  </a:lnTo>
                  <a:lnTo>
                    <a:pt x="637679" y="9525"/>
                  </a:lnTo>
                  <a:lnTo>
                    <a:pt x="637679" y="0"/>
                  </a:lnTo>
                  <a:close/>
                </a:path>
                <a:path w="2117090" h="2983865">
                  <a:moveTo>
                    <a:pt x="694791" y="0"/>
                  </a:moveTo>
                  <a:lnTo>
                    <a:pt x="685266" y="0"/>
                  </a:lnTo>
                  <a:lnTo>
                    <a:pt x="685266" y="9525"/>
                  </a:lnTo>
                  <a:lnTo>
                    <a:pt x="694791" y="9525"/>
                  </a:lnTo>
                  <a:lnTo>
                    <a:pt x="694791" y="0"/>
                  </a:lnTo>
                  <a:close/>
                </a:path>
                <a:path w="2117090" h="2983865">
                  <a:moveTo>
                    <a:pt x="751890" y="0"/>
                  </a:moveTo>
                  <a:lnTo>
                    <a:pt x="742378" y="0"/>
                  </a:lnTo>
                  <a:lnTo>
                    <a:pt x="742378" y="9525"/>
                  </a:lnTo>
                  <a:lnTo>
                    <a:pt x="751890" y="9525"/>
                  </a:lnTo>
                  <a:lnTo>
                    <a:pt x="751890" y="0"/>
                  </a:lnTo>
                  <a:close/>
                </a:path>
                <a:path w="2117090" h="2983865">
                  <a:moveTo>
                    <a:pt x="809002" y="0"/>
                  </a:moveTo>
                  <a:lnTo>
                    <a:pt x="799477" y="0"/>
                  </a:lnTo>
                  <a:lnTo>
                    <a:pt x="799477" y="9525"/>
                  </a:lnTo>
                  <a:lnTo>
                    <a:pt x="809002" y="9525"/>
                  </a:lnTo>
                  <a:lnTo>
                    <a:pt x="809002" y="0"/>
                  </a:lnTo>
                  <a:close/>
                </a:path>
                <a:path w="2117090" h="2983865">
                  <a:moveTo>
                    <a:pt x="866101" y="0"/>
                  </a:moveTo>
                  <a:lnTo>
                    <a:pt x="856589" y="0"/>
                  </a:lnTo>
                  <a:lnTo>
                    <a:pt x="856589" y="9525"/>
                  </a:lnTo>
                  <a:lnTo>
                    <a:pt x="866101" y="9525"/>
                  </a:lnTo>
                  <a:lnTo>
                    <a:pt x="866101" y="0"/>
                  </a:lnTo>
                  <a:close/>
                </a:path>
                <a:path w="2117090" h="2983865">
                  <a:moveTo>
                    <a:pt x="923213" y="0"/>
                  </a:moveTo>
                  <a:lnTo>
                    <a:pt x="913688" y="0"/>
                  </a:lnTo>
                  <a:lnTo>
                    <a:pt x="913688" y="9525"/>
                  </a:lnTo>
                  <a:lnTo>
                    <a:pt x="923213" y="9525"/>
                  </a:lnTo>
                  <a:lnTo>
                    <a:pt x="923213" y="0"/>
                  </a:lnTo>
                  <a:close/>
                </a:path>
                <a:path w="2117090" h="2983865">
                  <a:moveTo>
                    <a:pt x="980313" y="0"/>
                  </a:moveTo>
                  <a:lnTo>
                    <a:pt x="970800" y="0"/>
                  </a:lnTo>
                  <a:lnTo>
                    <a:pt x="970800" y="9525"/>
                  </a:lnTo>
                  <a:lnTo>
                    <a:pt x="980313" y="9525"/>
                  </a:lnTo>
                  <a:lnTo>
                    <a:pt x="980313" y="0"/>
                  </a:lnTo>
                  <a:close/>
                </a:path>
                <a:path w="2117090" h="2983865">
                  <a:moveTo>
                    <a:pt x="2116709" y="2974238"/>
                  </a:moveTo>
                  <a:lnTo>
                    <a:pt x="2107196" y="2974238"/>
                  </a:lnTo>
                  <a:lnTo>
                    <a:pt x="2107196" y="2983750"/>
                  </a:lnTo>
                  <a:lnTo>
                    <a:pt x="2116709" y="2983750"/>
                  </a:lnTo>
                  <a:lnTo>
                    <a:pt x="2116709" y="2974238"/>
                  </a:lnTo>
                  <a:close/>
                </a:path>
                <a:path w="2117090" h="2983865">
                  <a:moveTo>
                    <a:pt x="2116709" y="1784540"/>
                  </a:moveTo>
                  <a:lnTo>
                    <a:pt x="2107196" y="1784540"/>
                  </a:lnTo>
                  <a:lnTo>
                    <a:pt x="2107196" y="1794065"/>
                  </a:lnTo>
                  <a:lnTo>
                    <a:pt x="2116709" y="1794065"/>
                  </a:lnTo>
                  <a:lnTo>
                    <a:pt x="2116709" y="1784540"/>
                  </a:lnTo>
                  <a:close/>
                </a:path>
                <a:path w="2117090" h="2983865">
                  <a:moveTo>
                    <a:pt x="2116709" y="594855"/>
                  </a:moveTo>
                  <a:lnTo>
                    <a:pt x="2107196" y="594855"/>
                  </a:lnTo>
                  <a:lnTo>
                    <a:pt x="2107196" y="604367"/>
                  </a:lnTo>
                  <a:lnTo>
                    <a:pt x="2116709" y="604367"/>
                  </a:lnTo>
                  <a:lnTo>
                    <a:pt x="2116709" y="594855"/>
                  </a:lnTo>
                  <a:close/>
                </a:path>
              </a:pathLst>
            </a:custGeom>
            <a:solidFill>
              <a:srgbClr val="C7C6C3"/>
            </a:solidFill>
          </p:spPr>
          <p:txBody>
            <a:bodyPr wrap="square" lIns="0" tIns="0" rIns="0" bIns="0" rtlCol="0"/>
            <a:lstStyle/>
            <a:p>
              <a:endParaRPr/>
            </a:p>
          </p:txBody>
        </p:sp>
      </p:grpSp>
      <p:sp>
        <p:nvSpPr>
          <p:cNvPr id="20" name="object 20"/>
          <p:cNvSpPr txBox="1"/>
          <p:nvPr/>
        </p:nvSpPr>
        <p:spPr>
          <a:xfrm>
            <a:off x="649519" y="5204326"/>
            <a:ext cx="1898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5M</a:t>
            </a:r>
            <a:endParaRPr sz="900">
              <a:latin typeface="Segoe UI"/>
              <a:cs typeface="Segoe UI"/>
            </a:endParaRPr>
          </a:p>
        </p:txBody>
      </p:sp>
      <p:sp>
        <p:nvSpPr>
          <p:cNvPr id="21" name="object 21"/>
          <p:cNvSpPr txBox="1"/>
          <p:nvPr/>
        </p:nvSpPr>
        <p:spPr>
          <a:xfrm>
            <a:off x="587904" y="4450853"/>
            <a:ext cx="25146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10M</a:t>
            </a:r>
            <a:endParaRPr sz="900">
              <a:latin typeface="Segoe UI"/>
              <a:cs typeface="Segoe UI"/>
            </a:endParaRPr>
          </a:p>
        </p:txBody>
      </p:sp>
      <p:sp>
        <p:nvSpPr>
          <p:cNvPr id="22" name="object 22"/>
          <p:cNvSpPr txBox="1"/>
          <p:nvPr/>
        </p:nvSpPr>
        <p:spPr>
          <a:xfrm>
            <a:off x="587904" y="3697380"/>
            <a:ext cx="25146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15M</a:t>
            </a:r>
            <a:endParaRPr sz="900">
              <a:latin typeface="Segoe UI"/>
              <a:cs typeface="Segoe UI"/>
            </a:endParaRPr>
          </a:p>
        </p:txBody>
      </p:sp>
      <p:sp>
        <p:nvSpPr>
          <p:cNvPr id="23" name="object 23"/>
          <p:cNvSpPr txBox="1"/>
          <p:nvPr/>
        </p:nvSpPr>
        <p:spPr>
          <a:xfrm>
            <a:off x="11686387" y="5918143"/>
            <a:ext cx="30543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0.0bn</a:t>
            </a:r>
            <a:endParaRPr sz="900">
              <a:latin typeface="Segoe UI"/>
              <a:cs typeface="Segoe UI"/>
            </a:endParaRPr>
          </a:p>
        </p:txBody>
      </p:sp>
      <p:sp>
        <p:nvSpPr>
          <p:cNvPr id="24" name="object 24"/>
          <p:cNvSpPr txBox="1"/>
          <p:nvPr/>
        </p:nvSpPr>
        <p:spPr>
          <a:xfrm>
            <a:off x="11686387" y="4728448"/>
            <a:ext cx="30543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0.1bn</a:t>
            </a:r>
            <a:endParaRPr sz="900">
              <a:latin typeface="Segoe UI"/>
              <a:cs typeface="Segoe UI"/>
            </a:endParaRPr>
          </a:p>
        </p:txBody>
      </p:sp>
      <p:sp>
        <p:nvSpPr>
          <p:cNvPr id="25" name="object 25"/>
          <p:cNvSpPr txBox="1"/>
          <p:nvPr/>
        </p:nvSpPr>
        <p:spPr>
          <a:xfrm>
            <a:off x="11686387" y="3538754"/>
            <a:ext cx="30543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0.2bn</a:t>
            </a:r>
            <a:endParaRPr sz="900">
              <a:latin typeface="Segoe UI"/>
              <a:cs typeface="Segoe UI"/>
            </a:endParaRPr>
          </a:p>
        </p:txBody>
      </p:sp>
      <p:sp>
        <p:nvSpPr>
          <p:cNvPr id="26" name="object 26"/>
          <p:cNvSpPr txBox="1"/>
          <p:nvPr/>
        </p:nvSpPr>
        <p:spPr>
          <a:xfrm>
            <a:off x="6058489" y="6854925"/>
            <a:ext cx="408940" cy="208279"/>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252423"/>
                </a:solidFill>
                <a:latin typeface="Trebuchet MS"/>
                <a:cs typeface="Trebuchet MS"/>
              </a:rPr>
              <a:t>STATE</a:t>
            </a:r>
            <a:endParaRPr sz="1200">
              <a:latin typeface="Trebuchet MS"/>
              <a:cs typeface="Trebuchet MS"/>
            </a:endParaRPr>
          </a:p>
        </p:txBody>
      </p:sp>
      <p:sp>
        <p:nvSpPr>
          <p:cNvPr id="27" name="object 27"/>
          <p:cNvSpPr txBox="1"/>
          <p:nvPr/>
        </p:nvSpPr>
        <p:spPr>
          <a:xfrm>
            <a:off x="278203" y="3967515"/>
            <a:ext cx="177800" cy="1137920"/>
          </a:xfrm>
          <a:prstGeom prst="rect">
            <a:avLst/>
          </a:prstGeom>
        </p:spPr>
        <p:txBody>
          <a:bodyPr vert="vert270" wrap="square" lIns="0" tIns="0" rIns="0" bIns="0" rtlCol="0">
            <a:spAutoFit/>
          </a:bodyPr>
          <a:lstStyle/>
          <a:p>
            <a:pPr marL="12700">
              <a:lnSpc>
                <a:spcPts val="1275"/>
              </a:lnSpc>
            </a:pPr>
            <a:r>
              <a:rPr sz="1200" spc="-60" dirty="0">
                <a:solidFill>
                  <a:srgbClr val="252423"/>
                </a:solidFill>
                <a:latin typeface="Trebuchet MS"/>
                <a:cs typeface="Trebuchet MS"/>
              </a:rPr>
              <a:t>ACTIVE</a:t>
            </a:r>
            <a:r>
              <a:rPr sz="1200" spc="-40" dirty="0">
                <a:solidFill>
                  <a:srgbClr val="252423"/>
                </a:solidFill>
                <a:latin typeface="Trebuchet MS"/>
                <a:cs typeface="Trebuchet MS"/>
              </a:rPr>
              <a:t> </a:t>
            </a:r>
            <a:r>
              <a:rPr sz="1200" spc="-20" dirty="0">
                <a:solidFill>
                  <a:srgbClr val="252423"/>
                </a:solidFill>
                <a:latin typeface="Trebuchet MS"/>
                <a:cs typeface="Trebuchet MS"/>
              </a:rPr>
              <a:t>WORKERS</a:t>
            </a:r>
            <a:endParaRPr sz="1200">
              <a:latin typeface="Trebuchet MS"/>
              <a:cs typeface="Trebuchet MS"/>
            </a:endParaRPr>
          </a:p>
        </p:txBody>
      </p:sp>
      <p:sp>
        <p:nvSpPr>
          <p:cNvPr id="28" name="object 28"/>
          <p:cNvSpPr txBox="1"/>
          <p:nvPr/>
        </p:nvSpPr>
        <p:spPr>
          <a:xfrm>
            <a:off x="12034136" y="3109364"/>
            <a:ext cx="177800" cy="2854325"/>
          </a:xfrm>
          <a:prstGeom prst="rect">
            <a:avLst/>
          </a:prstGeom>
        </p:spPr>
        <p:txBody>
          <a:bodyPr vert="vert270" wrap="square" lIns="0" tIns="0" rIns="0" bIns="0" rtlCol="0">
            <a:spAutoFit/>
          </a:bodyPr>
          <a:lstStyle/>
          <a:p>
            <a:pPr marL="12700">
              <a:lnSpc>
                <a:spcPts val="1275"/>
              </a:lnSpc>
            </a:pPr>
            <a:r>
              <a:rPr sz="1200" spc="-45" dirty="0">
                <a:solidFill>
                  <a:srgbClr val="252423"/>
                </a:solidFill>
                <a:latin typeface="Trebuchet MS"/>
                <a:cs typeface="Trebuchet MS"/>
              </a:rPr>
              <a:t>APPROVED</a:t>
            </a:r>
            <a:r>
              <a:rPr sz="1200" spc="-55" dirty="0">
                <a:solidFill>
                  <a:srgbClr val="252423"/>
                </a:solidFill>
                <a:latin typeface="Trebuchet MS"/>
                <a:cs typeface="Trebuchet MS"/>
              </a:rPr>
              <a:t> </a:t>
            </a:r>
            <a:r>
              <a:rPr sz="1200" spc="-70" dirty="0">
                <a:solidFill>
                  <a:srgbClr val="252423"/>
                </a:solidFill>
                <a:latin typeface="Trebuchet MS"/>
                <a:cs typeface="Trebuchet MS"/>
              </a:rPr>
              <a:t>BUDGET</a:t>
            </a:r>
            <a:r>
              <a:rPr sz="1200" spc="-55" dirty="0">
                <a:solidFill>
                  <a:srgbClr val="252423"/>
                </a:solidFill>
                <a:latin typeface="Trebuchet MS"/>
                <a:cs typeface="Trebuchet MS"/>
              </a:rPr>
              <a:t> </a:t>
            </a:r>
            <a:r>
              <a:rPr sz="1200" spc="-70" dirty="0">
                <a:solidFill>
                  <a:srgbClr val="252423"/>
                </a:solidFill>
                <a:latin typeface="Trebuchet MS"/>
                <a:cs typeface="Trebuchet MS"/>
              </a:rPr>
              <a:t>and</a:t>
            </a:r>
            <a:r>
              <a:rPr sz="1200" spc="-55" dirty="0">
                <a:solidFill>
                  <a:srgbClr val="252423"/>
                </a:solidFill>
                <a:latin typeface="Trebuchet MS"/>
                <a:cs typeface="Trebuchet MS"/>
              </a:rPr>
              <a:t> </a:t>
            </a:r>
            <a:r>
              <a:rPr sz="1200" spc="-95" dirty="0">
                <a:solidFill>
                  <a:srgbClr val="252423"/>
                </a:solidFill>
                <a:latin typeface="Trebuchet MS"/>
                <a:cs typeface="Trebuchet MS"/>
              </a:rPr>
              <a:t>TOTAL</a:t>
            </a:r>
            <a:r>
              <a:rPr sz="1200" spc="-55" dirty="0">
                <a:solidFill>
                  <a:srgbClr val="252423"/>
                </a:solidFill>
                <a:latin typeface="Trebuchet MS"/>
                <a:cs typeface="Trebuchet MS"/>
              </a:rPr>
              <a:t> </a:t>
            </a:r>
            <a:r>
              <a:rPr sz="1200" spc="-25" dirty="0">
                <a:solidFill>
                  <a:srgbClr val="252423"/>
                </a:solidFill>
                <a:latin typeface="Trebuchet MS"/>
                <a:cs typeface="Trebuchet MS"/>
              </a:rPr>
              <a:t>EXPENDITURE</a:t>
            </a:r>
            <a:endParaRPr sz="1200">
              <a:latin typeface="Trebuchet MS"/>
              <a:cs typeface="Trebuchet MS"/>
            </a:endParaRPr>
          </a:p>
        </p:txBody>
      </p:sp>
      <p:sp>
        <p:nvSpPr>
          <p:cNvPr id="29" name="object 29"/>
          <p:cNvSpPr txBox="1"/>
          <p:nvPr/>
        </p:nvSpPr>
        <p:spPr>
          <a:xfrm rot="19500000">
            <a:off x="473867" y="6245491"/>
            <a:ext cx="702080"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WEST</a:t>
            </a:r>
            <a:r>
              <a:rPr sz="800" b="1" spc="-25" dirty="0">
                <a:solidFill>
                  <a:srgbClr val="605D5C"/>
                </a:solidFill>
                <a:latin typeface="Segoe UI"/>
                <a:cs typeface="Segoe UI"/>
              </a:rPr>
              <a:t> </a:t>
            </a:r>
            <a:r>
              <a:rPr sz="800" b="1" spc="-10" dirty="0">
                <a:solidFill>
                  <a:srgbClr val="605D5C"/>
                </a:solidFill>
                <a:latin typeface="Segoe UI"/>
                <a:cs typeface="Segoe UI"/>
              </a:rPr>
              <a:t>BENGAL</a:t>
            </a:r>
            <a:endParaRPr sz="800">
              <a:latin typeface="Segoe UI"/>
              <a:cs typeface="Segoe UI"/>
            </a:endParaRPr>
          </a:p>
        </p:txBody>
      </p:sp>
      <p:sp>
        <p:nvSpPr>
          <p:cNvPr id="30" name="object 30"/>
          <p:cNvSpPr txBox="1"/>
          <p:nvPr/>
        </p:nvSpPr>
        <p:spPr>
          <a:xfrm rot="19500000">
            <a:off x="835091" y="6218502"/>
            <a:ext cx="609241"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RAJASTHAN</a:t>
            </a:r>
            <a:endParaRPr sz="800">
              <a:latin typeface="Segoe UI"/>
              <a:cs typeface="Segoe UI"/>
            </a:endParaRPr>
          </a:p>
        </p:txBody>
      </p:sp>
      <p:sp>
        <p:nvSpPr>
          <p:cNvPr id="31" name="object 31"/>
          <p:cNvSpPr txBox="1"/>
          <p:nvPr/>
        </p:nvSpPr>
        <p:spPr>
          <a:xfrm rot="19500000">
            <a:off x="916281" y="6280289"/>
            <a:ext cx="822275"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UTTAR</a:t>
            </a:r>
            <a:r>
              <a:rPr sz="800" b="1" spc="-30"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32" name="object 32"/>
          <p:cNvSpPr txBox="1"/>
          <p:nvPr/>
        </p:nvSpPr>
        <p:spPr>
          <a:xfrm rot="19500000">
            <a:off x="1082321" y="6315115"/>
            <a:ext cx="943381"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MADHYA</a:t>
            </a:r>
            <a:r>
              <a:rPr sz="800" b="1" spc="-30"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33" name="object 33"/>
          <p:cNvSpPr txBox="1"/>
          <p:nvPr/>
        </p:nvSpPr>
        <p:spPr>
          <a:xfrm rot="19500000">
            <a:off x="1634487" y="6227679"/>
            <a:ext cx="640568"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TAMIL</a:t>
            </a:r>
            <a:r>
              <a:rPr sz="800" b="1" spc="-40" dirty="0">
                <a:solidFill>
                  <a:srgbClr val="605D5C"/>
                </a:solidFill>
                <a:latin typeface="Segoe UI"/>
                <a:cs typeface="Segoe UI"/>
              </a:rPr>
              <a:t> </a:t>
            </a:r>
            <a:r>
              <a:rPr sz="800" b="1" spc="-20" dirty="0">
                <a:solidFill>
                  <a:srgbClr val="605D5C"/>
                </a:solidFill>
                <a:latin typeface="Segoe UI"/>
                <a:cs typeface="Segoe UI"/>
              </a:rPr>
              <a:t>NADU</a:t>
            </a:r>
            <a:endParaRPr sz="800">
              <a:latin typeface="Segoe UI"/>
              <a:cs typeface="Segoe UI"/>
            </a:endParaRPr>
          </a:p>
        </p:txBody>
      </p:sp>
      <p:sp>
        <p:nvSpPr>
          <p:cNvPr id="34" name="object 34"/>
          <p:cNvSpPr txBox="1"/>
          <p:nvPr/>
        </p:nvSpPr>
        <p:spPr>
          <a:xfrm rot="19500000">
            <a:off x="2197642" y="6135897"/>
            <a:ext cx="329129"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BIHAR</a:t>
            </a:r>
            <a:endParaRPr sz="800">
              <a:latin typeface="Segoe UI"/>
              <a:cs typeface="Segoe UI"/>
            </a:endParaRPr>
          </a:p>
        </p:txBody>
      </p:sp>
      <p:sp>
        <p:nvSpPr>
          <p:cNvPr id="35" name="object 35"/>
          <p:cNvSpPr txBox="1"/>
          <p:nvPr/>
        </p:nvSpPr>
        <p:spPr>
          <a:xfrm rot="19500000">
            <a:off x="2208181" y="6220839"/>
            <a:ext cx="617382" cy="101600"/>
          </a:xfrm>
          <a:prstGeom prst="rect">
            <a:avLst/>
          </a:prstGeom>
        </p:spPr>
        <p:txBody>
          <a:bodyPr vert="horz" wrap="square" lIns="0" tIns="0" rIns="0" bIns="0" rtlCol="0">
            <a:spAutoFit/>
          </a:bodyPr>
          <a:lstStyle/>
          <a:p>
            <a:pPr>
              <a:lnSpc>
                <a:spcPts val="800"/>
              </a:lnSpc>
            </a:pPr>
            <a:r>
              <a:rPr sz="800" b="1" spc="-30" dirty="0">
                <a:solidFill>
                  <a:srgbClr val="605D5C"/>
                </a:solidFill>
                <a:latin typeface="Segoe UI"/>
                <a:cs typeface="Segoe UI"/>
              </a:rPr>
              <a:t>KARNATAKA</a:t>
            </a:r>
            <a:endParaRPr sz="800">
              <a:latin typeface="Segoe UI"/>
              <a:cs typeface="Segoe UI"/>
            </a:endParaRPr>
          </a:p>
        </p:txBody>
      </p:sp>
      <p:sp>
        <p:nvSpPr>
          <p:cNvPr id="36" name="object 36"/>
          <p:cNvSpPr txBox="1"/>
          <p:nvPr/>
        </p:nvSpPr>
        <p:spPr>
          <a:xfrm rot="19500000">
            <a:off x="2190892" y="6313804"/>
            <a:ext cx="938331"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ANDHRA</a:t>
            </a:r>
            <a:r>
              <a:rPr sz="800" b="1" spc="-45"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37" name="object 37"/>
          <p:cNvSpPr txBox="1"/>
          <p:nvPr/>
        </p:nvSpPr>
        <p:spPr>
          <a:xfrm rot="19500000">
            <a:off x="2599415" y="6271896"/>
            <a:ext cx="793298"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MAHARASHTRA</a:t>
            </a:r>
            <a:endParaRPr sz="800">
              <a:latin typeface="Segoe UI"/>
              <a:cs typeface="Segoe UI"/>
            </a:endParaRPr>
          </a:p>
        </p:txBody>
      </p:sp>
      <p:sp>
        <p:nvSpPr>
          <p:cNvPr id="38" name="object 38"/>
          <p:cNvSpPr txBox="1"/>
          <p:nvPr/>
        </p:nvSpPr>
        <p:spPr>
          <a:xfrm rot="19500000">
            <a:off x="3233290" y="6158027"/>
            <a:ext cx="402910"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ODISHA</a:t>
            </a:r>
            <a:endParaRPr sz="800">
              <a:latin typeface="Segoe UI"/>
              <a:cs typeface="Segoe UI"/>
            </a:endParaRPr>
          </a:p>
        </p:txBody>
      </p:sp>
      <p:sp>
        <p:nvSpPr>
          <p:cNvPr id="39" name="object 39"/>
          <p:cNvSpPr txBox="1"/>
          <p:nvPr/>
        </p:nvSpPr>
        <p:spPr>
          <a:xfrm rot="19500000">
            <a:off x="3541775" y="6147610"/>
            <a:ext cx="367998" cy="101600"/>
          </a:xfrm>
          <a:prstGeom prst="rect">
            <a:avLst/>
          </a:prstGeom>
        </p:spPr>
        <p:txBody>
          <a:bodyPr vert="horz" wrap="square" lIns="0" tIns="0" rIns="0" bIns="0" rtlCol="0">
            <a:spAutoFit/>
          </a:bodyPr>
          <a:lstStyle/>
          <a:p>
            <a:pPr>
              <a:lnSpc>
                <a:spcPts val="800"/>
              </a:lnSpc>
            </a:pPr>
            <a:r>
              <a:rPr sz="800" b="1" spc="-20" dirty="0">
                <a:solidFill>
                  <a:srgbClr val="605D5C"/>
                </a:solidFill>
                <a:latin typeface="Segoe UI"/>
                <a:cs typeface="Segoe UI"/>
              </a:rPr>
              <a:t>ASSAM</a:t>
            </a:r>
            <a:endParaRPr sz="800">
              <a:latin typeface="Segoe UI"/>
              <a:cs typeface="Segoe UI"/>
            </a:endParaRPr>
          </a:p>
        </p:txBody>
      </p:sp>
      <p:sp>
        <p:nvSpPr>
          <p:cNvPr id="40" name="object 40"/>
          <p:cNvSpPr txBox="1"/>
          <p:nvPr/>
        </p:nvSpPr>
        <p:spPr>
          <a:xfrm rot="19500000">
            <a:off x="3583950" y="6222307"/>
            <a:ext cx="62239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TELANGANA</a:t>
            </a:r>
            <a:endParaRPr sz="800">
              <a:latin typeface="Segoe UI"/>
              <a:cs typeface="Segoe UI"/>
            </a:endParaRPr>
          </a:p>
        </p:txBody>
      </p:sp>
      <p:sp>
        <p:nvSpPr>
          <p:cNvPr id="41" name="object 41"/>
          <p:cNvSpPr txBox="1"/>
          <p:nvPr/>
        </p:nvSpPr>
        <p:spPr>
          <a:xfrm rot="19500000">
            <a:off x="3709585" y="6270029"/>
            <a:ext cx="787000"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CHHATTISGARH</a:t>
            </a:r>
            <a:endParaRPr sz="800">
              <a:latin typeface="Segoe UI"/>
              <a:cs typeface="Segoe UI"/>
            </a:endParaRPr>
          </a:p>
        </p:txBody>
      </p:sp>
      <p:sp>
        <p:nvSpPr>
          <p:cNvPr id="42" name="object 42"/>
          <p:cNvSpPr txBox="1"/>
          <p:nvPr/>
        </p:nvSpPr>
        <p:spPr>
          <a:xfrm rot="19500000">
            <a:off x="4121363" y="6227009"/>
            <a:ext cx="638687"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JHARKHAND</a:t>
            </a:r>
            <a:endParaRPr sz="800">
              <a:latin typeface="Segoe UI"/>
              <a:cs typeface="Segoe UI"/>
            </a:endParaRPr>
          </a:p>
        </p:txBody>
      </p:sp>
      <p:sp>
        <p:nvSpPr>
          <p:cNvPr id="43" name="object 43"/>
          <p:cNvSpPr txBox="1"/>
          <p:nvPr/>
        </p:nvSpPr>
        <p:spPr>
          <a:xfrm rot="19500000">
            <a:off x="4562467" y="6174471"/>
            <a:ext cx="458440" cy="101600"/>
          </a:xfrm>
          <a:prstGeom prst="rect">
            <a:avLst/>
          </a:prstGeom>
        </p:spPr>
        <p:txBody>
          <a:bodyPr vert="horz" wrap="square" lIns="0" tIns="0" rIns="0" bIns="0" rtlCol="0">
            <a:spAutoFit/>
          </a:bodyPr>
          <a:lstStyle/>
          <a:p>
            <a:pPr>
              <a:lnSpc>
                <a:spcPts val="800"/>
              </a:lnSpc>
            </a:pPr>
            <a:r>
              <a:rPr sz="800" b="1" spc="-30" dirty="0">
                <a:solidFill>
                  <a:srgbClr val="605D5C"/>
                </a:solidFill>
                <a:latin typeface="Segoe UI"/>
                <a:cs typeface="Segoe UI"/>
              </a:rPr>
              <a:t>GUJARAT</a:t>
            </a:r>
            <a:endParaRPr sz="800">
              <a:latin typeface="Segoe UI"/>
              <a:cs typeface="Segoe UI"/>
            </a:endParaRPr>
          </a:p>
        </p:txBody>
      </p:sp>
      <p:sp>
        <p:nvSpPr>
          <p:cNvPr id="44" name="object 44"/>
          <p:cNvSpPr txBox="1"/>
          <p:nvPr/>
        </p:nvSpPr>
        <p:spPr>
          <a:xfrm rot="19500000">
            <a:off x="4896114" y="6156018"/>
            <a:ext cx="396155"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KERALA</a:t>
            </a:r>
            <a:endParaRPr sz="800">
              <a:latin typeface="Segoe UI"/>
              <a:cs typeface="Segoe UI"/>
            </a:endParaRPr>
          </a:p>
        </p:txBody>
      </p:sp>
      <p:sp>
        <p:nvSpPr>
          <p:cNvPr id="45" name="object 45"/>
          <p:cNvSpPr txBox="1"/>
          <p:nvPr/>
        </p:nvSpPr>
        <p:spPr>
          <a:xfrm rot="19500000">
            <a:off x="5161843" y="6159366"/>
            <a:ext cx="407213" cy="101600"/>
          </a:xfrm>
          <a:prstGeom prst="rect">
            <a:avLst/>
          </a:prstGeom>
        </p:spPr>
        <p:txBody>
          <a:bodyPr vert="horz" wrap="square" lIns="0" tIns="0" rIns="0" bIns="0" rtlCol="0">
            <a:spAutoFit/>
          </a:bodyPr>
          <a:lstStyle/>
          <a:p>
            <a:pPr>
              <a:lnSpc>
                <a:spcPts val="800"/>
              </a:lnSpc>
            </a:pPr>
            <a:r>
              <a:rPr sz="800" b="1" spc="-20" dirty="0">
                <a:solidFill>
                  <a:srgbClr val="605D5C"/>
                </a:solidFill>
                <a:latin typeface="Segoe UI"/>
                <a:cs typeface="Segoe UI"/>
              </a:rPr>
              <a:t>PUNJAB</a:t>
            </a:r>
            <a:endParaRPr sz="800">
              <a:latin typeface="Segoe UI"/>
              <a:cs typeface="Segoe UI"/>
            </a:endParaRPr>
          </a:p>
        </p:txBody>
      </p:sp>
      <p:sp>
        <p:nvSpPr>
          <p:cNvPr id="46" name="object 46"/>
          <p:cNvSpPr txBox="1"/>
          <p:nvPr/>
        </p:nvSpPr>
        <p:spPr>
          <a:xfrm rot="19500000">
            <a:off x="4861692" y="6342318"/>
            <a:ext cx="1037496"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HIMACHAL</a:t>
            </a:r>
            <a:r>
              <a:rPr sz="800" b="1" spc="-50"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47" name="object 47"/>
          <p:cNvSpPr txBox="1"/>
          <p:nvPr/>
        </p:nvSpPr>
        <p:spPr>
          <a:xfrm rot="19500000">
            <a:off x="5048656" y="6370475"/>
            <a:ext cx="1135489"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JAMMU</a:t>
            </a:r>
            <a:r>
              <a:rPr sz="800" b="1" spc="-35" dirty="0">
                <a:solidFill>
                  <a:srgbClr val="605D5C"/>
                </a:solidFill>
                <a:latin typeface="Segoe UI"/>
                <a:cs typeface="Segoe UI"/>
              </a:rPr>
              <a:t> </a:t>
            </a:r>
            <a:r>
              <a:rPr sz="800" b="1" dirty="0">
                <a:solidFill>
                  <a:srgbClr val="605D5C"/>
                </a:solidFill>
                <a:latin typeface="Segoe UI"/>
                <a:cs typeface="Segoe UI"/>
              </a:rPr>
              <a:t>AND</a:t>
            </a:r>
            <a:r>
              <a:rPr sz="800" b="1" spc="-35" dirty="0">
                <a:solidFill>
                  <a:srgbClr val="605D5C"/>
                </a:solidFill>
                <a:latin typeface="Segoe UI"/>
                <a:cs typeface="Segoe UI"/>
              </a:rPr>
              <a:t> </a:t>
            </a:r>
            <a:r>
              <a:rPr sz="800" b="1" spc="-10" dirty="0">
                <a:solidFill>
                  <a:srgbClr val="605D5C"/>
                </a:solidFill>
                <a:latin typeface="Segoe UI"/>
                <a:cs typeface="Segoe UI"/>
              </a:rPr>
              <a:t>KASHMIR</a:t>
            </a:r>
            <a:endParaRPr sz="800">
              <a:latin typeface="Segoe UI"/>
              <a:cs typeface="Segoe UI"/>
            </a:endParaRPr>
          </a:p>
        </p:txBody>
      </p:sp>
      <p:sp>
        <p:nvSpPr>
          <p:cNvPr id="48" name="object 48"/>
          <p:cNvSpPr txBox="1"/>
          <p:nvPr/>
        </p:nvSpPr>
        <p:spPr>
          <a:xfrm rot="19500000">
            <a:off x="5655328" y="6265883"/>
            <a:ext cx="773149" cy="101600"/>
          </a:xfrm>
          <a:prstGeom prst="rect">
            <a:avLst/>
          </a:prstGeom>
        </p:spPr>
        <p:txBody>
          <a:bodyPr vert="horz" wrap="square" lIns="0" tIns="0" rIns="0" bIns="0" rtlCol="0">
            <a:spAutoFit/>
          </a:bodyPr>
          <a:lstStyle/>
          <a:p>
            <a:pPr>
              <a:lnSpc>
                <a:spcPts val="800"/>
              </a:lnSpc>
            </a:pPr>
            <a:r>
              <a:rPr sz="800" b="1" spc="-20" dirty="0">
                <a:solidFill>
                  <a:srgbClr val="605D5C"/>
                </a:solidFill>
                <a:latin typeface="Segoe UI"/>
                <a:cs typeface="Segoe UI"/>
              </a:rPr>
              <a:t>UTTARAKHAND</a:t>
            </a:r>
            <a:endParaRPr sz="800">
              <a:latin typeface="Segoe UI"/>
              <a:cs typeface="Segoe UI"/>
            </a:endParaRPr>
          </a:p>
        </p:txBody>
      </p:sp>
      <p:sp>
        <p:nvSpPr>
          <p:cNvPr id="49" name="object 49"/>
          <p:cNvSpPr txBox="1"/>
          <p:nvPr/>
        </p:nvSpPr>
        <p:spPr>
          <a:xfrm rot="19500000">
            <a:off x="6179486" y="6187125"/>
            <a:ext cx="501881" cy="101600"/>
          </a:xfrm>
          <a:prstGeom prst="rect">
            <a:avLst/>
          </a:prstGeom>
        </p:spPr>
        <p:txBody>
          <a:bodyPr vert="horz" wrap="square" lIns="0" tIns="0" rIns="0" bIns="0" rtlCol="0">
            <a:spAutoFit/>
          </a:bodyPr>
          <a:lstStyle/>
          <a:p>
            <a:pPr>
              <a:lnSpc>
                <a:spcPts val="800"/>
              </a:lnSpc>
            </a:pPr>
            <a:r>
              <a:rPr sz="800" b="1" spc="-25" dirty="0">
                <a:solidFill>
                  <a:srgbClr val="605D5C"/>
                </a:solidFill>
                <a:latin typeface="Segoe UI"/>
                <a:cs typeface="Segoe UI"/>
              </a:rPr>
              <a:t>HARYANA</a:t>
            </a:r>
            <a:endParaRPr sz="800">
              <a:latin typeface="Segoe UI"/>
              <a:cs typeface="Segoe UI"/>
            </a:endParaRPr>
          </a:p>
        </p:txBody>
      </p:sp>
      <p:sp>
        <p:nvSpPr>
          <p:cNvPr id="50" name="object 50"/>
          <p:cNvSpPr txBox="1"/>
          <p:nvPr/>
        </p:nvSpPr>
        <p:spPr>
          <a:xfrm rot="19500000">
            <a:off x="6509428" y="6169925"/>
            <a:ext cx="44297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TRIPURA</a:t>
            </a:r>
            <a:endParaRPr sz="800">
              <a:latin typeface="Segoe UI"/>
              <a:cs typeface="Segoe UI"/>
            </a:endParaRPr>
          </a:p>
        </p:txBody>
      </p:sp>
      <p:sp>
        <p:nvSpPr>
          <p:cNvPr id="51" name="object 51"/>
          <p:cNvSpPr txBox="1"/>
          <p:nvPr/>
        </p:nvSpPr>
        <p:spPr>
          <a:xfrm rot="19500000">
            <a:off x="6619673" y="6222763"/>
            <a:ext cx="623646" cy="101600"/>
          </a:xfrm>
          <a:prstGeom prst="rect">
            <a:avLst/>
          </a:prstGeom>
        </p:spPr>
        <p:txBody>
          <a:bodyPr vert="horz" wrap="square" lIns="0" tIns="0" rIns="0" bIns="0" rtlCol="0">
            <a:spAutoFit/>
          </a:bodyPr>
          <a:lstStyle/>
          <a:p>
            <a:pPr>
              <a:lnSpc>
                <a:spcPts val="800"/>
              </a:lnSpc>
            </a:pPr>
            <a:r>
              <a:rPr sz="800" b="1" spc="-25" dirty="0">
                <a:solidFill>
                  <a:srgbClr val="605D5C"/>
                </a:solidFill>
                <a:latin typeface="Segoe UI"/>
                <a:cs typeface="Segoe UI"/>
              </a:rPr>
              <a:t>MEGHALAYA</a:t>
            </a:r>
            <a:endParaRPr sz="800">
              <a:latin typeface="Segoe UI"/>
              <a:cs typeface="Segoe UI"/>
            </a:endParaRPr>
          </a:p>
        </p:txBody>
      </p:sp>
      <p:sp>
        <p:nvSpPr>
          <p:cNvPr id="52" name="object 52"/>
          <p:cNvSpPr txBox="1"/>
          <p:nvPr/>
        </p:nvSpPr>
        <p:spPr>
          <a:xfrm rot="19500000">
            <a:off x="7015392" y="6184674"/>
            <a:ext cx="493178"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MANIPUR</a:t>
            </a:r>
            <a:endParaRPr sz="800">
              <a:latin typeface="Segoe UI"/>
              <a:cs typeface="Segoe UI"/>
            </a:endParaRPr>
          </a:p>
        </p:txBody>
      </p:sp>
      <p:sp>
        <p:nvSpPr>
          <p:cNvPr id="53" name="object 53"/>
          <p:cNvSpPr txBox="1"/>
          <p:nvPr/>
        </p:nvSpPr>
        <p:spPr>
          <a:xfrm rot="19500000">
            <a:off x="7208931" y="6210964"/>
            <a:ext cx="583587"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NAGALAND</a:t>
            </a:r>
            <a:endParaRPr sz="800">
              <a:latin typeface="Segoe UI"/>
              <a:cs typeface="Segoe UI"/>
            </a:endParaRPr>
          </a:p>
        </p:txBody>
      </p:sp>
      <p:sp>
        <p:nvSpPr>
          <p:cNvPr id="54" name="object 54"/>
          <p:cNvSpPr txBox="1"/>
          <p:nvPr/>
        </p:nvSpPr>
        <p:spPr>
          <a:xfrm rot="19500000">
            <a:off x="6994162" y="6366428"/>
            <a:ext cx="112094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ARUNACHAL</a:t>
            </a:r>
            <a:r>
              <a:rPr sz="800" b="1" spc="15"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55" name="object 55"/>
          <p:cNvSpPr txBox="1"/>
          <p:nvPr/>
        </p:nvSpPr>
        <p:spPr>
          <a:xfrm rot="19500000">
            <a:off x="7825887" y="6190359"/>
            <a:ext cx="513080"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MIZORAM</a:t>
            </a:r>
            <a:endParaRPr sz="800">
              <a:latin typeface="Segoe UI"/>
              <a:cs typeface="Segoe UI"/>
            </a:endParaRPr>
          </a:p>
        </p:txBody>
      </p:sp>
      <p:sp>
        <p:nvSpPr>
          <p:cNvPr id="56" name="object 56"/>
          <p:cNvSpPr txBox="1"/>
          <p:nvPr/>
        </p:nvSpPr>
        <p:spPr>
          <a:xfrm rot="19500000">
            <a:off x="8238597" y="6146584"/>
            <a:ext cx="364947"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SIKKIM</a:t>
            </a:r>
            <a:endParaRPr sz="800">
              <a:latin typeface="Segoe UI"/>
              <a:cs typeface="Segoe UI"/>
            </a:endParaRPr>
          </a:p>
        </p:txBody>
      </p:sp>
      <p:sp>
        <p:nvSpPr>
          <p:cNvPr id="57" name="object 57"/>
          <p:cNvSpPr txBox="1"/>
          <p:nvPr/>
        </p:nvSpPr>
        <p:spPr>
          <a:xfrm rot="19500000">
            <a:off x="8225159" y="6238979"/>
            <a:ext cx="680096"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PUDUCHERRY</a:t>
            </a:r>
            <a:endParaRPr sz="800">
              <a:latin typeface="Segoe UI"/>
              <a:cs typeface="Segoe UI"/>
            </a:endParaRPr>
          </a:p>
        </p:txBody>
      </p:sp>
      <p:sp>
        <p:nvSpPr>
          <p:cNvPr id="58" name="object 58"/>
          <p:cNvSpPr txBox="1"/>
          <p:nvPr/>
        </p:nvSpPr>
        <p:spPr>
          <a:xfrm rot="19500000">
            <a:off x="8733927" y="6164867"/>
            <a:ext cx="426304"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LADAKH</a:t>
            </a:r>
            <a:endParaRPr sz="800">
              <a:latin typeface="Segoe UI"/>
              <a:cs typeface="Segoe UI"/>
            </a:endParaRPr>
          </a:p>
        </p:txBody>
      </p:sp>
      <p:sp>
        <p:nvSpPr>
          <p:cNvPr id="59" name="object 59"/>
          <p:cNvSpPr txBox="1"/>
          <p:nvPr/>
        </p:nvSpPr>
        <p:spPr>
          <a:xfrm rot="19500000">
            <a:off x="8225355" y="6413595"/>
            <a:ext cx="1284818"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ANDAMAN </a:t>
            </a:r>
            <a:r>
              <a:rPr sz="800" b="1" dirty="0">
                <a:solidFill>
                  <a:srgbClr val="605D5C"/>
                </a:solidFill>
                <a:latin typeface="Segoe UI"/>
                <a:cs typeface="Segoe UI"/>
              </a:rPr>
              <a:t>AND</a:t>
            </a:r>
            <a:r>
              <a:rPr sz="800" b="1" spc="-5" dirty="0">
                <a:solidFill>
                  <a:srgbClr val="605D5C"/>
                </a:solidFill>
                <a:latin typeface="Segoe UI"/>
                <a:cs typeface="Segoe UI"/>
              </a:rPr>
              <a:t> </a:t>
            </a:r>
            <a:r>
              <a:rPr sz="800" b="1" spc="-10" dirty="0">
                <a:solidFill>
                  <a:srgbClr val="605D5C"/>
                </a:solidFill>
                <a:latin typeface="Segoe UI"/>
                <a:cs typeface="Segoe UI"/>
              </a:rPr>
              <a:t>NICOBAR</a:t>
            </a:r>
            <a:endParaRPr sz="800">
              <a:latin typeface="Segoe UI"/>
              <a:cs typeface="Segoe UI"/>
            </a:endParaRPr>
          </a:p>
        </p:txBody>
      </p:sp>
      <p:sp>
        <p:nvSpPr>
          <p:cNvPr id="60" name="object 60"/>
          <p:cNvSpPr txBox="1"/>
          <p:nvPr/>
        </p:nvSpPr>
        <p:spPr>
          <a:xfrm rot="19500000">
            <a:off x="9458123" y="6109050"/>
            <a:ext cx="241487" cy="101600"/>
          </a:xfrm>
          <a:prstGeom prst="rect">
            <a:avLst/>
          </a:prstGeom>
        </p:spPr>
        <p:txBody>
          <a:bodyPr vert="horz" wrap="square" lIns="0" tIns="0" rIns="0" bIns="0" rtlCol="0">
            <a:spAutoFit/>
          </a:bodyPr>
          <a:lstStyle/>
          <a:p>
            <a:pPr>
              <a:lnSpc>
                <a:spcPts val="800"/>
              </a:lnSpc>
            </a:pPr>
            <a:r>
              <a:rPr sz="800" b="1" spc="-25" dirty="0">
                <a:solidFill>
                  <a:srgbClr val="605D5C"/>
                </a:solidFill>
                <a:latin typeface="Segoe UI"/>
                <a:cs typeface="Segoe UI"/>
              </a:rPr>
              <a:t>GOA</a:t>
            </a:r>
            <a:endParaRPr sz="800">
              <a:latin typeface="Segoe UI"/>
              <a:cs typeface="Segoe UI"/>
            </a:endParaRPr>
          </a:p>
        </p:txBody>
      </p:sp>
      <p:sp>
        <p:nvSpPr>
          <p:cNvPr id="61" name="object 61"/>
          <p:cNvSpPr txBox="1"/>
          <p:nvPr/>
        </p:nvSpPr>
        <p:spPr>
          <a:xfrm rot="19500000">
            <a:off x="9264119" y="6259727"/>
            <a:ext cx="75112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LAKSHADWEEP</a:t>
            </a:r>
            <a:endParaRPr sz="800">
              <a:latin typeface="Segoe UI"/>
              <a:cs typeface="Segoe UI"/>
            </a:endParaRPr>
          </a:p>
        </p:txBody>
      </p:sp>
      <p:sp>
        <p:nvSpPr>
          <p:cNvPr id="62" name="object 62"/>
          <p:cNvSpPr txBox="1"/>
          <p:nvPr/>
        </p:nvSpPr>
        <p:spPr>
          <a:xfrm rot="19500000">
            <a:off x="9341190" y="6322724"/>
            <a:ext cx="969269"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DN</a:t>
            </a:r>
            <a:r>
              <a:rPr sz="800" b="1" spc="-20" dirty="0">
                <a:solidFill>
                  <a:srgbClr val="605D5C"/>
                </a:solidFill>
                <a:latin typeface="Segoe UI"/>
                <a:cs typeface="Segoe UI"/>
              </a:rPr>
              <a:t> </a:t>
            </a:r>
            <a:r>
              <a:rPr sz="800" b="1" spc="-10" dirty="0">
                <a:solidFill>
                  <a:srgbClr val="605D5C"/>
                </a:solidFill>
                <a:latin typeface="Segoe UI"/>
                <a:cs typeface="Segoe UI"/>
              </a:rPr>
              <a:t>HAVELI</a:t>
            </a:r>
            <a:r>
              <a:rPr sz="800" b="1" spc="-20" dirty="0">
                <a:solidFill>
                  <a:srgbClr val="605D5C"/>
                </a:solidFill>
                <a:latin typeface="Segoe UI"/>
                <a:cs typeface="Segoe UI"/>
              </a:rPr>
              <a:t> </a:t>
            </a:r>
            <a:r>
              <a:rPr sz="800" b="1" dirty="0">
                <a:solidFill>
                  <a:srgbClr val="605D5C"/>
                </a:solidFill>
                <a:latin typeface="Segoe UI"/>
                <a:cs typeface="Segoe UI"/>
              </a:rPr>
              <a:t>AND</a:t>
            </a:r>
            <a:r>
              <a:rPr sz="800" b="1" spc="-15" dirty="0">
                <a:solidFill>
                  <a:srgbClr val="605D5C"/>
                </a:solidFill>
                <a:latin typeface="Segoe UI"/>
                <a:cs typeface="Segoe UI"/>
              </a:rPr>
              <a:t> </a:t>
            </a:r>
            <a:r>
              <a:rPr sz="800" b="1" spc="-25" dirty="0">
                <a:solidFill>
                  <a:srgbClr val="605D5C"/>
                </a:solidFill>
                <a:latin typeface="Segoe UI"/>
                <a:cs typeface="Segoe UI"/>
              </a:rPr>
              <a:t>DD</a:t>
            </a:r>
            <a:endParaRPr sz="800">
              <a:latin typeface="Segoe UI"/>
              <a:cs typeface="Segoe UI"/>
            </a:endParaRPr>
          </a:p>
        </p:txBody>
      </p:sp>
      <p:grpSp>
        <p:nvGrpSpPr>
          <p:cNvPr id="63" name="object 63"/>
          <p:cNvGrpSpPr/>
          <p:nvPr/>
        </p:nvGrpSpPr>
        <p:grpSpPr>
          <a:xfrm>
            <a:off x="295857" y="2755842"/>
            <a:ext cx="10067290" cy="3288029"/>
            <a:chOff x="295857" y="2755842"/>
            <a:chExt cx="10067290" cy="3288029"/>
          </a:xfrm>
        </p:grpSpPr>
        <p:sp>
          <p:nvSpPr>
            <p:cNvPr id="64" name="object 64"/>
            <p:cNvSpPr/>
            <p:nvPr/>
          </p:nvSpPr>
          <p:spPr>
            <a:xfrm>
              <a:off x="1031913" y="3265957"/>
              <a:ext cx="1048385" cy="2777490"/>
            </a:xfrm>
            <a:custGeom>
              <a:avLst/>
              <a:gdLst/>
              <a:ahLst/>
              <a:cxnLst/>
              <a:rect l="l" t="t" r="r" b="b"/>
              <a:pathLst>
                <a:path w="1048385" h="2777490">
                  <a:moveTo>
                    <a:pt x="219608" y="0"/>
                  </a:moveTo>
                  <a:lnTo>
                    <a:pt x="0" y="0"/>
                  </a:lnTo>
                  <a:lnTo>
                    <a:pt x="0" y="2777388"/>
                  </a:lnTo>
                  <a:lnTo>
                    <a:pt x="219608" y="2777388"/>
                  </a:lnTo>
                  <a:lnTo>
                    <a:pt x="219608" y="0"/>
                  </a:lnTo>
                  <a:close/>
                </a:path>
                <a:path w="1048385" h="2777490">
                  <a:moveTo>
                    <a:pt x="495706" y="45745"/>
                  </a:moveTo>
                  <a:lnTo>
                    <a:pt x="276098" y="45745"/>
                  </a:lnTo>
                  <a:lnTo>
                    <a:pt x="276098" y="2777388"/>
                  </a:lnTo>
                  <a:lnTo>
                    <a:pt x="495706" y="2777388"/>
                  </a:lnTo>
                  <a:lnTo>
                    <a:pt x="495706" y="45745"/>
                  </a:lnTo>
                  <a:close/>
                </a:path>
                <a:path w="1048385" h="2777490">
                  <a:moveTo>
                    <a:pt x="771791" y="271246"/>
                  </a:moveTo>
                  <a:lnTo>
                    <a:pt x="552196" y="271246"/>
                  </a:lnTo>
                  <a:lnTo>
                    <a:pt x="552196" y="2777388"/>
                  </a:lnTo>
                  <a:lnTo>
                    <a:pt x="771791" y="2777388"/>
                  </a:lnTo>
                  <a:lnTo>
                    <a:pt x="771791" y="271246"/>
                  </a:lnTo>
                  <a:close/>
                </a:path>
                <a:path w="1048385" h="2777490">
                  <a:moveTo>
                    <a:pt x="1047889" y="774166"/>
                  </a:moveTo>
                  <a:lnTo>
                    <a:pt x="828281" y="774166"/>
                  </a:lnTo>
                  <a:lnTo>
                    <a:pt x="828281" y="2777388"/>
                  </a:lnTo>
                  <a:lnTo>
                    <a:pt x="1047889" y="2777388"/>
                  </a:lnTo>
                  <a:lnTo>
                    <a:pt x="1047889" y="774166"/>
                  </a:lnTo>
                  <a:close/>
                </a:path>
              </a:pathLst>
            </a:custGeom>
            <a:solidFill>
              <a:srgbClr val="118CFF"/>
            </a:solidFill>
          </p:spPr>
          <p:txBody>
            <a:bodyPr wrap="square" lIns="0" tIns="0" rIns="0" bIns="0" rtlCol="0"/>
            <a:lstStyle/>
            <a:p>
              <a:endParaRPr/>
            </a:p>
          </p:txBody>
        </p:sp>
        <p:pic>
          <p:nvPicPr>
            <p:cNvPr id="65" name="object 65"/>
            <p:cNvPicPr/>
            <p:nvPr/>
          </p:nvPicPr>
          <p:blipFill>
            <a:blip r:embed="rId2" cstate="print"/>
            <a:stretch>
              <a:fillRect/>
            </a:stretch>
          </p:blipFill>
          <p:spPr>
            <a:xfrm>
              <a:off x="1102698" y="3406177"/>
              <a:ext cx="9260000" cy="2637156"/>
            </a:xfrm>
            <a:prstGeom prst="rect">
              <a:avLst/>
            </a:prstGeom>
          </p:spPr>
        </p:pic>
        <p:pic>
          <p:nvPicPr>
            <p:cNvPr id="66" name="object 66"/>
            <p:cNvPicPr/>
            <p:nvPr/>
          </p:nvPicPr>
          <p:blipFill>
            <a:blip r:embed="rId3" cstate="print"/>
            <a:stretch>
              <a:fillRect/>
            </a:stretch>
          </p:blipFill>
          <p:spPr>
            <a:xfrm>
              <a:off x="295857" y="2755842"/>
              <a:ext cx="95175" cy="95175"/>
            </a:xfrm>
            <a:prstGeom prst="rect">
              <a:avLst/>
            </a:prstGeom>
          </p:spPr>
        </p:pic>
        <p:pic>
          <p:nvPicPr>
            <p:cNvPr id="67" name="object 67"/>
            <p:cNvPicPr/>
            <p:nvPr/>
          </p:nvPicPr>
          <p:blipFill>
            <a:blip r:embed="rId4" cstate="print"/>
            <a:stretch>
              <a:fillRect/>
            </a:stretch>
          </p:blipFill>
          <p:spPr>
            <a:xfrm>
              <a:off x="1476034" y="2755842"/>
              <a:ext cx="95175" cy="95175"/>
            </a:xfrm>
            <a:prstGeom prst="rect">
              <a:avLst/>
            </a:prstGeom>
          </p:spPr>
        </p:pic>
        <p:pic>
          <p:nvPicPr>
            <p:cNvPr id="68" name="object 68"/>
            <p:cNvPicPr/>
            <p:nvPr/>
          </p:nvPicPr>
          <p:blipFill>
            <a:blip r:embed="rId5" cstate="print"/>
            <a:stretch>
              <a:fillRect/>
            </a:stretch>
          </p:blipFill>
          <p:spPr>
            <a:xfrm>
              <a:off x="2770422" y="2755842"/>
              <a:ext cx="95175" cy="95175"/>
            </a:xfrm>
            <a:prstGeom prst="rect">
              <a:avLst/>
            </a:prstGeom>
          </p:spPr>
        </p:pic>
      </p:grpSp>
      <p:sp>
        <p:nvSpPr>
          <p:cNvPr id="69" name="object 69"/>
          <p:cNvSpPr txBox="1"/>
          <p:nvPr/>
        </p:nvSpPr>
        <p:spPr>
          <a:xfrm>
            <a:off x="10509295" y="5895696"/>
            <a:ext cx="10375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APPROVED</a:t>
            </a:r>
            <a:r>
              <a:rPr sz="900" spc="-45" dirty="0">
                <a:solidFill>
                  <a:srgbClr val="605D5C"/>
                </a:solidFill>
                <a:latin typeface="Segoe UI"/>
                <a:cs typeface="Segoe UI"/>
              </a:rPr>
              <a:t> </a:t>
            </a:r>
            <a:r>
              <a:rPr sz="900" spc="-10" dirty="0">
                <a:solidFill>
                  <a:srgbClr val="605D5C"/>
                </a:solidFill>
                <a:latin typeface="Segoe UI"/>
                <a:cs typeface="Segoe UI"/>
              </a:rPr>
              <a:t>BUDGET</a:t>
            </a:r>
            <a:endParaRPr sz="900">
              <a:latin typeface="Segoe UI"/>
              <a:cs typeface="Segoe UI"/>
            </a:endParaRPr>
          </a:p>
        </p:txBody>
      </p:sp>
      <p:sp>
        <p:nvSpPr>
          <p:cNvPr id="70" name="object 70"/>
          <p:cNvSpPr txBox="1"/>
          <p:nvPr/>
        </p:nvSpPr>
        <p:spPr>
          <a:xfrm>
            <a:off x="273005" y="2391817"/>
            <a:ext cx="5393055" cy="715010"/>
          </a:xfrm>
          <a:prstGeom prst="rect">
            <a:avLst/>
          </a:prstGeom>
        </p:spPr>
        <p:txBody>
          <a:bodyPr vert="horz" wrap="square" lIns="0" tIns="12065" rIns="0" bIns="0" rtlCol="0">
            <a:spAutoFit/>
          </a:bodyPr>
          <a:lstStyle/>
          <a:p>
            <a:pPr marL="12700">
              <a:lnSpc>
                <a:spcPct val="100000"/>
              </a:lnSpc>
              <a:spcBef>
                <a:spcPts val="95"/>
              </a:spcBef>
            </a:pPr>
            <a:r>
              <a:rPr sz="1400" spc="-70" dirty="0">
                <a:solidFill>
                  <a:srgbClr val="252423"/>
                </a:solidFill>
                <a:latin typeface="Trebuchet MS"/>
                <a:cs typeface="Trebuchet MS"/>
              </a:rPr>
              <a:t>ACTIVE</a:t>
            </a:r>
            <a:r>
              <a:rPr sz="1400" spc="-60" dirty="0">
                <a:solidFill>
                  <a:srgbClr val="252423"/>
                </a:solidFill>
                <a:latin typeface="Trebuchet MS"/>
                <a:cs typeface="Trebuchet MS"/>
              </a:rPr>
              <a:t> </a:t>
            </a:r>
            <a:r>
              <a:rPr sz="1400" spc="-70" dirty="0">
                <a:solidFill>
                  <a:srgbClr val="252423"/>
                </a:solidFill>
                <a:latin typeface="Trebuchet MS"/>
                <a:cs typeface="Trebuchet MS"/>
              </a:rPr>
              <a:t>WORKERS,</a:t>
            </a:r>
            <a:r>
              <a:rPr sz="1400" spc="-60" dirty="0">
                <a:solidFill>
                  <a:srgbClr val="252423"/>
                </a:solidFill>
                <a:latin typeface="Trebuchet MS"/>
                <a:cs typeface="Trebuchet MS"/>
              </a:rPr>
              <a:t> </a:t>
            </a:r>
            <a:r>
              <a:rPr sz="1400" spc="-50" dirty="0">
                <a:solidFill>
                  <a:srgbClr val="252423"/>
                </a:solidFill>
                <a:latin typeface="Trebuchet MS"/>
                <a:cs typeface="Trebuchet MS"/>
              </a:rPr>
              <a:t>APPROVED</a:t>
            </a:r>
            <a:r>
              <a:rPr sz="1400" spc="-55" dirty="0">
                <a:solidFill>
                  <a:srgbClr val="252423"/>
                </a:solidFill>
                <a:latin typeface="Trebuchet MS"/>
                <a:cs typeface="Trebuchet MS"/>
              </a:rPr>
              <a:t> </a:t>
            </a:r>
            <a:r>
              <a:rPr sz="1400" spc="-80" dirty="0">
                <a:solidFill>
                  <a:srgbClr val="252423"/>
                </a:solidFill>
                <a:latin typeface="Trebuchet MS"/>
                <a:cs typeface="Trebuchet MS"/>
              </a:rPr>
              <a:t>BUDGET</a:t>
            </a:r>
            <a:r>
              <a:rPr sz="1400" spc="-60" dirty="0">
                <a:solidFill>
                  <a:srgbClr val="252423"/>
                </a:solidFill>
                <a:latin typeface="Trebuchet MS"/>
                <a:cs typeface="Trebuchet MS"/>
              </a:rPr>
              <a:t> </a:t>
            </a:r>
            <a:r>
              <a:rPr sz="1400" spc="-90" dirty="0">
                <a:solidFill>
                  <a:srgbClr val="252423"/>
                </a:solidFill>
                <a:latin typeface="Trebuchet MS"/>
                <a:cs typeface="Trebuchet MS"/>
              </a:rPr>
              <a:t>and</a:t>
            </a:r>
            <a:r>
              <a:rPr sz="1400" spc="-55" dirty="0">
                <a:solidFill>
                  <a:srgbClr val="252423"/>
                </a:solidFill>
                <a:latin typeface="Trebuchet MS"/>
                <a:cs typeface="Trebuchet MS"/>
              </a:rPr>
              <a:t> </a:t>
            </a:r>
            <a:r>
              <a:rPr sz="1400" spc="-100" dirty="0">
                <a:solidFill>
                  <a:srgbClr val="252423"/>
                </a:solidFill>
                <a:latin typeface="Trebuchet MS"/>
                <a:cs typeface="Trebuchet MS"/>
              </a:rPr>
              <a:t>TOTAL</a:t>
            </a:r>
            <a:r>
              <a:rPr sz="1400" spc="-60" dirty="0">
                <a:solidFill>
                  <a:srgbClr val="252423"/>
                </a:solidFill>
                <a:latin typeface="Trebuchet MS"/>
                <a:cs typeface="Trebuchet MS"/>
              </a:rPr>
              <a:t> </a:t>
            </a:r>
            <a:r>
              <a:rPr sz="1400" spc="-45" dirty="0">
                <a:solidFill>
                  <a:srgbClr val="252423"/>
                </a:solidFill>
                <a:latin typeface="Trebuchet MS"/>
                <a:cs typeface="Trebuchet MS"/>
              </a:rPr>
              <a:t>EXPENDITURE</a:t>
            </a:r>
            <a:r>
              <a:rPr sz="1400" spc="-55" dirty="0">
                <a:solidFill>
                  <a:srgbClr val="252423"/>
                </a:solidFill>
                <a:latin typeface="Trebuchet MS"/>
                <a:cs typeface="Trebuchet MS"/>
              </a:rPr>
              <a:t> </a:t>
            </a:r>
            <a:r>
              <a:rPr sz="1400" spc="-75" dirty="0">
                <a:solidFill>
                  <a:srgbClr val="252423"/>
                </a:solidFill>
                <a:latin typeface="Trebuchet MS"/>
                <a:cs typeface="Trebuchet MS"/>
              </a:rPr>
              <a:t>by</a:t>
            </a:r>
            <a:r>
              <a:rPr sz="1400" spc="-60" dirty="0">
                <a:solidFill>
                  <a:srgbClr val="252423"/>
                </a:solidFill>
                <a:latin typeface="Trebuchet MS"/>
                <a:cs typeface="Trebuchet MS"/>
              </a:rPr>
              <a:t> </a:t>
            </a:r>
            <a:r>
              <a:rPr sz="1400" spc="-20" dirty="0">
                <a:solidFill>
                  <a:srgbClr val="252423"/>
                </a:solidFill>
                <a:latin typeface="Trebuchet MS"/>
                <a:cs typeface="Trebuchet MS"/>
              </a:rPr>
              <a:t>STATE</a:t>
            </a:r>
            <a:endParaRPr sz="1400">
              <a:latin typeface="Trebuchet MS"/>
              <a:cs typeface="Trebuchet MS"/>
            </a:endParaRPr>
          </a:p>
          <a:p>
            <a:pPr marL="137160">
              <a:lnSpc>
                <a:spcPct val="100000"/>
              </a:lnSpc>
              <a:spcBef>
                <a:spcPts val="819"/>
              </a:spcBef>
              <a:tabLst>
                <a:tab pos="1317625" algn="l"/>
                <a:tab pos="2614930" algn="l"/>
              </a:tabLst>
            </a:pPr>
            <a:r>
              <a:rPr sz="1000" dirty="0">
                <a:solidFill>
                  <a:srgbClr val="605D5C"/>
                </a:solidFill>
                <a:latin typeface="Segoe UI"/>
                <a:cs typeface="Segoe UI"/>
              </a:rPr>
              <a:t>ACTIVE</a:t>
            </a:r>
            <a:r>
              <a:rPr sz="1000" spc="-50" dirty="0">
                <a:solidFill>
                  <a:srgbClr val="605D5C"/>
                </a:solidFill>
                <a:latin typeface="Segoe UI"/>
                <a:cs typeface="Segoe UI"/>
              </a:rPr>
              <a:t> </a:t>
            </a:r>
            <a:r>
              <a:rPr sz="1000" spc="-10" dirty="0">
                <a:solidFill>
                  <a:srgbClr val="605D5C"/>
                </a:solidFill>
                <a:latin typeface="Segoe UI"/>
                <a:cs typeface="Segoe UI"/>
              </a:rPr>
              <a:t>WORKERS</a:t>
            </a:r>
            <a:r>
              <a:rPr sz="1000" dirty="0">
                <a:solidFill>
                  <a:srgbClr val="605D5C"/>
                </a:solidFill>
                <a:latin typeface="Segoe UI"/>
                <a:cs typeface="Segoe UI"/>
              </a:rPr>
              <a:t>	APPROVED</a:t>
            </a:r>
            <a:r>
              <a:rPr sz="1000" spc="-65" dirty="0">
                <a:solidFill>
                  <a:srgbClr val="605D5C"/>
                </a:solidFill>
                <a:latin typeface="Segoe UI"/>
                <a:cs typeface="Segoe UI"/>
              </a:rPr>
              <a:t> </a:t>
            </a:r>
            <a:r>
              <a:rPr sz="1000" spc="-10" dirty="0">
                <a:solidFill>
                  <a:srgbClr val="605D5C"/>
                </a:solidFill>
                <a:latin typeface="Segoe UI"/>
                <a:cs typeface="Segoe UI"/>
              </a:rPr>
              <a:t>BUDGET</a:t>
            </a:r>
            <a:r>
              <a:rPr sz="1000" dirty="0">
                <a:solidFill>
                  <a:srgbClr val="605D5C"/>
                </a:solidFill>
                <a:latin typeface="Segoe UI"/>
                <a:cs typeface="Segoe UI"/>
              </a:rPr>
              <a:t>	</a:t>
            </a:r>
            <a:r>
              <a:rPr sz="1000" spc="-35" dirty="0">
                <a:solidFill>
                  <a:srgbClr val="605D5C"/>
                </a:solidFill>
                <a:latin typeface="Segoe UI"/>
                <a:cs typeface="Segoe UI"/>
              </a:rPr>
              <a:t>TOTAL</a:t>
            </a:r>
            <a:r>
              <a:rPr sz="1000" spc="-25" dirty="0">
                <a:solidFill>
                  <a:srgbClr val="605D5C"/>
                </a:solidFill>
                <a:latin typeface="Segoe UI"/>
                <a:cs typeface="Segoe UI"/>
              </a:rPr>
              <a:t> </a:t>
            </a:r>
            <a:r>
              <a:rPr sz="1000" spc="-10" dirty="0">
                <a:solidFill>
                  <a:srgbClr val="605D5C"/>
                </a:solidFill>
                <a:latin typeface="Segoe UI"/>
                <a:cs typeface="Segoe UI"/>
              </a:rPr>
              <a:t>EXPENDITURE</a:t>
            </a:r>
            <a:endParaRPr sz="1000">
              <a:latin typeface="Segoe UI"/>
              <a:cs typeface="Segoe UI"/>
            </a:endParaRPr>
          </a:p>
          <a:p>
            <a:pPr marL="327025">
              <a:lnSpc>
                <a:spcPct val="100000"/>
              </a:lnSpc>
              <a:spcBef>
                <a:spcPts val="650"/>
              </a:spcBef>
            </a:pPr>
            <a:r>
              <a:rPr sz="900" spc="-25" dirty="0">
                <a:solidFill>
                  <a:srgbClr val="605D5C"/>
                </a:solidFill>
                <a:latin typeface="Segoe UI"/>
                <a:cs typeface="Segoe UI"/>
              </a:rPr>
              <a:t>20M</a:t>
            </a:r>
            <a:endParaRPr sz="900">
              <a:latin typeface="Segoe UI"/>
              <a:cs typeface="Segoe UI"/>
            </a:endParaRPr>
          </a:p>
        </p:txBody>
      </p:sp>
      <p:grpSp>
        <p:nvGrpSpPr>
          <p:cNvPr id="71" name="object 71"/>
          <p:cNvGrpSpPr/>
          <p:nvPr/>
        </p:nvGrpSpPr>
        <p:grpSpPr>
          <a:xfrm>
            <a:off x="228599" y="510743"/>
            <a:ext cx="5701030" cy="632257"/>
            <a:chOff x="228599" y="240796"/>
            <a:chExt cx="5701030" cy="742950"/>
          </a:xfrm>
        </p:grpSpPr>
        <p:sp>
          <p:nvSpPr>
            <p:cNvPr id="73" name="object 73"/>
            <p:cNvSpPr/>
            <p:nvPr/>
          </p:nvSpPr>
          <p:spPr>
            <a:xfrm>
              <a:off x="228599" y="240796"/>
              <a:ext cx="5701030" cy="742950"/>
            </a:xfrm>
            <a:custGeom>
              <a:avLst/>
              <a:gdLst/>
              <a:ahLst/>
              <a:cxnLst/>
              <a:rect l="l" t="t" r="r" b="b"/>
              <a:pathLst>
                <a:path w="5701030" h="742950">
                  <a:moveTo>
                    <a:pt x="5701017" y="742369"/>
                  </a:moveTo>
                  <a:lnTo>
                    <a:pt x="0" y="742369"/>
                  </a:lnTo>
                  <a:lnTo>
                    <a:pt x="0" y="0"/>
                  </a:lnTo>
                  <a:lnTo>
                    <a:pt x="5701017" y="0"/>
                  </a:lnTo>
                  <a:lnTo>
                    <a:pt x="5701017" y="742369"/>
                  </a:lnTo>
                  <a:close/>
                </a:path>
              </a:pathLst>
            </a:custGeom>
            <a:solidFill>
              <a:srgbClr val="E6E6E6"/>
            </a:solidFill>
          </p:spPr>
          <p:txBody>
            <a:bodyPr wrap="square" lIns="0" tIns="0" rIns="0" bIns="0" rtlCol="0"/>
            <a:lstStyle/>
            <a:p>
              <a:endParaRPr/>
            </a:p>
          </p:txBody>
        </p:sp>
        <p:sp>
          <p:nvSpPr>
            <p:cNvPr id="74" name="object 74"/>
            <p:cNvSpPr/>
            <p:nvPr/>
          </p:nvSpPr>
          <p:spPr>
            <a:xfrm>
              <a:off x="233358" y="245555"/>
              <a:ext cx="5691505" cy="733425"/>
            </a:xfrm>
            <a:custGeom>
              <a:avLst/>
              <a:gdLst/>
              <a:ahLst/>
              <a:cxnLst/>
              <a:rect l="l" t="t" r="r" b="b"/>
              <a:pathLst>
                <a:path w="5691505" h="733425">
                  <a:moveTo>
                    <a:pt x="0" y="0"/>
                  </a:moveTo>
                  <a:lnTo>
                    <a:pt x="5691499" y="0"/>
                  </a:lnTo>
                  <a:lnTo>
                    <a:pt x="5691499" y="732851"/>
                  </a:lnTo>
                  <a:lnTo>
                    <a:pt x="0" y="732851"/>
                  </a:lnTo>
                  <a:lnTo>
                    <a:pt x="0" y="0"/>
                  </a:lnTo>
                  <a:close/>
                </a:path>
              </a:pathLst>
            </a:custGeom>
            <a:ln w="9517">
              <a:solidFill>
                <a:srgbClr val="000000"/>
              </a:solidFill>
            </a:ln>
          </p:spPr>
          <p:txBody>
            <a:bodyPr wrap="square" lIns="0" tIns="0" rIns="0" bIns="0" rtlCol="0"/>
            <a:lstStyle/>
            <a:p>
              <a:endParaRPr/>
            </a:p>
          </p:txBody>
        </p:sp>
        <p:pic>
          <p:nvPicPr>
            <p:cNvPr id="75" name="object 75"/>
            <p:cNvPicPr/>
            <p:nvPr/>
          </p:nvPicPr>
          <p:blipFill>
            <a:blip r:embed="rId6" cstate="print"/>
            <a:stretch>
              <a:fillRect/>
            </a:stretch>
          </p:blipFill>
          <p:spPr>
            <a:xfrm>
              <a:off x="363127" y="333547"/>
              <a:ext cx="439243" cy="120268"/>
            </a:xfrm>
            <a:prstGeom prst="rect">
              <a:avLst/>
            </a:prstGeom>
          </p:spPr>
        </p:pic>
        <p:sp>
          <p:nvSpPr>
            <p:cNvPr id="76" name="object 76"/>
            <p:cNvSpPr/>
            <p:nvPr/>
          </p:nvSpPr>
          <p:spPr>
            <a:xfrm>
              <a:off x="333293" y="545358"/>
              <a:ext cx="5492115" cy="257175"/>
            </a:xfrm>
            <a:custGeom>
              <a:avLst/>
              <a:gdLst/>
              <a:ahLst/>
              <a:cxnLst/>
              <a:rect l="l" t="t" r="r" b="b"/>
              <a:pathLst>
                <a:path w="5492115" h="257175">
                  <a:moveTo>
                    <a:pt x="5491631" y="256974"/>
                  </a:moveTo>
                  <a:lnTo>
                    <a:pt x="0" y="256974"/>
                  </a:lnTo>
                  <a:lnTo>
                    <a:pt x="0" y="0"/>
                  </a:lnTo>
                  <a:lnTo>
                    <a:pt x="5491631" y="0"/>
                  </a:lnTo>
                  <a:lnTo>
                    <a:pt x="5491631" y="256974"/>
                  </a:lnTo>
                  <a:close/>
                </a:path>
              </a:pathLst>
            </a:custGeom>
            <a:solidFill>
              <a:srgbClr val="FFFFFF"/>
            </a:solidFill>
          </p:spPr>
          <p:txBody>
            <a:bodyPr wrap="square" lIns="0" tIns="0" rIns="0" bIns="0" rtlCol="0"/>
            <a:lstStyle/>
            <a:p>
              <a:endParaRPr/>
            </a:p>
          </p:txBody>
        </p:sp>
        <p:sp>
          <p:nvSpPr>
            <p:cNvPr id="77" name="object 77"/>
            <p:cNvSpPr/>
            <p:nvPr/>
          </p:nvSpPr>
          <p:spPr>
            <a:xfrm>
              <a:off x="338051" y="550117"/>
              <a:ext cx="5482590" cy="247650"/>
            </a:xfrm>
            <a:custGeom>
              <a:avLst/>
              <a:gdLst/>
              <a:ahLst/>
              <a:cxnLst/>
              <a:rect l="l" t="t" r="r" b="b"/>
              <a:pathLst>
                <a:path w="5482590" h="247650">
                  <a:moveTo>
                    <a:pt x="0" y="0"/>
                  </a:moveTo>
                  <a:lnTo>
                    <a:pt x="5482113" y="0"/>
                  </a:lnTo>
                  <a:lnTo>
                    <a:pt x="5482113" y="247456"/>
                  </a:lnTo>
                  <a:lnTo>
                    <a:pt x="0" y="247456"/>
                  </a:lnTo>
                  <a:lnTo>
                    <a:pt x="0" y="0"/>
                  </a:lnTo>
                  <a:close/>
                </a:path>
              </a:pathLst>
            </a:custGeom>
            <a:ln w="9517">
              <a:solidFill>
                <a:srgbClr val="E9E9E9"/>
              </a:solidFill>
            </a:ln>
          </p:spPr>
          <p:txBody>
            <a:bodyPr wrap="square" lIns="0" tIns="0" rIns="0" bIns="0" rtlCol="0"/>
            <a:lstStyle/>
            <a:p>
              <a:endParaRPr/>
            </a:p>
          </p:txBody>
        </p:sp>
      </p:grpSp>
      <p:sp>
        <p:nvSpPr>
          <p:cNvPr id="78" name="object 78"/>
          <p:cNvSpPr txBox="1"/>
          <p:nvPr/>
        </p:nvSpPr>
        <p:spPr>
          <a:xfrm>
            <a:off x="404694" y="795438"/>
            <a:ext cx="168910" cy="177800"/>
          </a:xfrm>
          <a:prstGeom prst="rect">
            <a:avLst/>
          </a:prstGeom>
        </p:spPr>
        <p:txBody>
          <a:bodyPr vert="horz" wrap="square" lIns="0" tIns="12065" rIns="0" bIns="0" rtlCol="0">
            <a:spAutoFit/>
          </a:bodyPr>
          <a:lstStyle/>
          <a:p>
            <a:pPr marL="12700">
              <a:lnSpc>
                <a:spcPct val="100000"/>
              </a:lnSpc>
              <a:spcBef>
                <a:spcPts val="95"/>
              </a:spcBef>
            </a:pPr>
            <a:r>
              <a:rPr sz="1000" spc="-25" dirty="0">
                <a:latin typeface="Segoe UI"/>
                <a:cs typeface="Segoe UI"/>
              </a:rPr>
              <a:t>All</a:t>
            </a:r>
            <a:endParaRPr sz="1000" dirty="0">
              <a:latin typeface="Segoe UI"/>
              <a:cs typeface="Segoe UI"/>
            </a:endParaRPr>
          </a:p>
        </p:txBody>
      </p:sp>
      <p:grpSp>
        <p:nvGrpSpPr>
          <p:cNvPr id="81" name="object 81"/>
          <p:cNvGrpSpPr/>
          <p:nvPr/>
        </p:nvGrpSpPr>
        <p:grpSpPr>
          <a:xfrm>
            <a:off x="257148" y="1211583"/>
            <a:ext cx="2075180" cy="1104265"/>
            <a:chOff x="257148" y="1211583"/>
            <a:chExt cx="2075180" cy="1104265"/>
          </a:xfrm>
        </p:grpSpPr>
        <p:sp>
          <p:nvSpPr>
            <p:cNvPr id="82" name="object 82"/>
            <p:cNvSpPr/>
            <p:nvPr/>
          </p:nvSpPr>
          <p:spPr>
            <a:xfrm>
              <a:off x="257152" y="1211587"/>
              <a:ext cx="2075180" cy="1104265"/>
            </a:xfrm>
            <a:custGeom>
              <a:avLst/>
              <a:gdLst/>
              <a:ahLst/>
              <a:cxnLst/>
              <a:rect l="l" t="t" r="r" b="b"/>
              <a:pathLst>
                <a:path w="2075180" h="1104264">
                  <a:moveTo>
                    <a:pt x="2074827" y="1104036"/>
                  </a:moveTo>
                  <a:lnTo>
                    <a:pt x="0" y="1104036"/>
                  </a:lnTo>
                  <a:lnTo>
                    <a:pt x="0" y="0"/>
                  </a:lnTo>
                  <a:lnTo>
                    <a:pt x="2074827" y="0"/>
                  </a:lnTo>
                  <a:lnTo>
                    <a:pt x="2074827" y="1104036"/>
                  </a:lnTo>
                  <a:close/>
                </a:path>
              </a:pathLst>
            </a:custGeom>
            <a:solidFill>
              <a:srgbClr val="E6E6E6"/>
            </a:solidFill>
          </p:spPr>
          <p:txBody>
            <a:bodyPr wrap="square" lIns="0" tIns="0" rIns="0" bIns="0" rtlCol="0"/>
            <a:lstStyle/>
            <a:p>
              <a:endParaRPr/>
            </a:p>
          </p:txBody>
        </p:sp>
        <p:sp>
          <p:nvSpPr>
            <p:cNvPr id="83" name="object 83"/>
            <p:cNvSpPr/>
            <p:nvPr/>
          </p:nvSpPr>
          <p:spPr>
            <a:xfrm>
              <a:off x="261911" y="1216346"/>
              <a:ext cx="2065655" cy="1094740"/>
            </a:xfrm>
            <a:custGeom>
              <a:avLst/>
              <a:gdLst/>
              <a:ahLst/>
              <a:cxnLst/>
              <a:rect l="l" t="t" r="r" b="b"/>
              <a:pathLst>
                <a:path w="2065655" h="1094739">
                  <a:moveTo>
                    <a:pt x="0" y="0"/>
                  </a:moveTo>
                  <a:lnTo>
                    <a:pt x="2065310" y="0"/>
                  </a:lnTo>
                  <a:lnTo>
                    <a:pt x="2065310" y="1094519"/>
                  </a:lnTo>
                  <a:lnTo>
                    <a:pt x="0" y="1094519"/>
                  </a:lnTo>
                  <a:lnTo>
                    <a:pt x="0" y="0"/>
                  </a:lnTo>
                  <a:close/>
                </a:path>
              </a:pathLst>
            </a:custGeom>
            <a:ln w="9517">
              <a:solidFill>
                <a:srgbClr val="000000"/>
              </a:solidFill>
            </a:ln>
          </p:spPr>
          <p:txBody>
            <a:bodyPr wrap="square" lIns="0" tIns="0" rIns="0" bIns="0" rtlCol="0"/>
            <a:lstStyle/>
            <a:p>
              <a:endParaRPr/>
            </a:p>
          </p:txBody>
        </p:sp>
        <p:pic>
          <p:nvPicPr>
            <p:cNvPr id="84" name="object 84"/>
            <p:cNvPicPr/>
            <p:nvPr/>
          </p:nvPicPr>
          <p:blipFill>
            <a:blip r:embed="rId7" cstate="print"/>
            <a:stretch>
              <a:fillRect/>
            </a:stretch>
          </p:blipFill>
          <p:spPr>
            <a:xfrm>
              <a:off x="585087" y="1256750"/>
              <a:ext cx="1434931" cy="120277"/>
            </a:xfrm>
            <a:prstGeom prst="rect">
              <a:avLst/>
            </a:prstGeom>
          </p:spPr>
        </p:pic>
        <p:pic>
          <p:nvPicPr>
            <p:cNvPr id="85" name="object 85"/>
            <p:cNvPicPr/>
            <p:nvPr/>
          </p:nvPicPr>
          <p:blipFill>
            <a:blip r:embed="rId8" cstate="print"/>
            <a:stretch>
              <a:fillRect/>
            </a:stretch>
          </p:blipFill>
          <p:spPr>
            <a:xfrm>
              <a:off x="1019061" y="1437584"/>
              <a:ext cx="578059" cy="120277"/>
            </a:xfrm>
            <a:prstGeom prst="rect">
              <a:avLst/>
            </a:prstGeom>
          </p:spPr>
        </p:pic>
      </p:grpSp>
      <p:sp>
        <p:nvSpPr>
          <p:cNvPr id="86" name="object 86"/>
          <p:cNvSpPr txBox="1"/>
          <p:nvPr/>
        </p:nvSpPr>
        <p:spPr>
          <a:xfrm>
            <a:off x="870200" y="1615786"/>
            <a:ext cx="868044" cy="711200"/>
          </a:xfrm>
          <a:prstGeom prst="rect">
            <a:avLst/>
          </a:prstGeom>
        </p:spPr>
        <p:txBody>
          <a:bodyPr vert="horz" wrap="square" lIns="0" tIns="12065" rIns="0" bIns="0" rtlCol="0">
            <a:spAutoFit/>
          </a:bodyPr>
          <a:lstStyle/>
          <a:p>
            <a:pPr marL="12700">
              <a:lnSpc>
                <a:spcPct val="100000"/>
              </a:lnSpc>
              <a:spcBef>
                <a:spcPts val="95"/>
              </a:spcBef>
            </a:pPr>
            <a:r>
              <a:rPr sz="4500" spc="-280" dirty="0">
                <a:solidFill>
                  <a:srgbClr val="252423"/>
                </a:solidFill>
                <a:latin typeface="Trebuchet MS"/>
                <a:cs typeface="Trebuchet MS"/>
              </a:rPr>
              <a:t>2bn</a:t>
            </a:r>
            <a:endParaRPr sz="4500">
              <a:latin typeface="Trebuchet MS"/>
              <a:cs typeface="Trebuchet MS"/>
            </a:endParaRPr>
          </a:p>
        </p:txBody>
      </p:sp>
      <p:grpSp>
        <p:nvGrpSpPr>
          <p:cNvPr id="87" name="object 87"/>
          <p:cNvGrpSpPr/>
          <p:nvPr/>
        </p:nvGrpSpPr>
        <p:grpSpPr>
          <a:xfrm>
            <a:off x="2874477" y="1192548"/>
            <a:ext cx="6805295" cy="1123315"/>
            <a:chOff x="2874477" y="1192548"/>
            <a:chExt cx="6805295" cy="1123315"/>
          </a:xfrm>
        </p:grpSpPr>
        <p:sp>
          <p:nvSpPr>
            <p:cNvPr id="88" name="object 88"/>
            <p:cNvSpPr/>
            <p:nvPr/>
          </p:nvSpPr>
          <p:spPr>
            <a:xfrm>
              <a:off x="2874481" y="1211587"/>
              <a:ext cx="1960880" cy="1104265"/>
            </a:xfrm>
            <a:custGeom>
              <a:avLst/>
              <a:gdLst/>
              <a:ahLst/>
              <a:cxnLst/>
              <a:rect l="l" t="t" r="r" b="b"/>
              <a:pathLst>
                <a:path w="1960879" h="1104264">
                  <a:moveTo>
                    <a:pt x="1960616" y="1104036"/>
                  </a:moveTo>
                  <a:lnTo>
                    <a:pt x="0" y="1104036"/>
                  </a:lnTo>
                  <a:lnTo>
                    <a:pt x="0" y="0"/>
                  </a:lnTo>
                  <a:lnTo>
                    <a:pt x="1960616" y="0"/>
                  </a:lnTo>
                  <a:lnTo>
                    <a:pt x="1960616" y="1104036"/>
                  </a:lnTo>
                  <a:close/>
                </a:path>
              </a:pathLst>
            </a:custGeom>
            <a:solidFill>
              <a:srgbClr val="E6E6E6"/>
            </a:solidFill>
          </p:spPr>
          <p:txBody>
            <a:bodyPr wrap="square" lIns="0" tIns="0" rIns="0" bIns="0" rtlCol="0"/>
            <a:lstStyle/>
            <a:p>
              <a:endParaRPr/>
            </a:p>
          </p:txBody>
        </p:sp>
        <p:sp>
          <p:nvSpPr>
            <p:cNvPr id="89" name="object 89"/>
            <p:cNvSpPr/>
            <p:nvPr/>
          </p:nvSpPr>
          <p:spPr>
            <a:xfrm>
              <a:off x="2879239" y="1216346"/>
              <a:ext cx="1951355" cy="1094740"/>
            </a:xfrm>
            <a:custGeom>
              <a:avLst/>
              <a:gdLst/>
              <a:ahLst/>
              <a:cxnLst/>
              <a:rect l="l" t="t" r="r" b="b"/>
              <a:pathLst>
                <a:path w="1951354" h="1094739">
                  <a:moveTo>
                    <a:pt x="0" y="0"/>
                  </a:moveTo>
                  <a:lnTo>
                    <a:pt x="1951099" y="0"/>
                  </a:lnTo>
                  <a:lnTo>
                    <a:pt x="1951099" y="1094519"/>
                  </a:lnTo>
                  <a:lnTo>
                    <a:pt x="0" y="1094519"/>
                  </a:lnTo>
                  <a:lnTo>
                    <a:pt x="0" y="0"/>
                  </a:lnTo>
                  <a:close/>
                </a:path>
              </a:pathLst>
            </a:custGeom>
            <a:ln w="9517">
              <a:solidFill>
                <a:srgbClr val="000000"/>
              </a:solidFill>
            </a:ln>
          </p:spPr>
          <p:txBody>
            <a:bodyPr wrap="square" lIns="0" tIns="0" rIns="0" bIns="0" rtlCol="0"/>
            <a:lstStyle/>
            <a:p>
              <a:endParaRPr/>
            </a:p>
          </p:txBody>
        </p:sp>
        <p:pic>
          <p:nvPicPr>
            <p:cNvPr id="90" name="object 90"/>
            <p:cNvPicPr/>
            <p:nvPr/>
          </p:nvPicPr>
          <p:blipFill>
            <a:blip r:embed="rId9" cstate="print"/>
            <a:stretch>
              <a:fillRect/>
            </a:stretch>
          </p:blipFill>
          <p:spPr>
            <a:xfrm>
              <a:off x="3099060" y="1256750"/>
              <a:ext cx="1526142" cy="120277"/>
            </a:xfrm>
            <a:prstGeom prst="rect">
              <a:avLst/>
            </a:prstGeom>
          </p:spPr>
        </p:pic>
        <p:sp>
          <p:nvSpPr>
            <p:cNvPr id="91" name="object 91"/>
            <p:cNvSpPr/>
            <p:nvPr/>
          </p:nvSpPr>
          <p:spPr>
            <a:xfrm>
              <a:off x="7690365" y="1192552"/>
              <a:ext cx="1989455" cy="1113790"/>
            </a:xfrm>
            <a:custGeom>
              <a:avLst/>
              <a:gdLst/>
              <a:ahLst/>
              <a:cxnLst/>
              <a:rect l="l" t="t" r="r" b="b"/>
              <a:pathLst>
                <a:path w="1989454" h="1113789">
                  <a:moveTo>
                    <a:pt x="1989169" y="1113554"/>
                  </a:moveTo>
                  <a:lnTo>
                    <a:pt x="0" y="1113554"/>
                  </a:lnTo>
                  <a:lnTo>
                    <a:pt x="0" y="0"/>
                  </a:lnTo>
                  <a:lnTo>
                    <a:pt x="1989169" y="0"/>
                  </a:lnTo>
                  <a:lnTo>
                    <a:pt x="1989169" y="1113554"/>
                  </a:lnTo>
                  <a:close/>
                </a:path>
              </a:pathLst>
            </a:custGeom>
            <a:solidFill>
              <a:srgbClr val="E6E6E6"/>
            </a:solidFill>
          </p:spPr>
          <p:txBody>
            <a:bodyPr wrap="square" lIns="0" tIns="0" rIns="0" bIns="0" rtlCol="0"/>
            <a:lstStyle/>
            <a:p>
              <a:endParaRPr/>
            </a:p>
          </p:txBody>
        </p:sp>
        <p:sp>
          <p:nvSpPr>
            <p:cNvPr id="92" name="object 92"/>
            <p:cNvSpPr/>
            <p:nvPr/>
          </p:nvSpPr>
          <p:spPr>
            <a:xfrm>
              <a:off x="7695124" y="1197311"/>
              <a:ext cx="1979930" cy="1104265"/>
            </a:xfrm>
            <a:custGeom>
              <a:avLst/>
              <a:gdLst/>
              <a:ahLst/>
              <a:cxnLst/>
              <a:rect l="l" t="t" r="r" b="b"/>
              <a:pathLst>
                <a:path w="1979929" h="1104264">
                  <a:moveTo>
                    <a:pt x="0" y="0"/>
                  </a:moveTo>
                  <a:lnTo>
                    <a:pt x="1979652" y="0"/>
                  </a:lnTo>
                  <a:lnTo>
                    <a:pt x="1979652" y="1104036"/>
                  </a:lnTo>
                  <a:lnTo>
                    <a:pt x="0" y="1104036"/>
                  </a:lnTo>
                  <a:lnTo>
                    <a:pt x="0" y="0"/>
                  </a:lnTo>
                  <a:close/>
                </a:path>
              </a:pathLst>
            </a:custGeom>
            <a:ln w="9517">
              <a:solidFill>
                <a:srgbClr val="000000"/>
              </a:solidFill>
            </a:ln>
          </p:spPr>
          <p:txBody>
            <a:bodyPr wrap="square" lIns="0" tIns="0" rIns="0" bIns="0" rtlCol="0"/>
            <a:lstStyle/>
            <a:p>
              <a:endParaRPr/>
            </a:p>
          </p:txBody>
        </p:sp>
        <p:pic>
          <p:nvPicPr>
            <p:cNvPr id="93" name="object 93"/>
            <p:cNvPicPr/>
            <p:nvPr/>
          </p:nvPicPr>
          <p:blipFill>
            <a:blip r:embed="rId10" cstate="print"/>
            <a:stretch>
              <a:fillRect/>
            </a:stretch>
          </p:blipFill>
          <p:spPr>
            <a:xfrm>
              <a:off x="7916729" y="1238582"/>
              <a:ext cx="1548589" cy="119410"/>
            </a:xfrm>
            <a:prstGeom prst="rect">
              <a:avLst/>
            </a:prstGeom>
          </p:spPr>
        </p:pic>
      </p:grpSp>
      <p:sp>
        <p:nvSpPr>
          <p:cNvPr id="94" name="object 94"/>
          <p:cNvSpPr txBox="1"/>
          <p:nvPr/>
        </p:nvSpPr>
        <p:spPr>
          <a:xfrm>
            <a:off x="7767517" y="1512044"/>
            <a:ext cx="1854200" cy="711200"/>
          </a:xfrm>
          <a:prstGeom prst="rect">
            <a:avLst/>
          </a:prstGeom>
        </p:spPr>
        <p:txBody>
          <a:bodyPr vert="horz" wrap="square" lIns="0" tIns="12065" rIns="0" bIns="0" rtlCol="0">
            <a:spAutoFit/>
          </a:bodyPr>
          <a:lstStyle/>
          <a:p>
            <a:pPr marL="12700">
              <a:lnSpc>
                <a:spcPct val="100000"/>
              </a:lnSpc>
              <a:spcBef>
                <a:spcPts val="95"/>
              </a:spcBef>
            </a:pPr>
            <a:r>
              <a:rPr sz="4500" spc="-235" dirty="0">
                <a:solidFill>
                  <a:srgbClr val="252423"/>
                </a:solidFill>
                <a:latin typeface="Trebuchet MS"/>
                <a:cs typeface="Trebuchet MS"/>
              </a:rPr>
              <a:t>113.13K</a:t>
            </a:r>
            <a:endParaRPr sz="4500">
              <a:latin typeface="Trebuchet MS"/>
              <a:cs typeface="Trebuchet MS"/>
            </a:endParaRPr>
          </a:p>
        </p:txBody>
      </p:sp>
      <p:grpSp>
        <p:nvGrpSpPr>
          <p:cNvPr id="95" name="object 95"/>
          <p:cNvGrpSpPr/>
          <p:nvPr/>
        </p:nvGrpSpPr>
        <p:grpSpPr>
          <a:xfrm>
            <a:off x="10136374" y="1192548"/>
            <a:ext cx="2037080" cy="1113790"/>
            <a:chOff x="10136374" y="1192548"/>
            <a:chExt cx="2037080" cy="1113790"/>
          </a:xfrm>
        </p:grpSpPr>
        <p:sp>
          <p:nvSpPr>
            <p:cNvPr id="96" name="object 96"/>
            <p:cNvSpPr/>
            <p:nvPr/>
          </p:nvSpPr>
          <p:spPr>
            <a:xfrm>
              <a:off x="10136378" y="1192552"/>
              <a:ext cx="2037080" cy="1113790"/>
            </a:xfrm>
            <a:custGeom>
              <a:avLst/>
              <a:gdLst/>
              <a:ahLst/>
              <a:cxnLst/>
              <a:rect l="l" t="t" r="r" b="b"/>
              <a:pathLst>
                <a:path w="2037079" h="1113789">
                  <a:moveTo>
                    <a:pt x="2036757" y="1113554"/>
                  </a:moveTo>
                  <a:lnTo>
                    <a:pt x="0" y="1113554"/>
                  </a:lnTo>
                  <a:lnTo>
                    <a:pt x="0" y="0"/>
                  </a:lnTo>
                  <a:lnTo>
                    <a:pt x="2036757" y="0"/>
                  </a:lnTo>
                  <a:lnTo>
                    <a:pt x="2036757" y="1113554"/>
                  </a:lnTo>
                  <a:close/>
                </a:path>
              </a:pathLst>
            </a:custGeom>
            <a:solidFill>
              <a:srgbClr val="E6E6E6"/>
            </a:solidFill>
          </p:spPr>
          <p:txBody>
            <a:bodyPr wrap="square" lIns="0" tIns="0" rIns="0" bIns="0" rtlCol="0"/>
            <a:lstStyle/>
            <a:p>
              <a:endParaRPr/>
            </a:p>
          </p:txBody>
        </p:sp>
        <p:sp>
          <p:nvSpPr>
            <p:cNvPr id="97" name="object 97"/>
            <p:cNvSpPr/>
            <p:nvPr/>
          </p:nvSpPr>
          <p:spPr>
            <a:xfrm>
              <a:off x="10141136" y="1197311"/>
              <a:ext cx="2027555" cy="1104265"/>
            </a:xfrm>
            <a:custGeom>
              <a:avLst/>
              <a:gdLst/>
              <a:ahLst/>
              <a:cxnLst/>
              <a:rect l="l" t="t" r="r" b="b"/>
              <a:pathLst>
                <a:path w="2027554" h="1104264">
                  <a:moveTo>
                    <a:pt x="0" y="0"/>
                  </a:moveTo>
                  <a:lnTo>
                    <a:pt x="2027239" y="0"/>
                  </a:lnTo>
                  <a:lnTo>
                    <a:pt x="2027239" y="1104036"/>
                  </a:lnTo>
                  <a:lnTo>
                    <a:pt x="0" y="1104036"/>
                  </a:lnTo>
                  <a:lnTo>
                    <a:pt x="0" y="0"/>
                  </a:lnTo>
                  <a:close/>
                </a:path>
              </a:pathLst>
            </a:custGeom>
            <a:ln w="9517">
              <a:solidFill>
                <a:srgbClr val="000000"/>
              </a:solidFill>
            </a:ln>
          </p:spPr>
          <p:txBody>
            <a:bodyPr wrap="square" lIns="0" tIns="0" rIns="0" bIns="0" rtlCol="0"/>
            <a:lstStyle/>
            <a:p>
              <a:endParaRPr/>
            </a:p>
          </p:txBody>
        </p:sp>
        <p:pic>
          <p:nvPicPr>
            <p:cNvPr id="98" name="object 98"/>
            <p:cNvPicPr/>
            <p:nvPr/>
          </p:nvPicPr>
          <p:blipFill>
            <a:blip r:embed="rId11" cstate="print"/>
            <a:stretch>
              <a:fillRect/>
            </a:stretch>
          </p:blipFill>
          <p:spPr>
            <a:xfrm>
              <a:off x="10292435" y="1237715"/>
              <a:ext cx="1747391" cy="301102"/>
            </a:xfrm>
            <a:prstGeom prst="rect">
              <a:avLst/>
            </a:prstGeom>
          </p:spPr>
        </p:pic>
      </p:grpSp>
      <p:sp>
        <p:nvSpPr>
          <p:cNvPr id="99" name="object 99"/>
          <p:cNvSpPr txBox="1"/>
          <p:nvPr/>
        </p:nvSpPr>
        <p:spPr>
          <a:xfrm>
            <a:off x="10487205" y="1601509"/>
            <a:ext cx="1354455" cy="711200"/>
          </a:xfrm>
          <a:prstGeom prst="rect">
            <a:avLst/>
          </a:prstGeom>
        </p:spPr>
        <p:txBody>
          <a:bodyPr vert="horz" wrap="square" lIns="0" tIns="12065" rIns="0" bIns="0" rtlCol="0">
            <a:spAutoFit/>
          </a:bodyPr>
          <a:lstStyle/>
          <a:p>
            <a:pPr marL="12700">
              <a:lnSpc>
                <a:spcPct val="100000"/>
              </a:lnSpc>
              <a:spcBef>
                <a:spcPts val="95"/>
              </a:spcBef>
            </a:pPr>
            <a:r>
              <a:rPr sz="4500" spc="-325" dirty="0">
                <a:solidFill>
                  <a:srgbClr val="252423"/>
                </a:solidFill>
                <a:latin typeface="Trebuchet MS"/>
                <a:cs typeface="Trebuchet MS"/>
              </a:rPr>
              <a:t>1.34M</a:t>
            </a:r>
            <a:endParaRPr sz="4500">
              <a:latin typeface="Trebuchet MS"/>
              <a:cs typeface="Trebuchet MS"/>
            </a:endParaRPr>
          </a:p>
        </p:txBody>
      </p:sp>
      <p:grpSp>
        <p:nvGrpSpPr>
          <p:cNvPr id="100" name="object 100"/>
          <p:cNvGrpSpPr/>
          <p:nvPr/>
        </p:nvGrpSpPr>
        <p:grpSpPr>
          <a:xfrm>
            <a:off x="5330007" y="1192548"/>
            <a:ext cx="1884680" cy="1123315"/>
            <a:chOff x="5330007" y="1192548"/>
            <a:chExt cx="1884680" cy="1123315"/>
          </a:xfrm>
        </p:grpSpPr>
        <p:sp>
          <p:nvSpPr>
            <p:cNvPr id="101" name="object 101"/>
            <p:cNvSpPr/>
            <p:nvPr/>
          </p:nvSpPr>
          <p:spPr>
            <a:xfrm>
              <a:off x="5330011" y="1192552"/>
              <a:ext cx="1884680" cy="1123315"/>
            </a:xfrm>
            <a:custGeom>
              <a:avLst/>
              <a:gdLst/>
              <a:ahLst/>
              <a:cxnLst/>
              <a:rect l="l" t="t" r="r" b="b"/>
              <a:pathLst>
                <a:path w="1884679" h="1123314">
                  <a:moveTo>
                    <a:pt x="1884476" y="1123071"/>
                  </a:moveTo>
                  <a:lnTo>
                    <a:pt x="0" y="1123071"/>
                  </a:lnTo>
                  <a:lnTo>
                    <a:pt x="0" y="0"/>
                  </a:lnTo>
                  <a:lnTo>
                    <a:pt x="1884476" y="0"/>
                  </a:lnTo>
                  <a:lnTo>
                    <a:pt x="1884476" y="1123071"/>
                  </a:lnTo>
                  <a:close/>
                </a:path>
              </a:pathLst>
            </a:custGeom>
            <a:solidFill>
              <a:srgbClr val="E6E6E6"/>
            </a:solidFill>
          </p:spPr>
          <p:txBody>
            <a:bodyPr wrap="square" lIns="0" tIns="0" rIns="0" bIns="0" rtlCol="0"/>
            <a:lstStyle/>
            <a:p>
              <a:endParaRPr/>
            </a:p>
          </p:txBody>
        </p:sp>
        <p:sp>
          <p:nvSpPr>
            <p:cNvPr id="102" name="object 102"/>
            <p:cNvSpPr/>
            <p:nvPr/>
          </p:nvSpPr>
          <p:spPr>
            <a:xfrm>
              <a:off x="5334770" y="1197311"/>
              <a:ext cx="1875155" cy="1113790"/>
            </a:xfrm>
            <a:custGeom>
              <a:avLst/>
              <a:gdLst/>
              <a:ahLst/>
              <a:cxnLst/>
              <a:rect l="l" t="t" r="r" b="b"/>
              <a:pathLst>
                <a:path w="1875154" h="1113789">
                  <a:moveTo>
                    <a:pt x="0" y="0"/>
                  </a:moveTo>
                  <a:lnTo>
                    <a:pt x="1874958" y="0"/>
                  </a:lnTo>
                  <a:lnTo>
                    <a:pt x="1874958" y="1113554"/>
                  </a:lnTo>
                  <a:lnTo>
                    <a:pt x="0" y="1113554"/>
                  </a:lnTo>
                  <a:lnTo>
                    <a:pt x="0" y="0"/>
                  </a:lnTo>
                  <a:close/>
                </a:path>
              </a:pathLst>
            </a:custGeom>
            <a:ln w="9517">
              <a:solidFill>
                <a:srgbClr val="000000"/>
              </a:solidFill>
            </a:ln>
          </p:spPr>
          <p:txBody>
            <a:bodyPr wrap="square" lIns="0" tIns="0" rIns="0" bIns="0" rtlCol="0"/>
            <a:lstStyle/>
            <a:p>
              <a:endParaRPr/>
            </a:p>
          </p:txBody>
        </p:sp>
        <p:sp>
          <p:nvSpPr>
            <p:cNvPr id="103" name="object 103"/>
            <p:cNvSpPr/>
            <p:nvPr/>
          </p:nvSpPr>
          <p:spPr>
            <a:xfrm>
              <a:off x="6024117" y="1237715"/>
              <a:ext cx="511809" cy="120650"/>
            </a:xfrm>
            <a:custGeom>
              <a:avLst/>
              <a:gdLst/>
              <a:ahLst/>
              <a:cxnLst/>
              <a:rect l="l" t="t" r="r" b="b"/>
              <a:pathLst>
                <a:path w="511809" h="120650">
                  <a:moveTo>
                    <a:pt x="47220" y="119410"/>
                  </a:moveTo>
                  <a:lnTo>
                    <a:pt x="29476" y="119410"/>
                  </a:lnTo>
                  <a:lnTo>
                    <a:pt x="0" y="867"/>
                  </a:lnTo>
                  <a:lnTo>
                    <a:pt x="22064" y="867"/>
                  </a:lnTo>
                  <a:lnTo>
                    <a:pt x="22545" y="2972"/>
                  </a:lnTo>
                  <a:lnTo>
                    <a:pt x="6242" y="2972"/>
                  </a:lnTo>
                  <a:lnTo>
                    <a:pt x="3549" y="3642"/>
                  </a:lnTo>
                  <a:lnTo>
                    <a:pt x="3549" y="6417"/>
                  </a:lnTo>
                  <a:lnTo>
                    <a:pt x="4239" y="6417"/>
                  </a:lnTo>
                  <a:lnTo>
                    <a:pt x="31646" y="116635"/>
                  </a:lnTo>
                  <a:lnTo>
                    <a:pt x="47958" y="116635"/>
                  </a:lnTo>
                  <a:lnTo>
                    <a:pt x="47220" y="119410"/>
                  </a:lnTo>
                  <a:close/>
                </a:path>
                <a:path w="511809" h="120650">
                  <a:moveTo>
                    <a:pt x="40409" y="81147"/>
                  </a:moveTo>
                  <a:lnTo>
                    <a:pt x="39113" y="75476"/>
                  </a:lnTo>
                  <a:lnTo>
                    <a:pt x="59978" y="867"/>
                  </a:lnTo>
                  <a:lnTo>
                    <a:pt x="75290" y="867"/>
                  </a:lnTo>
                  <a:lnTo>
                    <a:pt x="76064" y="3642"/>
                  </a:lnTo>
                  <a:lnTo>
                    <a:pt x="62083" y="3642"/>
                  </a:lnTo>
                  <a:lnTo>
                    <a:pt x="40409" y="81147"/>
                  </a:lnTo>
                  <a:close/>
                </a:path>
                <a:path w="511809" h="120650">
                  <a:moveTo>
                    <a:pt x="97720" y="81247"/>
                  </a:moveTo>
                  <a:lnTo>
                    <a:pt x="96153" y="75634"/>
                  </a:lnTo>
                  <a:lnTo>
                    <a:pt x="113201" y="867"/>
                  </a:lnTo>
                  <a:lnTo>
                    <a:pt x="135267" y="867"/>
                  </a:lnTo>
                  <a:lnTo>
                    <a:pt x="134744" y="2972"/>
                  </a:lnTo>
                  <a:lnTo>
                    <a:pt x="129025" y="2972"/>
                  </a:lnTo>
                  <a:lnTo>
                    <a:pt x="128858" y="3642"/>
                  </a:lnTo>
                  <a:lnTo>
                    <a:pt x="115415" y="3642"/>
                  </a:lnTo>
                  <a:lnTo>
                    <a:pt x="97720" y="81247"/>
                  </a:lnTo>
                  <a:close/>
                </a:path>
                <a:path w="511809" h="120650">
                  <a:moveTo>
                    <a:pt x="150356" y="119410"/>
                  </a:moveTo>
                  <a:lnTo>
                    <a:pt x="127741" y="119410"/>
                  </a:lnTo>
                  <a:lnTo>
                    <a:pt x="171319" y="867"/>
                  </a:lnTo>
                  <a:lnTo>
                    <a:pt x="188026" y="867"/>
                  </a:lnTo>
                  <a:lnTo>
                    <a:pt x="189046" y="3642"/>
                  </a:lnTo>
                  <a:lnTo>
                    <a:pt x="173255" y="3642"/>
                  </a:lnTo>
                  <a:lnTo>
                    <a:pt x="132738" y="113860"/>
                  </a:lnTo>
                  <a:lnTo>
                    <a:pt x="131718" y="113860"/>
                  </a:lnTo>
                  <a:lnTo>
                    <a:pt x="131718" y="116635"/>
                  </a:lnTo>
                  <a:lnTo>
                    <a:pt x="134322" y="117592"/>
                  </a:lnTo>
                  <a:lnTo>
                    <a:pt x="150973" y="117592"/>
                  </a:lnTo>
                  <a:lnTo>
                    <a:pt x="150356" y="119410"/>
                  </a:lnTo>
                  <a:close/>
                </a:path>
                <a:path w="511809" h="120650">
                  <a:moveTo>
                    <a:pt x="31646" y="116635"/>
                  </a:moveTo>
                  <a:lnTo>
                    <a:pt x="3549" y="3642"/>
                  </a:lnTo>
                  <a:lnTo>
                    <a:pt x="6242" y="2972"/>
                  </a:lnTo>
                  <a:lnTo>
                    <a:pt x="33815" y="113860"/>
                  </a:lnTo>
                  <a:lnTo>
                    <a:pt x="31646" y="113860"/>
                  </a:lnTo>
                  <a:lnTo>
                    <a:pt x="31646" y="116635"/>
                  </a:lnTo>
                  <a:close/>
                </a:path>
                <a:path w="511809" h="120650">
                  <a:moveTo>
                    <a:pt x="45087" y="116635"/>
                  </a:moveTo>
                  <a:lnTo>
                    <a:pt x="31646" y="116635"/>
                  </a:lnTo>
                  <a:lnTo>
                    <a:pt x="34339" y="115965"/>
                  </a:lnTo>
                  <a:lnTo>
                    <a:pt x="6242" y="2972"/>
                  </a:lnTo>
                  <a:lnTo>
                    <a:pt x="22545" y="2972"/>
                  </a:lnTo>
                  <a:lnTo>
                    <a:pt x="22698" y="3642"/>
                  </a:lnTo>
                  <a:lnTo>
                    <a:pt x="19852" y="3642"/>
                  </a:lnTo>
                  <a:lnTo>
                    <a:pt x="17152" y="4259"/>
                  </a:lnTo>
                  <a:lnTo>
                    <a:pt x="35850" y="86110"/>
                  </a:lnTo>
                  <a:lnTo>
                    <a:pt x="50342" y="86110"/>
                  </a:lnTo>
                  <a:lnTo>
                    <a:pt x="42405" y="115921"/>
                  </a:lnTo>
                  <a:lnTo>
                    <a:pt x="45087" y="116635"/>
                  </a:lnTo>
                  <a:close/>
                </a:path>
                <a:path w="511809" h="120650">
                  <a:moveTo>
                    <a:pt x="103621" y="116635"/>
                  </a:moveTo>
                  <a:lnTo>
                    <a:pt x="100928" y="115965"/>
                  </a:lnTo>
                  <a:lnTo>
                    <a:pt x="129025" y="2972"/>
                  </a:lnTo>
                  <a:lnTo>
                    <a:pt x="131718" y="3642"/>
                  </a:lnTo>
                  <a:lnTo>
                    <a:pt x="104311" y="113860"/>
                  </a:lnTo>
                  <a:lnTo>
                    <a:pt x="103621" y="113860"/>
                  </a:lnTo>
                  <a:lnTo>
                    <a:pt x="103621" y="116635"/>
                  </a:lnTo>
                  <a:close/>
                </a:path>
                <a:path w="511809" h="120650">
                  <a:moveTo>
                    <a:pt x="133887" y="6417"/>
                  </a:moveTo>
                  <a:lnTo>
                    <a:pt x="131718" y="6417"/>
                  </a:lnTo>
                  <a:lnTo>
                    <a:pt x="131718" y="3642"/>
                  </a:lnTo>
                  <a:lnTo>
                    <a:pt x="129025" y="2972"/>
                  </a:lnTo>
                  <a:lnTo>
                    <a:pt x="134744" y="2972"/>
                  </a:lnTo>
                  <a:lnTo>
                    <a:pt x="133887" y="6417"/>
                  </a:lnTo>
                  <a:close/>
                </a:path>
                <a:path w="511809" h="120650">
                  <a:moveTo>
                    <a:pt x="4239" y="6417"/>
                  </a:moveTo>
                  <a:lnTo>
                    <a:pt x="3549" y="6417"/>
                  </a:lnTo>
                  <a:lnTo>
                    <a:pt x="3549" y="3642"/>
                  </a:lnTo>
                  <a:lnTo>
                    <a:pt x="4239" y="6417"/>
                  </a:lnTo>
                  <a:close/>
                </a:path>
                <a:path w="511809" h="120650">
                  <a:moveTo>
                    <a:pt x="41902" y="86110"/>
                  </a:moveTo>
                  <a:lnTo>
                    <a:pt x="35850" y="86110"/>
                  </a:lnTo>
                  <a:lnTo>
                    <a:pt x="17152" y="4259"/>
                  </a:lnTo>
                  <a:lnTo>
                    <a:pt x="19852" y="3642"/>
                  </a:lnTo>
                  <a:lnTo>
                    <a:pt x="19852" y="6417"/>
                  </a:lnTo>
                  <a:lnTo>
                    <a:pt x="20486" y="6417"/>
                  </a:lnTo>
                  <a:lnTo>
                    <a:pt x="37429" y="80560"/>
                  </a:lnTo>
                  <a:lnTo>
                    <a:pt x="37480" y="81316"/>
                  </a:lnTo>
                  <a:lnTo>
                    <a:pt x="37125" y="82588"/>
                  </a:lnTo>
                  <a:lnTo>
                    <a:pt x="37944" y="82817"/>
                  </a:lnTo>
                  <a:lnTo>
                    <a:pt x="38063" y="83335"/>
                  </a:lnTo>
                  <a:lnTo>
                    <a:pt x="42678" y="83335"/>
                  </a:lnTo>
                  <a:lnTo>
                    <a:pt x="41902" y="86110"/>
                  </a:lnTo>
                  <a:close/>
                </a:path>
                <a:path w="511809" h="120650">
                  <a:moveTo>
                    <a:pt x="20486" y="6417"/>
                  </a:moveTo>
                  <a:lnTo>
                    <a:pt x="19852" y="6417"/>
                  </a:lnTo>
                  <a:lnTo>
                    <a:pt x="19852" y="3642"/>
                  </a:lnTo>
                  <a:lnTo>
                    <a:pt x="20486" y="6417"/>
                  </a:lnTo>
                  <a:close/>
                </a:path>
                <a:path w="511809" h="120650">
                  <a:moveTo>
                    <a:pt x="37547" y="81078"/>
                  </a:moveTo>
                  <a:lnTo>
                    <a:pt x="19852" y="3642"/>
                  </a:lnTo>
                  <a:lnTo>
                    <a:pt x="22698" y="3642"/>
                  </a:lnTo>
                  <a:lnTo>
                    <a:pt x="39113" y="75476"/>
                  </a:lnTo>
                  <a:lnTo>
                    <a:pt x="37547" y="81078"/>
                  </a:lnTo>
                  <a:close/>
                </a:path>
                <a:path w="511809" h="120650">
                  <a:moveTo>
                    <a:pt x="42678" y="83335"/>
                  </a:moveTo>
                  <a:lnTo>
                    <a:pt x="39797" y="83335"/>
                  </a:lnTo>
                  <a:lnTo>
                    <a:pt x="39884" y="83025"/>
                  </a:lnTo>
                  <a:lnTo>
                    <a:pt x="40003" y="82892"/>
                  </a:lnTo>
                  <a:lnTo>
                    <a:pt x="40768" y="82717"/>
                  </a:lnTo>
                  <a:lnTo>
                    <a:pt x="40448" y="81316"/>
                  </a:lnTo>
                  <a:lnTo>
                    <a:pt x="40525" y="80734"/>
                  </a:lnTo>
                  <a:lnTo>
                    <a:pt x="62083" y="3642"/>
                  </a:lnTo>
                  <a:lnTo>
                    <a:pt x="62083" y="6417"/>
                  </a:lnTo>
                  <a:lnTo>
                    <a:pt x="64189" y="6417"/>
                  </a:lnTo>
                  <a:lnTo>
                    <a:pt x="42678" y="83335"/>
                  </a:lnTo>
                  <a:close/>
                </a:path>
                <a:path w="511809" h="120650">
                  <a:moveTo>
                    <a:pt x="64189" y="6417"/>
                  </a:moveTo>
                  <a:lnTo>
                    <a:pt x="62083" y="6417"/>
                  </a:lnTo>
                  <a:lnTo>
                    <a:pt x="62083" y="3642"/>
                  </a:lnTo>
                  <a:lnTo>
                    <a:pt x="64750" y="4387"/>
                  </a:lnTo>
                  <a:lnTo>
                    <a:pt x="64189" y="6417"/>
                  </a:lnTo>
                  <a:close/>
                </a:path>
                <a:path w="511809" h="120650">
                  <a:moveTo>
                    <a:pt x="50342" y="86110"/>
                  </a:moveTo>
                  <a:lnTo>
                    <a:pt x="41902" y="86110"/>
                  </a:lnTo>
                  <a:lnTo>
                    <a:pt x="64750" y="4387"/>
                  </a:lnTo>
                  <a:lnTo>
                    <a:pt x="62083" y="3642"/>
                  </a:lnTo>
                  <a:lnTo>
                    <a:pt x="73183" y="3642"/>
                  </a:lnTo>
                  <a:lnTo>
                    <a:pt x="70510" y="4387"/>
                  </a:lnTo>
                  <a:lnTo>
                    <a:pt x="78336" y="32432"/>
                  </a:lnTo>
                  <a:lnTo>
                    <a:pt x="64633" y="32432"/>
                  </a:lnTo>
                  <a:lnTo>
                    <a:pt x="50342" y="86110"/>
                  </a:lnTo>
                  <a:close/>
                </a:path>
                <a:path w="511809" h="120650">
                  <a:moveTo>
                    <a:pt x="99417" y="86284"/>
                  </a:moveTo>
                  <a:lnTo>
                    <a:pt x="93363" y="86284"/>
                  </a:lnTo>
                  <a:lnTo>
                    <a:pt x="70510" y="4387"/>
                  </a:lnTo>
                  <a:lnTo>
                    <a:pt x="73183" y="3642"/>
                  </a:lnTo>
                  <a:lnTo>
                    <a:pt x="73183" y="6417"/>
                  </a:lnTo>
                  <a:lnTo>
                    <a:pt x="73958" y="6417"/>
                  </a:lnTo>
                  <a:lnTo>
                    <a:pt x="94858" y="81316"/>
                  </a:lnTo>
                  <a:lnTo>
                    <a:pt x="94568" y="82588"/>
                  </a:lnTo>
                  <a:lnTo>
                    <a:pt x="94587" y="82912"/>
                  </a:lnTo>
                  <a:lnTo>
                    <a:pt x="95352" y="83086"/>
                  </a:lnTo>
                  <a:lnTo>
                    <a:pt x="95470" y="83509"/>
                  </a:lnTo>
                  <a:lnTo>
                    <a:pt x="100050" y="83509"/>
                  </a:lnTo>
                  <a:lnTo>
                    <a:pt x="99417" y="86284"/>
                  </a:lnTo>
                  <a:close/>
                </a:path>
                <a:path w="511809" h="120650">
                  <a:moveTo>
                    <a:pt x="73958" y="6417"/>
                  </a:moveTo>
                  <a:lnTo>
                    <a:pt x="73183" y="6417"/>
                  </a:lnTo>
                  <a:lnTo>
                    <a:pt x="73183" y="3642"/>
                  </a:lnTo>
                  <a:lnTo>
                    <a:pt x="73958" y="6417"/>
                  </a:lnTo>
                  <a:close/>
                </a:path>
                <a:path w="511809" h="120650">
                  <a:moveTo>
                    <a:pt x="94858" y="81316"/>
                  </a:moveTo>
                  <a:lnTo>
                    <a:pt x="73183" y="3642"/>
                  </a:lnTo>
                  <a:lnTo>
                    <a:pt x="76064" y="3642"/>
                  </a:lnTo>
                  <a:lnTo>
                    <a:pt x="96153" y="75634"/>
                  </a:lnTo>
                  <a:lnTo>
                    <a:pt x="94858" y="81316"/>
                  </a:lnTo>
                  <a:close/>
                </a:path>
                <a:path w="511809" h="120650">
                  <a:moveTo>
                    <a:pt x="100050" y="83509"/>
                  </a:moveTo>
                  <a:lnTo>
                    <a:pt x="97204" y="83509"/>
                  </a:lnTo>
                  <a:lnTo>
                    <a:pt x="97322" y="82992"/>
                  </a:lnTo>
                  <a:lnTo>
                    <a:pt x="98142" y="82763"/>
                  </a:lnTo>
                  <a:lnTo>
                    <a:pt x="97739" y="81316"/>
                  </a:lnTo>
                  <a:lnTo>
                    <a:pt x="97758" y="81078"/>
                  </a:lnTo>
                  <a:lnTo>
                    <a:pt x="115415" y="3642"/>
                  </a:lnTo>
                  <a:lnTo>
                    <a:pt x="115415" y="6417"/>
                  </a:lnTo>
                  <a:lnTo>
                    <a:pt x="117628" y="6417"/>
                  </a:lnTo>
                  <a:lnTo>
                    <a:pt x="100050" y="83509"/>
                  </a:lnTo>
                  <a:close/>
                </a:path>
                <a:path w="511809" h="120650">
                  <a:moveTo>
                    <a:pt x="117628" y="6417"/>
                  </a:moveTo>
                  <a:lnTo>
                    <a:pt x="115415" y="6417"/>
                  </a:lnTo>
                  <a:lnTo>
                    <a:pt x="115415" y="3642"/>
                  </a:lnTo>
                  <a:lnTo>
                    <a:pt x="118120" y="4259"/>
                  </a:lnTo>
                  <a:lnTo>
                    <a:pt x="117628" y="6417"/>
                  </a:lnTo>
                  <a:close/>
                </a:path>
                <a:path w="511809" h="120650">
                  <a:moveTo>
                    <a:pt x="108309" y="86284"/>
                  </a:moveTo>
                  <a:lnTo>
                    <a:pt x="99417" y="86284"/>
                  </a:lnTo>
                  <a:lnTo>
                    <a:pt x="118120" y="4259"/>
                  </a:lnTo>
                  <a:lnTo>
                    <a:pt x="115415" y="3642"/>
                  </a:lnTo>
                  <a:lnTo>
                    <a:pt x="128858" y="3642"/>
                  </a:lnTo>
                  <a:lnTo>
                    <a:pt x="108309" y="86284"/>
                  </a:lnTo>
                  <a:close/>
                </a:path>
                <a:path w="511809" h="120650">
                  <a:moveTo>
                    <a:pt x="106481" y="116635"/>
                  </a:moveTo>
                  <a:lnTo>
                    <a:pt x="103621" y="116635"/>
                  </a:lnTo>
                  <a:lnTo>
                    <a:pt x="131718" y="3642"/>
                  </a:lnTo>
                  <a:lnTo>
                    <a:pt x="131718" y="6417"/>
                  </a:lnTo>
                  <a:lnTo>
                    <a:pt x="133887" y="6417"/>
                  </a:lnTo>
                  <a:lnTo>
                    <a:pt x="106481" y="116635"/>
                  </a:lnTo>
                  <a:close/>
                </a:path>
                <a:path w="511809" h="120650">
                  <a:moveTo>
                    <a:pt x="134322" y="117592"/>
                  </a:moveTo>
                  <a:lnTo>
                    <a:pt x="131718" y="116635"/>
                  </a:lnTo>
                  <a:lnTo>
                    <a:pt x="173255" y="3642"/>
                  </a:lnTo>
                  <a:lnTo>
                    <a:pt x="173255" y="6417"/>
                  </a:lnTo>
                  <a:lnTo>
                    <a:pt x="175192" y="6417"/>
                  </a:lnTo>
                  <a:lnTo>
                    <a:pt x="134322" y="117592"/>
                  </a:lnTo>
                  <a:close/>
                </a:path>
                <a:path w="511809" h="120650">
                  <a:moveTo>
                    <a:pt x="175192" y="6417"/>
                  </a:moveTo>
                  <a:lnTo>
                    <a:pt x="173255" y="6417"/>
                  </a:lnTo>
                  <a:lnTo>
                    <a:pt x="173255" y="3642"/>
                  </a:lnTo>
                  <a:lnTo>
                    <a:pt x="175860" y="4599"/>
                  </a:lnTo>
                  <a:lnTo>
                    <a:pt x="175192" y="6417"/>
                  </a:lnTo>
                  <a:close/>
                </a:path>
                <a:path w="511809" h="120650">
                  <a:moveTo>
                    <a:pt x="150973" y="117592"/>
                  </a:moveTo>
                  <a:lnTo>
                    <a:pt x="134322" y="117592"/>
                  </a:lnTo>
                  <a:lnTo>
                    <a:pt x="175860" y="4599"/>
                  </a:lnTo>
                  <a:lnTo>
                    <a:pt x="173255" y="3642"/>
                  </a:lnTo>
                  <a:lnTo>
                    <a:pt x="186089" y="3642"/>
                  </a:lnTo>
                  <a:lnTo>
                    <a:pt x="183485" y="4599"/>
                  </a:lnTo>
                  <a:lnTo>
                    <a:pt x="191198" y="25581"/>
                  </a:lnTo>
                  <a:lnTo>
                    <a:pt x="176824" y="25581"/>
                  </a:lnTo>
                  <a:lnTo>
                    <a:pt x="158095" y="80127"/>
                  </a:lnTo>
                  <a:lnTo>
                    <a:pt x="211250" y="80127"/>
                  </a:lnTo>
                  <a:lnTo>
                    <a:pt x="214629" y="89319"/>
                  </a:lnTo>
                  <a:lnTo>
                    <a:pt x="154703" y="89319"/>
                  </a:lnTo>
                  <a:lnTo>
                    <a:pt x="145739" y="115743"/>
                  </a:lnTo>
                  <a:lnTo>
                    <a:pt x="148367" y="116635"/>
                  </a:lnTo>
                  <a:lnTo>
                    <a:pt x="151298" y="116635"/>
                  </a:lnTo>
                  <a:lnTo>
                    <a:pt x="150973" y="117592"/>
                  </a:lnTo>
                  <a:close/>
                </a:path>
                <a:path w="511809" h="120650">
                  <a:moveTo>
                    <a:pt x="225023" y="117592"/>
                  </a:moveTo>
                  <a:lnTo>
                    <a:pt x="183485" y="4599"/>
                  </a:lnTo>
                  <a:lnTo>
                    <a:pt x="186089" y="3642"/>
                  </a:lnTo>
                  <a:lnTo>
                    <a:pt x="186089" y="6417"/>
                  </a:lnTo>
                  <a:lnTo>
                    <a:pt x="187110" y="6417"/>
                  </a:lnTo>
                  <a:lnTo>
                    <a:pt x="227627" y="116635"/>
                  </a:lnTo>
                  <a:lnTo>
                    <a:pt x="225023" y="117592"/>
                  </a:lnTo>
                  <a:close/>
                </a:path>
                <a:path w="511809" h="120650">
                  <a:moveTo>
                    <a:pt x="187110" y="6417"/>
                  </a:moveTo>
                  <a:lnTo>
                    <a:pt x="186089" y="6417"/>
                  </a:lnTo>
                  <a:lnTo>
                    <a:pt x="186089" y="3642"/>
                  </a:lnTo>
                  <a:lnTo>
                    <a:pt x="187110" y="6417"/>
                  </a:lnTo>
                  <a:close/>
                </a:path>
                <a:path w="511809" h="120650">
                  <a:moveTo>
                    <a:pt x="227627" y="116635"/>
                  </a:moveTo>
                  <a:lnTo>
                    <a:pt x="186089" y="3642"/>
                  </a:lnTo>
                  <a:lnTo>
                    <a:pt x="189046" y="3642"/>
                  </a:lnTo>
                  <a:lnTo>
                    <a:pt x="229564" y="113860"/>
                  </a:lnTo>
                  <a:lnTo>
                    <a:pt x="227627" y="113860"/>
                  </a:lnTo>
                  <a:lnTo>
                    <a:pt x="227627" y="116635"/>
                  </a:lnTo>
                  <a:close/>
                </a:path>
                <a:path w="511809" h="120650">
                  <a:moveTo>
                    <a:pt x="201250" y="80127"/>
                  </a:moveTo>
                  <a:lnTo>
                    <a:pt x="158095" y="80127"/>
                  </a:lnTo>
                  <a:lnTo>
                    <a:pt x="176824" y="25581"/>
                  </a:lnTo>
                  <a:lnTo>
                    <a:pt x="182521" y="25581"/>
                  </a:lnTo>
                  <a:lnTo>
                    <a:pt x="183474" y="28356"/>
                  </a:lnTo>
                  <a:lnTo>
                    <a:pt x="178805" y="28356"/>
                  </a:lnTo>
                  <a:lnTo>
                    <a:pt x="178573" y="29031"/>
                  </a:lnTo>
                  <a:lnTo>
                    <a:pt x="177915" y="29257"/>
                  </a:lnTo>
                  <a:lnTo>
                    <a:pt x="178205" y="30103"/>
                  </a:lnTo>
                  <a:lnTo>
                    <a:pt x="162935" y="74577"/>
                  </a:lnTo>
                  <a:lnTo>
                    <a:pt x="161982" y="74577"/>
                  </a:lnTo>
                  <a:lnTo>
                    <a:pt x="161982" y="77352"/>
                  </a:lnTo>
                  <a:lnTo>
                    <a:pt x="164607" y="78253"/>
                  </a:lnTo>
                  <a:lnTo>
                    <a:pt x="200606" y="78253"/>
                  </a:lnTo>
                  <a:lnTo>
                    <a:pt x="201250" y="80127"/>
                  </a:lnTo>
                  <a:close/>
                </a:path>
                <a:path w="511809" h="120650">
                  <a:moveTo>
                    <a:pt x="211250" y="80127"/>
                  </a:moveTo>
                  <a:lnTo>
                    <a:pt x="201250" y="80127"/>
                  </a:lnTo>
                  <a:lnTo>
                    <a:pt x="182521" y="25581"/>
                  </a:lnTo>
                  <a:lnTo>
                    <a:pt x="191198" y="25581"/>
                  </a:lnTo>
                  <a:lnTo>
                    <a:pt x="211250" y="80127"/>
                  </a:lnTo>
                  <a:close/>
                </a:path>
                <a:path w="511809" h="120650">
                  <a:moveTo>
                    <a:pt x="178573" y="29031"/>
                  </a:moveTo>
                  <a:lnTo>
                    <a:pt x="178805" y="28356"/>
                  </a:lnTo>
                  <a:lnTo>
                    <a:pt x="178805" y="28952"/>
                  </a:lnTo>
                  <a:lnTo>
                    <a:pt x="178573" y="29031"/>
                  </a:lnTo>
                  <a:close/>
                </a:path>
                <a:path w="511809" h="120650">
                  <a:moveTo>
                    <a:pt x="178805" y="28952"/>
                  </a:moveTo>
                  <a:lnTo>
                    <a:pt x="178805" y="28356"/>
                  </a:lnTo>
                  <a:lnTo>
                    <a:pt x="179672" y="28654"/>
                  </a:lnTo>
                  <a:lnTo>
                    <a:pt x="178805" y="28952"/>
                  </a:lnTo>
                  <a:close/>
                </a:path>
                <a:path w="511809" h="120650">
                  <a:moveTo>
                    <a:pt x="179672" y="28654"/>
                  </a:moveTo>
                  <a:lnTo>
                    <a:pt x="178805" y="28356"/>
                  </a:lnTo>
                  <a:lnTo>
                    <a:pt x="180540" y="28356"/>
                  </a:lnTo>
                  <a:lnTo>
                    <a:pt x="179672" y="28654"/>
                  </a:lnTo>
                  <a:close/>
                </a:path>
                <a:path w="511809" h="120650">
                  <a:moveTo>
                    <a:pt x="180540" y="28952"/>
                  </a:moveTo>
                  <a:lnTo>
                    <a:pt x="179672" y="28654"/>
                  </a:lnTo>
                  <a:lnTo>
                    <a:pt x="180540" y="28356"/>
                  </a:lnTo>
                  <a:lnTo>
                    <a:pt x="180540" y="28952"/>
                  </a:lnTo>
                  <a:close/>
                </a:path>
                <a:path w="511809" h="120650">
                  <a:moveTo>
                    <a:pt x="180771" y="29031"/>
                  </a:moveTo>
                  <a:lnTo>
                    <a:pt x="180540" y="28952"/>
                  </a:lnTo>
                  <a:lnTo>
                    <a:pt x="180540" y="28356"/>
                  </a:lnTo>
                  <a:lnTo>
                    <a:pt x="180771" y="29031"/>
                  </a:lnTo>
                  <a:close/>
                </a:path>
                <a:path w="511809" h="120650">
                  <a:moveTo>
                    <a:pt x="197363" y="77352"/>
                  </a:moveTo>
                  <a:lnTo>
                    <a:pt x="181139" y="30103"/>
                  </a:lnTo>
                  <a:lnTo>
                    <a:pt x="181430" y="29257"/>
                  </a:lnTo>
                  <a:lnTo>
                    <a:pt x="180771" y="29031"/>
                  </a:lnTo>
                  <a:lnTo>
                    <a:pt x="180540" y="28356"/>
                  </a:lnTo>
                  <a:lnTo>
                    <a:pt x="183474" y="28356"/>
                  </a:lnTo>
                  <a:lnTo>
                    <a:pt x="199344" y="74577"/>
                  </a:lnTo>
                  <a:lnTo>
                    <a:pt x="197363" y="74577"/>
                  </a:lnTo>
                  <a:lnTo>
                    <a:pt x="197363" y="77352"/>
                  </a:lnTo>
                  <a:close/>
                </a:path>
                <a:path w="511809" h="120650">
                  <a:moveTo>
                    <a:pt x="180540" y="31131"/>
                  </a:moveTo>
                  <a:lnTo>
                    <a:pt x="178805" y="31131"/>
                  </a:lnTo>
                  <a:lnTo>
                    <a:pt x="178805" y="28952"/>
                  </a:lnTo>
                  <a:lnTo>
                    <a:pt x="179672" y="28654"/>
                  </a:lnTo>
                  <a:lnTo>
                    <a:pt x="180540" y="28952"/>
                  </a:lnTo>
                  <a:lnTo>
                    <a:pt x="180540" y="31131"/>
                  </a:lnTo>
                  <a:close/>
                </a:path>
                <a:path w="511809" h="120650">
                  <a:moveTo>
                    <a:pt x="179672" y="34375"/>
                  </a:moveTo>
                  <a:lnTo>
                    <a:pt x="178205" y="30103"/>
                  </a:lnTo>
                  <a:lnTo>
                    <a:pt x="178573" y="29031"/>
                  </a:lnTo>
                  <a:lnTo>
                    <a:pt x="178805" y="28952"/>
                  </a:lnTo>
                  <a:lnTo>
                    <a:pt x="178805" y="31131"/>
                  </a:lnTo>
                  <a:lnTo>
                    <a:pt x="180786" y="31131"/>
                  </a:lnTo>
                  <a:lnTo>
                    <a:pt x="179672" y="34375"/>
                  </a:lnTo>
                  <a:close/>
                </a:path>
                <a:path w="511809" h="120650">
                  <a:moveTo>
                    <a:pt x="180786" y="31131"/>
                  </a:moveTo>
                  <a:lnTo>
                    <a:pt x="180540" y="31131"/>
                  </a:lnTo>
                  <a:lnTo>
                    <a:pt x="180540" y="28952"/>
                  </a:lnTo>
                  <a:lnTo>
                    <a:pt x="180771" y="29031"/>
                  </a:lnTo>
                  <a:lnTo>
                    <a:pt x="181139" y="30103"/>
                  </a:lnTo>
                  <a:lnTo>
                    <a:pt x="180786" y="31131"/>
                  </a:lnTo>
                  <a:close/>
                </a:path>
                <a:path w="511809" h="120650">
                  <a:moveTo>
                    <a:pt x="178205" y="30103"/>
                  </a:moveTo>
                  <a:lnTo>
                    <a:pt x="177915" y="29257"/>
                  </a:lnTo>
                  <a:lnTo>
                    <a:pt x="178573" y="29031"/>
                  </a:lnTo>
                  <a:lnTo>
                    <a:pt x="178205" y="30103"/>
                  </a:lnTo>
                  <a:close/>
                </a:path>
                <a:path w="511809" h="120650">
                  <a:moveTo>
                    <a:pt x="181139" y="30103"/>
                  </a:moveTo>
                  <a:lnTo>
                    <a:pt x="180771" y="29031"/>
                  </a:lnTo>
                  <a:lnTo>
                    <a:pt x="181430" y="29257"/>
                  </a:lnTo>
                  <a:lnTo>
                    <a:pt x="181139" y="30103"/>
                  </a:lnTo>
                  <a:close/>
                </a:path>
                <a:path w="511809" h="120650">
                  <a:moveTo>
                    <a:pt x="164607" y="78253"/>
                  </a:moveTo>
                  <a:lnTo>
                    <a:pt x="161982" y="77352"/>
                  </a:lnTo>
                  <a:lnTo>
                    <a:pt x="178205" y="30103"/>
                  </a:lnTo>
                  <a:lnTo>
                    <a:pt x="179672" y="34375"/>
                  </a:lnTo>
                  <a:lnTo>
                    <a:pt x="164607" y="78253"/>
                  </a:lnTo>
                  <a:close/>
                </a:path>
                <a:path w="511809" h="120650">
                  <a:moveTo>
                    <a:pt x="194738" y="78253"/>
                  </a:moveTo>
                  <a:lnTo>
                    <a:pt x="179672" y="34375"/>
                  </a:lnTo>
                  <a:lnTo>
                    <a:pt x="181139" y="30103"/>
                  </a:lnTo>
                  <a:lnTo>
                    <a:pt x="197363" y="77352"/>
                  </a:lnTo>
                  <a:lnTo>
                    <a:pt x="194738" y="78253"/>
                  </a:lnTo>
                  <a:close/>
                </a:path>
                <a:path w="511809" h="120650">
                  <a:moveTo>
                    <a:pt x="45087" y="116635"/>
                  </a:moveTo>
                  <a:lnTo>
                    <a:pt x="42572" y="115965"/>
                  </a:lnTo>
                  <a:lnTo>
                    <a:pt x="42470" y="115677"/>
                  </a:lnTo>
                  <a:lnTo>
                    <a:pt x="64633" y="32432"/>
                  </a:lnTo>
                  <a:lnTo>
                    <a:pt x="70633" y="32432"/>
                  </a:lnTo>
                  <a:lnTo>
                    <a:pt x="71372" y="35207"/>
                  </a:lnTo>
                  <a:lnTo>
                    <a:pt x="66766" y="35207"/>
                  </a:lnTo>
                  <a:lnTo>
                    <a:pt x="66634" y="35704"/>
                  </a:lnTo>
                  <a:lnTo>
                    <a:pt x="65819" y="35921"/>
                  </a:lnTo>
                  <a:lnTo>
                    <a:pt x="66197" y="37343"/>
                  </a:lnTo>
                  <a:lnTo>
                    <a:pt x="45826" y="113860"/>
                  </a:lnTo>
                  <a:lnTo>
                    <a:pt x="45087" y="113860"/>
                  </a:lnTo>
                  <a:lnTo>
                    <a:pt x="45087" y="116635"/>
                  </a:lnTo>
                  <a:close/>
                </a:path>
                <a:path w="511809" h="120650">
                  <a:moveTo>
                    <a:pt x="103621" y="116635"/>
                  </a:moveTo>
                  <a:lnTo>
                    <a:pt x="90180" y="116635"/>
                  </a:lnTo>
                  <a:lnTo>
                    <a:pt x="92695" y="115965"/>
                  </a:lnTo>
                  <a:lnTo>
                    <a:pt x="92797" y="115677"/>
                  </a:lnTo>
                  <a:lnTo>
                    <a:pt x="70633" y="32432"/>
                  </a:lnTo>
                  <a:lnTo>
                    <a:pt x="78336" y="32432"/>
                  </a:lnTo>
                  <a:lnTo>
                    <a:pt x="93363" y="86284"/>
                  </a:lnTo>
                  <a:lnTo>
                    <a:pt x="108309" y="86284"/>
                  </a:lnTo>
                  <a:lnTo>
                    <a:pt x="100928" y="115965"/>
                  </a:lnTo>
                  <a:lnTo>
                    <a:pt x="103621" y="116635"/>
                  </a:lnTo>
                  <a:close/>
                </a:path>
                <a:path w="511809" h="120650">
                  <a:moveTo>
                    <a:pt x="66766" y="35669"/>
                  </a:moveTo>
                  <a:lnTo>
                    <a:pt x="66766" y="35207"/>
                  </a:lnTo>
                  <a:lnTo>
                    <a:pt x="66766" y="35669"/>
                  </a:lnTo>
                  <a:close/>
                </a:path>
                <a:path w="511809" h="120650">
                  <a:moveTo>
                    <a:pt x="68500" y="37982"/>
                  </a:moveTo>
                  <a:lnTo>
                    <a:pt x="66766" y="37982"/>
                  </a:lnTo>
                  <a:lnTo>
                    <a:pt x="66766" y="35207"/>
                  </a:lnTo>
                  <a:lnTo>
                    <a:pt x="67633" y="35438"/>
                  </a:lnTo>
                  <a:lnTo>
                    <a:pt x="66766" y="35669"/>
                  </a:lnTo>
                  <a:lnTo>
                    <a:pt x="68500" y="35669"/>
                  </a:lnTo>
                  <a:lnTo>
                    <a:pt x="68500" y="37982"/>
                  </a:lnTo>
                  <a:close/>
                </a:path>
                <a:path w="511809" h="120650">
                  <a:moveTo>
                    <a:pt x="67633" y="35438"/>
                  </a:moveTo>
                  <a:lnTo>
                    <a:pt x="66766" y="35207"/>
                  </a:lnTo>
                  <a:lnTo>
                    <a:pt x="68500" y="35207"/>
                  </a:lnTo>
                  <a:lnTo>
                    <a:pt x="67633" y="35438"/>
                  </a:lnTo>
                  <a:close/>
                </a:path>
                <a:path w="511809" h="120650">
                  <a:moveTo>
                    <a:pt x="68500" y="35669"/>
                  </a:moveTo>
                  <a:lnTo>
                    <a:pt x="67633" y="35438"/>
                  </a:lnTo>
                  <a:lnTo>
                    <a:pt x="68500" y="35207"/>
                  </a:lnTo>
                  <a:lnTo>
                    <a:pt x="68500" y="35669"/>
                  </a:lnTo>
                  <a:close/>
                </a:path>
                <a:path w="511809" h="120650">
                  <a:moveTo>
                    <a:pt x="68633" y="35704"/>
                  </a:moveTo>
                  <a:lnTo>
                    <a:pt x="68500" y="35669"/>
                  </a:lnTo>
                  <a:lnTo>
                    <a:pt x="68500" y="35207"/>
                  </a:lnTo>
                  <a:lnTo>
                    <a:pt x="68633" y="35704"/>
                  </a:lnTo>
                  <a:close/>
                </a:path>
                <a:path w="511809" h="120650">
                  <a:moveTo>
                    <a:pt x="90180" y="116635"/>
                  </a:moveTo>
                  <a:lnTo>
                    <a:pt x="69069" y="37343"/>
                  </a:lnTo>
                  <a:lnTo>
                    <a:pt x="69448" y="35921"/>
                  </a:lnTo>
                  <a:lnTo>
                    <a:pt x="68633" y="35704"/>
                  </a:lnTo>
                  <a:lnTo>
                    <a:pt x="68500" y="35207"/>
                  </a:lnTo>
                  <a:lnTo>
                    <a:pt x="71372" y="35207"/>
                  </a:lnTo>
                  <a:lnTo>
                    <a:pt x="92313" y="113860"/>
                  </a:lnTo>
                  <a:lnTo>
                    <a:pt x="90180" y="113860"/>
                  </a:lnTo>
                  <a:lnTo>
                    <a:pt x="90180" y="116635"/>
                  </a:lnTo>
                  <a:close/>
                </a:path>
                <a:path w="511809" h="120650">
                  <a:moveTo>
                    <a:pt x="68500" y="35669"/>
                  </a:moveTo>
                  <a:lnTo>
                    <a:pt x="66766" y="35669"/>
                  </a:lnTo>
                  <a:lnTo>
                    <a:pt x="67633" y="35438"/>
                  </a:lnTo>
                  <a:lnTo>
                    <a:pt x="68500" y="35669"/>
                  </a:lnTo>
                  <a:close/>
                </a:path>
                <a:path w="511809" h="120650">
                  <a:moveTo>
                    <a:pt x="66634" y="35704"/>
                  </a:moveTo>
                  <a:lnTo>
                    <a:pt x="66766" y="35669"/>
                  </a:lnTo>
                  <a:lnTo>
                    <a:pt x="66634" y="35704"/>
                  </a:lnTo>
                  <a:close/>
                </a:path>
                <a:path w="511809" h="120650">
                  <a:moveTo>
                    <a:pt x="67633" y="42736"/>
                  </a:moveTo>
                  <a:lnTo>
                    <a:pt x="66197" y="37343"/>
                  </a:lnTo>
                  <a:lnTo>
                    <a:pt x="66634" y="35704"/>
                  </a:lnTo>
                  <a:lnTo>
                    <a:pt x="66766" y="35669"/>
                  </a:lnTo>
                  <a:lnTo>
                    <a:pt x="66766" y="37982"/>
                  </a:lnTo>
                  <a:lnTo>
                    <a:pt x="68899" y="37982"/>
                  </a:lnTo>
                  <a:lnTo>
                    <a:pt x="67633" y="42736"/>
                  </a:lnTo>
                  <a:close/>
                </a:path>
                <a:path w="511809" h="120650">
                  <a:moveTo>
                    <a:pt x="68899" y="37982"/>
                  </a:moveTo>
                  <a:lnTo>
                    <a:pt x="68500" y="37982"/>
                  </a:lnTo>
                  <a:lnTo>
                    <a:pt x="68500" y="35669"/>
                  </a:lnTo>
                  <a:lnTo>
                    <a:pt x="68633" y="35704"/>
                  </a:lnTo>
                  <a:lnTo>
                    <a:pt x="69069" y="37343"/>
                  </a:lnTo>
                  <a:lnTo>
                    <a:pt x="68899" y="37982"/>
                  </a:lnTo>
                  <a:close/>
                </a:path>
                <a:path w="511809" h="120650">
                  <a:moveTo>
                    <a:pt x="69069" y="37343"/>
                  </a:moveTo>
                  <a:lnTo>
                    <a:pt x="68633" y="35704"/>
                  </a:lnTo>
                  <a:lnTo>
                    <a:pt x="69448" y="35921"/>
                  </a:lnTo>
                  <a:lnTo>
                    <a:pt x="69069" y="37343"/>
                  </a:lnTo>
                  <a:close/>
                </a:path>
                <a:path w="511809" h="120650">
                  <a:moveTo>
                    <a:pt x="66197" y="37343"/>
                  </a:moveTo>
                  <a:lnTo>
                    <a:pt x="65819" y="35921"/>
                  </a:lnTo>
                  <a:lnTo>
                    <a:pt x="66634" y="35704"/>
                  </a:lnTo>
                  <a:lnTo>
                    <a:pt x="66197" y="37343"/>
                  </a:lnTo>
                  <a:close/>
                </a:path>
                <a:path w="511809" h="120650">
                  <a:moveTo>
                    <a:pt x="47958" y="116635"/>
                  </a:moveTo>
                  <a:lnTo>
                    <a:pt x="45087" y="116635"/>
                  </a:lnTo>
                  <a:lnTo>
                    <a:pt x="66197" y="37343"/>
                  </a:lnTo>
                  <a:lnTo>
                    <a:pt x="67633" y="42736"/>
                  </a:lnTo>
                  <a:lnTo>
                    <a:pt x="47958" y="116635"/>
                  </a:lnTo>
                  <a:close/>
                </a:path>
                <a:path w="511809" h="120650">
                  <a:moveTo>
                    <a:pt x="105791" y="119410"/>
                  </a:moveTo>
                  <a:lnTo>
                    <a:pt x="88047" y="119410"/>
                  </a:lnTo>
                  <a:lnTo>
                    <a:pt x="67633" y="42736"/>
                  </a:lnTo>
                  <a:lnTo>
                    <a:pt x="69069" y="37343"/>
                  </a:lnTo>
                  <a:lnTo>
                    <a:pt x="90180" y="116635"/>
                  </a:lnTo>
                  <a:lnTo>
                    <a:pt x="106481" y="116635"/>
                  </a:lnTo>
                  <a:lnTo>
                    <a:pt x="105791" y="119410"/>
                  </a:lnTo>
                  <a:close/>
                </a:path>
                <a:path w="511809" h="120650">
                  <a:moveTo>
                    <a:pt x="161982" y="77352"/>
                  </a:moveTo>
                  <a:lnTo>
                    <a:pt x="161982" y="74577"/>
                  </a:lnTo>
                  <a:lnTo>
                    <a:pt x="162935" y="74577"/>
                  </a:lnTo>
                  <a:lnTo>
                    <a:pt x="161982" y="77352"/>
                  </a:lnTo>
                  <a:close/>
                </a:path>
                <a:path w="511809" h="120650">
                  <a:moveTo>
                    <a:pt x="194738" y="78253"/>
                  </a:moveTo>
                  <a:lnTo>
                    <a:pt x="164607" y="78253"/>
                  </a:lnTo>
                  <a:lnTo>
                    <a:pt x="165869" y="74577"/>
                  </a:lnTo>
                  <a:lnTo>
                    <a:pt x="193476" y="74577"/>
                  </a:lnTo>
                  <a:lnTo>
                    <a:pt x="194738" y="78253"/>
                  </a:lnTo>
                  <a:close/>
                </a:path>
                <a:path w="511809" h="120650">
                  <a:moveTo>
                    <a:pt x="200606" y="78253"/>
                  </a:moveTo>
                  <a:lnTo>
                    <a:pt x="194738" y="78253"/>
                  </a:lnTo>
                  <a:lnTo>
                    <a:pt x="197363" y="77352"/>
                  </a:lnTo>
                  <a:lnTo>
                    <a:pt x="197363" y="74577"/>
                  </a:lnTo>
                  <a:lnTo>
                    <a:pt x="199344" y="74577"/>
                  </a:lnTo>
                  <a:lnTo>
                    <a:pt x="200606" y="78253"/>
                  </a:lnTo>
                  <a:close/>
                </a:path>
                <a:path w="511809" h="120650">
                  <a:moveTo>
                    <a:pt x="38063" y="82850"/>
                  </a:moveTo>
                  <a:lnTo>
                    <a:pt x="37601" y="81316"/>
                  </a:lnTo>
                  <a:lnTo>
                    <a:pt x="37643" y="80734"/>
                  </a:lnTo>
                  <a:lnTo>
                    <a:pt x="39113" y="75476"/>
                  </a:lnTo>
                  <a:lnTo>
                    <a:pt x="40275" y="80560"/>
                  </a:lnTo>
                  <a:lnTo>
                    <a:pt x="38063" y="80560"/>
                  </a:lnTo>
                  <a:lnTo>
                    <a:pt x="38063" y="82850"/>
                  </a:lnTo>
                  <a:close/>
                </a:path>
                <a:path w="511809" h="120650">
                  <a:moveTo>
                    <a:pt x="95470" y="83113"/>
                  </a:moveTo>
                  <a:lnTo>
                    <a:pt x="94858" y="81316"/>
                  </a:lnTo>
                  <a:lnTo>
                    <a:pt x="96153" y="75634"/>
                  </a:lnTo>
                  <a:lnTo>
                    <a:pt x="97576" y="80734"/>
                  </a:lnTo>
                  <a:lnTo>
                    <a:pt x="95470" y="80734"/>
                  </a:lnTo>
                  <a:lnTo>
                    <a:pt x="95470" y="83113"/>
                  </a:lnTo>
                  <a:close/>
                </a:path>
                <a:path w="511809" h="120650">
                  <a:moveTo>
                    <a:pt x="39017" y="83117"/>
                  </a:moveTo>
                  <a:lnTo>
                    <a:pt x="38063" y="82850"/>
                  </a:lnTo>
                  <a:lnTo>
                    <a:pt x="38063" y="80560"/>
                  </a:lnTo>
                  <a:lnTo>
                    <a:pt x="39797" y="80560"/>
                  </a:lnTo>
                  <a:lnTo>
                    <a:pt x="39797" y="82939"/>
                  </a:lnTo>
                  <a:lnTo>
                    <a:pt x="39017" y="83117"/>
                  </a:lnTo>
                  <a:close/>
                </a:path>
                <a:path w="511809" h="120650">
                  <a:moveTo>
                    <a:pt x="39797" y="82939"/>
                  </a:moveTo>
                  <a:lnTo>
                    <a:pt x="39797" y="80560"/>
                  </a:lnTo>
                  <a:lnTo>
                    <a:pt x="40275" y="80560"/>
                  </a:lnTo>
                  <a:lnTo>
                    <a:pt x="40393" y="81078"/>
                  </a:lnTo>
                  <a:lnTo>
                    <a:pt x="40362" y="81316"/>
                  </a:lnTo>
                  <a:lnTo>
                    <a:pt x="39915" y="82912"/>
                  </a:lnTo>
                  <a:close/>
                </a:path>
                <a:path w="511809" h="120650">
                  <a:moveTo>
                    <a:pt x="96250" y="83291"/>
                  </a:moveTo>
                  <a:lnTo>
                    <a:pt x="95487" y="83117"/>
                  </a:lnTo>
                  <a:lnTo>
                    <a:pt x="95470" y="80734"/>
                  </a:lnTo>
                  <a:lnTo>
                    <a:pt x="97204" y="80734"/>
                  </a:lnTo>
                  <a:lnTo>
                    <a:pt x="97204" y="83025"/>
                  </a:lnTo>
                  <a:lnTo>
                    <a:pt x="96250" y="83291"/>
                  </a:lnTo>
                  <a:close/>
                </a:path>
                <a:path w="511809" h="120650">
                  <a:moveTo>
                    <a:pt x="97204" y="83025"/>
                  </a:moveTo>
                  <a:lnTo>
                    <a:pt x="97204" y="80734"/>
                  </a:lnTo>
                  <a:lnTo>
                    <a:pt x="97576" y="80734"/>
                  </a:lnTo>
                  <a:lnTo>
                    <a:pt x="97692" y="81147"/>
                  </a:lnTo>
                  <a:lnTo>
                    <a:pt x="97704" y="81316"/>
                  </a:lnTo>
                  <a:lnTo>
                    <a:pt x="97322" y="82992"/>
                  </a:lnTo>
                  <a:close/>
                </a:path>
                <a:path w="511809" h="120650">
                  <a:moveTo>
                    <a:pt x="37944" y="82817"/>
                  </a:moveTo>
                  <a:lnTo>
                    <a:pt x="37125" y="82588"/>
                  </a:lnTo>
                  <a:lnTo>
                    <a:pt x="37547" y="81078"/>
                  </a:lnTo>
                  <a:lnTo>
                    <a:pt x="37944" y="82817"/>
                  </a:lnTo>
                  <a:close/>
                </a:path>
                <a:path w="511809" h="120650">
                  <a:moveTo>
                    <a:pt x="39915" y="82912"/>
                  </a:moveTo>
                  <a:lnTo>
                    <a:pt x="40409" y="81147"/>
                  </a:lnTo>
                  <a:lnTo>
                    <a:pt x="40768" y="82717"/>
                  </a:lnTo>
                  <a:lnTo>
                    <a:pt x="39915" y="82912"/>
                  </a:lnTo>
                  <a:close/>
                </a:path>
                <a:path w="511809" h="120650">
                  <a:moveTo>
                    <a:pt x="97322" y="82992"/>
                  </a:moveTo>
                  <a:lnTo>
                    <a:pt x="97720" y="81247"/>
                  </a:lnTo>
                  <a:lnTo>
                    <a:pt x="98142" y="82763"/>
                  </a:lnTo>
                  <a:lnTo>
                    <a:pt x="97322" y="82992"/>
                  </a:lnTo>
                  <a:close/>
                </a:path>
                <a:path w="511809" h="120650">
                  <a:moveTo>
                    <a:pt x="95352" y="83086"/>
                  </a:moveTo>
                  <a:lnTo>
                    <a:pt x="94587" y="82912"/>
                  </a:lnTo>
                  <a:lnTo>
                    <a:pt x="94568" y="82588"/>
                  </a:lnTo>
                  <a:lnTo>
                    <a:pt x="94858" y="81316"/>
                  </a:lnTo>
                  <a:lnTo>
                    <a:pt x="95352" y="83086"/>
                  </a:lnTo>
                  <a:close/>
                </a:path>
                <a:path w="511809" h="120650">
                  <a:moveTo>
                    <a:pt x="38063" y="83335"/>
                  </a:moveTo>
                  <a:lnTo>
                    <a:pt x="38063" y="82850"/>
                  </a:lnTo>
                  <a:lnTo>
                    <a:pt x="39017" y="83117"/>
                  </a:lnTo>
                  <a:lnTo>
                    <a:pt x="38063" y="83335"/>
                  </a:lnTo>
                  <a:close/>
                </a:path>
                <a:path w="511809" h="120650">
                  <a:moveTo>
                    <a:pt x="39797" y="83335"/>
                  </a:moveTo>
                  <a:lnTo>
                    <a:pt x="39017" y="83117"/>
                  </a:lnTo>
                  <a:lnTo>
                    <a:pt x="39797" y="82939"/>
                  </a:lnTo>
                  <a:lnTo>
                    <a:pt x="39797" y="83335"/>
                  </a:lnTo>
                  <a:close/>
                </a:path>
                <a:path w="511809" h="120650">
                  <a:moveTo>
                    <a:pt x="97204" y="83509"/>
                  </a:moveTo>
                  <a:lnTo>
                    <a:pt x="96250" y="83291"/>
                  </a:lnTo>
                  <a:lnTo>
                    <a:pt x="97204" y="83025"/>
                  </a:lnTo>
                  <a:lnTo>
                    <a:pt x="97204" y="83509"/>
                  </a:lnTo>
                  <a:close/>
                </a:path>
                <a:path w="511809" h="120650">
                  <a:moveTo>
                    <a:pt x="95470" y="83509"/>
                  </a:moveTo>
                  <a:lnTo>
                    <a:pt x="95470" y="83113"/>
                  </a:lnTo>
                  <a:lnTo>
                    <a:pt x="96250" y="83291"/>
                  </a:lnTo>
                  <a:lnTo>
                    <a:pt x="95470" y="83509"/>
                  </a:lnTo>
                  <a:close/>
                </a:path>
                <a:path w="511809" h="120650">
                  <a:moveTo>
                    <a:pt x="39797" y="83335"/>
                  </a:moveTo>
                  <a:lnTo>
                    <a:pt x="38063" y="83335"/>
                  </a:lnTo>
                  <a:lnTo>
                    <a:pt x="39017" y="83117"/>
                  </a:lnTo>
                  <a:lnTo>
                    <a:pt x="39797" y="83335"/>
                  </a:lnTo>
                  <a:close/>
                </a:path>
                <a:path w="511809" h="120650">
                  <a:moveTo>
                    <a:pt x="97204" y="83509"/>
                  </a:moveTo>
                  <a:lnTo>
                    <a:pt x="95470" y="83509"/>
                  </a:lnTo>
                  <a:lnTo>
                    <a:pt x="96250" y="83291"/>
                  </a:lnTo>
                  <a:lnTo>
                    <a:pt x="97204" y="83509"/>
                  </a:lnTo>
                  <a:close/>
                </a:path>
                <a:path w="511809" h="120650">
                  <a:moveTo>
                    <a:pt x="148367" y="116635"/>
                  </a:moveTo>
                  <a:lnTo>
                    <a:pt x="145739" y="115743"/>
                  </a:lnTo>
                  <a:lnTo>
                    <a:pt x="154703" y="89319"/>
                  </a:lnTo>
                  <a:lnTo>
                    <a:pt x="204641" y="89319"/>
                  </a:lnTo>
                  <a:lnTo>
                    <a:pt x="205583" y="92094"/>
                  </a:lnTo>
                  <a:lnTo>
                    <a:pt x="156692" y="92094"/>
                  </a:lnTo>
                  <a:lnTo>
                    <a:pt x="149309" y="113860"/>
                  </a:lnTo>
                  <a:lnTo>
                    <a:pt x="148367" y="113860"/>
                  </a:lnTo>
                  <a:lnTo>
                    <a:pt x="148367" y="116635"/>
                  </a:lnTo>
                  <a:close/>
                </a:path>
                <a:path w="511809" h="120650">
                  <a:moveTo>
                    <a:pt x="224671" y="116635"/>
                  </a:moveTo>
                  <a:lnTo>
                    <a:pt x="210977" y="116635"/>
                  </a:lnTo>
                  <a:lnTo>
                    <a:pt x="213605" y="115743"/>
                  </a:lnTo>
                  <a:lnTo>
                    <a:pt x="204641" y="89319"/>
                  </a:lnTo>
                  <a:lnTo>
                    <a:pt x="214629" y="89319"/>
                  </a:lnTo>
                  <a:lnTo>
                    <a:pt x="224671" y="116635"/>
                  </a:lnTo>
                  <a:close/>
                </a:path>
                <a:path w="511809" h="120650">
                  <a:moveTo>
                    <a:pt x="151298" y="116635"/>
                  </a:moveTo>
                  <a:lnTo>
                    <a:pt x="148367" y="116635"/>
                  </a:lnTo>
                  <a:lnTo>
                    <a:pt x="156692" y="92094"/>
                  </a:lnTo>
                  <a:lnTo>
                    <a:pt x="156692" y="94869"/>
                  </a:lnTo>
                  <a:lnTo>
                    <a:pt x="158681" y="94869"/>
                  </a:lnTo>
                  <a:lnTo>
                    <a:pt x="151298" y="116635"/>
                  </a:lnTo>
                  <a:close/>
                </a:path>
                <a:path w="511809" h="120650">
                  <a:moveTo>
                    <a:pt x="158681" y="94869"/>
                  </a:moveTo>
                  <a:lnTo>
                    <a:pt x="156692" y="94869"/>
                  </a:lnTo>
                  <a:lnTo>
                    <a:pt x="156692" y="92094"/>
                  </a:lnTo>
                  <a:lnTo>
                    <a:pt x="159320" y="92985"/>
                  </a:lnTo>
                  <a:lnTo>
                    <a:pt x="158681" y="94869"/>
                  </a:lnTo>
                  <a:close/>
                </a:path>
                <a:path w="511809" h="120650">
                  <a:moveTo>
                    <a:pt x="200664" y="94869"/>
                  </a:moveTo>
                  <a:lnTo>
                    <a:pt x="158681" y="94869"/>
                  </a:lnTo>
                  <a:lnTo>
                    <a:pt x="159320" y="92985"/>
                  </a:lnTo>
                  <a:lnTo>
                    <a:pt x="156692" y="92094"/>
                  </a:lnTo>
                  <a:lnTo>
                    <a:pt x="202653" y="92094"/>
                  </a:lnTo>
                  <a:lnTo>
                    <a:pt x="200025" y="92985"/>
                  </a:lnTo>
                  <a:lnTo>
                    <a:pt x="200664" y="94869"/>
                  </a:lnTo>
                  <a:close/>
                </a:path>
                <a:path w="511809" h="120650">
                  <a:moveTo>
                    <a:pt x="231604" y="119410"/>
                  </a:moveTo>
                  <a:lnTo>
                    <a:pt x="208988" y="119410"/>
                  </a:lnTo>
                  <a:lnTo>
                    <a:pt x="200025" y="92985"/>
                  </a:lnTo>
                  <a:lnTo>
                    <a:pt x="202653" y="92094"/>
                  </a:lnTo>
                  <a:lnTo>
                    <a:pt x="202653" y="94869"/>
                  </a:lnTo>
                  <a:lnTo>
                    <a:pt x="203594" y="94869"/>
                  </a:lnTo>
                  <a:lnTo>
                    <a:pt x="210977" y="116635"/>
                  </a:lnTo>
                  <a:lnTo>
                    <a:pt x="224671" y="116635"/>
                  </a:lnTo>
                  <a:lnTo>
                    <a:pt x="225023" y="117592"/>
                  </a:lnTo>
                  <a:lnTo>
                    <a:pt x="230936" y="117592"/>
                  </a:lnTo>
                  <a:lnTo>
                    <a:pt x="231604" y="119410"/>
                  </a:lnTo>
                  <a:close/>
                </a:path>
                <a:path w="511809" h="120650">
                  <a:moveTo>
                    <a:pt x="203594" y="94869"/>
                  </a:moveTo>
                  <a:lnTo>
                    <a:pt x="202653" y="94869"/>
                  </a:lnTo>
                  <a:lnTo>
                    <a:pt x="202653" y="92094"/>
                  </a:lnTo>
                  <a:lnTo>
                    <a:pt x="203594" y="94869"/>
                  </a:lnTo>
                  <a:close/>
                </a:path>
                <a:path w="511809" h="120650">
                  <a:moveTo>
                    <a:pt x="210977" y="116635"/>
                  </a:moveTo>
                  <a:lnTo>
                    <a:pt x="202653" y="92094"/>
                  </a:lnTo>
                  <a:lnTo>
                    <a:pt x="205583" y="92094"/>
                  </a:lnTo>
                  <a:lnTo>
                    <a:pt x="212966" y="113860"/>
                  </a:lnTo>
                  <a:lnTo>
                    <a:pt x="210977" y="113860"/>
                  </a:lnTo>
                  <a:lnTo>
                    <a:pt x="210977" y="116635"/>
                  </a:lnTo>
                  <a:close/>
                </a:path>
                <a:path w="511809" h="120650">
                  <a:moveTo>
                    <a:pt x="31646" y="116635"/>
                  </a:moveTo>
                  <a:lnTo>
                    <a:pt x="31646" y="113860"/>
                  </a:lnTo>
                  <a:lnTo>
                    <a:pt x="33815" y="113860"/>
                  </a:lnTo>
                  <a:lnTo>
                    <a:pt x="34339" y="115965"/>
                  </a:lnTo>
                  <a:lnTo>
                    <a:pt x="31646" y="116635"/>
                  </a:lnTo>
                  <a:close/>
                </a:path>
                <a:path w="511809" h="120650">
                  <a:moveTo>
                    <a:pt x="45087" y="116635"/>
                  </a:moveTo>
                  <a:lnTo>
                    <a:pt x="45087" y="113860"/>
                  </a:lnTo>
                  <a:lnTo>
                    <a:pt x="45826" y="113860"/>
                  </a:lnTo>
                  <a:lnTo>
                    <a:pt x="45087" y="116635"/>
                  </a:lnTo>
                  <a:close/>
                </a:path>
                <a:path w="511809" h="120650">
                  <a:moveTo>
                    <a:pt x="90180" y="116635"/>
                  </a:moveTo>
                  <a:lnTo>
                    <a:pt x="90180" y="113860"/>
                  </a:lnTo>
                  <a:lnTo>
                    <a:pt x="92313" y="113860"/>
                  </a:lnTo>
                  <a:lnTo>
                    <a:pt x="92861" y="115921"/>
                  </a:lnTo>
                  <a:lnTo>
                    <a:pt x="90180" y="116635"/>
                  </a:lnTo>
                  <a:close/>
                </a:path>
                <a:path w="511809" h="120650">
                  <a:moveTo>
                    <a:pt x="103621" y="116635"/>
                  </a:moveTo>
                  <a:lnTo>
                    <a:pt x="103621" y="113860"/>
                  </a:lnTo>
                  <a:lnTo>
                    <a:pt x="104311" y="113860"/>
                  </a:lnTo>
                  <a:lnTo>
                    <a:pt x="103621" y="116635"/>
                  </a:lnTo>
                  <a:close/>
                </a:path>
                <a:path w="511809" h="120650">
                  <a:moveTo>
                    <a:pt x="131718" y="116635"/>
                  </a:moveTo>
                  <a:lnTo>
                    <a:pt x="131718" y="113860"/>
                  </a:lnTo>
                  <a:lnTo>
                    <a:pt x="132738" y="113860"/>
                  </a:lnTo>
                  <a:lnTo>
                    <a:pt x="131718" y="116635"/>
                  </a:lnTo>
                  <a:close/>
                </a:path>
                <a:path w="511809" h="120650">
                  <a:moveTo>
                    <a:pt x="148367" y="116635"/>
                  </a:moveTo>
                  <a:lnTo>
                    <a:pt x="148367" y="113860"/>
                  </a:lnTo>
                  <a:lnTo>
                    <a:pt x="149309" y="113860"/>
                  </a:lnTo>
                  <a:lnTo>
                    <a:pt x="148367" y="116635"/>
                  </a:lnTo>
                  <a:close/>
                </a:path>
                <a:path w="511809" h="120650">
                  <a:moveTo>
                    <a:pt x="210977" y="116635"/>
                  </a:moveTo>
                  <a:lnTo>
                    <a:pt x="210977" y="113860"/>
                  </a:lnTo>
                  <a:lnTo>
                    <a:pt x="212966" y="113860"/>
                  </a:lnTo>
                  <a:lnTo>
                    <a:pt x="213605" y="115743"/>
                  </a:lnTo>
                  <a:lnTo>
                    <a:pt x="210977" y="116635"/>
                  </a:lnTo>
                  <a:close/>
                </a:path>
                <a:path w="511809" h="120650">
                  <a:moveTo>
                    <a:pt x="230936" y="117592"/>
                  </a:moveTo>
                  <a:lnTo>
                    <a:pt x="225023" y="117592"/>
                  </a:lnTo>
                  <a:lnTo>
                    <a:pt x="227627" y="116635"/>
                  </a:lnTo>
                  <a:lnTo>
                    <a:pt x="227627" y="113860"/>
                  </a:lnTo>
                  <a:lnTo>
                    <a:pt x="229564" y="113860"/>
                  </a:lnTo>
                  <a:lnTo>
                    <a:pt x="230936" y="117592"/>
                  </a:lnTo>
                  <a:close/>
                </a:path>
                <a:path w="511809" h="120650">
                  <a:moveTo>
                    <a:pt x="283845" y="120268"/>
                  </a:moveTo>
                  <a:lnTo>
                    <a:pt x="271012" y="120268"/>
                  </a:lnTo>
                  <a:lnTo>
                    <a:pt x="265928" y="119506"/>
                  </a:lnTo>
                  <a:lnTo>
                    <a:pt x="235729" y="92709"/>
                  </a:lnTo>
                  <a:lnTo>
                    <a:pt x="233688" y="37591"/>
                  </a:lnTo>
                  <a:lnTo>
                    <a:pt x="233856" y="35940"/>
                  </a:lnTo>
                  <a:lnTo>
                    <a:pt x="257165" y="3428"/>
                  </a:lnTo>
                  <a:lnTo>
                    <a:pt x="271012" y="0"/>
                  </a:lnTo>
                  <a:lnTo>
                    <a:pt x="281790" y="0"/>
                  </a:lnTo>
                  <a:lnTo>
                    <a:pt x="286273" y="507"/>
                  </a:lnTo>
                  <a:lnTo>
                    <a:pt x="294219" y="2666"/>
                  </a:lnTo>
                  <a:lnTo>
                    <a:pt x="271304" y="2666"/>
                  </a:lnTo>
                  <a:lnTo>
                    <a:pt x="266506" y="3428"/>
                  </a:lnTo>
                  <a:lnTo>
                    <a:pt x="237542" y="31114"/>
                  </a:lnTo>
                  <a:lnTo>
                    <a:pt x="236399" y="81787"/>
                  </a:lnTo>
                  <a:lnTo>
                    <a:pt x="236662" y="84073"/>
                  </a:lnTo>
                  <a:lnTo>
                    <a:pt x="266506" y="116712"/>
                  </a:lnTo>
                  <a:lnTo>
                    <a:pt x="271304" y="117474"/>
                  </a:lnTo>
                  <a:lnTo>
                    <a:pt x="294425" y="117474"/>
                  </a:lnTo>
                  <a:lnTo>
                    <a:pt x="289827" y="119252"/>
                  </a:lnTo>
                  <a:lnTo>
                    <a:pt x="283845" y="120268"/>
                  </a:lnTo>
                  <a:close/>
                </a:path>
                <a:path w="511809" h="120650">
                  <a:moveTo>
                    <a:pt x="283502" y="117474"/>
                  </a:moveTo>
                  <a:lnTo>
                    <a:pt x="271304" y="117474"/>
                  </a:lnTo>
                  <a:lnTo>
                    <a:pt x="266506" y="116712"/>
                  </a:lnTo>
                  <a:lnTo>
                    <a:pt x="237542" y="89026"/>
                  </a:lnTo>
                  <a:lnTo>
                    <a:pt x="236481" y="37591"/>
                  </a:lnTo>
                  <a:lnTo>
                    <a:pt x="236590" y="36575"/>
                  </a:lnTo>
                  <a:lnTo>
                    <a:pt x="266506" y="3428"/>
                  </a:lnTo>
                  <a:lnTo>
                    <a:pt x="271304" y="2666"/>
                  </a:lnTo>
                  <a:lnTo>
                    <a:pt x="281537" y="2666"/>
                  </a:lnTo>
                  <a:lnTo>
                    <a:pt x="285771" y="3174"/>
                  </a:lnTo>
                  <a:lnTo>
                    <a:pt x="293229" y="5333"/>
                  </a:lnTo>
                  <a:lnTo>
                    <a:pt x="293529" y="5460"/>
                  </a:lnTo>
                  <a:lnTo>
                    <a:pt x="271596" y="5460"/>
                  </a:lnTo>
                  <a:lnTo>
                    <a:pt x="267083" y="6095"/>
                  </a:lnTo>
                  <a:lnTo>
                    <a:pt x="239378" y="36575"/>
                  </a:lnTo>
                  <a:lnTo>
                    <a:pt x="239188" y="81787"/>
                  </a:lnTo>
                  <a:lnTo>
                    <a:pt x="239423" y="83819"/>
                  </a:lnTo>
                  <a:lnTo>
                    <a:pt x="267083" y="114045"/>
                  </a:lnTo>
                  <a:lnTo>
                    <a:pt x="271596" y="114680"/>
                  </a:lnTo>
                  <a:lnTo>
                    <a:pt x="294078" y="114680"/>
                  </a:lnTo>
                  <a:lnTo>
                    <a:pt x="289153" y="116585"/>
                  </a:lnTo>
                  <a:lnTo>
                    <a:pt x="283502" y="117474"/>
                  </a:lnTo>
                  <a:close/>
                </a:path>
                <a:path w="511809" h="120650">
                  <a:moveTo>
                    <a:pt x="316773" y="35305"/>
                  </a:moveTo>
                  <a:lnTo>
                    <a:pt x="293229" y="5333"/>
                  </a:lnTo>
                  <a:lnTo>
                    <a:pt x="281537" y="2666"/>
                  </a:lnTo>
                  <a:lnTo>
                    <a:pt x="294219" y="2666"/>
                  </a:lnTo>
                  <a:lnTo>
                    <a:pt x="319178" y="32511"/>
                  </a:lnTo>
                  <a:lnTo>
                    <a:pt x="316773" y="32511"/>
                  </a:lnTo>
                  <a:lnTo>
                    <a:pt x="316773" y="35305"/>
                  </a:lnTo>
                  <a:close/>
                </a:path>
                <a:path w="511809" h="120650">
                  <a:moveTo>
                    <a:pt x="283159" y="114680"/>
                  </a:moveTo>
                  <a:lnTo>
                    <a:pt x="271596" y="114680"/>
                  </a:lnTo>
                  <a:lnTo>
                    <a:pt x="267083" y="114045"/>
                  </a:lnTo>
                  <a:lnTo>
                    <a:pt x="239378" y="83565"/>
                  </a:lnTo>
                  <a:lnTo>
                    <a:pt x="239269" y="37591"/>
                  </a:lnTo>
                  <a:lnTo>
                    <a:pt x="239378" y="36575"/>
                  </a:lnTo>
                  <a:lnTo>
                    <a:pt x="267083" y="6095"/>
                  </a:lnTo>
                  <a:lnTo>
                    <a:pt x="271596" y="5460"/>
                  </a:lnTo>
                  <a:lnTo>
                    <a:pt x="281283" y="5460"/>
                  </a:lnTo>
                  <a:lnTo>
                    <a:pt x="303346" y="14731"/>
                  </a:lnTo>
                  <a:lnTo>
                    <a:pt x="273201" y="14731"/>
                  </a:lnTo>
                  <a:lnTo>
                    <a:pt x="270003" y="15112"/>
                  </a:lnTo>
                  <a:lnTo>
                    <a:pt x="249220" y="81787"/>
                  </a:lnTo>
                  <a:lnTo>
                    <a:pt x="249651" y="84200"/>
                  </a:lnTo>
                  <a:lnTo>
                    <a:pt x="271349" y="105409"/>
                  </a:lnTo>
                  <a:lnTo>
                    <a:pt x="303752" y="105409"/>
                  </a:lnTo>
                  <a:lnTo>
                    <a:pt x="300495" y="108457"/>
                  </a:lnTo>
                  <a:lnTo>
                    <a:pt x="297011" y="110616"/>
                  </a:lnTo>
                  <a:lnTo>
                    <a:pt x="288479" y="113791"/>
                  </a:lnTo>
                  <a:lnTo>
                    <a:pt x="283159" y="114680"/>
                  </a:lnTo>
                  <a:close/>
                </a:path>
                <a:path w="511809" h="120650">
                  <a:moveTo>
                    <a:pt x="314024" y="35686"/>
                  </a:moveTo>
                  <a:lnTo>
                    <a:pt x="285269" y="5968"/>
                  </a:lnTo>
                  <a:lnTo>
                    <a:pt x="281283" y="5460"/>
                  </a:lnTo>
                  <a:lnTo>
                    <a:pt x="293529" y="5460"/>
                  </a:lnTo>
                  <a:lnTo>
                    <a:pt x="316773" y="35305"/>
                  </a:lnTo>
                  <a:lnTo>
                    <a:pt x="314024" y="35686"/>
                  </a:lnTo>
                  <a:close/>
                </a:path>
                <a:path w="511809" h="120650">
                  <a:moveTo>
                    <a:pt x="281184" y="105409"/>
                  </a:moveTo>
                  <a:lnTo>
                    <a:pt x="271349" y="105409"/>
                  </a:lnTo>
                  <a:lnTo>
                    <a:pt x="266814" y="104520"/>
                  </a:lnTo>
                  <a:lnTo>
                    <a:pt x="249220" y="81787"/>
                  </a:lnTo>
                  <a:lnTo>
                    <a:pt x="249279" y="38607"/>
                  </a:lnTo>
                  <a:lnTo>
                    <a:pt x="273201" y="14731"/>
                  </a:lnTo>
                  <a:lnTo>
                    <a:pt x="281041" y="14731"/>
                  </a:lnTo>
                  <a:lnTo>
                    <a:pt x="284751" y="15366"/>
                  </a:lnTo>
                  <a:lnTo>
                    <a:pt x="289559" y="17398"/>
                  </a:lnTo>
                  <a:lnTo>
                    <a:pt x="273501" y="17398"/>
                  </a:lnTo>
                  <a:lnTo>
                    <a:pt x="270596" y="17906"/>
                  </a:lnTo>
                  <a:lnTo>
                    <a:pt x="252040" y="81787"/>
                  </a:lnTo>
                  <a:lnTo>
                    <a:pt x="252356" y="83565"/>
                  </a:lnTo>
                  <a:lnTo>
                    <a:pt x="271824" y="102742"/>
                  </a:lnTo>
                  <a:lnTo>
                    <a:pt x="290558" y="102742"/>
                  </a:lnTo>
                  <a:lnTo>
                    <a:pt x="284939" y="104901"/>
                  </a:lnTo>
                  <a:lnTo>
                    <a:pt x="281184" y="105409"/>
                  </a:lnTo>
                  <a:close/>
                </a:path>
                <a:path w="511809" h="120650">
                  <a:moveTo>
                    <a:pt x="313971" y="35305"/>
                  </a:moveTo>
                  <a:lnTo>
                    <a:pt x="300904" y="35305"/>
                  </a:lnTo>
                  <a:lnTo>
                    <a:pt x="303590" y="34670"/>
                  </a:lnTo>
                  <a:lnTo>
                    <a:pt x="303074" y="32638"/>
                  </a:lnTo>
                  <a:lnTo>
                    <a:pt x="281041" y="14731"/>
                  </a:lnTo>
                  <a:lnTo>
                    <a:pt x="303346" y="14731"/>
                  </a:lnTo>
                  <a:lnTo>
                    <a:pt x="313793" y="34035"/>
                  </a:lnTo>
                  <a:lnTo>
                    <a:pt x="313971" y="35305"/>
                  </a:lnTo>
                  <a:close/>
                </a:path>
                <a:path w="511809" h="120650">
                  <a:moveTo>
                    <a:pt x="280843" y="102742"/>
                  </a:moveTo>
                  <a:lnTo>
                    <a:pt x="271824" y="102742"/>
                  </a:lnTo>
                  <a:lnTo>
                    <a:pt x="267734" y="101853"/>
                  </a:lnTo>
                  <a:lnTo>
                    <a:pt x="252040" y="81787"/>
                  </a:lnTo>
                  <a:lnTo>
                    <a:pt x="252106" y="38353"/>
                  </a:lnTo>
                  <a:lnTo>
                    <a:pt x="273501" y="17398"/>
                  </a:lnTo>
                  <a:lnTo>
                    <a:pt x="280669" y="17398"/>
                  </a:lnTo>
                  <a:lnTo>
                    <a:pt x="284022" y="18033"/>
                  </a:lnTo>
                  <a:lnTo>
                    <a:pt x="289092" y="20192"/>
                  </a:lnTo>
                  <a:lnTo>
                    <a:pt x="273801" y="20192"/>
                  </a:lnTo>
                  <a:lnTo>
                    <a:pt x="271188" y="20573"/>
                  </a:lnTo>
                  <a:lnTo>
                    <a:pt x="254812" y="39115"/>
                  </a:lnTo>
                  <a:lnTo>
                    <a:pt x="254863" y="81787"/>
                  </a:lnTo>
                  <a:lnTo>
                    <a:pt x="272299" y="99948"/>
                  </a:lnTo>
                  <a:lnTo>
                    <a:pt x="290069" y="99948"/>
                  </a:lnTo>
                  <a:lnTo>
                    <a:pt x="289876" y="100075"/>
                  </a:lnTo>
                  <a:lnTo>
                    <a:pt x="284268" y="102107"/>
                  </a:lnTo>
                  <a:lnTo>
                    <a:pt x="280843" y="102742"/>
                  </a:lnTo>
                  <a:close/>
                </a:path>
                <a:path w="511809" h="120650">
                  <a:moveTo>
                    <a:pt x="300904" y="35305"/>
                  </a:moveTo>
                  <a:lnTo>
                    <a:pt x="280669" y="17398"/>
                  </a:lnTo>
                  <a:lnTo>
                    <a:pt x="289559" y="17398"/>
                  </a:lnTo>
                  <a:lnTo>
                    <a:pt x="303023" y="32511"/>
                  </a:lnTo>
                  <a:lnTo>
                    <a:pt x="300904" y="32511"/>
                  </a:lnTo>
                  <a:lnTo>
                    <a:pt x="300904" y="35305"/>
                  </a:lnTo>
                  <a:close/>
                </a:path>
                <a:path w="511809" h="120650">
                  <a:moveTo>
                    <a:pt x="319960" y="38099"/>
                  </a:moveTo>
                  <a:lnTo>
                    <a:pt x="298754" y="38099"/>
                  </a:lnTo>
                  <a:lnTo>
                    <a:pt x="297808" y="34416"/>
                  </a:lnTo>
                  <a:lnTo>
                    <a:pt x="297105" y="32638"/>
                  </a:lnTo>
                  <a:lnTo>
                    <a:pt x="280298" y="20192"/>
                  </a:lnTo>
                  <a:lnTo>
                    <a:pt x="289092" y="20192"/>
                  </a:lnTo>
                  <a:lnTo>
                    <a:pt x="300904" y="35305"/>
                  </a:lnTo>
                  <a:lnTo>
                    <a:pt x="313971" y="35305"/>
                  </a:lnTo>
                  <a:lnTo>
                    <a:pt x="314024" y="35686"/>
                  </a:lnTo>
                  <a:lnTo>
                    <a:pt x="319628" y="35686"/>
                  </a:lnTo>
                  <a:lnTo>
                    <a:pt x="319960" y="38099"/>
                  </a:lnTo>
                  <a:close/>
                </a:path>
                <a:path w="511809" h="120650">
                  <a:moveTo>
                    <a:pt x="300904" y="35305"/>
                  </a:moveTo>
                  <a:lnTo>
                    <a:pt x="300904" y="32511"/>
                  </a:lnTo>
                  <a:lnTo>
                    <a:pt x="303023" y="32511"/>
                  </a:lnTo>
                  <a:lnTo>
                    <a:pt x="303590" y="34670"/>
                  </a:lnTo>
                  <a:lnTo>
                    <a:pt x="300904" y="35305"/>
                  </a:lnTo>
                  <a:close/>
                </a:path>
                <a:path w="511809" h="120650">
                  <a:moveTo>
                    <a:pt x="319628" y="35686"/>
                  </a:moveTo>
                  <a:lnTo>
                    <a:pt x="314024" y="35686"/>
                  </a:lnTo>
                  <a:lnTo>
                    <a:pt x="316773" y="35305"/>
                  </a:lnTo>
                  <a:lnTo>
                    <a:pt x="316773" y="32511"/>
                  </a:lnTo>
                  <a:lnTo>
                    <a:pt x="319178" y="32511"/>
                  </a:lnTo>
                  <a:lnTo>
                    <a:pt x="319628" y="35686"/>
                  </a:lnTo>
                  <a:close/>
                </a:path>
                <a:path w="511809" h="120650">
                  <a:moveTo>
                    <a:pt x="298810" y="72008"/>
                  </a:moveTo>
                  <a:lnTo>
                    <a:pt x="277403" y="72008"/>
                  </a:lnTo>
                  <a:lnTo>
                    <a:pt x="277403" y="52196"/>
                  </a:lnTo>
                  <a:lnTo>
                    <a:pt x="319981" y="52196"/>
                  </a:lnTo>
                  <a:lnTo>
                    <a:pt x="319981" y="54863"/>
                  </a:lnTo>
                  <a:lnTo>
                    <a:pt x="280178" y="54863"/>
                  </a:lnTo>
                  <a:lnTo>
                    <a:pt x="280178" y="69214"/>
                  </a:lnTo>
                  <a:lnTo>
                    <a:pt x="298822" y="69214"/>
                  </a:lnTo>
                  <a:lnTo>
                    <a:pt x="298810" y="72008"/>
                  </a:lnTo>
                  <a:close/>
                </a:path>
                <a:path w="511809" h="120650">
                  <a:moveTo>
                    <a:pt x="282953" y="69214"/>
                  </a:moveTo>
                  <a:lnTo>
                    <a:pt x="280178" y="69214"/>
                  </a:lnTo>
                  <a:lnTo>
                    <a:pt x="280178" y="54863"/>
                  </a:lnTo>
                  <a:lnTo>
                    <a:pt x="282953" y="54863"/>
                  </a:lnTo>
                  <a:lnTo>
                    <a:pt x="282953" y="69214"/>
                  </a:lnTo>
                  <a:close/>
                </a:path>
                <a:path w="511809" h="120650">
                  <a:moveTo>
                    <a:pt x="304361" y="72008"/>
                  </a:moveTo>
                  <a:lnTo>
                    <a:pt x="301597" y="72008"/>
                  </a:lnTo>
                  <a:lnTo>
                    <a:pt x="301597" y="69214"/>
                  </a:lnTo>
                  <a:lnTo>
                    <a:pt x="282953" y="69214"/>
                  </a:lnTo>
                  <a:lnTo>
                    <a:pt x="282953" y="54863"/>
                  </a:lnTo>
                  <a:lnTo>
                    <a:pt x="314431" y="54863"/>
                  </a:lnTo>
                  <a:lnTo>
                    <a:pt x="314431" y="66420"/>
                  </a:lnTo>
                  <a:lnTo>
                    <a:pt x="304372" y="66420"/>
                  </a:lnTo>
                  <a:lnTo>
                    <a:pt x="304361" y="72008"/>
                  </a:lnTo>
                  <a:close/>
                </a:path>
                <a:path w="511809" h="120650">
                  <a:moveTo>
                    <a:pt x="294078" y="114680"/>
                  </a:moveTo>
                  <a:lnTo>
                    <a:pt x="283159" y="114680"/>
                  </a:lnTo>
                  <a:lnTo>
                    <a:pt x="288479" y="113791"/>
                  </a:lnTo>
                  <a:lnTo>
                    <a:pt x="297011" y="110616"/>
                  </a:lnTo>
                  <a:lnTo>
                    <a:pt x="314354" y="74294"/>
                  </a:lnTo>
                  <a:lnTo>
                    <a:pt x="314431" y="54863"/>
                  </a:lnTo>
                  <a:lnTo>
                    <a:pt x="317206" y="54863"/>
                  </a:lnTo>
                  <a:lnTo>
                    <a:pt x="313694" y="94868"/>
                  </a:lnTo>
                  <a:lnTo>
                    <a:pt x="298345" y="113029"/>
                  </a:lnTo>
                  <a:lnTo>
                    <a:pt x="294078" y="114680"/>
                  </a:lnTo>
                  <a:close/>
                </a:path>
                <a:path w="511809" h="120650">
                  <a:moveTo>
                    <a:pt x="294425" y="117474"/>
                  </a:moveTo>
                  <a:lnTo>
                    <a:pt x="283502" y="117474"/>
                  </a:lnTo>
                  <a:lnTo>
                    <a:pt x="289153" y="116585"/>
                  </a:lnTo>
                  <a:lnTo>
                    <a:pt x="298345" y="113029"/>
                  </a:lnTo>
                  <a:lnTo>
                    <a:pt x="317134" y="74294"/>
                  </a:lnTo>
                  <a:lnTo>
                    <a:pt x="317206" y="54863"/>
                  </a:lnTo>
                  <a:lnTo>
                    <a:pt x="319981" y="54863"/>
                  </a:lnTo>
                  <a:lnTo>
                    <a:pt x="316300" y="95884"/>
                  </a:lnTo>
                  <a:lnTo>
                    <a:pt x="299680" y="115442"/>
                  </a:lnTo>
                  <a:lnTo>
                    <a:pt x="294425" y="117474"/>
                  </a:lnTo>
                  <a:close/>
                </a:path>
                <a:path w="511809" h="120650">
                  <a:moveTo>
                    <a:pt x="303752" y="105409"/>
                  </a:moveTo>
                  <a:lnTo>
                    <a:pt x="281184" y="105409"/>
                  </a:lnTo>
                  <a:lnTo>
                    <a:pt x="284939" y="104901"/>
                  </a:lnTo>
                  <a:lnTo>
                    <a:pt x="291220" y="102488"/>
                  </a:lnTo>
                  <a:lnTo>
                    <a:pt x="304372" y="66420"/>
                  </a:lnTo>
                  <a:lnTo>
                    <a:pt x="314431" y="66420"/>
                  </a:lnTo>
                  <a:lnTo>
                    <a:pt x="305924" y="103377"/>
                  </a:lnTo>
                  <a:lnTo>
                    <a:pt x="303752" y="105409"/>
                  </a:lnTo>
                  <a:close/>
                </a:path>
                <a:path w="511809" h="120650">
                  <a:moveTo>
                    <a:pt x="290069" y="99948"/>
                  </a:moveTo>
                  <a:lnTo>
                    <a:pt x="280502" y="99948"/>
                  </a:lnTo>
                  <a:lnTo>
                    <a:pt x="283598" y="99440"/>
                  </a:lnTo>
                  <a:lnTo>
                    <a:pt x="288532" y="97535"/>
                  </a:lnTo>
                  <a:lnTo>
                    <a:pt x="298822" y="69214"/>
                  </a:lnTo>
                  <a:lnTo>
                    <a:pt x="301597" y="69214"/>
                  </a:lnTo>
                  <a:lnTo>
                    <a:pt x="292188" y="98551"/>
                  </a:lnTo>
                  <a:lnTo>
                    <a:pt x="290069" y="99948"/>
                  </a:lnTo>
                  <a:close/>
                </a:path>
                <a:path w="511809" h="120650">
                  <a:moveTo>
                    <a:pt x="290558" y="102742"/>
                  </a:moveTo>
                  <a:lnTo>
                    <a:pt x="280843" y="102742"/>
                  </a:lnTo>
                  <a:lnTo>
                    <a:pt x="284268" y="102107"/>
                  </a:lnTo>
                  <a:lnTo>
                    <a:pt x="289876" y="100075"/>
                  </a:lnTo>
                  <a:lnTo>
                    <a:pt x="301597" y="71373"/>
                  </a:lnTo>
                  <a:lnTo>
                    <a:pt x="301597" y="72008"/>
                  </a:lnTo>
                  <a:lnTo>
                    <a:pt x="304361" y="72008"/>
                  </a:lnTo>
                  <a:lnTo>
                    <a:pt x="304310" y="74294"/>
                  </a:lnTo>
                  <a:lnTo>
                    <a:pt x="291220" y="102488"/>
                  </a:lnTo>
                  <a:lnTo>
                    <a:pt x="290558" y="102742"/>
                  </a:lnTo>
                  <a:close/>
                </a:path>
                <a:path w="511809" h="120650">
                  <a:moveTo>
                    <a:pt x="414850" y="119410"/>
                  </a:moveTo>
                  <a:lnTo>
                    <a:pt x="336631" y="119410"/>
                  </a:lnTo>
                  <a:lnTo>
                    <a:pt x="336631" y="867"/>
                  </a:lnTo>
                  <a:lnTo>
                    <a:pt x="414850" y="867"/>
                  </a:lnTo>
                  <a:lnTo>
                    <a:pt x="414850" y="3642"/>
                  </a:lnTo>
                  <a:lnTo>
                    <a:pt x="339406" y="3642"/>
                  </a:lnTo>
                  <a:lnTo>
                    <a:pt x="339406" y="116635"/>
                  </a:lnTo>
                  <a:lnTo>
                    <a:pt x="414850" y="116635"/>
                  </a:lnTo>
                  <a:lnTo>
                    <a:pt x="414850" y="119410"/>
                  </a:lnTo>
                  <a:close/>
                </a:path>
                <a:path w="511809" h="120650">
                  <a:moveTo>
                    <a:pt x="342181" y="116635"/>
                  </a:moveTo>
                  <a:lnTo>
                    <a:pt x="339406" y="116635"/>
                  </a:lnTo>
                  <a:lnTo>
                    <a:pt x="339406" y="3642"/>
                  </a:lnTo>
                  <a:lnTo>
                    <a:pt x="342181" y="3642"/>
                  </a:lnTo>
                  <a:lnTo>
                    <a:pt x="342181" y="116635"/>
                  </a:lnTo>
                  <a:close/>
                </a:path>
                <a:path w="511809" h="120650">
                  <a:moveTo>
                    <a:pt x="409301" y="116635"/>
                  </a:moveTo>
                  <a:lnTo>
                    <a:pt x="342181" y="116635"/>
                  </a:lnTo>
                  <a:lnTo>
                    <a:pt x="342181" y="3642"/>
                  </a:lnTo>
                  <a:lnTo>
                    <a:pt x="409301" y="3642"/>
                  </a:lnTo>
                  <a:lnTo>
                    <a:pt x="409301" y="15695"/>
                  </a:lnTo>
                  <a:lnTo>
                    <a:pt x="352240" y="15695"/>
                  </a:lnTo>
                  <a:lnTo>
                    <a:pt x="352240" y="55585"/>
                  </a:lnTo>
                  <a:lnTo>
                    <a:pt x="401236" y="55585"/>
                  </a:lnTo>
                  <a:lnTo>
                    <a:pt x="401236" y="64778"/>
                  </a:lnTo>
                  <a:lnTo>
                    <a:pt x="352240" y="64778"/>
                  </a:lnTo>
                  <a:lnTo>
                    <a:pt x="352240" y="104668"/>
                  </a:lnTo>
                  <a:lnTo>
                    <a:pt x="409301" y="104668"/>
                  </a:lnTo>
                  <a:lnTo>
                    <a:pt x="409301" y="116635"/>
                  </a:lnTo>
                  <a:close/>
                </a:path>
                <a:path w="511809" h="120650">
                  <a:moveTo>
                    <a:pt x="412075" y="18470"/>
                  </a:moveTo>
                  <a:lnTo>
                    <a:pt x="409301" y="18470"/>
                  </a:lnTo>
                  <a:lnTo>
                    <a:pt x="409301" y="3642"/>
                  </a:lnTo>
                  <a:lnTo>
                    <a:pt x="412075" y="3642"/>
                  </a:lnTo>
                  <a:lnTo>
                    <a:pt x="412075" y="18470"/>
                  </a:lnTo>
                  <a:close/>
                </a:path>
                <a:path w="511809" h="120650">
                  <a:moveTo>
                    <a:pt x="414850" y="21245"/>
                  </a:moveTo>
                  <a:lnTo>
                    <a:pt x="357790" y="21245"/>
                  </a:lnTo>
                  <a:lnTo>
                    <a:pt x="357790" y="18470"/>
                  </a:lnTo>
                  <a:lnTo>
                    <a:pt x="412075" y="18470"/>
                  </a:lnTo>
                  <a:lnTo>
                    <a:pt x="412075" y="3642"/>
                  </a:lnTo>
                  <a:lnTo>
                    <a:pt x="414850" y="3642"/>
                  </a:lnTo>
                  <a:lnTo>
                    <a:pt x="414850" y="21245"/>
                  </a:lnTo>
                  <a:close/>
                </a:path>
                <a:path w="511809" h="120650">
                  <a:moveTo>
                    <a:pt x="401236" y="55585"/>
                  </a:moveTo>
                  <a:lnTo>
                    <a:pt x="352240" y="55585"/>
                  </a:lnTo>
                  <a:lnTo>
                    <a:pt x="352240" y="15695"/>
                  </a:lnTo>
                  <a:lnTo>
                    <a:pt x="409301" y="15695"/>
                  </a:lnTo>
                  <a:lnTo>
                    <a:pt x="409301" y="18470"/>
                  </a:lnTo>
                  <a:lnTo>
                    <a:pt x="355015" y="18470"/>
                  </a:lnTo>
                  <a:lnTo>
                    <a:pt x="355015" y="52811"/>
                  </a:lnTo>
                  <a:lnTo>
                    <a:pt x="401236" y="52811"/>
                  </a:lnTo>
                  <a:lnTo>
                    <a:pt x="401236" y="55585"/>
                  </a:lnTo>
                  <a:close/>
                </a:path>
                <a:path w="511809" h="120650">
                  <a:moveTo>
                    <a:pt x="357790" y="52811"/>
                  </a:moveTo>
                  <a:lnTo>
                    <a:pt x="355015" y="52811"/>
                  </a:lnTo>
                  <a:lnTo>
                    <a:pt x="355015" y="18470"/>
                  </a:lnTo>
                  <a:lnTo>
                    <a:pt x="357790" y="18470"/>
                  </a:lnTo>
                  <a:lnTo>
                    <a:pt x="357790" y="52811"/>
                  </a:lnTo>
                  <a:close/>
                </a:path>
                <a:path w="511809" h="120650">
                  <a:moveTo>
                    <a:pt x="406786" y="70327"/>
                  </a:moveTo>
                  <a:lnTo>
                    <a:pt x="357790" y="70327"/>
                  </a:lnTo>
                  <a:lnTo>
                    <a:pt x="357790" y="67553"/>
                  </a:lnTo>
                  <a:lnTo>
                    <a:pt x="404011" y="67553"/>
                  </a:lnTo>
                  <a:lnTo>
                    <a:pt x="404011" y="52811"/>
                  </a:lnTo>
                  <a:lnTo>
                    <a:pt x="357790" y="52811"/>
                  </a:lnTo>
                  <a:lnTo>
                    <a:pt x="357790" y="50036"/>
                  </a:lnTo>
                  <a:lnTo>
                    <a:pt x="406786" y="50036"/>
                  </a:lnTo>
                  <a:lnTo>
                    <a:pt x="406786" y="70327"/>
                  </a:lnTo>
                  <a:close/>
                </a:path>
                <a:path w="511809" h="120650">
                  <a:moveTo>
                    <a:pt x="404011" y="67553"/>
                  </a:moveTo>
                  <a:lnTo>
                    <a:pt x="401236" y="67553"/>
                  </a:lnTo>
                  <a:lnTo>
                    <a:pt x="401236" y="52811"/>
                  </a:lnTo>
                  <a:lnTo>
                    <a:pt x="404011" y="52811"/>
                  </a:lnTo>
                  <a:lnTo>
                    <a:pt x="404011" y="67553"/>
                  </a:lnTo>
                  <a:close/>
                </a:path>
                <a:path w="511809" h="120650">
                  <a:moveTo>
                    <a:pt x="409301" y="104668"/>
                  </a:moveTo>
                  <a:lnTo>
                    <a:pt x="352240" y="104668"/>
                  </a:lnTo>
                  <a:lnTo>
                    <a:pt x="352240" y="64778"/>
                  </a:lnTo>
                  <a:lnTo>
                    <a:pt x="401236" y="64778"/>
                  </a:lnTo>
                  <a:lnTo>
                    <a:pt x="401236" y="67553"/>
                  </a:lnTo>
                  <a:lnTo>
                    <a:pt x="355015" y="67553"/>
                  </a:lnTo>
                  <a:lnTo>
                    <a:pt x="355015" y="101893"/>
                  </a:lnTo>
                  <a:lnTo>
                    <a:pt x="409301" y="101893"/>
                  </a:lnTo>
                  <a:lnTo>
                    <a:pt x="409301" y="104668"/>
                  </a:lnTo>
                  <a:close/>
                </a:path>
                <a:path w="511809" h="120650">
                  <a:moveTo>
                    <a:pt x="357790" y="101893"/>
                  </a:moveTo>
                  <a:lnTo>
                    <a:pt x="355015" y="101893"/>
                  </a:lnTo>
                  <a:lnTo>
                    <a:pt x="355015" y="67553"/>
                  </a:lnTo>
                  <a:lnTo>
                    <a:pt x="357790" y="67553"/>
                  </a:lnTo>
                  <a:lnTo>
                    <a:pt x="357790" y="101893"/>
                  </a:lnTo>
                  <a:close/>
                </a:path>
                <a:path w="511809" h="120650">
                  <a:moveTo>
                    <a:pt x="414850" y="116635"/>
                  </a:moveTo>
                  <a:lnTo>
                    <a:pt x="412075" y="116635"/>
                  </a:lnTo>
                  <a:lnTo>
                    <a:pt x="412075" y="101893"/>
                  </a:lnTo>
                  <a:lnTo>
                    <a:pt x="357790" y="101893"/>
                  </a:lnTo>
                  <a:lnTo>
                    <a:pt x="357790" y="99118"/>
                  </a:lnTo>
                  <a:lnTo>
                    <a:pt x="414850" y="99118"/>
                  </a:lnTo>
                  <a:lnTo>
                    <a:pt x="414850" y="116635"/>
                  </a:lnTo>
                  <a:close/>
                </a:path>
                <a:path w="511809" h="120650">
                  <a:moveTo>
                    <a:pt x="412075" y="116635"/>
                  </a:moveTo>
                  <a:lnTo>
                    <a:pt x="409301" y="116635"/>
                  </a:lnTo>
                  <a:lnTo>
                    <a:pt x="409301" y="101893"/>
                  </a:lnTo>
                  <a:lnTo>
                    <a:pt x="412075" y="101893"/>
                  </a:lnTo>
                  <a:lnTo>
                    <a:pt x="412075" y="116635"/>
                  </a:lnTo>
                  <a:close/>
                </a:path>
                <a:path w="511809" h="120650">
                  <a:moveTo>
                    <a:pt x="483661" y="99948"/>
                  </a:moveTo>
                  <a:lnTo>
                    <a:pt x="470388" y="99948"/>
                  </a:lnTo>
                  <a:lnTo>
                    <a:pt x="473869" y="99567"/>
                  </a:lnTo>
                  <a:lnTo>
                    <a:pt x="479955" y="98297"/>
                  </a:lnTo>
                  <a:lnTo>
                    <a:pt x="490443" y="82422"/>
                  </a:lnTo>
                  <a:lnTo>
                    <a:pt x="490162" y="81152"/>
                  </a:lnTo>
                  <a:lnTo>
                    <a:pt x="461530" y="68325"/>
                  </a:lnTo>
                  <a:lnTo>
                    <a:pt x="457050" y="66928"/>
                  </a:lnTo>
                  <a:lnTo>
                    <a:pt x="430113" y="40258"/>
                  </a:lnTo>
                  <a:lnTo>
                    <a:pt x="430143" y="28701"/>
                  </a:lnTo>
                  <a:lnTo>
                    <a:pt x="461040" y="634"/>
                  </a:lnTo>
                  <a:lnTo>
                    <a:pt x="465952" y="0"/>
                  </a:lnTo>
                  <a:lnTo>
                    <a:pt x="476116" y="0"/>
                  </a:lnTo>
                  <a:lnTo>
                    <a:pt x="480954" y="507"/>
                  </a:lnTo>
                  <a:lnTo>
                    <a:pt x="488929" y="2666"/>
                  </a:lnTo>
                  <a:lnTo>
                    <a:pt x="466216" y="2666"/>
                  </a:lnTo>
                  <a:lnTo>
                    <a:pt x="461562" y="3428"/>
                  </a:lnTo>
                  <a:lnTo>
                    <a:pt x="433006" y="28828"/>
                  </a:lnTo>
                  <a:lnTo>
                    <a:pt x="432968" y="40258"/>
                  </a:lnTo>
                  <a:lnTo>
                    <a:pt x="433798" y="44195"/>
                  </a:lnTo>
                  <a:lnTo>
                    <a:pt x="471506" y="67690"/>
                  </a:lnTo>
                  <a:lnTo>
                    <a:pt x="475495" y="68706"/>
                  </a:lnTo>
                  <a:lnTo>
                    <a:pt x="493241" y="82041"/>
                  </a:lnTo>
                  <a:lnTo>
                    <a:pt x="493209" y="88518"/>
                  </a:lnTo>
                  <a:lnTo>
                    <a:pt x="492694" y="90677"/>
                  </a:lnTo>
                  <a:lnTo>
                    <a:pt x="490150" y="95122"/>
                  </a:lnTo>
                  <a:lnTo>
                    <a:pt x="488344" y="97027"/>
                  </a:lnTo>
                  <a:lnTo>
                    <a:pt x="483661" y="99948"/>
                  </a:lnTo>
                  <a:close/>
                </a:path>
                <a:path w="511809" h="120650">
                  <a:moveTo>
                    <a:pt x="483910" y="102742"/>
                  </a:moveTo>
                  <a:lnTo>
                    <a:pt x="470581" y="102742"/>
                  </a:lnTo>
                  <a:lnTo>
                    <a:pt x="474252" y="102361"/>
                  </a:lnTo>
                  <a:lnTo>
                    <a:pt x="480842" y="100964"/>
                  </a:lnTo>
                  <a:lnTo>
                    <a:pt x="493241" y="82041"/>
                  </a:lnTo>
                  <a:lnTo>
                    <a:pt x="492824" y="80263"/>
                  </a:lnTo>
                  <a:lnTo>
                    <a:pt x="462256" y="65531"/>
                  </a:lnTo>
                  <a:lnTo>
                    <a:pt x="457891" y="64261"/>
                  </a:lnTo>
                  <a:lnTo>
                    <a:pt x="432968" y="40258"/>
                  </a:lnTo>
                  <a:lnTo>
                    <a:pt x="433006" y="28828"/>
                  </a:lnTo>
                  <a:lnTo>
                    <a:pt x="461562" y="3428"/>
                  </a:lnTo>
                  <a:lnTo>
                    <a:pt x="466216" y="2666"/>
                  </a:lnTo>
                  <a:lnTo>
                    <a:pt x="475871" y="2666"/>
                  </a:lnTo>
                  <a:lnTo>
                    <a:pt x="480467" y="3301"/>
                  </a:lnTo>
                  <a:lnTo>
                    <a:pt x="488548" y="5460"/>
                  </a:lnTo>
                  <a:lnTo>
                    <a:pt x="466480" y="5460"/>
                  </a:lnTo>
                  <a:lnTo>
                    <a:pt x="462085" y="6095"/>
                  </a:lnTo>
                  <a:lnTo>
                    <a:pt x="435752" y="29336"/>
                  </a:lnTo>
                  <a:lnTo>
                    <a:pt x="435846" y="40258"/>
                  </a:lnTo>
                  <a:lnTo>
                    <a:pt x="472201" y="65023"/>
                  </a:lnTo>
                  <a:lnTo>
                    <a:pt x="476275" y="66039"/>
                  </a:lnTo>
                  <a:lnTo>
                    <a:pt x="496105" y="82041"/>
                  </a:lnTo>
                  <a:lnTo>
                    <a:pt x="495984" y="89026"/>
                  </a:lnTo>
                  <a:lnTo>
                    <a:pt x="495347" y="91693"/>
                  </a:lnTo>
                  <a:lnTo>
                    <a:pt x="492326" y="96900"/>
                  </a:lnTo>
                  <a:lnTo>
                    <a:pt x="490202" y="99059"/>
                  </a:lnTo>
                  <a:lnTo>
                    <a:pt x="484844" y="102361"/>
                  </a:lnTo>
                  <a:lnTo>
                    <a:pt x="483910" y="102742"/>
                  </a:lnTo>
                  <a:close/>
                </a:path>
                <a:path w="511809" h="120650">
                  <a:moveTo>
                    <a:pt x="504217" y="12247"/>
                  </a:moveTo>
                  <a:lnTo>
                    <a:pt x="475871" y="2666"/>
                  </a:lnTo>
                  <a:lnTo>
                    <a:pt x="488929" y="2666"/>
                  </a:lnTo>
                  <a:lnTo>
                    <a:pt x="509161" y="12064"/>
                  </a:lnTo>
                  <a:lnTo>
                    <a:pt x="504348" y="12064"/>
                  </a:lnTo>
                  <a:lnTo>
                    <a:pt x="504217" y="12247"/>
                  </a:lnTo>
                  <a:close/>
                </a:path>
                <a:path w="511809" h="120650">
                  <a:moveTo>
                    <a:pt x="496979" y="105409"/>
                  </a:moveTo>
                  <a:lnTo>
                    <a:pt x="470773" y="105409"/>
                  </a:lnTo>
                  <a:lnTo>
                    <a:pt x="474635" y="105155"/>
                  </a:lnTo>
                  <a:lnTo>
                    <a:pt x="481730" y="103631"/>
                  </a:lnTo>
                  <a:lnTo>
                    <a:pt x="496105" y="82041"/>
                  </a:lnTo>
                  <a:lnTo>
                    <a:pt x="495486" y="79374"/>
                  </a:lnTo>
                  <a:lnTo>
                    <a:pt x="462982" y="62864"/>
                  </a:lnTo>
                  <a:lnTo>
                    <a:pt x="458733" y="61721"/>
                  </a:lnTo>
                  <a:lnTo>
                    <a:pt x="435752" y="29336"/>
                  </a:lnTo>
                  <a:lnTo>
                    <a:pt x="436616" y="25653"/>
                  </a:lnTo>
                  <a:lnTo>
                    <a:pt x="466480" y="5460"/>
                  </a:lnTo>
                  <a:lnTo>
                    <a:pt x="475625" y="5460"/>
                  </a:lnTo>
                  <a:lnTo>
                    <a:pt x="502598" y="14504"/>
                  </a:lnTo>
                  <a:lnTo>
                    <a:pt x="502435" y="14731"/>
                  </a:lnTo>
                  <a:lnTo>
                    <a:pt x="467434" y="14731"/>
                  </a:lnTo>
                  <a:lnTo>
                    <a:pt x="464164" y="15112"/>
                  </a:lnTo>
                  <a:lnTo>
                    <a:pt x="445548" y="31368"/>
                  </a:lnTo>
                  <a:lnTo>
                    <a:pt x="445548" y="36575"/>
                  </a:lnTo>
                  <a:lnTo>
                    <a:pt x="477544" y="56387"/>
                  </a:lnTo>
                  <a:lnTo>
                    <a:pt x="482215" y="57784"/>
                  </a:lnTo>
                  <a:lnTo>
                    <a:pt x="506077" y="80136"/>
                  </a:lnTo>
                  <a:lnTo>
                    <a:pt x="506002" y="89788"/>
                  </a:lnTo>
                  <a:lnTo>
                    <a:pt x="505298" y="93090"/>
                  </a:lnTo>
                  <a:lnTo>
                    <a:pt x="501842" y="100456"/>
                  </a:lnTo>
                  <a:lnTo>
                    <a:pt x="499341" y="103504"/>
                  </a:lnTo>
                  <a:lnTo>
                    <a:pt x="496979" y="105409"/>
                  </a:lnTo>
                  <a:close/>
                </a:path>
                <a:path w="511809" h="120650">
                  <a:moveTo>
                    <a:pt x="502598" y="14504"/>
                  </a:moveTo>
                  <a:lnTo>
                    <a:pt x="475625" y="5460"/>
                  </a:lnTo>
                  <a:lnTo>
                    <a:pt x="488548" y="5460"/>
                  </a:lnTo>
                  <a:lnTo>
                    <a:pt x="504217" y="12247"/>
                  </a:lnTo>
                  <a:lnTo>
                    <a:pt x="502598" y="14504"/>
                  </a:lnTo>
                  <a:close/>
                </a:path>
                <a:path w="511809" h="120650">
                  <a:moveTo>
                    <a:pt x="506598" y="13715"/>
                  </a:moveTo>
                  <a:lnTo>
                    <a:pt x="504217" y="12247"/>
                  </a:lnTo>
                  <a:lnTo>
                    <a:pt x="504348" y="12064"/>
                  </a:lnTo>
                  <a:lnTo>
                    <a:pt x="506598" y="13715"/>
                  </a:lnTo>
                  <a:close/>
                </a:path>
                <a:path w="511809" h="120650">
                  <a:moveTo>
                    <a:pt x="508307" y="16128"/>
                  </a:moveTo>
                  <a:lnTo>
                    <a:pt x="505146" y="16128"/>
                  </a:lnTo>
                  <a:lnTo>
                    <a:pt x="506598" y="13715"/>
                  </a:lnTo>
                  <a:lnTo>
                    <a:pt x="504348" y="12064"/>
                  </a:lnTo>
                  <a:lnTo>
                    <a:pt x="509161" y="12064"/>
                  </a:lnTo>
                  <a:lnTo>
                    <a:pt x="510598" y="12953"/>
                  </a:lnTo>
                  <a:lnTo>
                    <a:pt x="508307" y="16128"/>
                  </a:lnTo>
                  <a:close/>
                </a:path>
                <a:path w="511809" h="120650">
                  <a:moveTo>
                    <a:pt x="504943" y="15999"/>
                  </a:moveTo>
                  <a:lnTo>
                    <a:pt x="502598" y="14504"/>
                  </a:lnTo>
                  <a:lnTo>
                    <a:pt x="504217" y="12247"/>
                  </a:lnTo>
                  <a:lnTo>
                    <a:pt x="506598" y="13715"/>
                  </a:lnTo>
                  <a:lnTo>
                    <a:pt x="504943" y="15999"/>
                  </a:lnTo>
                  <a:close/>
                </a:path>
                <a:path w="511809" h="120650">
                  <a:moveTo>
                    <a:pt x="505146" y="16128"/>
                  </a:moveTo>
                  <a:lnTo>
                    <a:pt x="504943" y="15999"/>
                  </a:lnTo>
                  <a:lnTo>
                    <a:pt x="506598" y="13715"/>
                  </a:lnTo>
                  <a:lnTo>
                    <a:pt x="505146" y="16128"/>
                  </a:lnTo>
                  <a:close/>
                </a:path>
                <a:path w="511809" h="120650">
                  <a:moveTo>
                    <a:pt x="497579" y="26161"/>
                  </a:moveTo>
                  <a:lnTo>
                    <a:pt x="499170" y="23875"/>
                  </a:lnTo>
                  <a:lnTo>
                    <a:pt x="497936" y="23113"/>
                  </a:lnTo>
                  <a:lnTo>
                    <a:pt x="497000" y="22478"/>
                  </a:lnTo>
                  <a:lnTo>
                    <a:pt x="502598" y="14504"/>
                  </a:lnTo>
                  <a:lnTo>
                    <a:pt x="504943" y="15999"/>
                  </a:lnTo>
                  <a:lnTo>
                    <a:pt x="497579" y="26161"/>
                  </a:lnTo>
                  <a:close/>
                </a:path>
                <a:path w="511809" h="120650">
                  <a:moveTo>
                    <a:pt x="485537" y="114680"/>
                  </a:moveTo>
                  <a:lnTo>
                    <a:pt x="472967" y="114680"/>
                  </a:lnTo>
                  <a:lnTo>
                    <a:pt x="478683" y="113918"/>
                  </a:lnTo>
                  <a:lnTo>
                    <a:pt x="488601" y="110870"/>
                  </a:lnTo>
                  <a:lnTo>
                    <a:pt x="506077" y="80136"/>
                  </a:lnTo>
                  <a:lnTo>
                    <a:pt x="505384" y="77088"/>
                  </a:lnTo>
                  <a:lnTo>
                    <a:pt x="467269" y="54101"/>
                  </a:lnTo>
                  <a:lnTo>
                    <a:pt x="463007" y="52958"/>
                  </a:lnTo>
                  <a:lnTo>
                    <a:pt x="445548" y="36575"/>
                  </a:lnTo>
                  <a:lnTo>
                    <a:pt x="445548" y="31368"/>
                  </a:lnTo>
                  <a:lnTo>
                    <a:pt x="467434" y="14731"/>
                  </a:lnTo>
                  <a:lnTo>
                    <a:pt x="475036" y="14731"/>
                  </a:lnTo>
                  <a:lnTo>
                    <a:pt x="478792" y="15239"/>
                  </a:lnTo>
                  <a:lnTo>
                    <a:pt x="485530" y="17144"/>
                  </a:lnTo>
                  <a:lnTo>
                    <a:pt x="486263" y="17398"/>
                  </a:lnTo>
                  <a:lnTo>
                    <a:pt x="467719" y="17398"/>
                  </a:lnTo>
                  <a:lnTo>
                    <a:pt x="464727" y="17906"/>
                  </a:lnTo>
                  <a:lnTo>
                    <a:pt x="448323" y="31876"/>
                  </a:lnTo>
                  <a:lnTo>
                    <a:pt x="448370" y="36575"/>
                  </a:lnTo>
                  <a:lnTo>
                    <a:pt x="478299" y="53720"/>
                  </a:lnTo>
                  <a:lnTo>
                    <a:pt x="483126" y="55244"/>
                  </a:lnTo>
                  <a:lnTo>
                    <a:pt x="508857" y="89788"/>
                  </a:lnTo>
                  <a:lnTo>
                    <a:pt x="507985" y="93852"/>
                  </a:lnTo>
                  <a:lnTo>
                    <a:pt x="504170" y="101980"/>
                  </a:lnTo>
                  <a:lnTo>
                    <a:pt x="501409" y="105409"/>
                  </a:lnTo>
                  <a:lnTo>
                    <a:pt x="494183" y="111251"/>
                  </a:lnTo>
                  <a:lnTo>
                    <a:pt x="489746" y="113410"/>
                  </a:lnTo>
                  <a:lnTo>
                    <a:pt x="485537" y="114680"/>
                  </a:lnTo>
                  <a:close/>
                </a:path>
                <a:path w="511809" h="120650">
                  <a:moveTo>
                    <a:pt x="496918" y="22423"/>
                  </a:moveTo>
                  <a:lnTo>
                    <a:pt x="496626" y="22224"/>
                  </a:lnTo>
                  <a:lnTo>
                    <a:pt x="493878" y="20700"/>
                  </a:lnTo>
                  <a:lnTo>
                    <a:pt x="492470" y="20065"/>
                  </a:lnTo>
                  <a:lnTo>
                    <a:pt x="488461" y="18160"/>
                  </a:lnTo>
                  <a:lnTo>
                    <a:pt x="485530" y="17144"/>
                  </a:lnTo>
                  <a:lnTo>
                    <a:pt x="478792" y="15239"/>
                  </a:lnTo>
                  <a:lnTo>
                    <a:pt x="475036" y="14731"/>
                  </a:lnTo>
                  <a:lnTo>
                    <a:pt x="502435" y="14731"/>
                  </a:lnTo>
                  <a:lnTo>
                    <a:pt x="496918" y="22423"/>
                  </a:lnTo>
                  <a:close/>
                </a:path>
                <a:path w="511809" h="120650">
                  <a:moveTo>
                    <a:pt x="501068" y="26161"/>
                  </a:moveTo>
                  <a:lnTo>
                    <a:pt x="497579" y="26161"/>
                  </a:lnTo>
                  <a:lnTo>
                    <a:pt x="504943" y="15999"/>
                  </a:lnTo>
                  <a:lnTo>
                    <a:pt x="505146" y="16128"/>
                  </a:lnTo>
                  <a:lnTo>
                    <a:pt x="508307" y="16128"/>
                  </a:lnTo>
                  <a:lnTo>
                    <a:pt x="501068" y="26161"/>
                  </a:lnTo>
                  <a:close/>
                </a:path>
                <a:path w="511809" h="120650">
                  <a:moveTo>
                    <a:pt x="486183" y="117474"/>
                  </a:moveTo>
                  <a:lnTo>
                    <a:pt x="473240" y="117474"/>
                  </a:lnTo>
                  <a:lnTo>
                    <a:pt x="479224" y="116585"/>
                  </a:lnTo>
                  <a:lnTo>
                    <a:pt x="489746" y="113410"/>
                  </a:lnTo>
                  <a:lnTo>
                    <a:pt x="508857" y="89788"/>
                  </a:lnTo>
                  <a:lnTo>
                    <a:pt x="508825" y="79628"/>
                  </a:lnTo>
                  <a:lnTo>
                    <a:pt x="478299" y="53720"/>
                  </a:lnTo>
                  <a:lnTo>
                    <a:pt x="468008" y="51434"/>
                  </a:lnTo>
                  <a:lnTo>
                    <a:pt x="463889" y="50291"/>
                  </a:lnTo>
                  <a:lnTo>
                    <a:pt x="448323" y="31876"/>
                  </a:lnTo>
                  <a:lnTo>
                    <a:pt x="448902" y="29590"/>
                  </a:lnTo>
                  <a:lnTo>
                    <a:pt x="467719" y="17398"/>
                  </a:lnTo>
                  <a:lnTo>
                    <a:pt x="474772" y="17398"/>
                  </a:lnTo>
                  <a:lnTo>
                    <a:pt x="478270" y="17906"/>
                  </a:lnTo>
                  <a:lnTo>
                    <a:pt x="484629" y="19811"/>
                  </a:lnTo>
                  <a:lnTo>
                    <a:pt x="485681" y="20192"/>
                  </a:lnTo>
                  <a:lnTo>
                    <a:pt x="468004" y="20192"/>
                  </a:lnTo>
                  <a:lnTo>
                    <a:pt x="465291" y="20573"/>
                  </a:lnTo>
                  <a:lnTo>
                    <a:pt x="451204" y="31876"/>
                  </a:lnTo>
                  <a:lnTo>
                    <a:pt x="451216" y="36575"/>
                  </a:lnTo>
                  <a:lnTo>
                    <a:pt x="479053" y="51053"/>
                  </a:lnTo>
                  <a:lnTo>
                    <a:pt x="484037" y="52577"/>
                  </a:lnTo>
                  <a:lnTo>
                    <a:pt x="511656" y="79374"/>
                  </a:lnTo>
                  <a:lnTo>
                    <a:pt x="511714" y="89788"/>
                  </a:lnTo>
                  <a:lnTo>
                    <a:pt x="510672" y="94741"/>
                  </a:lnTo>
                  <a:lnTo>
                    <a:pt x="506497" y="103504"/>
                  </a:lnTo>
                  <a:lnTo>
                    <a:pt x="503477" y="107314"/>
                  </a:lnTo>
                  <a:lnTo>
                    <a:pt x="495637" y="113664"/>
                  </a:lnTo>
                  <a:lnTo>
                    <a:pt x="490890" y="116077"/>
                  </a:lnTo>
                  <a:lnTo>
                    <a:pt x="486183" y="117474"/>
                  </a:lnTo>
                  <a:close/>
                </a:path>
                <a:path w="511809" h="120650">
                  <a:moveTo>
                    <a:pt x="497579" y="26161"/>
                  </a:moveTo>
                  <a:lnTo>
                    <a:pt x="496423" y="25399"/>
                  </a:lnTo>
                  <a:lnTo>
                    <a:pt x="495194" y="24637"/>
                  </a:lnTo>
                  <a:lnTo>
                    <a:pt x="492593" y="23240"/>
                  </a:lnTo>
                  <a:lnTo>
                    <a:pt x="491249" y="22478"/>
                  </a:lnTo>
                  <a:lnTo>
                    <a:pt x="487433" y="20827"/>
                  </a:lnTo>
                  <a:lnTo>
                    <a:pt x="484629" y="19811"/>
                  </a:lnTo>
                  <a:lnTo>
                    <a:pt x="478270" y="17906"/>
                  </a:lnTo>
                  <a:lnTo>
                    <a:pt x="474772" y="17398"/>
                  </a:lnTo>
                  <a:lnTo>
                    <a:pt x="486263" y="17398"/>
                  </a:lnTo>
                  <a:lnTo>
                    <a:pt x="488461" y="18160"/>
                  </a:lnTo>
                  <a:lnTo>
                    <a:pt x="492470" y="20065"/>
                  </a:lnTo>
                  <a:lnTo>
                    <a:pt x="493878" y="20700"/>
                  </a:lnTo>
                  <a:lnTo>
                    <a:pt x="496626" y="22224"/>
                  </a:lnTo>
                  <a:lnTo>
                    <a:pt x="496813" y="22351"/>
                  </a:lnTo>
                  <a:lnTo>
                    <a:pt x="495329" y="24637"/>
                  </a:lnTo>
                  <a:lnTo>
                    <a:pt x="497579" y="26161"/>
                  </a:lnTo>
                  <a:close/>
                </a:path>
                <a:path w="511809" h="120650">
                  <a:moveTo>
                    <a:pt x="498228" y="30098"/>
                  </a:moveTo>
                  <a:lnTo>
                    <a:pt x="474509" y="20192"/>
                  </a:lnTo>
                  <a:lnTo>
                    <a:pt x="485681" y="20192"/>
                  </a:lnTo>
                  <a:lnTo>
                    <a:pt x="487433" y="20827"/>
                  </a:lnTo>
                  <a:lnTo>
                    <a:pt x="491249" y="22478"/>
                  </a:lnTo>
                  <a:lnTo>
                    <a:pt x="492593" y="23240"/>
                  </a:lnTo>
                  <a:lnTo>
                    <a:pt x="495194" y="24637"/>
                  </a:lnTo>
                  <a:lnTo>
                    <a:pt x="496423" y="25399"/>
                  </a:lnTo>
                  <a:lnTo>
                    <a:pt x="497579" y="26161"/>
                  </a:lnTo>
                  <a:lnTo>
                    <a:pt x="501068" y="26161"/>
                  </a:lnTo>
                  <a:lnTo>
                    <a:pt x="498228" y="30098"/>
                  </a:lnTo>
                  <a:close/>
                </a:path>
                <a:path w="511809" h="120650">
                  <a:moveTo>
                    <a:pt x="497579" y="26161"/>
                  </a:moveTo>
                  <a:lnTo>
                    <a:pt x="495329" y="24637"/>
                  </a:lnTo>
                  <a:lnTo>
                    <a:pt x="496918" y="22423"/>
                  </a:lnTo>
                  <a:lnTo>
                    <a:pt x="497936" y="23113"/>
                  </a:lnTo>
                  <a:lnTo>
                    <a:pt x="499170" y="23875"/>
                  </a:lnTo>
                  <a:lnTo>
                    <a:pt x="497579" y="26161"/>
                  </a:lnTo>
                  <a:close/>
                </a:path>
                <a:path w="511809" h="120650">
                  <a:moveTo>
                    <a:pt x="473514" y="120268"/>
                  </a:moveTo>
                  <a:lnTo>
                    <a:pt x="459491" y="120268"/>
                  </a:lnTo>
                  <a:lnTo>
                    <a:pt x="453307" y="119379"/>
                  </a:lnTo>
                  <a:lnTo>
                    <a:pt x="422462" y="102361"/>
                  </a:lnTo>
                  <a:lnTo>
                    <a:pt x="436619" y="86613"/>
                  </a:lnTo>
                  <a:lnTo>
                    <a:pt x="440599" y="90677"/>
                  </a:lnTo>
                  <a:lnTo>
                    <a:pt x="436703" y="90677"/>
                  </a:lnTo>
                  <a:lnTo>
                    <a:pt x="434716" y="92582"/>
                  </a:lnTo>
                  <a:lnTo>
                    <a:pt x="434764" y="92836"/>
                  </a:lnTo>
                  <a:lnTo>
                    <a:pt x="426210" y="102361"/>
                  </a:lnTo>
                  <a:lnTo>
                    <a:pt x="427540" y="103758"/>
                  </a:lnTo>
                  <a:lnTo>
                    <a:pt x="459770" y="117474"/>
                  </a:lnTo>
                  <a:lnTo>
                    <a:pt x="486183" y="117474"/>
                  </a:lnTo>
                  <a:lnTo>
                    <a:pt x="479765" y="119379"/>
                  </a:lnTo>
                  <a:lnTo>
                    <a:pt x="473514" y="120268"/>
                  </a:lnTo>
                  <a:close/>
                </a:path>
                <a:path w="511809" h="120650">
                  <a:moveTo>
                    <a:pt x="434860" y="92730"/>
                  </a:moveTo>
                  <a:lnTo>
                    <a:pt x="434716" y="92582"/>
                  </a:lnTo>
                  <a:lnTo>
                    <a:pt x="436703" y="90677"/>
                  </a:lnTo>
                  <a:lnTo>
                    <a:pt x="434860" y="92730"/>
                  </a:lnTo>
                  <a:close/>
                </a:path>
                <a:path w="511809" h="120650">
                  <a:moveTo>
                    <a:pt x="436770" y="94682"/>
                  </a:moveTo>
                  <a:lnTo>
                    <a:pt x="434964" y="92836"/>
                  </a:lnTo>
                  <a:lnTo>
                    <a:pt x="434986" y="92590"/>
                  </a:lnTo>
                  <a:lnTo>
                    <a:pt x="436703" y="90677"/>
                  </a:lnTo>
                  <a:lnTo>
                    <a:pt x="438642" y="92582"/>
                  </a:lnTo>
                  <a:lnTo>
                    <a:pt x="436770" y="94682"/>
                  </a:lnTo>
                  <a:close/>
                </a:path>
                <a:path w="511809" h="120650">
                  <a:moveTo>
                    <a:pt x="438649" y="92590"/>
                  </a:moveTo>
                  <a:lnTo>
                    <a:pt x="436703" y="90677"/>
                  </a:lnTo>
                  <a:lnTo>
                    <a:pt x="438770" y="92455"/>
                  </a:lnTo>
                  <a:lnTo>
                    <a:pt x="438649" y="92590"/>
                  </a:lnTo>
                  <a:close/>
                </a:path>
                <a:path w="511809" h="120650">
                  <a:moveTo>
                    <a:pt x="444421" y="96773"/>
                  </a:moveTo>
                  <a:lnTo>
                    <a:pt x="441473" y="94868"/>
                  </a:lnTo>
                  <a:lnTo>
                    <a:pt x="438900" y="92836"/>
                  </a:lnTo>
                  <a:lnTo>
                    <a:pt x="438770" y="92455"/>
                  </a:lnTo>
                  <a:lnTo>
                    <a:pt x="436703" y="90677"/>
                  </a:lnTo>
                  <a:lnTo>
                    <a:pt x="440599" y="90677"/>
                  </a:lnTo>
                  <a:lnTo>
                    <a:pt x="443149" y="92730"/>
                  </a:lnTo>
                  <a:lnTo>
                    <a:pt x="445862" y="94360"/>
                  </a:lnTo>
                  <a:lnTo>
                    <a:pt x="444421" y="96773"/>
                  </a:lnTo>
                  <a:close/>
                </a:path>
                <a:path w="511809" h="120650">
                  <a:moveTo>
                    <a:pt x="470773" y="105409"/>
                  </a:moveTo>
                  <a:lnTo>
                    <a:pt x="461371" y="105409"/>
                  </a:lnTo>
                  <a:lnTo>
                    <a:pt x="456823" y="104774"/>
                  </a:lnTo>
                  <a:lnTo>
                    <a:pt x="436770" y="94682"/>
                  </a:lnTo>
                  <a:lnTo>
                    <a:pt x="438649" y="92590"/>
                  </a:lnTo>
                  <a:lnTo>
                    <a:pt x="438900" y="92836"/>
                  </a:lnTo>
                  <a:lnTo>
                    <a:pt x="441473" y="94868"/>
                  </a:lnTo>
                  <a:lnTo>
                    <a:pt x="461678" y="102742"/>
                  </a:lnTo>
                  <a:lnTo>
                    <a:pt x="483910" y="102742"/>
                  </a:lnTo>
                  <a:lnTo>
                    <a:pt x="481730" y="103631"/>
                  </a:lnTo>
                  <a:lnTo>
                    <a:pt x="474635" y="105155"/>
                  </a:lnTo>
                  <a:lnTo>
                    <a:pt x="470773" y="105409"/>
                  </a:lnTo>
                  <a:close/>
                </a:path>
                <a:path w="511809" h="120650">
                  <a:moveTo>
                    <a:pt x="426210" y="102361"/>
                  </a:moveTo>
                  <a:lnTo>
                    <a:pt x="434860" y="92730"/>
                  </a:lnTo>
                  <a:lnTo>
                    <a:pt x="436770" y="94682"/>
                  </a:lnTo>
                  <a:lnTo>
                    <a:pt x="431584" y="100456"/>
                  </a:lnTo>
                  <a:lnTo>
                    <a:pt x="428253" y="100456"/>
                  </a:lnTo>
                  <a:lnTo>
                    <a:pt x="426210" y="102361"/>
                  </a:lnTo>
                  <a:close/>
                </a:path>
                <a:path w="511809" h="120650">
                  <a:moveTo>
                    <a:pt x="444421" y="96773"/>
                  </a:moveTo>
                  <a:lnTo>
                    <a:pt x="445809" y="94360"/>
                  </a:lnTo>
                  <a:lnTo>
                    <a:pt x="444421" y="96773"/>
                  </a:lnTo>
                  <a:close/>
                </a:path>
                <a:path w="511809" h="120650">
                  <a:moveTo>
                    <a:pt x="445849" y="94383"/>
                  </a:moveTo>
                  <a:close/>
                </a:path>
                <a:path w="511809" h="120650">
                  <a:moveTo>
                    <a:pt x="470581" y="102742"/>
                  </a:moveTo>
                  <a:lnTo>
                    <a:pt x="461678" y="102742"/>
                  </a:lnTo>
                  <a:lnTo>
                    <a:pt x="457429" y="102107"/>
                  </a:lnTo>
                  <a:lnTo>
                    <a:pt x="450144" y="99567"/>
                  </a:lnTo>
                  <a:lnTo>
                    <a:pt x="447023" y="98170"/>
                  </a:lnTo>
                  <a:lnTo>
                    <a:pt x="444421" y="96773"/>
                  </a:lnTo>
                  <a:lnTo>
                    <a:pt x="445849" y="94383"/>
                  </a:lnTo>
                  <a:lnTo>
                    <a:pt x="448254" y="95757"/>
                  </a:lnTo>
                  <a:lnTo>
                    <a:pt x="451212" y="97027"/>
                  </a:lnTo>
                  <a:lnTo>
                    <a:pt x="458034" y="99313"/>
                  </a:lnTo>
                  <a:lnTo>
                    <a:pt x="461985" y="99948"/>
                  </a:lnTo>
                  <a:lnTo>
                    <a:pt x="483661" y="99948"/>
                  </a:lnTo>
                  <a:lnTo>
                    <a:pt x="480842" y="100964"/>
                  </a:lnTo>
                  <a:lnTo>
                    <a:pt x="474252" y="102361"/>
                  </a:lnTo>
                  <a:lnTo>
                    <a:pt x="470581" y="102742"/>
                  </a:lnTo>
                  <a:close/>
                </a:path>
                <a:path w="511809" h="120650">
                  <a:moveTo>
                    <a:pt x="472967" y="114680"/>
                  </a:moveTo>
                  <a:lnTo>
                    <a:pt x="460049" y="114680"/>
                  </a:lnTo>
                  <a:lnTo>
                    <a:pt x="454411" y="113918"/>
                  </a:lnTo>
                  <a:lnTo>
                    <a:pt x="430102" y="102107"/>
                  </a:lnTo>
                  <a:lnTo>
                    <a:pt x="436770" y="94682"/>
                  </a:lnTo>
                  <a:lnTo>
                    <a:pt x="437076" y="94995"/>
                  </a:lnTo>
                  <a:lnTo>
                    <a:pt x="439831" y="97154"/>
                  </a:lnTo>
                  <a:lnTo>
                    <a:pt x="461371" y="105409"/>
                  </a:lnTo>
                  <a:lnTo>
                    <a:pt x="496979" y="105409"/>
                  </a:lnTo>
                  <a:lnTo>
                    <a:pt x="492728" y="108838"/>
                  </a:lnTo>
                  <a:lnTo>
                    <a:pt x="488601" y="110870"/>
                  </a:lnTo>
                  <a:lnTo>
                    <a:pt x="478683" y="113918"/>
                  </a:lnTo>
                  <a:lnTo>
                    <a:pt x="472967" y="114680"/>
                  </a:lnTo>
                  <a:close/>
                </a:path>
                <a:path w="511809" h="120650">
                  <a:moveTo>
                    <a:pt x="428277" y="104139"/>
                  </a:moveTo>
                  <a:lnTo>
                    <a:pt x="426210" y="102361"/>
                  </a:lnTo>
                  <a:lnTo>
                    <a:pt x="428253" y="100456"/>
                  </a:lnTo>
                  <a:lnTo>
                    <a:pt x="429463" y="101726"/>
                  </a:lnTo>
                  <a:lnTo>
                    <a:pt x="429875" y="102107"/>
                  </a:lnTo>
                  <a:lnTo>
                    <a:pt x="429874" y="102361"/>
                  </a:lnTo>
                  <a:lnTo>
                    <a:pt x="428277" y="104139"/>
                  </a:lnTo>
                  <a:close/>
                </a:path>
                <a:path w="511809" h="120650">
                  <a:moveTo>
                    <a:pt x="429999" y="102222"/>
                  </a:moveTo>
                  <a:lnTo>
                    <a:pt x="429463" y="101726"/>
                  </a:lnTo>
                  <a:lnTo>
                    <a:pt x="428253" y="100456"/>
                  </a:lnTo>
                  <a:lnTo>
                    <a:pt x="431584" y="100456"/>
                  </a:lnTo>
                  <a:lnTo>
                    <a:pt x="429999" y="102222"/>
                  </a:lnTo>
                  <a:close/>
                </a:path>
                <a:path w="511809" h="120650">
                  <a:moveTo>
                    <a:pt x="432395" y="104139"/>
                  </a:moveTo>
                  <a:lnTo>
                    <a:pt x="428277" y="104139"/>
                  </a:lnTo>
                  <a:lnTo>
                    <a:pt x="429999" y="102222"/>
                  </a:lnTo>
                  <a:lnTo>
                    <a:pt x="430837" y="102996"/>
                  </a:lnTo>
                  <a:lnTo>
                    <a:pt x="432395" y="104139"/>
                  </a:lnTo>
                  <a:close/>
                </a:path>
                <a:path w="511809" h="120650">
                  <a:moveTo>
                    <a:pt x="473240" y="117474"/>
                  </a:moveTo>
                  <a:lnTo>
                    <a:pt x="459770" y="117474"/>
                  </a:lnTo>
                  <a:lnTo>
                    <a:pt x="453859" y="116712"/>
                  </a:lnTo>
                  <a:lnTo>
                    <a:pt x="426210" y="102361"/>
                  </a:lnTo>
                  <a:lnTo>
                    <a:pt x="428277" y="104139"/>
                  </a:lnTo>
                  <a:lnTo>
                    <a:pt x="432395" y="104139"/>
                  </a:lnTo>
                  <a:lnTo>
                    <a:pt x="460049" y="114680"/>
                  </a:lnTo>
                  <a:lnTo>
                    <a:pt x="485537" y="114680"/>
                  </a:lnTo>
                  <a:lnTo>
                    <a:pt x="479224" y="116585"/>
                  </a:lnTo>
                  <a:lnTo>
                    <a:pt x="473240" y="117474"/>
                  </a:lnTo>
                  <a:close/>
                </a:path>
              </a:pathLst>
            </a:custGeom>
            <a:solidFill>
              <a:srgbClr val="252423"/>
            </a:solidFill>
          </p:spPr>
          <p:txBody>
            <a:bodyPr wrap="square" lIns="0" tIns="0" rIns="0" bIns="0" rtlCol="0"/>
            <a:lstStyle/>
            <a:p>
              <a:endParaRPr/>
            </a:p>
          </p:txBody>
        </p:sp>
      </p:grpSp>
      <p:sp>
        <p:nvSpPr>
          <p:cNvPr id="104" name="object 104"/>
          <p:cNvSpPr txBox="1"/>
          <p:nvPr/>
        </p:nvSpPr>
        <p:spPr>
          <a:xfrm>
            <a:off x="3172653" y="1526321"/>
            <a:ext cx="3786504" cy="711200"/>
          </a:xfrm>
          <a:prstGeom prst="rect">
            <a:avLst/>
          </a:prstGeom>
        </p:spPr>
        <p:txBody>
          <a:bodyPr vert="horz" wrap="square" lIns="0" tIns="12065" rIns="0" bIns="0" rtlCol="0">
            <a:spAutoFit/>
          </a:bodyPr>
          <a:lstStyle/>
          <a:p>
            <a:pPr marL="12700">
              <a:lnSpc>
                <a:spcPct val="100000"/>
              </a:lnSpc>
              <a:spcBef>
                <a:spcPts val="95"/>
              </a:spcBef>
              <a:tabLst>
                <a:tab pos="2444115" algn="l"/>
              </a:tabLst>
            </a:pPr>
            <a:r>
              <a:rPr sz="4500" spc="-275" dirty="0">
                <a:solidFill>
                  <a:srgbClr val="252423"/>
                </a:solidFill>
                <a:latin typeface="Trebuchet MS"/>
                <a:cs typeface="Trebuchet MS"/>
              </a:rPr>
              <a:t>5.47M</a:t>
            </a:r>
            <a:r>
              <a:rPr sz="4500" dirty="0">
                <a:solidFill>
                  <a:srgbClr val="252423"/>
                </a:solidFill>
                <a:latin typeface="Trebuchet MS"/>
                <a:cs typeface="Trebuchet MS"/>
              </a:rPr>
              <a:t>	</a:t>
            </a:r>
            <a:r>
              <a:rPr sz="4500" spc="-325" dirty="0">
                <a:solidFill>
                  <a:srgbClr val="252423"/>
                </a:solidFill>
                <a:latin typeface="Trebuchet MS"/>
                <a:cs typeface="Trebuchet MS"/>
              </a:rPr>
              <a:t>4.02M</a:t>
            </a:r>
            <a:endParaRPr sz="4500">
              <a:latin typeface="Trebuchet MS"/>
              <a:cs typeface="Trebuchet MS"/>
            </a:endParaRPr>
          </a:p>
        </p:txBody>
      </p:sp>
      <p:grpSp>
        <p:nvGrpSpPr>
          <p:cNvPr id="105" name="object 105"/>
          <p:cNvGrpSpPr/>
          <p:nvPr/>
        </p:nvGrpSpPr>
        <p:grpSpPr>
          <a:xfrm>
            <a:off x="6110450" y="497242"/>
            <a:ext cx="6062980" cy="650363"/>
            <a:chOff x="6110450" y="231278"/>
            <a:chExt cx="6062980" cy="742950"/>
          </a:xfrm>
        </p:grpSpPr>
        <p:sp>
          <p:nvSpPr>
            <p:cNvPr id="107" name="object 107"/>
            <p:cNvSpPr/>
            <p:nvPr/>
          </p:nvSpPr>
          <p:spPr>
            <a:xfrm>
              <a:off x="6110450" y="231278"/>
              <a:ext cx="6062980" cy="742950"/>
            </a:xfrm>
            <a:custGeom>
              <a:avLst/>
              <a:gdLst/>
              <a:ahLst/>
              <a:cxnLst/>
              <a:rect l="l" t="t" r="r" b="b"/>
              <a:pathLst>
                <a:path w="6062980" h="742950">
                  <a:moveTo>
                    <a:pt x="6062684" y="742369"/>
                  </a:moveTo>
                  <a:lnTo>
                    <a:pt x="0" y="742369"/>
                  </a:lnTo>
                  <a:lnTo>
                    <a:pt x="0" y="0"/>
                  </a:lnTo>
                  <a:lnTo>
                    <a:pt x="6062684" y="0"/>
                  </a:lnTo>
                  <a:lnTo>
                    <a:pt x="6062684" y="742369"/>
                  </a:lnTo>
                  <a:close/>
                </a:path>
              </a:pathLst>
            </a:custGeom>
            <a:solidFill>
              <a:srgbClr val="E6E6E6"/>
            </a:solidFill>
          </p:spPr>
          <p:txBody>
            <a:bodyPr wrap="square" lIns="0" tIns="0" rIns="0" bIns="0" rtlCol="0"/>
            <a:lstStyle/>
            <a:p>
              <a:endParaRPr/>
            </a:p>
          </p:txBody>
        </p:sp>
        <p:sp>
          <p:nvSpPr>
            <p:cNvPr id="108" name="object 108"/>
            <p:cNvSpPr/>
            <p:nvPr/>
          </p:nvSpPr>
          <p:spPr>
            <a:xfrm>
              <a:off x="6115209" y="236037"/>
              <a:ext cx="6053455" cy="733425"/>
            </a:xfrm>
            <a:custGeom>
              <a:avLst/>
              <a:gdLst/>
              <a:ahLst/>
              <a:cxnLst/>
              <a:rect l="l" t="t" r="r" b="b"/>
              <a:pathLst>
                <a:path w="6053455" h="733425">
                  <a:moveTo>
                    <a:pt x="0" y="0"/>
                  </a:moveTo>
                  <a:lnTo>
                    <a:pt x="6053166" y="0"/>
                  </a:lnTo>
                  <a:lnTo>
                    <a:pt x="6053166" y="732851"/>
                  </a:lnTo>
                  <a:lnTo>
                    <a:pt x="0" y="732851"/>
                  </a:lnTo>
                  <a:lnTo>
                    <a:pt x="0" y="0"/>
                  </a:lnTo>
                  <a:close/>
                </a:path>
              </a:pathLst>
            </a:custGeom>
            <a:ln w="9517">
              <a:solidFill>
                <a:srgbClr val="000000"/>
              </a:solidFill>
            </a:ln>
          </p:spPr>
          <p:txBody>
            <a:bodyPr wrap="square" lIns="0" tIns="0" rIns="0" bIns="0" rtlCol="0"/>
            <a:lstStyle/>
            <a:p>
              <a:endParaRPr/>
            </a:p>
          </p:txBody>
        </p:sp>
        <p:pic>
          <p:nvPicPr>
            <p:cNvPr id="109" name="object 109"/>
            <p:cNvPicPr/>
            <p:nvPr/>
          </p:nvPicPr>
          <p:blipFill>
            <a:blip r:embed="rId12" cstate="print"/>
            <a:stretch>
              <a:fillRect/>
            </a:stretch>
          </p:blipFill>
          <p:spPr>
            <a:xfrm>
              <a:off x="6254016" y="324030"/>
              <a:ext cx="648820" cy="120268"/>
            </a:xfrm>
            <a:prstGeom prst="rect">
              <a:avLst/>
            </a:prstGeom>
          </p:spPr>
        </p:pic>
        <p:sp>
          <p:nvSpPr>
            <p:cNvPr id="110" name="object 110"/>
            <p:cNvSpPr/>
            <p:nvPr/>
          </p:nvSpPr>
          <p:spPr>
            <a:xfrm>
              <a:off x="6215143" y="535840"/>
              <a:ext cx="5853430" cy="257175"/>
            </a:xfrm>
            <a:custGeom>
              <a:avLst/>
              <a:gdLst/>
              <a:ahLst/>
              <a:cxnLst/>
              <a:rect l="l" t="t" r="r" b="b"/>
              <a:pathLst>
                <a:path w="5853430" h="257175">
                  <a:moveTo>
                    <a:pt x="5853298" y="256974"/>
                  </a:moveTo>
                  <a:lnTo>
                    <a:pt x="0" y="256974"/>
                  </a:lnTo>
                  <a:lnTo>
                    <a:pt x="0" y="0"/>
                  </a:lnTo>
                  <a:lnTo>
                    <a:pt x="5853298" y="0"/>
                  </a:lnTo>
                  <a:lnTo>
                    <a:pt x="5853298" y="256974"/>
                  </a:lnTo>
                  <a:close/>
                </a:path>
              </a:pathLst>
            </a:custGeom>
            <a:solidFill>
              <a:srgbClr val="FFFFFF"/>
            </a:solidFill>
          </p:spPr>
          <p:txBody>
            <a:bodyPr wrap="square" lIns="0" tIns="0" rIns="0" bIns="0" rtlCol="0"/>
            <a:lstStyle/>
            <a:p>
              <a:endParaRPr/>
            </a:p>
          </p:txBody>
        </p:sp>
        <p:sp>
          <p:nvSpPr>
            <p:cNvPr id="111" name="object 111"/>
            <p:cNvSpPr/>
            <p:nvPr/>
          </p:nvSpPr>
          <p:spPr>
            <a:xfrm>
              <a:off x="6219902" y="540599"/>
              <a:ext cx="5843905" cy="247650"/>
            </a:xfrm>
            <a:custGeom>
              <a:avLst/>
              <a:gdLst/>
              <a:ahLst/>
              <a:cxnLst/>
              <a:rect l="l" t="t" r="r" b="b"/>
              <a:pathLst>
                <a:path w="5843905" h="247650">
                  <a:moveTo>
                    <a:pt x="0" y="0"/>
                  </a:moveTo>
                  <a:lnTo>
                    <a:pt x="5843780" y="0"/>
                  </a:lnTo>
                  <a:lnTo>
                    <a:pt x="5843780" y="247456"/>
                  </a:lnTo>
                  <a:lnTo>
                    <a:pt x="0" y="247456"/>
                  </a:lnTo>
                  <a:lnTo>
                    <a:pt x="0" y="0"/>
                  </a:lnTo>
                  <a:close/>
                </a:path>
              </a:pathLst>
            </a:custGeom>
            <a:ln w="9517">
              <a:solidFill>
                <a:srgbClr val="E9E9E9"/>
              </a:solidFill>
            </a:ln>
          </p:spPr>
          <p:txBody>
            <a:bodyPr wrap="square" lIns="0" tIns="0" rIns="0" bIns="0" rtlCol="0"/>
            <a:lstStyle/>
            <a:p>
              <a:endParaRPr/>
            </a:p>
          </p:txBody>
        </p:sp>
      </p:grpSp>
      <p:sp>
        <p:nvSpPr>
          <p:cNvPr id="112" name="object 112"/>
          <p:cNvSpPr txBox="1"/>
          <p:nvPr/>
        </p:nvSpPr>
        <p:spPr>
          <a:xfrm>
            <a:off x="6319837" y="820263"/>
            <a:ext cx="168910" cy="177800"/>
          </a:xfrm>
          <a:prstGeom prst="rect">
            <a:avLst/>
          </a:prstGeom>
        </p:spPr>
        <p:txBody>
          <a:bodyPr vert="horz" wrap="square" lIns="0" tIns="12065" rIns="0" bIns="0" rtlCol="0">
            <a:spAutoFit/>
          </a:bodyPr>
          <a:lstStyle/>
          <a:p>
            <a:pPr marL="12700">
              <a:lnSpc>
                <a:spcPct val="100000"/>
              </a:lnSpc>
              <a:spcBef>
                <a:spcPts val="95"/>
              </a:spcBef>
            </a:pPr>
            <a:r>
              <a:rPr sz="1000" spc="-25" dirty="0">
                <a:latin typeface="Segoe UI"/>
                <a:cs typeface="Segoe UI"/>
              </a:rPr>
              <a:t>All</a:t>
            </a:r>
            <a:endParaRPr sz="1000" dirty="0">
              <a:latin typeface="Segoe UI"/>
              <a:cs typeface="Segoe UI"/>
            </a:endParaRPr>
          </a:p>
        </p:txBody>
      </p:sp>
      <p:grpSp>
        <p:nvGrpSpPr>
          <p:cNvPr id="115" name="object 115"/>
          <p:cNvGrpSpPr/>
          <p:nvPr/>
        </p:nvGrpSpPr>
        <p:grpSpPr>
          <a:xfrm>
            <a:off x="12411074" y="228600"/>
            <a:ext cx="9525" cy="6858000"/>
            <a:chOff x="12411074" y="228600"/>
            <a:chExt cx="9525" cy="6858000"/>
          </a:xfrm>
        </p:grpSpPr>
        <p:sp>
          <p:nvSpPr>
            <p:cNvPr id="116" name="object 116"/>
            <p:cNvSpPr/>
            <p:nvPr/>
          </p:nvSpPr>
          <p:spPr>
            <a:xfrm>
              <a:off x="12411074" y="228600"/>
              <a:ext cx="9525" cy="6858000"/>
            </a:xfrm>
            <a:custGeom>
              <a:avLst/>
              <a:gdLst/>
              <a:ahLst/>
              <a:cxnLst/>
              <a:rect l="l" t="t" r="r" b="b"/>
              <a:pathLst>
                <a:path w="9525" h="6858000">
                  <a:moveTo>
                    <a:pt x="9524" y="6857999"/>
                  </a:moveTo>
                  <a:lnTo>
                    <a:pt x="0" y="6857999"/>
                  </a:lnTo>
                  <a:lnTo>
                    <a:pt x="0" y="0"/>
                  </a:lnTo>
                  <a:lnTo>
                    <a:pt x="9524" y="0"/>
                  </a:lnTo>
                  <a:lnTo>
                    <a:pt x="9524" y="6857999"/>
                  </a:lnTo>
                  <a:close/>
                </a:path>
              </a:pathLst>
            </a:custGeom>
            <a:solidFill>
              <a:srgbClr val="F2F1F1"/>
            </a:solidFill>
          </p:spPr>
          <p:txBody>
            <a:bodyPr wrap="square" lIns="0" tIns="0" rIns="0" bIns="0" rtlCol="0"/>
            <a:lstStyle/>
            <a:p>
              <a:endParaRPr/>
            </a:p>
          </p:txBody>
        </p:sp>
        <p:sp>
          <p:nvSpPr>
            <p:cNvPr id="117" name="object 117"/>
            <p:cNvSpPr/>
            <p:nvPr/>
          </p:nvSpPr>
          <p:spPr>
            <a:xfrm>
              <a:off x="12411074" y="228600"/>
              <a:ext cx="9525" cy="6858000"/>
            </a:xfrm>
            <a:custGeom>
              <a:avLst/>
              <a:gdLst/>
              <a:ahLst/>
              <a:cxnLst/>
              <a:rect l="l" t="t" r="r" b="b"/>
              <a:pathLst>
                <a:path w="9525" h="6858000">
                  <a:moveTo>
                    <a:pt x="9524" y="6857999"/>
                  </a:moveTo>
                  <a:lnTo>
                    <a:pt x="0" y="6857999"/>
                  </a:lnTo>
                  <a:lnTo>
                    <a:pt x="0" y="0"/>
                  </a:lnTo>
                  <a:lnTo>
                    <a:pt x="9524" y="0"/>
                  </a:lnTo>
                  <a:lnTo>
                    <a:pt x="9524" y="6857999"/>
                  </a:lnTo>
                  <a:close/>
                </a:path>
              </a:pathLst>
            </a:custGeom>
            <a:solidFill>
              <a:srgbClr val="E1DEDD"/>
            </a:solidFill>
          </p:spPr>
          <p:txBody>
            <a:bodyPr wrap="square" lIns="0" tIns="0" rIns="0" bIns="0" rtlCol="0"/>
            <a:lstStyle/>
            <a:p>
              <a:endParaRPr/>
            </a:p>
          </p:txBody>
        </p:sp>
      </p:grpSp>
      <p:sp>
        <p:nvSpPr>
          <p:cNvPr id="118" name="object 5">
            <a:extLst>
              <a:ext uri="{FF2B5EF4-FFF2-40B4-BE49-F238E27FC236}">
                <a16:creationId xmlns:a16="http://schemas.microsoft.com/office/drawing/2014/main" id="{A9B35598-EE24-4978-40B2-0ED708ABFDEB}"/>
              </a:ext>
            </a:extLst>
          </p:cNvPr>
          <p:cNvSpPr/>
          <p:nvPr/>
        </p:nvSpPr>
        <p:spPr>
          <a:xfrm>
            <a:off x="309278" y="244185"/>
            <a:ext cx="12021117" cy="245368"/>
          </a:xfrm>
          <a:custGeom>
            <a:avLst/>
            <a:gdLst/>
            <a:ahLst/>
            <a:cxnLst/>
            <a:rect l="l" t="t" r="r" b="b"/>
            <a:pathLst>
              <a:path w="11925935" h="552450">
                <a:moveTo>
                  <a:pt x="11925500" y="552018"/>
                </a:moveTo>
                <a:lnTo>
                  <a:pt x="0" y="552018"/>
                </a:lnTo>
                <a:lnTo>
                  <a:pt x="0" y="0"/>
                </a:lnTo>
                <a:lnTo>
                  <a:pt x="11925500" y="0"/>
                </a:lnTo>
                <a:lnTo>
                  <a:pt x="11925500" y="552018"/>
                </a:lnTo>
                <a:close/>
              </a:path>
            </a:pathLst>
          </a:custGeom>
          <a:solidFill>
            <a:srgbClr val="118CFF"/>
          </a:solidFill>
        </p:spPr>
        <p:txBody>
          <a:bodyPr wrap="square" lIns="0" tIns="0" rIns="0" bIns="0" rtlCol="0"/>
          <a:lstStyle/>
          <a:p>
            <a:r>
              <a:rPr lang="en-GB" b="1" dirty="0"/>
              <a:t>BUDGET ANALYSIS</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82475" cy="6858000"/>
          </a:xfrm>
          <a:custGeom>
            <a:avLst/>
            <a:gdLst/>
            <a:ahLst/>
            <a:cxnLst/>
            <a:rect l="l" t="t" r="r" b="b"/>
            <a:pathLst>
              <a:path w="12182475" h="6858000">
                <a:moveTo>
                  <a:pt x="12182474" y="6857999"/>
                </a:moveTo>
                <a:lnTo>
                  <a:pt x="0" y="6857999"/>
                </a:lnTo>
                <a:lnTo>
                  <a:pt x="0" y="0"/>
                </a:lnTo>
                <a:lnTo>
                  <a:pt x="12182474" y="0"/>
                </a:lnTo>
                <a:lnTo>
                  <a:pt x="12182474" y="6857999"/>
                </a:lnTo>
                <a:close/>
              </a:path>
            </a:pathLst>
          </a:custGeom>
          <a:solidFill>
            <a:srgbClr val="FFFFFF"/>
          </a:solidFill>
        </p:spPr>
        <p:txBody>
          <a:bodyPr wrap="square" lIns="0" tIns="0" rIns="0" bIns="0" rtlCol="0"/>
          <a:lstStyle/>
          <a:p>
            <a:endParaRPr/>
          </a:p>
        </p:txBody>
      </p:sp>
      <p:grpSp>
        <p:nvGrpSpPr>
          <p:cNvPr id="4" name="object 4"/>
          <p:cNvGrpSpPr/>
          <p:nvPr/>
        </p:nvGrpSpPr>
        <p:grpSpPr>
          <a:xfrm>
            <a:off x="319016" y="236037"/>
            <a:ext cx="11921177" cy="542925"/>
            <a:chOff x="319016" y="236037"/>
            <a:chExt cx="11921177" cy="542925"/>
          </a:xfrm>
        </p:grpSpPr>
        <p:sp>
          <p:nvSpPr>
            <p:cNvPr id="5" name="object 5"/>
            <p:cNvSpPr/>
            <p:nvPr/>
          </p:nvSpPr>
          <p:spPr>
            <a:xfrm>
              <a:off x="367220" y="322890"/>
              <a:ext cx="11872973" cy="315888"/>
            </a:xfrm>
            <a:custGeom>
              <a:avLst/>
              <a:gdLst/>
              <a:ahLst/>
              <a:cxnLst/>
              <a:rect l="l" t="t" r="r" b="b"/>
              <a:pathLst>
                <a:path w="11925935" h="552450">
                  <a:moveTo>
                    <a:pt x="11925500" y="552018"/>
                  </a:moveTo>
                  <a:lnTo>
                    <a:pt x="0" y="552018"/>
                  </a:lnTo>
                  <a:lnTo>
                    <a:pt x="0" y="0"/>
                  </a:lnTo>
                  <a:lnTo>
                    <a:pt x="11925500" y="0"/>
                  </a:lnTo>
                  <a:lnTo>
                    <a:pt x="11925500" y="552018"/>
                  </a:lnTo>
                  <a:close/>
                </a:path>
              </a:pathLst>
            </a:custGeom>
            <a:solidFill>
              <a:srgbClr val="118CFF"/>
            </a:solidFill>
          </p:spPr>
          <p:txBody>
            <a:bodyPr wrap="square" lIns="0" tIns="0" rIns="0" bIns="0" rtlCol="0"/>
            <a:lstStyle/>
            <a:p>
              <a:r>
                <a:rPr lang="en-GB" b="1" dirty="0"/>
                <a:t>SOCIAL INCLUSIVE ANALYSIS</a:t>
              </a:r>
              <a:endParaRPr b="1" dirty="0"/>
            </a:p>
          </p:txBody>
        </p:sp>
        <p:sp>
          <p:nvSpPr>
            <p:cNvPr id="6" name="object 6"/>
            <p:cNvSpPr/>
            <p:nvPr/>
          </p:nvSpPr>
          <p:spPr>
            <a:xfrm>
              <a:off x="319016" y="236037"/>
              <a:ext cx="11916410" cy="542925"/>
            </a:xfrm>
            <a:custGeom>
              <a:avLst/>
              <a:gdLst/>
              <a:ahLst/>
              <a:cxnLst/>
              <a:rect l="l" t="t" r="r" b="b"/>
              <a:pathLst>
                <a:path w="11916410" h="542925">
                  <a:moveTo>
                    <a:pt x="0" y="0"/>
                  </a:moveTo>
                  <a:lnTo>
                    <a:pt x="11915982" y="0"/>
                  </a:lnTo>
                  <a:lnTo>
                    <a:pt x="11915982" y="542500"/>
                  </a:lnTo>
                  <a:lnTo>
                    <a:pt x="0" y="542500"/>
                  </a:lnTo>
                  <a:lnTo>
                    <a:pt x="0" y="0"/>
                  </a:lnTo>
                  <a:close/>
                </a:path>
              </a:pathLst>
            </a:custGeom>
            <a:ln w="9517">
              <a:solidFill>
                <a:srgbClr val="000000"/>
              </a:solidFill>
            </a:ln>
          </p:spPr>
          <p:txBody>
            <a:bodyPr wrap="square" lIns="0" tIns="0" rIns="0" bIns="0" rtlCol="0"/>
            <a:lstStyle/>
            <a:p>
              <a:endParaRPr/>
            </a:p>
          </p:txBody>
        </p:sp>
        <p:sp>
          <p:nvSpPr>
            <p:cNvPr id="7" name="object 7"/>
            <p:cNvSpPr/>
            <p:nvPr/>
          </p:nvSpPr>
          <p:spPr>
            <a:xfrm>
              <a:off x="12125547" y="288384"/>
              <a:ext cx="76200" cy="447675"/>
            </a:xfrm>
            <a:custGeom>
              <a:avLst/>
              <a:gdLst/>
              <a:ahLst/>
              <a:cxnLst/>
              <a:rect l="l" t="t" r="r" b="b"/>
              <a:pathLst>
                <a:path w="76200" h="447675">
                  <a:moveTo>
                    <a:pt x="76140" y="447325"/>
                  </a:moveTo>
                  <a:lnTo>
                    <a:pt x="0" y="447325"/>
                  </a:lnTo>
                  <a:lnTo>
                    <a:pt x="0" y="0"/>
                  </a:lnTo>
                  <a:lnTo>
                    <a:pt x="76140" y="0"/>
                  </a:lnTo>
                  <a:lnTo>
                    <a:pt x="76140" y="447325"/>
                  </a:lnTo>
                  <a:close/>
                </a:path>
              </a:pathLst>
            </a:custGeom>
            <a:solidFill>
              <a:srgbClr val="C7C7C7"/>
            </a:solidFill>
          </p:spPr>
          <p:txBody>
            <a:bodyPr wrap="square" lIns="0" tIns="0" rIns="0" bIns="0" rtlCol="0"/>
            <a:lstStyle/>
            <a:p>
              <a:endParaRPr/>
            </a:p>
          </p:txBody>
        </p:sp>
      </p:grpSp>
      <p:sp>
        <p:nvSpPr>
          <p:cNvPr id="9" name="object 9"/>
          <p:cNvSpPr/>
          <p:nvPr/>
        </p:nvSpPr>
        <p:spPr>
          <a:xfrm>
            <a:off x="319016" y="902266"/>
            <a:ext cx="3055620" cy="2636520"/>
          </a:xfrm>
          <a:custGeom>
            <a:avLst/>
            <a:gdLst/>
            <a:ahLst/>
            <a:cxnLst/>
            <a:rect l="l" t="t" r="r" b="b"/>
            <a:pathLst>
              <a:path w="3055620" h="2636520">
                <a:moveTo>
                  <a:pt x="0" y="0"/>
                </a:moveTo>
                <a:lnTo>
                  <a:pt x="3055136" y="0"/>
                </a:lnTo>
                <a:lnTo>
                  <a:pt x="3055136" y="2636363"/>
                </a:lnTo>
                <a:lnTo>
                  <a:pt x="0" y="2636363"/>
                </a:lnTo>
                <a:lnTo>
                  <a:pt x="0" y="0"/>
                </a:lnTo>
                <a:close/>
              </a:path>
            </a:pathLst>
          </a:custGeom>
          <a:ln w="9517">
            <a:solidFill>
              <a:srgbClr val="000000"/>
            </a:solidFill>
          </a:ln>
        </p:spPr>
        <p:txBody>
          <a:bodyPr wrap="square" lIns="0" tIns="0" rIns="0" bIns="0" rtlCol="0"/>
          <a:lstStyle/>
          <a:p>
            <a:endParaRPr/>
          </a:p>
        </p:txBody>
      </p:sp>
      <p:sp>
        <p:nvSpPr>
          <p:cNvPr id="10" name="object 10"/>
          <p:cNvSpPr txBox="1"/>
          <p:nvPr/>
        </p:nvSpPr>
        <p:spPr>
          <a:xfrm>
            <a:off x="358663" y="869009"/>
            <a:ext cx="2576830" cy="419734"/>
          </a:xfrm>
          <a:prstGeom prst="rect">
            <a:avLst/>
          </a:prstGeom>
        </p:spPr>
        <p:txBody>
          <a:bodyPr vert="horz" wrap="square" lIns="0" tIns="45720" rIns="0" bIns="0" rtlCol="0">
            <a:spAutoFit/>
          </a:bodyPr>
          <a:lstStyle/>
          <a:p>
            <a:pPr marL="12700" marR="5080">
              <a:lnSpc>
                <a:spcPts val="1420"/>
              </a:lnSpc>
              <a:spcBef>
                <a:spcPts val="360"/>
              </a:spcBef>
            </a:pPr>
            <a:r>
              <a:rPr sz="1400" spc="-10" dirty="0">
                <a:solidFill>
                  <a:srgbClr val="252423"/>
                </a:solidFill>
                <a:latin typeface="Trebuchet MS"/>
                <a:cs typeface="Trebuchet MS"/>
              </a:rPr>
              <a:t>SC</a:t>
            </a:r>
            <a:r>
              <a:rPr sz="1400" spc="-80" dirty="0">
                <a:solidFill>
                  <a:srgbClr val="252423"/>
                </a:solidFill>
                <a:latin typeface="Trebuchet MS"/>
                <a:cs typeface="Trebuchet MS"/>
              </a:rPr>
              <a:t> </a:t>
            </a:r>
            <a:r>
              <a:rPr sz="1400" spc="-70" dirty="0">
                <a:solidFill>
                  <a:srgbClr val="252423"/>
                </a:solidFill>
                <a:latin typeface="Trebuchet MS"/>
                <a:cs typeface="Trebuchet MS"/>
              </a:rPr>
              <a:t>ACTIVE</a:t>
            </a:r>
            <a:r>
              <a:rPr sz="1400" spc="-80" dirty="0">
                <a:solidFill>
                  <a:srgbClr val="252423"/>
                </a:solidFill>
                <a:latin typeface="Trebuchet MS"/>
                <a:cs typeface="Trebuchet MS"/>
              </a:rPr>
              <a:t> </a:t>
            </a:r>
            <a:r>
              <a:rPr sz="1400" spc="-35" dirty="0">
                <a:solidFill>
                  <a:srgbClr val="252423"/>
                </a:solidFill>
                <a:latin typeface="Trebuchet MS"/>
                <a:cs typeface="Trebuchet MS"/>
              </a:rPr>
              <a:t>WORKERS</a:t>
            </a:r>
            <a:r>
              <a:rPr sz="1400" spc="-75" dirty="0">
                <a:solidFill>
                  <a:srgbClr val="252423"/>
                </a:solidFill>
                <a:latin typeface="Trebuchet MS"/>
                <a:cs typeface="Trebuchet MS"/>
              </a:rPr>
              <a:t> </a:t>
            </a:r>
            <a:r>
              <a:rPr sz="1400" dirty="0">
                <a:solidFill>
                  <a:srgbClr val="252423"/>
                </a:solidFill>
                <a:latin typeface="Trebuchet MS"/>
                <a:cs typeface="Trebuchet MS"/>
              </a:rPr>
              <a:t>VS</a:t>
            </a:r>
            <a:r>
              <a:rPr sz="1400" spc="-80" dirty="0">
                <a:solidFill>
                  <a:srgbClr val="252423"/>
                </a:solidFill>
                <a:latin typeface="Trebuchet MS"/>
                <a:cs typeface="Trebuchet MS"/>
              </a:rPr>
              <a:t> </a:t>
            </a:r>
            <a:r>
              <a:rPr sz="1400" spc="-25" dirty="0">
                <a:solidFill>
                  <a:srgbClr val="252423"/>
                </a:solidFill>
                <a:latin typeface="Trebuchet MS"/>
                <a:cs typeface="Trebuchet MS"/>
              </a:rPr>
              <a:t>ST</a:t>
            </a:r>
            <a:r>
              <a:rPr sz="1400" spc="-75" dirty="0">
                <a:solidFill>
                  <a:srgbClr val="252423"/>
                </a:solidFill>
                <a:latin typeface="Trebuchet MS"/>
                <a:cs typeface="Trebuchet MS"/>
              </a:rPr>
              <a:t> </a:t>
            </a:r>
            <a:r>
              <a:rPr sz="1400" spc="-60" dirty="0">
                <a:solidFill>
                  <a:srgbClr val="252423"/>
                </a:solidFill>
                <a:latin typeface="Trebuchet MS"/>
                <a:cs typeface="Trebuchet MS"/>
              </a:rPr>
              <a:t>ACTIVE </a:t>
            </a:r>
            <a:r>
              <a:rPr sz="1400" spc="-10" dirty="0">
                <a:solidFill>
                  <a:srgbClr val="252423"/>
                </a:solidFill>
                <a:latin typeface="Trebuchet MS"/>
                <a:cs typeface="Trebuchet MS"/>
              </a:rPr>
              <a:t>WORKERS</a:t>
            </a:r>
            <a:endParaRPr sz="1400">
              <a:latin typeface="Trebuchet MS"/>
              <a:cs typeface="Trebuchet MS"/>
            </a:endParaRPr>
          </a:p>
        </p:txBody>
      </p:sp>
      <p:grpSp>
        <p:nvGrpSpPr>
          <p:cNvPr id="11" name="object 11"/>
          <p:cNvGrpSpPr/>
          <p:nvPr/>
        </p:nvGrpSpPr>
        <p:grpSpPr>
          <a:xfrm>
            <a:off x="763754" y="1730560"/>
            <a:ext cx="1356995" cy="1356995"/>
            <a:chOff x="763754" y="1730560"/>
            <a:chExt cx="1356995" cy="1356995"/>
          </a:xfrm>
        </p:grpSpPr>
        <p:sp>
          <p:nvSpPr>
            <p:cNvPr id="12" name="object 12"/>
            <p:cNvSpPr/>
            <p:nvPr/>
          </p:nvSpPr>
          <p:spPr>
            <a:xfrm>
              <a:off x="1238236" y="1730560"/>
              <a:ext cx="882650" cy="1356995"/>
            </a:xfrm>
            <a:custGeom>
              <a:avLst/>
              <a:gdLst/>
              <a:ahLst/>
              <a:cxnLst/>
              <a:rect l="l" t="t" r="r" b="b"/>
              <a:pathLst>
                <a:path w="882650" h="1356995">
                  <a:moveTo>
                    <a:pt x="215996" y="1356563"/>
                  </a:moveTo>
                  <a:lnTo>
                    <a:pt x="161226" y="1355331"/>
                  </a:lnTo>
                  <a:lnTo>
                    <a:pt x="106733" y="1349683"/>
                  </a:lnTo>
                  <a:lnTo>
                    <a:pt x="52874" y="1339657"/>
                  </a:lnTo>
                  <a:lnTo>
                    <a:pt x="0" y="1325316"/>
                  </a:lnTo>
                  <a:lnTo>
                    <a:pt x="203851" y="678336"/>
                  </a:lnTo>
                  <a:lnTo>
                    <a:pt x="203851" y="0"/>
                  </a:lnTo>
                  <a:lnTo>
                    <a:pt x="258591" y="2212"/>
                  </a:lnTo>
                  <a:lnTo>
                    <a:pt x="312974" y="8834"/>
                  </a:lnTo>
                  <a:lnTo>
                    <a:pt x="366645" y="19823"/>
                  </a:lnTo>
                  <a:lnTo>
                    <a:pt x="419254" y="35108"/>
                  </a:lnTo>
                  <a:lnTo>
                    <a:pt x="470458" y="54588"/>
                  </a:lnTo>
                  <a:lnTo>
                    <a:pt x="519923" y="78137"/>
                  </a:lnTo>
                  <a:lnTo>
                    <a:pt x="567327" y="105600"/>
                  </a:lnTo>
                  <a:lnTo>
                    <a:pt x="612359" y="136800"/>
                  </a:lnTo>
                  <a:lnTo>
                    <a:pt x="654727" y="171531"/>
                  </a:lnTo>
                  <a:lnTo>
                    <a:pt x="694155" y="209569"/>
                  </a:lnTo>
                  <a:lnTo>
                    <a:pt x="730384" y="250664"/>
                  </a:lnTo>
                  <a:lnTo>
                    <a:pt x="763178" y="294548"/>
                  </a:lnTo>
                  <a:lnTo>
                    <a:pt x="792325" y="340936"/>
                  </a:lnTo>
                  <a:lnTo>
                    <a:pt x="817633" y="389525"/>
                  </a:lnTo>
                  <a:lnTo>
                    <a:pt x="838937" y="439997"/>
                  </a:lnTo>
                  <a:lnTo>
                    <a:pt x="856099" y="492024"/>
                  </a:lnTo>
                  <a:lnTo>
                    <a:pt x="869007" y="545266"/>
                  </a:lnTo>
                  <a:lnTo>
                    <a:pt x="877576" y="599376"/>
                  </a:lnTo>
                  <a:lnTo>
                    <a:pt x="881751" y="654001"/>
                  </a:lnTo>
                  <a:lnTo>
                    <a:pt x="882160" y="672263"/>
                  </a:lnTo>
                  <a:lnTo>
                    <a:pt x="882078" y="690529"/>
                  </a:lnTo>
                  <a:lnTo>
                    <a:pt x="878882" y="745220"/>
                  </a:lnTo>
                  <a:lnTo>
                    <a:pt x="871283" y="799475"/>
                  </a:lnTo>
                  <a:lnTo>
                    <a:pt x="859331" y="852939"/>
                  </a:lnTo>
                  <a:lnTo>
                    <a:pt x="843103" y="905265"/>
                  </a:lnTo>
                  <a:lnTo>
                    <a:pt x="822705" y="956111"/>
                  </a:lnTo>
                  <a:lnTo>
                    <a:pt x="798272" y="1005145"/>
                  </a:lnTo>
                  <a:lnTo>
                    <a:pt x="769960" y="1052047"/>
                  </a:lnTo>
                  <a:lnTo>
                    <a:pt x="737957" y="1096512"/>
                  </a:lnTo>
                  <a:lnTo>
                    <a:pt x="702469" y="1138249"/>
                  </a:lnTo>
                  <a:lnTo>
                    <a:pt x="663729" y="1176986"/>
                  </a:lnTo>
                  <a:lnTo>
                    <a:pt x="621990" y="1212470"/>
                  </a:lnTo>
                  <a:lnTo>
                    <a:pt x="577523" y="1244471"/>
                  </a:lnTo>
                  <a:lnTo>
                    <a:pt x="530619" y="1272779"/>
                  </a:lnTo>
                  <a:lnTo>
                    <a:pt x="481583" y="1297209"/>
                  </a:lnTo>
                  <a:lnTo>
                    <a:pt x="430736" y="1317603"/>
                  </a:lnTo>
                  <a:lnTo>
                    <a:pt x="378409" y="1333827"/>
                  </a:lnTo>
                  <a:lnTo>
                    <a:pt x="324943" y="1345776"/>
                  </a:lnTo>
                  <a:lnTo>
                    <a:pt x="270688" y="1353371"/>
                  </a:lnTo>
                  <a:lnTo>
                    <a:pt x="234253" y="1355990"/>
                  </a:lnTo>
                  <a:lnTo>
                    <a:pt x="215996" y="1356563"/>
                  </a:lnTo>
                  <a:close/>
                </a:path>
              </a:pathLst>
            </a:custGeom>
            <a:solidFill>
              <a:srgbClr val="118CFF"/>
            </a:solidFill>
          </p:spPr>
          <p:txBody>
            <a:bodyPr wrap="square" lIns="0" tIns="0" rIns="0" bIns="0" rtlCol="0"/>
            <a:lstStyle/>
            <a:p>
              <a:endParaRPr/>
            </a:p>
          </p:txBody>
        </p:sp>
        <p:sp>
          <p:nvSpPr>
            <p:cNvPr id="13" name="object 13"/>
            <p:cNvSpPr/>
            <p:nvPr/>
          </p:nvSpPr>
          <p:spPr>
            <a:xfrm>
              <a:off x="763754" y="1730560"/>
              <a:ext cx="678815" cy="1325880"/>
            </a:xfrm>
            <a:custGeom>
              <a:avLst/>
              <a:gdLst/>
              <a:ahLst/>
              <a:cxnLst/>
              <a:rect l="l" t="t" r="r" b="b"/>
              <a:pathLst>
                <a:path w="678815" h="1325880">
                  <a:moveTo>
                    <a:pt x="474482" y="1325316"/>
                  </a:moveTo>
                  <a:lnTo>
                    <a:pt x="431958" y="1310347"/>
                  </a:lnTo>
                  <a:lnTo>
                    <a:pt x="390515" y="1292584"/>
                  </a:lnTo>
                  <a:lnTo>
                    <a:pt x="350345" y="1272106"/>
                  </a:lnTo>
                  <a:lnTo>
                    <a:pt x="311629" y="1249008"/>
                  </a:lnTo>
                  <a:lnTo>
                    <a:pt x="274533" y="1223391"/>
                  </a:lnTo>
                  <a:lnTo>
                    <a:pt x="239215" y="1195361"/>
                  </a:lnTo>
                  <a:lnTo>
                    <a:pt x="205837" y="1165046"/>
                  </a:lnTo>
                  <a:lnTo>
                    <a:pt x="174552" y="1132587"/>
                  </a:lnTo>
                  <a:lnTo>
                    <a:pt x="145492" y="1098121"/>
                  </a:lnTo>
                  <a:lnTo>
                    <a:pt x="118781" y="1061795"/>
                  </a:lnTo>
                  <a:lnTo>
                    <a:pt x="94543" y="1023775"/>
                  </a:lnTo>
                  <a:lnTo>
                    <a:pt x="72887" y="984235"/>
                  </a:lnTo>
                  <a:lnTo>
                    <a:pt x="53906" y="943344"/>
                  </a:lnTo>
                  <a:lnTo>
                    <a:pt x="37679" y="901276"/>
                  </a:lnTo>
                  <a:lnTo>
                    <a:pt x="24284" y="858222"/>
                  </a:lnTo>
                  <a:lnTo>
                    <a:pt x="13780" y="814381"/>
                  </a:lnTo>
                  <a:lnTo>
                    <a:pt x="6211" y="769939"/>
                  </a:lnTo>
                  <a:lnTo>
                    <a:pt x="1610" y="725085"/>
                  </a:lnTo>
                  <a:lnTo>
                    <a:pt x="0" y="680025"/>
                  </a:lnTo>
                  <a:lnTo>
                    <a:pt x="128" y="664998"/>
                  </a:lnTo>
                  <a:lnTo>
                    <a:pt x="2513" y="619972"/>
                  </a:lnTo>
                  <a:lnTo>
                    <a:pt x="7882" y="575211"/>
                  </a:lnTo>
                  <a:lnTo>
                    <a:pt x="16213" y="530905"/>
                  </a:lnTo>
                  <a:lnTo>
                    <a:pt x="27469" y="487244"/>
                  </a:lnTo>
                  <a:lnTo>
                    <a:pt x="41602" y="444427"/>
                  </a:lnTo>
                  <a:lnTo>
                    <a:pt x="58546" y="402650"/>
                  </a:lnTo>
                  <a:lnTo>
                    <a:pt x="78226" y="362091"/>
                  </a:lnTo>
                  <a:lnTo>
                    <a:pt x="100561" y="322922"/>
                  </a:lnTo>
                  <a:lnTo>
                    <a:pt x="125449" y="285324"/>
                  </a:lnTo>
                  <a:lnTo>
                    <a:pt x="152775" y="249468"/>
                  </a:lnTo>
                  <a:lnTo>
                    <a:pt x="182422" y="215506"/>
                  </a:lnTo>
                  <a:lnTo>
                    <a:pt x="214265" y="183583"/>
                  </a:lnTo>
                  <a:lnTo>
                    <a:pt x="248158" y="153846"/>
                  </a:lnTo>
                  <a:lnTo>
                    <a:pt x="283946" y="126431"/>
                  </a:lnTo>
                  <a:lnTo>
                    <a:pt x="321476" y="101454"/>
                  </a:lnTo>
                  <a:lnTo>
                    <a:pt x="360589" y="79021"/>
                  </a:lnTo>
                  <a:lnTo>
                    <a:pt x="401106" y="59236"/>
                  </a:lnTo>
                  <a:lnTo>
                    <a:pt x="442840" y="42189"/>
                  </a:lnTo>
                  <a:lnTo>
                    <a:pt x="485615" y="27952"/>
                  </a:lnTo>
                  <a:lnTo>
                    <a:pt x="529248" y="16585"/>
                  </a:lnTo>
                  <a:lnTo>
                    <a:pt x="573540" y="8143"/>
                  </a:lnTo>
                  <a:lnTo>
                    <a:pt x="618287" y="2662"/>
                  </a:lnTo>
                  <a:lnTo>
                    <a:pt x="663300" y="166"/>
                  </a:lnTo>
                  <a:lnTo>
                    <a:pt x="678334" y="0"/>
                  </a:lnTo>
                  <a:lnTo>
                    <a:pt x="678334" y="678336"/>
                  </a:lnTo>
                  <a:lnTo>
                    <a:pt x="474482" y="1325316"/>
                  </a:lnTo>
                  <a:close/>
                </a:path>
              </a:pathLst>
            </a:custGeom>
            <a:solidFill>
              <a:srgbClr val="12239D"/>
            </a:solidFill>
          </p:spPr>
          <p:txBody>
            <a:bodyPr wrap="square" lIns="0" tIns="0" rIns="0" bIns="0" rtlCol="0"/>
            <a:lstStyle/>
            <a:p>
              <a:endParaRPr/>
            </a:p>
          </p:txBody>
        </p:sp>
        <p:sp>
          <p:nvSpPr>
            <p:cNvPr id="14" name="object 14"/>
            <p:cNvSpPr/>
            <p:nvPr/>
          </p:nvSpPr>
          <p:spPr>
            <a:xfrm>
              <a:off x="1809338" y="2999287"/>
              <a:ext cx="150495" cy="57785"/>
            </a:xfrm>
            <a:custGeom>
              <a:avLst/>
              <a:gdLst/>
              <a:ahLst/>
              <a:cxnLst/>
              <a:rect l="l" t="t" r="r" b="b"/>
              <a:pathLst>
                <a:path w="150494" h="57785">
                  <a:moveTo>
                    <a:pt x="0" y="0"/>
                  </a:moveTo>
                  <a:lnTo>
                    <a:pt x="35829" y="57599"/>
                  </a:lnTo>
                  <a:lnTo>
                    <a:pt x="150039" y="57599"/>
                  </a:lnTo>
                </a:path>
              </a:pathLst>
            </a:custGeom>
            <a:ln w="9517">
              <a:solidFill>
                <a:srgbClr val="605D5C"/>
              </a:solidFill>
            </a:ln>
          </p:spPr>
          <p:txBody>
            <a:bodyPr wrap="square" lIns="0" tIns="0" rIns="0" bIns="0" rtlCol="0"/>
            <a:lstStyle/>
            <a:p>
              <a:endParaRPr/>
            </a:p>
          </p:txBody>
        </p:sp>
        <p:sp>
          <p:nvSpPr>
            <p:cNvPr id="15" name="object 15"/>
            <p:cNvSpPr/>
            <p:nvPr/>
          </p:nvSpPr>
          <p:spPr>
            <a:xfrm>
              <a:off x="830972" y="1829716"/>
              <a:ext cx="158750" cy="52069"/>
            </a:xfrm>
            <a:custGeom>
              <a:avLst/>
              <a:gdLst/>
              <a:ahLst/>
              <a:cxnLst/>
              <a:rect l="l" t="t" r="r" b="b"/>
              <a:pathLst>
                <a:path w="158750" h="52069">
                  <a:moveTo>
                    <a:pt x="158380" y="51482"/>
                  </a:moveTo>
                  <a:lnTo>
                    <a:pt x="114210" y="0"/>
                  </a:lnTo>
                  <a:lnTo>
                    <a:pt x="0" y="0"/>
                  </a:lnTo>
                </a:path>
              </a:pathLst>
            </a:custGeom>
            <a:ln w="9517">
              <a:solidFill>
                <a:srgbClr val="605D5C"/>
              </a:solidFill>
            </a:ln>
          </p:spPr>
          <p:txBody>
            <a:bodyPr wrap="square" lIns="0" tIns="0" rIns="0" bIns="0" rtlCol="0"/>
            <a:lstStyle/>
            <a:p>
              <a:endParaRPr/>
            </a:p>
          </p:txBody>
        </p:sp>
      </p:grpSp>
      <p:sp>
        <p:nvSpPr>
          <p:cNvPr id="16" name="object 16"/>
          <p:cNvSpPr txBox="1"/>
          <p:nvPr/>
        </p:nvSpPr>
        <p:spPr>
          <a:xfrm>
            <a:off x="1984749" y="2886319"/>
            <a:ext cx="459105" cy="330200"/>
          </a:xfrm>
          <a:prstGeom prst="rect">
            <a:avLst/>
          </a:prstGeom>
        </p:spPr>
        <p:txBody>
          <a:bodyPr vert="horz" wrap="square" lIns="0" tIns="12700" rIns="0" bIns="0" rtlCol="0">
            <a:spAutoFit/>
          </a:bodyPr>
          <a:lstStyle/>
          <a:p>
            <a:pPr marL="12700" marR="5080">
              <a:lnSpc>
                <a:spcPct val="111000"/>
              </a:lnSpc>
              <a:spcBef>
                <a:spcPts val="100"/>
              </a:spcBef>
            </a:pPr>
            <a:r>
              <a:rPr sz="900" spc="-25" dirty="0">
                <a:solidFill>
                  <a:srgbClr val="605D5C"/>
                </a:solidFill>
                <a:latin typeface="Segoe UI"/>
                <a:cs typeface="Segoe UI"/>
              </a:rPr>
              <a:t>35M </a:t>
            </a:r>
            <a:r>
              <a:rPr sz="900" spc="-10" dirty="0">
                <a:solidFill>
                  <a:srgbClr val="605D5C"/>
                </a:solidFill>
                <a:latin typeface="Segoe UI"/>
                <a:cs typeface="Segoe UI"/>
              </a:rPr>
              <a:t>(54.86%)</a:t>
            </a:r>
            <a:endParaRPr sz="900">
              <a:latin typeface="Segoe UI"/>
              <a:cs typeface="Segoe UI"/>
            </a:endParaRPr>
          </a:p>
        </p:txBody>
      </p:sp>
      <p:sp>
        <p:nvSpPr>
          <p:cNvPr id="17" name="object 17"/>
          <p:cNvSpPr txBox="1"/>
          <p:nvPr/>
        </p:nvSpPr>
        <p:spPr>
          <a:xfrm>
            <a:off x="418103" y="1659149"/>
            <a:ext cx="387985" cy="330200"/>
          </a:xfrm>
          <a:prstGeom prst="rect">
            <a:avLst/>
          </a:prstGeom>
        </p:spPr>
        <p:txBody>
          <a:bodyPr vert="horz" wrap="square" lIns="0" tIns="12700" rIns="0" bIns="0" rtlCol="0">
            <a:spAutoFit/>
          </a:bodyPr>
          <a:lstStyle/>
          <a:p>
            <a:pPr marL="12700" marR="5080" indent="135890">
              <a:lnSpc>
                <a:spcPct val="111000"/>
              </a:lnSpc>
              <a:spcBef>
                <a:spcPts val="100"/>
              </a:spcBef>
            </a:pPr>
            <a:r>
              <a:rPr sz="900" spc="-25" dirty="0">
                <a:solidFill>
                  <a:srgbClr val="605D5C"/>
                </a:solidFill>
                <a:latin typeface="Segoe UI"/>
                <a:cs typeface="Segoe UI"/>
              </a:rPr>
              <a:t>29M </a:t>
            </a:r>
            <a:r>
              <a:rPr sz="900" spc="-10" dirty="0">
                <a:solidFill>
                  <a:srgbClr val="605D5C"/>
                </a:solidFill>
                <a:latin typeface="Segoe UI"/>
                <a:cs typeface="Segoe UI"/>
              </a:rPr>
              <a:t>(45.1…)</a:t>
            </a:r>
            <a:endParaRPr sz="900">
              <a:latin typeface="Segoe UI"/>
              <a:cs typeface="Segoe UI"/>
            </a:endParaRPr>
          </a:p>
        </p:txBody>
      </p:sp>
      <p:grpSp>
        <p:nvGrpSpPr>
          <p:cNvPr id="18" name="object 18"/>
          <p:cNvGrpSpPr/>
          <p:nvPr/>
        </p:nvGrpSpPr>
        <p:grpSpPr>
          <a:xfrm>
            <a:off x="2522966" y="2250650"/>
            <a:ext cx="95250" cy="333375"/>
            <a:chOff x="2522966" y="2250650"/>
            <a:chExt cx="95250" cy="333375"/>
          </a:xfrm>
        </p:grpSpPr>
        <p:pic>
          <p:nvPicPr>
            <p:cNvPr id="19" name="object 19"/>
            <p:cNvPicPr/>
            <p:nvPr/>
          </p:nvPicPr>
          <p:blipFill>
            <a:blip r:embed="rId2" cstate="print"/>
            <a:stretch>
              <a:fillRect/>
            </a:stretch>
          </p:blipFill>
          <p:spPr>
            <a:xfrm>
              <a:off x="2522966" y="2250650"/>
              <a:ext cx="95175" cy="95175"/>
            </a:xfrm>
            <a:prstGeom prst="rect">
              <a:avLst/>
            </a:prstGeom>
          </p:spPr>
        </p:pic>
        <p:pic>
          <p:nvPicPr>
            <p:cNvPr id="20" name="object 20"/>
            <p:cNvPicPr/>
            <p:nvPr/>
          </p:nvPicPr>
          <p:blipFill>
            <a:blip r:embed="rId3" cstate="print"/>
            <a:stretch>
              <a:fillRect/>
            </a:stretch>
          </p:blipFill>
          <p:spPr>
            <a:xfrm>
              <a:off x="2522966" y="2488589"/>
              <a:ext cx="95175" cy="95175"/>
            </a:xfrm>
            <a:prstGeom prst="rect">
              <a:avLst/>
            </a:prstGeom>
          </p:spPr>
        </p:pic>
      </p:grpSp>
      <p:sp>
        <p:nvSpPr>
          <p:cNvPr id="21" name="object 21"/>
          <p:cNvSpPr txBox="1"/>
          <p:nvPr/>
        </p:nvSpPr>
        <p:spPr>
          <a:xfrm>
            <a:off x="2625031" y="2118911"/>
            <a:ext cx="607695" cy="501650"/>
          </a:xfrm>
          <a:prstGeom prst="rect">
            <a:avLst/>
          </a:prstGeom>
        </p:spPr>
        <p:txBody>
          <a:bodyPr vert="horz" wrap="square" lIns="0" tIns="12700" rIns="0" bIns="0" rtlCol="0">
            <a:spAutoFit/>
          </a:bodyPr>
          <a:lstStyle/>
          <a:p>
            <a:pPr marL="12700" marR="5080">
              <a:lnSpc>
                <a:spcPct val="156100"/>
              </a:lnSpc>
              <a:spcBef>
                <a:spcPts val="100"/>
              </a:spcBef>
            </a:pPr>
            <a:r>
              <a:rPr sz="1000" dirty="0">
                <a:solidFill>
                  <a:srgbClr val="605D5C"/>
                </a:solidFill>
                <a:latin typeface="Segoe UI"/>
                <a:cs typeface="Segoe UI"/>
              </a:rPr>
              <a:t>SC</a:t>
            </a:r>
            <a:r>
              <a:rPr sz="1000" spc="-30" dirty="0">
                <a:solidFill>
                  <a:srgbClr val="605D5C"/>
                </a:solidFill>
                <a:latin typeface="Segoe UI"/>
                <a:cs typeface="Segoe UI"/>
              </a:rPr>
              <a:t> </a:t>
            </a:r>
            <a:r>
              <a:rPr sz="1000" spc="-10" dirty="0">
                <a:solidFill>
                  <a:srgbClr val="605D5C"/>
                </a:solidFill>
                <a:latin typeface="Segoe UI"/>
                <a:cs typeface="Segoe UI"/>
              </a:rPr>
              <a:t>ACTIVE </a:t>
            </a:r>
            <a:r>
              <a:rPr sz="1000" dirty="0">
                <a:solidFill>
                  <a:srgbClr val="605D5C"/>
                </a:solidFill>
                <a:latin typeface="Segoe UI"/>
                <a:cs typeface="Segoe UI"/>
              </a:rPr>
              <a:t>ST</a:t>
            </a:r>
            <a:r>
              <a:rPr sz="1000" spc="-25" dirty="0">
                <a:solidFill>
                  <a:srgbClr val="605D5C"/>
                </a:solidFill>
                <a:latin typeface="Segoe UI"/>
                <a:cs typeface="Segoe UI"/>
              </a:rPr>
              <a:t> </a:t>
            </a:r>
            <a:r>
              <a:rPr sz="1000" spc="-10" dirty="0">
                <a:solidFill>
                  <a:srgbClr val="605D5C"/>
                </a:solidFill>
                <a:latin typeface="Segoe UI"/>
                <a:cs typeface="Segoe UI"/>
              </a:rPr>
              <a:t>ACTIVE</a:t>
            </a:r>
            <a:endParaRPr sz="1000">
              <a:latin typeface="Segoe UI"/>
              <a:cs typeface="Segoe UI"/>
            </a:endParaRPr>
          </a:p>
        </p:txBody>
      </p:sp>
      <p:grpSp>
        <p:nvGrpSpPr>
          <p:cNvPr id="22" name="object 22"/>
          <p:cNvGrpSpPr/>
          <p:nvPr/>
        </p:nvGrpSpPr>
        <p:grpSpPr>
          <a:xfrm>
            <a:off x="3502636" y="2115751"/>
            <a:ext cx="8728075" cy="4645025"/>
            <a:chOff x="3502636" y="2115751"/>
            <a:chExt cx="8728075" cy="4645025"/>
          </a:xfrm>
        </p:grpSpPr>
        <p:sp>
          <p:nvSpPr>
            <p:cNvPr id="23" name="object 23"/>
            <p:cNvSpPr/>
            <p:nvPr/>
          </p:nvSpPr>
          <p:spPr>
            <a:xfrm>
              <a:off x="3507398" y="2120514"/>
              <a:ext cx="8718550" cy="4635500"/>
            </a:xfrm>
            <a:custGeom>
              <a:avLst/>
              <a:gdLst/>
              <a:ahLst/>
              <a:cxnLst/>
              <a:rect l="l" t="t" r="r" b="b"/>
              <a:pathLst>
                <a:path w="8718550" h="4635500">
                  <a:moveTo>
                    <a:pt x="0" y="0"/>
                  </a:moveTo>
                  <a:lnTo>
                    <a:pt x="8718083" y="0"/>
                  </a:lnTo>
                  <a:lnTo>
                    <a:pt x="8718083" y="4635050"/>
                  </a:lnTo>
                  <a:lnTo>
                    <a:pt x="0" y="4635050"/>
                  </a:lnTo>
                  <a:lnTo>
                    <a:pt x="0" y="0"/>
                  </a:lnTo>
                  <a:close/>
                </a:path>
              </a:pathLst>
            </a:custGeom>
            <a:ln w="9517">
              <a:solidFill>
                <a:srgbClr val="000000"/>
              </a:solidFill>
            </a:ln>
          </p:spPr>
          <p:txBody>
            <a:bodyPr wrap="square" lIns="0" tIns="0" rIns="0" bIns="0" rtlCol="0"/>
            <a:lstStyle/>
            <a:p>
              <a:endParaRPr/>
            </a:p>
          </p:txBody>
        </p:sp>
        <p:sp>
          <p:nvSpPr>
            <p:cNvPr id="24" name="object 24"/>
            <p:cNvSpPr/>
            <p:nvPr/>
          </p:nvSpPr>
          <p:spPr>
            <a:xfrm>
              <a:off x="3988028" y="5500839"/>
              <a:ext cx="4007485" cy="9525"/>
            </a:xfrm>
            <a:custGeom>
              <a:avLst/>
              <a:gdLst/>
              <a:ahLst/>
              <a:cxnLst/>
              <a:rect l="l" t="t" r="r" b="b"/>
              <a:pathLst>
                <a:path w="4007484" h="9525">
                  <a:moveTo>
                    <a:pt x="9512" y="0"/>
                  </a:moveTo>
                  <a:lnTo>
                    <a:pt x="0" y="0"/>
                  </a:lnTo>
                  <a:lnTo>
                    <a:pt x="0" y="9512"/>
                  </a:lnTo>
                  <a:lnTo>
                    <a:pt x="9512" y="9512"/>
                  </a:lnTo>
                  <a:lnTo>
                    <a:pt x="9512" y="0"/>
                  </a:lnTo>
                  <a:close/>
                </a:path>
                <a:path w="4007484" h="9525">
                  <a:moveTo>
                    <a:pt x="66624" y="0"/>
                  </a:moveTo>
                  <a:lnTo>
                    <a:pt x="57111" y="0"/>
                  </a:lnTo>
                  <a:lnTo>
                    <a:pt x="57111" y="9512"/>
                  </a:lnTo>
                  <a:lnTo>
                    <a:pt x="66624" y="9512"/>
                  </a:lnTo>
                  <a:lnTo>
                    <a:pt x="66624" y="0"/>
                  </a:lnTo>
                  <a:close/>
                </a:path>
                <a:path w="4007484" h="9525">
                  <a:moveTo>
                    <a:pt x="123723" y="0"/>
                  </a:moveTo>
                  <a:lnTo>
                    <a:pt x="114211" y="0"/>
                  </a:lnTo>
                  <a:lnTo>
                    <a:pt x="114211" y="9512"/>
                  </a:lnTo>
                  <a:lnTo>
                    <a:pt x="123723" y="9512"/>
                  </a:lnTo>
                  <a:lnTo>
                    <a:pt x="123723" y="0"/>
                  </a:lnTo>
                  <a:close/>
                </a:path>
                <a:path w="4007484" h="9525">
                  <a:moveTo>
                    <a:pt x="180835" y="0"/>
                  </a:moveTo>
                  <a:lnTo>
                    <a:pt x="171310" y="0"/>
                  </a:lnTo>
                  <a:lnTo>
                    <a:pt x="171310" y="9512"/>
                  </a:lnTo>
                  <a:lnTo>
                    <a:pt x="180835" y="9512"/>
                  </a:lnTo>
                  <a:lnTo>
                    <a:pt x="180835" y="0"/>
                  </a:lnTo>
                  <a:close/>
                </a:path>
                <a:path w="4007484" h="9525">
                  <a:moveTo>
                    <a:pt x="237934" y="0"/>
                  </a:moveTo>
                  <a:lnTo>
                    <a:pt x="228422" y="0"/>
                  </a:lnTo>
                  <a:lnTo>
                    <a:pt x="228422" y="9512"/>
                  </a:lnTo>
                  <a:lnTo>
                    <a:pt x="237934" y="9512"/>
                  </a:lnTo>
                  <a:lnTo>
                    <a:pt x="237934" y="0"/>
                  </a:lnTo>
                  <a:close/>
                </a:path>
                <a:path w="4007484" h="9525">
                  <a:moveTo>
                    <a:pt x="295046" y="0"/>
                  </a:moveTo>
                  <a:lnTo>
                    <a:pt x="285521" y="0"/>
                  </a:lnTo>
                  <a:lnTo>
                    <a:pt x="285521" y="9512"/>
                  </a:lnTo>
                  <a:lnTo>
                    <a:pt x="295046" y="9512"/>
                  </a:lnTo>
                  <a:lnTo>
                    <a:pt x="295046" y="0"/>
                  </a:lnTo>
                  <a:close/>
                </a:path>
                <a:path w="4007484" h="9525">
                  <a:moveTo>
                    <a:pt x="352145" y="0"/>
                  </a:moveTo>
                  <a:lnTo>
                    <a:pt x="342633" y="0"/>
                  </a:lnTo>
                  <a:lnTo>
                    <a:pt x="342633" y="9512"/>
                  </a:lnTo>
                  <a:lnTo>
                    <a:pt x="352145" y="9512"/>
                  </a:lnTo>
                  <a:lnTo>
                    <a:pt x="352145" y="0"/>
                  </a:lnTo>
                  <a:close/>
                </a:path>
                <a:path w="4007484" h="9525">
                  <a:moveTo>
                    <a:pt x="409257" y="0"/>
                  </a:moveTo>
                  <a:lnTo>
                    <a:pt x="399732" y="0"/>
                  </a:lnTo>
                  <a:lnTo>
                    <a:pt x="399732" y="9512"/>
                  </a:lnTo>
                  <a:lnTo>
                    <a:pt x="409257" y="9512"/>
                  </a:lnTo>
                  <a:lnTo>
                    <a:pt x="409257" y="0"/>
                  </a:lnTo>
                  <a:close/>
                </a:path>
                <a:path w="4007484" h="9525">
                  <a:moveTo>
                    <a:pt x="466356" y="0"/>
                  </a:moveTo>
                  <a:lnTo>
                    <a:pt x="456844" y="0"/>
                  </a:lnTo>
                  <a:lnTo>
                    <a:pt x="456844" y="9512"/>
                  </a:lnTo>
                  <a:lnTo>
                    <a:pt x="466356" y="9512"/>
                  </a:lnTo>
                  <a:lnTo>
                    <a:pt x="466356" y="0"/>
                  </a:lnTo>
                  <a:close/>
                </a:path>
                <a:path w="4007484" h="9525">
                  <a:moveTo>
                    <a:pt x="523468" y="0"/>
                  </a:moveTo>
                  <a:lnTo>
                    <a:pt x="513943" y="0"/>
                  </a:lnTo>
                  <a:lnTo>
                    <a:pt x="513943" y="9512"/>
                  </a:lnTo>
                  <a:lnTo>
                    <a:pt x="523468" y="9512"/>
                  </a:lnTo>
                  <a:lnTo>
                    <a:pt x="523468" y="0"/>
                  </a:lnTo>
                  <a:close/>
                </a:path>
                <a:path w="4007484" h="9525">
                  <a:moveTo>
                    <a:pt x="580567" y="0"/>
                  </a:moveTo>
                  <a:lnTo>
                    <a:pt x="571055" y="0"/>
                  </a:lnTo>
                  <a:lnTo>
                    <a:pt x="571055" y="9512"/>
                  </a:lnTo>
                  <a:lnTo>
                    <a:pt x="580567" y="9512"/>
                  </a:lnTo>
                  <a:lnTo>
                    <a:pt x="580567" y="0"/>
                  </a:lnTo>
                  <a:close/>
                </a:path>
                <a:path w="4007484" h="9525">
                  <a:moveTo>
                    <a:pt x="637679" y="0"/>
                  </a:moveTo>
                  <a:lnTo>
                    <a:pt x="628154" y="0"/>
                  </a:lnTo>
                  <a:lnTo>
                    <a:pt x="628154" y="9512"/>
                  </a:lnTo>
                  <a:lnTo>
                    <a:pt x="637679" y="9512"/>
                  </a:lnTo>
                  <a:lnTo>
                    <a:pt x="637679" y="0"/>
                  </a:lnTo>
                  <a:close/>
                </a:path>
                <a:path w="4007484" h="9525">
                  <a:moveTo>
                    <a:pt x="694778" y="0"/>
                  </a:moveTo>
                  <a:lnTo>
                    <a:pt x="685266" y="0"/>
                  </a:lnTo>
                  <a:lnTo>
                    <a:pt x="685266" y="9512"/>
                  </a:lnTo>
                  <a:lnTo>
                    <a:pt x="694778" y="9512"/>
                  </a:lnTo>
                  <a:lnTo>
                    <a:pt x="694778" y="0"/>
                  </a:lnTo>
                  <a:close/>
                </a:path>
                <a:path w="4007484" h="9525">
                  <a:moveTo>
                    <a:pt x="751890" y="0"/>
                  </a:moveTo>
                  <a:lnTo>
                    <a:pt x="742365" y="0"/>
                  </a:lnTo>
                  <a:lnTo>
                    <a:pt x="742365" y="9512"/>
                  </a:lnTo>
                  <a:lnTo>
                    <a:pt x="751890" y="9512"/>
                  </a:lnTo>
                  <a:lnTo>
                    <a:pt x="751890" y="0"/>
                  </a:lnTo>
                  <a:close/>
                </a:path>
                <a:path w="4007484" h="9525">
                  <a:moveTo>
                    <a:pt x="808990" y="0"/>
                  </a:moveTo>
                  <a:lnTo>
                    <a:pt x="799477" y="0"/>
                  </a:lnTo>
                  <a:lnTo>
                    <a:pt x="799477" y="9512"/>
                  </a:lnTo>
                  <a:lnTo>
                    <a:pt x="808990" y="9512"/>
                  </a:lnTo>
                  <a:lnTo>
                    <a:pt x="808990" y="0"/>
                  </a:lnTo>
                  <a:close/>
                </a:path>
                <a:path w="4007484" h="9525">
                  <a:moveTo>
                    <a:pt x="866101" y="0"/>
                  </a:moveTo>
                  <a:lnTo>
                    <a:pt x="856576" y="0"/>
                  </a:lnTo>
                  <a:lnTo>
                    <a:pt x="856576" y="9512"/>
                  </a:lnTo>
                  <a:lnTo>
                    <a:pt x="866101" y="9512"/>
                  </a:lnTo>
                  <a:lnTo>
                    <a:pt x="866101" y="0"/>
                  </a:lnTo>
                  <a:close/>
                </a:path>
                <a:path w="4007484" h="9525">
                  <a:moveTo>
                    <a:pt x="923201" y="0"/>
                  </a:moveTo>
                  <a:lnTo>
                    <a:pt x="913688" y="0"/>
                  </a:lnTo>
                  <a:lnTo>
                    <a:pt x="913688" y="9512"/>
                  </a:lnTo>
                  <a:lnTo>
                    <a:pt x="923201" y="9512"/>
                  </a:lnTo>
                  <a:lnTo>
                    <a:pt x="923201" y="0"/>
                  </a:lnTo>
                  <a:close/>
                </a:path>
                <a:path w="4007484" h="9525">
                  <a:moveTo>
                    <a:pt x="980313" y="0"/>
                  </a:moveTo>
                  <a:lnTo>
                    <a:pt x="970788" y="0"/>
                  </a:lnTo>
                  <a:lnTo>
                    <a:pt x="970788" y="9512"/>
                  </a:lnTo>
                  <a:lnTo>
                    <a:pt x="980313" y="9512"/>
                  </a:lnTo>
                  <a:lnTo>
                    <a:pt x="980313" y="0"/>
                  </a:lnTo>
                  <a:close/>
                </a:path>
                <a:path w="4007484" h="9525">
                  <a:moveTo>
                    <a:pt x="1037412" y="0"/>
                  </a:moveTo>
                  <a:lnTo>
                    <a:pt x="1027899" y="0"/>
                  </a:lnTo>
                  <a:lnTo>
                    <a:pt x="1027899" y="9512"/>
                  </a:lnTo>
                  <a:lnTo>
                    <a:pt x="1037412" y="9512"/>
                  </a:lnTo>
                  <a:lnTo>
                    <a:pt x="1037412" y="0"/>
                  </a:lnTo>
                  <a:close/>
                </a:path>
                <a:path w="4007484" h="9525">
                  <a:moveTo>
                    <a:pt x="1094524" y="0"/>
                  </a:moveTo>
                  <a:lnTo>
                    <a:pt x="1084999" y="0"/>
                  </a:lnTo>
                  <a:lnTo>
                    <a:pt x="1084999" y="9512"/>
                  </a:lnTo>
                  <a:lnTo>
                    <a:pt x="1094524" y="9512"/>
                  </a:lnTo>
                  <a:lnTo>
                    <a:pt x="1094524" y="0"/>
                  </a:lnTo>
                  <a:close/>
                </a:path>
                <a:path w="4007484" h="9525">
                  <a:moveTo>
                    <a:pt x="1151623" y="0"/>
                  </a:moveTo>
                  <a:lnTo>
                    <a:pt x="1142111" y="0"/>
                  </a:lnTo>
                  <a:lnTo>
                    <a:pt x="1142111" y="9512"/>
                  </a:lnTo>
                  <a:lnTo>
                    <a:pt x="1151623" y="9512"/>
                  </a:lnTo>
                  <a:lnTo>
                    <a:pt x="1151623" y="0"/>
                  </a:lnTo>
                  <a:close/>
                </a:path>
                <a:path w="4007484" h="9525">
                  <a:moveTo>
                    <a:pt x="1208735" y="0"/>
                  </a:moveTo>
                  <a:lnTo>
                    <a:pt x="1199210" y="0"/>
                  </a:lnTo>
                  <a:lnTo>
                    <a:pt x="1199210" y="9512"/>
                  </a:lnTo>
                  <a:lnTo>
                    <a:pt x="1208735" y="9512"/>
                  </a:lnTo>
                  <a:lnTo>
                    <a:pt x="1208735" y="0"/>
                  </a:lnTo>
                  <a:close/>
                </a:path>
                <a:path w="4007484" h="9525">
                  <a:moveTo>
                    <a:pt x="1265834" y="0"/>
                  </a:moveTo>
                  <a:lnTo>
                    <a:pt x="1256322" y="0"/>
                  </a:lnTo>
                  <a:lnTo>
                    <a:pt x="1256322" y="9512"/>
                  </a:lnTo>
                  <a:lnTo>
                    <a:pt x="1265834" y="9512"/>
                  </a:lnTo>
                  <a:lnTo>
                    <a:pt x="1265834" y="0"/>
                  </a:lnTo>
                  <a:close/>
                </a:path>
                <a:path w="4007484" h="9525">
                  <a:moveTo>
                    <a:pt x="1322946" y="0"/>
                  </a:moveTo>
                  <a:lnTo>
                    <a:pt x="1313421" y="0"/>
                  </a:lnTo>
                  <a:lnTo>
                    <a:pt x="1313421" y="9512"/>
                  </a:lnTo>
                  <a:lnTo>
                    <a:pt x="1322946" y="9512"/>
                  </a:lnTo>
                  <a:lnTo>
                    <a:pt x="1322946" y="0"/>
                  </a:lnTo>
                  <a:close/>
                </a:path>
                <a:path w="4007484" h="9525">
                  <a:moveTo>
                    <a:pt x="1380045" y="0"/>
                  </a:moveTo>
                  <a:lnTo>
                    <a:pt x="1370533" y="0"/>
                  </a:lnTo>
                  <a:lnTo>
                    <a:pt x="1370533" y="9512"/>
                  </a:lnTo>
                  <a:lnTo>
                    <a:pt x="1380045" y="9512"/>
                  </a:lnTo>
                  <a:lnTo>
                    <a:pt x="1380045" y="0"/>
                  </a:lnTo>
                  <a:close/>
                </a:path>
                <a:path w="4007484" h="9525">
                  <a:moveTo>
                    <a:pt x="1437157" y="0"/>
                  </a:moveTo>
                  <a:lnTo>
                    <a:pt x="1427632" y="0"/>
                  </a:lnTo>
                  <a:lnTo>
                    <a:pt x="1427632" y="9512"/>
                  </a:lnTo>
                  <a:lnTo>
                    <a:pt x="1437157" y="9512"/>
                  </a:lnTo>
                  <a:lnTo>
                    <a:pt x="1437157" y="0"/>
                  </a:lnTo>
                  <a:close/>
                </a:path>
                <a:path w="4007484" h="9525">
                  <a:moveTo>
                    <a:pt x="1494256" y="0"/>
                  </a:moveTo>
                  <a:lnTo>
                    <a:pt x="1484744" y="0"/>
                  </a:lnTo>
                  <a:lnTo>
                    <a:pt x="1484744" y="9512"/>
                  </a:lnTo>
                  <a:lnTo>
                    <a:pt x="1494256" y="9512"/>
                  </a:lnTo>
                  <a:lnTo>
                    <a:pt x="1494256" y="0"/>
                  </a:lnTo>
                  <a:close/>
                </a:path>
                <a:path w="4007484" h="9525">
                  <a:moveTo>
                    <a:pt x="1551368" y="0"/>
                  </a:moveTo>
                  <a:lnTo>
                    <a:pt x="1541843" y="0"/>
                  </a:lnTo>
                  <a:lnTo>
                    <a:pt x="1541843" y="9512"/>
                  </a:lnTo>
                  <a:lnTo>
                    <a:pt x="1551368" y="9512"/>
                  </a:lnTo>
                  <a:lnTo>
                    <a:pt x="1551368" y="0"/>
                  </a:lnTo>
                  <a:close/>
                </a:path>
                <a:path w="4007484" h="9525">
                  <a:moveTo>
                    <a:pt x="1608467" y="0"/>
                  </a:moveTo>
                  <a:lnTo>
                    <a:pt x="1598955" y="0"/>
                  </a:lnTo>
                  <a:lnTo>
                    <a:pt x="1598955" y="9512"/>
                  </a:lnTo>
                  <a:lnTo>
                    <a:pt x="1608467" y="9512"/>
                  </a:lnTo>
                  <a:lnTo>
                    <a:pt x="1608467" y="0"/>
                  </a:lnTo>
                  <a:close/>
                </a:path>
                <a:path w="4007484" h="9525">
                  <a:moveTo>
                    <a:pt x="1665566" y="0"/>
                  </a:moveTo>
                  <a:lnTo>
                    <a:pt x="1656054" y="0"/>
                  </a:lnTo>
                  <a:lnTo>
                    <a:pt x="1656054" y="9512"/>
                  </a:lnTo>
                  <a:lnTo>
                    <a:pt x="1665566" y="9512"/>
                  </a:lnTo>
                  <a:lnTo>
                    <a:pt x="1665566" y="0"/>
                  </a:lnTo>
                  <a:close/>
                </a:path>
                <a:path w="4007484" h="9525">
                  <a:moveTo>
                    <a:pt x="1722678" y="0"/>
                  </a:moveTo>
                  <a:lnTo>
                    <a:pt x="1713166" y="0"/>
                  </a:lnTo>
                  <a:lnTo>
                    <a:pt x="1713166" y="9512"/>
                  </a:lnTo>
                  <a:lnTo>
                    <a:pt x="1722678" y="9512"/>
                  </a:lnTo>
                  <a:lnTo>
                    <a:pt x="1722678" y="0"/>
                  </a:lnTo>
                  <a:close/>
                </a:path>
                <a:path w="4007484" h="9525">
                  <a:moveTo>
                    <a:pt x="1779778" y="0"/>
                  </a:moveTo>
                  <a:lnTo>
                    <a:pt x="1770265" y="0"/>
                  </a:lnTo>
                  <a:lnTo>
                    <a:pt x="1770265" y="9512"/>
                  </a:lnTo>
                  <a:lnTo>
                    <a:pt x="1779778" y="9512"/>
                  </a:lnTo>
                  <a:lnTo>
                    <a:pt x="1779778" y="0"/>
                  </a:lnTo>
                  <a:close/>
                </a:path>
                <a:path w="4007484" h="9525">
                  <a:moveTo>
                    <a:pt x="1836889" y="0"/>
                  </a:moveTo>
                  <a:lnTo>
                    <a:pt x="1827377" y="0"/>
                  </a:lnTo>
                  <a:lnTo>
                    <a:pt x="1827377" y="9512"/>
                  </a:lnTo>
                  <a:lnTo>
                    <a:pt x="1836889" y="9512"/>
                  </a:lnTo>
                  <a:lnTo>
                    <a:pt x="1836889" y="0"/>
                  </a:lnTo>
                  <a:close/>
                </a:path>
                <a:path w="4007484" h="9525">
                  <a:moveTo>
                    <a:pt x="1893989" y="0"/>
                  </a:moveTo>
                  <a:lnTo>
                    <a:pt x="1884476" y="0"/>
                  </a:lnTo>
                  <a:lnTo>
                    <a:pt x="1884476" y="9512"/>
                  </a:lnTo>
                  <a:lnTo>
                    <a:pt x="1893989" y="9512"/>
                  </a:lnTo>
                  <a:lnTo>
                    <a:pt x="1893989" y="0"/>
                  </a:lnTo>
                  <a:close/>
                </a:path>
                <a:path w="4007484" h="9525">
                  <a:moveTo>
                    <a:pt x="1951101" y="0"/>
                  </a:moveTo>
                  <a:lnTo>
                    <a:pt x="1941576" y="0"/>
                  </a:lnTo>
                  <a:lnTo>
                    <a:pt x="1941576" y="9512"/>
                  </a:lnTo>
                  <a:lnTo>
                    <a:pt x="1951101" y="9512"/>
                  </a:lnTo>
                  <a:lnTo>
                    <a:pt x="1951101" y="0"/>
                  </a:lnTo>
                  <a:close/>
                </a:path>
                <a:path w="4007484" h="9525">
                  <a:moveTo>
                    <a:pt x="2008200" y="0"/>
                  </a:moveTo>
                  <a:lnTo>
                    <a:pt x="1998687" y="0"/>
                  </a:lnTo>
                  <a:lnTo>
                    <a:pt x="1998687" y="9512"/>
                  </a:lnTo>
                  <a:lnTo>
                    <a:pt x="2008200" y="9512"/>
                  </a:lnTo>
                  <a:lnTo>
                    <a:pt x="2008200" y="0"/>
                  </a:lnTo>
                  <a:close/>
                </a:path>
                <a:path w="4007484" h="9525">
                  <a:moveTo>
                    <a:pt x="2065312" y="0"/>
                  </a:moveTo>
                  <a:lnTo>
                    <a:pt x="2055787" y="0"/>
                  </a:lnTo>
                  <a:lnTo>
                    <a:pt x="2055787" y="9512"/>
                  </a:lnTo>
                  <a:lnTo>
                    <a:pt x="2065312" y="9512"/>
                  </a:lnTo>
                  <a:lnTo>
                    <a:pt x="2065312" y="0"/>
                  </a:lnTo>
                  <a:close/>
                </a:path>
                <a:path w="4007484" h="9525">
                  <a:moveTo>
                    <a:pt x="2122411" y="0"/>
                  </a:moveTo>
                  <a:lnTo>
                    <a:pt x="2112899" y="0"/>
                  </a:lnTo>
                  <a:lnTo>
                    <a:pt x="2112899" y="9512"/>
                  </a:lnTo>
                  <a:lnTo>
                    <a:pt x="2122411" y="9512"/>
                  </a:lnTo>
                  <a:lnTo>
                    <a:pt x="2122411" y="0"/>
                  </a:lnTo>
                  <a:close/>
                </a:path>
                <a:path w="4007484" h="9525">
                  <a:moveTo>
                    <a:pt x="2179523" y="0"/>
                  </a:moveTo>
                  <a:lnTo>
                    <a:pt x="2169998" y="0"/>
                  </a:lnTo>
                  <a:lnTo>
                    <a:pt x="2169998" y="9512"/>
                  </a:lnTo>
                  <a:lnTo>
                    <a:pt x="2179523" y="9512"/>
                  </a:lnTo>
                  <a:lnTo>
                    <a:pt x="2179523" y="0"/>
                  </a:lnTo>
                  <a:close/>
                </a:path>
                <a:path w="4007484" h="9525">
                  <a:moveTo>
                    <a:pt x="2236622" y="0"/>
                  </a:moveTo>
                  <a:lnTo>
                    <a:pt x="2227110" y="0"/>
                  </a:lnTo>
                  <a:lnTo>
                    <a:pt x="2227110" y="9512"/>
                  </a:lnTo>
                  <a:lnTo>
                    <a:pt x="2236622" y="9512"/>
                  </a:lnTo>
                  <a:lnTo>
                    <a:pt x="2236622" y="0"/>
                  </a:lnTo>
                  <a:close/>
                </a:path>
                <a:path w="4007484" h="9525">
                  <a:moveTo>
                    <a:pt x="2293734" y="0"/>
                  </a:moveTo>
                  <a:lnTo>
                    <a:pt x="2284209" y="0"/>
                  </a:lnTo>
                  <a:lnTo>
                    <a:pt x="2284209" y="9512"/>
                  </a:lnTo>
                  <a:lnTo>
                    <a:pt x="2293734" y="9512"/>
                  </a:lnTo>
                  <a:lnTo>
                    <a:pt x="2293734" y="0"/>
                  </a:lnTo>
                  <a:close/>
                </a:path>
                <a:path w="4007484" h="9525">
                  <a:moveTo>
                    <a:pt x="2350833" y="0"/>
                  </a:moveTo>
                  <a:lnTo>
                    <a:pt x="2341321" y="0"/>
                  </a:lnTo>
                  <a:lnTo>
                    <a:pt x="2341321" y="9512"/>
                  </a:lnTo>
                  <a:lnTo>
                    <a:pt x="2350833" y="9512"/>
                  </a:lnTo>
                  <a:lnTo>
                    <a:pt x="2350833" y="0"/>
                  </a:lnTo>
                  <a:close/>
                </a:path>
                <a:path w="4007484" h="9525">
                  <a:moveTo>
                    <a:pt x="2407945" y="0"/>
                  </a:moveTo>
                  <a:lnTo>
                    <a:pt x="2398420" y="0"/>
                  </a:lnTo>
                  <a:lnTo>
                    <a:pt x="2398420" y="9512"/>
                  </a:lnTo>
                  <a:lnTo>
                    <a:pt x="2407945" y="9512"/>
                  </a:lnTo>
                  <a:lnTo>
                    <a:pt x="2407945" y="0"/>
                  </a:lnTo>
                  <a:close/>
                </a:path>
                <a:path w="4007484" h="9525">
                  <a:moveTo>
                    <a:pt x="2465044" y="0"/>
                  </a:moveTo>
                  <a:lnTo>
                    <a:pt x="2455532" y="0"/>
                  </a:lnTo>
                  <a:lnTo>
                    <a:pt x="2455532" y="9512"/>
                  </a:lnTo>
                  <a:lnTo>
                    <a:pt x="2465044" y="9512"/>
                  </a:lnTo>
                  <a:lnTo>
                    <a:pt x="2465044" y="0"/>
                  </a:lnTo>
                  <a:close/>
                </a:path>
                <a:path w="4007484" h="9525">
                  <a:moveTo>
                    <a:pt x="2522156" y="0"/>
                  </a:moveTo>
                  <a:lnTo>
                    <a:pt x="2512631" y="0"/>
                  </a:lnTo>
                  <a:lnTo>
                    <a:pt x="2512631" y="9512"/>
                  </a:lnTo>
                  <a:lnTo>
                    <a:pt x="2522156" y="9512"/>
                  </a:lnTo>
                  <a:lnTo>
                    <a:pt x="2522156" y="0"/>
                  </a:lnTo>
                  <a:close/>
                </a:path>
                <a:path w="4007484" h="9525">
                  <a:moveTo>
                    <a:pt x="2579255" y="0"/>
                  </a:moveTo>
                  <a:lnTo>
                    <a:pt x="2569743" y="0"/>
                  </a:lnTo>
                  <a:lnTo>
                    <a:pt x="2569743" y="9512"/>
                  </a:lnTo>
                  <a:lnTo>
                    <a:pt x="2579255" y="9512"/>
                  </a:lnTo>
                  <a:lnTo>
                    <a:pt x="2579255" y="0"/>
                  </a:lnTo>
                  <a:close/>
                </a:path>
                <a:path w="4007484" h="9525">
                  <a:moveTo>
                    <a:pt x="2636367" y="0"/>
                  </a:moveTo>
                  <a:lnTo>
                    <a:pt x="2626842" y="0"/>
                  </a:lnTo>
                  <a:lnTo>
                    <a:pt x="2626842" y="9512"/>
                  </a:lnTo>
                  <a:lnTo>
                    <a:pt x="2636367" y="9512"/>
                  </a:lnTo>
                  <a:lnTo>
                    <a:pt x="2636367" y="0"/>
                  </a:lnTo>
                  <a:close/>
                </a:path>
                <a:path w="4007484" h="9525">
                  <a:moveTo>
                    <a:pt x="2693466" y="0"/>
                  </a:moveTo>
                  <a:lnTo>
                    <a:pt x="2683954" y="0"/>
                  </a:lnTo>
                  <a:lnTo>
                    <a:pt x="2683954" y="9512"/>
                  </a:lnTo>
                  <a:lnTo>
                    <a:pt x="2693466" y="9512"/>
                  </a:lnTo>
                  <a:lnTo>
                    <a:pt x="2693466" y="0"/>
                  </a:lnTo>
                  <a:close/>
                </a:path>
                <a:path w="4007484" h="9525">
                  <a:moveTo>
                    <a:pt x="2750578" y="0"/>
                  </a:moveTo>
                  <a:lnTo>
                    <a:pt x="2741053" y="0"/>
                  </a:lnTo>
                  <a:lnTo>
                    <a:pt x="2741053" y="9512"/>
                  </a:lnTo>
                  <a:lnTo>
                    <a:pt x="2750578" y="9512"/>
                  </a:lnTo>
                  <a:lnTo>
                    <a:pt x="2750578" y="0"/>
                  </a:lnTo>
                  <a:close/>
                </a:path>
                <a:path w="4007484" h="9525">
                  <a:moveTo>
                    <a:pt x="2807678" y="0"/>
                  </a:moveTo>
                  <a:lnTo>
                    <a:pt x="2798165" y="0"/>
                  </a:lnTo>
                  <a:lnTo>
                    <a:pt x="2798165" y="9512"/>
                  </a:lnTo>
                  <a:lnTo>
                    <a:pt x="2807678" y="9512"/>
                  </a:lnTo>
                  <a:lnTo>
                    <a:pt x="2807678" y="0"/>
                  </a:lnTo>
                  <a:close/>
                </a:path>
                <a:path w="4007484" h="9525">
                  <a:moveTo>
                    <a:pt x="2864789" y="0"/>
                  </a:moveTo>
                  <a:lnTo>
                    <a:pt x="2855264" y="0"/>
                  </a:lnTo>
                  <a:lnTo>
                    <a:pt x="2855264" y="9512"/>
                  </a:lnTo>
                  <a:lnTo>
                    <a:pt x="2864789" y="9512"/>
                  </a:lnTo>
                  <a:lnTo>
                    <a:pt x="2864789" y="0"/>
                  </a:lnTo>
                  <a:close/>
                </a:path>
                <a:path w="4007484" h="9525">
                  <a:moveTo>
                    <a:pt x="2921889" y="0"/>
                  </a:moveTo>
                  <a:lnTo>
                    <a:pt x="2912376" y="0"/>
                  </a:lnTo>
                  <a:lnTo>
                    <a:pt x="2912376" y="9512"/>
                  </a:lnTo>
                  <a:lnTo>
                    <a:pt x="2921889" y="9512"/>
                  </a:lnTo>
                  <a:lnTo>
                    <a:pt x="2921889" y="0"/>
                  </a:lnTo>
                  <a:close/>
                </a:path>
                <a:path w="4007484" h="9525">
                  <a:moveTo>
                    <a:pt x="2979001" y="0"/>
                  </a:moveTo>
                  <a:lnTo>
                    <a:pt x="2969476" y="0"/>
                  </a:lnTo>
                  <a:lnTo>
                    <a:pt x="2969476" y="9512"/>
                  </a:lnTo>
                  <a:lnTo>
                    <a:pt x="2979001" y="9512"/>
                  </a:lnTo>
                  <a:lnTo>
                    <a:pt x="2979001" y="0"/>
                  </a:lnTo>
                  <a:close/>
                </a:path>
                <a:path w="4007484" h="9525">
                  <a:moveTo>
                    <a:pt x="3036100" y="0"/>
                  </a:moveTo>
                  <a:lnTo>
                    <a:pt x="3026587" y="0"/>
                  </a:lnTo>
                  <a:lnTo>
                    <a:pt x="3026587" y="9512"/>
                  </a:lnTo>
                  <a:lnTo>
                    <a:pt x="3036100" y="9512"/>
                  </a:lnTo>
                  <a:lnTo>
                    <a:pt x="3036100" y="0"/>
                  </a:lnTo>
                  <a:close/>
                </a:path>
                <a:path w="4007484" h="9525">
                  <a:moveTo>
                    <a:pt x="3093212" y="0"/>
                  </a:moveTo>
                  <a:lnTo>
                    <a:pt x="3083687" y="0"/>
                  </a:lnTo>
                  <a:lnTo>
                    <a:pt x="3083687" y="9512"/>
                  </a:lnTo>
                  <a:lnTo>
                    <a:pt x="3093212" y="9512"/>
                  </a:lnTo>
                  <a:lnTo>
                    <a:pt x="3093212" y="0"/>
                  </a:lnTo>
                  <a:close/>
                </a:path>
                <a:path w="4007484" h="9525">
                  <a:moveTo>
                    <a:pt x="3150311" y="0"/>
                  </a:moveTo>
                  <a:lnTo>
                    <a:pt x="3140799" y="0"/>
                  </a:lnTo>
                  <a:lnTo>
                    <a:pt x="3140799" y="9512"/>
                  </a:lnTo>
                  <a:lnTo>
                    <a:pt x="3150311" y="9512"/>
                  </a:lnTo>
                  <a:lnTo>
                    <a:pt x="3150311" y="0"/>
                  </a:lnTo>
                  <a:close/>
                </a:path>
                <a:path w="4007484" h="9525">
                  <a:moveTo>
                    <a:pt x="3207423" y="0"/>
                  </a:moveTo>
                  <a:lnTo>
                    <a:pt x="3197898" y="0"/>
                  </a:lnTo>
                  <a:lnTo>
                    <a:pt x="3197898" y="9512"/>
                  </a:lnTo>
                  <a:lnTo>
                    <a:pt x="3207423" y="9512"/>
                  </a:lnTo>
                  <a:lnTo>
                    <a:pt x="3207423" y="0"/>
                  </a:lnTo>
                  <a:close/>
                </a:path>
                <a:path w="4007484" h="9525">
                  <a:moveTo>
                    <a:pt x="3264522" y="0"/>
                  </a:moveTo>
                  <a:lnTo>
                    <a:pt x="3255010" y="0"/>
                  </a:lnTo>
                  <a:lnTo>
                    <a:pt x="3255010" y="9512"/>
                  </a:lnTo>
                  <a:lnTo>
                    <a:pt x="3264522" y="9512"/>
                  </a:lnTo>
                  <a:lnTo>
                    <a:pt x="3264522" y="0"/>
                  </a:lnTo>
                  <a:close/>
                </a:path>
                <a:path w="4007484" h="9525">
                  <a:moveTo>
                    <a:pt x="3321634" y="0"/>
                  </a:moveTo>
                  <a:lnTo>
                    <a:pt x="3312109" y="0"/>
                  </a:lnTo>
                  <a:lnTo>
                    <a:pt x="3312109" y="9512"/>
                  </a:lnTo>
                  <a:lnTo>
                    <a:pt x="3321634" y="9512"/>
                  </a:lnTo>
                  <a:lnTo>
                    <a:pt x="3321634" y="0"/>
                  </a:lnTo>
                  <a:close/>
                </a:path>
                <a:path w="4007484" h="9525">
                  <a:moveTo>
                    <a:pt x="3378733" y="0"/>
                  </a:moveTo>
                  <a:lnTo>
                    <a:pt x="3369221" y="0"/>
                  </a:lnTo>
                  <a:lnTo>
                    <a:pt x="3369221" y="9512"/>
                  </a:lnTo>
                  <a:lnTo>
                    <a:pt x="3378733" y="9512"/>
                  </a:lnTo>
                  <a:lnTo>
                    <a:pt x="3378733" y="0"/>
                  </a:lnTo>
                  <a:close/>
                </a:path>
                <a:path w="4007484" h="9525">
                  <a:moveTo>
                    <a:pt x="3435832" y="0"/>
                  </a:moveTo>
                  <a:lnTo>
                    <a:pt x="3426320" y="0"/>
                  </a:lnTo>
                  <a:lnTo>
                    <a:pt x="3426320" y="9512"/>
                  </a:lnTo>
                  <a:lnTo>
                    <a:pt x="3435832" y="9512"/>
                  </a:lnTo>
                  <a:lnTo>
                    <a:pt x="3435832" y="0"/>
                  </a:lnTo>
                  <a:close/>
                </a:path>
                <a:path w="4007484" h="9525">
                  <a:moveTo>
                    <a:pt x="3492944" y="0"/>
                  </a:moveTo>
                  <a:lnTo>
                    <a:pt x="3483432" y="0"/>
                  </a:lnTo>
                  <a:lnTo>
                    <a:pt x="3483432" y="9512"/>
                  </a:lnTo>
                  <a:lnTo>
                    <a:pt x="3492944" y="9512"/>
                  </a:lnTo>
                  <a:lnTo>
                    <a:pt x="3492944" y="0"/>
                  </a:lnTo>
                  <a:close/>
                </a:path>
                <a:path w="4007484" h="9525">
                  <a:moveTo>
                    <a:pt x="3550043" y="0"/>
                  </a:moveTo>
                  <a:lnTo>
                    <a:pt x="3540531" y="0"/>
                  </a:lnTo>
                  <a:lnTo>
                    <a:pt x="3540531" y="9512"/>
                  </a:lnTo>
                  <a:lnTo>
                    <a:pt x="3550043" y="9512"/>
                  </a:lnTo>
                  <a:lnTo>
                    <a:pt x="3550043" y="0"/>
                  </a:lnTo>
                  <a:close/>
                </a:path>
                <a:path w="4007484" h="9525">
                  <a:moveTo>
                    <a:pt x="3607155" y="0"/>
                  </a:moveTo>
                  <a:lnTo>
                    <a:pt x="3597643" y="0"/>
                  </a:lnTo>
                  <a:lnTo>
                    <a:pt x="3597643" y="9512"/>
                  </a:lnTo>
                  <a:lnTo>
                    <a:pt x="3607155" y="9512"/>
                  </a:lnTo>
                  <a:lnTo>
                    <a:pt x="3607155" y="0"/>
                  </a:lnTo>
                  <a:close/>
                </a:path>
                <a:path w="4007484" h="9525">
                  <a:moveTo>
                    <a:pt x="3664254" y="0"/>
                  </a:moveTo>
                  <a:lnTo>
                    <a:pt x="3654742" y="0"/>
                  </a:lnTo>
                  <a:lnTo>
                    <a:pt x="3654742" y="9512"/>
                  </a:lnTo>
                  <a:lnTo>
                    <a:pt x="3664254" y="9512"/>
                  </a:lnTo>
                  <a:lnTo>
                    <a:pt x="3664254" y="0"/>
                  </a:lnTo>
                  <a:close/>
                </a:path>
                <a:path w="4007484" h="9525">
                  <a:moveTo>
                    <a:pt x="3721366" y="0"/>
                  </a:moveTo>
                  <a:lnTo>
                    <a:pt x="3711841" y="0"/>
                  </a:lnTo>
                  <a:lnTo>
                    <a:pt x="3711841" y="9512"/>
                  </a:lnTo>
                  <a:lnTo>
                    <a:pt x="3721366" y="9512"/>
                  </a:lnTo>
                  <a:lnTo>
                    <a:pt x="3721366" y="0"/>
                  </a:lnTo>
                  <a:close/>
                </a:path>
                <a:path w="4007484" h="9525">
                  <a:moveTo>
                    <a:pt x="3778466" y="0"/>
                  </a:moveTo>
                  <a:lnTo>
                    <a:pt x="3768953" y="0"/>
                  </a:lnTo>
                  <a:lnTo>
                    <a:pt x="3768953" y="9512"/>
                  </a:lnTo>
                  <a:lnTo>
                    <a:pt x="3778466" y="9512"/>
                  </a:lnTo>
                  <a:lnTo>
                    <a:pt x="3778466" y="0"/>
                  </a:lnTo>
                  <a:close/>
                </a:path>
                <a:path w="4007484" h="9525">
                  <a:moveTo>
                    <a:pt x="3835577" y="0"/>
                  </a:moveTo>
                  <a:lnTo>
                    <a:pt x="3826052" y="0"/>
                  </a:lnTo>
                  <a:lnTo>
                    <a:pt x="3826052" y="9512"/>
                  </a:lnTo>
                  <a:lnTo>
                    <a:pt x="3835577" y="9512"/>
                  </a:lnTo>
                  <a:lnTo>
                    <a:pt x="3835577" y="0"/>
                  </a:lnTo>
                  <a:close/>
                </a:path>
                <a:path w="4007484" h="9525">
                  <a:moveTo>
                    <a:pt x="3892677" y="0"/>
                  </a:moveTo>
                  <a:lnTo>
                    <a:pt x="3883164" y="0"/>
                  </a:lnTo>
                  <a:lnTo>
                    <a:pt x="3883164" y="9512"/>
                  </a:lnTo>
                  <a:lnTo>
                    <a:pt x="3892677" y="9512"/>
                  </a:lnTo>
                  <a:lnTo>
                    <a:pt x="3892677" y="0"/>
                  </a:lnTo>
                  <a:close/>
                </a:path>
                <a:path w="4007484" h="9525">
                  <a:moveTo>
                    <a:pt x="3949789" y="0"/>
                  </a:moveTo>
                  <a:lnTo>
                    <a:pt x="3940264" y="0"/>
                  </a:lnTo>
                  <a:lnTo>
                    <a:pt x="3940264" y="9512"/>
                  </a:lnTo>
                  <a:lnTo>
                    <a:pt x="3949789" y="9512"/>
                  </a:lnTo>
                  <a:lnTo>
                    <a:pt x="3949789" y="0"/>
                  </a:lnTo>
                  <a:close/>
                </a:path>
                <a:path w="4007484" h="9525">
                  <a:moveTo>
                    <a:pt x="4006888" y="0"/>
                  </a:moveTo>
                  <a:lnTo>
                    <a:pt x="3997375" y="0"/>
                  </a:lnTo>
                  <a:lnTo>
                    <a:pt x="3997375" y="9512"/>
                  </a:lnTo>
                  <a:lnTo>
                    <a:pt x="4006888" y="9512"/>
                  </a:lnTo>
                  <a:lnTo>
                    <a:pt x="4006888" y="0"/>
                  </a:lnTo>
                  <a:close/>
                </a:path>
              </a:pathLst>
            </a:custGeom>
            <a:solidFill>
              <a:srgbClr val="C7C6C3"/>
            </a:solidFill>
          </p:spPr>
          <p:txBody>
            <a:bodyPr wrap="square" lIns="0" tIns="0" rIns="0" bIns="0" rtlCol="0"/>
            <a:lstStyle/>
            <a:p>
              <a:endParaRPr/>
            </a:p>
          </p:txBody>
        </p:sp>
        <p:sp>
          <p:nvSpPr>
            <p:cNvPr id="25" name="object 25"/>
            <p:cNvSpPr/>
            <p:nvPr/>
          </p:nvSpPr>
          <p:spPr>
            <a:xfrm>
              <a:off x="7985404" y="5500839"/>
              <a:ext cx="4007485" cy="9525"/>
            </a:xfrm>
            <a:custGeom>
              <a:avLst/>
              <a:gdLst/>
              <a:ahLst/>
              <a:cxnLst/>
              <a:rect l="l" t="t" r="r" b="b"/>
              <a:pathLst>
                <a:path w="4007484" h="9525">
                  <a:moveTo>
                    <a:pt x="9512" y="0"/>
                  </a:moveTo>
                  <a:lnTo>
                    <a:pt x="0" y="0"/>
                  </a:lnTo>
                  <a:lnTo>
                    <a:pt x="0" y="9512"/>
                  </a:lnTo>
                  <a:lnTo>
                    <a:pt x="9512" y="9512"/>
                  </a:lnTo>
                  <a:lnTo>
                    <a:pt x="9512" y="0"/>
                  </a:lnTo>
                  <a:close/>
                </a:path>
                <a:path w="4007484" h="9525">
                  <a:moveTo>
                    <a:pt x="66624" y="0"/>
                  </a:moveTo>
                  <a:lnTo>
                    <a:pt x="57099" y="0"/>
                  </a:lnTo>
                  <a:lnTo>
                    <a:pt x="57099" y="9512"/>
                  </a:lnTo>
                  <a:lnTo>
                    <a:pt x="66624" y="9512"/>
                  </a:lnTo>
                  <a:lnTo>
                    <a:pt x="66624" y="0"/>
                  </a:lnTo>
                  <a:close/>
                </a:path>
                <a:path w="4007484" h="9525">
                  <a:moveTo>
                    <a:pt x="123723" y="0"/>
                  </a:moveTo>
                  <a:lnTo>
                    <a:pt x="114211" y="0"/>
                  </a:lnTo>
                  <a:lnTo>
                    <a:pt x="114211" y="9512"/>
                  </a:lnTo>
                  <a:lnTo>
                    <a:pt x="123723" y="9512"/>
                  </a:lnTo>
                  <a:lnTo>
                    <a:pt x="123723" y="0"/>
                  </a:lnTo>
                  <a:close/>
                </a:path>
                <a:path w="4007484" h="9525">
                  <a:moveTo>
                    <a:pt x="180835" y="0"/>
                  </a:moveTo>
                  <a:lnTo>
                    <a:pt x="171310" y="0"/>
                  </a:lnTo>
                  <a:lnTo>
                    <a:pt x="171310" y="9512"/>
                  </a:lnTo>
                  <a:lnTo>
                    <a:pt x="180835" y="9512"/>
                  </a:lnTo>
                  <a:lnTo>
                    <a:pt x="180835" y="0"/>
                  </a:lnTo>
                  <a:close/>
                </a:path>
                <a:path w="4007484" h="9525">
                  <a:moveTo>
                    <a:pt x="237934" y="0"/>
                  </a:moveTo>
                  <a:lnTo>
                    <a:pt x="228422" y="0"/>
                  </a:lnTo>
                  <a:lnTo>
                    <a:pt x="228422" y="9512"/>
                  </a:lnTo>
                  <a:lnTo>
                    <a:pt x="237934" y="9512"/>
                  </a:lnTo>
                  <a:lnTo>
                    <a:pt x="237934" y="0"/>
                  </a:lnTo>
                  <a:close/>
                </a:path>
                <a:path w="4007484" h="9525">
                  <a:moveTo>
                    <a:pt x="295046" y="0"/>
                  </a:moveTo>
                  <a:lnTo>
                    <a:pt x="285521" y="0"/>
                  </a:lnTo>
                  <a:lnTo>
                    <a:pt x="285521" y="9512"/>
                  </a:lnTo>
                  <a:lnTo>
                    <a:pt x="295046" y="9512"/>
                  </a:lnTo>
                  <a:lnTo>
                    <a:pt x="295046" y="0"/>
                  </a:lnTo>
                  <a:close/>
                </a:path>
                <a:path w="4007484" h="9525">
                  <a:moveTo>
                    <a:pt x="352145" y="0"/>
                  </a:moveTo>
                  <a:lnTo>
                    <a:pt x="342633" y="0"/>
                  </a:lnTo>
                  <a:lnTo>
                    <a:pt x="342633" y="9512"/>
                  </a:lnTo>
                  <a:lnTo>
                    <a:pt x="352145" y="9512"/>
                  </a:lnTo>
                  <a:lnTo>
                    <a:pt x="352145" y="0"/>
                  </a:lnTo>
                  <a:close/>
                </a:path>
                <a:path w="4007484" h="9525">
                  <a:moveTo>
                    <a:pt x="409257" y="0"/>
                  </a:moveTo>
                  <a:lnTo>
                    <a:pt x="399732" y="0"/>
                  </a:lnTo>
                  <a:lnTo>
                    <a:pt x="399732" y="9512"/>
                  </a:lnTo>
                  <a:lnTo>
                    <a:pt x="409257" y="9512"/>
                  </a:lnTo>
                  <a:lnTo>
                    <a:pt x="409257" y="0"/>
                  </a:lnTo>
                  <a:close/>
                </a:path>
                <a:path w="4007484" h="9525">
                  <a:moveTo>
                    <a:pt x="466356" y="0"/>
                  </a:moveTo>
                  <a:lnTo>
                    <a:pt x="456844" y="0"/>
                  </a:lnTo>
                  <a:lnTo>
                    <a:pt x="456844" y="9512"/>
                  </a:lnTo>
                  <a:lnTo>
                    <a:pt x="466356" y="9512"/>
                  </a:lnTo>
                  <a:lnTo>
                    <a:pt x="466356" y="0"/>
                  </a:lnTo>
                  <a:close/>
                </a:path>
                <a:path w="4007484" h="9525">
                  <a:moveTo>
                    <a:pt x="523468" y="0"/>
                  </a:moveTo>
                  <a:lnTo>
                    <a:pt x="513943" y="0"/>
                  </a:lnTo>
                  <a:lnTo>
                    <a:pt x="513943" y="9512"/>
                  </a:lnTo>
                  <a:lnTo>
                    <a:pt x="523468" y="9512"/>
                  </a:lnTo>
                  <a:lnTo>
                    <a:pt x="523468" y="0"/>
                  </a:lnTo>
                  <a:close/>
                </a:path>
                <a:path w="4007484" h="9525">
                  <a:moveTo>
                    <a:pt x="580567" y="0"/>
                  </a:moveTo>
                  <a:lnTo>
                    <a:pt x="571055" y="0"/>
                  </a:lnTo>
                  <a:lnTo>
                    <a:pt x="571055" y="9512"/>
                  </a:lnTo>
                  <a:lnTo>
                    <a:pt x="580567" y="9512"/>
                  </a:lnTo>
                  <a:lnTo>
                    <a:pt x="580567" y="0"/>
                  </a:lnTo>
                  <a:close/>
                </a:path>
                <a:path w="4007484" h="9525">
                  <a:moveTo>
                    <a:pt x="637679" y="0"/>
                  </a:moveTo>
                  <a:lnTo>
                    <a:pt x="628154" y="0"/>
                  </a:lnTo>
                  <a:lnTo>
                    <a:pt x="628154" y="9512"/>
                  </a:lnTo>
                  <a:lnTo>
                    <a:pt x="637679" y="9512"/>
                  </a:lnTo>
                  <a:lnTo>
                    <a:pt x="637679" y="0"/>
                  </a:lnTo>
                  <a:close/>
                </a:path>
                <a:path w="4007484" h="9525">
                  <a:moveTo>
                    <a:pt x="694778" y="0"/>
                  </a:moveTo>
                  <a:lnTo>
                    <a:pt x="685266" y="0"/>
                  </a:lnTo>
                  <a:lnTo>
                    <a:pt x="685266" y="9512"/>
                  </a:lnTo>
                  <a:lnTo>
                    <a:pt x="694778" y="9512"/>
                  </a:lnTo>
                  <a:lnTo>
                    <a:pt x="694778" y="0"/>
                  </a:lnTo>
                  <a:close/>
                </a:path>
                <a:path w="4007484" h="9525">
                  <a:moveTo>
                    <a:pt x="751890" y="0"/>
                  </a:moveTo>
                  <a:lnTo>
                    <a:pt x="742365" y="0"/>
                  </a:lnTo>
                  <a:lnTo>
                    <a:pt x="742365" y="9512"/>
                  </a:lnTo>
                  <a:lnTo>
                    <a:pt x="751890" y="9512"/>
                  </a:lnTo>
                  <a:lnTo>
                    <a:pt x="751890" y="0"/>
                  </a:lnTo>
                  <a:close/>
                </a:path>
                <a:path w="4007484" h="9525">
                  <a:moveTo>
                    <a:pt x="808990" y="0"/>
                  </a:moveTo>
                  <a:lnTo>
                    <a:pt x="799477" y="0"/>
                  </a:lnTo>
                  <a:lnTo>
                    <a:pt x="799477" y="9512"/>
                  </a:lnTo>
                  <a:lnTo>
                    <a:pt x="808990" y="9512"/>
                  </a:lnTo>
                  <a:lnTo>
                    <a:pt x="808990" y="0"/>
                  </a:lnTo>
                  <a:close/>
                </a:path>
                <a:path w="4007484" h="9525">
                  <a:moveTo>
                    <a:pt x="866101" y="0"/>
                  </a:moveTo>
                  <a:lnTo>
                    <a:pt x="856576" y="0"/>
                  </a:lnTo>
                  <a:lnTo>
                    <a:pt x="856576" y="9512"/>
                  </a:lnTo>
                  <a:lnTo>
                    <a:pt x="866101" y="9512"/>
                  </a:lnTo>
                  <a:lnTo>
                    <a:pt x="866101" y="0"/>
                  </a:lnTo>
                  <a:close/>
                </a:path>
                <a:path w="4007484" h="9525">
                  <a:moveTo>
                    <a:pt x="923201" y="0"/>
                  </a:moveTo>
                  <a:lnTo>
                    <a:pt x="913688" y="0"/>
                  </a:lnTo>
                  <a:lnTo>
                    <a:pt x="913688" y="9512"/>
                  </a:lnTo>
                  <a:lnTo>
                    <a:pt x="923201" y="9512"/>
                  </a:lnTo>
                  <a:lnTo>
                    <a:pt x="923201" y="0"/>
                  </a:lnTo>
                  <a:close/>
                </a:path>
                <a:path w="4007484" h="9525">
                  <a:moveTo>
                    <a:pt x="980313" y="0"/>
                  </a:moveTo>
                  <a:lnTo>
                    <a:pt x="970788" y="0"/>
                  </a:lnTo>
                  <a:lnTo>
                    <a:pt x="970788" y="9512"/>
                  </a:lnTo>
                  <a:lnTo>
                    <a:pt x="980313" y="9512"/>
                  </a:lnTo>
                  <a:lnTo>
                    <a:pt x="980313" y="0"/>
                  </a:lnTo>
                  <a:close/>
                </a:path>
                <a:path w="4007484" h="9525">
                  <a:moveTo>
                    <a:pt x="1037412" y="0"/>
                  </a:moveTo>
                  <a:lnTo>
                    <a:pt x="1027899" y="0"/>
                  </a:lnTo>
                  <a:lnTo>
                    <a:pt x="1027899" y="9512"/>
                  </a:lnTo>
                  <a:lnTo>
                    <a:pt x="1037412" y="9512"/>
                  </a:lnTo>
                  <a:lnTo>
                    <a:pt x="1037412" y="0"/>
                  </a:lnTo>
                  <a:close/>
                </a:path>
                <a:path w="4007484" h="9525">
                  <a:moveTo>
                    <a:pt x="1094524" y="0"/>
                  </a:moveTo>
                  <a:lnTo>
                    <a:pt x="1084999" y="0"/>
                  </a:lnTo>
                  <a:lnTo>
                    <a:pt x="1084999" y="9512"/>
                  </a:lnTo>
                  <a:lnTo>
                    <a:pt x="1094524" y="9512"/>
                  </a:lnTo>
                  <a:lnTo>
                    <a:pt x="1094524" y="0"/>
                  </a:lnTo>
                  <a:close/>
                </a:path>
                <a:path w="4007484" h="9525">
                  <a:moveTo>
                    <a:pt x="1151623" y="0"/>
                  </a:moveTo>
                  <a:lnTo>
                    <a:pt x="1142111" y="0"/>
                  </a:lnTo>
                  <a:lnTo>
                    <a:pt x="1142111" y="9512"/>
                  </a:lnTo>
                  <a:lnTo>
                    <a:pt x="1151623" y="9512"/>
                  </a:lnTo>
                  <a:lnTo>
                    <a:pt x="1151623" y="0"/>
                  </a:lnTo>
                  <a:close/>
                </a:path>
                <a:path w="4007484" h="9525">
                  <a:moveTo>
                    <a:pt x="1208722" y="0"/>
                  </a:moveTo>
                  <a:lnTo>
                    <a:pt x="1199210" y="0"/>
                  </a:lnTo>
                  <a:lnTo>
                    <a:pt x="1199210" y="9512"/>
                  </a:lnTo>
                  <a:lnTo>
                    <a:pt x="1208722" y="9512"/>
                  </a:lnTo>
                  <a:lnTo>
                    <a:pt x="1208722" y="0"/>
                  </a:lnTo>
                  <a:close/>
                </a:path>
                <a:path w="4007484" h="9525">
                  <a:moveTo>
                    <a:pt x="1265834" y="0"/>
                  </a:moveTo>
                  <a:lnTo>
                    <a:pt x="1256322" y="0"/>
                  </a:lnTo>
                  <a:lnTo>
                    <a:pt x="1256322" y="9512"/>
                  </a:lnTo>
                  <a:lnTo>
                    <a:pt x="1265834" y="9512"/>
                  </a:lnTo>
                  <a:lnTo>
                    <a:pt x="1265834" y="0"/>
                  </a:lnTo>
                  <a:close/>
                </a:path>
                <a:path w="4007484" h="9525">
                  <a:moveTo>
                    <a:pt x="1322933" y="0"/>
                  </a:moveTo>
                  <a:lnTo>
                    <a:pt x="1313421" y="0"/>
                  </a:lnTo>
                  <a:lnTo>
                    <a:pt x="1313421" y="9512"/>
                  </a:lnTo>
                  <a:lnTo>
                    <a:pt x="1322933" y="9512"/>
                  </a:lnTo>
                  <a:lnTo>
                    <a:pt x="1322933" y="0"/>
                  </a:lnTo>
                  <a:close/>
                </a:path>
                <a:path w="4007484" h="9525">
                  <a:moveTo>
                    <a:pt x="1380045" y="0"/>
                  </a:moveTo>
                  <a:lnTo>
                    <a:pt x="1370533" y="0"/>
                  </a:lnTo>
                  <a:lnTo>
                    <a:pt x="1370533" y="9512"/>
                  </a:lnTo>
                  <a:lnTo>
                    <a:pt x="1380045" y="9512"/>
                  </a:lnTo>
                  <a:lnTo>
                    <a:pt x="1380045" y="0"/>
                  </a:lnTo>
                  <a:close/>
                </a:path>
                <a:path w="4007484" h="9525">
                  <a:moveTo>
                    <a:pt x="1437144" y="0"/>
                  </a:moveTo>
                  <a:lnTo>
                    <a:pt x="1427632" y="0"/>
                  </a:lnTo>
                  <a:lnTo>
                    <a:pt x="1427632" y="9512"/>
                  </a:lnTo>
                  <a:lnTo>
                    <a:pt x="1437144" y="9512"/>
                  </a:lnTo>
                  <a:lnTo>
                    <a:pt x="1437144" y="0"/>
                  </a:lnTo>
                  <a:close/>
                </a:path>
                <a:path w="4007484" h="9525">
                  <a:moveTo>
                    <a:pt x="1494256" y="0"/>
                  </a:moveTo>
                  <a:lnTo>
                    <a:pt x="1484731" y="0"/>
                  </a:lnTo>
                  <a:lnTo>
                    <a:pt x="1484731" y="9512"/>
                  </a:lnTo>
                  <a:lnTo>
                    <a:pt x="1494256" y="9512"/>
                  </a:lnTo>
                  <a:lnTo>
                    <a:pt x="1494256" y="0"/>
                  </a:lnTo>
                  <a:close/>
                </a:path>
                <a:path w="4007484" h="9525">
                  <a:moveTo>
                    <a:pt x="1551355" y="0"/>
                  </a:moveTo>
                  <a:lnTo>
                    <a:pt x="1541843" y="0"/>
                  </a:lnTo>
                  <a:lnTo>
                    <a:pt x="1541843" y="9512"/>
                  </a:lnTo>
                  <a:lnTo>
                    <a:pt x="1551355" y="9512"/>
                  </a:lnTo>
                  <a:lnTo>
                    <a:pt x="1551355" y="0"/>
                  </a:lnTo>
                  <a:close/>
                </a:path>
                <a:path w="4007484" h="9525">
                  <a:moveTo>
                    <a:pt x="1608467" y="0"/>
                  </a:moveTo>
                  <a:lnTo>
                    <a:pt x="1598942" y="0"/>
                  </a:lnTo>
                  <a:lnTo>
                    <a:pt x="1598942" y="9512"/>
                  </a:lnTo>
                  <a:lnTo>
                    <a:pt x="1608467" y="9512"/>
                  </a:lnTo>
                  <a:lnTo>
                    <a:pt x="1608467" y="0"/>
                  </a:lnTo>
                  <a:close/>
                </a:path>
                <a:path w="4007484" h="9525">
                  <a:moveTo>
                    <a:pt x="1665566" y="0"/>
                  </a:moveTo>
                  <a:lnTo>
                    <a:pt x="1656054" y="0"/>
                  </a:lnTo>
                  <a:lnTo>
                    <a:pt x="1656054" y="9512"/>
                  </a:lnTo>
                  <a:lnTo>
                    <a:pt x="1665566" y="9512"/>
                  </a:lnTo>
                  <a:lnTo>
                    <a:pt x="1665566" y="0"/>
                  </a:lnTo>
                  <a:close/>
                </a:path>
                <a:path w="4007484" h="9525">
                  <a:moveTo>
                    <a:pt x="1722678" y="0"/>
                  </a:moveTo>
                  <a:lnTo>
                    <a:pt x="1713153" y="0"/>
                  </a:lnTo>
                  <a:lnTo>
                    <a:pt x="1713153" y="9512"/>
                  </a:lnTo>
                  <a:lnTo>
                    <a:pt x="1722678" y="9512"/>
                  </a:lnTo>
                  <a:lnTo>
                    <a:pt x="1722678" y="0"/>
                  </a:lnTo>
                  <a:close/>
                </a:path>
                <a:path w="4007484" h="9525">
                  <a:moveTo>
                    <a:pt x="1779778" y="0"/>
                  </a:moveTo>
                  <a:lnTo>
                    <a:pt x="1770265" y="0"/>
                  </a:lnTo>
                  <a:lnTo>
                    <a:pt x="1770265" y="9512"/>
                  </a:lnTo>
                  <a:lnTo>
                    <a:pt x="1779778" y="9512"/>
                  </a:lnTo>
                  <a:lnTo>
                    <a:pt x="1779778" y="0"/>
                  </a:lnTo>
                  <a:close/>
                </a:path>
                <a:path w="4007484" h="9525">
                  <a:moveTo>
                    <a:pt x="1836889" y="0"/>
                  </a:moveTo>
                  <a:lnTo>
                    <a:pt x="1827364" y="0"/>
                  </a:lnTo>
                  <a:lnTo>
                    <a:pt x="1827364" y="9512"/>
                  </a:lnTo>
                  <a:lnTo>
                    <a:pt x="1836889" y="9512"/>
                  </a:lnTo>
                  <a:lnTo>
                    <a:pt x="1836889" y="0"/>
                  </a:lnTo>
                  <a:close/>
                </a:path>
                <a:path w="4007484" h="9525">
                  <a:moveTo>
                    <a:pt x="1893989" y="0"/>
                  </a:moveTo>
                  <a:lnTo>
                    <a:pt x="1884476" y="0"/>
                  </a:lnTo>
                  <a:lnTo>
                    <a:pt x="1884476" y="9512"/>
                  </a:lnTo>
                  <a:lnTo>
                    <a:pt x="1893989" y="9512"/>
                  </a:lnTo>
                  <a:lnTo>
                    <a:pt x="1893989" y="0"/>
                  </a:lnTo>
                  <a:close/>
                </a:path>
                <a:path w="4007484" h="9525">
                  <a:moveTo>
                    <a:pt x="1951101" y="0"/>
                  </a:moveTo>
                  <a:lnTo>
                    <a:pt x="1941576" y="0"/>
                  </a:lnTo>
                  <a:lnTo>
                    <a:pt x="1941576" y="9512"/>
                  </a:lnTo>
                  <a:lnTo>
                    <a:pt x="1951101" y="9512"/>
                  </a:lnTo>
                  <a:lnTo>
                    <a:pt x="1951101" y="0"/>
                  </a:lnTo>
                  <a:close/>
                </a:path>
                <a:path w="4007484" h="9525">
                  <a:moveTo>
                    <a:pt x="2008200" y="0"/>
                  </a:moveTo>
                  <a:lnTo>
                    <a:pt x="1998687" y="0"/>
                  </a:lnTo>
                  <a:lnTo>
                    <a:pt x="1998687" y="9512"/>
                  </a:lnTo>
                  <a:lnTo>
                    <a:pt x="2008200" y="9512"/>
                  </a:lnTo>
                  <a:lnTo>
                    <a:pt x="2008200" y="0"/>
                  </a:lnTo>
                  <a:close/>
                </a:path>
                <a:path w="4007484" h="9525">
                  <a:moveTo>
                    <a:pt x="2065312" y="0"/>
                  </a:moveTo>
                  <a:lnTo>
                    <a:pt x="2055787" y="0"/>
                  </a:lnTo>
                  <a:lnTo>
                    <a:pt x="2055787" y="9512"/>
                  </a:lnTo>
                  <a:lnTo>
                    <a:pt x="2065312" y="9512"/>
                  </a:lnTo>
                  <a:lnTo>
                    <a:pt x="2065312" y="0"/>
                  </a:lnTo>
                  <a:close/>
                </a:path>
                <a:path w="4007484" h="9525">
                  <a:moveTo>
                    <a:pt x="2122411" y="0"/>
                  </a:moveTo>
                  <a:lnTo>
                    <a:pt x="2112899" y="0"/>
                  </a:lnTo>
                  <a:lnTo>
                    <a:pt x="2112899" y="9512"/>
                  </a:lnTo>
                  <a:lnTo>
                    <a:pt x="2122411" y="9512"/>
                  </a:lnTo>
                  <a:lnTo>
                    <a:pt x="2122411" y="0"/>
                  </a:lnTo>
                  <a:close/>
                </a:path>
                <a:path w="4007484" h="9525">
                  <a:moveTo>
                    <a:pt x="2179523" y="0"/>
                  </a:moveTo>
                  <a:lnTo>
                    <a:pt x="2169998" y="0"/>
                  </a:lnTo>
                  <a:lnTo>
                    <a:pt x="2169998" y="9512"/>
                  </a:lnTo>
                  <a:lnTo>
                    <a:pt x="2179523" y="9512"/>
                  </a:lnTo>
                  <a:lnTo>
                    <a:pt x="2179523" y="0"/>
                  </a:lnTo>
                  <a:close/>
                </a:path>
                <a:path w="4007484" h="9525">
                  <a:moveTo>
                    <a:pt x="2236622" y="0"/>
                  </a:moveTo>
                  <a:lnTo>
                    <a:pt x="2227110" y="0"/>
                  </a:lnTo>
                  <a:lnTo>
                    <a:pt x="2227110" y="9512"/>
                  </a:lnTo>
                  <a:lnTo>
                    <a:pt x="2236622" y="9512"/>
                  </a:lnTo>
                  <a:lnTo>
                    <a:pt x="2236622" y="0"/>
                  </a:lnTo>
                  <a:close/>
                </a:path>
                <a:path w="4007484" h="9525">
                  <a:moveTo>
                    <a:pt x="2293734" y="0"/>
                  </a:moveTo>
                  <a:lnTo>
                    <a:pt x="2284209" y="0"/>
                  </a:lnTo>
                  <a:lnTo>
                    <a:pt x="2284209" y="9512"/>
                  </a:lnTo>
                  <a:lnTo>
                    <a:pt x="2293734" y="9512"/>
                  </a:lnTo>
                  <a:lnTo>
                    <a:pt x="2293734" y="0"/>
                  </a:lnTo>
                  <a:close/>
                </a:path>
                <a:path w="4007484" h="9525">
                  <a:moveTo>
                    <a:pt x="2350833" y="0"/>
                  </a:moveTo>
                  <a:lnTo>
                    <a:pt x="2341321" y="0"/>
                  </a:lnTo>
                  <a:lnTo>
                    <a:pt x="2341321" y="9512"/>
                  </a:lnTo>
                  <a:lnTo>
                    <a:pt x="2350833" y="9512"/>
                  </a:lnTo>
                  <a:lnTo>
                    <a:pt x="2350833" y="0"/>
                  </a:lnTo>
                  <a:close/>
                </a:path>
                <a:path w="4007484" h="9525">
                  <a:moveTo>
                    <a:pt x="2407945" y="0"/>
                  </a:moveTo>
                  <a:lnTo>
                    <a:pt x="2398420" y="0"/>
                  </a:lnTo>
                  <a:lnTo>
                    <a:pt x="2398420" y="9512"/>
                  </a:lnTo>
                  <a:lnTo>
                    <a:pt x="2407945" y="9512"/>
                  </a:lnTo>
                  <a:lnTo>
                    <a:pt x="2407945" y="0"/>
                  </a:lnTo>
                  <a:close/>
                </a:path>
                <a:path w="4007484" h="9525">
                  <a:moveTo>
                    <a:pt x="2465044" y="0"/>
                  </a:moveTo>
                  <a:lnTo>
                    <a:pt x="2455532" y="0"/>
                  </a:lnTo>
                  <a:lnTo>
                    <a:pt x="2455532" y="9512"/>
                  </a:lnTo>
                  <a:lnTo>
                    <a:pt x="2465044" y="9512"/>
                  </a:lnTo>
                  <a:lnTo>
                    <a:pt x="2465044" y="0"/>
                  </a:lnTo>
                  <a:close/>
                </a:path>
                <a:path w="4007484" h="9525">
                  <a:moveTo>
                    <a:pt x="2522156" y="0"/>
                  </a:moveTo>
                  <a:lnTo>
                    <a:pt x="2512631" y="0"/>
                  </a:lnTo>
                  <a:lnTo>
                    <a:pt x="2512631" y="9512"/>
                  </a:lnTo>
                  <a:lnTo>
                    <a:pt x="2522156" y="9512"/>
                  </a:lnTo>
                  <a:lnTo>
                    <a:pt x="2522156" y="0"/>
                  </a:lnTo>
                  <a:close/>
                </a:path>
                <a:path w="4007484" h="9525">
                  <a:moveTo>
                    <a:pt x="2579255" y="0"/>
                  </a:moveTo>
                  <a:lnTo>
                    <a:pt x="2569743" y="0"/>
                  </a:lnTo>
                  <a:lnTo>
                    <a:pt x="2569743" y="9512"/>
                  </a:lnTo>
                  <a:lnTo>
                    <a:pt x="2579255" y="9512"/>
                  </a:lnTo>
                  <a:lnTo>
                    <a:pt x="2579255" y="0"/>
                  </a:lnTo>
                  <a:close/>
                </a:path>
                <a:path w="4007484" h="9525">
                  <a:moveTo>
                    <a:pt x="2636367" y="0"/>
                  </a:moveTo>
                  <a:lnTo>
                    <a:pt x="2626842" y="0"/>
                  </a:lnTo>
                  <a:lnTo>
                    <a:pt x="2626842" y="9512"/>
                  </a:lnTo>
                  <a:lnTo>
                    <a:pt x="2636367" y="9512"/>
                  </a:lnTo>
                  <a:lnTo>
                    <a:pt x="2636367" y="0"/>
                  </a:lnTo>
                  <a:close/>
                </a:path>
                <a:path w="4007484" h="9525">
                  <a:moveTo>
                    <a:pt x="2693466" y="0"/>
                  </a:moveTo>
                  <a:lnTo>
                    <a:pt x="2683954" y="0"/>
                  </a:lnTo>
                  <a:lnTo>
                    <a:pt x="2683954" y="9512"/>
                  </a:lnTo>
                  <a:lnTo>
                    <a:pt x="2693466" y="9512"/>
                  </a:lnTo>
                  <a:lnTo>
                    <a:pt x="2693466" y="0"/>
                  </a:lnTo>
                  <a:close/>
                </a:path>
                <a:path w="4007484" h="9525">
                  <a:moveTo>
                    <a:pt x="2750578" y="0"/>
                  </a:moveTo>
                  <a:lnTo>
                    <a:pt x="2741053" y="0"/>
                  </a:lnTo>
                  <a:lnTo>
                    <a:pt x="2741053" y="9512"/>
                  </a:lnTo>
                  <a:lnTo>
                    <a:pt x="2750578" y="9512"/>
                  </a:lnTo>
                  <a:lnTo>
                    <a:pt x="2750578" y="0"/>
                  </a:lnTo>
                  <a:close/>
                </a:path>
                <a:path w="4007484" h="9525">
                  <a:moveTo>
                    <a:pt x="2807678" y="0"/>
                  </a:moveTo>
                  <a:lnTo>
                    <a:pt x="2798165" y="0"/>
                  </a:lnTo>
                  <a:lnTo>
                    <a:pt x="2798165" y="9512"/>
                  </a:lnTo>
                  <a:lnTo>
                    <a:pt x="2807678" y="9512"/>
                  </a:lnTo>
                  <a:lnTo>
                    <a:pt x="2807678" y="0"/>
                  </a:lnTo>
                  <a:close/>
                </a:path>
                <a:path w="4007484" h="9525">
                  <a:moveTo>
                    <a:pt x="2864789" y="0"/>
                  </a:moveTo>
                  <a:lnTo>
                    <a:pt x="2855264" y="0"/>
                  </a:lnTo>
                  <a:lnTo>
                    <a:pt x="2855264" y="9512"/>
                  </a:lnTo>
                  <a:lnTo>
                    <a:pt x="2864789" y="9512"/>
                  </a:lnTo>
                  <a:lnTo>
                    <a:pt x="2864789" y="0"/>
                  </a:lnTo>
                  <a:close/>
                </a:path>
                <a:path w="4007484" h="9525">
                  <a:moveTo>
                    <a:pt x="2921889" y="0"/>
                  </a:moveTo>
                  <a:lnTo>
                    <a:pt x="2912376" y="0"/>
                  </a:lnTo>
                  <a:lnTo>
                    <a:pt x="2912376" y="9512"/>
                  </a:lnTo>
                  <a:lnTo>
                    <a:pt x="2921889" y="9512"/>
                  </a:lnTo>
                  <a:lnTo>
                    <a:pt x="2921889" y="0"/>
                  </a:lnTo>
                  <a:close/>
                </a:path>
                <a:path w="4007484" h="9525">
                  <a:moveTo>
                    <a:pt x="2978988" y="0"/>
                  </a:moveTo>
                  <a:lnTo>
                    <a:pt x="2969476" y="0"/>
                  </a:lnTo>
                  <a:lnTo>
                    <a:pt x="2969476" y="9512"/>
                  </a:lnTo>
                  <a:lnTo>
                    <a:pt x="2978988" y="9512"/>
                  </a:lnTo>
                  <a:lnTo>
                    <a:pt x="2978988" y="0"/>
                  </a:lnTo>
                  <a:close/>
                </a:path>
                <a:path w="4007484" h="9525">
                  <a:moveTo>
                    <a:pt x="3036100" y="0"/>
                  </a:moveTo>
                  <a:lnTo>
                    <a:pt x="3026587" y="0"/>
                  </a:lnTo>
                  <a:lnTo>
                    <a:pt x="3026587" y="9512"/>
                  </a:lnTo>
                  <a:lnTo>
                    <a:pt x="3036100" y="9512"/>
                  </a:lnTo>
                  <a:lnTo>
                    <a:pt x="3036100" y="0"/>
                  </a:lnTo>
                  <a:close/>
                </a:path>
                <a:path w="4007484" h="9525">
                  <a:moveTo>
                    <a:pt x="3093199" y="0"/>
                  </a:moveTo>
                  <a:lnTo>
                    <a:pt x="3083687" y="0"/>
                  </a:lnTo>
                  <a:lnTo>
                    <a:pt x="3083687" y="9512"/>
                  </a:lnTo>
                  <a:lnTo>
                    <a:pt x="3093199" y="9512"/>
                  </a:lnTo>
                  <a:lnTo>
                    <a:pt x="3093199" y="0"/>
                  </a:lnTo>
                  <a:close/>
                </a:path>
                <a:path w="4007484" h="9525">
                  <a:moveTo>
                    <a:pt x="3150311" y="0"/>
                  </a:moveTo>
                  <a:lnTo>
                    <a:pt x="3140799" y="0"/>
                  </a:lnTo>
                  <a:lnTo>
                    <a:pt x="3140799" y="9512"/>
                  </a:lnTo>
                  <a:lnTo>
                    <a:pt x="3150311" y="9512"/>
                  </a:lnTo>
                  <a:lnTo>
                    <a:pt x="3150311" y="0"/>
                  </a:lnTo>
                  <a:close/>
                </a:path>
                <a:path w="4007484" h="9525">
                  <a:moveTo>
                    <a:pt x="3207410" y="0"/>
                  </a:moveTo>
                  <a:lnTo>
                    <a:pt x="3197898" y="0"/>
                  </a:lnTo>
                  <a:lnTo>
                    <a:pt x="3197898" y="9512"/>
                  </a:lnTo>
                  <a:lnTo>
                    <a:pt x="3207410" y="9512"/>
                  </a:lnTo>
                  <a:lnTo>
                    <a:pt x="3207410" y="0"/>
                  </a:lnTo>
                  <a:close/>
                </a:path>
                <a:path w="4007484" h="9525">
                  <a:moveTo>
                    <a:pt x="3264522" y="0"/>
                  </a:moveTo>
                  <a:lnTo>
                    <a:pt x="3255010" y="0"/>
                  </a:lnTo>
                  <a:lnTo>
                    <a:pt x="3255010" y="9512"/>
                  </a:lnTo>
                  <a:lnTo>
                    <a:pt x="3264522" y="9512"/>
                  </a:lnTo>
                  <a:lnTo>
                    <a:pt x="3264522" y="0"/>
                  </a:lnTo>
                  <a:close/>
                </a:path>
                <a:path w="4007484" h="9525">
                  <a:moveTo>
                    <a:pt x="3321621" y="0"/>
                  </a:moveTo>
                  <a:lnTo>
                    <a:pt x="3312109" y="0"/>
                  </a:lnTo>
                  <a:lnTo>
                    <a:pt x="3312109" y="9512"/>
                  </a:lnTo>
                  <a:lnTo>
                    <a:pt x="3321621" y="9512"/>
                  </a:lnTo>
                  <a:lnTo>
                    <a:pt x="3321621" y="0"/>
                  </a:lnTo>
                  <a:close/>
                </a:path>
                <a:path w="4007484" h="9525">
                  <a:moveTo>
                    <a:pt x="3378733" y="0"/>
                  </a:moveTo>
                  <a:lnTo>
                    <a:pt x="3369208" y="0"/>
                  </a:lnTo>
                  <a:lnTo>
                    <a:pt x="3369208" y="9512"/>
                  </a:lnTo>
                  <a:lnTo>
                    <a:pt x="3378733" y="9512"/>
                  </a:lnTo>
                  <a:lnTo>
                    <a:pt x="3378733" y="0"/>
                  </a:lnTo>
                  <a:close/>
                </a:path>
                <a:path w="4007484" h="9525">
                  <a:moveTo>
                    <a:pt x="3435832" y="0"/>
                  </a:moveTo>
                  <a:lnTo>
                    <a:pt x="3426320" y="0"/>
                  </a:lnTo>
                  <a:lnTo>
                    <a:pt x="3426320" y="9512"/>
                  </a:lnTo>
                  <a:lnTo>
                    <a:pt x="3435832" y="9512"/>
                  </a:lnTo>
                  <a:lnTo>
                    <a:pt x="3435832" y="0"/>
                  </a:lnTo>
                  <a:close/>
                </a:path>
                <a:path w="4007484" h="9525">
                  <a:moveTo>
                    <a:pt x="3492944" y="0"/>
                  </a:moveTo>
                  <a:lnTo>
                    <a:pt x="3483419" y="0"/>
                  </a:lnTo>
                  <a:lnTo>
                    <a:pt x="3483419" y="9512"/>
                  </a:lnTo>
                  <a:lnTo>
                    <a:pt x="3492944" y="9512"/>
                  </a:lnTo>
                  <a:lnTo>
                    <a:pt x="3492944" y="0"/>
                  </a:lnTo>
                  <a:close/>
                </a:path>
                <a:path w="4007484" h="9525">
                  <a:moveTo>
                    <a:pt x="3550043" y="0"/>
                  </a:moveTo>
                  <a:lnTo>
                    <a:pt x="3540531" y="0"/>
                  </a:lnTo>
                  <a:lnTo>
                    <a:pt x="3540531" y="9512"/>
                  </a:lnTo>
                  <a:lnTo>
                    <a:pt x="3550043" y="9512"/>
                  </a:lnTo>
                  <a:lnTo>
                    <a:pt x="3550043" y="0"/>
                  </a:lnTo>
                  <a:close/>
                </a:path>
                <a:path w="4007484" h="9525">
                  <a:moveTo>
                    <a:pt x="3607155" y="0"/>
                  </a:moveTo>
                  <a:lnTo>
                    <a:pt x="3597630" y="0"/>
                  </a:lnTo>
                  <a:lnTo>
                    <a:pt x="3597630" y="9512"/>
                  </a:lnTo>
                  <a:lnTo>
                    <a:pt x="3607155" y="9512"/>
                  </a:lnTo>
                  <a:lnTo>
                    <a:pt x="3607155" y="0"/>
                  </a:lnTo>
                  <a:close/>
                </a:path>
                <a:path w="4007484" h="9525">
                  <a:moveTo>
                    <a:pt x="3664254" y="0"/>
                  </a:moveTo>
                  <a:lnTo>
                    <a:pt x="3654742" y="0"/>
                  </a:lnTo>
                  <a:lnTo>
                    <a:pt x="3654742" y="9512"/>
                  </a:lnTo>
                  <a:lnTo>
                    <a:pt x="3664254" y="9512"/>
                  </a:lnTo>
                  <a:lnTo>
                    <a:pt x="3664254" y="0"/>
                  </a:lnTo>
                  <a:close/>
                </a:path>
                <a:path w="4007484" h="9525">
                  <a:moveTo>
                    <a:pt x="3721366" y="0"/>
                  </a:moveTo>
                  <a:lnTo>
                    <a:pt x="3711841" y="0"/>
                  </a:lnTo>
                  <a:lnTo>
                    <a:pt x="3711841" y="9512"/>
                  </a:lnTo>
                  <a:lnTo>
                    <a:pt x="3721366" y="9512"/>
                  </a:lnTo>
                  <a:lnTo>
                    <a:pt x="3721366" y="0"/>
                  </a:lnTo>
                  <a:close/>
                </a:path>
                <a:path w="4007484" h="9525">
                  <a:moveTo>
                    <a:pt x="3778466" y="0"/>
                  </a:moveTo>
                  <a:lnTo>
                    <a:pt x="3768953" y="0"/>
                  </a:lnTo>
                  <a:lnTo>
                    <a:pt x="3768953" y="9512"/>
                  </a:lnTo>
                  <a:lnTo>
                    <a:pt x="3778466" y="9512"/>
                  </a:lnTo>
                  <a:lnTo>
                    <a:pt x="3778466" y="0"/>
                  </a:lnTo>
                  <a:close/>
                </a:path>
                <a:path w="4007484" h="9525">
                  <a:moveTo>
                    <a:pt x="3835577" y="0"/>
                  </a:moveTo>
                  <a:lnTo>
                    <a:pt x="3826052" y="0"/>
                  </a:lnTo>
                  <a:lnTo>
                    <a:pt x="3826052" y="9512"/>
                  </a:lnTo>
                  <a:lnTo>
                    <a:pt x="3835577" y="9512"/>
                  </a:lnTo>
                  <a:lnTo>
                    <a:pt x="3835577" y="0"/>
                  </a:lnTo>
                  <a:close/>
                </a:path>
                <a:path w="4007484" h="9525">
                  <a:moveTo>
                    <a:pt x="3892677" y="0"/>
                  </a:moveTo>
                  <a:lnTo>
                    <a:pt x="3883164" y="0"/>
                  </a:lnTo>
                  <a:lnTo>
                    <a:pt x="3883164" y="9512"/>
                  </a:lnTo>
                  <a:lnTo>
                    <a:pt x="3892677" y="9512"/>
                  </a:lnTo>
                  <a:lnTo>
                    <a:pt x="3892677" y="0"/>
                  </a:lnTo>
                  <a:close/>
                </a:path>
                <a:path w="4007484" h="9525">
                  <a:moveTo>
                    <a:pt x="3949789" y="0"/>
                  </a:moveTo>
                  <a:lnTo>
                    <a:pt x="3940264" y="0"/>
                  </a:lnTo>
                  <a:lnTo>
                    <a:pt x="3940264" y="9512"/>
                  </a:lnTo>
                  <a:lnTo>
                    <a:pt x="3949789" y="9512"/>
                  </a:lnTo>
                  <a:lnTo>
                    <a:pt x="3949789" y="0"/>
                  </a:lnTo>
                  <a:close/>
                </a:path>
                <a:path w="4007484" h="9525">
                  <a:moveTo>
                    <a:pt x="4006888" y="0"/>
                  </a:moveTo>
                  <a:lnTo>
                    <a:pt x="3997375" y="0"/>
                  </a:lnTo>
                  <a:lnTo>
                    <a:pt x="3997375" y="9512"/>
                  </a:lnTo>
                  <a:lnTo>
                    <a:pt x="4006888" y="9512"/>
                  </a:lnTo>
                  <a:lnTo>
                    <a:pt x="4006888" y="0"/>
                  </a:lnTo>
                  <a:close/>
                </a:path>
              </a:pathLst>
            </a:custGeom>
            <a:solidFill>
              <a:srgbClr val="C7C6C3"/>
            </a:solidFill>
          </p:spPr>
          <p:txBody>
            <a:bodyPr wrap="square" lIns="0" tIns="0" rIns="0" bIns="0" rtlCol="0"/>
            <a:lstStyle/>
            <a:p>
              <a:endParaRPr/>
            </a:p>
          </p:txBody>
        </p:sp>
        <p:sp>
          <p:nvSpPr>
            <p:cNvPr id="26" name="object 26"/>
            <p:cNvSpPr/>
            <p:nvPr/>
          </p:nvSpPr>
          <p:spPr>
            <a:xfrm>
              <a:off x="11982780" y="5500839"/>
              <a:ext cx="180975" cy="9525"/>
            </a:xfrm>
            <a:custGeom>
              <a:avLst/>
              <a:gdLst/>
              <a:ahLst/>
              <a:cxnLst/>
              <a:rect l="l" t="t" r="r" b="b"/>
              <a:pathLst>
                <a:path w="180975" h="9525">
                  <a:moveTo>
                    <a:pt x="9512" y="0"/>
                  </a:moveTo>
                  <a:lnTo>
                    <a:pt x="0" y="0"/>
                  </a:lnTo>
                  <a:lnTo>
                    <a:pt x="0" y="9512"/>
                  </a:lnTo>
                  <a:lnTo>
                    <a:pt x="9512" y="9512"/>
                  </a:lnTo>
                  <a:lnTo>
                    <a:pt x="9512" y="0"/>
                  </a:lnTo>
                  <a:close/>
                </a:path>
                <a:path w="180975" h="9525">
                  <a:moveTo>
                    <a:pt x="66624" y="0"/>
                  </a:moveTo>
                  <a:lnTo>
                    <a:pt x="57099" y="0"/>
                  </a:lnTo>
                  <a:lnTo>
                    <a:pt x="57099" y="9512"/>
                  </a:lnTo>
                  <a:lnTo>
                    <a:pt x="66624" y="9512"/>
                  </a:lnTo>
                  <a:lnTo>
                    <a:pt x="66624" y="0"/>
                  </a:lnTo>
                  <a:close/>
                </a:path>
                <a:path w="180975" h="9525">
                  <a:moveTo>
                    <a:pt x="123723" y="0"/>
                  </a:moveTo>
                  <a:lnTo>
                    <a:pt x="114211" y="0"/>
                  </a:lnTo>
                  <a:lnTo>
                    <a:pt x="114211" y="9512"/>
                  </a:lnTo>
                  <a:lnTo>
                    <a:pt x="123723" y="9512"/>
                  </a:lnTo>
                  <a:lnTo>
                    <a:pt x="123723" y="0"/>
                  </a:lnTo>
                  <a:close/>
                </a:path>
                <a:path w="180975" h="9525">
                  <a:moveTo>
                    <a:pt x="180835" y="0"/>
                  </a:moveTo>
                  <a:lnTo>
                    <a:pt x="171310" y="0"/>
                  </a:lnTo>
                  <a:lnTo>
                    <a:pt x="171310" y="9512"/>
                  </a:lnTo>
                  <a:lnTo>
                    <a:pt x="180835" y="9512"/>
                  </a:lnTo>
                  <a:lnTo>
                    <a:pt x="180835" y="0"/>
                  </a:lnTo>
                  <a:close/>
                </a:path>
              </a:pathLst>
            </a:custGeom>
            <a:solidFill>
              <a:srgbClr val="C7C6C3"/>
            </a:solidFill>
          </p:spPr>
          <p:txBody>
            <a:bodyPr wrap="square" lIns="0" tIns="0" rIns="0" bIns="0" rtlCol="0"/>
            <a:lstStyle/>
            <a:p>
              <a:endParaRPr/>
            </a:p>
          </p:txBody>
        </p:sp>
      </p:grpSp>
      <p:sp>
        <p:nvSpPr>
          <p:cNvPr id="27" name="object 27"/>
          <p:cNvSpPr txBox="1"/>
          <p:nvPr/>
        </p:nvSpPr>
        <p:spPr>
          <a:xfrm>
            <a:off x="3716077" y="5415298"/>
            <a:ext cx="1898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0M</a:t>
            </a:r>
            <a:endParaRPr sz="900">
              <a:latin typeface="Segoe UI"/>
              <a:cs typeface="Segoe UI"/>
            </a:endParaRPr>
          </a:p>
        </p:txBody>
      </p:sp>
      <p:grpSp>
        <p:nvGrpSpPr>
          <p:cNvPr id="28" name="object 28"/>
          <p:cNvGrpSpPr/>
          <p:nvPr/>
        </p:nvGrpSpPr>
        <p:grpSpPr>
          <a:xfrm>
            <a:off x="3988035" y="2724879"/>
            <a:ext cx="8175625" cy="1860550"/>
            <a:chOff x="3988035" y="2724879"/>
            <a:chExt cx="8175625" cy="1860550"/>
          </a:xfrm>
        </p:grpSpPr>
        <p:sp>
          <p:nvSpPr>
            <p:cNvPr id="29" name="object 29"/>
            <p:cNvSpPr/>
            <p:nvPr/>
          </p:nvSpPr>
          <p:spPr>
            <a:xfrm>
              <a:off x="3988028" y="4575517"/>
              <a:ext cx="4578350" cy="9525"/>
            </a:xfrm>
            <a:custGeom>
              <a:avLst/>
              <a:gdLst/>
              <a:ahLst/>
              <a:cxnLst/>
              <a:rect l="l" t="t" r="r" b="b"/>
              <a:pathLst>
                <a:path w="4578350" h="9525">
                  <a:moveTo>
                    <a:pt x="9512" y="0"/>
                  </a:moveTo>
                  <a:lnTo>
                    <a:pt x="0" y="0"/>
                  </a:lnTo>
                  <a:lnTo>
                    <a:pt x="0" y="9525"/>
                  </a:lnTo>
                  <a:lnTo>
                    <a:pt x="9512" y="9525"/>
                  </a:lnTo>
                  <a:lnTo>
                    <a:pt x="9512" y="0"/>
                  </a:lnTo>
                  <a:close/>
                </a:path>
                <a:path w="4578350" h="9525">
                  <a:moveTo>
                    <a:pt x="66624" y="0"/>
                  </a:moveTo>
                  <a:lnTo>
                    <a:pt x="57111" y="0"/>
                  </a:lnTo>
                  <a:lnTo>
                    <a:pt x="57111" y="9525"/>
                  </a:lnTo>
                  <a:lnTo>
                    <a:pt x="66624" y="9525"/>
                  </a:lnTo>
                  <a:lnTo>
                    <a:pt x="66624" y="0"/>
                  </a:lnTo>
                  <a:close/>
                </a:path>
                <a:path w="4578350" h="9525">
                  <a:moveTo>
                    <a:pt x="237934" y="0"/>
                  </a:moveTo>
                  <a:lnTo>
                    <a:pt x="228422" y="0"/>
                  </a:lnTo>
                  <a:lnTo>
                    <a:pt x="228422" y="9525"/>
                  </a:lnTo>
                  <a:lnTo>
                    <a:pt x="237934" y="9525"/>
                  </a:lnTo>
                  <a:lnTo>
                    <a:pt x="237934" y="0"/>
                  </a:lnTo>
                  <a:close/>
                </a:path>
                <a:path w="4578350" h="9525">
                  <a:moveTo>
                    <a:pt x="295046" y="0"/>
                  </a:moveTo>
                  <a:lnTo>
                    <a:pt x="285521" y="0"/>
                  </a:lnTo>
                  <a:lnTo>
                    <a:pt x="285521" y="9525"/>
                  </a:lnTo>
                  <a:lnTo>
                    <a:pt x="295046" y="9525"/>
                  </a:lnTo>
                  <a:lnTo>
                    <a:pt x="295046" y="0"/>
                  </a:lnTo>
                  <a:close/>
                </a:path>
                <a:path w="4578350" h="9525">
                  <a:moveTo>
                    <a:pt x="523468" y="0"/>
                  </a:moveTo>
                  <a:lnTo>
                    <a:pt x="520560" y="0"/>
                  </a:lnTo>
                  <a:lnTo>
                    <a:pt x="520560" y="9525"/>
                  </a:lnTo>
                  <a:lnTo>
                    <a:pt x="523468" y="9525"/>
                  </a:lnTo>
                  <a:lnTo>
                    <a:pt x="523468" y="0"/>
                  </a:lnTo>
                  <a:close/>
                </a:path>
                <a:path w="4578350" h="9525">
                  <a:moveTo>
                    <a:pt x="694778" y="0"/>
                  </a:moveTo>
                  <a:lnTo>
                    <a:pt x="685266" y="0"/>
                  </a:lnTo>
                  <a:lnTo>
                    <a:pt x="685266" y="9525"/>
                  </a:lnTo>
                  <a:lnTo>
                    <a:pt x="694778" y="9525"/>
                  </a:lnTo>
                  <a:lnTo>
                    <a:pt x="694778" y="0"/>
                  </a:lnTo>
                  <a:close/>
                </a:path>
                <a:path w="4578350" h="9525">
                  <a:moveTo>
                    <a:pt x="751890" y="0"/>
                  </a:moveTo>
                  <a:lnTo>
                    <a:pt x="742365" y="0"/>
                  </a:lnTo>
                  <a:lnTo>
                    <a:pt x="742365" y="9525"/>
                  </a:lnTo>
                  <a:lnTo>
                    <a:pt x="751890" y="9525"/>
                  </a:lnTo>
                  <a:lnTo>
                    <a:pt x="751890" y="0"/>
                  </a:lnTo>
                  <a:close/>
                </a:path>
                <a:path w="4578350" h="9525">
                  <a:moveTo>
                    <a:pt x="806183" y="0"/>
                  </a:moveTo>
                  <a:lnTo>
                    <a:pt x="799477" y="0"/>
                  </a:lnTo>
                  <a:lnTo>
                    <a:pt x="799477" y="9525"/>
                  </a:lnTo>
                  <a:lnTo>
                    <a:pt x="806183" y="9525"/>
                  </a:lnTo>
                  <a:lnTo>
                    <a:pt x="806183" y="0"/>
                  </a:lnTo>
                  <a:close/>
                </a:path>
                <a:path w="4578350" h="9525">
                  <a:moveTo>
                    <a:pt x="923201" y="0"/>
                  </a:moveTo>
                  <a:lnTo>
                    <a:pt x="913688" y="0"/>
                  </a:lnTo>
                  <a:lnTo>
                    <a:pt x="913688" y="9525"/>
                  </a:lnTo>
                  <a:lnTo>
                    <a:pt x="923201" y="9525"/>
                  </a:lnTo>
                  <a:lnTo>
                    <a:pt x="923201" y="0"/>
                  </a:lnTo>
                  <a:close/>
                </a:path>
                <a:path w="4578350" h="9525">
                  <a:moveTo>
                    <a:pt x="980313" y="0"/>
                  </a:moveTo>
                  <a:lnTo>
                    <a:pt x="970788" y="0"/>
                  </a:lnTo>
                  <a:lnTo>
                    <a:pt x="970788" y="9525"/>
                  </a:lnTo>
                  <a:lnTo>
                    <a:pt x="980313" y="9525"/>
                  </a:lnTo>
                  <a:lnTo>
                    <a:pt x="980313" y="0"/>
                  </a:lnTo>
                  <a:close/>
                </a:path>
                <a:path w="4578350" h="9525">
                  <a:moveTo>
                    <a:pt x="1037412" y="0"/>
                  </a:moveTo>
                  <a:lnTo>
                    <a:pt x="1027899" y="0"/>
                  </a:lnTo>
                  <a:lnTo>
                    <a:pt x="1027899" y="9525"/>
                  </a:lnTo>
                  <a:lnTo>
                    <a:pt x="1037412" y="9525"/>
                  </a:lnTo>
                  <a:lnTo>
                    <a:pt x="1037412" y="0"/>
                  </a:lnTo>
                  <a:close/>
                </a:path>
                <a:path w="4578350" h="9525">
                  <a:moveTo>
                    <a:pt x="1094524" y="0"/>
                  </a:moveTo>
                  <a:lnTo>
                    <a:pt x="1084999" y="0"/>
                  </a:lnTo>
                  <a:lnTo>
                    <a:pt x="1084999" y="9525"/>
                  </a:lnTo>
                  <a:lnTo>
                    <a:pt x="1094524" y="9525"/>
                  </a:lnTo>
                  <a:lnTo>
                    <a:pt x="1094524" y="0"/>
                  </a:lnTo>
                  <a:close/>
                </a:path>
                <a:path w="4578350" h="9525">
                  <a:moveTo>
                    <a:pt x="1151623" y="0"/>
                  </a:moveTo>
                  <a:lnTo>
                    <a:pt x="1142111" y="0"/>
                  </a:lnTo>
                  <a:lnTo>
                    <a:pt x="1142111" y="9525"/>
                  </a:lnTo>
                  <a:lnTo>
                    <a:pt x="1151623" y="9525"/>
                  </a:lnTo>
                  <a:lnTo>
                    <a:pt x="1151623" y="0"/>
                  </a:lnTo>
                  <a:close/>
                </a:path>
                <a:path w="4578350" h="9525">
                  <a:moveTo>
                    <a:pt x="1208735" y="0"/>
                  </a:moveTo>
                  <a:lnTo>
                    <a:pt x="1199210" y="0"/>
                  </a:lnTo>
                  <a:lnTo>
                    <a:pt x="1199210" y="9525"/>
                  </a:lnTo>
                  <a:lnTo>
                    <a:pt x="1208735" y="9525"/>
                  </a:lnTo>
                  <a:lnTo>
                    <a:pt x="1208735" y="0"/>
                  </a:lnTo>
                  <a:close/>
                </a:path>
                <a:path w="4578350" h="9525">
                  <a:moveTo>
                    <a:pt x="1265834" y="0"/>
                  </a:moveTo>
                  <a:lnTo>
                    <a:pt x="1256322" y="0"/>
                  </a:lnTo>
                  <a:lnTo>
                    <a:pt x="1256322" y="9525"/>
                  </a:lnTo>
                  <a:lnTo>
                    <a:pt x="1265834" y="9525"/>
                  </a:lnTo>
                  <a:lnTo>
                    <a:pt x="1265834" y="0"/>
                  </a:lnTo>
                  <a:close/>
                </a:path>
                <a:path w="4578350" h="9525">
                  <a:moveTo>
                    <a:pt x="1322946" y="0"/>
                  </a:moveTo>
                  <a:lnTo>
                    <a:pt x="1313421" y="0"/>
                  </a:lnTo>
                  <a:lnTo>
                    <a:pt x="1313421" y="9525"/>
                  </a:lnTo>
                  <a:lnTo>
                    <a:pt x="1322946" y="9525"/>
                  </a:lnTo>
                  <a:lnTo>
                    <a:pt x="1322946" y="0"/>
                  </a:lnTo>
                  <a:close/>
                </a:path>
                <a:path w="4578350" h="9525">
                  <a:moveTo>
                    <a:pt x="1380045" y="0"/>
                  </a:moveTo>
                  <a:lnTo>
                    <a:pt x="1370533" y="0"/>
                  </a:lnTo>
                  <a:lnTo>
                    <a:pt x="1370533" y="9525"/>
                  </a:lnTo>
                  <a:lnTo>
                    <a:pt x="1380045" y="9525"/>
                  </a:lnTo>
                  <a:lnTo>
                    <a:pt x="1380045" y="0"/>
                  </a:lnTo>
                  <a:close/>
                </a:path>
                <a:path w="4578350" h="9525">
                  <a:moveTo>
                    <a:pt x="1437157" y="0"/>
                  </a:moveTo>
                  <a:lnTo>
                    <a:pt x="1427632" y="0"/>
                  </a:lnTo>
                  <a:lnTo>
                    <a:pt x="1427632" y="9525"/>
                  </a:lnTo>
                  <a:lnTo>
                    <a:pt x="1437157" y="9525"/>
                  </a:lnTo>
                  <a:lnTo>
                    <a:pt x="1437157" y="0"/>
                  </a:lnTo>
                  <a:close/>
                </a:path>
                <a:path w="4578350" h="9525">
                  <a:moveTo>
                    <a:pt x="1494256" y="0"/>
                  </a:moveTo>
                  <a:lnTo>
                    <a:pt x="1484744" y="0"/>
                  </a:lnTo>
                  <a:lnTo>
                    <a:pt x="1484744" y="9525"/>
                  </a:lnTo>
                  <a:lnTo>
                    <a:pt x="1494256" y="9525"/>
                  </a:lnTo>
                  <a:lnTo>
                    <a:pt x="1494256" y="0"/>
                  </a:lnTo>
                  <a:close/>
                </a:path>
                <a:path w="4578350" h="9525">
                  <a:moveTo>
                    <a:pt x="1551368" y="0"/>
                  </a:moveTo>
                  <a:lnTo>
                    <a:pt x="1541843" y="0"/>
                  </a:lnTo>
                  <a:lnTo>
                    <a:pt x="1541843" y="9525"/>
                  </a:lnTo>
                  <a:lnTo>
                    <a:pt x="1551368" y="9525"/>
                  </a:lnTo>
                  <a:lnTo>
                    <a:pt x="1551368" y="0"/>
                  </a:lnTo>
                  <a:close/>
                </a:path>
                <a:path w="4578350" h="9525">
                  <a:moveTo>
                    <a:pt x="1608467" y="0"/>
                  </a:moveTo>
                  <a:lnTo>
                    <a:pt x="1598955" y="0"/>
                  </a:lnTo>
                  <a:lnTo>
                    <a:pt x="1598955" y="9525"/>
                  </a:lnTo>
                  <a:lnTo>
                    <a:pt x="1608467" y="9525"/>
                  </a:lnTo>
                  <a:lnTo>
                    <a:pt x="1608467" y="0"/>
                  </a:lnTo>
                  <a:close/>
                </a:path>
                <a:path w="4578350" h="9525">
                  <a:moveTo>
                    <a:pt x="1665566" y="0"/>
                  </a:moveTo>
                  <a:lnTo>
                    <a:pt x="1656054" y="0"/>
                  </a:lnTo>
                  <a:lnTo>
                    <a:pt x="1656054" y="9525"/>
                  </a:lnTo>
                  <a:lnTo>
                    <a:pt x="1665566" y="9525"/>
                  </a:lnTo>
                  <a:lnTo>
                    <a:pt x="1665566" y="0"/>
                  </a:lnTo>
                  <a:close/>
                </a:path>
                <a:path w="4578350" h="9525">
                  <a:moveTo>
                    <a:pt x="1722678" y="0"/>
                  </a:moveTo>
                  <a:lnTo>
                    <a:pt x="1713166" y="0"/>
                  </a:lnTo>
                  <a:lnTo>
                    <a:pt x="1713166" y="9525"/>
                  </a:lnTo>
                  <a:lnTo>
                    <a:pt x="1722678" y="9525"/>
                  </a:lnTo>
                  <a:lnTo>
                    <a:pt x="1722678" y="0"/>
                  </a:lnTo>
                  <a:close/>
                </a:path>
                <a:path w="4578350" h="9525">
                  <a:moveTo>
                    <a:pt x="1779778" y="0"/>
                  </a:moveTo>
                  <a:lnTo>
                    <a:pt x="1770265" y="0"/>
                  </a:lnTo>
                  <a:lnTo>
                    <a:pt x="1770265" y="9525"/>
                  </a:lnTo>
                  <a:lnTo>
                    <a:pt x="1779778" y="9525"/>
                  </a:lnTo>
                  <a:lnTo>
                    <a:pt x="1779778" y="0"/>
                  </a:lnTo>
                  <a:close/>
                </a:path>
                <a:path w="4578350" h="9525">
                  <a:moveTo>
                    <a:pt x="1836889" y="0"/>
                  </a:moveTo>
                  <a:lnTo>
                    <a:pt x="1827377" y="0"/>
                  </a:lnTo>
                  <a:lnTo>
                    <a:pt x="1827377" y="9525"/>
                  </a:lnTo>
                  <a:lnTo>
                    <a:pt x="1836889" y="9525"/>
                  </a:lnTo>
                  <a:lnTo>
                    <a:pt x="1836889" y="0"/>
                  </a:lnTo>
                  <a:close/>
                </a:path>
                <a:path w="4578350" h="9525">
                  <a:moveTo>
                    <a:pt x="1951101" y="0"/>
                  </a:moveTo>
                  <a:lnTo>
                    <a:pt x="1943239" y="0"/>
                  </a:lnTo>
                  <a:lnTo>
                    <a:pt x="1943239" y="9525"/>
                  </a:lnTo>
                  <a:lnTo>
                    <a:pt x="1951101" y="9525"/>
                  </a:lnTo>
                  <a:lnTo>
                    <a:pt x="1951101" y="0"/>
                  </a:lnTo>
                  <a:close/>
                </a:path>
                <a:path w="4578350" h="9525">
                  <a:moveTo>
                    <a:pt x="2008200" y="0"/>
                  </a:moveTo>
                  <a:lnTo>
                    <a:pt x="1998687" y="0"/>
                  </a:lnTo>
                  <a:lnTo>
                    <a:pt x="1998687" y="9525"/>
                  </a:lnTo>
                  <a:lnTo>
                    <a:pt x="2008200" y="9525"/>
                  </a:lnTo>
                  <a:lnTo>
                    <a:pt x="2008200" y="0"/>
                  </a:lnTo>
                  <a:close/>
                </a:path>
                <a:path w="4578350" h="9525">
                  <a:moveTo>
                    <a:pt x="2065312" y="0"/>
                  </a:moveTo>
                  <a:lnTo>
                    <a:pt x="2055787" y="0"/>
                  </a:lnTo>
                  <a:lnTo>
                    <a:pt x="2055787" y="9525"/>
                  </a:lnTo>
                  <a:lnTo>
                    <a:pt x="2065312" y="9525"/>
                  </a:lnTo>
                  <a:lnTo>
                    <a:pt x="2065312" y="0"/>
                  </a:lnTo>
                  <a:close/>
                </a:path>
                <a:path w="4578350" h="9525">
                  <a:moveTo>
                    <a:pt x="2122411" y="0"/>
                  </a:moveTo>
                  <a:lnTo>
                    <a:pt x="2112899" y="0"/>
                  </a:lnTo>
                  <a:lnTo>
                    <a:pt x="2112899" y="9525"/>
                  </a:lnTo>
                  <a:lnTo>
                    <a:pt x="2122411" y="9525"/>
                  </a:lnTo>
                  <a:lnTo>
                    <a:pt x="2122411" y="0"/>
                  </a:lnTo>
                  <a:close/>
                </a:path>
                <a:path w="4578350" h="9525">
                  <a:moveTo>
                    <a:pt x="2179523" y="0"/>
                  </a:moveTo>
                  <a:lnTo>
                    <a:pt x="2169998" y="0"/>
                  </a:lnTo>
                  <a:lnTo>
                    <a:pt x="2169998" y="9525"/>
                  </a:lnTo>
                  <a:lnTo>
                    <a:pt x="2179523" y="9525"/>
                  </a:lnTo>
                  <a:lnTo>
                    <a:pt x="2179523" y="0"/>
                  </a:lnTo>
                  <a:close/>
                </a:path>
                <a:path w="4578350" h="9525">
                  <a:moveTo>
                    <a:pt x="2236622" y="0"/>
                  </a:moveTo>
                  <a:lnTo>
                    <a:pt x="2227110" y="0"/>
                  </a:lnTo>
                  <a:lnTo>
                    <a:pt x="2227110" y="9525"/>
                  </a:lnTo>
                  <a:lnTo>
                    <a:pt x="2236622" y="9525"/>
                  </a:lnTo>
                  <a:lnTo>
                    <a:pt x="2236622" y="0"/>
                  </a:lnTo>
                  <a:close/>
                </a:path>
                <a:path w="4578350" h="9525">
                  <a:moveTo>
                    <a:pt x="2293734" y="0"/>
                  </a:moveTo>
                  <a:lnTo>
                    <a:pt x="2284209" y="0"/>
                  </a:lnTo>
                  <a:lnTo>
                    <a:pt x="2284209" y="9525"/>
                  </a:lnTo>
                  <a:lnTo>
                    <a:pt x="2293734" y="9525"/>
                  </a:lnTo>
                  <a:lnTo>
                    <a:pt x="2293734" y="0"/>
                  </a:lnTo>
                  <a:close/>
                </a:path>
                <a:path w="4578350" h="9525">
                  <a:moveTo>
                    <a:pt x="2350833" y="0"/>
                  </a:moveTo>
                  <a:lnTo>
                    <a:pt x="2341321" y="0"/>
                  </a:lnTo>
                  <a:lnTo>
                    <a:pt x="2341321" y="9525"/>
                  </a:lnTo>
                  <a:lnTo>
                    <a:pt x="2350833" y="9525"/>
                  </a:lnTo>
                  <a:lnTo>
                    <a:pt x="2350833" y="0"/>
                  </a:lnTo>
                  <a:close/>
                </a:path>
                <a:path w="4578350" h="9525">
                  <a:moveTo>
                    <a:pt x="2407945" y="0"/>
                  </a:moveTo>
                  <a:lnTo>
                    <a:pt x="2398420" y="0"/>
                  </a:lnTo>
                  <a:lnTo>
                    <a:pt x="2398420" y="9525"/>
                  </a:lnTo>
                  <a:lnTo>
                    <a:pt x="2407945" y="9525"/>
                  </a:lnTo>
                  <a:lnTo>
                    <a:pt x="2407945" y="0"/>
                  </a:lnTo>
                  <a:close/>
                </a:path>
                <a:path w="4578350" h="9525">
                  <a:moveTo>
                    <a:pt x="2465044" y="0"/>
                  </a:moveTo>
                  <a:lnTo>
                    <a:pt x="2455532" y="0"/>
                  </a:lnTo>
                  <a:lnTo>
                    <a:pt x="2455532" y="9525"/>
                  </a:lnTo>
                  <a:lnTo>
                    <a:pt x="2465044" y="9525"/>
                  </a:lnTo>
                  <a:lnTo>
                    <a:pt x="2465044" y="0"/>
                  </a:lnTo>
                  <a:close/>
                </a:path>
                <a:path w="4578350" h="9525">
                  <a:moveTo>
                    <a:pt x="2522156" y="0"/>
                  </a:moveTo>
                  <a:lnTo>
                    <a:pt x="2512631" y="0"/>
                  </a:lnTo>
                  <a:lnTo>
                    <a:pt x="2512631" y="9525"/>
                  </a:lnTo>
                  <a:lnTo>
                    <a:pt x="2522156" y="9525"/>
                  </a:lnTo>
                  <a:lnTo>
                    <a:pt x="2522156" y="0"/>
                  </a:lnTo>
                  <a:close/>
                </a:path>
                <a:path w="4578350" h="9525">
                  <a:moveTo>
                    <a:pt x="2579255" y="0"/>
                  </a:moveTo>
                  <a:lnTo>
                    <a:pt x="2569743" y="0"/>
                  </a:lnTo>
                  <a:lnTo>
                    <a:pt x="2569743" y="9525"/>
                  </a:lnTo>
                  <a:lnTo>
                    <a:pt x="2579255" y="9525"/>
                  </a:lnTo>
                  <a:lnTo>
                    <a:pt x="2579255" y="0"/>
                  </a:lnTo>
                  <a:close/>
                </a:path>
                <a:path w="4578350" h="9525">
                  <a:moveTo>
                    <a:pt x="2636367" y="0"/>
                  </a:moveTo>
                  <a:lnTo>
                    <a:pt x="2626842" y="0"/>
                  </a:lnTo>
                  <a:lnTo>
                    <a:pt x="2626842" y="9525"/>
                  </a:lnTo>
                  <a:lnTo>
                    <a:pt x="2636367" y="9525"/>
                  </a:lnTo>
                  <a:lnTo>
                    <a:pt x="2636367" y="0"/>
                  </a:lnTo>
                  <a:close/>
                </a:path>
                <a:path w="4578350" h="9525">
                  <a:moveTo>
                    <a:pt x="2693466" y="0"/>
                  </a:moveTo>
                  <a:lnTo>
                    <a:pt x="2683954" y="0"/>
                  </a:lnTo>
                  <a:lnTo>
                    <a:pt x="2683954" y="9525"/>
                  </a:lnTo>
                  <a:lnTo>
                    <a:pt x="2693466" y="9525"/>
                  </a:lnTo>
                  <a:lnTo>
                    <a:pt x="2693466" y="0"/>
                  </a:lnTo>
                  <a:close/>
                </a:path>
                <a:path w="4578350" h="9525">
                  <a:moveTo>
                    <a:pt x="2750578" y="0"/>
                  </a:moveTo>
                  <a:lnTo>
                    <a:pt x="2741053" y="0"/>
                  </a:lnTo>
                  <a:lnTo>
                    <a:pt x="2741053" y="9525"/>
                  </a:lnTo>
                  <a:lnTo>
                    <a:pt x="2750578" y="9525"/>
                  </a:lnTo>
                  <a:lnTo>
                    <a:pt x="2750578" y="0"/>
                  </a:lnTo>
                  <a:close/>
                </a:path>
                <a:path w="4578350" h="9525">
                  <a:moveTo>
                    <a:pt x="2807678" y="0"/>
                  </a:moveTo>
                  <a:lnTo>
                    <a:pt x="2798165" y="0"/>
                  </a:lnTo>
                  <a:lnTo>
                    <a:pt x="2798165" y="9525"/>
                  </a:lnTo>
                  <a:lnTo>
                    <a:pt x="2807678" y="9525"/>
                  </a:lnTo>
                  <a:lnTo>
                    <a:pt x="2807678" y="0"/>
                  </a:lnTo>
                  <a:close/>
                </a:path>
                <a:path w="4578350" h="9525">
                  <a:moveTo>
                    <a:pt x="2864789" y="0"/>
                  </a:moveTo>
                  <a:lnTo>
                    <a:pt x="2855264" y="0"/>
                  </a:lnTo>
                  <a:lnTo>
                    <a:pt x="2855264" y="9525"/>
                  </a:lnTo>
                  <a:lnTo>
                    <a:pt x="2864789" y="9525"/>
                  </a:lnTo>
                  <a:lnTo>
                    <a:pt x="2864789" y="0"/>
                  </a:lnTo>
                  <a:close/>
                </a:path>
                <a:path w="4578350" h="9525">
                  <a:moveTo>
                    <a:pt x="2921889" y="0"/>
                  </a:moveTo>
                  <a:lnTo>
                    <a:pt x="2912376" y="0"/>
                  </a:lnTo>
                  <a:lnTo>
                    <a:pt x="2912376" y="9525"/>
                  </a:lnTo>
                  <a:lnTo>
                    <a:pt x="2921889" y="9525"/>
                  </a:lnTo>
                  <a:lnTo>
                    <a:pt x="2921889" y="0"/>
                  </a:lnTo>
                  <a:close/>
                </a:path>
                <a:path w="4578350" h="9525">
                  <a:moveTo>
                    <a:pt x="2979001" y="0"/>
                  </a:moveTo>
                  <a:lnTo>
                    <a:pt x="2969476" y="0"/>
                  </a:lnTo>
                  <a:lnTo>
                    <a:pt x="2969476" y="9525"/>
                  </a:lnTo>
                  <a:lnTo>
                    <a:pt x="2979001" y="9525"/>
                  </a:lnTo>
                  <a:lnTo>
                    <a:pt x="2979001" y="0"/>
                  </a:lnTo>
                  <a:close/>
                </a:path>
                <a:path w="4578350" h="9525">
                  <a:moveTo>
                    <a:pt x="3034512" y="0"/>
                  </a:moveTo>
                  <a:lnTo>
                    <a:pt x="3026587" y="0"/>
                  </a:lnTo>
                  <a:lnTo>
                    <a:pt x="3026587" y="9525"/>
                  </a:lnTo>
                  <a:lnTo>
                    <a:pt x="3034512" y="9525"/>
                  </a:lnTo>
                  <a:lnTo>
                    <a:pt x="3034512" y="0"/>
                  </a:lnTo>
                  <a:close/>
                </a:path>
                <a:path w="4578350" h="9525">
                  <a:moveTo>
                    <a:pt x="3150311" y="0"/>
                  </a:moveTo>
                  <a:lnTo>
                    <a:pt x="3140799" y="0"/>
                  </a:lnTo>
                  <a:lnTo>
                    <a:pt x="3140799" y="9525"/>
                  </a:lnTo>
                  <a:lnTo>
                    <a:pt x="3150311" y="9525"/>
                  </a:lnTo>
                  <a:lnTo>
                    <a:pt x="3150311" y="0"/>
                  </a:lnTo>
                  <a:close/>
                </a:path>
                <a:path w="4578350" h="9525">
                  <a:moveTo>
                    <a:pt x="3207423" y="0"/>
                  </a:moveTo>
                  <a:lnTo>
                    <a:pt x="3197898" y="0"/>
                  </a:lnTo>
                  <a:lnTo>
                    <a:pt x="3197898" y="9525"/>
                  </a:lnTo>
                  <a:lnTo>
                    <a:pt x="3207423" y="9525"/>
                  </a:lnTo>
                  <a:lnTo>
                    <a:pt x="3207423" y="0"/>
                  </a:lnTo>
                  <a:close/>
                </a:path>
                <a:path w="4578350" h="9525">
                  <a:moveTo>
                    <a:pt x="3264522" y="0"/>
                  </a:moveTo>
                  <a:lnTo>
                    <a:pt x="3255010" y="0"/>
                  </a:lnTo>
                  <a:lnTo>
                    <a:pt x="3255010" y="9525"/>
                  </a:lnTo>
                  <a:lnTo>
                    <a:pt x="3264522" y="9525"/>
                  </a:lnTo>
                  <a:lnTo>
                    <a:pt x="3264522" y="0"/>
                  </a:lnTo>
                  <a:close/>
                </a:path>
                <a:path w="4578350" h="9525">
                  <a:moveTo>
                    <a:pt x="3321634" y="0"/>
                  </a:moveTo>
                  <a:lnTo>
                    <a:pt x="3312109" y="0"/>
                  </a:lnTo>
                  <a:lnTo>
                    <a:pt x="3312109" y="9525"/>
                  </a:lnTo>
                  <a:lnTo>
                    <a:pt x="3321634" y="9525"/>
                  </a:lnTo>
                  <a:lnTo>
                    <a:pt x="3321634" y="0"/>
                  </a:lnTo>
                  <a:close/>
                </a:path>
                <a:path w="4578350" h="9525">
                  <a:moveTo>
                    <a:pt x="3378733" y="0"/>
                  </a:moveTo>
                  <a:lnTo>
                    <a:pt x="3369221" y="0"/>
                  </a:lnTo>
                  <a:lnTo>
                    <a:pt x="3369221" y="9525"/>
                  </a:lnTo>
                  <a:lnTo>
                    <a:pt x="3378733" y="9525"/>
                  </a:lnTo>
                  <a:lnTo>
                    <a:pt x="3378733" y="0"/>
                  </a:lnTo>
                  <a:close/>
                </a:path>
                <a:path w="4578350" h="9525">
                  <a:moveTo>
                    <a:pt x="3435832" y="0"/>
                  </a:moveTo>
                  <a:lnTo>
                    <a:pt x="3426320" y="0"/>
                  </a:lnTo>
                  <a:lnTo>
                    <a:pt x="3426320" y="9525"/>
                  </a:lnTo>
                  <a:lnTo>
                    <a:pt x="3435832" y="9525"/>
                  </a:lnTo>
                  <a:lnTo>
                    <a:pt x="3435832" y="0"/>
                  </a:lnTo>
                  <a:close/>
                </a:path>
                <a:path w="4578350" h="9525">
                  <a:moveTo>
                    <a:pt x="3492944" y="0"/>
                  </a:moveTo>
                  <a:lnTo>
                    <a:pt x="3483432" y="0"/>
                  </a:lnTo>
                  <a:lnTo>
                    <a:pt x="3483432" y="9525"/>
                  </a:lnTo>
                  <a:lnTo>
                    <a:pt x="3492944" y="9525"/>
                  </a:lnTo>
                  <a:lnTo>
                    <a:pt x="3492944" y="0"/>
                  </a:lnTo>
                  <a:close/>
                </a:path>
                <a:path w="4578350" h="9525">
                  <a:moveTo>
                    <a:pt x="3550043" y="0"/>
                  </a:moveTo>
                  <a:lnTo>
                    <a:pt x="3540531" y="0"/>
                  </a:lnTo>
                  <a:lnTo>
                    <a:pt x="3540531" y="9525"/>
                  </a:lnTo>
                  <a:lnTo>
                    <a:pt x="3550043" y="9525"/>
                  </a:lnTo>
                  <a:lnTo>
                    <a:pt x="3550043" y="0"/>
                  </a:lnTo>
                  <a:close/>
                </a:path>
                <a:path w="4578350" h="9525">
                  <a:moveTo>
                    <a:pt x="3607155" y="0"/>
                  </a:moveTo>
                  <a:lnTo>
                    <a:pt x="3597643" y="0"/>
                  </a:lnTo>
                  <a:lnTo>
                    <a:pt x="3597643" y="9525"/>
                  </a:lnTo>
                  <a:lnTo>
                    <a:pt x="3607155" y="9525"/>
                  </a:lnTo>
                  <a:lnTo>
                    <a:pt x="3607155" y="0"/>
                  </a:lnTo>
                  <a:close/>
                </a:path>
                <a:path w="4578350" h="9525">
                  <a:moveTo>
                    <a:pt x="3664254" y="0"/>
                  </a:moveTo>
                  <a:lnTo>
                    <a:pt x="3654742" y="0"/>
                  </a:lnTo>
                  <a:lnTo>
                    <a:pt x="3654742" y="9525"/>
                  </a:lnTo>
                  <a:lnTo>
                    <a:pt x="3664254" y="9525"/>
                  </a:lnTo>
                  <a:lnTo>
                    <a:pt x="3664254" y="0"/>
                  </a:lnTo>
                  <a:close/>
                </a:path>
                <a:path w="4578350" h="9525">
                  <a:moveTo>
                    <a:pt x="3721366" y="0"/>
                  </a:moveTo>
                  <a:lnTo>
                    <a:pt x="3711841" y="0"/>
                  </a:lnTo>
                  <a:lnTo>
                    <a:pt x="3711841" y="9525"/>
                  </a:lnTo>
                  <a:lnTo>
                    <a:pt x="3721366" y="9525"/>
                  </a:lnTo>
                  <a:lnTo>
                    <a:pt x="3721366" y="0"/>
                  </a:lnTo>
                  <a:close/>
                </a:path>
                <a:path w="4578350" h="9525">
                  <a:moveTo>
                    <a:pt x="3778466" y="0"/>
                  </a:moveTo>
                  <a:lnTo>
                    <a:pt x="3768953" y="0"/>
                  </a:lnTo>
                  <a:lnTo>
                    <a:pt x="3768953" y="9525"/>
                  </a:lnTo>
                  <a:lnTo>
                    <a:pt x="3778466" y="9525"/>
                  </a:lnTo>
                  <a:lnTo>
                    <a:pt x="3778466" y="0"/>
                  </a:lnTo>
                  <a:close/>
                </a:path>
                <a:path w="4578350" h="9525">
                  <a:moveTo>
                    <a:pt x="3835577" y="0"/>
                  </a:moveTo>
                  <a:lnTo>
                    <a:pt x="3826052" y="0"/>
                  </a:lnTo>
                  <a:lnTo>
                    <a:pt x="3826052" y="9525"/>
                  </a:lnTo>
                  <a:lnTo>
                    <a:pt x="3835577" y="9525"/>
                  </a:lnTo>
                  <a:lnTo>
                    <a:pt x="3835577" y="0"/>
                  </a:lnTo>
                  <a:close/>
                </a:path>
                <a:path w="4578350" h="9525">
                  <a:moveTo>
                    <a:pt x="3892677" y="0"/>
                  </a:moveTo>
                  <a:lnTo>
                    <a:pt x="3883164" y="0"/>
                  </a:lnTo>
                  <a:lnTo>
                    <a:pt x="3883164" y="9525"/>
                  </a:lnTo>
                  <a:lnTo>
                    <a:pt x="3892677" y="9525"/>
                  </a:lnTo>
                  <a:lnTo>
                    <a:pt x="3892677" y="0"/>
                  </a:lnTo>
                  <a:close/>
                </a:path>
                <a:path w="4578350" h="9525">
                  <a:moveTo>
                    <a:pt x="3949789" y="0"/>
                  </a:moveTo>
                  <a:lnTo>
                    <a:pt x="3940264" y="0"/>
                  </a:lnTo>
                  <a:lnTo>
                    <a:pt x="3940264" y="9525"/>
                  </a:lnTo>
                  <a:lnTo>
                    <a:pt x="3949789" y="9525"/>
                  </a:lnTo>
                  <a:lnTo>
                    <a:pt x="3949789" y="0"/>
                  </a:lnTo>
                  <a:close/>
                </a:path>
                <a:path w="4578350" h="9525">
                  <a:moveTo>
                    <a:pt x="4006888" y="0"/>
                  </a:moveTo>
                  <a:lnTo>
                    <a:pt x="3997375" y="0"/>
                  </a:lnTo>
                  <a:lnTo>
                    <a:pt x="3997375" y="9525"/>
                  </a:lnTo>
                  <a:lnTo>
                    <a:pt x="4006888" y="9525"/>
                  </a:lnTo>
                  <a:lnTo>
                    <a:pt x="4006888" y="0"/>
                  </a:lnTo>
                  <a:close/>
                </a:path>
                <a:path w="4578350" h="9525">
                  <a:moveTo>
                    <a:pt x="4064000" y="0"/>
                  </a:moveTo>
                  <a:lnTo>
                    <a:pt x="4054475" y="0"/>
                  </a:lnTo>
                  <a:lnTo>
                    <a:pt x="4054475" y="9525"/>
                  </a:lnTo>
                  <a:lnTo>
                    <a:pt x="4064000" y="9525"/>
                  </a:lnTo>
                  <a:lnTo>
                    <a:pt x="4064000" y="0"/>
                  </a:lnTo>
                  <a:close/>
                </a:path>
                <a:path w="4578350" h="9525">
                  <a:moveTo>
                    <a:pt x="4121099" y="0"/>
                  </a:moveTo>
                  <a:lnTo>
                    <a:pt x="4111587" y="0"/>
                  </a:lnTo>
                  <a:lnTo>
                    <a:pt x="4111587" y="9525"/>
                  </a:lnTo>
                  <a:lnTo>
                    <a:pt x="4121099" y="9525"/>
                  </a:lnTo>
                  <a:lnTo>
                    <a:pt x="4121099" y="0"/>
                  </a:lnTo>
                  <a:close/>
                </a:path>
                <a:path w="4578350" h="9525">
                  <a:moveTo>
                    <a:pt x="4178211" y="0"/>
                  </a:moveTo>
                  <a:lnTo>
                    <a:pt x="4168686" y="0"/>
                  </a:lnTo>
                  <a:lnTo>
                    <a:pt x="4168686" y="9525"/>
                  </a:lnTo>
                  <a:lnTo>
                    <a:pt x="4178211" y="9525"/>
                  </a:lnTo>
                  <a:lnTo>
                    <a:pt x="4178211" y="0"/>
                  </a:lnTo>
                  <a:close/>
                </a:path>
                <a:path w="4578350" h="9525">
                  <a:moveTo>
                    <a:pt x="4235310" y="0"/>
                  </a:moveTo>
                  <a:lnTo>
                    <a:pt x="4225798" y="0"/>
                  </a:lnTo>
                  <a:lnTo>
                    <a:pt x="4225798" y="9525"/>
                  </a:lnTo>
                  <a:lnTo>
                    <a:pt x="4235310" y="9525"/>
                  </a:lnTo>
                  <a:lnTo>
                    <a:pt x="4235310" y="0"/>
                  </a:lnTo>
                  <a:close/>
                </a:path>
                <a:path w="4578350" h="9525">
                  <a:moveTo>
                    <a:pt x="4292422" y="0"/>
                  </a:moveTo>
                  <a:lnTo>
                    <a:pt x="4282897" y="0"/>
                  </a:lnTo>
                  <a:lnTo>
                    <a:pt x="4282897" y="9525"/>
                  </a:lnTo>
                  <a:lnTo>
                    <a:pt x="4292422" y="9525"/>
                  </a:lnTo>
                  <a:lnTo>
                    <a:pt x="4292422" y="0"/>
                  </a:lnTo>
                  <a:close/>
                </a:path>
                <a:path w="4578350" h="9525">
                  <a:moveTo>
                    <a:pt x="4349521" y="0"/>
                  </a:moveTo>
                  <a:lnTo>
                    <a:pt x="4340009" y="0"/>
                  </a:lnTo>
                  <a:lnTo>
                    <a:pt x="4340009" y="9525"/>
                  </a:lnTo>
                  <a:lnTo>
                    <a:pt x="4349521" y="9525"/>
                  </a:lnTo>
                  <a:lnTo>
                    <a:pt x="4349521" y="0"/>
                  </a:lnTo>
                  <a:close/>
                </a:path>
                <a:path w="4578350" h="9525">
                  <a:moveTo>
                    <a:pt x="4406633" y="0"/>
                  </a:moveTo>
                  <a:lnTo>
                    <a:pt x="4397108" y="0"/>
                  </a:lnTo>
                  <a:lnTo>
                    <a:pt x="4397108" y="9525"/>
                  </a:lnTo>
                  <a:lnTo>
                    <a:pt x="4406633" y="9525"/>
                  </a:lnTo>
                  <a:lnTo>
                    <a:pt x="4406633" y="0"/>
                  </a:lnTo>
                  <a:close/>
                </a:path>
                <a:path w="4578350" h="9525">
                  <a:moveTo>
                    <a:pt x="4463732" y="0"/>
                  </a:moveTo>
                  <a:lnTo>
                    <a:pt x="4454220" y="0"/>
                  </a:lnTo>
                  <a:lnTo>
                    <a:pt x="4454220" y="9525"/>
                  </a:lnTo>
                  <a:lnTo>
                    <a:pt x="4463732" y="9525"/>
                  </a:lnTo>
                  <a:lnTo>
                    <a:pt x="4463732" y="0"/>
                  </a:lnTo>
                  <a:close/>
                </a:path>
                <a:path w="4578350" h="9525">
                  <a:moveTo>
                    <a:pt x="4520844" y="0"/>
                  </a:moveTo>
                  <a:lnTo>
                    <a:pt x="4511319" y="0"/>
                  </a:lnTo>
                  <a:lnTo>
                    <a:pt x="4511319" y="9525"/>
                  </a:lnTo>
                  <a:lnTo>
                    <a:pt x="4520844" y="9525"/>
                  </a:lnTo>
                  <a:lnTo>
                    <a:pt x="4520844" y="0"/>
                  </a:lnTo>
                  <a:close/>
                </a:path>
                <a:path w="4578350" h="9525">
                  <a:moveTo>
                    <a:pt x="4577943" y="0"/>
                  </a:moveTo>
                  <a:lnTo>
                    <a:pt x="4568431" y="0"/>
                  </a:lnTo>
                  <a:lnTo>
                    <a:pt x="4568431" y="9525"/>
                  </a:lnTo>
                  <a:lnTo>
                    <a:pt x="4577943" y="9525"/>
                  </a:lnTo>
                  <a:lnTo>
                    <a:pt x="4577943" y="0"/>
                  </a:lnTo>
                  <a:close/>
                </a:path>
              </a:pathLst>
            </a:custGeom>
            <a:solidFill>
              <a:srgbClr val="C7C6C3"/>
            </a:solidFill>
          </p:spPr>
          <p:txBody>
            <a:bodyPr wrap="square" lIns="0" tIns="0" rIns="0" bIns="0" rtlCol="0"/>
            <a:lstStyle/>
            <a:p>
              <a:endParaRPr/>
            </a:p>
          </p:txBody>
        </p:sp>
        <p:sp>
          <p:nvSpPr>
            <p:cNvPr id="30" name="object 30"/>
            <p:cNvSpPr/>
            <p:nvPr/>
          </p:nvSpPr>
          <p:spPr>
            <a:xfrm>
              <a:off x="3988028" y="3650208"/>
              <a:ext cx="8175625" cy="935355"/>
            </a:xfrm>
            <a:custGeom>
              <a:avLst/>
              <a:gdLst/>
              <a:ahLst/>
              <a:cxnLst/>
              <a:rect l="l" t="t" r="r" b="b"/>
              <a:pathLst>
                <a:path w="8175625" h="935354">
                  <a:moveTo>
                    <a:pt x="9512" y="0"/>
                  </a:moveTo>
                  <a:lnTo>
                    <a:pt x="0" y="0"/>
                  </a:lnTo>
                  <a:lnTo>
                    <a:pt x="0" y="9512"/>
                  </a:lnTo>
                  <a:lnTo>
                    <a:pt x="9512" y="9512"/>
                  </a:lnTo>
                  <a:lnTo>
                    <a:pt x="9512" y="0"/>
                  </a:lnTo>
                  <a:close/>
                </a:path>
                <a:path w="8175625" h="935354">
                  <a:moveTo>
                    <a:pt x="66624" y="0"/>
                  </a:moveTo>
                  <a:lnTo>
                    <a:pt x="57111" y="0"/>
                  </a:lnTo>
                  <a:lnTo>
                    <a:pt x="57111" y="9512"/>
                  </a:lnTo>
                  <a:lnTo>
                    <a:pt x="66624" y="9512"/>
                  </a:lnTo>
                  <a:lnTo>
                    <a:pt x="66624" y="0"/>
                  </a:lnTo>
                  <a:close/>
                </a:path>
                <a:path w="8175625" h="935354">
                  <a:moveTo>
                    <a:pt x="237934" y="0"/>
                  </a:moveTo>
                  <a:lnTo>
                    <a:pt x="228422" y="0"/>
                  </a:lnTo>
                  <a:lnTo>
                    <a:pt x="228422" y="9512"/>
                  </a:lnTo>
                  <a:lnTo>
                    <a:pt x="237934" y="9512"/>
                  </a:lnTo>
                  <a:lnTo>
                    <a:pt x="237934" y="0"/>
                  </a:lnTo>
                  <a:close/>
                </a:path>
                <a:path w="8175625" h="935354">
                  <a:moveTo>
                    <a:pt x="295046" y="0"/>
                  </a:moveTo>
                  <a:lnTo>
                    <a:pt x="285521" y="0"/>
                  </a:lnTo>
                  <a:lnTo>
                    <a:pt x="285521" y="9512"/>
                  </a:lnTo>
                  <a:lnTo>
                    <a:pt x="295046" y="9512"/>
                  </a:lnTo>
                  <a:lnTo>
                    <a:pt x="295046" y="0"/>
                  </a:lnTo>
                  <a:close/>
                </a:path>
                <a:path w="8175625" h="935354">
                  <a:moveTo>
                    <a:pt x="352145" y="0"/>
                  </a:moveTo>
                  <a:lnTo>
                    <a:pt x="342633" y="0"/>
                  </a:lnTo>
                  <a:lnTo>
                    <a:pt x="342633" y="9512"/>
                  </a:lnTo>
                  <a:lnTo>
                    <a:pt x="352145" y="9512"/>
                  </a:lnTo>
                  <a:lnTo>
                    <a:pt x="352145" y="0"/>
                  </a:lnTo>
                  <a:close/>
                </a:path>
                <a:path w="8175625" h="935354">
                  <a:moveTo>
                    <a:pt x="409257" y="0"/>
                  </a:moveTo>
                  <a:lnTo>
                    <a:pt x="399732" y="0"/>
                  </a:lnTo>
                  <a:lnTo>
                    <a:pt x="399732" y="9512"/>
                  </a:lnTo>
                  <a:lnTo>
                    <a:pt x="409257" y="9512"/>
                  </a:lnTo>
                  <a:lnTo>
                    <a:pt x="409257" y="0"/>
                  </a:lnTo>
                  <a:close/>
                </a:path>
                <a:path w="8175625" h="935354">
                  <a:moveTo>
                    <a:pt x="466356" y="0"/>
                  </a:moveTo>
                  <a:lnTo>
                    <a:pt x="456844" y="0"/>
                  </a:lnTo>
                  <a:lnTo>
                    <a:pt x="456844" y="9512"/>
                  </a:lnTo>
                  <a:lnTo>
                    <a:pt x="466356" y="9512"/>
                  </a:lnTo>
                  <a:lnTo>
                    <a:pt x="466356" y="0"/>
                  </a:lnTo>
                  <a:close/>
                </a:path>
                <a:path w="8175625" h="935354">
                  <a:moveTo>
                    <a:pt x="523468" y="0"/>
                  </a:moveTo>
                  <a:lnTo>
                    <a:pt x="513943" y="0"/>
                  </a:lnTo>
                  <a:lnTo>
                    <a:pt x="513943" y="9512"/>
                  </a:lnTo>
                  <a:lnTo>
                    <a:pt x="523468" y="9512"/>
                  </a:lnTo>
                  <a:lnTo>
                    <a:pt x="523468" y="0"/>
                  </a:lnTo>
                  <a:close/>
                </a:path>
                <a:path w="8175625" h="935354">
                  <a:moveTo>
                    <a:pt x="580567" y="0"/>
                  </a:moveTo>
                  <a:lnTo>
                    <a:pt x="571055" y="0"/>
                  </a:lnTo>
                  <a:lnTo>
                    <a:pt x="571055" y="9512"/>
                  </a:lnTo>
                  <a:lnTo>
                    <a:pt x="580567" y="9512"/>
                  </a:lnTo>
                  <a:lnTo>
                    <a:pt x="580567" y="0"/>
                  </a:lnTo>
                  <a:close/>
                </a:path>
                <a:path w="8175625" h="935354">
                  <a:moveTo>
                    <a:pt x="4577943" y="925309"/>
                  </a:moveTo>
                  <a:lnTo>
                    <a:pt x="4568431" y="925309"/>
                  </a:lnTo>
                  <a:lnTo>
                    <a:pt x="4568431" y="934834"/>
                  </a:lnTo>
                  <a:lnTo>
                    <a:pt x="4577943" y="934834"/>
                  </a:lnTo>
                  <a:lnTo>
                    <a:pt x="4577943" y="925309"/>
                  </a:lnTo>
                  <a:close/>
                </a:path>
                <a:path w="8175625" h="935354">
                  <a:moveTo>
                    <a:pt x="4635055" y="925309"/>
                  </a:moveTo>
                  <a:lnTo>
                    <a:pt x="4625530" y="925309"/>
                  </a:lnTo>
                  <a:lnTo>
                    <a:pt x="4625530" y="934834"/>
                  </a:lnTo>
                  <a:lnTo>
                    <a:pt x="4635055" y="934834"/>
                  </a:lnTo>
                  <a:lnTo>
                    <a:pt x="4635055" y="925309"/>
                  </a:lnTo>
                  <a:close/>
                </a:path>
                <a:path w="8175625" h="935354">
                  <a:moveTo>
                    <a:pt x="4692154" y="925309"/>
                  </a:moveTo>
                  <a:lnTo>
                    <a:pt x="4682642" y="925309"/>
                  </a:lnTo>
                  <a:lnTo>
                    <a:pt x="4682642" y="934834"/>
                  </a:lnTo>
                  <a:lnTo>
                    <a:pt x="4692154" y="934834"/>
                  </a:lnTo>
                  <a:lnTo>
                    <a:pt x="4692154" y="925309"/>
                  </a:lnTo>
                  <a:close/>
                </a:path>
                <a:path w="8175625" h="935354">
                  <a:moveTo>
                    <a:pt x="4806366" y="925309"/>
                  </a:moveTo>
                  <a:lnTo>
                    <a:pt x="4796853" y="925309"/>
                  </a:lnTo>
                  <a:lnTo>
                    <a:pt x="4796853" y="934834"/>
                  </a:lnTo>
                  <a:lnTo>
                    <a:pt x="4806366" y="934834"/>
                  </a:lnTo>
                  <a:lnTo>
                    <a:pt x="4806366" y="925309"/>
                  </a:lnTo>
                  <a:close/>
                </a:path>
                <a:path w="8175625" h="935354">
                  <a:moveTo>
                    <a:pt x="4863477" y="925309"/>
                  </a:moveTo>
                  <a:lnTo>
                    <a:pt x="4853952" y="925309"/>
                  </a:lnTo>
                  <a:lnTo>
                    <a:pt x="4853952" y="934834"/>
                  </a:lnTo>
                  <a:lnTo>
                    <a:pt x="4863477" y="934834"/>
                  </a:lnTo>
                  <a:lnTo>
                    <a:pt x="4863477" y="925309"/>
                  </a:lnTo>
                  <a:close/>
                </a:path>
                <a:path w="8175625" h="935354">
                  <a:moveTo>
                    <a:pt x="4920577" y="925309"/>
                  </a:moveTo>
                  <a:lnTo>
                    <a:pt x="4911064" y="925309"/>
                  </a:lnTo>
                  <a:lnTo>
                    <a:pt x="4911064" y="934834"/>
                  </a:lnTo>
                  <a:lnTo>
                    <a:pt x="4920577" y="934834"/>
                  </a:lnTo>
                  <a:lnTo>
                    <a:pt x="4920577" y="925309"/>
                  </a:lnTo>
                  <a:close/>
                </a:path>
                <a:path w="8175625" h="935354">
                  <a:moveTo>
                    <a:pt x="4977689" y="925309"/>
                  </a:moveTo>
                  <a:lnTo>
                    <a:pt x="4968164" y="925309"/>
                  </a:lnTo>
                  <a:lnTo>
                    <a:pt x="4968164" y="934834"/>
                  </a:lnTo>
                  <a:lnTo>
                    <a:pt x="4977689" y="934834"/>
                  </a:lnTo>
                  <a:lnTo>
                    <a:pt x="4977689" y="925309"/>
                  </a:lnTo>
                  <a:close/>
                </a:path>
                <a:path w="8175625" h="935354">
                  <a:moveTo>
                    <a:pt x="5034788" y="925309"/>
                  </a:moveTo>
                  <a:lnTo>
                    <a:pt x="5025275" y="925309"/>
                  </a:lnTo>
                  <a:lnTo>
                    <a:pt x="5025275" y="934834"/>
                  </a:lnTo>
                  <a:lnTo>
                    <a:pt x="5034788" y="934834"/>
                  </a:lnTo>
                  <a:lnTo>
                    <a:pt x="5034788" y="925309"/>
                  </a:lnTo>
                  <a:close/>
                </a:path>
                <a:path w="8175625" h="935354">
                  <a:moveTo>
                    <a:pt x="5091900" y="925309"/>
                  </a:moveTo>
                  <a:lnTo>
                    <a:pt x="5082375" y="925309"/>
                  </a:lnTo>
                  <a:lnTo>
                    <a:pt x="5082375" y="934834"/>
                  </a:lnTo>
                  <a:lnTo>
                    <a:pt x="5091900" y="934834"/>
                  </a:lnTo>
                  <a:lnTo>
                    <a:pt x="5091900" y="925309"/>
                  </a:lnTo>
                  <a:close/>
                </a:path>
                <a:path w="8175625" h="935354">
                  <a:moveTo>
                    <a:pt x="5148999" y="925309"/>
                  </a:moveTo>
                  <a:lnTo>
                    <a:pt x="5139487" y="925309"/>
                  </a:lnTo>
                  <a:lnTo>
                    <a:pt x="5139487" y="934834"/>
                  </a:lnTo>
                  <a:lnTo>
                    <a:pt x="5148999" y="934834"/>
                  </a:lnTo>
                  <a:lnTo>
                    <a:pt x="5148999" y="925309"/>
                  </a:lnTo>
                  <a:close/>
                </a:path>
                <a:path w="8175625" h="935354">
                  <a:moveTo>
                    <a:pt x="5263210" y="925309"/>
                  </a:moveTo>
                  <a:lnTo>
                    <a:pt x="5262829" y="925309"/>
                  </a:lnTo>
                  <a:lnTo>
                    <a:pt x="5262829" y="934834"/>
                  </a:lnTo>
                  <a:lnTo>
                    <a:pt x="5263210" y="934834"/>
                  </a:lnTo>
                  <a:lnTo>
                    <a:pt x="5263210" y="925309"/>
                  </a:lnTo>
                  <a:close/>
                </a:path>
                <a:path w="8175625" h="935354">
                  <a:moveTo>
                    <a:pt x="5320309" y="925309"/>
                  </a:moveTo>
                  <a:lnTo>
                    <a:pt x="5310797" y="925309"/>
                  </a:lnTo>
                  <a:lnTo>
                    <a:pt x="5310797" y="934834"/>
                  </a:lnTo>
                  <a:lnTo>
                    <a:pt x="5320309" y="934834"/>
                  </a:lnTo>
                  <a:lnTo>
                    <a:pt x="5320309" y="925309"/>
                  </a:lnTo>
                  <a:close/>
                </a:path>
                <a:path w="8175625" h="935354">
                  <a:moveTo>
                    <a:pt x="5377421" y="925309"/>
                  </a:moveTo>
                  <a:lnTo>
                    <a:pt x="5367909" y="925309"/>
                  </a:lnTo>
                  <a:lnTo>
                    <a:pt x="5367909" y="934834"/>
                  </a:lnTo>
                  <a:lnTo>
                    <a:pt x="5377421" y="934834"/>
                  </a:lnTo>
                  <a:lnTo>
                    <a:pt x="5377421" y="925309"/>
                  </a:lnTo>
                  <a:close/>
                </a:path>
                <a:path w="8175625" h="935354">
                  <a:moveTo>
                    <a:pt x="5434520" y="925309"/>
                  </a:moveTo>
                  <a:lnTo>
                    <a:pt x="5425008" y="925309"/>
                  </a:lnTo>
                  <a:lnTo>
                    <a:pt x="5425008" y="934834"/>
                  </a:lnTo>
                  <a:lnTo>
                    <a:pt x="5434520" y="934834"/>
                  </a:lnTo>
                  <a:lnTo>
                    <a:pt x="5434520" y="925309"/>
                  </a:lnTo>
                  <a:close/>
                </a:path>
                <a:path w="8175625" h="935354">
                  <a:moveTo>
                    <a:pt x="5491632" y="925309"/>
                  </a:moveTo>
                  <a:lnTo>
                    <a:pt x="5482107" y="925309"/>
                  </a:lnTo>
                  <a:lnTo>
                    <a:pt x="5482107" y="934834"/>
                  </a:lnTo>
                  <a:lnTo>
                    <a:pt x="5491632" y="934834"/>
                  </a:lnTo>
                  <a:lnTo>
                    <a:pt x="5491632" y="925309"/>
                  </a:lnTo>
                  <a:close/>
                </a:path>
                <a:path w="8175625" h="935354">
                  <a:moveTo>
                    <a:pt x="5548731" y="925309"/>
                  </a:moveTo>
                  <a:lnTo>
                    <a:pt x="5539219" y="925309"/>
                  </a:lnTo>
                  <a:lnTo>
                    <a:pt x="5539219" y="934834"/>
                  </a:lnTo>
                  <a:lnTo>
                    <a:pt x="5548731" y="934834"/>
                  </a:lnTo>
                  <a:lnTo>
                    <a:pt x="5548731" y="925309"/>
                  </a:lnTo>
                  <a:close/>
                </a:path>
                <a:path w="8175625" h="935354">
                  <a:moveTo>
                    <a:pt x="5605843" y="925309"/>
                  </a:moveTo>
                  <a:lnTo>
                    <a:pt x="5596318" y="925309"/>
                  </a:lnTo>
                  <a:lnTo>
                    <a:pt x="5596318" y="934834"/>
                  </a:lnTo>
                  <a:lnTo>
                    <a:pt x="5605843" y="934834"/>
                  </a:lnTo>
                  <a:lnTo>
                    <a:pt x="5605843" y="925309"/>
                  </a:lnTo>
                  <a:close/>
                </a:path>
                <a:path w="8175625" h="935354">
                  <a:moveTo>
                    <a:pt x="5662942" y="925309"/>
                  </a:moveTo>
                  <a:lnTo>
                    <a:pt x="5653430" y="925309"/>
                  </a:lnTo>
                  <a:lnTo>
                    <a:pt x="5653430" y="934834"/>
                  </a:lnTo>
                  <a:lnTo>
                    <a:pt x="5662942" y="934834"/>
                  </a:lnTo>
                  <a:lnTo>
                    <a:pt x="5662942" y="925309"/>
                  </a:lnTo>
                  <a:close/>
                </a:path>
                <a:path w="8175625" h="935354">
                  <a:moveTo>
                    <a:pt x="5720054" y="925309"/>
                  </a:moveTo>
                  <a:lnTo>
                    <a:pt x="5710529" y="925309"/>
                  </a:lnTo>
                  <a:lnTo>
                    <a:pt x="5710529" y="934834"/>
                  </a:lnTo>
                  <a:lnTo>
                    <a:pt x="5720054" y="934834"/>
                  </a:lnTo>
                  <a:lnTo>
                    <a:pt x="5720054" y="925309"/>
                  </a:lnTo>
                  <a:close/>
                </a:path>
                <a:path w="8175625" h="935354">
                  <a:moveTo>
                    <a:pt x="5777154" y="925309"/>
                  </a:moveTo>
                  <a:lnTo>
                    <a:pt x="5767641" y="925309"/>
                  </a:lnTo>
                  <a:lnTo>
                    <a:pt x="5767641" y="934834"/>
                  </a:lnTo>
                  <a:lnTo>
                    <a:pt x="5777154" y="934834"/>
                  </a:lnTo>
                  <a:lnTo>
                    <a:pt x="5777154" y="925309"/>
                  </a:lnTo>
                  <a:close/>
                </a:path>
                <a:path w="8175625" h="935354">
                  <a:moveTo>
                    <a:pt x="5834265" y="925309"/>
                  </a:moveTo>
                  <a:lnTo>
                    <a:pt x="5824740" y="925309"/>
                  </a:lnTo>
                  <a:lnTo>
                    <a:pt x="5824740" y="934834"/>
                  </a:lnTo>
                  <a:lnTo>
                    <a:pt x="5834265" y="934834"/>
                  </a:lnTo>
                  <a:lnTo>
                    <a:pt x="5834265" y="925309"/>
                  </a:lnTo>
                  <a:close/>
                </a:path>
                <a:path w="8175625" h="935354">
                  <a:moveTo>
                    <a:pt x="5891365" y="925309"/>
                  </a:moveTo>
                  <a:lnTo>
                    <a:pt x="5881852" y="925309"/>
                  </a:lnTo>
                  <a:lnTo>
                    <a:pt x="5881852" y="934834"/>
                  </a:lnTo>
                  <a:lnTo>
                    <a:pt x="5891365" y="934834"/>
                  </a:lnTo>
                  <a:lnTo>
                    <a:pt x="5891365" y="925309"/>
                  </a:lnTo>
                  <a:close/>
                </a:path>
                <a:path w="8175625" h="935354">
                  <a:moveTo>
                    <a:pt x="5948477" y="925309"/>
                  </a:moveTo>
                  <a:lnTo>
                    <a:pt x="5938952" y="925309"/>
                  </a:lnTo>
                  <a:lnTo>
                    <a:pt x="5938952" y="934834"/>
                  </a:lnTo>
                  <a:lnTo>
                    <a:pt x="5948477" y="934834"/>
                  </a:lnTo>
                  <a:lnTo>
                    <a:pt x="5948477" y="925309"/>
                  </a:lnTo>
                  <a:close/>
                </a:path>
                <a:path w="8175625" h="935354">
                  <a:moveTo>
                    <a:pt x="6005576" y="925309"/>
                  </a:moveTo>
                  <a:lnTo>
                    <a:pt x="5996063" y="925309"/>
                  </a:lnTo>
                  <a:lnTo>
                    <a:pt x="5996063" y="934834"/>
                  </a:lnTo>
                  <a:lnTo>
                    <a:pt x="6005576" y="934834"/>
                  </a:lnTo>
                  <a:lnTo>
                    <a:pt x="6005576" y="925309"/>
                  </a:lnTo>
                  <a:close/>
                </a:path>
                <a:path w="8175625" h="935354">
                  <a:moveTo>
                    <a:pt x="6062688" y="925309"/>
                  </a:moveTo>
                  <a:lnTo>
                    <a:pt x="6053163" y="925309"/>
                  </a:lnTo>
                  <a:lnTo>
                    <a:pt x="6053163" y="934834"/>
                  </a:lnTo>
                  <a:lnTo>
                    <a:pt x="6062688" y="934834"/>
                  </a:lnTo>
                  <a:lnTo>
                    <a:pt x="6062688" y="925309"/>
                  </a:lnTo>
                  <a:close/>
                </a:path>
                <a:path w="8175625" h="935354">
                  <a:moveTo>
                    <a:pt x="6119787" y="925309"/>
                  </a:moveTo>
                  <a:lnTo>
                    <a:pt x="6110275" y="925309"/>
                  </a:lnTo>
                  <a:lnTo>
                    <a:pt x="6110275" y="934834"/>
                  </a:lnTo>
                  <a:lnTo>
                    <a:pt x="6119787" y="934834"/>
                  </a:lnTo>
                  <a:lnTo>
                    <a:pt x="6119787" y="925309"/>
                  </a:lnTo>
                  <a:close/>
                </a:path>
                <a:path w="8175625" h="935354">
                  <a:moveTo>
                    <a:pt x="6176899" y="925309"/>
                  </a:moveTo>
                  <a:lnTo>
                    <a:pt x="6167374" y="925309"/>
                  </a:lnTo>
                  <a:lnTo>
                    <a:pt x="6167374" y="934834"/>
                  </a:lnTo>
                  <a:lnTo>
                    <a:pt x="6176899" y="934834"/>
                  </a:lnTo>
                  <a:lnTo>
                    <a:pt x="6176899" y="925309"/>
                  </a:lnTo>
                  <a:close/>
                </a:path>
                <a:path w="8175625" h="935354">
                  <a:moveTo>
                    <a:pt x="6233998" y="925309"/>
                  </a:moveTo>
                  <a:lnTo>
                    <a:pt x="6224486" y="925309"/>
                  </a:lnTo>
                  <a:lnTo>
                    <a:pt x="6224486" y="934834"/>
                  </a:lnTo>
                  <a:lnTo>
                    <a:pt x="6233998" y="934834"/>
                  </a:lnTo>
                  <a:lnTo>
                    <a:pt x="6233998" y="925309"/>
                  </a:lnTo>
                  <a:close/>
                </a:path>
                <a:path w="8175625" h="935354">
                  <a:moveTo>
                    <a:pt x="6291110" y="925309"/>
                  </a:moveTo>
                  <a:lnTo>
                    <a:pt x="6281585" y="925309"/>
                  </a:lnTo>
                  <a:lnTo>
                    <a:pt x="6281585" y="934834"/>
                  </a:lnTo>
                  <a:lnTo>
                    <a:pt x="6291110" y="934834"/>
                  </a:lnTo>
                  <a:lnTo>
                    <a:pt x="6291110" y="925309"/>
                  </a:lnTo>
                  <a:close/>
                </a:path>
                <a:path w="8175625" h="935354">
                  <a:moveTo>
                    <a:pt x="6348209" y="925309"/>
                  </a:moveTo>
                  <a:lnTo>
                    <a:pt x="6338697" y="925309"/>
                  </a:lnTo>
                  <a:lnTo>
                    <a:pt x="6338697" y="934834"/>
                  </a:lnTo>
                  <a:lnTo>
                    <a:pt x="6348209" y="934834"/>
                  </a:lnTo>
                  <a:lnTo>
                    <a:pt x="6348209" y="925309"/>
                  </a:lnTo>
                  <a:close/>
                </a:path>
                <a:path w="8175625" h="935354">
                  <a:moveTo>
                    <a:pt x="6405321" y="925309"/>
                  </a:moveTo>
                  <a:lnTo>
                    <a:pt x="6395796" y="925309"/>
                  </a:lnTo>
                  <a:lnTo>
                    <a:pt x="6395796" y="934834"/>
                  </a:lnTo>
                  <a:lnTo>
                    <a:pt x="6405321" y="934834"/>
                  </a:lnTo>
                  <a:lnTo>
                    <a:pt x="6405321" y="925309"/>
                  </a:lnTo>
                  <a:close/>
                </a:path>
                <a:path w="8175625" h="935354">
                  <a:moveTo>
                    <a:pt x="6462420" y="925309"/>
                  </a:moveTo>
                  <a:lnTo>
                    <a:pt x="6452908" y="925309"/>
                  </a:lnTo>
                  <a:lnTo>
                    <a:pt x="6452908" y="934834"/>
                  </a:lnTo>
                  <a:lnTo>
                    <a:pt x="6462420" y="934834"/>
                  </a:lnTo>
                  <a:lnTo>
                    <a:pt x="6462420" y="925309"/>
                  </a:lnTo>
                  <a:close/>
                </a:path>
                <a:path w="8175625" h="935354">
                  <a:moveTo>
                    <a:pt x="6519532" y="925309"/>
                  </a:moveTo>
                  <a:lnTo>
                    <a:pt x="6510007" y="925309"/>
                  </a:lnTo>
                  <a:lnTo>
                    <a:pt x="6510007" y="934834"/>
                  </a:lnTo>
                  <a:lnTo>
                    <a:pt x="6519532" y="934834"/>
                  </a:lnTo>
                  <a:lnTo>
                    <a:pt x="6519532" y="925309"/>
                  </a:lnTo>
                  <a:close/>
                </a:path>
                <a:path w="8175625" h="935354">
                  <a:moveTo>
                    <a:pt x="6576631" y="925309"/>
                  </a:moveTo>
                  <a:lnTo>
                    <a:pt x="6567119" y="925309"/>
                  </a:lnTo>
                  <a:lnTo>
                    <a:pt x="6567119" y="934834"/>
                  </a:lnTo>
                  <a:lnTo>
                    <a:pt x="6576631" y="934834"/>
                  </a:lnTo>
                  <a:lnTo>
                    <a:pt x="6576631" y="925309"/>
                  </a:lnTo>
                  <a:close/>
                </a:path>
                <a:path w="8175625" h="935354">
                  <a:moveTo>
                    <a:pt x="6633743" y="925309"/>
                  </a:moveTo>
                  <a:lnTo>
                    <a:pt x="6624218" y="925309"/>
                  </a:lnTo>
                  <a:lnTo>
                    <a:pt x="6624218" y="934834"/>
                  </a:lnTo>
                  <a:lnTo>
                    <a:pt x="6633743" y="934834"/>
                  </a:lnTo>
                  <a:lnTo>
                    <a:pt x="6633743" y="925309"/>
                  </a:lnTo>
                  <a:close/>
                </a:path>
                <a:path w="8175625" h="935354">
                  <a:moveTo>
                    <a:pt x="6690842" y="925309"/>
                  </a:moveTo>
                  <a:lnTo>
                    <a:pt x="6681330" y="925309"/>
                  </a:lnTo>
                  <a:lnTo>
                    <a:pt x="6681330" y="934834"/>
                  </a:lnTo>
                  <a:lnTo>
                    <a:pt x="6690842" y="934834"/>
                  </a:lnTo>
                  <a:lnTo>
                    <a:pt x="6690842" y="925309"/>
                  </a:lnTo>
                  <a:close/>
                </a:path>
                <a:path w="8175625" h="935354">
                  <a:moveTo>
                    <a:pt x="6747954" y="925309"/>
                  </a:moveTo>
                  <a:lnTo>
                    <a:pt x="6738429" y="925309"/>
                  </a:lnTo>
                  <a:lnTo>
                    <a:pt x="6738429" y="934834"/>
                  </a:lnTo>
                  <a:lnTo>
                    <a:pt x="6747954" y="934834"/>
                  </a:lnTo>
                  <a:lnTo>
                    <a:pt x="6747954" y="925309"/>
                  </a:lnTo>
                  <a:close/>
                </a:path>
                <a:path w="8175625" h="935354">
                  <a:moveTo>
                    <a:pt x="6805054" y="925309"/>
                  </a:moveTo>
                  <a:lnTo>
                    <a:pt x="6795541" y="925309"/>
                  </a:lnTo>
                  <a:lnTo>
                    <a:pt x="6795541" y="934834"/>
                  </a:lnTo>
                  <a:lnTo>
                    <a:pt x="6805054" y="934834"/>
                  </a:lnTo>
                  <a:lnTo>
                    <a:pt x="6805054" y="925309"/>
                  </a:lnTo>
                  <a:close/>
                </a:path>
                <a:path w="8175625" h="935354">
                  <a:moveTo>
                    <a:pt x="6862165" y="925309"/>
                  </a:moveTo>
                  <a:lnTo>
                    <a:pt x="6852640" y="925309"/>
                  </a:lnTo>
                  <a:lnTo>
                    <a:pt x="6852640" y="934834"/>
                  </a:lnTo>
                  <a:lnTo>
                    <a:pt x="6862165" y="934834"/>
                  </a:lnTo>
                  <a:lnTo>
                    <a:pt x="6862165" y="925309"/>
                  </a:lnTo>
                  <a:close/>
                </a:path>
                <a:path w="8175625" h="935354">
                  <a:moveTo>
                    <a:pt x="6919265" y="925309"/>
                  </a:moveTo>
                  <a:lnTo>
                    <a:pt x="6909752" y="925309"/>
                  </a:lnTo>
                  <a:lnTo>
                    <a:pt x="6909752" y="934834"/>
                  </a:lnTo>
                  <a:lnTo>
                    <a:pt x="6919265" y="934834"/>
                  </a:lnTo>
                  <a:lnTo>
                    <a:pt x="6919265" y="925309"/>
                  </a:lnTo>
                  <a:close/>
                </a:path>
                <a:path w="8175625" h="935354">
                  <a:moveTo>
                    <a:pt x="6976364" y="925309"/>
                  </a:moveTo>
                  <a:lnTo>
                    <a:pt x="6966852" y="925309"/>
                  </a:lnTo>
                  <a:lnTo>
                    <a:pt x="6966852" y="934834"/>
                  </a:lnTo>
                  <a:lnTo>
                    <a:pt x="6976364" y="934834"/>
                  </a:lnTo>
                  <a:lnTo>
                    <a:pt x="6976364" y="925309"/>
                  </a:lnTo>
                  <a:close/>
                </a:path>
                <a:path w="8175625" h="935354">
                  <a:moveTo>
                    <a:pt x="7033476" y="925309"/>
                  </a:moveTo>
                  <a:lnTo>
                    <a:pt x="7023963" y="925309"/>
                  </a:lnTo>
                  <a:lnTo>
                    <a:pt x="7023963" y="934834"/>
                  </a:lnTo>
                  <a:lnTo>
                    <a:pt x="7033476" y="934834"/>
                  </a:lnTo>
                  <a:lnTo>
                    <a:pt x="7033476" y="925309"/>
                  </a:lnTo>
                  <a:close/>
                </a:path>
                <a:path w="8175625" h="935354">
                  <a:moveTo>
                    <a:pt x="7090575" y="925309"/>
                  </a:moveTo>
                  <a:lnTo>
                    <a:pt x="7081063" y="925309"/>
                  </a:lnTo>
                  <a:lnTo>
                    <a:pt x="7081063" y="934834"/>
                  </a:lnTo>
                  <a:lnTo>
                    <a:pt x="7090575" y="934834"/>
                  </a:lnTo>
                  <a:lnTo>
                    <a:pt x="7090575" y="925309"/>
                  </a:lnTo>
                  <a:close/>
                </a:path>
                <a:path w="8175625" h="935354">
                  <a:moveTo>
                    <a:pt x="7147687" y="925309"/>
                  </a:moveTo>
                  <a:lnTo>
                    <a:pt x="7138175" y="925309"/>
                  </a:lnTo>
                  <a:lnTo>
                    <a:pt x="7138175" y="934834"/>
                  </a:lnTo>
                  <a:lnTo>
                    <a:pt x="7147687" y="934834"/>
                  </a:lnTo>
                  <a:lnTo>
                    <a:pt x="7147687" y="925309"/>
                  </a:lnTo>
                  <a:close/>
                </a:path>
                <a:path w="8175625" h="935354">
                  <a:moveTo>
                    <a:pt x="7204786" y="925309"/>
                  </a:moveTo>
                  <a:lnTo>
                    <a:pt x="7195274" y="925309"/>
                  </a:lnTo>
                  <a:lnTo>
                    <a:pt x="7195274" y="934834"/>
                  </a:lnTo>
                  <a:lnTo>
                    <a:pt x="7204786" y="934834"/>
                  </a:lnTo>
                  <a:lnTo>
                    <a:pt x="7204786" y="925309"/>
                  </a:lnTo>
                  <a:close/>
                </a:path>
                <a:path w="8175625" h="935354">
                  <a:moveTo>
                    <a:pt x="7261898" y="925309"/>
                  </a:moveTo>
                  <a:lnTo>
                    <a:pt x="7252386" y="925309"/>
                  </a:lnTo>
                  <a:lnTo>
                    <a:pt x="7252386" y="934834"/>
                  </a:lnTo>
                  <a:lnTo>
                    <a:pt x="7261898" y="934834"/>
                  </a:lnTo>
                  <a:lnTo>
                    <a:pt x="7261898" y="925309"/>
                  </a:lnTo>
                  <a:close/>
                </a:path>
                <a:path w="8175625" h="935354">
                  <a:moveTo>
                    <a:pt x="7318997" y="925309"/>
                  </a:moveTo>
                  <a:lnTo>
                    <a:pt x="7309485" y="925309"/>
                  </a:lnTo>
                  <a:lnTo>
                    <a:pt x="7309485" y="934834"/>
                  </a:lnTo>
                  <a:lnTo>
                    <a:pt x="7318997" y="934834"/>
                  </a:lnTo>
                  <a:lnTo>
                    <a:pt x="7318997" y="925309"/>
                  </a:lnTo>
                  <a:close/>
                </a:path>
                <a:path w="8175625" h="935354">
                  <a:moveTo>
                    <a:pt x="7376109" y="925309"/>
                  </a:moveTo>
                  <a:lnTo>
                    <a:pt x="7366584" y="925309"/>
                  </a:lnTo>
                  <a:lnTo>
                    <a:pt x="7366584" y="934834"/>
                  </a:lnTo>
                  <a:lnTo>
                    <a:pt x="7376109" y="934834"/>
                  </a:lnTo>
                  <a:lnTo>
                    <a:pt x="7376109" y="925309"/>
                  </a:lnTo>
                  <a:close/>
                </a:path>
                <a:path w="8175625" h="935354">
                  <a:moveTo>
                    <a:pt x="7433208" y="925309"/>
                  </a:moveTo>
                  <a:lnTo>
                    <a:pt x="7423696" y="925309"/>
                  </a:lnTo>
                  <a:lnTo>
                    <a:pt x="7423696" y="934834"/>
                  </a:lnTo>
                  <a:lnTo>
                    <a:pt x="7433208" y="934834"/>
                  </a:lnTo>
                  <a:lnTo>
                    <a:pt x="7433208" y="925309"/>
                  </a:lnTo>
                  <a:close/>
                </a:path>
                <a:path w="8175625" h="935354">
                  <a:moveTo>
                    <a:pt x="7490320" y="925309"/>
                  </a:moveTo>
                  <a:lnTo>
                    <a:pt x="7480795" y="925309"/>
                  </a:lnTo>
                  <a:lnTo>
                    <a:pt x="7480795" y="934834"/>
                  </a:lnTo>
                  <a:lnTo>
                    <a:pt x="7490320" y="934834"/>
                  </a:lnTo>
                  <a:lnTo>
                    <a:pt x="7490320" y="925309"/>
                  </a:lnTo>
                  <a:close/>
                </a:path>
                <a:path w="8175625" h="935354">
                  <a:moveTo>
                    <a:pt x="7547419" y="925309"/>
                  </a:moveTo>
                  <a:lnTo>
                    <a:pt x="7537907" y="925309"/>
                  </a:lnTo>
                  <a:lnTo>
                    <a:pt x="7537907" y="934834"/>
                  </a:lnTo>
                  <a:lnTo>
                    <a:pt x="7547419" y="934834"/>
                  </a:lnTo>
                  <a:lnTo>
                    <a:pt x="7547419" y="925309"/>
                  </a:lnTo>
                  <a:close/>
                </a:path>
                <a:path w="8175625" h="935354">
                  <a:moveTo>
                    <a:pt x="7604531" y="925309"/>
                  </a:moveTo>
                  <a:lnTo>
                    <a:pt x="7595006" y="925309"/>
                  </a:lnTo>
                  <a:lnTo>
                    <a:pt x="7595006" y="934834"/>
                  </a:lnTo>
                  <a:lnTo>
                    <a:pt x="7604531" y="934834"/>
                  </a:lnTo>
                  <a:lnTo>
                    <a:pt x="7604531" y="925309"/>
                  </a:lnTo>
                  <a:close/>
                </a:path>
                <a:path w="8175625" h="935354">
                  <a:moveTo>
                    <a:pt x="7661630" y="925309"/>
                  </a:moveTo>
                  <a:lnTo>
                    <a:pt x="7652118" y="925309"/>
                  </a:lnTo>
                  <a:lnTo>
                    <a:pt x="7652118" y="934834"/>
                  </a:lnTo>
                  <a:lnTo>
                    <a:pt x="7661630" y="934834"/>
                  </a:lnTo>
                  <a:lnTo>
                    <a:pt x="7661630" y="925309"/>
                  </a:lnTo>
                  <a:close/>
                </a:path>
                <a:path w="8175625" h="935354">
                  <a:moveTo>
                    <a:pt x="7718742" y="925309"/>
                  </a:moveTo>
                  <a:lnTo>
                    <a:pt x="7709217" y="925309"/>
                  </a:lnTo>
                  <a:lnTo>
                    <a:pt x="7709217" y="934834"/>
                  </a:lnTo>
                  <a:lnTo>
                    <a:pt x="7718742" y="934834"/>
                  </a:lnTo>
                  <a:lnTo>
                    <a:pt x="7718742" y="925309"/>
                  </a:lnTo>
                  <a:close/>
                </a:path>
                <a:path w="8175625" h="935354">
                  <a:moveTo>
                    <a:pt x="7775842" y="925309"/>
                  </a:moveTo>
                  <a:lnTo>
                    <a:pt x="7766329" y="925309"/>
                  </a:lnTo>
                  <a:lnTo>
                    <a:pt x="7766329" y="934834"/>
                  </a:lnTo>
                  <a:lnTo>
                    <a:pt x="7775842" y="934834"/>
                  </a:lnTo>
                  <a:lnTo>
                    <a:pt x="7775842" y="925309"/>
                  </a:lnTo>
                  <a:close/>
                </a:path>
                <a:path w="8175625" h="935354">
                  <a:moveTo>
                    <a:pt x="7832953" y="925309"/>
                  </a:moveTo>
                  <a:lnTo>
                    <a:pt x="7823428" y="925309"/>
                  </a:lnTo>
                  <a:lnTo>
                    <a:pt x="7823428" y="934834"/>
                  </a:lnTo>
                  <a:lnTo>
                    <a:pt x="7832953" y="934834"/>
                  </a:lnTo>
                  <a:lnTo>
                    <a:pt x="7832953" y="925309"/>
                  </a:lnTo>
                  <a:close/>
                </a:path>
                <a:path w="8175625" h="935354">
                  <a:moveTo>
                    <a:pt x="7890053" y="925309"/>
                  </a:moveTo>
                  <a:lnTo>
                    <a:pt x="7880540" y="925309"/>
                  </a:lnTo>
                  <a:lnTo>
                    <a:pt x="7880540" y="934834"/>
                  </a:lnTo>
                  <a:lnTo>
                    <a:pt x="7890053" y="934834"/>
                  </a:lnTo>
                  <a:lnTo>
                    <a:pt x="7890053" y="925309"/>
                  </a:lnTo>
                  <a:close/>
                </a:path>
                <a:path w="8175625" h="935354">
                  <a:moveTo>
                    <a:pt x="7947165" y="925309"/>
                  </a:moveTo>
                  <a:lnTo>
                    <a:pt x="7937640" y="925309"/>
                  </a:lnTo>
                  <a:lnTo>
                    <a:pt x="7937640" y="934834"/>
                  </a:lnTo>
                  <a:lnTo>
                    <a:pt x="7947165" y="934834"/>
                  </a:lnTo>
                  <a:lnTo>
                    <a:pt x="7947165" y="925309"/>
                  </a:lnTo>
                  <a:close/>
                </a:path>
                <a:path w="8175625" h="935354">
                  <a:moveTo>
                    <a:pt x="8004264" y="925309"/>
                  </a:moveTo>
                  <a:lnTo>
                    <a:pt x="7994751" y="925309"/>
                  </a:lnTo>
                  <a:lnTo>
                    <a:pt x="7994751" y="934834"/>
                  </a:lnTo>
                  <a:lnTo>
                    <a:pt x="8004264" y="934834"/>
                  </a:lnTo>
                  <a:lnTo>
                    <a:pt x="8004264" y="925309"/>
                  </a:lnTo>
                  <a:close/>
                </a:path>
                <a:path w="8175625" h="935354">
                  <a:moveTo>
                    <a:pt x="8061376" y="925309"/>
                  </a:moveTo>
                  <a:lnTo>
                    <a:pt x="8051851" y="925309"/>
                  </a:lnTo>
                  <a:lnTo>
                    <a:pt x="8051851" y="934834"/>
                  </a:lnTo>
                  <a:lnTo>
                    <a:pt x="8061376" y="934834"/>
                  </a:lnTo>
                  <a:lnTo>
                    <a:pt x="8061376" y="925309"/>
                  </a:lnTo>
                  <a:close/>
                </a:path>
                <a:path w="8175625" h="935354">
                  <a:moveTo>
                    <a:pt x="8118475" y="925309"/>
                  </a:moveTo>
                  <a:lnTo>
                    <a:pt x="8108963" y="925309"/>
                  </a:lnTo>
                  <a:lnTo>
                    <a:pt x="8108963" y="934834"/>
                  </a:lnTo>
                  <a:lnTo>
                    <a:pt x="8118475" y="934834"/>
                  </a:lnTo>
                  <a:lnTo>
                    <a:pt x="8118475" y="925309"/>
                  </a:lnTo>
                  <a:close/>
                </a:path>
                <a:path w="8175625" h="935354">
                  <a:moveTo>
                    <a:pt x="8175587" y="925309"/>
                  </a:moveTo>
                  <a:lnTo>
                    <a:pt x="8166062" y="925309"/>
                  </a:lnTo>
                  <a:lnTo>
                    <a:pt x="8166062" y="934834"/>
                  </a:lnTo>
                  <a:lnTo>
                    <a:pt x="8175587" y="934834"/>
                  </a:lnTo>
                  <a:lnTo>
                    <a:pt x="8175587" y="925309"/>
                  </a:lnTo>
                  <a:close/>
                </a:path>
              </a:pathLst>
            </a:custGeom>
            <a:solidFill>
              <a:srgbClr val="C7C6C3"/>
            </a:solidFill>
          </p:spPr>
          <p:txBody>
            <a:bodyPr wrap="square" lIns="0" tIns="0" rIns="0" bIns="0" rtlCol="0"/>
            <a:lstStyle/>
            <a:p>
              <a:endParaRPr/>
            </a:p>
          </p:txBody>
        </p:sp>
        <p:sp>
          <p:nvSpPr>
            <p:cNvPr id="31" name="object 31"/>
            <p:cNvSpPr/>
            <p:nvPr/>
          </p:nvSpPr>
          <p:spPr>
            <a:xfrm>
              <a:off x="4559084" y="3650208"/>
              <a:ext cx="4064000" cy="9525"/>
            </a:xfrm>
            <a:custGeom>
              <a:avLst/>
              <a:gdLst/>
              <a:ahLst/>
              <a:cxnLst/>
              <a:rect l="l" t="t" r="r" b="b"/>
              <a:pathLst>
                <a:path w="4064000" h="9525">
                  <a:moveTo>
                    <a:pt x="9512" y="0"/>
                  </a:moveTo>
                  <a:lnTo>
                    <a:pt x="0" y="0"/>
                  </a:lnTo>
                  <a:lnTo>
                    <a:pt x="0" y="9512"/>
                  </a:lnTo>
                  <a:lnTo>
                    <a:pt x="9512" y="9512"/>
                  </a:lnTo>
                  <a:lnTo>
                    <a:pt x="9512" y="0"/>
                  </a:lnTo>
                  <a:close/>
                </a:path>
                <a:path w="4064000" h="9525">
                  <a:moveTo>
                    <a:pt x="66624" y="0"/>
                  </a:moveTo>
                  <a:lnTo>
                    <a:pt x="57099" y="0"/>
                  </a:lnTo>
                  <a:lnTo>
                    <a:pt x="57099" y="9512"/>
                  </a:lnTo>
                  <a:lnTo>
                    <a:pt x="66624" y="9512"/>
                  </a:lnTo>
                  <a:lnTo>
                    <a:pt x="66624" y="0"/>
                  </a:lnTo>
                  <a:close/>
                </a:path>
                <a:path w="4064000" h="9525">
                  <a:moveTo>
                    <a:pt x="123723" y="0"/>
                  </a:moveTo>
                  <a:lnTo>
                    <a:pt x="114211" y="0"/>
                  </a:lnTo>
                  <a:lnTo>
                    <a:pt x="114211" y="9512"/>
                  </a:lnTo>
                  <a:lnTo>
                    <a:pt x="123723" y="9512"/>
                  </a:lnTo>
                  <a:lnTo>
                    <a:pt x="123723" y="0"/>
                  </a:lnTo>
                  <a:close/>
                </a:path>
                <a:path w="4064000" h="9525">
                  <a:moveTo>
                    <a:pt x="180835" y="0"/>
                  </a:moveTo>
                  <a:lnTo>
                    <a:pt x="171310" y="0"/>
                  </a:lnTo>
                  <a:lnTo>
                    <a:pt x="171310" y="9512"/>
                  </a:lnTo>
                  <a:lnTo>
                    <a:pt x="180835" y="9512"/>
                  </a:lnTo>
                  <a:lnTo>
                    <a:pt x="180835" y="0"/>
                  </a:lnTo>
                  <a:close/>
                </a:path>
                <a:path w="4064000" h="9525">
                  <a:moveTo>
                    <a:pt x="237934" y="0"/>
                  </a:moveTo>
                  <a:lnTo>
                    <a:pt x="228422" y="0"/>
                  </a:lnTo>
                  <a:lnTo>
                    <a:pt x="228422" y="9512"/>
                  </a:lnTo>
                  <a:lnTo>
                    <a:pt x="237934" y="9512"/>
                  </a:lnTo>
                  <a:lnTo>
                    <a:pt x="237934" y="0"/>
                  </a:lnTo>
                  <a:close/>
                </a:path>
                <a:path w="4064000" h="9525">
                  <a:moveTo>
                    <a:pt x="295046" y="0"/>
                  </a:moveTo>
                  <a:lnTo>
                    <a:pt x="285521" y="0"/>
                  </a:lnTo>
                  <a:lnTo>
                    <a:pt x="285521" y="9512"/>
                  </a:lnTo>
                  <a:lnTo>
                    <a:pt x="295046" y="9512"/>
                  </a:lnTo>
                  <a:lnTo>
                    <a:pt x="295046" y="0"/>
                  </a:lnTo>
                  <a:close/>
                </a:path>
                <a:path w="4064000" h="9525">
                  <a:moveTo>
                    <a:pt x="352145" y="0"/>
                  </a:moveTo>
                  <a:lnTo>
                    <a:pt x="342633" y="0"/>
                  </a:lnTo>
                  <a:lnTo>
                    <a:pt x="342633" y="9512"/>
                  </a:lnTo>
                  <a:lnTo>
                    <a:pt x="352145" y="9512"/>
                  </a:lnTo>
                  <a:lnTo>
                    <a:pt x="352145" y="0"/>
                  </a:lnTo>
                  <a:close/>
                </a:path>
                <a:path w="4064000" h="9525">
                  <a:moveTo>
                    <a:pt x="409257" y="0"/>
                  </a:moveTo>
                  <a:lnTo>
                    <a:pt x="399732" y="0"/>
                  </a:lnTo>
                  <a:lnTo>
                    <a:pt x="399732" y="9512"/>
                  </a:lnTo>
                  <a:lnTo>
                    <a:pt x="409257" y="9512"/>
                  </a:lnTo>
                  <a:lnTo>
                    <a:pt x="409257" y="0"/>
                  </a:lnTo>
                  <a:close/>
                </a:path>
                <a:path w="4064000" h="9525">
                  <a:moveTo>
                    <a:pt x="466356" y="0"/>
                  </a:moveTo>
                  <a:lnTo>
                    <a:pt x="456844" y="0"/>
                  </a:lnTo>
                  <a:lnTo>
                    <a:pt x="456844" y="9512"/>
                  </a:lnTo>
                  <a:lnTo>
                    <a:pt x="466356" y="9512"/>
                  </a:lnTo>
                  <a:lnTo>
                    <a:pt x="466356" y="0"/>
                  </a:lnTo>
                  <a:close/>
                </a:path>
                <a:path w="4064000" h="9525">
                  <a:moveTo>
                    <a:pt x="523468" y="0"/>
                  </a:moveTo>
                  <a:lnTo>
                    <a:pt x="513943" y="0"/>
                  </a:lnTo>
                  <a:lnTo>
                    <a:pt x="513943" y="9512"/>
                  </a:lnTo>
                  <a:lnTo>
                    <a:pt x="523468" y="9512"/>
                  </a:lnTo>
                  <a:lnTo>
                    <a:pt x="523468" y="0"/>
                  </a:lnTo>
                  <a:close/>
                </a:path>
                <a:path w="4064000" h="9525">
                  <a:moveTo>
                    <a:pt x="580567" y="0"/>
                  </a:moveTo>
                  <a:lnTo>
                    <a:pt x="571055" y="0"/>
                  </a:lnTo>
                  <a:lnTo>
                    <a:pt x="571055" y="9512"/>
                  </a:lnTo>
                  <a:lnTo>
                    <a:pt x="580567" y="9512"/>
                  </a:lnTo>
                  <a:lnTo>
                    <a:pt x="580567" y="0"/>
                  </a:lnTo>
                  <a:close/>
                </a:path>
                <a:path w="4064000" h="9525">
                  <a:moveTo>
                    <a:pt x="637679" y="0"/>
                  </a:moveTo>
                  <a:lnTo>
                    <a:pt x="628154" y="0"/>
                  </a:lnTo>
                  <a:lnTo>
                    <a:pt x="628154" y="9512"/>
                  </a:lnTo>
                  <a:lnTo>
                    <a:pt x="637679" y="9512"/>
                  </a:lnTo>
                  <a:lnTo>
                    <a:pt x="637679" y="0"/>
                  </a:lnTo>
                  <a:close/>
                </a:path>
                <a:path w="4064000" h="9525">
                  <a:moveTo>
                    <a:pt x="694778" y="0"/>
                  </a:moveTo>
                  <a:lnTo>
                    <a:pt x="685266" y="0"/>
                  </a:lnTo>
                  <a:lnTo>
                    <a:pt x="685266" y="9512"/>
                  </a:lnTo>
                  <a:lnTo>
                    <a:pt x="694778" y="9512"/>
                  </a:lnTo>
                  <a:lnTo>
                    <a:pt x="694778" y="0"/>
                  </a:lnTo>
                  <a:close/>
                </a:path>
                <a:path w="4064000" h="9525">
                  <a:moveTo>
                    <a:pt x="751890" y="0"/>
                  </a:moveTo>
                  <a:lnTo>
                    <a:pt x="742365" y="0"/>
                  </a:lnTo>
                  <a:lnTo>
                    <a:pt x="742365" y="9512"/>
                  </a:lnTo>
                  <a:lnTo>
                    <a:pt x="751890" y="9512"/>
                  </a:lnTo>
                  <a:lnTo>
                    <a:pt x="751890" y="0"/>
                  </a:lnTo>
                  <a:close/>
                </a:path>
                <a:path w="4064000" h="9525">
                  <a:moveTo>
                    <a:pt x="808990" y="0"/>
                  </a:moveTo>
                  <a:lnTo>
                    <a:pt x="799477" y="0"/>
                  </a:lnTo>
                  <a:lnTo>
                    <a:pt x="799477" y="9512"/>
                  </a:lnTo>
                  <a:lnTo>
                    <a:pt x="808990" y="9512"/>
                  </a:lnTo>
                  <a:lnTo>
                    <a:pt x="808990" y="0"/>
                  </a:lnTo>
                  <a:close/>
                </a:path>
                <a:path w="4064000" h="9525">
                  <a:moveTo>
                    <a:pt x="866101" y="0"/>
                  </a:moveTo>
                  <a:lnTo>
                    <a:pt x="856576" y="0"/>
                  </a:lnTo>
                  <a:lnTo>
                    <a:pt x="856576" y="9512"/>
                  </a:lnTo>
                  <a:lnTo>
                    <a:pt x="866101" y="9512"/>
                  </a:lnTo>
                  <a:lnTo>
                    <a:pt x="866101" y="0"/>
                  </a:lnTo>
                  <a:close/>
                </a:path>
                <a:path w="4064000" h="9525">
                  <a:moveTo>
                    <a:pt x="923201" y="0"/>
                  </a:moveTo>
                  <a:lnTo>
                    <a:pt x="913688" y="0"/>
                  </a:lnTo>
                  <a:lnTo>
                    <a:pt x="913688" y="9512"/>
                  </a:lnTo>
                  <a:lnTo>
                    <a:pt x="923201" y="9512"/>
                  </a:lnTo>
                  <a:lnTo>
                    <a:pt x="923201" y="0"/>
                  </a:lnTo>
                  <a:close/>
                </a:path>
                <a:path w="4064000" h="9525">
                  <a:moveTo>
                    <a:pt x="980313" y="0"/>
                  </a:moveTo>
                  <a:lnTo>
                    <a:pt x="970788" y="0"/>
                  </a:lnTo>
                  <a:lnTo>
                    <a:pt x="970788" y="9512"/>
                  </a:lnTo>
                  <a:lnTo>
                    <a:pt x="980313" y="9512"/>
                  </a:lnTo>
                  <a:lnTo>
                    <a:pt x="980313" y="0"/>
                  </a:lnTo>
                  <a:close/>
                </a:path>
                <a:path w="4064000" h="9525">
                  <a:moveTo>
                    <a:pt x="1037412" y="0"/>
                  </a:moveTo>
                  <a:lnTo>
                    <a:pt x="1027899" y="0"/>
                  </a:lnTo>
                  <a:lnTo>
                    <a:pt x="1027899" y="9512"/>
                  </a:lnTo>
                  <a:lnTo>
                    <a:pt x="1037412" y="9512"/>
                  </a:lnTo>
                  <a:lnTo>
                    <a:pt x="1037412" y="0"/>
                  </a:lnTo>
                  <a:close/>
                </a:path>
                <a:path w="4064000" h="9525">
                  <a:moveTo>
                    <a:pt x="1094511" y="0"/>
                  </a:moveTo>
                  <a:lnTo>
                    <a:pt x="1084999" y="0"/>
                  </a:lnTo>
                  <a:lnTo>
                    <a:pt x="1084999" y="9512"/>
                  </a:lnTo>
                  <a:lnTo>
                    <a:pt x="1094511" y="9512"/>
                  </a:lnTo>
                  <a:lnTo>
                    <a:pt x="1094511" y="0"/>
                  </a:lnTo>
                  <a:close/>
                </a:path>
                <a:path w="4064000" h="9525">
                  <a:moveTo>
                    <a:pt x="1151623" y="0"/>
                  </a:moveTo>
                  <a:lnTo>
                    <a:pt x="1142111" y="0"/>
                  </a:lnTo>
                  <a:lnTo>
                    <a:pt x="1142111" y="9512"/>
                  </a:lnTo>
                  <a:lnTo>
                    <a:pt x="1151623" y="9512"/>
                  </a:lnTo>
                  <a:lnTo>
                    <a:pt x="1151623" y="0"/>
                  </a:lnTo>
                  <a:close/>
                </a:path>
                <a:path w="4064000" h="9525">
                  <a:moveTo>
                    <a:pt x="1208722" y="0"/>
                  </a:moveTo>
                  <a:lnTo>
                    <a:pt x="1199210" y="0"/>
                  </a:lnTo>
                  <a:lnTo>
                    <a:pt x="1199210" y="9512"/>
                  </a:lnTo>
                  <a:lnTo>
                    <a:pt x="1208722" y="9512"/>
                  </a:lnTo>
                  <a:lnTo>
                    <a:pt x="1208722" y="0"/>
                  </a:lnTo>
                  <a:close/>
                </a:path>
                <a:path w="4064000" h="9525">
                  <a:moveTo>
                    <a:pt x="1265834" y="0"/>
                  </a:moveTo>
                  <a:lnTo>
                    <a:pt x="1256322" y="0"/>
                  </a:lnTo>
                  <a:lnTo>
                    <a:pt x="1256322" y="9512"/>
                  </a:lnTo>
                  <a:lnTo>
                    <a:pt x="1265834" y="9512"/>
                  </a:lnTo>
                  <a:lnTo>
                    <a:pt x="1265834" y="0"/>
                  </a:lnTo>
                  <a:close/>
                </a:path>
                <a:path w="4064000" h="9525">
                  <a:moveTo>
                    <a:pt x="1380045" y="0"/>
                  </a:moveTo>
                  <a:lnTo>
                    <a:pt x="1372184" y="0"/>
                  </a:lnTo>
                  <a:lnTo>
                    <a:pt x="1372184" y="9512"/>
                  </a:lnTo>
                  <a:lnTo>
                    <a:pt x="1380045" y="9512"/>
                  </a:lnTo>
                  <a:lnTo>
                    <a:pt x="1380045" y="0"/>
                  </a:lnTo>
                  <a:close/>
                </a:path>
                <a:path w="4064000" h="9525">
                  <a:moveTo>
                    <a:pt x="1437144" y="0"/>
                  </a:moveTo>
                  <a:lnTo>
                    <a:pt x="1427632" y="0"/>
                  </a:lnTo>
                  <a:lnTo>
                    <a:pt x="1427632" y="9512"/>
                  </a:lnTo>
                  <a:lnTo>
                    <a:pt x="1437144" y="9512"/>
                  </a:lnTo>
                  <a:lnTo>
                    <a:pt x="1437144" y="0"/>
                  </a:lnTo>
                  <a:close/>
                </a:path>
                <a:path w="4064000" h="9525">
                  <a:moveTo>
                    <a:pt x="1494256" y="0"/>
                  </a:moveTo>
                  <a:lnTo>
                    <a:pt x="1484731" y="0"/>
                  </a:lnTo>
                  <a:lnTo>
                    <a:pt x="1484731" y="9512"/>
                  </a:lnTo>
                  <a:lnTo>
                    <a:pt x="1494256" y="9512"/>
                  </a:lnTo>
                  <a:lnTo>
                    <a:pt x="1494256" y="0"/>
                  </a:lnTo>
                  <a:close/>
                </a:path>
                <a:path w="4064000" h="9525">
                  <a:moveTo>
                    <a:pt x="1551355" y="0"/>
                  </a:moveTo>
                  <a:lnTo>
                    <a:pt x="1541843" y="0"/>
                  </a:lnTo>
                  <a:lnTo>
                    <a:pt x="1541843" y="9512"/>
                  </a:lnTo>
                  <a:lnTo>
                    <a:pt x="1551355" y="9512"/>
                  </a:lnTo>
                  <a:lnTo>
                    <a:pt x="1551355" y="0"/>
                  </a:lnTo>
                  <a:close/>
                </a:path>
                <a:path w="4064000" h="9525">
                  <a:moveTo>
                    <a:pt x="1608467" y="0"/>
                  </a:moveTo>
                  <a:lnTo>
                    <a:pt x="1598942" y="0"/>
                  </a:lnTo>
                  <a:lnTo>
                    <a:pt x="1598942" y="9512"/>
                  </a:lnTo>
                  <a:lnTo>
                    <a:pt x="1608467" y="9512"/>
                  </a:lnTo>
                  <a:lnTo>
                    <a:pt x="1608467" y="0"/>
                  </a:lnTo>
                  <a:close/>
                </a:path>
                <a:path w="4064000" h="9525">
                  <a:moveTo>
                    <a:pt x="1665566" y="0"/>
                  </a:moveTo>
                  <a:lnTo>
                    <a:pt x="1656054" y="0"/>
                  </a:lnTo>
                  <a:lnTo>
                    <a:pt x="1656054" y="9512"/>
                  </a:lnTo>
                  <a:lnTo>
                    <a:pt x="1665566" y="9512"/>
                  </a:lnTo>
                  <a:lnTo>
                    <a:pt x="1665566" y="0"/>
                  </a:lnTo>
                  <a:close/>
                </a:path>
                <a:path w="4064000" h="9525">
                  <a:moveTo>
                    <a:pt x="1722678" y="0"/>
                  </a:moveTo>
                  <a:lnTo>
                    <a:pt x="1713153" y="0"/>
                  </a:lnTo>
                  <a:lnTo>
                    <a:pt x="1713153" y="9512"/>
                  </a:lnTo>
                  <a:lnTo>
                    <a:pt x="1722678" y="9512"/>
                  </a:lnTo>
                  <a:lnTo>
                    <a:pt x="1722678" y="0"/>
                  </a:lnTo>
                  <a:close/>
                </a:path>
                <a:path w="4064000" h="9525">
                  <a:moveTo>
                    <a:pt x="1779778" y="0"/>
                  </a:moveTo>
                  <a:lnTo>
                    <a:pt x="1770265" y="0"/>
                  </a:lnTo>
                  <a:lnTo>
                    <a:pt x="1770265" y="9512"/>
                  </a:lnTo>
                  <a:lnTo>
                    <a:pt x="1779778" y="9512"/>
                  </a:lnTo>
                  <a:lnTo>
                    <a:pt x="1779778" y="0"/>
                  </a:lnTo>
                  <a:close/>
                </a:path>
                <a:path w="4064000" h="9525">
                  <a:moveTo>
                    <a:pt x="1836889" y="0"/>
                  </a:moveTo>
                  <a:lnTo>
                    <a:pt x="1827364" y="0"/>
                  </a:lnTo>
                  <a:lnTo>
                    <a:pt x="1827364" y="9512"/>
                  </a:lnTo>
                  <a:lnTo>
                    <a:pt x="1836889" y="9512"/>
                  </a:lnTo>
                  <a:lnTo>
                    <a:pt x="1836889" y="0"/>
                  </a:lnTo>
                  <a:close/>
                </a:path>
                <a:path w="4064000" h="9525">
                  <a:moveTo>
                    <a:pt x="1893989" y="0"/>
                  </a:moveTo>
                  <a:lnTo>
                    <a:pt x="1884476" y="0"/>
                  </a:lnTo>
                  <a:lnTo>
                    <a:pt x="1884476" y="9512"/>
                  </a:lnTo>
                  <a:lnTo>
                    <a:pt x="1893989" y="9512"/>
                  </a:lnTo>
                  <a:lnTo>
                    <a:pt x="1893989" y="0"/>
                  </a:lnTo>
                  <a:close/>
                </a:path>
                <a:path w="4064000" h="9525">
                  <a:moveTo>
                    <a:pt x="1951101" y="0"/>
                  </a:moveTo>
                  <a:lnTo>
                    <a:pt x="1941576" y="0"/>
                  </a:lnTo>
                  <a:lnTo>
                    <a:pt x="1941576" y="9512"/>
                  </a:lnTo>
                  <a:lnTo>
                    <a:pt x="1951101" y="9512"/>
                  </a:lnTo>
                  <a:lnTo>
                    <a:pt x="1951101" y="0"/>
                  </a:lnTo>
                  <a:close/>
                </a:path>
                <a:path w="4064000" h="9525">
                  <a:moveTo>
                    <a:pt x="2008200" y="0"/>
                  </a:moveTo>
                  <a:lnTo>
                    <a:pt x="1998687" y="0"/>
                  </a:lnTo>
                  <a:lnTo>
                    <a:pt x="1998687" y="9512"/>
                  </a:lnTo>
                  <a:lnTo>
                    <a:pt x="2008200" y="9512"/>
                  </a:lnTo>
                  <a:lnTo>
                    <a:pt x="2008200" y="0"/>
                  </a:lnTo>
                  <a:close/>
                </a:path>
                <a:path w="4064000" h="9525">
                  <a:moveTo>
                    <a:pt x="2065312" y="0"/>
                  </a:moveTo>
                  <a:lnTo>
                    <a:pt x="2055787" y="0"/>
                  </a:lnTo>
                  <a:lnTo>
                    <a:pt x="2055787" y="9512"/>
                  </a:lnTo>
                  <a:lnTo>
                    <a:pt x="2065312" y="9512"/>
                  </a:lnTo>
                  <a:lnTo>
                    <a:pt x="2065312" y="0"/>
                  </a:lnTo>
                  <a:close/>
                </a:path>
                <a:path w="4064000" h="9525">
                  <a:moveTo>
                    <a:pt x="2122411" y="0"/>
                  </a:moveTo>
                  <a:lnTo>
                    <a:pt x="2112899" y="0"/>
                  </a:lnTo>
                  <a:lnTo>
                    <a:pt x="2112899" y="9512"/>
                  </a:lnTo>
                  <a:lnTo>
                    <a:pt x="2122411" y="9512"/>
                  </a:lnTo>
                  <a:lnTo>
                    <a:pt x="2122411" y="0"/>
                  </a:lnTo>
                  <a:close/>
                </a:path>
                <a:path w="4064000" h="9525">
                  <a:moveTo>
                    <a:pt x="2179523" y="0"/>
                  </a:moveTo>
                  <a:lnTo>
                    <a:pt x="2169998" y="0"/>
                  </a:lnTo>
                  <a:lnTo>
                    <a:pt x="2169998" y="9512"/>
                  </a:lnTo>
                  <a:lnTo>
                    <a:pt x="2179523" y="9512"/>
                  </a:lnTo>
                  <a:lnTo>
                    <a:pt x="2179523" y="0"/>
                  </a:lnTo>
                  <a:close/>
                </a:path>
                <a:path w="4064000" h="9525">
                  <a:moveTo>
                    <a:pt x="2236622" y="0"/>
                  </a:moveTo>
                  <a:lnTo>
                    <a:pt x="2227110" y="0"/>
                  </a:lnTo>
                  <a:lnTo>
                    <a:pt x="2227110" y="9512"/>
                  </a:lnTo>
                  <a:lnTo>
                    <a:pt x="2236622" y="9512"/>
                  </a:lnTo>
                  <a:lnTo>
                    <a:pt x="2236622" y="0"/>
                  </a:lnTo>
                  <a:close/>
                </a:path>
                <a:path w="4064000" h="9525">
                  <a:moveTo>
                    <a:pt x="2293734" y="0"/>
                  </a:moveTo>
                  <a:lnTo>
                    <a:pt x="2284209" y="0"/>
                  </a:lnTo>
                  <a:lnTo>
                    <a:pt x="2284209" y="9512"/>
                  </a:lnTo>
                  <a:lnTo>
                    <a:pt x="2293734" y="9512"/>
                  </a:lnTo>
                  <a:lnTo>
                    <a:pt x="2293734" y="0"/>
                  </a:lnTo>
                  <a:close/>
                </a:path>
                <a:path w="4064000" h="9525">
                  <a:moveTo>
                    <a:pt x="2350833" y="0"/>
                  </a:moveTo>
                  <a:lnTo>
                    <a:pt x="2341321" y="0"/>
                  </a:lnTo>
                  <a:lnTo>
                    <a:pt x="2341321" y="9512"/>
                  </a:lnTo>
                  <a:lnTo>
                    <a:pt x="2350833" y="9512"/>
                  </a:lnTo>
                  <a:lnTo>
                    <a:pt x="2350833" y="0"/>
                  </a:lnTo>
                  <a:close/>
                </a:path>
                <a:path w="4064000" h="9525">
                  <a:moveTo>
                    <a:pt x="2407945" y="0"/>
                  </a:moveTo>
                  <a:lnTo>
                    <a:pt x="2398420" y="0"/>
                  </a:lnTo>
                  <a:lnTo>
                    <a:pt x="2398420" y="9512"/>
                  </a:lnTo>
                  <a:lnTo>
                    <a:pt x="2407945" y="9512"/>
                  </a:lnTo>
                  <a:lnTo>
                    <a:pt x="2407945" y="0"/>
                  </a:lnTo>
                  <a:close/>
                </a:path>
                <a:path w="4064000" h="9525">
                  <a:moveTo>
                    <a:pt x="2465044" y="0"/>
                  </a:moveTo>
                  <a:lnTo>
                    <a:pt x="2455532" y="0"/>
                  </a:lnTo>
                  <a:lnTo>
                    <a:pt x="2455532" y="9512"/>
                  </a:lnTo>
                  <a:lnTo>
                    <a:pt x="2465044" y="9512"/>
                  </a:lnTo>
                  <a:lnTo>
                    <a:pt x="2465044" y="0"/>
                  </a:lnTo>
                  <a:close/>
                </a:path>
                <a:path w="4064000" h="9525">
                  <a:moveTo>
                    <a:pt x="2522156" y="0"/>
                  </a:moveTo>
                  <a:lnTo>
                    <a:pt x="2512631" y="0"/>
                  </a:lnTo>
                  <a:lnTo>
                    <a:pt x="2512631" y="9512"/>
                  </a:lnTo>
                  <a:lnTo>
                    <a:pt x="2522156" y="9512"/>
                  </a:lnTo>
                  <a:lnTo>
                    <a:pt x="2522156" y="0"/>
                  </a:lnTo>
                  <a:close/>
                </a:path>
                <a:path w="4064000" h="9525">
                  <a:moveTo>
                    <a:pt x="2579255" y="0"/>
                  </a:moveTo>
                  <a:lnTo>
                    <a:pt x="2569743" y="0"/>
                  </a:lnTo>
                  <a:lnTo>
                    <a:pt x="2569743" y="9512"/>
                  </a:lnTo>
                  <a:lnTo>
                    <a:pt x="2579255" y="9512"/>
                  </a:lnTo>
                  <a:lnTo>
                    <a:pt x="2579255" y="0"/>
                  </a:lnTo>
                  <a:close/>
                </a:path>
                <a:path w="4064000" h="9525">
                  <a:moveTo>
                    <a:pt x="2636367" y="0"/>
                  </a:moveTo>
                  <a:lnTo>
                    <a:pt x="2626842" y="0"/>
                  </a:lnTo>
                  <a:lnTo>
                    <a:pt x="2626842" y="9512"/>
                  </a:lnTo>
                  <a:lnTo>
                    <a:pt x="2636367" y="9512"/>
                  </a:lnTo>
                  <a:lnTo>
                    <a:pt x="2636367" y="0"/>
                  </a:lnTo>
                  <a:close/>
                </a:path>
                <a:path w="4064000" h="9525">
                  <a:moveTo>
                    <a:pt x="2693466" y="0"/>
                  </a:moveTo>
                  <a:lnTo>
                    <a:pt x="2683954" y="0"/>
                  </a:lnTo>
                  <a:lnTo>
                    <a:pt x="2683954" y="9512"/>
                  </a:lnTo>
                  <a:lnTo>
                    <a:pt x="2693466" y="9512"/>
                  </a:lnTo>
                  <a:lnTo>
                    <a:pt x="2693466" y="0"/>
                  </a:lnTo>
                  <a:close/>
                </a:path>
                <a:path w="4064000" h="9525">
                  <a:moveTo>
                    <a:pt x="2750578" y="0"/>
                  </a:moveTo>
                  <a:lnTo>
                    <a:pt x="2741053" y="0"/>
                  </a:lnTo>
                  <a:lnTo>
                    <a:pt x="2741053" y="9512"/>
                  </a:lnTo>
                  <a:lnTo>
                    <a:pt x="2750578" y="9512"/>
                  </a:lnTo>
                  <a:lnTo>
                    <a:pt x="2750578" y="0"/>
                  </a:lnTo>
                  <a:close/>
                </a:path>
                <a:path w="4064000" h="9525">
                  <a:moveTo>
                    <a:pt x="2807678" y="0"/>
                  </a:moveTo>
                  <a:lnTo>
                    <a:pt x="2798165" y="0"/>
                  </a:lnTo>
                  <a:lnTo>
                    <a:pt x="2798165" y="9512"/>
                  </a:lnTo>
                  <a:lnTo>
                    <a:pt x="2807678" y="9512"/>
                  </a:lnTo>
                  <a:lnTo>
                    <a:pt x="2807678" y="0"/>
                  </a:lnTo>
                  <a:close/>
                </a:path>
                <a:path w="4064000" h="9525">
                  <a:moveTo>
                    <a:pt x="2864777" y="0"/>
                  </a:moveTo>
                  <a:lnTo>
                    <a:pt x="2855264" y="0"/>
                  </a:lnTo>
                  <a:lnTo>
                    <a:pt x="2855264" y="9512"/>
                  </a:lnTo>
                  <a:lnTo>
                    <a:pt x="2864777" y="9512"/>
                  </a:lnTo>
                  <a:lnTo>
                    <a:pt x="2864777" y="0"/>
                  </a:lnTo>
                  <a:close/>
                </a:path>
                <a:path w="4064000" h="9525">
                  <a:moveTo>
                    <a:pt x="2921889" y="0"/>
                  </a:moveTo>
                  <a:lnTo>
                    <a:pt x="2912376" y="0"/>
                  </a:lnTo>
                  <a:lnTo>
                    <a:pt x="2912376" y="9512"/>
                  </a:lnTo>
                  <a:lnTo>
                    <a:pt x="2921889" y="9512"/>
                  </a:lnTo>
                  <a:lnTo>
                    <a:pt x="2921889" y="0"/>
                  </a:lnTo>
                  <a:close/>
                </a:path>
                <a:path w="4064000" h="9525">
                  <a:moveTo>
                    <a:pt x="2978988" y="0"/>
                  </a:moveTo>
                  <a:lnTo>
                    <a:pt x="2969476" y="0"/>
                  </a:lnTo>
                  <a:lnTo>
                    <a:pt x="2969476" y="9512"/>
                  </a:lnTo>
                  <a:lnTo>
                    <a:pt x="2978988" y="9512"/>
                  </a:lnTo>
                  <a:lnTo>
                    <a:pt x="2978988" y="0"/>
                  </a:lnTo>
                  <a:close/>
                </a:path>
                <a:path w="4064000" h="9525">
                  <a:moveTo>
                    <a:pt x="3036100" y="0"/>
                  </a:moveTo>
                  <a:lnTo>
                    <a:pt x="3026587" y="0"/>
                  </a:lnTo>
                  <a:lnTo>
                    <a:pt x="3026587" y="9512"/>
                  </a:lnTo>
                  <a:lnTo>
                    <a:pt x="3036100" y="9512"/>
                  </a:lnTo>
                  <a:lnTo>
                    <a:pt x="3036100" y="0"/>
                  </a:lnTo>
                  <a:close/>
                </a:path>
                <a:path w="4064000" h="9525">
                  <a:moveTo>
                    <a:pt x="3093199" y="0"/>
                  </a:moveTo>
                  <a:lnTo>
                    <a:pt x="3083687" y="0"/>
                  </a:lnTo>
                  <a:lnTo>
                    <a:pt x="3083687" y="9512"/>
                  </a:lnTo>
                  <a:lnTo>
                    <a:pt x="3093199" y="9512"/>
                  </a:lnTo>
                  <a:lnTo>
                    <a:pt x="3093199" y="0"/>
                  </a:lnTo>
                  <a:close/>
                </a:path>
                <a:path w="4064000" h="9525">
                  <a:moveTo>
                    <a:pt x="3150311" y="0"/>
                  </a:moveTo>
                  <a:lnTo>
                    <a:pt x="3140786" y="0"/>
                  </a:lnTo>
                  <a:lnTo>
                    <a:pt x="3140786" y="9512"/>
                  </a:lnTo>
                  <a:lnTo>
                    <a:pt x="3150311" y="9512"/>
                  </a:lnTo>
                  <a:lnTo>
                    <a:pt x="3150311" y="0"/>
                  </a:lnTo>
                  <a:close/>
                </a:path>
                <a:path w="4064000" h="9525">
                  <a:moveTo>
                    <a:pt x="3207410" y="0"/>
                  </a:moveTo>
                  <a:lnTo>
                    <a:pt x="3197898" y="0"/>
                  </a:lnTo>
                  <a:lnTo>
                    <a:pt x="3197898" y="9512"/>
                  </a:lnTo>
                  <a:lnTo>
                    <a:pt x="3207410" y="9512"/>
                  </a:lnTo>
                  <a:lnTo>
                    <a:pt x="3207410" y="0"/>
                  </a:lnTo>
                  <a:close/>
                </a:path>
                <a:path w="4064000" h="9525">
                  <a:moveTo>
                    <a:pt x="3264522" y="0"/>
                  </a:moveTo>
                  <a:lnTo>
                    <a:pt x="3254997" y="0"/>
                  </a:lnTo>
                  <a:lnTo>
                    <a:pt x="3254997" y="9512"/>
                  </a:lnTo>
                  <a:lnTo>
                    <a:pt x="3264522" y="9512"/>
                  </a:lnTo>
                  <a:lnTo>
                    <a:pt x="3264522" y="0"/>
                  </a:lnTo>
                  <a:close/>
                </a:path>
                <a:path w="4064000" h="9525">
                  <a:moveTo>
                    <a:pt x="3321621" y="0"/>
                  </a:moveTo>
                  <a:lnTo>
                    <a:pt x="3312109" y="0"/>
                  </a:lnTo>
                  <a:lnTo>
                    <a:pt x="3312109" y="9512"/>
                  </a:lnTo>
                  <a:lnTo>
                    <a:pt x="3321621" y="9512"/>
                  </a:lnTo>
                  <a:lnTo>
                    <a:pt x="3321621" y="0"/>
                  </a:lnTo>
                  <a:close/>
                </a:path>
                <a:path w="4064000" h="9525">
                  <a:moveTo>
                    <a:pt x="3378733" y="0"/>
                  </a:moveTo>
                  <a:lnTo>
                    <a:pt x="3369208" y="0"/>
                  </a:lnTo>
                  <a:lnTo>
                    <a:pt x="3369208" y="9512"/>
                  </a:lnTo>
                  <a:lnTo>
                    <a:pt x="3378733" y="9512"/>
                  </a:lnTo>
                  <a:lnTo>
                    <a:pt x="3378733" y="0"/>
                  </a:lnTo>
                  <a:close/>
                </a:path>
                <a:path w="4064000" h="9525">
                  <a:moveTo>
                    <a:pt x="3435832" y="0"/>
                  </a:moveTo>
                  <a:lnTo>
                    <a:pt x="3426320" y="0"/>
                  </a:lnTo>
                  <a:lnTo>
                    <a:pt x="3426320" y="9512"/>
                  </a:lnTo>
                  <a:lnTo>
                    <a:pt x="3435832" y="9512"/>
                  </a:lnTo>
                  <a:lnTo>
                    <a:pt x="3435832" y="0"/>
                  </a:lnTo>
                  <a:close/>
                </a:path>
                <a:path w="4064000" h="9525">
                  <a:moveTo>
                    <a:pt x="3492944" y="0"/>
                  </a:moveTo>
                  <a:lnTo>
                    <a:pt x="3483419" y="0"/>
                  </a:lnTo>
                  <a:lnTo>
                    <a:pt x="3483419" y="9512"/>
                  </a:lnTo>
                  <a:lnTo>
                    <a:pt x="3492944" y="9512"/>
                  </a:lnTo>
                  <a:lnTo>
                    <a:pt x="3492944" y="0"/>
                  </a:lnTo>
                  <a:close/>
                </a:path>
                <a:path w="4064000" h="9525">
                  <a:moveTo>
                    <a:pt x="3550043" y="0"/>
                  </a:moveTo>
                  <a:lnTo>
                    <a:pt x="3540531" y="0"/>
                  </a:lnTo>
                  <a:lnTo>
                    <a:pt x="3540531" y="9512"/>
                  </a:lnTo>
                  <a:lnTo>
                    <a:pt x="3550043" y="9512"/>
                  </a:lnTo>
                  <a:lnTo>
                    <a:pt x="3550043" y="0"/>
                  </a:lnTo>
                  <a:close/>
                </a:path>
                <a:path w="4064000" h="9525">
                  <a:moveTo>
                    <a:pt x="3607155" y="0"/>
                  </a:moveTo>
                  <a:lnTo>
                    <a:pt x="3597630" y="0"/>
                  </a:lnTo>
                  <a:lnTo>
                    <a:pt x="3597630" y="9512"/>
                  </a:lnTo>
                  <a:lnTo>
                    <a:pt x="3607155" y="9512"/>
                  </a:lnTo>
                  <a:lnTo>
                    <a:pt x="3607155" y="0"/>
                  </a:lnTo>
                  <a:close/>
                </a:path>
                <a:path w="4064000" h="9525">
                  <a:moveTo>
                    <a:pt x="3664254" y="0"/>
                  </a:moveTo>
                  <a:lnTo>
                    <a:pt x="3654742" y="0"/>
                  </a:lnTo>
                  <a:lnTo>
                    <a:pt x="3654742" y="9512"/>
                  </a:lnTo>
                  <a:lnTo>
                    <a:pt x="3664254" y="9512"/>
                  </a:lnTo>
                  <a:lnTo>
                    <a:pt x="3664254" y="0"/>
                  </a:lnTo>
                  <a:close/>
                </a:path>
                <a:path w="4064000" h="9525">
                  <a:moveTo>
                    <a:pt x="3721366" y="0"/>
                  </a:moveTo>
                  <a:lnTo>
                    <a:pt x="3711841" y="0"/>
                  </a:lnTo>
                  <a:lnTo>
                    <a:pt x="3711841" y="9512"/>
                  </a:lnTo>
                  <a:lnTo>
                    <a:pt x="3721366" y="9512"/>
                  </a:lnTo>
                  <a:lnTo>
                    <a:pt x="3721366" y="0"/>
                  </a:lnTo>
                  <a:close/>
                </a:path>
                <a:path w="4064000" h="9525">
                  <a:moveTo>
                    <a:pt x="3778466" y="0"/>
                  </a:moveTo>
                  <a:lnTo>
                    <a:pt x="3768953" y="0"/>
                  </a:lnTo>
                  <a:lnTo>
                    <a:pt x="3768953" y="9512"/>
                  </a:lnTo>
                  <a:lnTo>
                    <a:pt x="3778466" y="9512"/>
                  </a:lnTo>
                  <a:lnTo>
                    <a:pt x="3778466" y="0"/>
                  </a:lnTo>
                  <a:close/>
                </a:path>
                <a:path w="4064000" h="9525">
                  <a:moveTo>
                    <a:pt x="3835577" y="0"/>
                  </a:moveTo>
                  <a:lnTo>
                    <a:pt x="3826052" y="0"/>
                  </a:lnTo>
                  <a:lnTo>
                    <a:pt x="3826052" y="9512"/>
                  </a:lnTo>
                  <a:lnTo>
                    <a:pt x="3835577" y="9512"/>
                  </a:lnTo>
                  <a:lnTo>
                    <a:pt x="3835577" y="0"/>
                  </a:lnTo>
                  <a:close/>
                </a:path>
                <a:path w="4064000" h="9525">
                  <a:moveTo>
                    <a:pt x="3892677" y="0"/>
                  </a:moveTo>
                  <a:lnTo>
                    <a:pt x="3883164" y="0"/>
                  </a:lnTo>
                  <a:lnTo>
                    <a:pt x="3883164" y="9512"/>
                  </a:lnTo>
                  <a:lnTo>
                    <a:pt x="3892677" y="9512"/>
                  </a:lnTo>
                  <a:lnTo>
                    <a:pt x="3892677" y="0"/>
                  </a:lnTo>
                  <a:close/>
                </a:path>
                <a:path w="4064000" h="9525">
                  <a:moveTo>
                    <a:pt x="3949789" y="0"/>
                  </a:moveTo>
                  <a:lnTo>
                    <a:pt x="3940264" y="0"/>
                  </a:lnTo>
                  <a:lnTo>
                    <a:pt x="3940264" y="9512"/>
                  </a:lnTo>
                  <a:lnTo>
                    <a:pt x="3949789" y="9512"/>
                  </a:lnTo>
                  <a:lnTo>
                    <a:pt x="3949789" y="0"/>
                  </a:lnTo>
                  <a:close/>
                </a:path>
                <a:path w="4064000" h="9525">
                  <a:moveTo>
                    <a:pt x="4006888" y="0"/>
                  </a:moveTo>
                  <a:lnTo>
                    <a:pt x="3997375" y="0"/>
                  </a:lnTo>
                  <a:lnTo>
                    <a:pt x="3997375" y="9512"/>
                  </a:lnTo>
                  <a:lnTo>
                    <a:pt x="4006888" y="9512"/>
                  </a:lnTo>
                  <a:lnTo>
                    <a:pt x="4006888" y="0"/>
                  </a:lnTo>
                  <a:close/>
                </a:path>
                <a:path w="4064000" h="9525">
                  <a:moveTo>
                    <a:pt x="4064000" y="0"/>
                  </a:moveTo>
                  <a:lnTo>
                    <a:pt x="4054475" y="0"/>
                  </a:lnTo>
                  <a:lnTo>
                    <a:pt x="4054475" y="9512"/>
                  </a:lnTo>
                  <a:lnTo>
                    <a:pt x="4064000" y="9512"/>
                  </a:lnTo>
                  <a:lnTo>
                    <a:pt x="4064000" y="0"/>
                  </a:lnTo>
                  <a:close/>
                </a:path>
              </a:pathLst>
            </a:custGeom>
            <a:solidFill>
              <a:srgbClr val="C7C6C3"/>
            </a:solidFill>
          </p:spPr>
          <p:txBody>
            <a:bodyPr wrap="square" lIns="0" tIns="0" rIns="0" bIns="0" rtlCol="0"/>
            <a:lstStyle/>
            <a:p>
              <a:endParaRPr/>
            </a:p>
          </p:txBody>
        </p:sp>
        <p:sp>
          <p:nvSpPr>
            <p:cNvPr id="32" name="object 32"/>
            <p:cNvSpPr/>
            <p:nvPr/>
          </p:nvSpPr>
          <p:spPr>
            <a:xfrm>
              <a:off x="3988028" y="2724886"/>
              <a:ext cx="8175625" cy="935355"/>
            </a:xfrm>
            <a:custGeom>
              <a:avLst/>
              <a:gdLst/>
              <a:ahLst/>
              <a:cxnLst/>
              <a:rect l="l" t="t" r="r" b="b"/>
              <a:pathLst>
                <a:path w="8175625" h="935354">
                  <a:moveTo>
                    <a:pt x="9512" y="0"/>
                  </a:moveTo>
                  <a:lnTo>
                    <a:pt x="0" y="0"/>
                  </a:lnTo>
                  <a:lnTo>
                    <a:pt x="0" y="9512"/>
                  </a:lnTo>
                  <a:lnTo>
                    <a:pt x="9512" y="9512"/>
                  </a:lnTo>
                  <a:lnTo>
                    <a:pt x="9512" y="0"/>
                  </a:lnTo>
                  <a:close/>
                </a:path>
                <a:path w="8175625" h="935354">
                  <a:moveTo>
                    <a:pt x="66624" y="0"/>
                  </a:moveTo>
                  <a:lnTo>
                    <a:pt x="57111" y="0"/>
                  </a:lnTo>
                  <a:lnTo>
                    <a:pt x="57111" y="9512"/>
                  </a:lnTo>
                  <a:lnTo>
                    <a:pt x="66624" y="9512"/>
                  </a:lnTo>
                  <a:lnTo>
                    <a:pt x="66624" y="0"/>
                  </a:lnTo>
                  <a:close/>
                </a:path>
                <a:path w="8175625" h="935354">
                  <a:moveTo>
                    <a:pt x="123723" y="0"/>
                  </a:moveTo>
                  <a:lnTo>
                    <a:pt x="114211" y="0"/>
                  </a:lnTo>
                  <a:lnTo>
                    <a:pt x="114211" y="9512"/>
                  </a:lnTo>
                  <a:lnTo>
                    <a:pt x="123723" y="9512"/>
                  </a:lnTo>
                  <a:lnTo>
                    <a:pt x="123723" y="0"/>
                  </a:lnTo>
                  <a:close/>
                </a:path>
                <a:path w="8175625" h="935354">
                  <a:moveTo>
                    <a:pt x="180835" y="0"/>
                  </a:moveTo>
                  <a:lnTo>
                    <a:pt x="171310" y="0"/>
                  </a:lnTo>
                  <a:lnTo>
                    <a:pt x="171310" y="9512"/>
                  </a:lnTo>
                  <a:lnTo>
                    <a:pt x="180835" y="9512"/>
                  </a:lnTo>
                  <a:lnTo>
                    <a:pt x="180835" y="0"/>
                  </a:lnTo>
                  <a:close/>
                </a:path>
                <a:path w="8175625" h="935354">
                  <a:moveTo>
                    <a:pt x="237934" y="0"/>
                  </a:moveTo>
                  <a:lnTo>
                    <a:pt x="228422" y="0"/>
                  </a:lnTo>
                  <a:lnTo>
                    <a:pt x="228422" y="9512"/>
                  </a:lnTo>
                  <a:lnTo>
                    <a:pt x="237934" y="9512"/>
                  </a:lnTo>
                  <a:lnTo>
                    <a:pt x="237934" y="0"/>
                  </a:lnTo>
                  <a:close/>
                </a:path>
                <a:path w="8175625" h="935354">
                  <a:moveTo>
                    <a:pt x="295046" y="0"/>
                  </a:moveTo>
                  <a:lnTo>
                    <a:pt x="285521" y="0"/>
                  </a:lnTo>
                  <a:lnTo>
                    <a:pt x="285521" y="9512"/>
                  </a:lnTo>
                  <a:lnTo>
                    <a:pt x="295046" y="9512"/>
                  </a:lnTo>
                  <a:lnTo>
                    <a:pt x="295046" y="0"/>
                  </a:lnTo>
                  <a:close/>
                </a:path>
                <a:path w="8175625" h="935354">
                  <a:moveTo>
                    <a:pt x="352145" y="0"/>
                  </a:moveTo>
                  <a:lnTo>
                    <a:pt x="342633" y="0"/>
                  </a:lnTo>
                  <a:lnTo>
                    <a:pt x="342633" y="9512"/>
                  </a:lnTo>
                  <a:lnTo>
                    <a:pt x="352145" y="9512"/>
                  </a:lnTo>
                  <a:lnTo>
                    <a:pt x="352145" y="0"/>
                  </a:lnTo>
                  <a:close/>
                </a:path>
                <a:path w="8175625" h="935354">
                  <a:moveTo>
                    <a:pt x="409257" y="0"/>
                  </a:moveTo>
                  <a:lnTo>
                    <a:pt x="399732" y="0"/>
                  </a:lnTo>
                  <a:lnTo>
                    <a:pt x="399732" y="9512"/>
                  </a:lnTo>
                  <a:lnTo>
                    <a:pt x="409257" y="9512"/>
                  </a:lnTo>
                  <a:lnTo>
                    <a:pt x="409257" y="0"/>
                  </a:lnTo>
                  <a:close/>
                </a:path>
                <a:path w="8175625" h="935354">
                  <a:moveTo>
                    <a:pt x="466356" y="0"/>
                  </a:moveTo>
                  <a:lnTo>
                    <a:pt x="456844" y="0"/>
                  </a:lnTo>
                  <a:lnTo>
                    <a:pt x="456844" y="9512"/>
                  </a:lnTo>
                  <a:lnTo>
                    <a:pt x="466356" y="9512"/>
                  </a:lnTo>
                  <a:lnTo>
                    <a:pt x="466356" y="0"/>
                  </a:lnTo>
                  <a:close/>
                </a:path>
                <a:path w="8175625" h="935354">
                  <a:moveTo>
                    <a:pt x="4635055" y="925322"/>
                  </a:moveTo>
                  <a:lnTo>
                    <a:pt x="4625530" y="925322"/>
                  </a:lnTo>
                  <a:lnTo>
                    <a:pt x="4625530" y="934834"/>
                  </a:lnTo>
                  <a:lnTo>
                    <a:pt x="4635055" y="934834"/>
                  </a:lnTo>
                  <a:lnTo>
                    <a:pt x="4635055" y="925322"/>
                  </a:lnTo>
                  <a:close/>
                </a:path>
                <a:path w="8175625" h="935354">
                  <a:moveTo>
                    <a:pt x="4692154" y="925322"/>
                  </a:moveTo>
                  <a:lnTo>
                    <a:pt x="4682642" y="925322"/>
                  </a:lnTo>
                  <a:lnTo>
                    <a:pt x="4682642" y="934834"/>
                  </a:lnTo>
                  <a:lnTo>
                    <a:pt x="4692154" y="934834"/>
                  </a:lnTo>
                  <a:lnTo>
                    <a:pt x="4692154" y="925322"/>
                  </a:lnTo>
                  <a:close/>
                </a:path>
                <a:path w="8175625" h="935354">
                  <a:moveTo>
                    <a:pt x="4749266" y="925322"/>
                  </a:moveTo>
                  <a:lnTo>
                    <a:pt x="4739741" y="925322"/>
                  </a:lnTo>
                  <a:lnTo>
                    <a:pt x="4739741" y="934834"/>
                  </a:lnTo>
                  <a:lnTo>
                    <a:pt x="4749266" y="934834"/>
                  </a:lnTo>
                  <a:lnTo>
                    <a:pt x="4749266" y="925322"/>
                  </a:lnTo>
                  <a:close/>
                </a:path>
                <a:path w="8175625" h="935354">
                  <a:moveTo>
                    <a:pt x="4806366" y="925322"/>
                  </a:moveTo>
                  <a:lnTo>
                    <a:pt x="4796853" y="925322"/>
                  </a:lnTo>
                  <a:lnTo>
                    <a:pt x="4796853" y="934834"/>
                  </a:lnTo>
                  <a:lnTo>
                    <a:pt x="4806366" y="934834"/>
                  </a:lnTo>
                  <a:lnTo>
                    <a:pt x="4806366" y="925322"/>
                  </a:lnTo>
                  <a:close/>
                </a:path>
                <a:path w="8175625" h="935354">
                  <a:moveTo>
                    <a:pt x="4863477" y="925322"/>
                  </a:moveTo>
                  <a:lnTo>
                    <a:pt x="4853952" y="925322"/>
                  </a:lnTo>
                  <a:lnTo>
                    <a:pt x="4853952" y="934834"/>
                  </a:lnTo>
                  <a:lnTo>
                    <a:pt x="4863477" y="934834"/>
                  </a:lnTo>
                  <a:lnTo>
                    <a:pt x="4863477" y="925322"/>
                  </a:lnTo>
                  <a:close/>
                </a:path>
                <a:path w="8175625" h="935354">
                  <a:moveTo>
                    <a:pt x="4920577" y="925322"/>
                  </a:moveTo>
                  <a:lnTo>
                    <a:pt x="4911064" y="925322"/>
                  </a:lnTo>
                  <a:lnTo>
                    <a:pt x="4911064" y="934834"/>
                  </a:lnTo>
                  <a:lnTo>
                    <a:pt x="4920577" y="934834"/>
                  </a:lnTo>
                  <a:lnTo>
                    <a:pt x="4920577" y="925322"/>
                  </a:lnTo>
                  <a:close/>
                </a:path>
                <a:path w="8175625" h="935354">
                  <a:moveTo>
                    <a:pt x="4977689" y="925322"/>
                  </a:moveTo>
                  <a:lnTo>
                    <a:pt x="4968164" y="925322"/>
                  </a:lnTo>
                  <a:lnTo>
                    <a:pt x="4968164" y="934834"/>
                  </a:lnTo>
                  <a:lnTo>
                    <a:pt x="4977689" y="934834"/>
                  </a:lnTo>
                  <a:lnTo>
                    <a:pt x="4977689" y="925322"/>
                  </a:lnTo>
                  <a:close/>
                </a:path>
                <a:path w="8175625" h="935354">
                  <a:moveTo>
                    <a:pt x="5034788" y="925322"/>
                  </a:moveTo>
                  <a:lnTo>
                    <a:pt x="5025275" y="925322"/>
                  </a:lnTo>
                  <a:lnTo>
                    <a:pt x="5025275" y="934834"/>
                  </a:lnTo>
                  <a:lnTo>
                    <a:pt x="5034788" y="934834"/>
                  </a:lnTo>
                  <a:lnTo>
                    <a:pt x="5034788" y="925322"/>
                  </a:lnTo>
                  <a:close/>
                </a:path>
                <a:path w="8175625" h="935354">
                  <a:moveTo>
                    <a:pt x="5091900" y="925322"/>
                  </a:moveTo>
                  <a:lnTo>
                    <a:pt x="5082375" y="925322"/>
                  </a:lnTo>
                  <a:lnTo>
                    <a:pt x="5082375" y="934834"/>
                  </a:lnTo>
                  <a:lnTo>
                    <a:pt x="5091900" y="934834"/>
                  </a:lnTo>
                  <a:lnTo>
                    <a:pt x="5091900" y="925322"/>
                  </a:lnTo>
                  <a:close/>
                </a:path>
                <a:path w="8175625" h="935354">
                  <a:moveTo>
                    <a:pt x="5148999" y="925322"/>
                  </a:moveTo>
                  <a:lnTo>
                    <a:pt x="5139487" y="925322"/>
                  </a:lnTo>
                  <a:lnTo>
                    <a:pt x="5139487" y="934834"/>
                  </a:lnTo>
                  <a:lnTo>
                    <a:pt x="5148999" y="934834"/>
                  </a:lnTo>
                  <a:lnTo>
                    <a:pt x="5148999" y="925322"/>
                  </a:lnTo>
                  <a:close/>
                </a:path>
                <a:path w="8175625" h="935354">
                  <a:moveTo>
                    <a:pt x="5263210" y="925322"/>
                  </a:moveTo>
                  <a:lnTo>
                    <a:pt x="5262829" y="925322"/>
                  </a:lnTo>
                  <a:lnTo>
                    <a:pt x="5262829" y="934834"/>
                  </a:lnTo>
                  <a:lnTo>
                    <a:pt x="5263210" y="934834"/>
                  </a:lnTo>
                  <a:lnTo>
                    <a:pt x="5263210" y="925322"/>
                  </a:lnTo>
                  <a:close/>
                </a:path>
                <a:path w="8175625" h="935354">
                  <a:moveTo>
                    <a:pt x="5320309" y="925322"/>
                  </a:moveTo>
                  <a:lnTo>
                    <a:pt x="5310797" y="925322"/>
                  </a:lnTo>
                  <a:lnTo>
                    <a:pt x="5310797" y="934834"/>
                  </a:lnTo>
                  <a:lnTo>
                    <a:pt x="5320309" y="934834"/>
                  </a:lnTo>
                  <a:lnTo>
                    <a:pt x="5320309" y="925322"/>
                  </a:lnTo>
                  <a:close/>
                </a:path>
                <a:path w="8175625" h="935354">
                  <a:moveTo>
                    <a:pt x="5377421" y="925322"/>
                  </a:moveTo>
                  <a:lnTo>
                    <a:pt x="5367909" y="925322"/>
                  </a:lnTo>
                  <a:lnTo>
                    <a:pt x="5367909" y="934834"/>
                  </a:lnTo>
                  <a:lnTo>
                    <a:pt x="5377421" y="934834"/>
                  </a:lnTo>
                  <a:lnTo>
                    <a:pt x="5377421" y="925322"/>
                  </a:lnTo>
                  <a:close/>
                </a:path>
                <a:path w="8175625" h="935354">
                  <a:moveTo>
                    <a:pt x="5434520" y="925322"/>
                  </a:moveTo>
                  <a:lnTo>
                    <a:pt x="5425008" y="925322"/>
                  </a:lnTo>
                  <a:lnTo>
                    <a:pt x="5425008" y="934834"/>
                  </a:lnTo>
                  <a:lnTo>
                    <a:pt x="5434520" y="934834"/>
                  </a:lnTo>
                  <a:lnTo>
                    <a:pt x="5434520" y="925322"/>
                  </a:lnTo>
                  <a:close/>
                </a:path>
                <a:path w="8175625" h="935354">
                  <a:moveTo>
                    <a:pt x="5491632" y="925322"/>
                  </a:moveTo>
                  <a:lnTo>
                    <a:pt x="5482107" y="925322"/>
                  </a:lnTo>
                  <a:lnTo>
                    <a:pt x="5482107" y="934834"/>
                  </a:lnTo>
                  <a:lnTo>
                    <a:pt x="5491632" y="934834"/>
                  </a:lnTo>
                  <a:lnTo>
                    <a:pt x="5491632" y="925322"/>
                  </a:lnTo>
                  <a:close/>
                </a:path>
                <a:path w="8175625" h="935354">
                  <a:moveTo>
                    <a:pt x="5548731" y="925322"/>
                  </a:moveTo>
                  <a:lnTo>
                    <a:pt x="5539219" y="925322"/>
                  </a:lnTo>
                  <a:lnTo>
                    <a:pt x="5539219" y="934834"/>
                  </a:lnTo>
                  <a:lnTo>
                    <a:pt x="5548731" y="934834"/>
                  </a:lnTo>
                  <a:lnTo>
                    <a:pt x="5548731" y="925322"/>
                  </a:lnTo>
                  <a:close/>
                </a:path>
                <a:path w="8175625" h="935354">
                  <a:moveTo>
                    <a:pt x="5605843" y="925322"/>
                  </a:moveTo>
                  <a:lnTo>
                    <a:pt x="5596318" y="925322"/>
                  </a:lnTo>
                  <a:lnTo>
                    <a:pt x="5596318" y="934834"/>
                  </a:lnTo>
                  <a:lnTo>
                    <a:pt x="5605843" y="934834"/>
                  </a:lnTo>
                  <a:lnTo>
                    <a:pt x="5605843" y="925322"/>
                  </a:lnTo>
                  <a:close/>
                </a:path>
                <a:path w="8175625" h="935354">
                  <a:moveTo>
                    <a:pt x="5662942" y="925322"/>
                  </a:moveTo>
                  <a:lnTo>
                    <a:pt x="5653430" y="925322"/>
                  </a:lnTo>
                  <a:lnTo>
                    <a:pt x="5653430" y="934834"/>
                  </a:lnTo>
                  <a:lnTo>
                    <a:pt x="5662942" y="934834"/>
                  </a:lnTo>
                  <a:lnTo>
                    <a:pt x="5662942" y="925322"/>
                  </a:lnTo>
                  <a:close/>
                </a:path>
                <a:path w="8175625" h="935354">
                  <a:moveTo>
                    <a:pt x="5720054" y="925322"/>
                  </a:moveTo>
                  <a:lnTo>
                    <a:pt x="5710529" y="925322"/>
                  </a:lnTo>
                  <a:lnTo>
                    <a:pt x="5710529" y="934834"/>
                  </a:lnTo>
                  <a:lnTo>
                    <a:pt x="5720054" y="934834"/>
                  </a:lnTo>
                  <a:lnTo>
                    <a:pt x="5720054" y="925322"/>
                  </a:lnTo>
                  <a:close/>
                </a:path>
                <a:path w="8175625" h="935354">
                  <a:moveTo>
                    <a:pt x="5777154" y="925322"/>
                  </a:moveTo>
                  <a:lnTo>
                    <a:pt x="5767641" y="925322"/>
                  </a:lnTo>
                  <a:lnTo>
                    <a:pt x="5767641" y="934834"/>
                  </a:lnTo>
                  <a:lnTo>
                    <a:pt x="5777154" y="934834"/>
                  </a:lnTo>
                  <a:lnTo>
                    <a:pt x="5777154" y="925322"/>
                  </a:lnTo>
                  <a:close/>
                </a:path>
                <a:path w="8175625" h="935354">
                  <a:moveTo>
                    <a:pt x="5834265" y="925322"/>
                  </a:moveTo>
                  <a:lnTo>
                    <a:pt x="5824740" y="925322"/>
                  </a:lnTo>
                  <a:lnTo>
                    <a:pt x="5824740" y="934834"/>
                  </a:lnTo>
                  <a:lnTo>
                    <a:pt x="5834265" y="934834"/>
                  </a:lnTo>
                  <a:lnTo>
                    <a:pt x="5834265" y="925322"/>
                  </a:lnTo>
                  <a:close/>
                </a:path>
                <a:path w="8175625" h="935354">
                  <a:moveTo>
                    <a:pt x="5891365" y="925322"/>
                  </a:moveTo>
                  <a:lnTo>
                    <a:pt x="5881852" y="925322"/>
                  </a:lnTo>
                  <a:lnTo>
                    <a:pt x="5881852" y="934834"/>
                  </a:lnTo>
                  <a:lnTo>
                    <a:pt x="5891365" y="934834"/>
                  </a:lnTo>
                  <a:lnTo>
                    <a:pt x="5891365" y="925322"/>
                  </a:lnTo>
                  <a:close/>
                </a:path>
                <a:path w="8175625" h="935354">
                  <a:moveTo>
                    <a:pt x="5948477" y="925322"/>
                  </a:moveTo>
                  <a:lnTo>
                    <a:pt x="5938952" y="925322"/>
                  </a:lnTo>
                  <a:lnTo>
                    <a:pt x="5938952" y="934834"/>
                  </a:lnTo>
                  <a:lnTo>
                    <a:pt x="5948477" y="934834"/>
                  </a:lnTo>
                  <a:lnTo>
                    <a:pt x="5948477" y="925322"/>
                  </a:lnTo>
                  <a:close/>
                </a:path>
                <a:path w="8175625" h="935354">
                  <a:moveTo>
                    <a:pt x="6005576" y="925322"/>
                  </a:moveTo>
                  <a:lnTo>
                    <a:pt x="5996063" y="925322"/>
                  </a:lnTo>
                  <a:lnTo>
                    <a:pt x="5996063" y="934834"/>
                  </a:lnTo>
                  <a:lnTo>
                    <a:pt x="6005576" y="934834"/>
                  </a:lnTo>
                  <a:lnTo>
                    <a:pt x="6005576" y="925322"/>
                  </a:lnTo>
                  <a:close/>
                </a:path>
                <a:path w="8175625" h="935354">
                  <a:moveTo>
                    <a:pt x="6062688" y="925322"/>
                  </a:moveTo>
                  <a:lnTo>
                    <a:pt x="6053163" y="925322"/>
                  </a:lnTo>
                  <a:lnTo>
                    <a:pt x="6053163" y="934834"/>
                  </a:lnTo>
                  <a:lnTo>
                    <a:pt x="6062688" y="934834"/>
                  </a:lnTo>
                  <a:lnTo>
                    <a:pt x="6062688" y="925322"/>
                  </a:lnTo>
                  <a:close/>
                </a:path>
                <a:path w="8175625" h="935354">
                  <a:moveTo>
                    <a:pt x="6119787" y="925322"/>
                  </a:moveTo>
                  <a:lnTo>
                    <a:pt x="6110275" y="925322"/>
                  </a:lnTo>
                  <a:lnTo>
                    <a:pt x="6110275" y="934834"/>
                  </a:lnTo>
                  <a:lnTo>
                    <a:pt x="6119787" y="934834"/>
                  </a:lnTo>
                  <a:lnTo>
                    <a:pt x="6119787" y="925322"/>
                  </a:lnTo>
                  <a:close/>
                </a:path>
                <a:path w="8175625" h="935354">
                  <a:moveTo>
                    <a:pt x="6176899" y="925322"/>
                  </a:moveTo>
                  <a:lnTo>
                    <a:pt x="6167374" y="925322"/>
                  </a:lnTo>
                  <a:lnTo>
                    <a:pt x="6167374" y="934834"/>
                  </a:lnTo>
                  <a:lnTo>
                    <a:pt x="6176899" y="934834"/>
                  </a:lnTo>
                  <a:lnTo>
                    <a:pt x="6176899" y="925322"/>
                  </a:lnTo>
                  <a:close/>
                </a:path>
                <a:path w="8175625" h="935354">
                  <a:moveTo>
                    <a:pt x="6233998" y="925322"/>
                  </a:moveTo>
                  <a:lnTo>
                    <a:pt x="6224486" y="925322"/>
                  </a:lnTo>
                  <a:lnTo>
                    <a:pt x="6224486" y="934834"/>
                  </a:lnTo>
                  <a:lnTo>
                    <a:pt x="6233998" y="934834"/>
                  </a:lnTo>
                  <a:lnTo>
                    <a:pt x="6233998" y="925322"/>
                  </a:lnTo>
                  <a:close/>
                </a:path>
                <a:path w="8175625" h="935354">
                  <a:moveTo>
                    <a:pt x="6291110" y="925322"/>
                  </a:moveTo>
                  <a:lnTo>
                    <a:pt x="6281585" y="925322"/>
                  </a:lnTo>
                  <a:lnTo>
                    <a:pt x="6281585" y="934834"/>
                  </a:lnTo>
                  <a:lnTo>
                    <a:pt x="6291110" y="934834"/>
                  </a:lnTo>
                  <a:lnTo>
                    <a:pt x="6291110" y="925322"/>
                  </a:lnTo>
                  <a:close/>
                </a:path>
                <a:path w="8175625" h="935354">
                  <a:moveTo>
                    <a:pt x="6348209" y="925322"/>
                  </a:moveTo>
                  <a:lnTo>
                    <a:pt x="6338697" y="925322"/>
                  </a:lnTo>
                  <a:lnTo>
                    <a:pt x="6338697" y="934834"/>
                  </a:lnTo>
                  <a:lnTo>
                    <a:pt x="6348209" y="934834"/>
                  </a:lnTo>
                  <a:lnTo>
                    <a:pt x="6348209" y="925322"/>
                  </a:lnTo>
                  <a:close/>
                </a:path>
                <a:path w="8175625" h="935354">
                  <a:moveTo>
                    <a:pt x="6405321" y="925322"/>
                  </a:moveTo>
                  <a:lnTo>
                    <a:pt x="6395796" y="925322"/>
                  </a:lnTo>
                  <a:lnTo>
                    <a:pt x="6395796" y="934834"/>
                  </a:lnTo>
                  <a:lnTo>
                    <a:pt x="6405321" y="934834"/>
                  </a:lnTo>
                  <a:lnTo>
                    <a:pt x="6405321" y="925322"/>
                  </a:lnTo>
                  <a:close/>
                </a:path>
                <a:path w="8175625" h="935354">
                  <a:moveTo>
                    <a:pt x="6462420" y="925322"/>
                  </a:moveTo>
                  <a:lnTo>
                    <a:pt x="6452908" y="925322"/>
                  </a:lnTo>
                  <a:lnTo>
                    <a:pt x="6452908" y="934834"/>
                  </a:lnTo>
                  <a:lnTo>
                    <a:pt x="6462420" y="934834"/>
                  </a:lnTo>
                  <a:lnTo>
                    <a:pt x="6462420" y="925322"/>
                  </a:lnTo>
                  <a:close/>
                </a:path>
                <a:path w="8175625" h="935354">
                  <a:moveTo>
                    <a:pt x="6519532" y="925322"/>
                  </a:moveTo>
                  <a:lnTo>
                    <a:pt x="6510007" y="925322"/>
                  </a:lnTo>
                  <a:lnTo>
                    <a:pt x="6510007" y="934834"/>
                  </a:lnTo>
                  <a:lnTo>
                    <a:pt x="6519532" y="934834"/>
                  </a:lnTo>
                  <a:lnTo>
                    <a:pt x="6519532" y="925322"/>
                  </a:lnTo>
                  <a:close/>
                </a:path>
                <a:path w="8175625" h="935354">
                  <a:moveTo>
                    <a:pt x="6576631" y="925322"/>
                  </a:moveTo>
                  <a:lnTo>
                    <a:pt x="6567119" y="925322"/>
                  </a:lnTo>
                  <a:lnTo>
                    <a:pt x="6567119" y="934834"/>
                  </a:lnTo>
                  <a:lnTo>
                    <a:pt x="6576631" y="934834"/>
                  </a:lnTo>
                  <a:lnTo>
                    <a:pt x="6576631" y="925322"/>
                  </a:lnTo>
                  <a:close/>
                </a:path>
                <a:path w="8175625" h="935354">
                  <a:moveTo>
                    <a:pt x="6633743" y="925322"/>
                  </a:moveTo>
                  <a:lnTo>
                    <a:pt x="6624218" y="925322"/>
                  </a:lnTo>
                  <a:lnTo>
                    <a:pt x="6624218" y="934834"/>
                  </a:lnTo>
                  <a:lnTo>
                    <a:pt x="6633743" y="934834"/>
                  </a:lnTo>
                  <a:lnTo>
                    <a:pt x="6633743" y="925322"/>
                  </a:lnTo>
                  <a:close/>
                </a:path>
                <a:path w="8175625" h="935354">
                  <a:moveTo>
                    <a:pt x="6690842" y="925322"/>
                  </a:moveTo>
                  <a:lnTo>
                    <a:pt x="6681330" y="925322"/>
                  </a:lnTo>
                  <a:lnTo>
                    <a:pt x="6681330" y="934834"/>
                  </a:lnTo>
                  <a:lnTo>
                    <a:pt x="6690842" y="934834"/>
                  </a:lnTo>
                  <a:lnTo>
                    <a:pt x="6690842" y="925322"/>
                  </a:lnTo>
                  <a:close/>
                </a:path>
                <a:path w="8175625" h="935354">
                  <a:moveTo>
                    <a:pt x="6747954" y="925322"/>
                  </a:moveTo>
                  <a:lnTo>
                    <a:pt x="6738429" y="925322"/>
                  </a:lnTo>
                  <a:lnTo>
                    <a:pt x="6738429" y="934834"/>
                  </a:lnTo>
                  <a:lnTo>
                    <a:pt x="6747954" y="934834"/>
                  </a:lnTo>
                  <a:lnTo>
                    <a:pt x="6747954" y="925322"/>
                  </a:lnTo>
                  <a:close/>
                </a:path>
                <a:path w="8175625" h="935354">
                  <a:moveTo>
                    <a:pt x="6805054" y="925322"/>
                  </a:moveTo>
                  <a:lnTo>
                    <a:pt x="6795541" y="925322"/>
                  </a:lnTo>
                  <a:lnTo>
                    <a:pt x="6795541" y="934834"/>
                  </a:lnTo>
                  <a:lnTo>
                    <a:pt x="6805054" y="934834"/>
                  </a:lnTo>
                  <a:lnTo>
                    <a:pt x="6805054" y="925322"/>
                  </a:lnTo>
                  <a:close/>
                </a:path>
                <a:path w="8175625" h="935354">
                  <a:moveTo>
                    <a:pt x="6862165" y="925322"/>
                  </a:moveTo>
                  <a:lnTo>
                    <a:pt x="6852640" y="925322"/>
                  </a:lnTo>
                  <a:lnTo>
                    <a:pt x="6852640" y="934834"/>
                  </a:lnTo>
                  <a:lnTo>
                    <a:pt x="6862165" y="934834"/>
                  </a:lnTo>
                  <a:lnTo>
                    <a:pt x="6862165" y="925322"/>
                  </a:lnTo>
                  <a:close/>
                </a:path>
                <a:path w="8175625" h="935354">
                  <a:moveTo>
                    <a:pt x="6919265" y="925322"/>
                  </a:moveTo>
                  <a:lnTo>
                    <a:pt x="6909752" y="925322"/>
                  </a:lnTo>
                  <a:lnTo>
                    <a:pt x="6909752" y="934834"/>
                  </a:lnTo>
                  <a:lnTo>
                    <a:pt x="6919265" y="934834"/>
                  </a:lnTo>
                  <a:lnTo>
                    <a:pt x="6919265" y="925322"/>
                  </a:lnTo>
                  <a:close/>
                </a:path>
                <a:path w="8175625" h="935354">
                  <a:moveTo>
                    <a:pt x="6976364" y="925322"/>
                  </a:moveTo>
                  <a:lnTo>
                    <a:pt x="6966852" y="925322"/>
                  </a:lnTo>
                  <a:lnTo>
                    <a:pt x="6966852" y="934834"/>
                  </a:lnTo>
                  <a:lnTo>
                    <a:pt x="6976364" y="934834"/>
                  </a:lnTo>
                  <a:lnTo>
                    <a:pt x="6976364" y="925322"/>
                  </a:lnTo>
                  <a:close/>
                </a:path>
                <a:path w="8175625" h="935354">
                  <a:moveTo>
                    <a:pt x="7033476" y="925322"/>
                  </a:moveTo>
                  <a:lnTo>
                    <a:pt x="7023963" y="925322"/>
                  </a:lnTo>
                  <a:lnTo>
                    <a:pt x="7023963" y="934834"/>
                  </a:lnTo>
                  <a:lnTo>
                    <a:pt x="7033476" y="934834"/>
                  </a:lnTo>
                  <a:lnTo>
                    <a:pt x="7033476" y="925322"/>
                  </a:lnTo>
                  <a:close/>
                </a:path>
                <a:path w="8175625" h="935354">
                  <a:moveTo>
                    <a:pt x="7090575" y="925322"/>
                  </a:moveTo>
                  <a:lnTo>
                    <a:pt x="7081063" y="925322"/>
                  </a:lnTo>
                  <a:lnTo>
                    <a:pt x="7081063" y="934834"/>
                  </a:lnTo>
                  <a:lnTo>
                    <a:pt x="7090575" y="934834"/>
                  </a:lnTo>
                  <a:lnTo>
                    <a:pt x="7090575" y="925322"/>
                  </a:lnTo>
                  <a:close/>
                </a:path>
                <a:path w="8175625" h="935354">
                  <a:moveTo>
                    <a:pt x="7147687" y="925322"/>
                  </a:moveTo>
                  <a:lnTo>
                    <a:pt x="7138175" y="925322"/>
                  </a:lnTo>
                  <a:lnTo>
                    <a:pt x="7138175" y="934834"/>
                  </a:lnTo>
                  <a:lnTo>
                    <a:pt x="7147687" y="934834"/>
                  </a:lnTo>
                  <a:lnTo>
                    <a:pt x="7147687" y="925322"/>
                  </a:lnTo>
                  <a:close/>
                </a:path>
                <a:path w="8175625" h="935354">
                  <a:moveTo>
                    <a:pt x="7204786" y="925322"/>
                  </a:moveTo>
                  <a:lnTo>
                    <a:pt x="7195274" y="925322"/>
                  </a:lnTo>
                  <a:lnTo>
                    <a:pt x="7195274" y="934834"/>
                  </a:lnTo>
                  <a:lnTo>
                    <a:pt x="7204786" y="934834"/>
                  </a:lnTo>
                  <a:lnTo>
                    <a:pt x="7204786" y="925322"/>
                  </a:lnTo>
                  <a:close/>
                </a:path>
                <a:path w="8175625" h="935354">
                  <a:moveTo>
                    <a:pt x="7261898" y="925322"/>
                  </a:moveTo>
                  <a:lnTo>
                    <a:pt x="7252386" y="925322"/>
                  </a:lnTo>
                  <a:lnTo>
                    <a:pt x="7252386" y="934834"/>
                  </a:lnTo>
                  <a:lnTo>
                    <a:pt x="7261898" y="934834"/>
                  </a:lnTo>
                  <a:lnTo>
                    <a:pt x="7261898" y="925322"/>
                  </a:lnTo>
                  <a:close/>
                </a:path>
                <a:path w="8175625" h="935354">
                  <a:moveTo>
                    <a:pt x="7318997" y="925322"/>
                  </a:moveTo>
                  <a:lnTo>
                    <a:pt x="7309485" y="925322"/>
                  </a:lnTo>
                  <a:lnTo>
                    <a:pt x="7309485" y="934834"/>
                  </a:lnTo>
                  <a:lnTo>
                    <a:pt x="7318997" y="934834"/>
                  </a:lnTo>
                  <a:lnTo>
                    <a:pt x="7318997" y="925322"/>
                  </a:lnTo>
                  <a:close/>
                </a:path>
                <a:path w="8175625" h="935354">
                  <a:moveTo>
                    <a:pt x="7376109" y="925322"/>
                  </a:moveTo>
                  <a:lnTo>
                    <a:pt x="7366584" y="925322"/>
                  </a:lnTo>
                  <a:lnTo>
                    <a:pt x="7366584" y="934834"/>
                  </a:lnTo>
                  <a:lnTo>
                    <a:pt x="7376109" y="934834"/>
                  </a:lnTo>
                  <a:lnTo>
                    <a:pt x="7376109" y="925322"/>
                  </a:lnTo>
                  <a:close/>
                </a:path>
                <a:path w="8175625" h="935354">
                  <a:moveTo>
                    <a:pt x="7433208" y="925322"/>
                  </a:moveTo>
                  <a:lnTo>
                    <a:pt x="7423696" y="925322"/>
                  </a:lnTo>
                  <a:lnTo>
                    <a:pt x="7423696" y="934834"/>
                  </a:lnTo>
                  <a:lnTo>
                    <a:pt x="7433208" y="934834"/>
                  </a:lnTo>
                  <a:lnTo>
                    <a:pt x="7433208" y="925322"/>
                  </a:lnTo>
                  <a:close/>
                </a:path>
                <a:path w="8175625" h="935354">
                  <a:moveTo>
                    <a:pt x="7490320" y="925322"/>
                  </a:moveTo>
                  <a:lnTo>
                    <a:pt x="7480795" y="925322"/>
                  </a:lnTo>
                  <a:lnTo>
                    <a:pt x="7480795" y="934834"/>
                  </a:lnTo>
                  <a:lnTo>
                    <a:pt x="7490320" y="934834"/>
                  </a:lnTo>
                  <a:lnTo>
                    <a:pt x="7490320" y="925322"/>
                  </a:lnTo>
                  <a:close/>
                </a:path>
                <a:path w="8175625" h="935354">
                  <a:moveTo>
                    <a:pt x="7547419" y="925322"/>
                  </a:moveTo>
                  <a:lnTo>
                    <a:pt x="7537907" y="925322"/>
                  </a:lnTo>
                  <a:lnTo>
                    <a:pt x="7537907" y="934834"/>
                  </a:lnTo>
                  <a:lnTo>
                    <a:pt x="7547419" y="934834"/>
                  </a:lnTo>
                  <a:lnTo>
                    <a:pt x="7547419" y="925322"/>
                  </a:lnTo>
                  <a:close/>
                </a:path>
                <a:path w="8175625" h="935354">
                  <a:moveTo>
                    <a:pt x="7604531" y="925322"/>
                  </a:moveTo>
                  <a:lnTo>
                    <a:pt x="7595006" y="925322"/>
                  </a:lnTo>
                  <a:lnTo>
                    <a:pt x="7595006" y="934834"/>
                  </a:lnTo>
                  <a:lnTo>
                    <a:pt x="7604531" y="934834"/>
                  </a:lnTo>
                  <a:lnTo>
                    <a:pt x="7604531" y="925322"/>
                  </a:lnTo>
                  <a:close/>
                </a:path>
                <a:path w="8175625" h="935354">
                  <a:moveTo>
                    <a:pt x="7661630" y="925322"/>
                  </a:moveTo>
                  <a:lnTo>
                    <a:pt x="7652118" y="925322"/>
                  </a:lnTo>
                  <a:lnTo>
                    <a:pt x="7652118" y="934834"/>
                  </a:lnTo>
                  <a:lnTo>
                    <a:pt x="7661630" y="934834"/>
                  </a:lnTo>
                  <a:lnTo>
                    <a:pt x="7661630" y="925322"/>
                  </a:lnTo>
                  <a:close/>
                </a:path>
                <a:path w="8175625" h="935354">
                  <a:moveTo>
                    <a:pt x="7718742" y="925322"/>
                  </a:moveTo>
                  <a:lnTo>
                    <a:pt x="7709217" y="925322"/>
                  </a:lnTo>
                  <a:lnTo>
                    <a:pt x="7709217" y="934834"/>
                  </a:lnTo>
                  <a:lnTo>
                    <a:pt x="7718742" y="934834"/>
                  </a:lnTo>
                  <a:lnTo>
                    <a:pt x="7718742" y="925322"/>
                  </a:lnTo>
                  <a:close/>
                </a:path>
                <a:path w="8175625" h="935354">
                  <a:moveTo>
                    <a:pt x="7775842" y="925322"/>
                  </a:moveTo>
                  <a:lnTo>
                    <a:pt x="7766329" y="925322"/>
                  </a:lnTo>
                  <a:lnTo>
                    <a:pt x="7766329" y="934834"/>
                  </a:lnTo>
                  <a:lnTo>
                    <a:pt x="7775842" y="934834"/>
                  </a:lnTo>
                  <a:lnTo>
                    <a:pt x="7775842" y="925322"/>
                  </a:lnTo>
                  <a:close/>
                </a:path>
                <a:path w="8175625" h="935354">
                  <a:moveTo>
                    <a:pt x="7832953" y="925322"/>
                  </a:moveTo>
                  <a:lnTo>
                    <a:pt x="7823428" y="925322"/>
                  </a:lnTo>
                  <a:lnTo>
                    <a:pt x="7823428" y="934834"/>
                  </a:lnTo>
                  <a:lnTo>
                    <a:pt x="7832953" y="934834"/>
                  </a:lnTo>
                  <a:lnTo>
                    <a:pt x="7832953" y="925322"/>
                  </a:lnTo>
                  <a:close/>
                </a:path>
                <a:path w="8175625" h="935354">
                  <a:moveTo>
                    <a:pt x="7890053" y="925322"/>
                  </a:moveTo>
                  <a:lnTo>
                    <a:pt x="7880540" y="925322"/>
                  </a:lnTo>
                  <a:lnTo>
                    <a:pt x="7880540" y="934834"/>
                  </a:lnTo>
                  <a:lnTo>
                    <a:pt x="7890053" y="934834"/>
                  </a:lnTo>
                  <a:lnTo>
                    <a:pt x="7890053" y="925322"/>
                  </a:lnTo>
                  <a:close/>
                </a:path>
                <a:path w="8175625" h="935354">
                  <a:moveTo>
                    <a:pt x="7947165" y="925322"/>
                  </a:moveTo>
                  <a:lnTo>
                    <a:pt x="7937640" y="925322"/>
                  </a:lnTo>
                  <a:lnTo>
                    <a:pt x="7937640" y="934834"/>
                  </a:lnTo>
                  <a:lnTo>
                    <a:pt x="7947165" y="934834"/>
                  </a:lnTo>
                  <a:lnTo>
                    <a:pt x="7947165" y="925322"/>
                  </a:lnTo>
                  <a:close/>
                </a:path>
                <a:path w="8175625" h="935354">
                  <a:moveTo>
                    <a:pt x="8004264" y="925322"/>
                  </a:moveTo>
                  <a:lnTo>
                    <a:pt x="7994751" y="925322"/>
                  </a:lnTo>
                  <a:lnTo>
                    <a:pt x="7994751" y="934834"/>
                  </a:lnTo>
                  <a:lnTo>
                    <a:pt x="8004264" y="934834"/>
                  </a:lnTo>
                  <a:lnTo>
                    <a:pt x="8004264" y="925322"/>
                  </a:lnTo>
                  <a:close/>
                </a:path>
                <a:path w="8175625" h="935354">
                  <a:moveTo>
                    <a:pt x="8061376" y="925322"/>
                  </a:moveTo>
                  <a:lnTo>
                    <a:pt x="8051851" y="925322"/>
                  </a:lnTo>
                  <a:lnTo>
                    <a:pt x="8051851" y="934834"/>
                  </a:lnTo>
                  <a:lnTo>
                    <a:pt x="8061376" y="934834"/>
                  </a:lnTo>
                  <a:lnTo>
                    <a:pt x="8061376" y="925322"/>
                  </a:lnTo>
                  <a:close/>
                </a:path>
                <a:path w="8175625" h="935354">
                  <a:moveTo>
                    <a:pt x="8118475" y="925322"/>
                  </a:moveTo>
                  <a:lnTo>
                    <a:pt x="8108963" y="925322"/>
                  </a:lnTo>
                  <a:lnTo>
                    <a:pt x="8108963" y="934834"/>
                  </a:lnTo>
                  <a:lnTo>
                    <a:pt x="8118475" y="934834"/>
                  </a:lnTo>
                  <a:lnTo>
                    <a:pt x="8118475" y="925322"/>
                  </a:lnTo>
                  <a:close/>
                </a:path>
                <a:path w="8175625" h="935354">
                  <a:moveTo>
                    <a:pt x="8175587" y="925322"/>
                  </a:moveTo>
                  <a:lnTo>
                    <a:pt x="8166062" y="925322"/>
                  </a:lnTo>
                  <a:lnTo>
                    <a:pt x="8166062" y="934834"/>
                  </a:lnTo>
                  <a:lnTo>
                    <a:pt x="8175587" y="934834"/>
                  </a:lnTo>
                  <a:lnTo>
                    <a:pt x="8175587" y="925322"/>
                  </a:lnTo>
                  <a:close/>
                </a:path>
              </a:pathLst>
            </a:custGeom>
            <a:solidFill>
              <a:srgbClr val="C7C6C3"/>
            </a:solidFill>
          </p:spPr>
          <p:txBody>
            <a:bodyPr wrap="square" lIns="0" tIns="0" rIns="0" bIns="0" rtlCol="0"/>
            <a:lstStyle/>
            <a:p>
              <a:endParaRPr/>
            </a:p>
          </p:txBody>
        </p:sp>
        <p:sp>
          <p:nvSpPr>
            <p:cNvPr id="33" name="object 33"/>
            <p:cNvSpPr/>
            <p:nvPr/>
          </p:nvSpPr>
          <p:spPr>
            <a:xfrm>
              <a:off x="4444873" y="2724886"/>
              <a:ext cx="4007485" cy="9525"/>
            </a:xfrm>
            <a:custGeom>
              <a:avLst/>
              <a:gdLst/>
              <a:ahLst/>
              <a:cxnLst/>
              <a:rect l="l" t="t" r="r" b="b"/>
              <a:pathLst>
                <a:path w="4007484" h="9525">
                  <a:moveTo>
                    <a:pt x="9512" y="0"/>
                  </a:moveTo>
                  <a:lnTo>
                    <a:pt x="0" y="0"/>
                  </a:lnTo>
                  <a:lnTo>
                    <a:pt x="0" y="9512"/>
                  </a:lnTo>
                  <a:lnTo>
                    <a:pt x="9512" y="9512"/>
                  </a:lnTo>
                  <a:lnTo>
                    <a:pt x="9512" y="0"/>
                  </a:lnTo>
                  <a:close/>
                </a:path>
                <a:path w="4007484" h="9525">
                  <a:moveTo>
                    <a:pt x="66624" y="0"/>
                  </a:moveTo>
                  <a:lnTo>
                    <a:pt x="57099" y="0"/>
                  </a:lnTo>
                  <a:lnTo>
                    <a:pt x="57099" y="9512"/>
                  </a:lnTo>
                  <a:lnTo>
                    <a:pt x="66624" y="9512"/>
                  </a:lnTo>
                  <a:lnTo>
                    <a:pt x="66624" y="0"/>
                  </a:lnTo>
                  <a:close/>
                </a:path>
                <a:path w="4007484" h="9525">
                  <a:moveTo>
                    <a:pt x="123723" y="0"/>
                  </a:moveTo>
                  <a:lnTo>
                    <a:pt x="114211" y="0"/>
                  </a:lnTo>
                  <a:lnTo>
                    <a:pt x="114211" y="9512"/>
                  </a:lnTo>
                  <a:lnTo>
                    <a:pt x="123723" y="9512"/>
                  </a:lnTo>
                  <a:lnTo>
                    <a:pt x="123723" y="0"/>
                  </a:lnTo>
                  <a:close/>
                </a:path>
                <a:path w="4007484" h="9525">
                  <a:moveTo>
                    <a:pt x="180835" y="0"/>
                  </a:moveTo>
                  <a:lnTo>
                    <a:pt x="171310" y="0"/>
                  </a:lnTo>
                  <a:lnTo>
                    <a:pt x="171310" y="9512"/>
                  </a:lnTo>
                  <a:lnTo>
                    <a:pt x="180835" y="9512"/>
                  </a:lnTo>
                  <a:lnTo>
                    <a:pt x="180835" y="0"/>
                  </a:lnTo>
                  <a:close/>
                </a:path>
                <a:path w="4007484" h="9525">
                  <a:moveTo>
                    <a:pt x="237934" y="0"/>
                  </a:moveTo>
                  <a:lnTo>
                    <a:pt x="228422" y="0"/>
                  </a:lnTo>
                  <a:lnTo>
                    <a:pt x="228422" y="9512"/>
                  </a:lnTo>
                  <a:lnTo>
                    <a:pt x="237934" y="9512"/>
                  </a:lnTo>
                  <a:lnTo>
                    <a:pt x="237934" y="0"/>
                  </a:lnTo>
                  <a:close/>
                </a:path>
                <a:path w="4007484" h="9525">
                  <a:moveTo>
                    <a:pt x="295046" y="0"/>
                  </a:moveTo>
                  <a:lnTo>
                    <a:pt x="285521" y="0"/>
                  </a:lnTo>
                  <a:lnTo>
                    <a:pt x="285521" y="9512"/>
                  </a:lnTo>
                  <a:lnTo>
                    <a:pt x="295046" y="9512"/>
                  </a:lnTo>
                  <a:lnTo>
                    <a:pt x="295046" y="0"/>
                  </a:lnTo>
                  <a:close/>
                </a:path>
                <a:path w="4007484" h="9525">
                  <a:moveTo>
                    <a:pt x="352145" y="0"/>
                  </a:moveTo>
                  <a:lnTo>
                    <a:pt x="342633" y="0"/>
                  </a:lnTo>
                  <a:lnTo>
                    <a:pt x="342633" y="9512"/>
                  </a:lnTo>
                  <a:lnTo>
                    <a:pt x="352145" y="9512"/>
                  </a:lnTo>
                  <a:lnTo>
                    <a:pt x="352145" y="0"/>
                  </a:lnTo>
                  <a:close/>
                </a:path>
                <a:path w="4007484" h="9525">
                  <a:moveTo>
                    <a:pt x="409257" y="0"/>
                  </a:moveTo>
                  <a:lnTo>
                    <a:pt x="399732" y="0"/>
                  </a:lnTo>
                  <a:lnTo>
                    <a:pt x="399732" y="9512"/>
                  </a:lnTo>
                  <a:lnTo>
                    <a:pt x="409257" y="9512"/>
                  </a:lnTo>
                  <a:lnTo>
                    <a:pt x="409257" y="0"/>
                  </a:lnTo>
                  <a:close/>
                </a:path>
                <a:path w="4007484" h="9525">
                  <a:moveTo>
                    <a:pt x="466356" y="0"/>
                  </a:moveTo>
                  <a:lnTo>
                    <a:pt x="456844" y="0"/>
                  </a:lnTo>
                  <a:lnTo>
                    <a:pt x="456844" y="9512"/>
                  </a:lnTo>
                  <a:lnTo>
                    <a:pt x="466356" y="9512"/>
                  </a:lnTo>
                  <a:lnTo>
                    <a:pt x="466356" y="0"/>
                  </a:lnTo>
                  <a:close/>
                </a:path>
                <a:path w="4007484" h="9525">
                  <a:moveTo>
                    <a:pt x="523468" y="0"/>
                  </a:moveTo>
                  <a:lnTo>
                    <a:pt x="513943" y="0"/>
                  </a:lnTo>
                  <a:lnTo>
                    <a:pt x="513943" y="9512"/>
                  </a:lnTo>
                  <a:lnTo>
                    <a:pt x="523468" y="9512"/>
                  </a:lnTo>
                  <a:lnTo>
                    <a:pt x="523468" y="0"/>
                  </a:lnTo>
                  <a:close/>
                </a:path>
                <a:path w="4007484" h="9525">
                  <a:moveTo>
                    <a:pt x="580567" y="0"/>
                  </a:moveTo>
                  <a:lnTo>
                    <a:pt x="571055" y="0"/>
                  </a:lnTo>
                  <a:lnTo>
                    <a:pt x="571055" y="9512"/>
                  </a:lnTo>
                  <a:lnTo>
                    <a:pt x="580567" y="9512"/>
                  </a:lnTo>
                  <a:lnTo>
                    <a:pt x="580567" y="0"/>
                  </a:lnTo>
                  <a:close/>
                </a:path>
                <a:path w="4007484" h="9525">
                  <a:moveTo>
                    <a:pt x="637679" y="0"/>
                  </a:moveTo>
                  <a:lnTo>
                    <a:pt x="628154" y="0"/>
                  </a:lnTo>
                  <a:lnTo>
                    <a:pt x="628154" y="9512"/>
                  </a:lnTo>
                  <a:lnTo>
                    <a:pt x="637679" y="9512"/>
                  </a:lnTo>
                  <a:lnTo>
                    <a:pt x="637679" y="0"/>
                  </a:lnTo>
                  <a:close/>
                </a:path>
                <a:path w="4007484" h="9525">
                  <a:moveTo>
                    <a:pt x="694778" y="0"/>
                  </a:moveTo>
                  <a:lnTo>
                    <a:pt x="685266" y="0"/>
                  </a:lnTo>
                  <a:lnTo>
                    <a:pt x="685266" y="9512"/>
                  </a:lnTo>
                  <a:lnTo>
                    <a:pt x="694778" y="9512"/>
                  </a:lnTo>
                  <a:lnTo>
                    <a:pt x="694778" y="0"/>
                  </a:lnTo>
                  <a:close/>
                </a:path>
                <a:path w="4007484" h="9525">
                  <a:moveTo>
                    <a:pt x="751890" y="0"/>
                  </a:moveTo>
                  <a:lnTo>
                    <a:pt x="742365" y="0"/>
                  </a:lnTo>
                  <a:lnTo>
                    <a:pt x="742365" y="9512"/>
                  </a:lnTo>
                  <a:lnTo>
                    <a:pt x="751890" y="9512"/>
                  </a:lnTo>
                  <a:lnTo>
                    <a:pt x="751890" y="0"/>
                  </a:lnTo>
                  <a:close/>
                </a:path>
                <a:path w="4007484" h="9525">
                  <a:moveTo>
                    <a:pt x="808990" y="0"/>
                  </a:moveTo>
                  <a:lnTo>
                    <a:pt x="799477" y="0"/>
                  </a:lnTo>
                  <a:lnTo>
                    <a:pt x="799477" y="9512"/>
                  </a:lnTo>
                  <a:lnTo>
                    <a:pt x="808990" y="9512"/>
                  </a:lnTo>
                  <a:lnTo>
                    <a:pt x="808990" y="0"/>
                  </a:lnTo>
                  <a:close/>
                </a:path>
                <a:path w="4007484" h="9525">
                  <a:moveTo>
                    <a:pt x="866101" y="0"/>
                  </a:moveTo>
                  <a:lnTo>
                    <a:pt x="856576" y="0"/>
                  </a:lnTo>
                  <a:lnTo>
                    <a:pt x="856576" y="9512"/>
                  </a:lnTo>
                  <a:lnTo>
                    <a:pt x="866101" y="9512"/>
                  </a:lnTo>
                  <a:lnTo>
                    <a:pt x="866101" y="0"/>
                  </a:lnTo>
                  <a:close/>
                </a:path>
                <a:path w="4007484" h="9525">
                  <a:moveTo>
                    <a:pt x="923201" y="0"/>
                  </a:moveTo>
                  <a:lnTo>
                    <a:pt x="913688" y="0"/>
                  </a:lnTo>
                  <a:lnTo>
                    <a:pt x="913688" y="9512"/>
                  </a:lnTo>
                  <a:lnTo>
                    <a:pt x="923201" y="9512"/>
                  </a:lnTo>
                  <a:lnTo>
                    <a:pt x="923201" y="0"/>
                  </a:lnTo>
                  <a:close/>
                </a:path>
                <a:path w="4007484" h="9525">
                  <a:moveTo>
                    <a:pt x="980313" y="0"/>
                  </a:moveTo>
                  <a:lnTo>
                    <a:pt x="970788" y="0"/>
                  </a:lnTo>
                  <a:lnTo>
                    <a:pt x="970788" y="9512"/>
                  </a:lnTo>
                  <a:lnTo>
                    <a:pt x="980313" y="9512"/>
                  </a:lnTo>
                  <a:lnTo>
                    <a:pt x="980313" y="0"/>
                  </a:lnTo>
                  <a:close/>
                </a:path>
                <a:path w="4007484" h="9525">
                  <a:moveTo>
                    <a:pt x="1037412" y="0"/>
                  </a:moveTo>
                  <a:lnTo>
                    <a:pt x="1027899" y="0"/>
                  </a:lnTo>
                  <a:lnTo>
                    <a:pt x="1027899" y="9512"/>
                  </a:lnTo>
                  <a:lnTo>
                    <a:pt x="1037412" y="9512"/>
                  </a:lnTo>
                  <a:lnTo>
                    <a:pt x="1037412" y="0"/>
                  </a:lnTo>
                  <a:close/>
                </a:path>
                <a:path w="4007484" h="9525">
                  <a:moveTo>
                    <a:pt x="1094524" y="0"/>
                  </a:moveTo>
                  <a:lnTo>
                    <a:pt x="1084999" y="0"/>
                  </a:lnTo>
                  <a:lnTo>
                    <a:pt x="1084999" y="9512"/>
                  </a:lnTo>
                  <a:lnTo>
                    <a:pt x="1094524" y="9512"/>
                  </a:lnTo>
                  <a:lnTo>
                    <a:pt x="1094524" y="0"/>
                  </a:lnTo>
                  <a:close/>
                </a:path>
                <a:path w="4007484" h="9525">
                  <a:moveTo>
                    <a:pt x="1151623" y="0"/>
                  </a:moveTo>
                  <a:lnTo>
                    <a:pt x="1142111" y="0"/>
                  </a:lnTo>
                  <a:lnTo>
                    <a:pt x="1142111" y="9512"/>
                  </a:lnTo>
                  <a:lnTo>
                    <a:pt x="1151623" y="9512"/>
                  </a:lnTo>
                  <a:lnTo>
                    <a:pt x="1151623" y="0"/>
                  </a:lnTo>
                  <a:close/>
                </a:path>
                <a:path w="4007484" h="9525">
                  <a:moveTo>
                    <a:pt x="1208722" y="0"/>
                  </a:moveTo>
                  <a:lnTo>
                    <a:pt x="1199210" y="0"/>
                  </a:lnTo>
                  <a:lnTo>
                    <a:pt x="1199210" y="9512"/>
                  </a:lnTo>
                  <a:lnTo>
                    <a:pt x="1208722" y="9512"/>
                  </a:lnTo>
                  <a:lnTo>
                    <a:pt x="1208722" y="0"/>
                  </a:lnTo>
                  <a:close/>
                </a:path>
                <a:path w="4007484" h="9525">
                  <a:moveTo>
                    <a:pt x="1265834" y="0"/>
                  </a:moveTo>
                  <a:lnTo>
                    <a:pt x="1256322" y="0"/>
                  </a:lnTo>
                  <a:lnTo>
                    <a:pt x="1256322" y="9512"/>
                  </a:lnTo>
                  <a:lnTo>
                    <a:pt x="1265834" y="9512"/>
                  </a:lnTo>
                  <a:lnTo>
                    <a:pt x="1265834" y="0"/>
                  </a:lnTo>
                  <a:close/>
                </a:path>
                <a:path w="4007484" h="9525">
                  <a:moveTo>
                    <a:pt x="1322933" y="0"/>
                  </a:moveTo>
                  <a:lnTo>
                    <a:pt x="1313421" y="0"/>
                  </a:lnTo>
                  <a:lnTo>
                    <a:pt x="1313421" y="9512"/>
                  </a:lnTo>
                  <a:lnTo>
                    <a:pt x="1322933" y="9512"/>
                  </a:lnTo>
                  <a:lnTo>
                    <a:pt x="1322933" y="0"/>
                  </a:lnTo>
                  <a:close/>
                </a:path>
                <a:path w="4007484" h="9525">
                  <a:moveTo>
                    <a:pt x="1380045" y="0"/>
                  </a:moveTo>
                  <a:lnTo>
                    <a:pt x="1370533" y="0"/>
                  </a:lnTo>
                  <a:lnTo>
                    <a:pt x="1370533" y="9512"/>
                  </a:lnTo>
                  <a:lnTo>
                    <a:pt x="1380045" y="9512"/>
                  </a:lnTo>
                  <a:lnTo>
                    <a:pt x="1380045" y="0"/>
                  </a:lnTo>
                  <a:close/>
                </a:path>
                <a:path w="4007484" h="9525">
                  <a:moveTo>
                    <a:pt x="1437144" y="0"/>
                  </a:moveTo>
                  <a:lnTo>
                    <a:pt x="1427632" y="0"/>
                  </a:lnTo>
                  <a:lnTo>
                    <a:pt x="1427632" y="9512"/>
                  </a:lnTo>
                  <a:lnTo>
                    <a:pt x="1437144" y="9512"/>
                  </a:lnTo>
                  <a:lnTo>
                    <a:pt x="1437144" y="0"/>
                  </a:lnTo>
                  <a:close/>
                </a:path>
                <a:path w="4007484" h="9525">
                  <a:moveTo>
                    <a:pt x="1494256" y="0"/>
                  </a:moveTo>
                  <a:lnTo>
                    <a:pt x="1484731" y="0"/>
                  </a:lnTo>
                  <a:lnTo>
                    <a:pt x="1484731" y="9512"/>
                  </a:lnTo>
                  <a:lnTo>
                    <a:pt x="1494256" y="9512"/>
                  </a:lnTo>
                  <a:lnTo>
                    <a:pt x="1494256" y="0"/>
                  </a:lnTo>
                  <a:close/>
                </a:path>
                <a:path w="4007484" h="9525">
                  <a:moveTo>
                    <a:pt x="1551355" y="0"/>
                  </a:moveTo>
                  <a:lnTo>
                    <a:pt x="1541843" y="0"/>
                  </a:lnTo>
                  <a:lnTo>
                    <a:pt x="1541843" y="9512"/>
                  </a:lnTo>
                  <a:lnTo>
                    <a:pt x="1551355" y="9512"/>
                  </a:lnTo>
                  <a:lnTo>
                    <a:pt x="1551355" y="0"/>
                  </a:lnTo>
                  <a:close/>
                </a:path>
                <a:path w="4007484" h="9525">
                  <a:moveTo>
                    <a:pt x="1608467" y="0"/>
                  </a:moveTo>
                  <a:lnTo>
                    <a:pt x="1598942" y="0"/>
                  </a:lnTo>
                  <a:lnTo>
                    <a:pt x="1598942" y="9512"/>
                  </a:lnTo>
                  <a:lnTo>
                    <a:pt x="1608467" y="9512"/>
                  </a:lnTo>
                  <a:lnTo>
                    <a:pt x="1608467" y="0"/>
                  </a:lnTo>
                  <a:close/>
                </a:path>
                <a:path w="4007484" h="9525">
                  <a:moveTo>
                    <a:pt x="1665566" y="0"/>
                  </a:moveTo>
                  <a:lnTo>
                    <a:pt x="1656054" y="0"/>
                  </a:lnTo>
                  <a:lnTo>
                    <a:pt x="1656054" y="9512"/>
                  </a:lnTo>
                  <a:lnTo>
                    <a:pt x="1665566" y="9512"/>
                  </a:lnTo>
                  <a:lnTo>
                    <a:pt x="1665566" y="0"/>
                  </a:lnTo>
                  <a:close/>
                </a:path>
                <a:path w="4007484" h="9525">
                  <a:moveTo>
                    <a:pt x="1722678" y="0"/>
                  </a:moveTo>
                  <a:lnTo>
                    <a:pt x="1713153" y="0"/>
                  </a:lnTo>
                  <a:lnTo>
                    <a:pt x="1713153" y="9512"/>
                  </a:lnTo>
                  <a:lnTo>
                    <a:pt x="1722678" y="9512"/>
                  </a:lnTo>
                  <a:lnTo>
                    <a:pt x="1722678" y="0"/>
                  </a:lnTo>
                  <a:close/>
                </a:path>
                <a:path w="4007484" h="9525">
                  <a:moveTo>
                    <a:pt x="1779778" y="0"/>
                  </a:moveTo>
                  <a:lnTo>
                    <a:pt x="1770265" y="0"/>
                  </a:lnTo>
                  <a:lnTo>
                    <a:pt x="1770265" y="9512"/>
                  </a:lnTo>
                  <a:lnTo>
                    <a:pt x="1779778" y="9512"/>
                  </a:lnTo>
                  <a:lnTo>
                    <a:pt x="1779778" y="0"/>
                  </a:lnTo>
                  <a:close/>
                </a:path>
                <a:path w="4007484" h="9525">
                  <a:moveTo>
                    <a:pt x="1836889" y="0"/>
                  </a:moveTo>
                  <a:lnTo>
                    <a:pt x="1827364" y="0"/>
                  </a:lnTo>
                  <a:lnTo>
                    <a:pt x="1827364" y="9512"/>
                  </a:lnTo>
                  <a:lnTo>
                    <a:pt x="1836889" y="9512"/>
                  </a:lnTo>
                  <a:lnTo>
                    <a:pt x="1836889" y="0"/>
                  </a:lnTo>
                  <a:close/>
                </a:path>
                <a:path w="4007484" h="9525">
                  <a:moveTo>
                    <a:pt x="1893989" y="0"/>
                  </a:moveTo>
                  <a:lnTo>
                    <a:pt x="1884476" y="0"/>
                  </a:lnTo>
                  <a:lnTo>
                    <a:pt x="1884476" y="9512"/>
                  </a:lnTo>
                  <a:lnTo>
                    <a:pt x="1893989" y="9512"/>
                  </a:lnTo>
                  <a:lnTo>
                    <a:pt x="1893989" y="0"/>
                  </a:lnTo>
                  <a:close/>
                </a:path>
                <a:path w="4007484" h="9525">
                  <a:moveTo>
                    <a:pt x="1951101" y="0"/>
                  </a:moveTo>
                  <a:lnTo>
                    <a:pt x="1941576" y="0"/>
                  </a:lnTo>
                  <a:lnTo>
                    <a:pt x="1941576" y="9512"/>
                  </a:lnTo>
                  <a:lnTo>
                    <a:pt x="1951101" y="9512"/>
                  </a:lnTo>
                  <a:lnTo>
                    <a:pt x="1951101" y="0"/>
                  </a:lnTo>
                  <a:close/>
                </a:path>
                <a:path w="4007484" h="9525">
                  <a:moveTo>
                    <a:pt x="2008200" y="0"/>
                  </a:moveTo>
                  <a:lnTo>
                    <a:pt x="1998687" y="0"/>
                  </a:lnTo>
                  <a:lnTo>
                    <a:pt x="1998687" y="9512"/>
                  </a:lnTo>
                  <a:lnTo>
                    <a:pt x="2008200" y="9512"/>
                  </a:lnTo>
                  <a:lnTo>
                    <a:pt x="2008200" y="0"/>
                  </a:lnTo>
                  <a:close/>
                </a:path>
                <a:path w="4007484" h="9525">
                  <a:moveTo>
                    <a:pt x="2065312" y="0"/>
                  </a:moveTo>
                  <a:lnTo>
                    <a:pt x="2055787" y="0"/>
                  </a:lnTo>
                  <a:lnTo>
                    <a:pt x="2055787" y="9512"/>
                  </a:lnTo>
                  <a:lnTo>
                    <a:pt x="2065312" y="9512"/>
                  </a:lnTo>
                  <a:lnTo>
                    <a:pt x="2065312" y="0"/>
                  </a:lnTo>
                  <a:close/>
                </a:path>
                <a:path w="4007484" h="9525">
                  <a:moveTo>
                    <a:pt x="2122411" y="0"/>
                  </a:moveTo>
                  <a:lnTo>
                    <a:pt x="2112899" y="0"/>
                  </a:lnTo>
                  <a:lnTo>
                    <a:pt x="2112899" y="9512"/>
                  </a:lnTo>
                  <a:lnTo>
                    <a:pt x="2122411" y="9512"/>
                  </a:lnTo>
                  <a:lnTo>
                    <a:pt x="2122411" y="0"/>
                  </a:lnTo>
                  <a:close/>
                </a:path>
                <a:path w="4007484" h="9525">
                  <a:moveTo>
                    <a:pt x="2179523" y="0"/>
                  </a:moveTo>
                  <a:lnTo>
                    <a:pt x="2169998" y="0"/>
                  </a:lnTo>
                  <a:lnTo>
                    <a:pt x="2169998" y="9512"/>
                  </a:lnTo>
                  <a:lnTo>
                    <a:pt x="2179523" y="9512"/>
                  </a:lnTo>
                  <a:lnTo>
                    <a:pt x="2179523" y="0"/>
                  </a:lnTo>
                  <a:close/>
                </a:path>
                <a:path w="4007484" h="9525">
                  <a:moveTo>
                    <a:pt x="2236622" y="0"/>
                  </a:moveTo>
                  <a:lnTo>
                    <a:pt x="2227110" y="0"/>
                  </a:lnTo>
                  <a:lnTo>
                    <a:pt x="2227110" y="9512"/>
                  </a:lnTo>
                  <a:lnTo>
                    <a:pt x="2236622" y="9512"/>
                  </a:lnTo>
                  <a:lnTo>
                    <a:pt x="2236622" y="0"/>
                  </a:lnTo>
                  <a:close/>
                </a:path>
                <a:path w="4007484" h="9525">
                  <a:moveTo>
                    <a:pt x="2293734" y="0"/>
                  </a:moveTo>
                  <a:lnTo>
                    <a:pt x="2284209" y="0"/>
                  </a:lnTo>
                  <a:lnTo>
                    <a:pt x="2284209" y="9512"/>
                  </a:lnTo>
                  <a:lnTo>
                    <a:pt x="2293734" y="9512"/>
                  </a:lnTo>
                  <a:lnTo>
                    <a:pt x="2293734" y="0"/>
                  </a:lnTo>
                  <a:close/>
                </a:path>
                <a:path w="4007484" h="9525">
                  <a:moveTo>
                    <a:pt x="2350833" y="0"/>
                  </a:moveTo>
                  <a:lnTo>
                    <a:pt x="2341321" y="0"/>
                  </a:lnTo>
                  <a:lnTo>
                    <a:pt x="2341321" y="9512"/>
                  </a:lnTo>
                  <a:lnTo>
                    <a:pt x="2350833" y="9512"/>
                  </a:lnTo>
                  <a:lnTo>
                    <a:pt x="2350833" y="0"/>
                  </a:lnTo>
                  <a:close/>
                </a:path>
                <a:path w="4007484" h="9525">
                  <a:moveTo>
                    <a:pt x="2407945" y="0"/>
                  </a:moveTo>
                  <a:lnTo>
                    <a:pt x="2398420" y="0"/>
                  </a:lnTo>
                  <a:lnTo>
                    <a:pt x="2398420" y="9512"/>
                  </a:lnTo>
                  <a:lnTo>
                    <a:pt x="2407945" y="9512"/>
                  </a:lnTo>
                  <a:lnTo>
                    <a:pt x="2407945" y="0"/>
                  </a:lnTo>
                  <a:close/>
                </a:path>
                <a:path w="4007484" h="9525">
                  <a:moveTo>
                    <a:pt x="2465044" y="0"/>
                  </a:moveTo>
                  <a:lnTo>
                    <a:pt x="2455532" y="0"/>
                  </a:lnTo>
                  <a:lnTo>
                    <a:pt x="2455532" y="9512"/>
                  </a:lnTo>
                  <a:lnTo>
                    <a:pt x="2465044" y="9512"/>
                  </a:lnTo>
                  <a:lnTo>
                    <a:pt x="2465044" y="0"/>
                  </a:lnTo>
                  <a:close/>
                </a:path>
                <a:path w="4007484" h="9525">
                  <a:moveTo>
                    <a:pt x="2522156" y="0"/>
                  </a:moveTo>
                  <a:lnTo>
                    <a:pt x="2512631" y="0"/>
                  </a:lnTo>
                  <a:lnTo>
                    <a:pt x="2512631" y="9512"/>
                  </a:lnTo>
                  <a:lnTo>
                    <a:pt x="2522156" y="9512"/>
                  </a:lnTo>
                  <a:lnTo>
                    <a:pt x="2522156" y="0"/>
                  </a:lnTo>
                  <a:close/>
                </a:path>
                <a:path w="4007484" h="9525">
                  <a:moveTo>
                    <a:pt x="2579255" y="0"/>
                  </a:moveTo>
                  <a:lnTo>
                    <a:pt x="2569743" y="0"/>
                  </a:lnTo>
                  <a:lnTo>
                    <a:pt x="2569743" y="9512"/>
                  </a:lnTo>
                  <a:lnTo>
                    <a:pt x="2579255" y="9512"/>
                  </a:lnTo>
                  <a:lnTo>
                    <a:pt x="2579255" y="0"/>
                  </a:lnTo>
                  <a:close/>
                </a:path>
                <a:path w="4007484" h="9525">
                  <a:moveTo>
                    <a:pt x="2636367" y="0"/>
                  </a:moveTo>
                  <a:lnTo>
                    <a:pt x="2626842" y="0"/>
                  </a:lnTo>
                  <a:lnTo>
                    <a:pt x="2626842" y="9512"/>
                  </a:lnTo>
                  <a:lnTo>
                    <a:pt x="2636367" y="9512"/>
                  </a:lnTo>
                  <a:lnTo>
                    <a:pt x="2636367" y="0"/>
                  </a:lnTo>
                  <a:close/>
                </a:path>
                <a:path w="4007484" h="9525">
                  <a:moveTo>
                    <a:pt x="2693466" y="0"/>
                  </a:moveTo>
                  <a:lnTo>
                    <a:pt x="2683954" y="0"/>
                  </a:lnTo>
                  <a:lnTo>
                    <a:pt x="2683954" y="9512"/>
                  </a:lnTo>
                  <a:lnTo>
                    <a:pt x="2693466" y="9512"/>
                  </a:lnTo>
                  <a:lnTo>
                    <a:pt x="2693466" y="0"/>
                  </a:lnTo>
                  <a:close/>
                </a:path>
                <a:path w="4007484" h="9525">
                  <a:moveTo>
                    <a:pt x="2750578" y="0"/>
                  </a:moveTo>
                  <a:lnTo>
                    <a:pt x="2741053" y="0"/>
                  </a:lnTo>
                  <a:lnTo>
                    <a:pt x="2741053" y="9512"/>
                  </a:lnTo>
                  <a:lnTo>
                    <a:pt x="2750578" y="9512"/>
                  </a:lnTo>
                  <a:lnTo>
                    <a:pt x="2750578" y="0"/>
                  </a:lnTo>
                  <a:close/>
                </a:path>
                <a:path w="4007484" h="9525">
                  <a:moveTo>
                    <a:pt x="2807678" y="0"/>
                  </a:moveTo>
                  <a:lnTo>
                    <a:pt x="2798165" y="0"/>
                  </a:lnTo>
                  <a:lnTo>
                    <a:pt x="2798165" y="9512"/>
                  </a:lnTo>
                  <a:lnTo>
                    <a:pt x="2807678" y="9512"/>
                  </a:lnTo>
                  <a:lnTo>
                    <a:pt x="2807678" y="0"/>
                  </a:lnTo>
                  <a:close/>
                </a:path>
                <a:path w="4007484" h="9525">
                  <a:moveTo>
                    <a:pt x="2864789" y="0"/>
                  </a:moveTo>
                  <a:lnTo>
                    <a:pt x="2855264" y="0"/>
                  </a:lnTo>
                  <a:lnTo>
                    <a:pt x="2855264" y="9512"/>
                  </a:lnTo>
                  <a:lnTo>
                    <a:pt x="2864789" y="9512"/>
                  </a:lnTo>
                  <a:lnTo>
                    <a:pt x="2864789" y="0"/>
                  </a:lnTo>
                  <a:close/>
                </a:path>
                <a:path w="4007484" h="9525">
                  <a:moveTo>
                    <a:pt x="2921889" y="0"/>
                  </a:moveTo>
                  <a:lnTo>
                    <a:pt x="2912376" y="0"/>
                  </a:lnTo>
                  <a:lnTo>
                    <a:pt x="2912376" y="9512"/>
                  </a:lnTo>
                  <a:lnTo>
                    <a:pt x="2921889" y="9512"/>
                  </a:lnTo>
                  <a:lnTo>
                    <a:pt x="2921889" y="0"/>
                  </a:lnTo>
                  <a:close/>
                </a:path>
                <a:path w="4007484" h="9525">
                  <a:moveTo>
                    <a:pt x="2978988" y="0"/>
                  </a:moveTo>
                  <a:lnTo>
                    <a:pt x="2969476" y="0"/>
                  </a:lnTo>
                  <a:lnTo>
                    <a:pt x="2969476" y="9512"/>
                  </a:lnTo>
                  <a:lnTo>
                    <a:pt x="2978988" y="9512"/>
                  </a:lnTo>
                  <a:lnTo>
                    <a:pt x="2978988" y="0"/>
                  </a:lnTo>
                  <a:close/>
                </a:path>
                <a:path w="4007484" h="9525">
                  <a:moveTo>
                    <a:pt x="3036100" y="0"/>
                  </a:moveTo>
                  <a:lnTo>
                    <a:pt x="3026587" y="0"/>
                  </a:lnTo>
                  <a:lnTo>
                    <a:pt x="3026587" y="9512"/>
                  </a:lnTo>
                  <a:lnTo>
                    <a:pt x="3036100" y="9512"/>
                  </a:lnTo>
                  <a:lnTo>
                    <a:pt x="3036100" y="0"/>
                  </a:lnTo>
                  <a:close/>
                </a:path>
                <a:path w="4007484" h="9525">
                  <a:moveTo>
                    <a:pt x="3093199" y="0"/>
                  </a:moveTo>
                  <a:lnTo>
                    <a:pt x="3083687" y="0"/>
                  </a:lnTo>
                  <a:lnTo>
                    <a:pt x="3083687" y="9512"/>
                  </a:lnTo>
                  <a:lnTo>
                    <a:pt x="3093199" y="9512"/>
                  </a:lnTo>
                  <a:lnTo>
                    <a:pt x="3093199" y="0"/>
                  </a:lnTo>
                  <a:close/>
                </a:path>
                <a:path w="4007484" h="9525">
                  <a:moveTo>
                    <a:pt x="3150311" y="0"/>
                  </a:moveTo>
                  <a:lnTo>
                    <a:pt x="3140799" y="0"/>
                  </a:lnTo>
                  <a:lnTo>
                    <a:pt x="3140799" y="9512"/>
                  </a:lnTo>
                  <a:lnTo>
                    <a:pt x="3150311" y="9512"/>
                  </a:lnTo>
                  <a:lnTo>
                    <a:pt x="3150311" y="0"/>
                  </a:lnTo>
                  <a:close/>
                </a:path>
                <a:path w="4007484" h="9525">
                  <a:moveTo>
                    <a:pt x="3207410" y="0"/>
                  </a:moveTo>
                  <a:lnTo>
                    <a:pt x="3197898" y="0"/>
                  </a:lnTo>
                  <a:lnTo>
                    <a:pt x="3197898" y="9512"/>
                  </a:lnTo>
                  <a:lnTo>
                    <a:pt x="3207410" y="9512"/>
                  </a:lnTo>
                  <a:lnTo>
                    <a:pt x="3207410" y="0"/>
                  </a:lnTo>
                  <a:close/>
                </a:path>
                <a:path w="4007484" h="9525">
                  <a:moveTo>
                    <a:pt x="3264522" y="0"/>
                  </a:moveTo>
                  <a:lnTo>
                    <a:pt x="3254997" y="0"/>
                  </a:lnTo>
                  <a:lnTo>
                    <a:pt x="3254997" y="9512"/>
                  </a:lnTo>
                  <a:lnTo>
                    <a:pt x="3264522" y="9512"/>
                  </a:lnTo>
                  <a:lnTo>
                    <a:pt x="3264522" y="0"/>
                  </a:lnTo>
                  <a:close/>
                </a:path>
                <a:path w="4007484" h="9525">
                  <a:moveTo>
                    <a:pt x="3321621" y="0"/>
                  </a:moveTo>
                  <a:lnTo>
                    <a:pt x="3312109" y="0"/>
                  </a:lnTo>
                  <a:lnTo>
                    <a:pt x="3312109" y="9512"/>
                  </a:lnTo>
                  <a:lnTo>
                    <a:pt x="3321621" y="9512"/>
                  </a:lnTo>
                  <a:lnTo>
                    <a:pt x="3321621" y="0"/>
                  </a:lnTo>
                  <a:close/>
                </a:path>
                <a:path w="4007484" h="9525">
                  <a:moveTo>
                    <a:pt x="3378733" y="0"/>
                  </a:moveTo>
                  <a:lnTo>
                    <a:pt x="3369208" y="0"/>
                  </a:lnTo>
                  <a:lnTo>
                    <a:pt x="3369208" y="9512"/>
                  </a:lnTo>
                  <a:lnTo>
                    <a:pt x="3378733" y="9512"/>
                  </a:lnTo>
                  <a:lnTo>
                    <a:pt x="3378733" y="0"/>
                  </a:lnTo>
                  <a:close/>
                </a:path>
                <a:path w="4007484" h="9525">
                  <a:moveTo>
                    <a:pt x="3435832" y="0"/>
                  </a:moveTo>
                  <a:lnTo>
                    <a:pt x="3426320" y="0"/>
                  </a:lnTo>
                  <a:lnTo>
                    <a:pt x="3426320" y="9512"/>
                  </a:lnTo>
                  <a:lnTo>
                    <a:pt x="3435832" y="9512"/>
                  </a:lnTo>
                  <a:lnTo>
                    <a:pt x="3435832" y="0"/>
                  </a:lnTo>
                  <a:close/>
                </a:path>
                <a:path w="4007484" h="9525">
                  <a:moveTo>
                    <a:pt x="3492944" y="0"/>
                  </a:moveTo>
                  <a:lnTo>
                    <a:pt x="3483419" y="0"/>
                  </a:lnTo>
                  <a:lnTo>
                    <a:pt x="3483419" y="9512"/>
                  </a:lnTo>
                  <a:lnTo>
                    <a:pt x="3492944" y="9512"/>
                  </a:lnTo>
                  <a:lnTo>
                    <a:pt x="3492944" y="0"/>
                  </a:lnTo>
                  <a:close/>
                </a:path>
                <a:path w="4007484" h="9525">
                  <a:moveTo>
                    <a:pt x="3550043" y="0"/>
                  </a:moveTo>
                  <a:lnTo>
                    <a:pt x="3540531" y="0"/>
                  </a:lnTo>
                  <a:lnTo>
                    <a:pt x="3540531" y="9512"/>
                  </a:lnTo>
                  <a:lnTo>
                    <a:pt x="3550043" y="9512"/>
                  </a:lnTo>
                  <a:lnTo>
                    <a:pt x="3550043" y="0"/>
                  </a:lnTo>
                  <a:close/>
                </a:path>
                <a:path w="4007484" h="9525">
                  <a:moveTo>
                    <a:pt x="3607155" y="0"/>
                  </a:moveTo>
                  <a:lnTo>
                    <a:pt x="3597630" y="0"/>
                  </a:lnTo>
                  <a:lnTo>
                    <a:pt x="3597630" y="9512"/>
                  </a:lnTo>
                  <a:lnTo>
                    <a:pt x="3607155" y="9512"/>
                  </a:lnTo>
                  <a:lnTo>
                    <a:pt x="3607155" y="0"/>
                  </a:lnTo>
                  <a:close/>
                </a:path>
                <a:path w="4007484" h="9525">
                  <a:moveTo>
                    <a:pt x="3664254" y="0"/>
                  </a:moveTo>
                  <a:lnTo>
                    <a:pt x="3654742" y="0"/>
                  </a:lnTo>
                  <a:lnTo>
                    <a:pt x="3654742" y="9512"/>
                  </a:lnTo>
                  <a:lnTo>
                    <a:pt x="3664254" y="9512"/>
                  </a:lnTo>
                  <a:lnTo>
                    <a:pt x="3664254" y="0"/>
                  </a:lnTo>
                  <a:close/>
                </a:path>
                <a:path w="4007484" h="9525">
                  <a:moveTo>
                    <a:pt x="3721366" y="0"/>
                  </a:moveTo>
                  <a:lnTo>
                    <a:pt x="3711841" y="0"/>
                  </a:lnTo>
                  <a:lnTo>
                    <a:pt x="3711841" y="9512"/>
                  </a:lnTo>
                  <a:lnTo>
                    <a:pt x="3721366" y="9512"/>
                  </a:lnTo>
                  <a:lnTo>
                    <a:pt x="3721366" y="0"/>
                  </a:lnTo>
                  <a:close/>
                </a:path>
                <a:path w="4007484" h="9525">
                  <a:moveTo>
                    <a:pt x="3778466" y="0"/>
                  </a:moveTo>
                  <a:lnTo>
                    <a:pt x="3768953" y="0"/>
                  </a:lnTo>
                  <a:lnTo>
                    <a:pt x="3768953" y="9512"/>
                  </a:lnTo>
                  <a:lnTo>
                    <a:pt x="3778466" y="9512"/>
                  </a:lnTo>
                  <a:lnTo>
                    <a:pt x="3778466" y="0"/>
                  </a:lnTo>
                  <a:close/>
                </a:path>
                <a:path w="4007484" h="9525">
                  <a:moveTo>
                    <a:pt x="3835577" y="0"/>
                  </a:moveTo>
                  <a:lnTo>
                    <a:pt x="3826052" y="0"/>
                  </a:lnTo>
                  <a:lnTo>
                    <a:pt x="3826052" y="9512"/>
                  </a:lnTo>
                  <a:lnTo>
                    <a:pt x="3835577" y="9512"/>
                  </a:lnTo>
                  <a:lnTo>
                    <a:pt x="3835577" y="0"/>
                  </a:lnTo>
                  <a:close/>
                </a:path>
                <a:path w="4007484" h="9525">
                  <a:moveTo>
                    <a:pt x="3892677" y="0"/>
                  </a:moveTo>
                  <a:lnTo>
                    <a:pt x="3883164" y="0"/>
                  </a:lnTo>
                  <a:lnTo>
                    <a:pt x="3883164" y="9512"/>
                  </a:lnTo>
                  <a:lnTo>
                    <a:pt x="3892677" y="9512"/>
                  </a:lnTo>
                  <a:lnTo>
                    <a:pt x="3892677" y="0"/>
                  </a:lnTo>
                  <a:close/>
                </a:path>
                <a:path w="4007484" h="9525">
                  <a:moveTo>
                    <a:pt x="3949789" y="0"/>
                  </a:moveTo>
                  <a:lnTo>
                    <a:pt x="3940264" y="0"/>
                  </a:lnTo>
                  <a:lnTo>
                    <a:pt x="3940264" y="9512"/>
                  </a:lnTo>
                  <a:lnTo>
                    <a:pt x="3949789" y="9512"/>
                  </a:lnTo>
                  <a:lnTo>
                    <a:pt x="3949789" y="0"/>
                  </a:lnTo>
                  <a:close/>
                </a:path>
                <a:path w="4007484" h="9525">
                  <a:moveTo>
                    <a:pt x="4006888" y="0"/>
                  </a:moveTo>
                  <a:lnTo>
                    <a:pt x="3997375" y="0"/>
                  </a:lnTo>
                  <a:lnTo>
                    <a:pt x="3997375" y="9512"/>
                  </a:lnTo>
                  <a:lnTo>
                    <a:pt x="4006888" y="9512"/>
                  </a:lnTo>
                  <a:lnTo>
                    <a:pt x="4006888" y="0"/>
                  </a:lnTo>
                  <a:close/>
                </a:path>
              </a:pathLst>
            </a:custGeom>
            <a:solidFill>
              <a:srgbClr val="C7C6C3"/>
            </a:solidFill>
          </p:spPr>
          <p:txBody>
            <a:bodyPr wrap="square" lIns="0" tIns="0" rIns="0" bIns="0" rtlCol="0"/>
            <a:lstStyle/>
            <a:p>
              <a:endParaRPr/>
            </a:p>
          </p:txBody>
        </p:sp>
        <p:sp>
          <p:nvSpPr>
            <p:cNvPr id="34" name="object 34"/>
            <p:cNvSpPr/>
            <p:nvPr/>
          </p:nvSpPr>
          <p:spPr>
            <a:xfrm>
              <a:off x="8442249" y="2724886"/>
              <a:ext cx="3721735" cy="9525"/>
            </a:xfrm>
            <a:custGeom>
              <a:avLst/>
              <a:gdLst/>
              <a:ahLst/>
              <a:cxnLst/>
              <a:rect l="l" t="t" r="r" b="b"/>
              <a:pathLst>
                <a:path w="3721734" h="9525">
                  <a:moveTo>
                    <a:pt x="9512" y="0"/>
                  </a:moveTo>
                  <a:lnTo>
                    <a:pt x="0" y="0"/>
                  </a:lnTo>
                  <a:lnTo>
                    <a:pt x="0" y="9512"/>
                  </a:lnTo>
                  <a:lnTo>
                    <a:pt x="9512" y="9512"/>
                  </a:lnTo>
                  <a:lnTo>
                    <a:pt x="9512" y="0"/>
                  </a:lnTo>
                  <a:close/>
                </a:path>
                <a:path w="3721734" h="9525">
                  <a:moveTo>
                    <a:pt x="66624" y="0"/>
                  </a:moveTo>
                  <a:lnTo>
                    <a:pt x="57099" y="0"/>
                  </a:lnTo>
                  <a:lnTo>
                    <a:pt x="57099" y="9512"/>
                  </a:lnTo>
                  <a:lnTo>
                    <a:pt x="66624" y="9512"/>
                  </a:lnTo>
                  <a:lnTo>
                    <a:pt x="66624" y="0"/>
                  </a:lnTo>
                  <a:close/>
                </a:path>
                <a:path w="3721734" h="9525">
                  <a:moveTo>
                    <a:pt x="123723" y="0"/>
                  </a:moveTo>
                  <a:lnTo>
                    <a:pt x="114211" y="0"/>
                  </a:lnTo>
                  <a:lnTo>
                    <a:pt x="114211" y="9512"/>
                  </a:lnTo>
                  <a:lnTo>
                    <a:pt x="123723" y="9512"/>
                  </a:lnTo>
                  <a:lnTo>
                    <a:pt x="123723" y="0"/>
                  </a:lnTo>
                  <a:close/>
                </a:path>
                <a:path w="3721734" h="9525">
                  <a:moveTo>
                    <a:pt x="180835" y="0"/>
                  </a:moveTo>
                  <a:lnTo>
                    <a:pt x="171310" y="0"/>
                  </a:lnTo>
                  <a:lnTo>
                    <a:pt x="171310" y="9512"/>
                  </a:lnTo>
                  <a:lnTo>
                    <a:pt x="180835" y="9512"/>
                  </a:lnTo>
                  <a:lnTo>
                    <a:pt x="180835" y="0"/>
                  </a:lnTo>
                  <a:close/>
                </a:path>
                <a:path w="3721734" h="9525">
                  <a:moveTo>
                    <a:pt x="237934" y="0"/>
                  </a:moveTo>
                  <a:lnTo>
                    <a:pt x="228422" y="0"/>
                  </a:lnTo>
                  <a:lnTo>
                    <a:pt x="228422" y="9512"/>
                  </a:lnTo>
                  <a:lnTo>
                    <a:pt x="237934" y="9512"/>
                  </a:lnTo>
                  <a:lnTo>
                    <a:pt x="237934" y="0"/>
                  </a:lnTo>
                  <a:close/>
                </a:path>
                <a:path w="3721734" h="9525">
                  <a:moveTo>
                    <a:pt x="295046" y="0"/>
                  </a:moveTo>
                  <a:lnTo>
                    <a:pt x="285521" y="0"/>
                  </a:lnTo>
                  <a:lnTo>
                    <a:pt x="285521" y="9512"/>
                  </a:lnTo>
                  <a:lnTo>
                    <a:pt x="295046" y="9512"/>
                  </a:lnTo>
                  <a:lnTo>
                    <a:pt x="295046" y="0"/>
                  </a:lnTo>
                  <a:close/>
                </a:path>
                <a:path w="3721734" h="9525">
                  <a:moveTo>
                    <a:pt x="352145" y="0"/>
                  </a:moveTo>
                  <a:lnTo>
                    <a:pt x="342633" y="0"/>
                  </a:lnTo>
                  <a:lnTo>
                    <a:pt x="342633" y="9512"/>
                  </a:lnTo>
                  <a:lnTo>
                    <a:pt x="352145" y="9512"/>
                  </a:lnTo>
                  <a:lnTo>
                    <a:pt x="352145" y="0"/>
                  </a:lnTo>
                  <a:close/>
                </a:path>
                <a:path w="3721734" h="9525">
                  <a:moveTo>
                    <a:pt x="409257" y="0"/>
                  </a:moveTo>
                  <a:lnTo>
                    <a:pt x="399732" y="0"/>
                  </a:lnTo>
                  <a:lnTo>
                    <a:pt x="399732" y="9512"/>
                  </a:lnTo>
                  <a:lnTo>
                    <a:pt x="409257" y="9512"/>
                  </a:lnTo>
                  <a:lnTo>
                    <a:pt x="409257" y="0"/>
                  </a:lnTo>
                  <a:close/>
                </a:path>
                <a:path w="3721734" h="9525">
                  <a:moveTo>
                    <a:pt x="466356" y="0"/>
                  </a:moveTo>
                  <a:lnTo>
                    <a:pt x="456844" y="0"/>
                  </a:lnTo>
                  <a:lnTo>
                    <a:pt x="456844" y="9512"/>
                  </a:lnTo>
                  <a:lnTo>
                    <a:pt x="466356" y="9512"/>
                  </a:lnTo>
                  <a:lnTo>
                    <a:pt x="466356" y="0"/>
                  </a:lnTo>
                  <a:close/>
                </a:path>
                <a:path w="3721734" h="9525">
                  <a:moveTo>
                    <a:pt x="523468" y="0"/>
                  </a:moveTo>
                  <a:lnTo>
                    <a:pt x="513943" y="0"/>
                  </a:lnTo>
                  <a:lnTo>
                    <a:pt x="513943" y="9512"/>
                  </a:lnTo>
                  <a:lnTo>
                    <a:pt x="523468" y="9512"/>
                  </a:lnTo>
                  <a:lnTo>
                    <a:pt x="523468" y="0"/>
                  </a:lnTo>
                  <a:close/>
                </a:path>
                <a:path w="3721734" h="9525">
                  <a:moveTo>
                    <a:pt x="580567" y="0"/>
                  </a:moveTo>
                  <a:lnTo>
                    <a:pt x="571055" y="0"/>
                  </a:lnTo>
                  <a:lnTo>
                    <a:pt x="571055" y="9512"/>
                  </a:lnTo>
                  <a:lnTo>
                    <a:pt x="580567" y="9512"/>
                  </a:lnTo>
                  <a:lnTo>
                    <a:pt x="580567" y="0"/>
                  </a:lnTo>
                  <a:close/>
                </a:path>
                <a:path w="3721734" h="9525">
                  <a:moveTo>
                    <a:pt x="637679" y="0"/>
                  </a:moveTo>
                  <a:lnTo>
                    <a:pt x="628154" y="0"/>
                  </a:lnTo>
                  <a:lnTo>
                    <a:pt x="628154" y="9512"/>
                  </a:lnTo>
                  <a:lnTo>
                    <a:pt x="637679" y="9512"/>
                  </a:lnTo>
                  <a:lnTo>
                    <a:pt x="637679" y="0"/>
                  </a:lnTo>
                  <a:close/>
                </a:path>
                <a:path w="3721734" h="9525">
                  <a:moveTo>
                    <a:pt x="694778" y="0"/>
                  </a:moveTo>
                  <a:lnTo>
                    <a:pt x="685266" y="0"/>
                  </a:lnTo>
                  <a:lnTo>
                    <a:pt x="685266" y="9512"/>
                  </a:lnTo>
                  <a:lnTo>
                    <a:pt x="694778" y="9512"/>
                  </a:lnTo>
                  <a:lnTo>
                    <a:pt x="694778" y="0"/>
                  </a:lnTo>
                  <a:close/>
                </a:path>
                <a:path w="3721734" h="9525">
                  <a:moveTo>
                    <a:pt x="751878" y="0"/>
                  </a:moveTo>
                  <a:lnTo>
                    <a:pt x="742365" y="0"/>
                  </a:lnTo>
                  <a:lnTo>
                    <a:pt x="742365" y="9512"/>
                  </a:lnTo>
                  <a:lnTo>
                    <a:pt x="751878" y="9512"/>
                  </a:lnTo>
                  <a:lnTo>
                    <a:pt x="751878" y="0"/>
                  </a:lnTo>
                  <a:close/>
                </a:path>
                <a:path w="3721734" h="9525">
                  <a:moveTo>
                    <a:pt x="808990" y="0"/>
                  </a:moveTo>
                  <a:lnTo>
                    <a:pt x="799477" y="0"/>
                  </a:lnTo>
                  <a:lnTo>
                    <a:pt x="799477" y="9512"/>
                  </a:lnTo>
                  <a:lnTo>
                    <a:pt x="808990" y="9512"/>
                  </a:lnTo>
                  <a:lnTo>
                    <a:pt x="808990" y="0"/>
                  </a:lnTo>
                  <a:close/>
                </a:path>
                <a:path w="3721734" h="9525">
                  <a:moveTo>
                    <a:pt x="866089" y="0"/>
                  </a:moveTo>
                  <a:lnTo>
                    <a:pt x="856576" y="0"/>
                  </a:lnTo>
                  <a:lnTo>
                    <a:pt x="856576" y="9512"/>
                  </a:lnTo>
                  <a:lnTo>
                    <a:pt x="866089" y="9512"/>
                  </a:lnTo>
                  <a:lnTo>
                    <a:pt x="866089" y="0"/>
                  </a:lnTo>
                  <a:close/>
                </a:path>
                <a:path w="3721734" h="9525">
                  <a:moveTo>
                    <a:pt x="923201" y="0"/>
                  </a:moveTo>
                  <a:lnTo>
                    <a:pt x="913688" y="0"/>
                  </a:lnTo>
                  <a:lnTo>
                    <a:pt x="913688" y="9512"/>
                  </a:lnTo>
                  <a:lnTo>
                    <a:pt x="923201" y="9512"/>
                  </a:lnTo>
                  <a:lnTo>
                    <a:pt x="923201" y="0"/>
                  </a:lnTo>
                  <a:close/>
                </a:path>
                <a:path w="3721734" h="9525">
                  <a:moveTo>
                    <a:pt x="980300" y="0"/>
                  </a:moveTo>
                  <a:lnTo>
                    <a:pt x="970788" y="0"/>
                  </a:lnTo>
                  <a:lnTo>
                    <a:pt x="970788" y="9512"/>
                  </a:lnTo>
                  <a:lnTo>
                    <a:pt x="980300" y="9512"/>
                  </a:lnTo>
                  <a:lnTo>
                    <a:pt x="980300" y="0"/>
                  </a:lnTo>
                  <a:close/>
                </a:path>
                <a:path w="3721734" h="9525">
                  <a:moveTo>
                    <a:pt x="1037412" y="0"/>
                  </a:moveTo>
                  <a:lnTo>
                    <a:pt x="1027887" y="0"/>
                  </a:lnTo>
                  <a:lnTo>
                    <a:pt x="1027887" y="9512"/>
                  </a:lnTo>
                  <a:lnTo>
                    <a:pt x="1037412" y="9512"/>
                  </a:lnTo>
                  <a:lnTo>
                    <a:pt x="1037412" y="0"/>
                  </a:lnTo>
                  <a:close/>
                </a:path>
                <a:path w="3721734" h="9525">
                  <a:moveTo>
                    <a:pt x="1094511" y="0"/>
                  </a:moveTo>
                  <a:lnTo>
                    <a:pt x="1084999" y="0"/>
                  </a:lnTo>
                  <a:lnTo>
                    <a:pt x="1084999" y="9512"/>
                  </a:lnTo>
                  <a:lnTo>
                    <a:pt x="1094511" y="9512"/>
                  </a:lnTo>
                  <a:lnTo>
                    <a:pt x="1094511" y="0"/>
                  </a:lnTo>
                  <a:close/>
                </a:path>
                <a:path w="3721734" h="9525">
                  <a:moveTo>
                    <a:pt x="1151623" y="0"/>
                  </a:moveTo>
                  <a:lnTo>
                    <a:pt x="1142098" y="0"/>
                  </a:lnTo>
                  <a:lnTo>
                    <a:pt x="1142098" y="9512"/>
                  </a:lnTo>
                  <a:lnTo>
                    <a:pt x="1151623" y="9512"/>
                  </a:lnTo>
                  <a:lnTo>
                    <a:pt x="1151623" y="0"/>
                  </a:lnTo>
                  <a:close/>
                </a:path>
                <a:path w="3721734" h="9525">
                  <a:moveTo>
                    <a:pt x="1208722" y="0"/>
                  </a:moveTo>
                  <a:lnTo>
                    <a:pt x="1199210" y="0"/>
                  </a:lnTo>
                  <a:lnTo>
                    <a:pt x="1199210" y="9512"/>
                  </a:lnTo>
                  <a:lnTo>
                    <a:pt x="1208722" y="9512"/>
                  </a:lnTo>
                  <a:lnTo>
                    <a:pt x="1208722" y="0"/>
                  </a:lnTo>
                  <a:close/>
                </a:path>
                <a:path w="3721734" h="9525">
                  <a:moveTo>
                    <a:pt x="1265834" y="0"/>
                  </a:moveTo>
                  <a:lnTo>
                    <a:pt x="1256309" y="0"/>
                  </a:lnTo>
                  <a:lnTo>
                    <a:pt x="1256309" y="9512"/>
                  </a:lnTo>
                  <a:lnTo>
                    <a:pt x="1265834" y="9512"/>
                  </a:lnTo>
                  <a:lnTo>
                    <a:pt x="1265834" y="0"/>
                  </a:lnTo>
                  <a:close/>
                </a:path>
                <a:path w="3721734" h="9525">
                  <a:moveTo>
                    <a:pt x="1322933" y="0"/>
                  </a:moveTo>
                  <a:lnTo>
                    <a:pt x="1313421" y="0"/>
                  </a:lnTo>
                  <a:lnTo>
                    <a:pt x="1313421" y="9512"/>
                  </a:lnTo>
                  <a:lnTo>
                    <a:pt x="1322933" y="9512"/>
                  </a:lnTo>
                  <a:lnTo>
                    <a:pt x="1322933" y="0"/>
                  </a:lnTo>
                  <a:close/>
                </a:path>
                <a:path w="3721734" h="9525">
                  <a:moveTo>
                    <a:pt x="1380045" y="0"/>
                  </a:moveTo>
                  <a:lnTo>
                    <a:pt x="1370520" y="0"/>
                  </a:lnTo>
                  <a:lnTo>
                    <a:pt x="1370520" y="9512"/>
                  </a:lnTo>
                  <a:lnTo>
                    <a:pt x="1380045" y="9512"/>
                  </a:lnTo>
                  <a:lnTo>
                    <a:pt x="1380045" y="0"/>
                  </a:lnTo>
                  <a:close/>
                </a:path>
                <a:path w="3721734" h="9525">
                  <a:moveTo>
                    <a:pt x="1437144" y="0"/>
                  </a:moveTo>
                  <a:lnTo>
                    <a:pt x="1427632" y="0"/>
                  </a:lnTo>
                  <a:lnTo>
                    <a:pt x="1427632" y="9512"/>
                  </a:lnTo>
                  <a:lnTo>
                    <a:pt x="1437144" y="9512"/>
                  </a:lnTo>
                  <a:lnTo>
                    <a:pt x="1437144" y="0"/>
                  </a:lnTo>
                  <a:close/>
                </a:path>
                <a:path w="3721734" h="9525">
                  <a:moveTo>
                    <a:pt x="1494256" y="0"/>
                  </a:moveTo>
                  <a:lnTo>
                    <a:pt x="1484731" y="0"/>
                  </a:lnTo>
                  <a:lnTo>
                    <a:pt x="1484731" y="9512"/>
                  </a:lnTo>
                  <a:lnTo>
                    <a:pt x="1494256" y="9512"/>
                  </a:lnTo>
                  <a:lnTo>
                    <a:pt x="1494256" y="0"/>
                  </a:lnTo>
                  <a:close/>
                </a:path>
                <a:path w="3721734" h="9525">
                  <a:moveTo>
                    <a:pt x="1551355" y="0"/>
                  </a:moveTo>
                  <a:lnTo>
                    <a:pt x="1541843" y="0"/>
                  </a:lnTo>
                  <a:lnTo>
                    <a:pt x="1541843" y="9512"/>
                  </a:lnTo>
                  <a:lnTo>
                    <a:pt x="1551355" y="9512"/>
                  </a:lnTo>
                  <a:lnTo>
                    <a:pt x="1551355" y="0"/>
                  </a:lnTo>
                  <a:close/>
                </a:path>
                <a:path w="3721734" h="9525">
                  <a:moveTo>
                    <a:pt x="1608467" y="0"/>
                  </a:moveTo>
                  <a:lnTo>
                    <a:pt x="1598942" y="0"/>
                  </a:lnTo>
                  <a:lnTo>
                    <a:pt x="1598942" y="9512"/>
                  </a:lnTo>
                  <a:lnTo>
                    <a:pt x="1608467" y="9512"/>
                  </a:lnTo>
                  <a:lnTo>
                    <a:pt x="1608467" y="0"/>
                  </a:lnTo>
                  <a:close/>
                </a:path>
                <a:path w="3721734" h="9525">
                  <a:moveTo>
                    <a:pt x="1665566" y="0"/>
                  </a:moveTo>
                  <a:lnTo>
                    <a:pt x="1656054" y="0"/>
                  </a:lnTo>
                  <a:lnTo>
                    <a:pt x="1656054" y="9512"/>
                  </a:lnTo>
                  <a:lnTo>
                    <a:pt x="1665566" y="9512"/>
                  </a:lnTo>
                  <a:lnTo>
                    <a:pt x="1665566" y="0"/>
                  </a:lnTo>
                  <a:close/>
                </a:path>
                <a:path w="3721734" h="9525">
                  <a:moveTo>
                    <a:pt x="1722678" y="0"/>
                  </a:moveTo>
                  <a:lnTo>
                    <a:pt x="1713153" y="0"/>
                  </a:lnTo>
                  <a:lnTo>
                    <a:pt x="1713153" y="9512"/>
                  </a:lnTo>
                  <a:lnTo>
                    <a:pt x="1722678" y="9512"/>
                  </a:lnTo>
                  <a:lnTo>
                    <a:pt x="1722678" y="0"/>
                  </a:lnTo>
                  <a:close/>
                </a:path>
                <a:path w="3721734" h="9525">
                  <a:moveTo>
                    <a:pt x="1779778" y="0"/>
                  </a:moveTo>
                  <a:lnTo>
                    <a:pt x="1770265" y="0"/>
                  </a:lnTo>
                  <a:lnTo>
                    <a:pt x="1770265" y="9512"/>
                  </a:lnTo>
                  <a:lnTo>
                    <a:pt x="1779778" y="9512"/>
                  </a:lnTo>
                  <a:lnTo>
                    <a:pt x="1779778" y="0"/>
                  </a:lnTo>
                  <a:close/>
                </a:path>
                <a:path w="3721734" h="9525">
                  <a:moveTo>
                    <a:pt x="1836889" y="0"/>
                  </a:moveTo>
                  <a:lnTo>
                    <a:pt x="1827364" y="0"/>
                  </a:lnTo>
                  <a:lnTo>
                    <a:pt x="1827364" y="9512"/>
                  </a:lnTo>
                  <a:lnTo>
                    <a:pt x="1836889" y="9512"/>
                  </a:lnTo>
                  <a:lnTo>
                    <a:pt x="1836889" y="0"/>
                  </a:lnTo>
                  <a:close/>
                </a:path>
                <a:path w="3721734" h="9525">
                  <a:moveTo>
                    <a:pt x="1893989" y="0"/>
                  </a:moveTo>
                  <a:lnTo>
                    <a:pt x="1884476" y="0"/>
                  </a:lnTo>
                  <a:lnTo>
                    <a:pt x="1884476" y="9512"/>
                  </a:lnTo>
                  <a:lnTo>
                    <a:pt x="1893989" y="9512"/>
                  </a:lnTo>
                  <a:lnTo>
                    <a:pt x="1893989" y="0"/>
                  </a:lnTo>
                  <a:close/>
                </a:path>
                <a:path w="3721734" h="9525">
                  <a:moveTo>
                    <a:pt x="1951101" y="0"/>
                  </a:moveTo>
                  <a:lnTo>
                    <a:pt x="1941576" y="0"/>
                  </a:lnTo>
                  <a:lnTo>
                    <a:pt x="1941576" y="9512"/>
                  </a:lnTo>
                  <a:lnTo>
                    <a:pt x="1951101" y="9512"/>
                  </a:lnTo>
                  <a:lnTo>
                    <a:pt x="1951101" y="0"/>
                  </a:lnTo>
                  <a:close/>
                </a:path>
                <a:path w="3721734" h="9525">
                  <a:moveTo>
                    <a:pt x="2008200" y="0"/>
                  </a:moveTo>
                  <a:lnTo>
                    <a:pt x="1998687" y="0"/>
                  </a:lnTo>
                  <a:lnTo>
                    <a:pt x="1998687" y="9512"/>
                  </a:lnTo>
                  <a:lnTo>
                    <a:pt x="2008200" y="9512"/>
                  </a:lnTo>
                  <a:lnTo>
                    <a:pt x="2008200" y="0"/>
                  </a:lnTo>
                  <a:close/>
                </a:path>
                <a:path w="3721734" h="9525">
                  <a:moveTo>
                    <a:pt x="2065312" y="0"/>
                  </a:moveTo>
                  <a:lnTo>
                    <a:pt x="2055787" y="0"/>
                  </a:lnTo>
                  <a:lnTo>
                    <a:pt x="2055787" y="9512"/>
                  </a:lnTo>
                  <a:lnTo>
                    <a:pt x="2065312" y="9512"/>
                  </a:lnTo>
                  <a:lnTo>
                    <a:pt x="2065312" y="0"/>
                  </a:lnTo>
                  <a:close/>
                </a:path>
                <a:path w="3721734" h="9525">
                  <a:moveTo>
                    <a:pt x="2122411" y="0"/>
                  </a:moveTo>
                  <a:lnTo>
                    <a:pt x="2112899" y="0"/>
                  </a:lnTo>
                  <a:lnTo>
                    <a:pt x="2112899" y="9512"/>
                  </a:lnTo>
                  <a:lnTo>
                    <a:pt x="2122411" y="9512"/>
                  </a:lnTo>
                  <a:lnTo>
                    <a:pt x="2122411" y="0"/>
                  </a:lnTo>
                  <a:close/>
                </a:path>
                <a:path w="3721734" h="9525">
                  <a:moveTo>
                    <a:pt x="2179523" y="0"/>
                  </a:moveTo>
                  <a:lnTo>
                    <a:pt x="2169998" y="0"/>
                  </a:lnTo>
                  <a:lnTo>
                    <a:pt x="2169998" y="9512"/>
                  </a:lnTo>
                  <a:lnTo>
                    <a:pt x="2179523" y="9512"/>
                  </a:lnTo>
                  <a:lnTo>
                    <a:pt x="2179523" y="0"/>
                  </a:lnTo>
                  <a:close/>
                </a:path>
                <a:path w="3721734" h="9525">
                  <a:moveTo>
                    <a:pt x="2236622" y="0"/>
                  </a:moveTo>
                  <a:lnTo>
                    <a:pt x="2227110" y="0"/>
                  </a:lnTo>
                  <a:lnTo>
                    <a:pt x="2227110" y="9512"/>
                  </a:lnTo>
                  <a:lnTo>
                    <a:pt x="2236622" y="9512"/>
                  </a:lnTo>
                  <a:lnTo>
                    <a:pt x="2236622" y="0"/>
                  </a:lnTo>
                  <a:close/>
                </a:path>
                <a:path w="3721734" h="9525">
                  <a:moveTo>
                    <a:pt x="2293734" y="0"/>
                  </a:moveTo>
                  <a:lnTo>
                    <a:pt x="2284209" y="0"/>
                  </a:lnTo>
                  <a:lnTo>
                    <a:pt x="2284209" y="9512"/>
                  </a:lnTo>
                  <a:lnTo>
                    <a:pt x="2293734" y="9512"/>
                  </a:lnTo>
                  <a:lnTo>
                    <a:pt x="2293734" y="0"/>
                  </a:lnTo>
                  <a:close/>
                </a:path>
                <a:path w="3721734" h="9525">
                  <a:moveTo>
                    <a:pt x="2350833" y="0"/>
                  </a:moveTo>
                  <a:lnTo>
                    <a:pt x="2341321" y="0"/>
                  </a:lnTo>
                  <a:lnTo>
                    <a:pt x="2341321" y="9512"/>
                  </a:lnTo>
                  <a:lnTo>
                    <a:pt x="2350833" y="9512"/>
                  </a:lnTo>
                  <a:lnTo>
                    <a:pt x="2350833" y="0"/>
                  </a:lnTo>
                  <a:close/>
                </a:path>
                <a:path w="3721734" h="9525">
                  <a:moveTo>
                    <a:pt x="2407945" y="0"/>
                  </a:moveTo>
                  <a:lnTo>
                    <a:pt x="2398420" y="0"/>
                  </a:lnTo>
                  <a:lnTo>
                    <a:pt x="2398420" y="9512"/>
                  </a:lnTo>
                  <a:lnTo>
                    <a:pt x="2407945" y="9512"/>
                  </a:lnTo>
                  <a:lnTo>
                    <a:pt x="2407945" y="0"/>
                  </a:lnTo>
                  <a:close/>
                </a:path>
                <a:path w="3721734" h="9525">
                  <a:moveTo>
                    <a:pt x="2465044" y="0"/>
                  </a:moveTo>
                  <a:lnTo>
                    <a:pt x="2455532" y="0"/>
                  </a:lnTo>
                  <a:lnTo>
                    <a:pt x="2455532" y="9512"/>
                  </a:lnTo>
                  <a:lnTo>
                    <a:pt x="2465044" y="9512"/>
                  </a:lnTo>
                  <a:lnTo>
                    <a:pt x="2465044" y="0"/>
                  </a:lnTo>
                  <a:close/>
                </a:path>
                <a:path w="3721734" h="9525">
                  <a:moveTo>
                    <a:pt x="2522143" y="0"/>
                  </a:moveTo>
                  <a:lnTo>
                    <a:pt x="2512631" y="0"/>
                  </a:lnTo>
                  <a:lnTo>
                    <a:pt x="2512631" y="9512"/>
                  </a:lnTo>
                  <a:lnTo>
                    <a:pt x="2522143" y="9512"/>
                  </a:lnTo>
                  <a:lnTo>
                    <a:pt x="2522143" y="0"/>
                  </a:lnTo>
                  <a:close/>
                </a:path>
                <a:path w="3721734" h="9525">
                  <a:moveTo>
                    <a:pt x="2579255" y="0"/>
                  </a:moveTo>
                  <a:lnTo>
                    <a:pt x="2569743" y="0"/>
                  </a:lnTo>
                  <a:lnTo>
                    <a:pt x="2569743" y="9512"/>
                  </a:lnTo>
                  <a:lnTo>
                    <a:pt x="2579255" y="9512"/>
                  </a:lnTo>
                  <a:lnTo>
                    <a:pt x="2579255" y="0"/>
                  </a:lnTo>
                  <a:close/>
                </a:path>
                <a:path w="3721734" h="9525">
                  <a:moveTo>
                    <a:pt x="2636355" y="0"/>
                  </a:moveTo>
                  <a:lnTo>
                    <a:pt x="2626842" y="0"/>
                  </a:lnTo>
                  <a:lnTo>
                    <a:pt x="2626842" y="9512"/>
                  </a:lnTo>
                  <a:lnTo>
                    <a:pt x="2636355" y="9512"/>
                  </a:lnTo>
                  <a:lnTo>
                    <a:pt x="2636355" y="0"/>
                  </a:lnTo>
                  <a:close/>
                </a:path>
                <a:path w="3721734" h="9525">
                  <a:moveTo>
                    <a:pt x="2693466" y="0"/>
                  </a:moveTo>
                  <a:lnTo>
                    <a:pt x="2683954" y="0"/>
                  </a:lnTo>
                  <a:lnTo>
                    <a:pt x="2683954" y="9512"/>
                  </a:lnTo>
                  <a:lnTo>
                    <a:pt x="2693466" y="9512"/>
                  </a:lnTo>
                  <a:lnTo>
                    <a:pt x="2693466" y="0"/>
                  </a:lnTo>
                  <a:close/>
                </a:path>
                <a:path w="3721734" h="9525">
                  <a:moveTo>
                    <a:pt x="2750566" y="0"/>
                  </a:moveTo>
                  <a:lnTo>
                    <a:pt x="2741053" y="0"/>
                  </a:lnTo>
                  <a:lnTo>
                    <a:pt x="2741053" y="9512"/>
                  </a:lnTo>
                  <a:lnTo>
                    <a:pt x="2750566" y="9512"/>
                  </a:lnTo>
                  <a:lnTo>
                    <a:pt x="2750566" y="0"/>
                  </a:lnTo>
                  <a:close/>
                </a:path>
                <a:path w="3721734" h="9525">
                  <a:moveTo>
                    <a:pt x="2807678" y="0"/>
                  </a:moveTo>
                  <a:lnTo>
                    <a:pt x="2798165" y="0"/>
                  </a:lnTo>
                  <a:lnTo>
                    <a:pt x="2798165" y="9512"/>
                  </a:lnTo>
                  <a:lnTo>
                    <a:pt x="2807678" y="9512"/>
                  </a:lnTo>
                  <a:lnTo>
                    <a:pt x="2807678" y="0"/>
                  </a:lnTo>
                  <a:close/>
                </a:path>
                <a:path w="3721734" h="9525">
                  <a:moveTo>
                    <a:pt x="2864777" y="0"/>
                  </a:moveTo>
                  <a:lnTo>
                    <a:pt x="2855264" y="0"/>
                  </a:lnTo>
                  <a:lnTo>
                    <a:pt x="2855264" y="9512"/>
                  </a:lnTo>
                  <a:lnTo>
                    <a:pt x="2864777" y="9512"/>
                  </a:lnTo>
                  <a:lnTo>
                    <a:pt x="2864777" y="0"/>
                  </a:lnTo>
                  <a:close/>
                </a:path>
                <a:path w="3721734" h="9525">
                  <a:moveTo>
                    <a:pt x="2921889" y="0"/>
                  </a:moveTo>
                  <a:lnTo>
                    <a:pt x="2912364" y="0"/>
                  </a:lnTo>
                  <a:lnTo>
                    <a:pt x="2912364" y="9512"/>
                  </a:lnTo>
                  <a:lnTo>
                    <a:pt x="2921889" y="9512"/>
                  </a:lnTo>
                  <a:lnTo>
                    <a:pt x="2921889" y="0"/>
                  </a:lnTo>
                  <a:close/>
                </a:path>
                <a:path w="3721734" h="9525">
                  <a:moveTo>
                    <a:pt x="2978988" y="0"/>
                  </a:moveTo>
                  <a:lnTo>
                    <a:pt x="2969476" y="0"/>
                  </a:lnTo>
                  <a:lnTo>
                    <a:pt x="2969476" y="9512"/>
                  </a:lnTo>
                  <a:lnTo>
                    <a:pt x="2978988" y="9512"/>
                  </a:lnTo>
                  <a:lnTo>
                    <a:pt x="2978988" y="0"/>
                  </a:lnTo>
                  <a:close/>
                </a:path>
                <a:path w="3721734" h="9525">
                  <a:moveTo>
                    <a:pt x="3036100" y="0"/>
                  </a:moveTo>
                  <a:lnTo>
                    <a:pt x="3026575" y="0"/>
                  </a:lnTo>
                  <a:lnTo>
                    <a:pt x="3026575" y="9512"/>
                  </a:lnTo>
                  <a:lnTo>
                    <a:pt x="3036100" y="9512"/>
                  </a:lnTo>
                  <a:lnTo>
                    <a:pt x="3036100" y="0"/>
                  </a:lnTo>
                  <a:close/>
                </a:path>
                <a:path w="3721734" h="9525">
                  <a:moveTo>
                    <a:pt x="3093199" y="0"/>
                  </a:moveTo>
                  <a:lnTo>
                    <a:pt x="3083687" y="0"/>
                  </a:lnTo>
                  <a:lnTo>
                    <a:pt x="3083687" y="9512"/>
                  </a:lnTo>
                  <a:lnTo>
                    <a:pt x="3093199" y="9512"/>
                  </a:lnTo>
                  <a:lnTo>
                    <a:pt x="3093199" y="0"/>
                  </a:lnTo>
                  <a:close/>
                </a:path>
                <a:path w="3721734" h="9525">
                  <a:moveTo>
                    <a:pt x="3150311" y="0"/>
                  </a:moveTo>
                  <a:lnTo>
                    <a:pt x="3140786" y="0"/>
                  </a:lnTo>
                  <a:lnTo>
                    <a:pt x="3140786" y="9512"/>
                  </a:lnTo>
                  <a:lnTo>
                    <a:pt x="3150311" y="9512"/>
                  </a:lnTo>
                  <a:lnTo>
                    <a:pt x="3150311" y="0"/>
                  </a:lnTo>
                  <a:close/>
                </a:path>
                <a:path w="3721734" h="9525">
                  <a:moveTo>
                    <a:pt x="3207410" y="0"/>
                  </a:moveTo>
                  <a:lnTo>
                    <a:pt x="3197898" y="0"/>
                  </a:lnTo>
                  <a:lnTo>
                    <a:pt x="3197898" y="9512"/>
                  </a:lnTo>
                  <a:lnTo>
                    <a:pt x="3207410" y="9512"/>
                  </a:lnTo>
                  <a:lnTo>
                    <a:pt x="3207410" y="0"/>
                  </a:lnTo>
                  <a:close/>
                </a:path>
                <a:path w="3721734" h="9525">
                  <a:moveTo>
                    <a:pt x="3264522" y="0"/>
                  </a:moveTo>
                  <a:lnTo>
                    <a:pt x="3254997" y="0"/>
                  </a:lnTo>
                  <a:lnTo>
                    <a:pt x="3254997" y="9512"/>
                  </a:lnTo>
                  <a:lnTo>
                    <a:pt x="3264522" y="9512"/>
                  </a:lnTo>
                  <a:lnTo>
                    <a:pt x="3264522" y="0"/>
                  </a:lnTo>
                  <a:close/>
                </a:path>
                <a:path w="3721734" h="9525">
                  <a:moveTo>
                    <a:pt x="3321621" y="0"/>
                  </a:moveTo>
                  <a:lnTo>
                    <a:pt x="3312109" y="0"/>
                  </a:lnTo>
                  <a:lnTo>
                    <a:pt x="3312109" y="9512"/>
                  </a:lnTo>
                  <a:lnTo>
                    <a:pt x="3321621" y="9512"/>
                  </a:lnTo>
                  <a:lnTo>
                    <a:pt x="3321621" y="0"/>
                  </a:lnTo>
                  <a:close/>
                </a:path>
                <a:path w="3721734" h="9525">
                  <a:moveTo>
                    <a:pt x="3378733" y="0"/>
                  </a:moveTo>
                  <a:lnTo>
                    <a:pt x="3369208" y="0"/>
                  </a:lnTo>
                  <a:lnTo>
                    <a:pt x="3369208" y="9512"/>
                  </a:lnTo>
                  <a:lnTo>
                    <a:pt x="3378733" y="9512"/>
                  </a:lnTo>
                  <a:lnTo>
                    <a:pt x="3378733" y="0"/>
                  </a:lnTo>
                  <a:close/>
                </a:path>
                <a:path w="3721734" h="9525">
                  <a:moveTo>
                    <a:pt x="3435832" y="0"/>
                  </a:moveTo>
                  <a:lnTo>
                    <a:pt x="3426320" y="0"/>
                  </a:lnTo>
                  <a:lnTo>
                    <a:pt x="3426320" y="9512"/>
                  </a:lnTo>
                  <a:lnTo>
                    <a:pt x="3435832" y="9512"/>
                  </a:lnTo>
                  <a:lnTo>
                    <a:pt x="3435832" y="0"/>
                  </a:lnTo>
                  <a:close/>
                </a:path>
                <a:path w="3721734" h="9525">
                  <a:moveTo>
                    <a:pt x="3492944" y="0"/>
                  </a:moveTo>
                  <a:lnTo>
                    <a:pt x="3483419" y="0"/>
                  </a:lnTo>
                  <a:lnTo>
                    <a:pt x="3483419" y="9512"/>
                  </a:lnTo>
                  <a:lnTo>
                    <a:pt x="3492944" y="9512"/>
                  </a:lnTo>
                  <a:lnTo>
                    <a:pt x="3492944" y="0"/>
                  </a:lnTo>
                  <a:close/>
                </a:path>
                <a:path w="3721734" h="9525">
                  <a:moveTo>
                    <a:pt x="3550043" y="0"/>
                  </a:moveTo>
                  <a:lnTo>
                    <a:pt x="3540531" y="0"/>
                  </a:lnTo>
                  <a:lnTo>
                    <a:pt x="3540531" y="9512"/>
                  </a:lnTo>
                  <a:lnTo>
                    <a:pt x="3550043" y="9512"/>
                  </a:lnTo>
                  <a:lnTo>
                    <a:pt x="3550043" y="0"/>
                  </a:lnTo>
                  <a:close/>
                </a:path>
                <a:path w="3721734" h="9525">
                  <a:moveTo>
                    <a:pt x="3607155" y="0"/>
                  </a:moveTo>
                  <a:lnTo>
                    <a:pt x="3597630" y="0"/>
                  </a:lnTo>
                  <a:lnTo>
                    <a:pt x="3597630" y="9512"/>
                  </a:lnTo>
                  <a:lnTo>
                    <a:pt x="3607155" y="9512"/>
                  </a:lnTo>
                  <a:lnTo>
                    <a:pt x="3607155" y="0"/>
                  </a:lnTo>
                  <a:close/>
                </a:path>
                <a:path w="3721734" h="9525">
                  <a:moveTo>
                    <a:pt x="3664254" y="0"/>
                  </a:moveTo>
                  <a:lnTo>
                    <a:pt x="3654742" y="0"/>
                  </a:lnTo>
                  <a:lnTo>
                    <a:pt x="3654742" y="9512"/>
                  </a:lnTo>
                  <a:lnTo>
                    <a:pt x="3664254" y="9512"/>
                  </a:lnTo>
                  <a:lnTo>
                    <a:pt x="3664254" y="0"/>
                  </a:lnTo>
                  <a:close/>
                </a:path>
                <a:path w="3721734" h="9525">
                  <a:moveTo>
                    <a:pt x="3721366" y="0"/>
                  </a:moveTo>
                  <a:lnTo>
                    <a:pt x="3711841" y="0"/>
                  </a:lnTo>
                  <a:lnTo>
                    <a:pt x="3711841" y="9512"/>
                  </a:lnTo>
                  <a:lnTo>
                    <a:pt x="3721366" y="9512"/>
                  </a:lnTo>
                  <a:lnTo>
                    <a:pt x="3721366" y="0"/>
                  </a:lnTo>
                  <a:close/>
                </a:path>
              </a:pathLst>
            </a:custGeom>
            <a:solidFill>
              <a:srgbClr val="C7C6C3"/>
            </a:solidFill>
          </p:spPr>
          <p:txBody>
            <a:bodyPr wrap="square" lIns="0" tIns="0" rIns="0" bIns="0" rtlCol="0"/>
            <a:lstStyle/>
            <a:p>
              <a:endParaRPr/>
            </a:p>
          </p:txBody>
        </p:sp>
      </p:grpSp>
      <p:sp>
        <p:nvSpPr>
          <p:cNvPr id="35" name="object 35"/>
          <p:cNvSpPr txBox="1"/>
          <p:nvPr/>
        </p:nvSpPr>
        <p:spPr>
          <a:xfrm>
            <a:off x="3716077" y="4489981"/>
            <a:ext cx="1898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2M</a:t>
            </a:r>
            <a:endParaRPr sz="900">
              <a:latin typeface="Segoe UI"/>
              <a:cs typeface="Segoe UI"/>
            </a:endParaRPr>
          </a:p>
        </p:txBody>
      </p:sp>
      <p:sp>
        <p:nvSpPr>
          <p:cNvPr id="36" name="object 36"/>
          <p:cNvSpPr txBox="1"/>
          <p:nvPr/>
        </p:nvSpPr>
        <p:spPr>
          <a:xfrm>
            <a:off x="3716077" y="3564663"/>
            <a:ext cx="1898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4M</a:t>
            </a:r>
            <a:endParaRPr sz="900">
              <a:latin typeface="Segoe UI"/>
              <a:cs typeface="Segoe UI"/>
            </a:endParaRPr>
          </a:p>
        </p:txBody>
      </p:sp>
      <p:sp>
        <p:nvSpPr>
          <p:cNvPr id="37" name="object 37"/>
          <p:cNvSpPr txBox="1"/>
          <p:nvPr/>
        </p:nvSpPr>
        <p:spPr>
          <a:xfrm>
            <a:off x="7885861" y="6531329"/>
            <a:ext cx="408940" cy="208279"/>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252423"/>
                </a:solidFill>
                <a:latin typeface="Trebuchet MS"/>
                <a:cs typeface="Trebuchet MS"/>
              </a:rPr>
              <a:t>STATE</a:t>
            </a:r>
            <a:endParaRPr sz="1200">
              <a:latin typeface="Trebuchet MS"/>
              <a:cs typeface="Trebuchet MS"/>
            </a:endParaRPr>
          </a:p>
        </p:txBody>
      </p:sp>
      <p:sp>
        <p:nvSpPr>
          <p:cNvPr id="38" name="object 38"/>
          <p:cNvSpPr txBox="1"/>
          <p:nvPr/>
        </p:nvSpPr>
        <p:spPr>
          <a:xfrm rot="19500000">
            <a:off x="3520967" y="5709740"/>
            <a:ext cx="648330"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MADHYA</a:t>
            </a:r>
            <a:r>
              <a:rPr sz="900" b="1" spc="-45" dirty="0">
                <a:solidFill>
                  <a:srgbClr val="605D5C"/>
                </a:solidFill>
                <a:latin typeface="Segoe UI"/>
                <a:cs typeface="Segoe UI"/>
              </a:rPr>
              <a:t> </a:t>
            </a:r>
            <a:r>
              <a:rPr sz="900" b="1" spc="-50" dirty="0">
                <a:solidFill>
                  <a:srgbClr val="605D5C"/>
                </a:solidFill>
                <a:latin typeface="Segoe UI"/>
                <a:cs typeface="Segoe UI"/>
              </a:rPr>
              <a:t>…</a:t>
            </a:r>
            <a:endParaRPr sz="900">
              <a:latin typeface="Segoe UI"/>
              <a:cs typeface="Segoe UI"/>
            </a:endParaRPr>
          </a:p>
        </p:txBody>
      </p:sp>
      <p:sp>
        <p:nvSpPr>
          <p:cNvPr id="39" name="object 39"/>
          <p:cNvSpPr txBox="1"/>
          <p:nvPr/>
        </p:nvSpPr>
        <p:spPr>
          <a:xfrm rot="19500000">
            <a:off x="3723846" y="5720633"/>
            <a:ext cx="685866"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RAJASTHAN</a:t>
            </a:r>
            <a:endParaRPr sz="900">
              <a:latin typeface="Segoe UI"/>
              <a:cs typeface="Segoe UI"/>
            </a:endParaRPr>
          </a:p>
        </p:txBody>
      </p:sp>
      <p:sp>
        <p:nvSpPr>
          <p:cNvPr id="40" name="object 40"/>
          <p:cNvSpPr txBox="1"/>
          <p:nvPr/>
        </p:nvSpPr>
        <p:spPr>
          <a:xfrm rot="19500000">
            <a:off x="4174092" y="5652648"/>
            <a:ext cx="454042"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ODISHA</a:t>
            </a:r>
            <a:endParaRPr sz="900">
              <a:latin typeface="Segoe UI"/>
              <a:cs typeface="Segoe UI"/>
            </a:endParaRPr>
          </a:p>
        </p:txBody>
      </p:sp>
      <p:sp>
        <p:nvSpPr>
          <p:cNvPr id="41" name="object 41"/>
          <p:cNvSpPr txBox="1"/>
          <p:nvPr/>
        </p:nvSpPr>
        <p:spPr>
          <a:xfrm rot="19500000">
            <a:off x="4014931" y="5778729"/>
            <a:ext cx="886241"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CHHATTISGARH</a:t>
            </a:r>
            <a:endParaRPr sz="900">
              <a:latin typeface="Segoe UI"/>
              <a:cs typeface="Segoe UI"/>
            </a:endParaRPr>
          </a:p>
        </p:txBody>
      </p:sp>
      <p:sp>
        <p:nvSpPr>
          <p:cNvPr id="42" name="object 42"/>
          <p:cNvSpPr txBox="1"/>
          <p:nvPr/>
        </p:nvSpPr>
        <p:spPr>
          <a:xfrm rot="19500000">
            <a:off x="4245582" y="5780796"/>
            <a:ext cx="893168"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MAHARASHTRA</a:t>
            </a:r>
            <a:endParaRPr sz="900">
              <a:latin typeface="Segoe UI"/>
              <a:cs typeface="Segoe UI"/>
            </a:endParaRPr>
          </a:p>
        </p:txBody>
      </p:sp>
      <p:sp>
        <p:nvSpPr>
          <p:cNvPr id="43" name="object 43"/>
          <p:cNvSpPr txBox="1"/>
          <p:nvPr/>
        </p:nvSpPr>
        <p:spPr>
          <a:xfrm rot="19500000">
            <a:off x="4827722" y="5671123"/>
            <a:ext cx="516364" cy="114300"/>
          </a:xfrm>
          <a:prstGeom prst="rect">
            <a:avLst/>
          </a:prstGeom>
        </p:spPr>
        <p:txBody>
          <a:bodyPr vert="horz" wrap="square" lIns="0" tIns="0" rIns="0" bIns="0" rtlCol="0">
            <a:spAutoFit/>
          </a:bodyPr>
          <a:lstStyle/>
          <a:p>
            <a:pPr>
              <a:lnSpc>
                <a:spcPts val="900"/>
              </a:lnSpc>
            </a:pPr>
            <a:r>
              <a:rPr sz="900" b="1" spc="-30" dirty="0">
                <a:solidFill>
                  <a:srgbClr val="605D5C"/>
                </a:solidFill>
                <a:latin typeface="Segoe UI"/>
                <a:cs typeface="Segoe UI"/>
              </a:rPr>
              <a:t>GUJARAT</a:t>
            </a:r>
            <a:endParaRPr sz="900">
              <a:latin typeface="Segoe UI"/>
              <a:cs typeface="Segoe UI"/>
            </a:endParaRPr>
          </a:p>
        </p:txBody>
      </p:sp>
      <p:sp>
        <p:nvSpPr>
          <p:cNvPr id="44" name="object 44"/>
          <p:cNvSpPr txBox="1"/>
          <p:nvPr/>
        </p:nvSpPr>
        <p:spPr>
          <a:xfrm rot="19500000">
            <a:off x="4879047" y="5730282"/>
            <a:ext cx="719072"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JHARKHAND</a:t>
            </a:r>
            <a:endParaRPr sz="900">
              <a:latin typeface="Segoe UI"/>
              <a:cs typeface="Segoe UI"/>
            </a:endParaRPr>
          </a:p>
        </p:txBody>
      </p:sp>
      <p:sp>
        <p:nvSpPr>
          <p:cNvPr id="45" name="object 45"/>
          <p:cNvSpPr txBox="1"/>
          <p:nvPr/>
        </p:nvSpPr>
        <p:spPr>
          <a:xfrm rot="19500000">
            <a:off x="5050647" y="5751048"/>
            <a:ext cx="790625" cy="114300"/>
          </a:xfrm>
          <a:prstGeom prst="rect">
            <a:avLst/>
          </a:prstGeom>
        </p:spPr>
        <p:txBody>
          <a:bodyPr vert="horz" wrap="square" lIns="0" tIns="0" rIns="0" bIns="0" rtlCol="0">
            <a:spAutoFit/>
          </a:bodyPr>
          <a:lstStyle/>
          <a:p>
            <a:pPr>
              <a:lnSpc>
                <a:spcPts val="900"/>
              </a:lnSpc>
            </a:pPr>
            <a:r>
              <a:rPr sz="900" b="1" dirty="0">
                <a:solidFill>
                  <a:srgbClr val="605D5C"/>
                </a:solidFill>
                <a:latin typeface="Segoe UI"/>
                <a:cs typeface="Segoe UI"/>
              </a:rPr>
              <a:t>WEST</a:t>
            </a:r>
            <a:r>
              <a:rPr sz="900" b="1" spc="-5" dirty="0">
                <a:solidFill>
                  <a:srgbClr val="605D5C"/>
                </a:solidFill>
                <a:latin typeface="Segoe UI"/>
                <a:cs typeface="Segoe UI"/>
              </a:rPr>
              <a:t> </a:t>
            </a:r>
            <a:r>
              <a:rPr sz="900" b="1" spc="-10" dirty="0">
                <a:solidFill>
                  <a:srgbClr val="605D5C"/>
                </a:solidFill>
                <a:latin typeface="Segoe UI"/>
                <a:cs typeface="Segoe UI"/>
              </a:rPr>
              <a:t>BENGAL</a:t>
            </a:r>
            <a:endParaRPr sz="900">
              <a:latin typeface="Segoe UI"/>
              <a:cs typeface="Segoe UI"/>
            </a:endParaRPr>
          </a:p>
        </p:txBody>
      </p:sp>
      <p:sp>
        <p:nvSpPr>
          <p:cNvPr id="46" name="object 46"/>
          <p:cNvSpPr txBox="1"/>
          <p:nvPr/>
        </p:nvSpPr>
        <p:spPr>
          <a:xfrm rot="19500000">
            <a:off x="5369935" y="5724974"/>
            <a:ext cx="700897"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TELANGANA</a:t>
            </a:r>
            <a:endParaRPr sz="900">
              <a:latin typeface="Segoe UI"/>
              <a:cs typeface="Segoe UI"/>
            </a:endParaRPr>
          </a:p>
        </p:txBody>
      </p:sp>
      <p:sp>
        <p:nvSpPr>
          <p:cNvPr id="47" name="object 47"/>
          <p:cNvSpPr txBox="1"/>
          <p:nvPr/>
        </p:nvSpPr>
        <p:spPr>
          <a:xfrm rot="19500000">
            <a:off x="5870380" y="5640895"/>
            <a:ext cx="414226" cy="114300"/>
          </a:xfrm>
          <a:prstGeom prst="rect">
            <a:avLst/>
          </a:prstGeom>
        </p:spPr>
        <p:txBody>
          <a:bodyPr vert="horz" wrap="square" lIns="0" tIns="0" rIns="0" bIns="0" rtlCol="0">
            <a:spAutoFit/>
          </a:bodyPr>
          <a:lstStyle/>
          <a:p>
            <a:pPr>
              <a:lnSpc>
                <a:spcPts val="900"/>
              </a:lnSpc>
            </a:pPr>
            <a:r>
              <a:rPr sz="900" b="1" spc="-20" dirty="0">
                <a:solidFill>
                  <a:srgbClr val="605D5C"/>
                </a:solidFill>
                <a:latin typeface="Segoe UI"/>
                <a:cs typeface="Segoe UI"/>
              </a:rPr>
              <a:t>ASSAM</a:t>
            </a:r>
            <a:endParaRPr sz="900">
              <a:latin typeface="Segoe UI"/>
              <a:cs typeface="Segoe UI"/>
            </a:endParaRPr>
          </a:p>
        </p:txBody>
      </p:sp>
      <p:sp>
        <p:nvSpPr>
          <p:cNvPr id="48" name="object 48"/>
          <p:cNvSpPr txBox="1"/>
          <p:nvPr/>
        </p:nvSpPr>
        <p:spPr>
          <a:xfrm rot="19500000">
            <a:off x="5849541" y="5723271"/>
            <a:ext cx="695259" cy="114300"/>
          </a:xfrm>
          <a:prstGeom prst="rect">
            <a:avLst/>
          </a:prstGeom>
        </p:spPr>
        <p:txBody>
          <a:bodyPr vert="horz" wrap="square" lIns="0" tIns="0" rIns="0" bIns="0" rtlCol="0">
            <a:spAutoFit/>
          </a:bodyPr>
          <a:lstStyle/>
          <a:p>
            <a:pPr>
              <a:lnSpc>
                <a:spcPts val="900"/>
              </a:lnSpc>
            </a:pPr>
            <a:r>
              <a:rPr sz="900" b="1" spc="-30" dirty="0">
                <a:solidFill>
                  <a:srgbClr val="605D5C"/>
                </a:solidFill>
                <a:latin typeface="Segoe UI"/>
                <a:cs typeface="Segoe UI"/>
              </a:rPr>
              <a:t>KARNATAKA</a:t>
            </a:r>
            <a:endParaRPr sz="900">
              <a:latin typeface="Segoe UI"/>
              <a:cs typeface="Segoe UI"/>
            </a:endParaRPr>
          </a:p>
        </p:txBody>
      </p:sp>
      <p:sp>
        <p:nvSpPr>
          <p:cNvPr id="49" name="object 49"/>
          <p:cNvSpPr txBox="1"/>
          <p:nvPr/>
        </p:nvSpPr>
        <p:spPr>
          <a:xfrm rot="19500000">
            <a:off x="6079802" y="5725466"/>
            <a:ext cx="702150" cy="114300"/>
          </a:xfrm>
          <a:prstGeom prst="rect">
            <a:avLst/>
          </a:prstGeom>
        </p:spPr>
        <p:txBody>
          <a:bodyPr vert="horz" wrap="square" lIns="0" tIns="0" rIns="0" bIns="0" rtlCol="0">
            <a:spAutoFit/>
          </a:bodyPr>
          <a:lstStyle/>
          <a:p>
            <a:pPr>
              <a:lnSpc>
                <a:spcPts val="900"/>
              </a:lnSpc>
            </a:pPr>
            <a:r>
              <a:rPr sz="900" b="1" spc="-30" dirty="0">
                <a:solidFill>
                  <a:srgbClr val="605D5C"/>
                </a:solidFill>
                <a:latin typeface="Segoe UI"/>
                <a:cs typeface="Segoe UI"/>
              </a:rPr>
              <a:t>MEGHALAYA</a:t>
            </a:r>
            <a:endParaRPr sz="900">
              <a:latin typeface="Segoe UI"/>
              <a:cs typeface="Segoe UI"/>
            </a:endParaRPr>
          </a:p>
        </p:txBody>
      </p:sp>
      <p:sp>
        <p:nvSpPr>
          <p:cNvPr id="50" name="object 50"/>
          <p:cNvSpPr txBox="1"/>
          <p:nvPr/>
        </p:nvSpPr>
        <p:spPr>
          <a:xfrm rot="19500000">
            <a:off x="5993470" y="5827929"/>
            <a:ext cx="1056491" cy="114300"/>
          </a:xfrm>
          <a:prstGeom prst="rect">
            <a:avLst/>
          </a:prstGeom>
        </p:spPr>
        <p:txBody>
          <a:bodyPr vert="horz" wrap="square" lIns="0" tIns="0" rIns="0" bIns="0" rtlCol="0">
            <a:spAutoFit/>
          </a:bodyPr>
          <a:lstStyle/>
          <a:p>
            <a:pPr>
              <a:lnSpc>
                <a:spcPts val="900"/>
              </a:lnSpc>
            </a:pPr>
            <a:r>
              <a:rPr sz="900" b="1" dirty="0">
                <a:solidFill>
                  <a:srgbClr val="605D5C"/>
                </a:solidFill>
                <a:latin typeface="Segoe UI"/>
                <a:cs typeface="Segoe UI"/>
              </a:rPr>
              <a:t>ANDHRA</a:t>
            </a:r>
            <a:r>
              <a:rPr sz="900" b="1" spc="-25" dirty="0">
                <a:solidFill>
                  <a:srgbClr val="605D5C"/>
                </a:solidFill>
                <a:latin typeface="Segoe UI"/>
                <a:cs typeface="Segoe UI"/>
              </a:rPr>
              <a:t> </a:t>
            </a:r>
            <a:r>
              <a:rPr sz="900" b="1" spc="-10" dirty="0">
                <a:solidFill>
                  <a:srgbClr val="605D5C"/>
                </a:solidFill>
                <a:latin typeface="Segoe UI"/>
                <a:cs typeface="Segoe UI"/>
              </a:rPr>
              <a:t>PRADESH</a:t>
            </a:r>
            <a:endParaRPr sz="900">
              <a:latin typeface="Segoe UI"/>
              <a:cs typeface="Segoe UI"/>
            </a:endParaRPr>
          </a:p>
        </p:txBody>
      </p:sp>
      <p:sp>
        <p:nvSpPr>
          <p:cNvPr id="51" name="object 51"/>
          <p:cNvSpPr txBox="1"/>
          <p:nvPr/>
        </p:nvSpPr>
        <p:spPr>
          <a:xfrm rot="19500000">
            <a:off x="6595672" y="5712244"/>
            <a:ext cx="657082"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NAGALAND</a:t>
            </a:r>
            <a:endParaRPr sz="900">
              <a:latin typeface="Segoe UI"/>
              <a:cs typeface="Segoe UI"/>
            </a:endParaRPr>
          </a:p>
        </p:txBody>
      </p:sp>
      <p:sp>
        <p:nvSpPr>
          <p:cNvPr id="52" name="object 52"/>
          <p:cNvSpPr txBox="1"/>
          <p:nvPr/>
        </p:nvSpPr>
        <p:spPr>
          <a:xfrm rot="19500000">
            <a:off x="6977898" y="5665959"/>
            <a:ext cx="499040"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TRIPURA</a:t>
            </a:r>
            <a:endParaRPr sz="900">
              <a:latin typeface="Segoe UI"/>
              <a:cs typeface="Segoe UI"/>
            </a:endParaRPr>
          </a:p>
        </p:txBody>
      </p:sp>
      <p:sp>
        <p:nvSpPr>
          <p:cNvPr id="53" name="object 53"/>
          <p:cNvSpPr txBox="1"/>
          <p:nvPr/>
        </p:nvSpPr>
        <p:spPr>
          <a:xfrm rot="19500000">
            <a:off x="6517421" y="5887163"/>
            <a:ext cx="1262484" cy="114300"/>
          </a:xfrm>
          <a:prstGeom prst="rect">
            <a:avLst/>
          </a:prstGeom>
        </p:spPr>
        <p:txBody>
          <a:bodyPr vert="horz" wrap="square" lIns="0" tIns="0" rIns="0" bIns="0" rtlCol="0">
            <a:spAutoFit/>
          </a:bodyPr>
          <a:lstStyle/>
          <a:p>
            <a:pPr>
              <a:lnSpc>
                <a:spcPts val="900"/>
              </a:lnSpc>
            </a:pPr>
            <a:r>
              <a:rPr sz="900" b="1" dirty="0">
                <a:solidFill>
                  <a:srgbClr val="605D5C"/>
                </a:solidFill>
                <a:latin typeface="Segoe UI"/>
                <a:cs typeface="Segoe UI"/>
              </a:rPr>
              <a:t>ARUNACHAL</a:t>
            </a:r>
            <a:r>
              <a:rPr sz="900" b="1" spc="-60" dirty="0">
                <a:solidFill>
                  <a:srgbClr val="605D5C"/>
                </a:solidFill>
                <a:latin typeface="Segoe UI"/>
                <a:cs typeface="Segoe UI"/>
              </a:rPr>
              <a:t> </a:t>
            </a:r>
            <a:r>
              <a:rPr sz="900" b="1" spc="-10" dirty="0">
                <a:solidFill>
                  <a:srgbClr val="605D5C"/>
                </a:solidFill>
                <a:latin typeface="Segoe UI"/>
                <a:cs typeface="Segoe UI"/>
              </a:rPr>
              <a:t>PRADESH</a:t>
            </a:r>
            <a:endParaRPr sz="900">
              <a:latin typeface="Segoe UI"/>
              <a:cs typeface="Segoe UI"/>
            </a:endParaRPr>
          </a:p>
        </p:txBody>
      </p:sp>
      <p:sp>
        <p:nvSpPr>
          <p:cNvPr id="54" name="object 54"/>
          <p:cNvSpPr txBox="1"/>
          <p:nvPr/>
        </p:nvSpPr>
        <p:spPr>
          <a:xfrm rot="19500000">
            <a:off x="7400020" y="5682603"/>
            <a:ext cx="555447"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MANIPUR</a:t>
            </a:r>
            <a:endParaRPr sz="900">
              <a:latin typeface="Segoe UI"/>
              <a:cs typeface="Segoe UI"/>
            </a:endParaRPr>
          </a:p>
        </p:txBody>
      </p:sp>
      <p:sp>
        <p:nvSpPr>
          <p:cNvPr id="55" name="object 55"/>
          <p:cNvSpPr txBox="1"/>
          <p:nvPr/>
        </p:nvSpPr>
        <p:spPr>
          <a:xfrm rot="19500000">
            <a:off x="7617063" y="5689027"/>
            <a:ext cx="577215" cy="114300"/>
          </a:xfrm>
          <a:prstGeom prst="rect">
            <a:avLst/>
          </a:prstGeom>
        </p:spPr>
        <p:txBody>
          <a:bodyPr vert="horz" wrap="square" lIns="0" tIns="0" rIns="0" bIns="0" rtlCol="0">
            <a:spAutoFit/>
          </a:bodyPr>
          <a:lstStyle/>
          <a:p>
            <a:pPr>
              <a:lnSpc>
                <a:spcPts val="900"/>
              </a:lnSpc>
            </a:pPr>
            <a:r>
              <a:rPr sz="900" b="1" spc="-20" dirty="0">
                <a:solidFill>
                  <a:srgbClr val="605D5C"/>
                </a:solidFill>
                <a:latin typeface="Segoe UI"/>
                <a:cs typeface="Segoe UI"/>
              </a:rPr>
              <a:t>MIZORAM</a:t>
            </a:r>
            <a:endParaRPr sz="900">
              <a:latin typeface="Segoe UI"/>
              <a:cs typeface="Segoe UI"/>
            </a:endParaRPr>
          </a:p>
        </p:txBody>
      </p:sp>
      <p:sp>
        <p:nvSpPr>
          <p:cNvPr id="56" name="object 56"/>
          <p:cNvSpPr txBox="1"/>
          <p:nvPr/>
        </p:nvSpPr>
        <p:spPr>
          <a:xfrm rot="19500000">
            <a:off x="7214186" y="5891809"/>
            <a:ext cx="1278295" cy="114300"/>
          </a:xfrm>
          <a:prstGeom prst="rect">
            <a:avLst/>
          </a:prstGeom>
        </p:spPr>
        <p:txBody>
          <a:bodyPr vert="horz" wrap="square" lIns="0" tIns="0" rIns="0" bIns="0" rtlCol="0">
            <a:spAutoFit/>
          </a:bodyPr>
          <a:lstStyle/>
          <a:p>
            <a:pPr>
              <a:lnSpc>
                <a:spcPts val="900"/>
              </a:lnSpc>
            </a:pPr>
            <a:r>
              <a:rPr sz="900" b="1" dirty="0">
                <a:solidFill>
                  <a:srgbClr val="605D5C"/>
                </a:solidFill>
                <a:latin typeface="Segoe UI"/>
                <a:cs typeface="Segoe UI"/>
              </a:rPr>
              <a:t>JAMMU</a:t>
            </a:r>
            <a:r>
              <a:rPr sz="900" b="1" spc="-40" dirty="0">
                <a:solidFill>
                  <a:srgbClr val="605D5C"/>
                </a:solidFill>
                <a:latin typeface="Segoe UI"/>
                <a:cs typeface="Segoe UI"/>
              </a:rPr>
              <a:t> </a:t>
            </a:r>
            <a:r>
              <a:rPr sz="900" b="1" dirty="0">
                <a:solidFill>
                  <a:srgbClr val="605D5C"/>
                </a:solidFill>
                <a:latin typeface="Segoe UI"/>
                <a:cs typeface="Segoe UI"/>
              </a:rPr>
              <a:t>AND</a:t>
            </a:r>
            <a:r>
              <a:rPr sz="900" b="1" spc="-40" dirty="0">
                <a:solidFill>
                  <a:srgbClr val="605D5C"/>
                </a:solidFill>
                <a:latin typeface="Segoe UI"/>
                <a:cs typeface="Segoe UI"/>
              </a:rPr>
              <a:t> </a:t>
            </a:r>
            <a:r>
              <a:rPr sz="900" b="1" spc="-10" dirty="0">
                <a:solidFill>
                  <a:srgbClr val="605D5C"/>
                </a:solidFill>
                <a:latin typeface="Segoe UI"/>
                <a:cs typeface="Segoe UI"/>
              </a:rPr>
              <a:t>KASHMIR</a:t>
            </a:r>
            <a:endParaRPr sz="900">
              <a:latin typeface="Segoe UI"/>
              <a:cs typeface="Segoe UI"/>
            </a:endParaRPr>
          </a:p>
        </p:txBody>
      </p:sp>
      <p:sp>
        <p:nvSpPr>
          <p:cNvPr id="57" name="object 57"/>
          <p:cNvSpPr txBox="1"/>
          <p:nvPr/>
        </p:nvSpPr>
        <p:spPr>
          <a:xfrm rot="19500000">
            <a:off x="7959373" y="5730960"/>
            <a:ext cx="721580"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TAMIL</a:t>
            </a:r>
            <a:r>
              <a:rPr sz="900" b="1" spc="-45" dirty="0">
                <a:solidFill>
                  <a:srgbClr val="605D5C"/>
                </a:solidFill>
                <a:latin typeface="Segoe UI"/>
                <a:cs typeface="Segoe UI"/>
              </a:rPr>
              <a:t> </a:t>
            </a:r>
            <a:r>
              <a:rPr sz="900" b="1" spc="-20" dirty="0">
                <a:solidFill>
                  <a:srgbClr val="605D5C"/>
                </a:solidFill>
                <a:latin typeface="Segoe UI"/>
                <a:cs typeface="Segoe UI"/>
              </a:rPr>
              <a:t>NADU</a:t>
            </a:r>
            <a:endParaRPr sz="900">
              <a:latin typeface="Segoe UI"/>
              <a:cs typeface="Segoe UI"/>
            </a:endParaRPr>
          </a:p>
        </p:txBody>
      </p:sp>
      <p:sp>
        <p:nvSpPr>
          <p:cNvPr id="58" name="object 58"/>
          <p:cNvSpPr txBox="1"/>
          <p:nvPr/>
        </p:nvSpPr>
        <p:spPr>
          <a:xfrm rot="19500000">
            <a:off x="8519590" y="5627674"/>
            <a:ext cx="369892" cy="114300"/>
          </a:xfrm>
          <a:prstGeom prst="rect">
            <a:avLst/>
          </a:prstGeom>
        </p:spPr>
        <p:txBody>
          <a:bodyPr vert="horz" wrap="square" lIns="0" tIns="0" rIns="0" bIns="0" rtlCol="0">
            <a:spAutoFit/>
          </a:bodyPr>
          <a:lstStyle/>
          <a:p>
            <a:pPr>
              <a:lnSpc>
                <a:spcPts val="900"/>
              </a:lnSpc>
            </a:pPr>
            <a:r>
              <a:rPr sz="900" b="1" spc="-20" dirty="0">
                <a:solidFill>
                  <a:srgbClr val="605D5C"/>
                </a:solidFill>
                <a:latin typeface="Segoe UI"/>
                <a:cs typeface="Segoe UI"/>
              </a:rPr>
              <a:t>BIHAR</a:t>
            </a:r>
            <a:endParaRPr sz="900">
              <a:latin typeface="Segoe UI"/>
              <a:cs typeface="Segoe UI"/>
            </a:endParaRPr>
          </a:p>
        </p:txBody>
      </p:sp>
      <p:sp>
        <p:nvSpPr>
          <p:cNvPr id="59" name="object 59"/>
          <p:cNvSpPr txBox="1"/>
          <p:nvPr/>
        </p:nvSpPr>
        <p:spPr>
          <a:xfrm rot="19500000">
            <a:off x="8246591" y="5790263"/>
            <a:ext cx="925926" cy="114300"/>
          </a:xfrm>
          <a:prstGeom prst="rect">
            <a:avLst/>
          </a:prstGeom>
        </p:spPr>
        <p:txBody>
          <a:bodyPr vert="horz" wrap="square" lIns="0" tIns="0" rIns="0" bIns="0" rtlCol="0">
            <a:spAutoFit/>
          </a:bodyPr>
          <a:lstStyle/>
          <a:p>
            <a:pPr>
              <a:lnSpc>
                <a:spcPts val="900"/>
              </a:lnSpc>
            </a:pPr>
            <a:r>
              <a:rPr sz="900" b="1" dirty="0">
                <a:solidFill>
                  <a:srgbClr val="605D5C"/>
                </a:solidFill>
                <a:latin typeface="Segoe UI"/>
                <a:cs typeface="Segoe UI"/>
              </a:rPr>
              <a:t>UTTAR</a:t>
            </a:r>
            <a:r>
              <a:rPr sz="900" b="1" spc="-65" dirty="0">
                <a:solidFill>
                  <a:srgbClr val="605D5C"/>
                </a:solidFill>
                <a:latin typeface="Segoe UI"/>
                <a:cs typeface="Segoe UI"/>
              </a:rPr>
              <a:t> </a:t>
            </a:r>
            <a:r>
              <a:rPr sz="900" b="1" spc="-10" dirty="0">
                <a:solidFill>
                  <a:srgbClr val="605D5C"/>
                </a:solidFill>
                <a:latin typeface="Segoe UI"/>
                <a:cs typeface="Segoe UI"/>
              </a:rPr>
              <a:t>PRADESH</a:t>
            </a:r>
            <a:endParaRPr sz="900">
              <a:latin typeface="Segoe UI"/>
              <a:cs typeface="Segoe UI"/>
            </a:endParaRPr>
          </a:p>
        </p:txBody>
      </p:sp>
      <p:sp>
        <p:nvSpPr>
          <p:cNvPr id="60" name="object 60"/>
          <p:cNvSpPr txBox="1"/>
          <p:nvPr/>
        </p:nvSpPr>
        <p:spPr>
          <a:xfrm rot="19500000">
            <a:off x="8923404" y="5650378"/>
            <a:ext cx="446058"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KERALA</a:t>
            </a:r>
            <a:endParaRPr sz="900">
              <a:latin typeface="Segoe UI"/>
              <a:cs typeface="Segoe UI"/>
            </a:endParaRPr>
          </a:p>
        </p:txBody>
      </p:sp>
      <p:sp>
        <p:nvSpPr>
          <p:cNvPr id="61" name="object 61"/>
          <p:cNvSpPr txBox="1"/>
          <p:nvPr/>
        </p:nvSpPr>
        <p:spPr>
          <a:xfrm rot="19500000">
            <a:off x="8500219" y="5860027"/>
            <a:ext cx="1167657" cy="114300"/>
          </a:xfrm>
          <a:prstGeom prst="rect">
            <a:avLst/>
          </a:prstGeom>
        </p:spPr>
        <p:txBody>
          <a:bodyPr vert="horz" wrap="square" lIns="0" tIns="0" rIns="0" bIns="0" rtlCol="0">
            <a:spAutoFit/>
          </a:bodyPr>
          <a:lstStyle/>
          <a:p>
            <a:pPr>
              <a:lnSpc>
                <a:spcPts val="900"/>
              </a:lnSpc>
            </a:pPr>
            <a:r>
              <a:rPr sz="900" b="1" dirty="0">
                <a:solidFill>
                  <a:srgbClr val="605D5C"/>
                </a:solidFill>
                <a:latin typeface="Segoe UI"/>
                <a:cs typeface="Segoe UI"/>
              </a:rPr>
              <a:t>HIMACHAL</a:t>
            </a:r>
            <a:r>
              <a:rPr sz="900" b="1" spc="-55" dirty="0">
                <a:solidFill>
                  <a:srgbClr val="605D5C"/>
                </a:solidFill>
                <a:latin typeface="Segoe UI"/>
                <a:cs typeface="Segoe UI"/>
              </a:rPr>
              <a:t> </a:t>
            </a:r>
            <a:r>
              <a:rPr sz="900" b="1" spc="-10" dirty="0">
                <a:solidFill>
                  <a:srgbClr val="605D5C"/>
                </a:solidFill>
                <a:latin typeface="Segoe UI"/>
                <a:cs typeface="Segoe UI"/>
              </a:rPr>
              <a:t>PRADESH</a:t>
            </a:r>
            <a:endParaRPr sz="900">
              <a:latin typeface="Segoe UI"/>
              <a:cs typeface="Segoe UI"/>
            </a:endParaRPr>
          </a:p>
        </p:txBody>
      </p:sp>
      <p:sp>
        <p:nvSpPr>
          <p:cNvPr id="62" name="object 62"/>
          <p:cNvSpPr txBox="1"/>
          <p:nvPr/>
        </p:nvSpPr>
        <p:spPr>
          <a:xfrm rot="19500000">
            <a:off x="9009006" y="5774078"/>
            <a:ext cx="869872"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UTTARAKHAND</a:t>
            </a:r>
            <a:endParaRPr sz="900">
              <a:latin typeface="Segoe UI"/>
              <a:cs typeface="Segoe UI"/>
            </a:endParaRPr>
          </a:p>
        </p:txBody>
      </p:sp>
      <p:sp>
        <p:nvSpPr>
          <p:cNvPr id="63" name="object 63"/>
          <p:cNvSpPr txBox="1"/>
          <p:nvPr/>
        </p:nvSpPr>
        <p:spPr>
          <a:xfrm rot="19500000">
            <a:off x="9667781" y="5639742"/>
            <a:ext cx="410566"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SIKKIM</a:t>
            </a:r>
            <a:endParaRPr sz="900">
              <a:latin typeface="Segoe UI"/>
              <a:cs typeface="Segoe UI"/>
            </a:endParaRPr>
          </a:p>
        </p:txBody>
      </p:sp>
      <p:sp>
        <p:nvSpPr>
          <p:cNvPr id="64" name="object 64"/>
          <p:cNvSpPr txBox="1"/>
          <p:nvPr/>
        </p:nvSpPr>
        <p:spPr>
          <a:xfrm rot="19500000">
            <a:off x="9840865" y="5660337"/>
            <a:ext cx="479900"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LADAKH</a:t>
            </a:r>
            <a:endParaRPr sz="900">
              <a:latin typeface="Segoe UI"/>
              <a:cs typeface="Segoe UI"/>
            </a:endParaRPr>
          </a:p>
        </p:txBody>
      </p:sp>
      <p:sp>
        <p:nvSpPr>
          <p:cNvPr id="65" name="object 65"/>
          <p:cNvSpPr txBox="1"/>
          <p:nvPr/>
        </p:nvSpPr>
        <p:spPr>
          <a:xfrm rot="19500000">
            <a:off x="10271672" y="5597462"/>
            <a:ext cx="271601" cy="114300"/>
          </a:xfrm>
          <a:prstGeom prst="rect">
            <a:avLst/>
          </a:prstGeom>
        </p:spPr>
        <p:txBody>
          <a:bodyPr vert="horz" wrap="square" lIns="0" tIns="0" rIns="0" bIns="0" rtlCol="0">
            <a:spAutoFit/>
          </a:bodyPr>
          <a:lstStyle/>
          <a:p>
            <a:pPr>
              <a:lnSpc>
                <a:spcPts val="900"/>
              </a:lnSpc>
            </a:pPr>
            <a:r>
              <a:rPr sz="900" b="1" spc="-30" dirty="0">
                <a:solidFill>
                  <a:srgbClr val="605D5C"/>
                </a:solidFill>
                <a:latin typeface="Segoe UI"/>
                <a:cs typeface="Segoe UI"/>
              </a:rPr>
              <a:t>GOA</a:t>
            </a:r>
            <a:endParaRPr sz="900">
              <a:latin typeface="Segoe UI"/>
              <a:cs typeface="Segoe UI"/>
            </a:endParaRPr>
          </a:p>
        </p:txBody>
      </p:sp>
      <p:sp>
        <p:nvSpPr>
          <p:cNvPr id="66" name="object 66"/>
          <p:cNvSpPr txBox="1"/>
          <p:nvPr/>
        </p:nvSpPr>
        <p:spPr>
          <a:xfrm rot="19500000">
            <a:off x="9431831" y="5940261"/>
            <a:ext cx="1446607" cy="114300"/>
          </a:xfrm>
          <a:prstGeom prst="rect">
            <a:avLst/>
          </a:prstGeom>
        </p:spPr>
        <p:txBody>
          <a:bodyPr vert="horz" wrap="square" lIns="0" tIns="0" rIns="0" bIns="0" rtlCol="0">
            <a:spAutoFit/>
          </a:bodyPr>
          <a:lstStyle/>
          <a:p>
            <a:pPr>
              <a:lnSpc>
                <a:spcPts val="900"/>
              </a:lnSpc>
            </a:pPr>
            <a:r>
              <a:rPr sz="900" b="1" dirty="0">
                <a:solidFill>
                  <a:srgbClr val="605D5C"/>
                </a:solidFill>
                <a:latin typeface="Segoe UI"/>
                <a:cs typeface="Segoe UI"/>
              </a:rPr>
              <a:t>ANDAMAN</a:t>
            </a:r>
            <a:r>
              <a:rPr sz="900" b="1" spc="-45" dirty="0">
                <a:solidFill>
                  <a:srgbClr val="605D5C"/>
                </a:solidFill>
                <a:latin typeface="Segoe UI"/>
                <a:cs typeface="Segoe UI"/>
              </a:rPr>
              <a:t> </a:t>
            </a:r>
            <a:r>
              <a:rPr sz="900" b="1" dirty="0">
                <a:solidFill>
                  <a:srgbClr val="605D5C"/>
                </a:solidFill>
                <a:latin typeface="Segoe UI"/>
                <a:cs typeface="Segoe UI"/>
              </a:rPr>
              <a:t>AND</a:t>
            </a:r>
            <a:r>
              <a:rPr sz="900" b="1" spc="-40" dirty="0">
                <a:solidFill>
                  <a:srgbClr val="605D5C"/>
                </a:solidFill>
                <a:latin typeface="Segoe UI"/>
                <a:cs typeface="Segoe UI"/>
              </a:rPr>
              <a:t> </a:t>
            </a:r>
            <a:r>
              <a:rPr sz="900" b="1" spc="-10" dirty="0">
                <a:solidFill>
                  <a:srgbClr val="605D5C"/>
                </a:solidFill>
                <a:latin typeface="Segoe UI"/>
                <a:cs typeface="Segoe UI"/>
              </a:rPr>
              <a:t>NICOBAR</a:t>
            </a:r>
            <a:endParaRPr sz="900">
              <a:latin typeface="Segoe UI"/>
              <a:cs typeface="Segoe UI"/>
            </a:endParaRPr>
          </a:p>
        </p:txBody>
      </p:sp>
      <p:sp>
        <p:nvSpPr>
          <p:cNvPr id="67" name="object 67"/>
          <p:cNvSpPr txBox="1"/>
          <p:nvPr/>
        </p:nvSpPr>
        <p:spPr>
          <a:xfrm rot="19500000">
            <a:off x="10571635" y="5654079"/>
            <a:ext cx="458960" cy="114300"/>
          </a:xfrm>
          <a:prstGeom prst="rect">
            <a:avLst/>
          </a:prstGeom>
        </p:spPr>
        <p:txBody>
          <a:bodyPr vert="horz" wrap="square" lIns="0" tIns="0" rIns="0" bIns="0" rtlCol="0">
            <a:spAutoFit/>
          </a:bodyPr>
          <a:lstStyle/>
          <a:p>
            <a:pPr>
              <a:lnSpc>
                <a:spcPts val="900"/>
              </a:lnSpc>
            </a:pPr>
            <a:r>
              <a:rPr sz="900" b="1" spc="-20" dirty="0">
                <a:solidFill>
                  <a:srgbClr val="605D5C"/>
                </a:solidFill>
                <a:latin typeface="Segoe UI"/>
                <a:cs typeface="Segoe UI"/>
              </a:rPr>
              <a:t>PUNJAB</a:t>
            </a:r>
            <a:endParaRPr sz="900">
              <a:latin typeface="Segoe UI"/>
              <a:cs typeface="Segoe UI"/>
            </a:endParaRPr>
          </a:p>
        </p:txBody>
      </p:sp>
      <p:sp>
        <p:nvSpPr>
          <p:cNvPr id="68" name="object 68"/>
          <p:cNvSpPr txBox="1"/>
          <p:nvPr/>
        </p:nvSpPr>
        <p:spPr>
          <a:xfrm rot="19500000">
            <a:off x="10453783" y="5767084"/>
            <a:ext cx="845957"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LAKSHADWEEP</a:t>
            </a:r>
            <a:endParaRPr sz="900">
              <a:latin typeface="Segoe UI"/>
              <a:cs typeface="Segoe UI"/>
            </a:endParaRPr>
          </a:p>
        </p:txBody>
      </p:sp>
      <p:sp>
        <p:nvSpPr>
          <p:cNvPr id="69" name="object 69"/>
          <p:cNvSpPr txBox="1"/>
          <p:nvPr/>
        </p:nvSpPr>
        <p:spPr>
          <a:xfrm rot="19500000">
            <a:off x="10764532" y="5743738"/>
            <a:ext cx="765501" cy="114300"/>
          </a:xfrm>
          <a:prstGeom prst="rect">
            <a:avLst/>
          </a:prstGeom>
        </p:spPr>
        <p:txBody>
          <a:bodyPr vert="horz" wrap="square" lIns="0" tIns="0" rIns="0" bIns="0" rtlCol="0">
            <a:spAutoFit/>
          </a:bodyPr>
          <a:lstStyle/>
          <a:p>
            <a:pPr>
              <a:lnSpc>
                <a:spcPts val="900"/>
              </a:lnSpc>
            </a:pPr>
            <a:r>
              <a:rPr sz="900" b="1" spc="-10" dirty="0">
                <a:solidFill>
                  <a:srgbClr val="605D5C"/>
                </a:solidFill>
                <a:latin typeface="Segoe UI"/>
                <a:cs typeface="Segoe UI"/>
              </a:rPr>
              <a:t>PUDUCHERRY</a:t>
            </a:r>
            <a:endParaRPr sz="900">
              <a:latin typeface="Segoe UI"/>
              <a:cs typeface="Segoe UI"/>
            </a:endParaRPr>
          </a:p>
        </p:txBody>
      </p:sp>
      <p:sp>
        <p:nvSpPr>
          <p:cNvPr id="70" name="object 70"/>
          <p:cNvSpPr txBox="1"/>
          <p:nvPr/>
        </p:nvSpPr>
        <p:spPr>
          <a:xfrm rot="19500000">
            <a:off x="10703906" y="5838032"/>
            <a:ext cx="1091217" cy="114300"/>
          </a:xfrm>
          <a:prstGeom prst="rect">
            <a:avLst/>
          </a:prstGeom>
        </p:spPr>
        <p:txBody>
          <a:bodyPr vert="horz" wrap="square" lIns="0" tIns="0" rIns="0" bIns="0" rtlCol="0">
            <a:spAutoFit/>
          </a:bodyPr>
          <a:lstStyle/>
          <a:p>
            <a:pPr>
              <a:lnSpc>
                <a:spcPts val="900"/>
              </a:lnSpc>
            </a:pPr>
            <a:r>
              <a:rPr sz="900" b="1" dirty="0">
                <a:solidFill>
                  <a:srgbClr val="605D5C"/>
                </a:solidFill>
                <a:latin typeface="Segoe UI"/>
                <a:cs typeface="Segoe UI"/>
              </a:rPr>
              <a:t>DN</a:t>
            </a:r>
            <a:r>
              <a:rPr sz="900" b="1" spc="-15" dirty="0">
                <a:solidFill>
                  <a:srgbClr val="605D5C"/>
                </a:solidFill>
                <a:latin typeface="Segoe UI"/>
                <a:cs typeface="Segoe UI"/>
              </a:rPr>
              <a:t> </a:t>
            </a:r>
            <a:r>
              <a:rPr sz="900" b="1" spc="-10" dirty="0">
                <a:solidFill>
                  <a:srgbClr val="605D5C"/>
                </a:solidFill>
                <a:latin typeface="Segoe UI"/>
                <a:cs typeface="Segoe UI"/>
              </a:rPr>
              <a:t>HAVELI</a:t>
            </a:r>
            <a:r>
              <a:rPr sz="900" b="1" spc="-15" dirty="0">
                <a:solidFill>
                  <a:srgbClr val="605D5C"/>
                </a:solidFill>
                <a:latin typeface="Segoe UI"/>
                <a:cs typeface="Segoe UI"/>
              </a:rPr>
              <a:t> </a:t>
            </a:r>
            <a:r>
              <a:rPr sz="900" b="1" dirty="0">
                <a:solidFill>
                  <a:srgbClr val="605D5C"/>
                </a:solidFill>
                <a:latin typeface="Segoe UI"/>
                <a:cs typeface="Segoe UI"/>
              </a:rPr>
              <a:t>AND</a:t>
            </a:r>
            <a:r>
              <a:rPr sz="900" b="1" spc="-10" dirty="0">
                <a:solidFill>
                  <a:srgbClr val="605D5C"/>
                </a:solidFill>
                <a:latin typeface="Segoe UI"/>
                <a:cs typeface="Segoe UI"/>
              </a:rPr>
              <a:t> </a:t>
            </a:r>
            <a:r>
              <a:rPr sz="900" b="1" spc="-25" dirty="0">
                <a:solidFill>
                  <a:srgbClr val="605D5C"/>
                </a:solidFill>
                <a:latin typeface="Segoe UI"/>
                <a:cs typeface="Segoe UI"/>
              </a:rPr>
              <a:t>DD</a:t>
            </a:r>
            <a:endParaRPr sz="900">
              <a:latin typeface="Segoe UI"/>
              <a:cs typeface="Segoe UI"/>
            </a:endParaRPr>
          </a:p>
        </p:txBody>
      </p:sp>
      <p:sp>
        <p:nvSpPr>
          <p:cNvPr id="71" name="object 71"/>
          <p:cNvSpPr txBox="1"/>
          <p:nvPr/>
        </p:nvSpPr>
        <p:spPr>
          <a:xfrm rot="19500000">
            <a:off x="11422394" y="5685348"/>
            <a:ext cx="564772" cy="114300"/>
          </a:xfrm>
          <a:prstGeom prst="rect">
            <a:avLst/>
          </a:prstGeom>
        </p:spPr>
        <p:txBody>
          <a:bodyPr vert="horz" wrap="square" lIns="0" tIns="0" rIns="0" bIns="0" rtlCol="0">
            <a:spAutoFit/>
          </a:bodyPr>
          <a:lstStyle/>
          <a:p>
            <a:pPr>
              <a:lnSpc>
                <a:spcPts val="900"/>
              </a:lnSpc>
            </a:pPr>
            <a:r>
              <a:rPr sz="900" b="1" spc="-30" dirty="0">
                <a:solidFill>
                  <a:srgbClr val="605D5C"/>
                </a:solidFill>
                <a:latin typeface="Segoe UI"/>
                <a:cs typeface="Segoe UI"/>
              </a:rPr>
              <a:t>HARYANA</a:t>
            </a:r>
            <a:endParaRPr sz="900">
              <a:latin typeface="Segoe UI"/>
              <a:cs typeface="Segoe UI"/>
            </a:endParaRPr>
          </a:p>
        </p:txBody>
      </p:sp>
      <p:grpSp>
        <p:nvGrpSpPr>
          <p:cNvPr id="72" name="object 72"/>
          <p:cNvGrpSpPr/>
          <p:nvPr/>
        </p:nvGrpSpPr>
        <p:grpSpPr>
          <a:xfrm>
            <a:off x="3569897" y="2451280"/>
            <a:ext cx="8526780" cy="3049905"/>
            <a:chOff x="3569897" y="2451280"/>
            <a:chExt cx="8526780" cy="3049905"/>
          </a:xfrm>
        </p:grpSpPr>
        <p:sp>
          <p:nvSpPr>
            <p:cNvPr id="73" name="object 73"/>
            <p:cNvSpPr/>
            <p:nvPr/>
          </p:nvSpPr>
          <p:spPr>
            <a:xfrm>
              <a:off x="4082872" y="3445154"/>
              <a:ext cx="7445375" cy="2056130"/>
            </a:xfrm>
            <a:custGeom>
              <a:avLst/>
              <a:gdLst/>
              <a:ahLst/>
              <a:cxnLst/>
              <a:rect l="l" t="t" r="r" b="b"/>
              <a:pathLst>
                <a:path w="7445375" h="2056129">
                  <a:moveTo>
                    <a:pt x="94297" y="0"/>
                  </a:moveTo>
                  <a:lnTo>
                    <a:pt x="0" y="0"/>
                  </a:lnTo>
                  <a:lnTo>
                    <a:pt x="0" y="2055685"/>
                  </a:lnTo>
                  <a:lnTo>
                    <a:pt x="94297" y="2055685"/>
                  </a:lnTo>
                  <a:lnTo>
                    <a:pt x="94297" y="0"/>
                  </a:lnTo>
                  <a:close/>
                </a:path>
                <a:path w="7445375" h="2056129">
                  <a:moveTo>
                    <a:pt x="331419" y="320636"/>
                  </a:moveTo>
                  <a:lnTo>
                    <a:pt x="237121" y="320636"/>
                  </a:lnTo>
                  <a:lnTo>
                    <a:pt x="237121" y="2055685"/>
                  </a:lnTo>
                  <a:lnTo>
                    <a:pt x="331419" y="2055685"/>
                  </a:lnTo>
                  <a:lnTo>
                    <a:pt x="331419" y="320636"/>
                  </a:lnTo>
                  <a:close/>
                </a:path>
                <a:path w="7445375" h="2056129">
                  <a:moveTo>
                    <a:pt x="568528" y="907440"/>
                  </a:moveTo>
                  <a:lnTo>
                    <a:pt x="474230" y="907440"/>
                  </a:lnTo>
                  <a:lnTo>
                    <a:pt x="474230" y="2055685"/>
                  </a:lnTo>
                  <a:lnTo>
                    <a:pt x="568528" y="2055685"/>
                  </a:lnTo>
                  <a:lnTo>
                    <a:pt x="568528" y="907440"/>
                  </a:lnTo>
                  <a:close/>
                </a:path>
                <a:path w="7445375" h="2056129">
                  <a:moveTo>
                    <a:pt x="805649" y="921664"/>
                  </a:moveTo>
                  <a:lnTo>
                    <a:pt x="711339" y="921664"/>
                  </a:lnTo>
                  <a:lnTo>
                    <a:pt x="711339" y="2055685"/>
                  </a:lnTo>
                  <a:lnTo>
                    <a:pt x="805649" y="2055685"/>
                  </a:lnTo>
                  <a:lnTo>
                    <a:pt x="805649" y="921664"/>
                  </a:lnTo>
                  <a:close/>
                </a:path>
                <a:path w="7445375" h="2056129">
                  <a:moveTo>
                    <a:pt x="1042758" y="1210017"/>
                  </a:moveTo>
                  <a:lnTo>
                    <a:pt x="948461" y="1210017"/>
                  </a:lnTo>
                  <a:lnTo>
                    <a:pt x="948461" y="2055685"/>
                  </a:lnTo>
                  <a:lnTo>
                    <a:pt x="1042758" y="2055685"/>
                  </a:lnTo>
                  <a:lnTo>
                    <a:pt x="1042758" y="1210017"/>
                  </a:lnTo>
                  <a:close/>
                </a:path>
                <a:path w="7445375" h="2056129">
                  <a:moveTo>
                    <a:pt x="1279867" y="1291323"/>
                  </a:moveTo>
                  <a:lnTo>
                    <a:pt x="1185570" y="1291323"/>
                  </a:lnTo>
                  <a:lnTo>
                    <a:pt x="1185570" y="2055685"/>
                  </a:lnTo>
                  <a:lnTo>
                    <a:pt x="1279867" y="2055685"/>
                  </a:lnTo>
                  <a:lnTo>
                    <a:pt x="1279867" y="1291323"/>
                  </a:lnTo>
                  <a:close/>
                </a:path>
                <a:path w="7445375" h="2056129">
                  <a:moveTo>
                    <a:pt x="1516989" y="1346454"/>
                  </a:moveTo>
                  <a:lnTo>
                    <a:pt x="1422679" y="1346454"/>
                  </a:lnTo>
                  <a:lnTo>
                    <a:pt x="1422679" y="2055685"/>
                  </a:lnTo>
                  <a:lnTo>
                    <a:pt x="1516989" y="2055685"/>
                  </a:lnTo>
                  <a:lnTo>
                    <a:pt x="1516989" y="1346454"/>
                  </a:lnTo>
                  <a:close/>
                </a:path>
                <a:path w="7445375" h="2056129">
                  <a:moveTo>
                    <a:pt x="1754098" y="1367586"/>
                  </a:moveTo>
                  <a:lnTo>
                    <a:pt x="1659801" y="1367586"/>
                  </a:lnTo>
                  <a:lnTo>
                    <a:pt x="1659801" y="2055685"/>
                  </a:lnTo>
                  <a:lnTo>
                    <a:pt x="1754098" y="2055685"/>
                  </a:lnTo>
                  <a:lnTo>
                    <a:pt x="1754098" y="1367586"/>
                  </a:lnTo>
                  <a:close/>
                </a:path>
                <a:path w="7445375" h="2056129">
                  <a:moveTo>
                    <a:pt x="1991207" y="1405051"/>
                  </a:moveTo>
                  <a:lnTo>
                    <a:pt x="1896910" y="1405051"/>
                  </a:lnTo>
                  <a:lnTo>
                    <a:pt x="1896910" y="2055685"/>
                  </a:lnTo>
                  <a:lnTo>
                    <a:pt x="1991207" y="2055685"/>
                  </a:lnTo>
                  <a:lnTo>
                    <a:pt x="1991207" y="1405051"/>
                  </a:lnTo>
                  <a:close/>
                </a:path>
                <a:path w="7445375" h="2056129">
                  <a:moveTo>
                    <a:pt x="2228329" y="1451825"/>
                  </a:moveTo>
                  <a:lnTo>
                    <a:pt x="2134031" y="1451825"/>
                  </a:lnTo>
                  <a:lnTo>
                    <a:pt x="2134031" y="2055685"/>
                  </a:lnTo>
                  <a:lnTo>
                    <a:pt x="2228329" y="2055685"/>
                  </a:lnTo>
                  <a:lnTo>
                    <a:pt x="2228329" y="1451825"/>
                  </a:lnTo>
                  <a:close/>
                </a:path>
                <a:path w="7445375" h="2056129">
                  <a:moveTo>
                    <a:pt x="2465438" y="1564614"/>
                  </a:moveTo>
                  <a:lnTo>
                    <a:pt x="2371140" y="1564614"/>
                  </a:lnTo>
                  <a:lnTo>
                    <a:pt x="2371140" y="2055685"/>
                  </a:lnTo>
                  <a:lnTo>
                    <a:pt x="2465438" y="2055685"/>
                  </a:lnTo>
                  <a:lnTo>
                    <a:pt x="2465438" y="1564614"/>
                  </a:lnTo>
                  <a:close/>
                </a:path>
                <a:path w="7445375" h="2056129">
                  <a:moveTo>
                    <a:pt x="2702560" y="1576933"/>
                  </a:moveTo>
                  <a:lnTo>
                    <a:pt x="2608249" y="1576933"/>
                  </a:lnTo>
                  <a:lnTo>
                    <a:pt x="2608249" y="2055685"/>
                  </a:lnTo>
                  <a:lnTo>
                    <a:pt x="2702560" y="2055685"/>
                  </a:lnTo>
                  <a:lnTo>
                    <a:pt x="2702560" y="1576933"/>
                  </a:lnTo>
                  <a:close/>
                </a:path>
                <a:path w="7445375" h="2056129">
                  <a:moveTo>
                    <a:pt x="2939669" y="1617205"/>
                  </a:moveTo>
                  <a:lnTo>
                    <a:pt x="2845371" y="1617205"/>
                  </a:lnTo>
                  <a:lnTo>
                    <a:pt x="2845371" y="2055685"/>
                  </a:lnTo>
                  <a:lnTo>
                    <a:pt x="2939669" y="2055685"/>
                  </a:lnTo>
                  <a:lnTo>
                    <a:pt x="2939669" y="1617205"/>
                  </a:lnTo>
                  <a:close/>
                </a:path>
                <a:path w="7445375" h="2056129">
                  <a:moveTo>
                    <a:pt x="3176778" y="1711782"/>
                  </a:moveTo>
                  <a:lnTo>
                    <a:pt x="3082480" y="1711782"/>
                  </a:lnTo>
                  <a:lnTo>
                    <a:pt x="3082480" y="2055685"/>
                  </a:lnTo>
                  <a:lnTo>
                    <a:pt x="3176778" y="2055685"/>
                  </a:lnTo>
                  <a:lnTo>
                    <a:pt x="3176778" y="1711782"/>
                  </a:lnTo>
                  <a:close/>
                </a:path>
                <a:path w="7445375" h="2056129">
                  <a:moveTo>
                    <a:pt x="3413899" y="1836889"/>
                  </a:moveTo>
                  <a:lnTo>
                    <a:pt x="3319589" y="1836889"/>
                  </a:lnTo>
                  <a:lnTo>
                    <a:pt x="3319589" y="2055685"/>
                  </a:lnTo>
                  <a:lnTo>
                    <a:pt x="3413899" y="2055685"/>
                  </a:lnTo>
                  <a:lnTo>
                    <a:pt x="3413899" y="1836889"/>
                  </a:lnTo>
                  <a:close/>
                </a:path>
                <a:path w="7445375" h="2056129">
                  <a:moveTo>
                    <a:pt x="3651008" y="1854187"/>
                  </a:moveTo>
                  <a:lnTo>
                    <a:pt x="3556711" y="1854187"/>
                  </a:lnTo>
                  <a:lnTo>
                    <a:pt x="3556711" y="2055685"/>
                  </a:lnTo>
                  <a:lnTo>
                    <a:pt x="3651008" y="2055685"/>
                  </a:lnTo>
                  <a:lnTo>
                    <a:pt x="3651008" y="1854187"/>
                  </a:lnTo>
                  <a:close/>
                </a:path>
                <a:path w="7445375" h="2056129">
                  <a:moveTo>
                    <a:pt x="3888117" y="1866798"/>
                  </a:moveTo>
                  <a:lnTo>
                    <a:pt x="3793820" y="1866798"/>
                  </a:lnTo>
                  <a:lnTo>
                    <a:pt x="3793820" y="2055685"/>
                  </a:lnTo>
                  <a:lnTo>
                    <a:pt x="3888117" y="2055685"/>
                  </a:lnTo>
                  <a:lnTo>
                    <a:pt x="3888117" y="1866798"/>
                  </a:lnTo>
                  <a:close/>
                </a:path>
                <a:path w="7445375" h="2056129">
                  <a:moveTo>
                    <a:pt x="4125239" y="1949538"/>
                  </a:moveTo>
                  <a:lnTo>
                    <a:pt x="4030942" y="1949538"/>
                  </a:lnTo>
                  <a:lnTo>
                    <a:pt x="4030942" y="2055685"/>
                  </a:lnTo>
                  <a:lnTo>
                    <a:pt x="4125239" y="2055685"/>
                  </a:lnTo>
                  <a:lnTo>
                    <a:pt x="4125239" y="1949538"/>
                  </a:lnTo>
                  <a:close/>
                </a:path>
                <a:path w="7445375" h="2056129">
                  <a:moveTo>
                    <a:pt x="4362348" y="1953882"/>
                  </a:moveTo>
                  <a:lnTo>
                    <a:pt x="4268051" y="1953882"/>
                  </a:lnTo>
                  <a:lnTo>
                    <a:pt x="4268051" y="2055685"/>
                  </a:lnTo>
                  <a:lnTo>
                    <a:pt x="4362348" y="2055685"/>
                  </a:lnTo>
                  <a:lnTo>
                    <a:pt x="4362348" y="1953882"/>
                  </a:lnTo>
                  <a:close/>
                </a:path>
                <a:path w="7445375" h="2056129">
                  <a:moveTo>
                    <a:pt x="4599470" y="1967890"/>
                  </a:moveTo>
                  <a:lnTo>
                    <a:pt x="4505160" y="1967890"/>
                  </a:lnTo>
                  <a:lnTo>
                    <a:pt x="4505160" y="2055685"/>
                  </a:lnTo>
                  <a:lnTo>
                    <a:pt x="4599470" y="2055685"/>
                  </a:lnTo>
                  <a:lnTo>
                    <a:pt x="4599470" y="1967890"/>
                  </a:lnTo>
                  <a:close/>
                </a:path>
                <a:path w="7445375" h="2056129">
                  <a:moveTo>
                    <a:pt x="4836579" y="1970747"/>
                  </a:moveTo>
                  <a:lnTo>
                    <a:pt x="4742281" y="1970747"/>
                  </a:lnTo>
                  <a:lnTo>
                    <a:pt x="4742281" y="2055685"/>
                  </a:lnTo>
                  <a:lnTo>
                    <a:pt x="4836579" y="2055685"/>
                  </a:lnTo>
                  <a:lnTo>
                    <a:pt x="4836579" y="1970747"/>
                  </a:lnTo>
                  <a:close/>
                </a:path>
                <a:path w="7445375" h="2056129">
                  <a:moveTo>
                    <a:pt x="5073688" y="1971065"/>
                  </a:moveTo>
                  <a:lnTo>
                    <a:pt x="4979390" y="1971065"/>
                  </a:lnTo>
                  <a:lnTo>
                    <a:pt x="4979390" y="2055685"/>
                  </a:lnTo>
                  <a:lnTo>
                    <a:pt x="5073688" y="2055685"/>
                  </a:lnTo>
                  <a:lnTo>
                    <a:pt x="5073688" y="1971065"/>
                  </a:lnTo>
                  <a:close/>
                </a:path>
                <a:path w="7445375" h="2056129">
                  <a:moveTo>
                    <a:pt x="5310810" y="1978304"/>
                  </a:moveTo>
                  <a:lnTo>
                    <a:pt x="5216499" y="1978304"/>
                  </a:lnTo>
                  <a:lnTo>
                    <a:pt x="5216499" y="2055685"/>
                  </a:lnTo>
                  <a:lnTo>
                    <a:pt x="5310810" y="2055685"/>
                  </a:lnTo>
                  <a:lnTo>
                    <a:pt x="5310810" y="1978304"/>
                  </a:lnTo>
                  <a:close/>
                </a:path>
                <a:path w="7445375" h="2056129">
                  <a:moveTo>
                    <a:pt x="5547919" y="1997786"/>
                  </a:moveTo>
                  <a:lnTo>
                    <a:pt x="5453621" y="1997786"/>
                  </a:lnTo>
                  <a:lnTo>
                    <a:pt x="5453621" y="2055685"/>
                  </a:lnTo>
                  <a:lnTo>
                    <a:pt x="5547919" y="2055685"/>
                  </a:lnTo>
                  <a:lnTo>
                    <a:pt x="5547919" y="1997786"/>
                  </a:lnTo>
                  <a:close/>
                </a:path>
                <a:path w="7445375" h="2056129">
                  <a:moveTo>
                    <a:pt x="5785028" y="2030679"/>
                  </a:moveTo>
                  <a:lnTo>
                    <a:pt x="5690730" y="2030679"/>
                  </a:lnTo>
                  <a:lnTo>
                    <a:pt x="5690730" y="2055685"/>
                  </a:lnTo>
                  <a:lnTo>
                    <a:pt x="5785028" y="2055685"/>
                  </a:lnTo>
                  <a:lnTo>
                    <a:pt x="5785028" y="2030679"/>
                  </a:lnTo>
                  <a:close/>
                </a:path>
                <a:path w="7445375" h="2056129">
                  <a:moveTo>
                    <a:pt x="6022149" y="2032038"/>
                  </a:moveTo>
                  <a:lnTo>
                    <a:pt x="5927852" y="2032038"/>
                  </a:lnTo>
                  <a:lnTo>
                    <a:pt x="5927852" y="2055685"/>
                  </a:lnTo>
                  <a:lnTo>
                    <a:pt x="6022149" y="2055685"/>
                  </a:lnTo>
                  <a:lnTo>
                    <a:pt x="6022149" y="2032038"/>
                  </a:lnTo>
                  <a:close/>
                </a:path>
                <a:path w="7445375" h="2056129">
                  <a:moveTo>
                    <a:pt x="6259258" y="2032444"/>
                  </a:moveTo>
                  <a:lnTo>
                    <a:pt x="6164961" y="2032444"/>
                  </a:lnTo>
                  <a:lnTo>
                    <a:pt x="6164961" y="2055685"/>
                  </a:lnTo>
                  <a:lnTo>
                    <a:pt x="6259258" y="2055685"/>
                  </a:lnTo>
                  <a:lnTo>
                    <a:pt x="6259258" y="2032444"/>
                  </a:lnTo>
                  <a:close/>
                </a:path>
                <a:path w="7445375" h="2056129">
                  <a:moveTo>
                    <a:pt x="6496367" y="2046173"/>
                  </a:moveTo>
                  <a:lnTo>
                    <a:pt x="6402070" y="2046173"/>
                  </a:lnTo>
                  <a:lnTo>
                    <a:pt x="6402070" y="2055685"/>
                  </a:lnTo>
                  <a:lnTo>
                    <a:pt x="6496367" y="2055685"/>
                  </a:lnTo>
                  <a:lnTo>
                    <a:pt x="6496367" y="2046173"/>
                  </a:lnTo>
                  <a:close/>
                </a:path>
                <a:path w="7445375" h="2056129">
                  <a:moveTo>
                    <a:pt x="6733489" y="2046173"/>
                  </a:moveTo>
                  <a:lnTo>
                    <a:pt x="6639192" y="2046173"/>
                  </a:lnTo>
                  <a:lnTo>
                    <a:pt x="6639192" y="2055685"/>
                  </a:lnTo>
                  <a:lnTo>
                    <a:pt x="6733489" y="2055685"/>
                  </a:lnTo>
                  <a:lnTo>
                    <a:pt x="6733489" y="2046173"/>
                  </a:lnTo>
                  <a:close/>
                </a:path>
                <a:path w="7445375" h="2056129">
                  <a:moveTo>
                    <a:pt x="6970598" y="2046173"/>
                  </a:moveTo>
                  <a:lnTo>
                    <a:pt x="6876301" y="2046173"/>
                  </a:lnTo>
                  <a:lnTo>
                    <a:pt x="6876301" y="2055685"/>
                  </a:lnTo>
                  <a:lnTo>
                    <a:pt x="6970598" y="2055685"/>
                  </a:lnTo>
                  <a:lnTo>
                    <a:pt x="6970598" y="2046173"/>
                  </a:lnTo>
                  <a:close/>
                </a:path>
                <a:path w="7445375" h="2056129">
                  <a:moveTo>
                    <a:pt x="7207720" y="2046173"/>
                  </a:moveTo>
                  <a:lnTo>
                    <a:pt x="7113410" y="2046173"/>
                  </a:lnTo>
                  <a:lnTo>
                    <a:pt x="7113410" y="2055685"/>
                  </a:lnTo>
                  <a:lnTo>
                    <a:pt x="7207720" y="2055685"/>
                  </a:lnTo>
                  <a:lnTo>
                    <a:pt x="7207720" y="2046173"/>
                  </a:lnTo>
                  <a:close/>
                </a:path>
                <a:path w="7445375" h="2056129">
                  <a:moveTo>
                    <a:pt x="7444829" y="2046173"/>
                  </a:moveTo>
                  <a:lnTo>
                    <a:pt x="7350531" y="2046173"/>
                  </a:lnTo>
                  <a:lnTo>
                    <a:pt x="7350531" y="2055685"/>
                  </a:lnTo>
                  <a:lnTo>
                    <a:pt x="7444829" y="2055685"/>
                  </a:lnTo>
                  <a:lnTo>
                    <a:pt x="7444829" y="2046173"/>
                  </a:lnTo>
                  <a:close/>
                </a:path>
              </a:pathLst>
            </a:custGeom>
            <a:solidFill>
              <a:srgbClr val="118CFF"/>
            </a:solidFill>
          </p:spPr>
          <p:txBody>
            <a:bodyPr wrap="square" lIns="0" tIns="0" rIns="0" bIns="0" rtlCol="0"/>
            <a:lstStyle/>
            <a:p>
              <a:endParaRPr/>
            </a:p>
          </p:txBody>
        </p:sp>
        <p:sp>
          <p:nvSpPr>
            <p:cNvPr id="74" name="object 74"/>
            <p:cNvSpPr/>
            <p:nvPr/>
          </p:nvSpPr>
          <p:spPr>
            <a:xfrm>
              <a:off x="4177169" y="3057791"/>
              <a:ext cx="7919084" cy="2443480"/>
            </a:xfrm>
            <a:custGeom>
              <a:avLst/>
              <a:gdLst/>
              <a:ahLst/>
              <a:cxnLst/>
              <a:rect l="l" t="t" r="r" b="b"/>
              <a:pathLst>
                <a:path w="7919084" h="2443479">
                  <a:moveTo>
                    <a:pt x="94310" y="1534502"/>
                  </a:moveTo>
                  <a:lnTo>
                    <a:pt x="0" y="1534502"/>
                  </a:lnTo>
                  <a:lnTo>
                    <a:pt x="0" y="2443048"/>
                  </a:lnTo>
                  <a:lnTo>
                    <a:pt x="94310" y="2443048"/>
                  </a:lnTo>
                  <a:lnTo>
                    <a:pt x="94310" y="1534502"/>
                  </a:lnTo>
                  <a:close/>
                </a:path>
                <a:path w="7919084" h="2443479">
                  <a:moveTo>
                    <a:pt x="331419" y="671271"/>
                  </a:moveTo>
                  <a:lnTo>
                    <a:pt x="237121" y="671271"/>
                  </a:lnTo>
                  <a:lnTo>
                    <a:pt x="237121" y="2443048"/>
                  </a:lnTo>
                  <a:lnTo>
                    <a:pt x="331419" y="2443048"/>
                  </a:lnTo>
                  <a:lnTo>
                    <a:pt x="331419" y="671271"/>
                  </a:lnTo>
                  <a:close/>
                </a:path>
                <a:path w="7919084" h="2443479">
                  <a:moveTo>
                    <a:pt x="568528" y="1842287"/>
                  </a:moveTo>
                  <a:lnTo>
                    <a:pt x="474230" y="1842287"/>
                  </a:lnTo>
                  <a:lnTo>
                    <a:pt x="474230" y="2443048"/>
                  </a:lnTo>
                  <a:lnTo>
                    <a:pt x="568528" y="2443048"/>
                  </a:lnTo>
                  <a:lnTo>
                    <a:pt x="568528" y="1842287"/>
                  </a:lnTo>
                  <a:close/>
                </a:path>
                <a:path w="7919084" h="2443479">
                  <a:moveTo>
                    <a:pt x="805649" y="2079866"/>
                  </a:moveTo>
                  <a:lnTo>
                    <a:pt x="711352" y="2079866"/>
                  </a:lnTo>
                  <a:lnTo>
                    <a:pt x="711352" y="2443048"/>
                  </a:lnTo>
                  <a:lnTo>
                    <a:pt x="805649" y="2443048"/>
                  </a:lnTo>
                  <a:lnTo>
                    <a:pt x="805649" y="2079866"/>
                  </a:lnTo>
                  <a:close/>
                </a:path>
                <a:path w="7919084" h="2443479">
                  <a:moveTo>
                    <a:pt x="1042758" y="2037118"/>
                  </a:moveTo>
                  <a:lnTo>
                    <a:pt x="948461" y="2037118"/>
                  </a:lnTo>
                  <a:lnTo>
                    <a:pt x="948461" y="2443048"/>
                  </a:lnTo>
                  <a:lnTo>
                    <a:pt x="1042758" y="2443048"/>
                  </a:lnTo>
                  <a:lnTo>
                    <a:pt x="1042758" y="2037118"/>
                  </a:lnTo>
                  <a:close/>
                </a:path>
                <a:path w="7919084" h="2443479">
                  <a:moveTo>
                    <a:pt x="1279880" y="2340140"/>
                  </a:moveTo>
                  <a:lnTo>
                    <a:pt x="1185570" y="2340140"/>
                  </a:lnTo>
                  <a:lnTo>
                    <a:pt x="1185570" y="2443048"/>
                  </a:lnTo>
                  <a:lnTo>
                    <a:pt x="1279880" y="2443048"/>
                  </a:lnTo>
                  <a:lnTo>
                    <a:pt x="1279880" y="2340140"/>
                  </a:lnTo>
                  <a:close/>
                </a:path>
                <a:path w="7919084" h="2443479">
                  <a:moveTo>
                    <a:pt x="1516989" y="2196211"/>
                  </a:moveTo>
                  <a:lnTo>
                    <a:pt x="1422692" y="2196211"/>
                  </a:lnTo>
                  <a:lnTo>
                    <a:pt x="1422692" y="2443048"/>
                  </a:lnTo>
                  <a:lnTo>
                    <a:pt x="1516989" y="2443048"/>
                  </a:lnTo>
                  <a:lnTo>
                    <a:pt x="1516989" y="2196211"/>
                  </a:lnTo>
                  <a:close/>
                </a:path>
                <a:path w="7919084" h="2443479">
                  <a:moveTo>
                    <a:pt x="1754098" y="0"/>
                  </a:moveTo>
                  <a:lnTo>
                    <a:pt x="1659801" y="0"/>
                  </a:lnTo>
                  <a:lnTo>
                    <a:pt x="1659801" y="2443048"/>
                  </a:lnTo>
                  <a:lnTo>
                    <a:pt x="1754098" y="2443048"/>
                  </a:lnTo>
                  <a:lnTo>
                    <a:pt x="1754098" y="0"/>
                  </a:lnTo>
                  <a:close/>
                </a:path>
                <a:path w="7919084" h="2443479">
                  <a:moveTo>
                    <a:pt x="1991220" y="1672247"/>
                  </a:moveTo>
                  <a:lnTo>
                    <a:pt x="1896910" y="1672247"/>
                  </a:lnTo>
                  <a:lnTo>
                    <a:pt x="1896910" y="2443048"/>
                  </a:lnTo>
                  <a:lnTo>
                    <a:pt x="1991220" y="2443048"/>
                  </a:lnTo>
                  <a:lnTo>
                    <a:pt x="1991220" y="1672247"/>
                  </a:lnTo>
                  <a:close/>
                </a:path>
                <a:path w="7919084" h="2443479">
                  <a:moveTo>
                    <a:pt x="2228329" y="2256840"/>
                  </a:moveTo>
                  <a:lnTo>
                    <a:pt x="2134031" y="2256840"/>
                  </a:lnTo>
                  <a:lnTo>
                    <a:pt x="2134031" y="2443048"/>
                  </a:lnTo>
                  <a:lnTo>
                    <a:pt x="2228329" y="2443048"/>
                  </a:lnTo>
                  <a:lnTo>
                    <a:pt x="2228329" y="2256840"/>
                  </a:lnTo>
                  <a:close/>
                </a:path>
                <a:path w="7919084" h="2443479">
                  <a:moveTo>
                    <a:pt x="2465438" y="1570189"/>
                  </a:moveTo>
                  <a:lnTo>
                    <a:pt x="2371140" y="1570189"/>
                  </a:lnTo>
                  <a:lnTo>
                    <a:pt x="2371140" y="2443048"/>
                  </a:lnTo>
                  <a:lnTo>
                    <a:pt x="2465438" y="2443048"/>
                  </a:lnTo>
                  <a:lnTo>
                    <a:pt x="2465438" y="1570189"/>
                  </a:lnTo>
                  <a:close/>
                </a:path>
                <a:path w="7919084" h="2443479">
                  <a:moveTo>
                    <a:pt x="2702560" y="2433536"/>
                  </a:moveTo>
                  <a:lnTo>
                    <a:pt x="2608262" y="2433536"/>
                  </a:lnTo>
                  <a:lnTo>
                    <a:pt x="2608262" y="2443048"/>
                  </a:lnTo>
                  <a:lnTo>
                    <a:pt x="2702560" y="2443048"/>
                  </a:lnTo>
                  <a:lnTo>
                    <a:pt x="2702560" y="2433536"/>
                  </a:lnTo>
                  <a:close/>
                </a:path>
                <a:path w="7919084" h="2443479">
                  <a:moveTo>
                    <a:pt x="2939669" y="1264983"/>
                  </a:moveTo>
                  <a:lnTo>
                    <a:pt x="2845371" y="1264983"/>
                  </a:lnTo>
                  <a:lnTo>
                    <a:pt x="2845371" y="2443048"/>
                  </a:lnTo>
                  <a:lnTo>
                    <a:pt x="2939669" y="2443048"/>
                  </a:lnTo>
                  <a:lnTo>
                    <a:pt x="2939669" y="1264983"/>
                  </a:lnTo>
                  <a:close/>
                </a:path>
                <a:path w="7919084" h="2443479">
                  <a:moveTo>
                    <a:pt x="3413899" y="2350935"/>
                  </a:moveTo>
                  <a:lnTo>
                    <a:pt x="3319602" y="2350935"/>
                  </a:lnTo>
                  <a:lnTo>
                    <a:pt x="3319602" y="2443048"/>
                  </a:lnTo>
                  <a:lnTo>
                    <a:pt x="3413899" y="2443048"/>
                  </a:lnTo>
                  <a:lnTo>
                    <a:pt x="3413899" y="2350935"/>
                  </a:lnTo>
                  <a:close/>
                </a:path>
                <a:path w="7919084" h="2443479">
                  <a:moveTo>
                    <a:pt x="3651008" y="2433536"/>
                  </a:moveTo>
                  <a:lnTo>
                    <a:pt x="3556711" y="2433536"/>
                  </a:lnTo>
                  <a:lnTo>
                    <a:pt x="3556711" y="2443048"/>
                  </a:lnTo>
                  <a:lnTo>
                    <a:pt x="3651008" y="2443048"/>
                  </a:lnTo>
                  <a:lnTo>
                    <a:pt x="3651008" y="2433536"/>
                  </a:lnTo>
                  <a:close/>
                </a:path>
                <a:path w="7919084" h="2443479">
                  <a:moveTo>
                    <a:pt x="3888130" y="2430589"/>
                  </a:moveTo>
                  <a:lnTo>
                    <a:pt x="3793820" y="2430589"/>
                  </a:lnTo>
                  <a:lnTo>
                    <a:pt x="3793820" y="2443048"/>
                  </a:lnTo>
                  <a:lnTo>
                    <a:pt x="3888130" y="2443048"/>
                  </a:lnTo>
                  <a:lnTo>
                    <a:pt x="3888130" y="2430589"/>
                  </a:lnTo>
                  <a:close/>
                </a:path>
                <a:path w="7919084" h="2443479">
                  <a:moveTo>
                    <a:pt x="4125239" y="2433536"/>
                  </a:moveTo>
                  <a:lnTo>
                    <a:pt x="4030942" y="2433536"/>
                  </a:lnTo>
                  <a:lnTo>
                    <a:pt x="4030942" y="2443048"/>
                  </a:lnTo>
                  <a:lnTo>
                    <a:pt x="4125239" y="2443048"/>
                  </a:lnTo>
                  <a:lnTo>
                    <a:pt x="4125239" y="2433536"/>
                  </a:lnTo>
                  <a:close/>
                </a:path>
                <a:path w="7919084" h="2443479">
                  <a:moveTo>
                    <a:pt x="4362348" y="2403716"/>
                  </a:moveTo>
                  <a:lnTo>
                    <a:pt x="4268051" y="2403716"/>
                  </a:lnTo>
                  <a:lnTo>
                    <a:pt x="4268051" y="2443048"/>
                  </a:lnTo>
                  <a:lnTo>
                    <a:pt x="4362348" y="2443048"/>
                  </a:lnTo>
                  <a:lnTo>
                    <a:pt x="4362348" y="2403716"/>
                  </a:lnTo>
                  <a:close/>
                </a:path>
                <a:path w="7919084" h="2443479">
                  <a:moveTo>
                    <a:pt x="4599470" y="915301"/>
                  </a:moveTo>
                  <a:lnTo>
                    <a:pt x="4505172" y="915301"/>
                  </a:lnTo>
                  <a:lnTo>
                    <a:pt x="4505172" y="2443048"/>
                  </a:lnTo>
                  <a:lnTo>
                    <a:pt x="4599470" y="2443048"/>
                  </a:lnTo>
                  <a:lnTo>
                    <a:pt x="4599470" y="915301"/>
                  </a:lnTo>
                  <a:close/>
                </a:path>
                <a:path w="7919084" h="2443479">
                  <a:moveTo>
                    <a:pt x="4836579" y="1595653"/>
                  </a:moveTo>
                  <a:lnTo>
                    <a:pt x="4742281" y="1595653"/>
                  </a:lnTo>
                  <a:lnTo>
                    <a:pt x="4742281" y="2443048"/>
                  </a:lnTo>
                  <a:lnTo>
                    <a:pt x="4836579" y="2443048"/>
                  </a:lnTo>
                  <a:lnTo>
                    <a:pt x="4836579" y="1595653"/>
                  </a:lnTo>
                  <a:close/>
                </a:path>
                <a:path w="7919084" h="2443479">
                  <a:moveTo>
                    <a:pt x="5073688" y="69164"/>
                  </a:moveTo>
                  <a:lnTo>
                    <a:pt x="4979390" y="69164"/>
                  </a:lnTo>
                  <a:lnTo>
                    <a:pt x="4979390" y="2443048"/>
                  </a:lnTo>
                  <a:lnTo>
                    <a:pt x="5073688" y="2443048"/>
                  </a:lnTo>
                  <a:lnTo>
                    <a:pt x="5073688" y="69164"/>
                  </a:lnTo>
                  <a:close/>
                </a:path>
                <a:path w="7919084" h="2443479">
                  <a:moveTo>
                    <a:pt x="5310810" y="2185378"/>
                  </a:moveTo>
                  <a:lnTo>
                    <a:pt x="5216512" y="2185378"/>
                  </a:lnTo>
                  <a:lnTo>
                    <a:pt x="5216512" y="2443048"/>
                  </a:lnTo>
                  <a:lnTo>
                    <a:pt x="5310810" y="2443048"/>
                  </a:lnTo>
                  <a:lnTo>
                    <a:pt x="5310810" y="2185378"/>
                  </a:lnTo>
                  <a:close/>
                </a:path>
                <a:path w="7919084" h="2443479">
                  <a:moveTo>
                    <a:pt x="5547919" y="2218207"/>
                  </a:moveTo>
                  <a:lnTo>
                    <a:pt x="5453621" y="2218207"/>
                  </a:lnTo>
                  <a:lnTo>
                    <a:pt x="5453621" y="2443048"/>
                  </a:lnTo>
                  <a:lnTo>
                    <a:pt x="5547919" y="2443048"/>
                  </a:lnTo>
                  <a:lnTo>
                    <a:pt x="5547919" y="2218207"/>
                  </a:lnTo>
                  <a:close/>
                </a:path>
                <a:path w="7919084" h="2443479">
                  <a:moveTo>
                    <a:pt x="5785040" y="2332151"/>
                  </a:moveTo>
                  <a:lnTo>
                    <a:pt x="5690730" y="2332151"/>
                  </a:lnTo>
                  <a:lnTo>
                    <a:pt x="5690730" y="2443048"/>
                  </a:lnTo>
                  <a:lnTo>
                    <a:pt x="5785040" y="2443048"/>
                  </a:lnTo>
                  <a:lnTo>
                    <a:pt x="5785040" y="2332151"/>
                  </a:lnTo>
                  <a:close/>
                </a:path>
                <a:path w="7919084" h="2443479">
                  <a:moveTo>
                    <a:pt x="6022149" y="2433536"/>
                  </a:moveTo>
                  <a:lnTo>
                    <a:pt x="5927852" y="2433536"/>
                  </a:lnTo>
                  <a:lnTo>
                    <a:pt x="5927852" y="2443048"/>
                  </a:lnTo>
                  <a:lnTo>
                    <a:pt x="6022149" y="2443048"/>
                  </a:lnTo>
                  <a:lnTo>
                    <a:pt x="6022149" y="2433536"/>
                  </a:lnTo>
                  <a:close/>
                </a:path>
                <a:path w="7919084" h="2443479">
                  <a:moveTo>
                    <a:pt x="6496380" y="2433536"/>
                  </a:moveTo>
                  <a:lnTo>
                    <a:pt x="6402083" y="2433536"/>
                  </a:lnTo>
                  <a:lnTo>
                    <a:pt x="6402083" y="2443048"/>
                  </a:lnTo>
                  <a:lnTo>
                    <a:pt x="6496380" y="2443048"/>
                  </a:lnTo>
                  <a:lnTo>
                    <a:pt x="6496380" y="2433536"/>
                  </a:lnTo>
                  <a:close/>
                </a:path>
                <a:path w="7919084" h="2443479">
                  <a:moveTo>
                    <a:pt x="6970598" y="1824024"/>
                  </a:moveTo>
                  <a:lnTo>
                    <a:pt x="6876301" y="1824024"/>
                  </a:lnTo>
                  <a:lnTo>
                    <a:pt x="6876301" y="2443048"/>
                  </a:lnTo>
                  <a:lnTo>
                    <a:pt x="6970598" y="2443048"/>
                  </a:lnTo>
                  <a:lnTo>
                    <a:pt x="6970598" y="1824024"/>
                  </a:lnTo>
                  <a:close/>
                </a:path>
                <a:path w="7919084" h="2443479">
                  <a:moveTo>
                    <a:pt x="7444829" y="2430411"/>
                  </a:moveTo>
                  <a:lnTo>
                    <a:pt x="7350531" y="2430411"/>
                  </a:lnTo>
                  <a:lnTo>
                    <a:pt x="7350531" y="2443048"/>
                  </a:lnTo>
                  <a:lnTo>
                    <a:pt x="7444829" y="2443048"/>
                  </a:lnTo>
                  <a:lnTo>
                    <a:pt x="7444829" y="2430411"/>
                  </a:lnTo>
                  <a:close/>
                </a:path>
                <a:path w="7919084" h="2443479">
                  <a:moveTo>
                    <a:pt x="7919059" y="2168499"/>
                  </a:moveTo>
                  <a:lnTo>
                    <a:pt x="7824762" y="2168499"/>
                  </a:lnTo>
                  <a:lnTo>
                    <a:pt x="7824762" y="2443048"/>
                  </a:lnTo>
                  <a:lnTo>
                    <a:pt x="7919059" y="2443048"/>
                  </a:lnTo>
                  <a:lnTo>
                    <a:pt x="7919059" y="2168499"/>
                  </a:lnTo>
                  <a:close/>
                </a:path>
              </a:pathLst>
            </a:custGeom>
            <a:solidFill>
              <a:srgbClr val="12239D"/>
            </a:solidFill>
          </p:spPr>
          <p:txBody>
            <a:bodyPr wrap="square" lIns="0" tIns="0" rIns="0" bIns="0" rtlCol="0"/>
            <a:lstStyle/>
            <a:p>
              <a:endParaRPr/>
            </a:p>
          </p:txBody>
        </p:sp>
        <p:pic>
          <p:nvPicPr>
            <p:cNvPr id="75" name="object 75"/>
            <p:cNvPicPr/>
            <p:nvPr/>
          </p:nvPicPr>
          <p:blipFill>
            <a:blip r:embed="rId2" cstate="print"/>
            <a:stretch>
              <a:fillRect/>
            </a:stretch>
          </p:blipFill>
          <p:spPr>
            <a:xfrm>
              <a:off x="3569897" y="2451280"/>
              <a:ext cx="95175" cy="95175"/>
            </a:xfrm>
            <a:prstGeom prst="rect">
              <a:avLst/>
            </a:prstGeom>
          </p:spPr>
        </p:pic>
        <p:pic>
          <p:nvPicPr>
            <p:cNvPr id="76" name="object 76"/>
            <p:cNvPicPr/>
            <p:nvPr/>
          </p:nvPicPr>
          <p:blipFill>
            <a:blip r:embed="rId3" cstate="print"/>
            <a:stretch>
              <a:fillRect/>
            </a:stretch>
          </p:blipFill>
          <p:spPr>
            <a:xfrm>
              <a:off x="5654242" y="2451280"/>
              <a:ext cx="95175" cy="95175"/>
            </a:xfrm>
            <a:prstGeom prst="rect">
              <a:avLst/>
            </a:prstGeom>
          </p:spPr>
        </p:pic>
      </p:grpSp>
      <p:sp>
        <p:nvSpPr>
          <p:cNvPr id="77" name="object 77"/>
          <p:cNvSpPr txBox="1"/>
          <p:nvPr/>
        </p:nvSpPr>
        <p:spPr>
          <a:xfrm>
            <a:off x="3547045" y="2087256"/>
            <a:ext cx="6004560" cy="715010"/>
          </a:xfrm>
          <a:prstGeom prst="rect">
            <a:avLst/>
          </a:prstGeom>
        </p:spPr>
        <p:txBody>
          <a:bodyPr vert="horz" wrap="square" lIns="0" tIns="12065" rIns="0" bIns="0" rtlCol="0">
            <a:spAutoFit/>
          </a:bodyPr>
          <a:lstStyle/>
          <a:p>
            <a:pPr marL="12700">
              <a:lnSpc>
                <a:spcPct val="100000"/>
              </a:lnSpc>
              <a:spcBef>
                <a:spcPts val="95"/>
              </a:spcBef>
            </a:pPr>
            <a:r>
              <a:rPr sz="1400" spc="-25" dirty="0">
                <a:solidFill>
                  <a:srgbClr val="252423"/>
                </a:solidFill>
                <a:latin typeface="Trebuchet MS"/>
                <a:cs typeface="Trebuchet MS"/>
              </a:rPr>
              <a:t>ST</a:t>
            </a:r>
            <a:r>
              <a:rPr sz="1400" spc="-65" dirty="0">
                <a:solidFill>
                  <a:srgbClr val="252423"/>
                </a:solidFill>
                <a:latin typeface="Trebuchet MS"/>
                <a:cs typeface="Trebuchet MS"/>
              </a:rPr>
              <a:t> </a:t>
            </a:r>
            <a:r>
              <a:rPr sz="1400" spc="-50" dirty="0">
                <a:solidFill>
                  <a:srgbClr val="252423"/>
                </a:solidFill>
                <a:latin typeface="Trebuchet MS"/>
                <a:cs typeface="Trebuchet MS"/>
              </a:rPr>
              <a:t>workers</a:t>
            </a:r>
            <a:r>
              <a:rPr sz="1400" spc="-65" dirty="0">
                <a:solidFill>
                  <a:srgbClr val="252423"/>
                </a:solidFill>
                <a:latin typeface="Trebuchet MS"/>
                <a:cs typeface="Trebuchet MS"/>
              </a:rPr>
              <a:t> against </a:t>
            </a:r>
            <a:r>
              <a:rPr sz="1400" spc="-100" dirty="0">
                <a:solidFill>
                  <a:srgbClr val="252423"/>
                </a:solidFill>
                <a:latin typeface="Trebuchet MS"/>
                <a:cs typeface="Trebuchet MS"/>
              </a:rPr>
              <a:t>active</a:t>
            </a:r>
            <a:r>
              <a:rPr sz="1400" spc="-65" dirty="0">
                <a:solidFill>
                  <a:srgbClr val="252423"/>
                </a:solidFill>
                <a:latin typeface="Trebuchet MS"/>
                <a:cs typeface="Trebuchet MS"/>
              </a:rPr>
              <a:t> </a:t>
            </a:r>
            <a:r>
              <a:rPr sz="1400" spc="-50" dirty="0">
                <a:solidFill>
                  <a:srgbClr val="252423"/>
                </a:solidFill>
                <a:latin typeface="Trebuchet MS"/>
                <a:cs typeface="Trebuchet MS"/>
              </a:rPr>
              <a:t>workers</a:t>
            </a:r>
            <a:r>
              <a:rPr sz="1400" spc="-60" dirty="0">
                <a:solidFill>
                  <a:srgbClr val="252423"/>
                </a:solidFill>
                <a:latin typeface="Trebuchet MS"/>
                <a:cs typeface="Trebuchet MS"/>
              </a:rPr>
              <a:t> </a:t>
            </a:r>
            <a:r>
              <a:rPr sz="1400" spc="-90" dirty="0">
                <a:solidFill>
                  <a:srgbClr val="252423"/>
                </a:solidFill>
                <a:latin typeface="Trebuchet MS"/>
                <a:cs typeface="Trebuchet MS"/>
              </a:rPr>
              <a:t>and</a:t>
            </a:r>
            <a:r>
              <a:rPr sz="1400" spc="-65" dirty="0">
                <a:solidFill>
                  <a:srgbClr val="252423"/>
                </a:solidFill>
                <a:latin typeface="Trebuchet MS"/>
                <a:cs typeface="Trebuchet MS"/>
              </a:rPr>
              <a:t> </a:t>
            </a:r>
            <a:r>
              <a:rPr sz="1400" spc="-10" dirty="0">
                <a:solidFill>
                  <a:srgbClr val="252423"/>
                </a:solidFill>
                <a:latin typeface="Trebuchet MS"/>
                <a:cs typeface="Trebuchet MS"/>
              </a:rPr>
              <a:t>SC</a:t>
            </a:r>
            <a:r>
              <a:rPr sz="1400" spc="-65" dirty="0">
                <a:solidFill>
                  <a:srgbClr val="252423"/>
                </a:solidFill>
                <a:latin typeface="Trebuchet MS"/>
                <a:cs typeface="Trebuchet MS"/>
              </a:rPr>
              <a:t> </a:t>
            </a:r>
            <a:r>
              <a:rPr sz="1400" spc="-50" dirty="0">
                <a:solidFill>
                  <a:srgbClr val="252423"/>
                </a:solidFill>
                <a:latin typeface="Trebuchet MS"/>
                <a:cs typeface="Trebuchet MS"/>
              </a:rPr>
              <a:t>workers</a:t>
            </a:r>
            <a:r>
              <a:rPr sz="1400" spc="-65" dirty="0">
                <a:solidFill>
                  <a:srgbClr val="252423"/>
                </a:solidFill>
                <a:latin typeface="Trebuchet MS"/>
                <a:cs typeface="Trebuchet MS"/>
              </a:rPr>
              <a:t> against </a:t>
            </a:r>
            <a:r>
              <a:rPr sz="1400" spc="-100" dirty="0">
                <a:solidFill>
                  <a:srgbClr val="252423"/>
                </a:solidFill>
                <a:latin typeface="Trebuchet MS"/>
                <a:cs typeface="Trebuchet MS"/>
              </a:rPr>
              <a:t>active</a:t>
            </a:r>
            <a:r>
              <a:rPr sz="1400" spc="-60" dirty="0">
                <a:solidFill>
                  <a:srgbClr val="252423"/>
                </a:solidFill>
                <a:latin typeface="Trebuchet MS"/>
                <a:cs typeface="Trebuchet MS"/>
              </a:rPr>
              <a:t> </a:t>
            </a:r>
            <a:r>
              <a:rPr sz="1400" spc="-50" dirty="0">
                <a:solidFill>
                  <a:srgbClr val="252423"/>
                </a:solidFill>
                <a:latin typeface="Trebuchet MS"/>
                <a:cs typeface="Trebuchet MS"/>
              </a:rPr>
              <a:t>workers</a:t>
            </a:r>
            <a:r>
              <a:rPr sz="1400" spc="-65" dirty="0">
                <a:solidFill>
                  <a:srgbClr val="252423"/>
                </a:solidFill>
                <a:latin typeface="Trebuchet MS"/>
                <a:cs typeface="Trebuchet MS"/>
              </a:rPr>
              <a:t> </a:t>
            </a:r>
            <a:r>
              <a:rPr sz="1400" spc="-75" dirty="0">
                <a:solidFill>
                  <a:srgbClr val="252423"/>
                </a:solidFill>
                <a:latin typeface="Trebuchet MS"/>
                <a:cs typeface="Trebuchet MS"/>
              </a:rPr>
              <a:t>by</a:t>
            </a:r>
            <a:r>
              <a:rPr sz="1400" spc="-65" dirty="0">
                <a:solidFill>
                  <a:srgbClr val="252423"/>
                </a:solidFill>
                <a:latin typeface="Trebuchet MS"/>
                <a:cs typeface="Trebuchet MS"/>
              </a:rPr>
              <a:t> </a:t>
            </a:r>
            <a:r>
              <a:rPr sz="1400" spc="-10" dirty="0">
                <a:solidFill>
                  <a:srgbClr val="252423"/>
                </a:solidFill>
                <a:latin typeface="Trebuchet MS"/>
                <a:cs typeface="Trebuchet MS"/>
              </a:rPr>
              <a:t>STATE</a:t>
            </a:r>
            <a:endParaRPr sz="1400">
              <a:latin typeface="Trebuchet MS"/>
              <a:cs typeface="Trebuchet MS"/>
            </a:endParaRPr>
          </a:p>
          <a:p>
            <a:pPr marL="172085">
              <a:lnSpc>
                <a:spcPct val="100000"/>
              </a:lnSpc>
              <a:spcBef>
                <a:spcPts val="819"/>
              </a:spcBef>
              <a:tabLst>
                <a:tab pos="2219960" algn="l"/>
              </a:tabLst>
            </a:pPr>
            <a:r>
              <a:rPr sz="1000" dirty="0">
                <a:solidFill>
                  <a:srgbClr val="605D5C"/>
                </a:solidFill>
                <a:latin typeface="Segoe UI"/>
                <a:cs typeface="Segoe UI"/>
              </a:rPr>
              <a:t>ST</a:t>
            </a:r>
            <a:r>
              <a:rPr sz="1000" spc="-25" dirty="0">
                <a:solidFill>
                  <a:srgbClr val="605D5C"/>
                </a:solidFill>
                <a:latin typeface="Segoe UI"/>
                <a:cs typeface="Segoe UI"/>
              </a:rPr>
              <a:t> </a:t>
            </a:r>
            <a:r>
              <a:rPr sz="1000" dirty="0">
                <a:solidFill>
                  <a:srgbClr val="605D5C"/>
                </a:solidFill>
                <a:latin typeface="Segoe UI"/>
                <a:cs typeface="Segoe UI"/>
              </a:rPr>
              <a:t>workers</a:t>
            </a:r>
            <a:r>
              <a:rPr sz="1000" spc="-25" dirty="0">
                <a:solidFill>
                  <a:srgbClr val="605D5C"/>
                </a:solidFill>
                <a:latin typeface="Segoe UI"/>
                <a:cs typeface="Segoe UI"/>
              </a:rPr>
              <a:t> </a:t>
            </a:r>
            <a:r>
              <a:rPr sz="1000" dirty="0">
                <a:solidFill>
                  <a:srgbClr val="605D5C"/>
                </a:solidFill>
                <a:latin typeface="Segoe UI"/>
                <a:cs typeface="Segoe UI"/>
              </a:rPr>
              <a:t>against</a:t>
            </a:r>
            <a:r>
              <a:rPr sz="1000" spc="-25" dirty="0">
                <a:solidFill>
                  <a:srgbClr val="605D5C"/>
                </a:solidFill>
                <a:latin typeface="Segoe UI"/>
                <a:cs typeface="Segoe UI"/>
              </a:rPr>
              <a:t> </a:t>
            </a:r>
            <a:r>
              <a:rPr sz="1000" dirty="0">
                <a:solidFill>
                  <a:srgbClr val="605D5C"/>
                </a:solidFill>
                <a:latin typeface="Segoe UI"/>
                <a:cs typeface="Segoe UI"/>
              </a:rPr>
              <a:t>active</a:t>
            </a:r>
            <a:r>
              <a:rPr sz="1000" spc="-25" dirty="0">
                <a:solidFill>
                  <a:srgbClr val="605D5C"/>
                </a:solidFill>
                <a:latin typeface="Segoe UI"/>
                <a:cs typeface="Segoe UI"/>
              </a:rPr>
              <a:t> </a:t>
            </a:r>
            <a:r>
              <a:rPr sz="1000" spc="-10" dirty="0">
                <a:solidFill>
                  <a:srgbClr val="605D5C"/>
                </a:solidFill>
                <a:latin typeface="Segoe UI"/>
                <a:cs typeface="Segoe UI"/>
              </a:rPr>
              <a:t>workers</a:t>
            </a:r>
            <a:r>
              <a:rPr sz="1000" dirty="0">
                <a:solidFill>
                  <a:srgbClr val="605D5C"/>
                </a:solidFill>
                <a:latin typeface="Segoe UI"/>
                <a:cs typeface="Segoe UI"/>
              </a:rPr>
              <a:t>	SC</a:t>
            </a:r>
            <a:r>
              <a:rPr sz="1000" spc="-30" dirty="0">
                <a:solidFill>
                  <a:srgbClr val="605D5C"/>
                </a:solidFill>
                <a:latin typeface="Segoe UI"/>
                <a:cs typeface="Segoe UI"/>
              </a:rPr>
              <a:t> </a:t>
            </a:r>
            <a:r>
              <a:rPr sz="1000" dirty="0">
                <a:solidFill>
                  <a:srgbClr val="605D5C"/>
                </a:solidFill>
                <a:latin typeface="Segoe UI"/>
                <a:cs typeface="Segoe UI"/>
              </a:rPr>
              <a:t>workers</a:t>
            </a:r>
            <a:r>
              <a:rPr sz="1000" spc="-25" dirty="0">
                <a:solidFill>
                  <a:srgbClr val="605D5C"/>
                </a:solidFill>
                <a:latin typeface="Segoe UI"/>
                <a:cs typeface="Segoe UI"/>
              </a:rPr>
              <a:t> </a:t>
            </a:r>
            <a:r>
              <a:rPr sz="1000" dirty="0">
                <a:solidFill>
                  <a:srgbClr val="605D5C"/>
                </a:solidFill>
                <a:latin typeface="Segoe UI"/>
                <a:cs typeface="Segoe UI"/>
              </a:rPr>
              <a:t>against</a:t>
            </a:r>
            <a:r>
              <a:rPr sz="1000" spc="-25" dirty="0">
                <a:solidFill>
                  <a:srgbClr val="605D5C"/>
                </a:solidFill>
                <a:latin typeface="Segoe UI"/>
                <a:cs typeface="Segoe UI"/>
              </a:rPr>
              <a:t> </a:t>
            </a:r>
            <a:r>
              <a:rPr sz="1000" dirty="0">
                <a:solidFill>
                  <a:srgbClr val="605D5C"/>
                </a:solidFill>
                <a:latin typeface="Segoe UI"/>
                <a:cs typeface="Segoe UI"/>
              </a:rPr>
              <a:t>active</a:t>
            </a:r>
            <a:r>
              <a:rPr sz="1000" spc="-25" dirty="0">
                <a:solidFill>
                  <a:srgbClr val="605D5C"/>
                </a:solidFill>
                <a:latin typeface="Segoe UI"/>
                <a:cs typeface="Segoe UI"/>
              </a:rPr>
              <a:t> </a:t>
            </a:r>
            <a:r>
              <a:rPr sz="1000" spc="-10" dirty="0">
                <a:solidFill>
                  <a:srgbClr val="605D5C"/>
                </a:solidFill>
                <a:latin typeface="Segoe UI"/>
                <a:cs typeface="Segoe UI"/>
              </a:rPr>
              <a:t>workers</a:t>
            </a:r>
            <a:endParaRPr sz="1000">
              <a:latin typeface="Segoe UI"/>
              <a:cs typeface="Segoe UI"/>
            </a:endParaRPr>
          </a:p>
          <a:p>
            <a:pPr marL="181610">
              <a:lnSpc>
                <a:spcPct val="100000"/>
              </a:lnSpc>
              <a:spcBef>
                <a:spcPts val="650"/>
              </a:spcBef>
            </a:pPr>
            <a:r>
              <a:rPr sz="900" spc="-25" dirty="0">
                <a:solidFill>
                  <a:srgbClr val="605D5C"/>
                </a:solidFill>
                <a:latin typeface="Segoe UI"/>
                <a:cs typeface="Segoe UI"/>
              </a:rPr>
              <a:t>6M</a:t>
            </a:r>
            <a:endParaRPr sz="900">
              <a:latin typeface="Segoe UI"/>
              <a:cs typeface="Segoe UI"/>
            </a:endParaRPr>
          </a:p>
        </p:txBody>
      </p:sp>
      <p:grpSp>
        <p:nvGrpSpPr>
          <p:cNvPr id="78" name="object 78"/>
          <p:cNvGrpSpPr/>
          <p:nvPr/>
        </p:nvGrpSpPr>
        <p:grpSpPr>
          <a:xfrm>
            <a:off x="3455052" y="897508"/>
            <a:ext cx="1779905" cy="1056640"/>
            <a:chOff x="3455052" y="897508"/>
            <a:chExt cx="1779905" cy="1056640"/>
          </a:xfrm>
        </p:grpSpPr>
        <p:sp>
          <p:nvSpPr>
            <p:cNvPr id="79" name="object 79"/>
            <p:cNvSpPr/>
            <p:nvPr/>
          </p:nvSpPr>
          <p:spPr>
            <a:xfrm>
              <a:off x="3455052" y="897508"/>
              <a:ext cx="1779905" cy="1056640"/>
            </a:xfrm>
            <a:custGeom>
              <a:avLst/>
              <a:gdLst/>
              <a:ahLst/>
              <a:cxnLst/>
              <a:rect l="l" t="t" r="r" b="b"/>
              <a:pathLst>
                <a:path w="1779904" h="1056639">
                  <a:moveTo>
                    <a:pt x="1779783" y="1056448"/>
                  </a:moveTo>
                  <a:lnTo>
                    <a:pt x="0" y="1056448"/>
                  </a:lnTo>
                  <a:lnTo>
                    <a:pt x="0" y="0"/>
                  </a:lnTo>
                  <a:lnTo>
                    <a:pt x="1779783" y="0"/>
                  </a:lnTo>
                  <a:lnTo>
                    <a:pt x="1779783" y="1056448"/>
                  </a:lnTo>
                  <a:close/>
                </a:path>
              </a:pathLst>
            </a:custGeom>
            <a:solidFill>
              <a:srgbClr val="E6E6E6"/>
            </a:solidFill>
          </p:spPr>
          <p:txBody>
            <a:bodyPr wrap="square" lIns="0" tIns="0" rIns="0" bIns="0" rtlCol="0"/>
            <a:lstStyle/>
            <a:p>
              <a:endParaRPr/>
            </a:p>
          </p:txBody>
        </p:sp>
        <p:sp>
          <p:nvSpPr>
            <p:cNvPr id="80" name="object 80"/>
            <p:cNvSpPr/>
            <p:nvPr/>
          </p:nvSpPr>
          <p:spPr>
            <a:xfrm>
              <a:off x="3459811" y="902266"/>
              <a:ext cx="1770380" cy="1047115"/>
            </a:xfrm>
            <a:custGeom>
              <a:avLst/>
              <a:gdLst/>
              <a:ahLst/>
              <a:cxnLst/>
              <a:rect l="l" t="t" r="r" b="b"/>
              <a:pathLst>
                <a:path w="1770379" h="1047114">
                  <a:moveTo>
                    <a:pt x="0" y="0"/>
                  </a:moveTo>
                  <a:lnTo>
                    <a:pt x="1770265" y="0"/>
                  </a:lnTo>
                  <a:lnTo>
                    <a:pt x="1770265" y="1046931"/>
                  </a:lnTo>
                  <a:lnTo>
                    <a:pt x="0" y="1046931"/>
                  </a:lnTo>
                  <a:lnTo>
                    <a:pt x="0" y="0"/>
                  </a:lnTo>
                  <a:close/>
                </a:path>
              </a:pathLst>
            </a:custGeom>
            <a:ln w="9517">
              <a:solidFill>
                <a:srgbClr val="000000"/>
              </a:solidFill>
            </a:ln>
          </p:spPr>
          <p:txBody>
            <a:bodyPr wrap="square" lIns="0" tIns="0" rIns="0" bIns="0" rtlCol="0"/>
            <a:lstStyle/>
            <a:p>
              <a:endParaRPr/>
            </a:p>
          </p:txBody>
        </p:sp>
        <p:sp>
          <p:nvSpPr>
            <p:cNvPr id="81" name="object 81"/>
            <p:cNvSpPr/>
            <p:nvPr/>
          </p:nvSpPr>
          <p:spPr>
            <a:xfrm>
              <a:off x="3622113" y="942671"/>
              <a:ext cx="1468755" cy="120650"/>
            </a:xfrm>
            <a:custGeom>
              <a:avLst/>
              <a:gdLst/>
              <a:ahLst/>
              <a:cxnLst/>
              <a:rect l="l" t="t" r="r" b="b"/>
              <a:pathLst>
                <a:path w="1468754" h="120650">
                  <a:moveTo>
                    <a:pt x="21159" y="119410"/>
                  </a:moveTo>
                  <a:lnTo>
                    <a:pt x="0" y="119410"/>
                  </a:lnTo>
                  <a:lnTo>
                    <a:pt x="0" y="867"/>
                  </a:lnTo>
                  <a:lnTo>
                    <a:pt x="21159" y="867"/>
                  </a:lnTo>
                  <a:lnTo>
                    <a:pt x="21159" y="3642"/>
                  </a:lnTo>
                  <a:lnTo>
                    <a:pt x="2774" y="3642"/>
                  </a:lnTo>
                  <a:lnTo>
                    <a:pt x="2774" y="116635"/>
                  </a:lnTo>
                  <a:lnTo>
                    <a:pt x="21159" y="116635"/>
                  </a:lnTo>
                  <a:lnTo>
                    <a:pt x="21159" y="119410"/>
                  </a:lnTo>
                  <a:close/>
                </a:path>
                <a:path w="1468754" h="120650">
                  <a:moveTo>
                    <a:pt x="67899" y="52811"/>
                  </a:moveTo>
                  <a:lnTo>
                    <a:pt x="65124" y="52811"/>
                  </a:lnTo>
                  <a:lnTo>
                    <a:pt x="65124" y="867"/>
                  </a:lnTo>
                  <a:lnTo>
                    <a:pt x="86284" y="867"/>
                  </a:lnTo>
                  <a:lnTo>
                    <a:pt x="86284" y="3642"/>
                  </a:lnTo>
                  <a:lnTo>
                    <a:pt x="67899" y="3642"/>
                  </a:lnTo>
                  <a:lnTo>
                    <a:pt x="67899" y="52811"/>
                  </a:lnTo>
                  <a:close/>
                </a:path>
                <a:path w="1468754" h="120650">
                  <a:moveTo>
                    <a:pt x="5549" y="116635"/>
                  </a:moveTo>
                  <a:lnTo>
                    <a:pt x="2774" y="116635"/>
                  </a:lnTo>
                  <a:lnTo>
                    <a:pt x="2774" y="3642"/>
                  </a:lnTo>
                  <a:lnTo>
                    <a:pt x="5549" y="3642"/>
                  </a:lnTo>
                  <a:lnTo>
                    <a:pt x="5549" y="116635"/>
                  </a:lnTo>
                  <a:close/>
                </a:path>
                <a:path w="1468754" h="120650">
                  <a:moveTo>
                    <a:pt x="15609" y="116635"/>
                  </a:moveTo>
                  <a:lnTo>
                    <a:pt x="5549" y="116635"/>
                  </a:lnTo>
                  <a:lnTo>
                    <a:pt x="5549" y="3642"/>
                  </a:lnTo>
                  <a:lnTo>
                    <a:pt x="15609" y="3642"/>
                  </a:lnTo>
                  <a:lnTo>
                    <a:pt x="15609" y="55585"/>
                  </a:lnTo>
                  <a:lnTo>
                    <a:pt x="80734" y="55585"/>
                  </a:lnTo>
                  <a:lnTo>
                    <a:pt x="80734" y="64778"/>
                  </a:lnTo>
                  <a:lnTo>
                    <a:pt x="15609" y="64778"/>
                  </a:lnTo>
                  <a:lnTo>
                    <a:pt x="15609" y="116635"/>
                  </a:lnTo>
                  <a:close/>
                </a:path>
                <a:path w="1468754" h="120650">
                  <a:moveTo>
                    <a:pt x="70674" y="55585"/>
                  </a:moveTo>
                  <a:lnTo>
                    <a:pt x="15609" y="55585"/>
                  </a:lnTo>
                  <a:lnTo>
                    <a:pt x="15609" y="3642"/>
                  </a:lnTo>
                  <a:lnTo>
                    <a:pt x="18384" y="3642"/>
                  </a:lnTo>
                  <a:lnTo>
                    <a:pt x="18384" y="52811"/>
                  </a:lnTo>
                  <a:lnTo>
                    <a:pt x="70674" y="52811"/>
                  </a:lnTo>
                  <a:lnTo>
                    <a:pt x="70674" y="55585"/>
                  </a:lnTo>
                  <a:close/>
                </a:path>
                <a:path w="1468754" h="120650">
                  <a:moveTo>
                    <a:pt x="21159" y="52811"/>
                  </a:moveTo>
                  <a:lnTo>
                    <a:pt x="18384" y="52811"/>
                  </a:lnTo>
                  <a:lnTo>
                    <a:pt x="18384" y="3642"/>
                  </a:lnTo>
                  <a:lnTo>
                    <a:pt x="21159" y="3642"/>
                  </a:lnTo>
                  <a:lnTo>
                    <a:pt x="21159" y="52811"/>
                  </a:lnTo>
                  <a:close/>
                </a:path>
                <a:path w="1468754" h="120650">
                  <a:moveTo>
                    <a:pt x="70674" y="52811"/>
                  </a:moveTo>
                  <a:lnTo>
                    <a:pt x="67899" y="52811"/>
                  </a:lnTo>
                  <a:lnTo>
                    <a:pt x="67899" y="3642"/>
                  </a:lnTo>
                  <a:lnTo>
                    <a:pt x="70674" y="3642"/>
                  </a:lnTo>
                  <a:lnTo>
                    <a:pt x="70674" y="52811"/>
                  </a:lnTo>
                  <a:close/>
                </a:path>
                <a:path w="1468754" h="120650">
                  <a:moveTo>
                    <a:pt x="80734" y="55585"/>
                  </a:moveTo>
                  <a:lnTo>
                    <a:pt x="70674" y="55585"/>
                  </a:lnTo>
                  <a:lnTo>
                    <a:pt x="70674" y="3642"/>
                  </a:lnTo>
                  <a:lnTo>
                    <a:pt x="80734" y="3642"/>
                  </a:lnTo>
                  <a:lnTo>
                    <a:pt x="80734" y="55585"/>
                  </a:lnTo>
                  <a:close/>
                </a:path>
                <a:path w="1468754" h="120650">
                  <a:moveTo>
                    <a:pt x="83509" y="116635"/>
                  </a:moveTo>
                  <a:lnTo>
                    <a:pt x="80734" y="116635"/>
                  </a:lnTo>
                  <a:lnTo>
                    <a:pt x="80734" y="3642"/>
                  </a:lnTo>
                  <a:lnTo>
                    <a:pt x="83509" y="3642"/>
                  </a:lnTo>
                  <a:lnTo>
                    <a:pt x="83509" y="116635"/>
                  </a:lnTo>
                  <a:close/>
                </a:path>
                <a:path w="1468754" h="120650">
                  <a:moveTo>
                    <a:pt x="86284" y="116635"/>
                  </a:moveTo>
                  <a:lnTo>
                    <a:pt x="83509" y="116635"/>
                  </a:lnTo>
                  <a:lnTo>
                    <a:pt x="83509" y="3642"/>
                  </a:lnTo>
                  <a:lnTo>
                    <a:pt x="86284" y="3642"/>
                  </a:lnTo>
                  <a:lnTo>
                    <a:pt x="86284" y="116635"/>
                  </a:lnTo>
                  <a:close/>
                </a:path>
                <a:path w="1468754" h="120650">
                  <a:moveTo>
                    <a:pt x="65124" y="52811"/>
                  </a:moveTo>
                  <a:lnTo>
                    <a:pt x="21159" y="52811"/>
                  </a:lnTo>
                  <a:lnTo>
                    <a:pt x="21159" y="50036"/>
                  </a:lnTo>
                  <a:lnTo>
                    <a:pt x="65124" y="50036"/>
                  </a:lnTo>
                  <a:lnTo>
                    <a:pt x="65124" y="52811"/>
                  </a:lnTo>
                  <a:close/>
                </a:path>
                <a:path w="1468754" h="120650">
                  <a:moveTo>
                    <a:pt x="18384" y="116635"/>
                  </a:moveTo>
                  <a:lnTo>
                    <a:pt x="15609" y="116635"/>
                  </a:lnTo>
                  <a:lnTo>
                    <a:pt x="15609" y="64778"/>
                  </a:lnTo>
                  <a:lnTo>
                    <a:pt x="70674" y="64778"/>
                  </a:lnTo>
                  <a:lnTo>
                    <a:pt x="70674" y="67553"/>
                  </a:lnTo>
                  <a:lnTo>
                    <a:pt x="18384" y="67553"/>
                  </a:lnTo>
                  <a:lnTo>
                    <a:pt x="18384" y="116635"/>
                  </a:lnTo>
                  <a:close/>
                </a:path>
                <a:path w="1468754" h="120650">
                  <a:moveTo>
                    <a:pt x="80734" y="116635"/>
                  </a:moveTo>
                  <a:lnTo>
                    <a:pt x="70674" y="116635"/>
                  </a:lnTo>
                  <a:lnTo>
                    <a:pt x="70674" y="64778"/>
                  </a:lnTo>
                  <a:lnTo>
                    <a:pt x="80734" y="64778"/>
                  </a:lnTo>
                  <a:lnTo>
                    <a:pt x="80734" y="116635"/>
                  </a:lnTo>
                  <a:close/>
                </a:path>
                <a:path w="1468754" h="120650">
                  <a:moveTo>
                    <a:pt x="21159" y="116635"/>
                  </a:moveTo>
                  <a:lnTo>
                    <a:pt x="18384" y="116635"/>
                  </a:lnTo>
                  <a:lnTo>
                    <a:pt x="18384" y="67553"/>
                  </a:lnTo>
                  <a:lnTo>
                    <a:pt x="21159" y="67553"/>
                  </a:lnTo>
                  <a:lnTo>
                    <a:pt x="21159" y="116635"/>
                  </a:lnTo>
                  <a:close/>
                </a:path>
                <a:path w="1468754" h="120650">
                  <a:moveTo>
                    <a:pt x="65124" y="70327"/>
                  </a:moveTo>
                  <a:lnTo>
                    <a:pt x="21159" y="70327"/>
                  </a:lnTo>
                  <a:lnTo>
                    <a:pt x="21159" y="67553"/>
                  </a:lnTo>
                  <a:lnTo>
                    <a:pt x="65124" y="67553"/>
                  </a:lnTo>
                  <a:lnTo>
                    <a:pt x="65124" y="70327"/>
                  </a:lnTo>
                  <a:close/>
                </a:path>
                <a:path w="1468754" h="120650">
                  <a:moveTo>
                    <a:pt x="86284" y="119410"/>
                  </a:moveTo>
                  <a:lnTo>
                    <a:pt x="65124" y="119410"/>
                  </a:lnTo>
                  <a:lnTo>
                    <a:pt x="65124" y="67553"/>
                  </a:lnTo>
                  <a:lnTo>
                    <a:pt x="67899" y="67553"/>
                  </a:lnTo>
                  <a:lnTo>
                    <a:pt x="67899" y="116635"/>
                  </a:lnTo>
                  <a:lnTo>
                    <a:pt x="86284" y="116635"/>
                  </a:lnTo>
                  <a:lnTo>
                    <a:pt x="86284" y="119410"/>
                  </a:lnTo>
                  <a:close/>
                </a:path>
                <a:path w="1468754" h="120650">
                  <a:moveTo>
                    <a:pt x="70674" y="116635"/>
                  </a:moveTo>
                  <a:lnTo>
                    <a:pt x="67899" y="116635"/>
                  </a:lnTo>
                  <a:lnTo>
                    <a:pt x="67899" y="67553"/>
                  </a:lnTo>
                  <a:lnTo>
                    <a:pt x="70674" y="67553"/>
                  </a:lnTo>
                  <a:lnTo>
                    <a:pt x="70674" y="116635"/>
                  </a:lnTo>
                  <a:close/>
                </a:path>
                <a:path w="1468754" h="120650">
                  <a:moveTo>
                    <a:pt x="151843" y="120268"/>
                  </a:moveTo>
                  <a:lnTo>
                    <a:pt x="140334" y="120268"/>
                  </a:lnTo>
                  <a:lnTo>
                    <a:pt x="135251" y="119506"/>
                  </a:lnTo>
                  <a:lnTo>
                    <a:pt x="105040" y="91947"/>
                  </a:lnTo>
                  <a:lnTo>
                    <a:pt x="102980" y="80898"/>
                  </a:lnTo>
                  <a:lnTo>
                    <a:pt x="102982" y="39242"/>
                  </a:lnTo>
                  <a:lnTo>
                    <a:pt x="122665" y="5333"/>
                  </a:lnTo>
                  <a:lnTo>
                    <a:pt x="140334" y="0"/>
                  </a:lnTo>
                  <a:lnTo>
                    <a:pt x="151843" y="0"/>
                  </a:lnTo>
                  <a:lnTo>
                    <a:pt x="156910" y="634"/>
                  </a:lnTo>
                  <a:lnTo>
                    <a:pt x="163330" y="2666"/>
                  </a:lnTo>
                  <a:lnTo>
                    <a:pt x="140626" y="2666"/>
                  </a:lnTo>
                  <a:lnTo>
                    <a:pt x="135828" y="3428"/>
                  </a:lnTo>
                  <a:lnTo>
                    <a:pt x="106864" y="31876"/>
                  </a:lnTo>
                  <a:lnTo>
                    <a:pt x="105766" y="80898"/>
                  </a:lnTo>
                  <a:lnTo>
                    <a:pt x="105905" y="82422"/>
                  </a:lnTo>
                  <a:lnTo>
                    <a:pt x="127619" y="114172"/>
                  </a:lnTo>
                  <a:lnTo>
                    <a:pt x="140626" y="117474"/>
                  </a:lnTo>
                  <a:lnTo>
                    <a:pt x="163330" y="117474"/>
                  </a:lnTo>
                  <a:lnTo>
                    <a:pt x="156910" y="119506"/>
                  </a:lnTo>
                  <a:lnTo>
                    <a:pt x="151843" y="120268"/>
                  </a:lnTo>
                  <a:close/>
                </a:path>
                <a:path w="1468754" h="120650">
                  <a:moveTo>
                    <a:pt x="151553" y="117474"/>
                  </a:moveTo>
                  <a:lnTo>
                    <a:pt x="140626" y="117474"/>
                  </a:lnTo>
                  <a:lnTo>
                    <a:pt x="135828" y="116712"/>
                  </a:lnTo>
                  <a:lnTo>
                    <a:pt x="106864" y="88264"/>
                  </a:lnTo>
                  <a:lnTo>
                    <a:pt x="105766" y="80898"/>
                  </a:lnTo>
                  <a:lnTo>
                    <a:pt x="105777" y="39242"/>
                  </a:lnTo>
                  <a:lnTo>
                    <a:pt x="127619" y="6095"/>
                  </a:lnTo>
                  <a:lnTo>
                    <a:pt x="140626" y="2666"/>
                  </a:lnTo>
                  <a:lnTo>
                    <a:pt x="151553" y="2666"/>
                  </a:lnTo>
                  <a:lnTo>
                    <a:pt x="156337" y="3428"/>
                  </a:lnTo>
                  <a:lnTo>
                    <a:pt x="162635" y="5460"/>
                  </a:lnTo>
                  <a:lnTo>
                    <a:pt x="140919" y="5460"/>
                  </a:lnTo>
                  <a:lnTo>
                    <a:pt x="136405" y="6095"/>
                  </a:lnTo>
                  <a:lnTo>
                    <a:pt x="108690" y="37845"/>
                  </a:lnTo>
                  <a:lnTo>
                    <a:pt x="108556" y="80898"/>
                  </a:lnTo>
                  <a:lnTo>
                    <a:pt x="108702" y="82422"/>
                  </a:lnTo>
                  <a:lnTo>
                    <a:pt x="136405" y="114045"/>
                  </a:lnTo>
                  <a:lnTo>
                    <a:pt x="140919" y="114680"/>
                  </a:lnTo>
                  <a:lnTo>
                    <a:pt x="162950" y="114680"/>
                  </a:lnTo>
                  <a:lnTo>
                    <a:pt x="156337" y="116712"/>
                  </a:lnTo>
                  <a:lnTo>
                    <a:pt x="151553" y="117474"/>
                  </a:lnTo>
                  <a:close/>
                </a:path>
                <a:path w="1468754" h="120650">
                  <a:moveTo>
                    <a:pt x="163330" y="117474"/>
                  </a:moveTo>
                  <a:lnTo>
                    <a:pt x="151553" y="117474"/>
                  </a:lnTo>
                  <a:lnTo>
                    <a:pt x="156337" y="116712"/>
                  </a:lnTo>
                  <a:lnTo>
                    <a:pt x="164604" y="114172"/>
                  </a:lnTo>
                  <a:lnTo>
                    <a:pt x="186320" y="82422"/>
                  </a:lnTo>
                  <a:lnTo>
                    <a:pt x="186467" y="80898"/>
                  </a:lnTo>
                  <a:lnTo>
                    <a:pt x="186455" y="39242"/>
                  </a:lnTo>
                  <a:lnTo>
                    <a:pt x="164604" y="6095"/>
                  </a:lnTo>
                  <a:lnTo>
                    <a:pt x="151553" y="2666"/>
                  </a:lnTo>
                  <a:lnTo>
                    <a:pt x="163330" y="2666"/>
                  </a:lnTo>
                  <a:lnTo>
                    <a:pt x="189044" y="37210"/>
                  </a:lnTo>
                  <a:lnTo>
                    <a:pt x="189254" y="80898"/>
                  </a:lnTo>
                  <a:lnTo>
                    <a:pt x="189044" y="83057"/>
                  </a:lnTo>
                  <a:lnTo>
                    <a:pt x="165738" y="116712"/>
                  </a:lnTo>
                  <a:lnTo>
                    <a:pt x="163330" y="117474"/>
                  </a:lnTo>
                  <a:close/>
                </a:path>
                <a:path w="1468754" h="120650">
                  <a:moveTo>
                    <a:pt x="151263" y="114680"/>
                  </a:moveTo>
                  <a:lnTo>
                    <a:pt x="140919" y="114680"/>
                  </a:lnTo>
                  <a:lnTo>
                    <a:pt x="136405" y="114045"/>
                  </a:lnTo>
                  <a:lnTo>
                    <a:pt x="108702" y="82422"/>
                  </a:lnTo>
                  <a:lnTo>
                    <a:pt x="108556" y="80898"/>
                  </a:lnTo>
                  <a:lnTo>
                    <a:pt x="108564" y="39242"/>
                  </a:lnTo>
                  <a:lnTo>
                    <a:pt x="136405" y="6095"/>
                  </a:lnTo>
                  <a:lnTo>
                    <a:pt x="140919" y="5460"/>
                  </a:lnTo>
                  <a:lnTo>
                    <a:pt x="151263" y="5460"/>
                  </a:lnTo>
                  <a:lnTo>
                    <a:pt x="172807" y="14731"/>
                  </a:lnTo>
                  <a:lnTo>
                    <a:pt x="140679" y="14731"/>
                  </a:lnTo>
                  <a:lnTo>
                    <a:pt x="136149" y="15620"/>
                  </a:lnTo>
                  <a:lnTo>
                    <a:pt x="118542" y="39242"/>
                  </a:lnTo>
                  <a:lnTo>
                    <a:pt x="118542" y="80898"/>
                  </a:lnTo>
                  <a:lnTo>
                    <a:pt x="140679" y="105409"/>
                  </a:lnTo>
                  <a:lnTo>
                    <a:pt x="172807" y="105409"/>
                  </a:lnTo>
                  <a:lnTo>
                    <a:pt x="172301" y="105917"/>
                  </a:lnTo>
                  <a:lnTo>
                    <a:pt x="166777" y="109981"/>
                  </a:lnTo>
                  <a:lnTo>
                    <a:pt x="163470" y="111505"/>
                  </a:lnTo>
                  <a:lnTo>
                    <a:pt x="155763" y="114045"/>
                  </a:lnTo>
                  <a:lnTo>
                    <a:pt x="151263" y="114680"/>
                  </a:lnTo>
                  <a:close/>
                </a:path>
                <a:path w="1468754" h="120650">
                  <a:moveTo>
                    <a:pt x="162950" y="114680"/>
                  </a:moveTo>
                  <a:lnTo>
                    <a:pt x="151263" y="114680"/>
                  </a:lnTo>
                  <a:lnTo>
                    <a:pt x="155763" y="114045"/>
                  </a:lnTo>
                  <a:lnTo>
                    <a:pt x="163470" y="111505"/>
                  </a:lnTo>
                  <a:lnTo>
                    <a:pt x="183677" y="80898"/>
                  </a:lnTo>
                  <a:lnTo>
                    <a:pt x="183664" y="39242"/>
                  </a:lnTo>
                  <a:lnTo>
                    <a:pt x="155763" y="6095"/>
                  </a:lnTo>
                  <a:lnTo>
                    <a:pt x="151263" y="5460"/>
                  </a:lnTo>
                  <a:lnTo>
                    <a:pt x="162635" y="5460"/>
                  </a:lnTo>
                  <a:lnTo>
                    <a:pt x="186239" y="37210"/>
                  </a:lnTo>
                  <a:lnTo>
                    <a:pt x="186467" y="80898"/>
                  </a:lnTo>
                  <a:lnTo>
                    <a:pt x="186320" y="82422"/>
                  </a:lnTo>
                  <a:lnTo>
                    <a:pt x="164604" y="114172"/>
                  </a:lnTo>
                  <a:lnTo>
                    <a:pt x="162950" y="114680"/>
                  </a:lnTo>
                  <a:close/>
                </a:path>
                <a:path w="1468754" h="120650">
                  <a:moveTo>
                    <a:pt x="151500" y="105409"/>
                  </a:moveTo>
                  <a:lnTo>
                    <a:pt x="140679" y="105409"/>
                  </a:lnTo>
                  <a:lnTo>
                    <a:pt x="136149" y="104520"/>
                  </a:lnTo>
                  <a:lnTo>
                    <a:pt x="118542" y="80898"/>
                  </a:lnTo>
                  <a:lnTo>
                    <a:pt x="118542" y="39242"/>
                  </a:lnTo>
                  <a:lnTo>
                    <a:pt x="140679" y="14731"/>
                  </a:lnTo>
                  <a:lnTo>
                    <a:pt x="151500" y="14731"/>
                  </a:lnTo>
                  <a:lnTo>
                    <a:pt x="156002" y="15620"/>
                  </a:lnTo>
                  <a:lnTo>
                    <a:pt x="159245" y="17398"/>
                  </a:lnTo>
                  <a:lnTo>
                    <a:pt x="141147" y="17398"/>
                  </a:lnTo>
                  <a:lnTo>
                    <a:pt x="137057" y="18287"/>
                  </a:lnTo>
                  <a:lnTo>
                    <a:pt x="121355" y="39242"/>
                  </a:lnTo>
                  <a:lnTo>
                    <a:pt x="121355" y="80898"/>
                  </a:lnTo>
                  <a:lnTo>
                    <a:pt x="141147" y="102742"/>
                  </a:lnTo>
                  <a:lnTo>
                    <a:pt x="159245" y="102742"/>
                  </a:lnTo>
                  <a:lnTo>
                    <a:pt x="156002" y="104520"/>
                  </a:lnTo>
                  <a:lnTo>
                    <a:pt x="151500" y="105409"/>
                  </a:lnTo>
                  <a:close/>
                </a:path>
                <a:path w="1468754" h="120650">
                  <a:moveTo>
                    <a:pt x="172807" y="105409"/>
                  </a:moveTo>
                  <a:lnTo>
                    <a:pt x="151500" y="105409"/>
                  </a:lnTo>
                  <a:lnTo>
                    <a:pt x="156002" y="104520"/>
                  </a:lnTo>
                  <a:lnTo>
                    <a:pt x="163184" y="100583"/>
                  </a:lnTo>
                  <a:lnTo>
                    <a:pt x="173695" y="80898"/>
                  </a:lnTo>
                  <a:lnTo>
                    <a:pt x="173695" y="39242"/>
                  </a:lnTo>
                  <a:lnTo>
                    <a:pt x="151500" y="14731"/>
                  </a:lnTo>
                  <a:lnTo>
                    <a:pt x="172807" y="14731"/>
                  </a:lnTo>
                  <a:lnTo>
                    <a:pt x="183677" y="80898"/>
                  </a:lnTo>
                  <a:lnTo>
                    <a:pt x="183522" y="82422"/>
                  </a:lnTo>
                  <a:lnTo>
                    <a:pt x="174576" y="103631"/>
                  </a:lnTo>
                  <a:lnTo>
                    <a:pt x="172807" y="105409"/>
                  </a:lnTo>
                  <a:close/>
                </a:path>
                <a:path w="1468754" h="120650">
                  <a:moveTo>
                    <a:pt x="151032" y="102742"/>
                  </a:moveTo>
                  <a:lnTo>
                    <a:pt x="141147" y="102742"/>
                  </a:lnTo>
                  <a:lnTo>
                    <a:pt x="137057" y="101853"/>
                  </a:lnTo>
                  <a:lnTo>
                    <a:pt x="121355" y="80898"/>
                  </a:lnTo>
                  <a:lnTo>
                    <a:pt x="121355" y="39242"/>
                  </a:lnTo>
                  <a:lnTo>
                    <a:pt x="141147" y="17398"/>
                  </a:lnTo>
                  <a:lnTo>
                    <a:pt x="151032" y="17398"/>
                  </a:lnTo>
                  <a:lnTo>
                    <a:pt x="155094" y="18287"/>
                  </a:lnTo>
                  <a:lnTo>
                    <a:pt x="158532" y="20192"/>
                  </a:lnTo>
                  <a:lnTo>
                    <a:pt x="141615" y="20192"/>
                  </a:lnTo>
                  <a:lnTo>
                    <a:pt x="137964" y="20954"/>
                  </a:lnTo>
                  <a:lnTo>
                    <a:pt x="124166" y="39242"/>
                  </a:lnTo>
                  <a:lnTo>
                    <a:pt x="124166" y="80898"/>
                  </a:lnTo>
                  <a:lnTo>
                    <a:pt x="141615" y="99948"/>
                  </a:lnTo>
                  <a:lnTo>
                    <a:pt x="158532" y="99948"/>
                  </a:lnTo>
                  <a:lnTo>
                    <a:pt x="155094" y="101853"/>
                  </a:lnTo>
                  <a:lnTo>
                    <a:pt x="151032" y="102742"/>
                  </a:lnTo>
                  <a:close/>
                </a:path>
                <a:path w="1468754" h="120650">
                  <a:moveTo>
                    <a:pt x="159245" y="102742"/>
                  </a:moveTo>
                  <a:lnTo>
                    <a:pt x="151032" y="102742"/>
                  </a:lnTo>
                  <a:lnTo>
                    <a:pt x="155094" y="101853"/>
                  </a:lnTo>
                  <a:lnTo>
                    <a:pt x="161511" y="98297"/>
                  </a:lnTo>
                  <a:lnTo>
                    <a:pt x="170882" y="80898"/>
                  </a:lnTo>
                  <a:lnTo>
                    <a:pt x="170882" y="39242"/>
                  </a:lnTo>
                  <a:lnTo>
                    <a:pt x="151032" y="17398"/>
                  </a:lnTo>
                  <a:lnTo>
                    <a:pt x="159245" y="17398"/>
                  </a:lnTo>
                  <a:lnTo>
                    <a:pt x="173695" y="39242"/>
                  </a:lnTo>
                  <a:lnTo>
                    <a:pt x="173695" y="80898"/>
                  </a:lnTo>
                  <a:lnTo>
                    <a:pt x="163184" y="100583"/>
                  </a:lnTo>
                  <a:lnTo>
                    <a:pt x="159245" y="102742"/>
                  </a:lnTo>
                  <a:close/>
                </a:path>
                <a:path w="1468754" h="120650">
                  <a:moveTo>
                    <a:pt x="158532" y="99948"/>
                  </a:moveTo>
                  <a:lnTo>
                    <a:pt x="150564" y="99948"/>
                  </a:lnTo>
                  <a:lnTo>
                    <a:pt x="154186" y="99186"/>
                  </a:lnTo>
                  <a:lnTo>
                    <a:pt x="159838" y="96138"/>
                  </a:lnTo>
                  <a:lnTo>
                    <a:pt x="168071" y="80898"/>
                  </a:lnTo>
                  <a:lnTo>
                    <a:pt x="168071" y="39242"/>
                  </a:lnTo>
                  <a:lnTo>
                    <a:pt x="150564" y="20192"/>
                  </a:lnTo>
                  <a:lnTo>
                    <a:pt x="158532" y="20192"/>
                  </a:lnTo>
                  <a:lnTo>
                    <a:pt x="170882" y="39242"/>
                  </a:lnTo>
                  <a:lnTo>
                    <a:pt x="170882" y="80898"/>
                  </a:lnTo>
                  <a:lnTo>
                    <a:pt x="161511" y="98297"/>
                  </a:lnTo>
                  <a:lnTo>
                    <a:pt x="158532" y="99948"/>
                  </a:lnTo>
                  <a:close/>
                </a:path>
                <a:path w="1468754" h="120650">
                  <a:moveTo>
                    <a:pt x="252828" y="120277"/>
                  </a:moveTo>
                  <a:lnTo>
                    <a:pt x="241286" y="120277"/>
                  </a:lnTo>
                  <a:lnTo>
                    <a:pt x="236213" y="119599"/>
                  </a:lnTo>
                  <a:lnTo>
                    <a:pt x="206000" y="91631"/>
                  </a:lnTo>
                  <a:lnTo>
                    <a:pt x="203959" y="867"/>
                  </a:lnTo>
                  <a:lnTo>
                    <a:pt x="225118" y="867"/>
                  </a:lnTo>
                  <a:lnTo>
                    <a:pt x="225118" y="3642"/>
                  </a:lnTo>
                  <a:lnTo>
                    <a:pt x="206734" y="3642"/>
                  </a:lnTo>
                  <a:lnTo>
                    <a:pt x="206812" y="79438"/>
                  </a:lnTo>
                  <a:lnTo>
                    <a:pt x="228558" y="114322"/>
                  </a:lnTo>
                  <a:lnTo>
                    <a:pt x="241566" y="117502"/>
                  </a:lnTo>
                  <a:lnTo>
                    <a:pt x="264732" y="117502"/>
                  </a:lnTo>
                  <a:lnTo>
                    <a:pt x="257913" y="119600"/>
                  </a:lnTo>
                  <a:lnTo>
                    <a:pt x="252828" y="120277"/>
                  </a:lnTo>
                  <a:close/>
                </a:path>
                <a:path w="1468754" h="120650">
                  <a:moveTo>
                    <a:pt x="260116" y="99985"/>
                  </a:moveTo>
                  <a:lnTo>
                    <a:pt x="251596" y="99985"/>
                  </a:lnTo>
                  <a:lnTo>
                    <a:pt x="255276" y="99286"/>
                  </a:lnTo>
                  <a:lnTo>
                    <a:pt x="260904" y="96497"/>
                  </a:lnTo>
                  <a:lnTo>
                    <a:pt x="269171" y="867"/>
                  </a:lnTo>
                  <a:lnTo>
                    <a:pt x="290330" y="867"/>
                  </a:lnTo>
                  <a:lnTo>
                    <a:pt x="290330" y="3642"/>
                  </a:lnTo>
                  <a:lnTo>
                    <a:pt x="271946" y="3642"/>
                  </a:lnTo>
                  <a:lnTo>
                    <a:pt x="271922" y="79438"/>
                  </a:lnTo>
                  <a:lnTo>
                    <a:pt x="262512" y="98798"/>
                  </a:lnTo>
                  <a:lnTo>
                    <a:pt x="260116" y="99985"/>
                  </a:lnTo>
                  <a:close/>
                </a:path>
                <a:path w="1468754" h="120650">
                  <a:moveTo>
                    <a:pt x="252550" y="117502"/>
                  </a:moveTo>
                  <a:lnTo>
                    <a:pt x="241566" y="117502"/>
                  </a:lnTo>
                  <a:lnTo>
                    <a:pt x="236767" y="116866"/>
                  </a:lnTo>
                  <a:lnTo>
                    <a:pt x="208700" y="90966"/>
                  </a:lnTo>
                  <a:lnTo>
                    <a:pt x="206734" y="3642"/>
                  </a:lnTo>
                  <a:lnTo>
                    <a:pt x="209509" y="3642"/>
                  </a:lnTo>
                  <a:lnTo>
                    <a:pt x="209597" y="79438"/>
                  </a:lnTo>
                  <a:lnTo>
                    <a:pt x="209731" y="81189"/>
                  </a:lnTo>
                  <a:lnTo>
                    <a:pt x="237321" y="114132"/>
                  </a:lnTo>
                  <a:lnTo>
                    <a:pt x="241846" y="114727"/>
                  </a:lnTo>
                  <a:lnTo>
                    <a:pt x="264315" y="114727"/>
                  </a:lnTo>
                  <a:lnTo>
                    <a:pt x="257363" y="116866"/>
                  </a:lnTo>
                  <a:lnTo>
                    <a:pt x="252550" y="117502"/>
                  </a:lnTo>
                  <a:close/>
                </a:path>
                <a:path w="1468754" h="120650">
                  <a:moveTo>
                    <a:pt x="252272" y="114727"/>
                  </a:moveTo>
                  <a:lnTo>
                    <a:pt x="241846" y="114727"/>
                  </a:lnTo>
                  <a:lnTo>
                    <a:pt x="237319" y="114132"/>
                  </a:lnTo>
                  <a:lnTo>
                    <a:pt x="209731" y="81189"/>
                  </a:lnTo>
                  <a:lnTo>
                    <a:pt x="209509" y="3642"/>
                  </a:lnTo>
                  <a:lnTo>
                    <a:pt x="219568" y="3642"/>
                  </a:lnTo>
                  <a:lnTo>
                    <a:pt x="219568" y="79438"/>
                  </a:lnTo>
                  <a:lnTo>
                    <a:pt x="219953" y="82823"/>
                  </a:lnTo>
                  <a:lnTo>
                    <a:pt x="241649" y="105535"/>
                  </a:lnTo>
                  <a:lnTo>
                    <a:pt x="274071" y="105535"/>
                  </a:lnTo>
                  <a:lnTo>
                    <a:pt x="273340" y="106265"/>
                  </a:lnTo>
                  <a:lnTo>
                    <a:pt x="267832" y="110184"/>
                  </a:lnTo>
                  <a:lnTo>
                    <a:pt x="264523" y="111759"/>
                  </a:lnTo>
                  <a:lnTo>
                    <a:pt x="256808" y="114132"/>
                  </a:lnTo>
                  <a:lnTo>
                    <a:pt x="252272" y="114727"/>
                  </a:lnTo>
                  <a:close/>
                </a:path>
                <a:path w="1468754" h="120650">
                  <a:moveTo>
                    <a:pt x="252463" y="105535"/>
                  </a:moveTo>
                  <a:lnTo>
                    <a:pt x="241649" y="105535"/>
                  </a:lnTo>
                  <a:lnTo>
                    <a:pt x="237160" y="104642"/>
                  </a:lnTo>
                  <a:lnTo>
                    <a:pt x="219568" y="79438"/>
                  </a:lnTo>
                  <a:lnTo>
                    <a:pt x="219568" y="3642"/>
                  </a:lnTo>
                  <a:lnTo>
                    <a:pt x="222343" y="3642"/>
                  </a:lnTo>
                  <a:lnTo>
                    <a:pt x="222367" y="79438"/>
                  </a:lnTo>
                  <a:lnTo>
                    <a:pt x="222705" y="82410"/>
                  </a:lnTo>
                  <a:lnTo>
                    <a:pt x="242086" y="102760"/>
                  </a:lnTo>
                  <a:lnTo>
                    <a:pt x="260766" y="102760"/>
                  </a:lnTo>
                  <a:lnTo>
                    <a:pt x="256964" y="104644"/>
                  </a:lnTo>
                  <a:lnTo>
                    <a:pt x="252463" y="105535"/>
                  </a:lnTo>
                  <a:close/>
                </a:path>
                <a:path w="1468754" h="120650">
                  <a:moveTo>
                    <a:pt x="252030" y="102760"/>
                  </a:moveTo>
                  <a:lnTo>
                    <a:pt x="242086" y="102760"/>
                  </a:lnTo>
                  <a:lnTo>
                    <a:pt x="238010" y="101965"/>
                  </a:lnTo>
                  <a:lnTo>
                    <a:pt x="222343" y="3642"/>
                  </a:lnTo>
                  <a:lnTo>
                    <a:pt x="225118" y="3642"/>
                  </a:lnTo>
                  <a:lnTo>
                    <a:pt x="225165" y="79438"/>
                  </a:lnTo>
                  <a:lnTo>
                    <a:pt x="225457" y="81998"/>
                  </a:lnTo>
                  <a:lnTo>
                    <a:pt x="242523" y="99985"/>
                  </a:lnTo>
                  <a:lnTo>
                    <a:pt x="260116" y="99985"/>
                  </a:lnTo>
                  <a:lnTo>
                    <a:pt x="256120" y="101965"/>
                  </a:lnTo>
                  <a:lnTo>
                    <a:pt x="252030" y="102760"/>
                  </a:lnTo>
                  <a:close/>
                </a:path>
                <a:path w="1468754" h="120650">
                  <a:moveTo>
                    <a:pt x="260766" y="102760"/>
                  </a:moveTo>
                  <a:lnTo>
                    <a:pt x="252030" y="102760"/>
                  </a:lnTo>
                  <a:lnTo>
                    <a:pt x="256120" y="101965"/>
                  </a:lnTo>
                  <a:lnTo>
                    <a:pt x="262512" y="98798"/>
                  </a:lnTo>
                  <a:lnTo>
                    <a:pt x="271946" y="3642"/>
                  </a:lnTo>
                  <a:lnTo>
                    <a:pt x="274721" y="3642"/>
                  </a:lnTo>
                  <a:lnTo>
                    <a:pt x="274721" y="79438"/>
                  </a:lnTo>
                  <a:lnTo>
                    <a:pt x="264170" y="101073"/>
                  </a:lnTo>
                  <a:lnTo>
                    <a:pt x="260766" y="102760"/>
                  </a:lnTo>
                  <a:close/>
                </a:path>
                <a:path w="1468754" h="120650">
                  <a:moveTo>
                    <a:pt x="274071" y="105535"/>
                  </a:moveTo>
                  <a:lnTo>
                    <a:pt x="252463" y="105535"/>
                  </a:lnTo>
                  <a:lnTo>
                    <a:pt x="256967" y="104642"/>
                  </a:lnTo>
                  <a:lnTo>
                    <a:pt x="264179" y="101066"/>
                  </a:lnTo>
                  <a:lnTo>
                    <a:pt x="274721" y="3642"/>
                  </a:lnTo>
                  <a:lnTo>
                    <a:pt x="284780" y="3642"/>
                  </a:lnTo>
                  <a:lnTo>
                    <a:pt x="284692" y="79438"/>
                  </a:lnTo>
                  <a:lnTo>
                    <a:pt x="275602" y="104005"/>
                  </a:lnTo>
                  <a:lnTo>
                    <a:pt x="274071" y="105535"/>
                  </a:lnTo>
                  <a:close/>
                </a:path>
                <a:path w="1468754" h="120650">
                  <a:moveTo>
                    <a:pt x="264315" y="114727"/>
                  </a:moveTo>
                  <a:lnTo>
                    <a:pt x="252272" y="114727"/>
                  </a:lnTo>
                  <a:lnTo>
                    <a:pt x="256813" y="114132"/>
                  </a:lnTo>
                  <a:lnTo>
                    <a:pt x="264528" y="111758"/>
                  </a:lnTo>
                  <a:lnTo>
                    <a:pt x="284780" y="3642"/>
                  </a:lnTo>
                  <a:lnTo>
                    <a:pt x="287555" y="3642"/>
                  </a:lnTo>
                  <a:lnTo>
                    <a:pt x="287477" y="79438"/>
                  </a:lnTo>
                  <a:lnTo>
                    <a:pt x="265630" y="114322"/>
                  </a:lnTo>
                  <a:lnTo>
                    <a:pt x="264315" y="114727"/>
                  </a:lnTo>
                  <a:close/>
                </a:path>
                <a:path w="1468754" h="120650">
                  <a:moveTo>
                    <a:pt x="264732" y="117502"/>
                  </a:moveTo>
                  <a:lnTo>
                    <a:pt x="252550" y="117502"/>
                  </a:lnTo>
                  <a:lnTo>
                    <a:pt x="257363" y="116866"/>
                  </a:lnTo>
                  <a:lnTo>
                    <a:pt x="265630" y="114322"/>
                  </a:lnTo>
                  <a:lnTo>
                    <a:pt x="287245" y="81998"/>
                  </a:lnTo>
                  <a:lnTo>
                    <a:pt x="287555" y="3642"/>
                  </a:lnTo>
                  <a:lnTo>
                    <a:pt x="290330" y="3642"/>
                  </a:lnTo>
                  <a:lnTo>
                    <a:pt x="290263" y="79438"/>
                  </a:lnTo>
                  <a:lnTo>
                    <a:pt x="270565" y="115051"/>
                  </a:lnTo>
                  <a:lnTo>
                    <a:pt x="266731" y="116887"/>
                  </a:lnTo>
                  <a:lnTo>
                    <a:pt x="264732" y="117502"/>
                  </a:lnTo>
                  <a:close/>
                </a:path>
                <a:path w="1468754" h="120650">
                  <a:moveTo>
                    <a:pt x="361135" y="99948"/>
                  </a:moveTo>
                  <a:lnTo>
                    <a:pt x="347862" y="99948"/>
                  </a:lnTo>
                  <a:lnTo>
                    <a:pt x="351343" y="99567"/>
                  </a:lnTo>
                  <a:lnTo>
                    <a:pt x="357429" y="98297"/>
                  </a:lnTo>
                  <a:lnTo>
                    <a:pt x="367917" y="82422"/>
                  </a:lnTo>
                  <a:lnTo>
                    <a:pt x="367636" y="81152"/>
                  </a:lnTo>
                  <a:lnTo>
                    <a:pt x="339004" y="68325"/>
                  </a:lnTo>
                  <a:lnTo>
                    <a:pt x="334524" y="66928"/>
                  </a:lnTo>
                  <a:lnTo>
                    <a:pt x="307587" y="40258"/>
                  </a:lnTo>
                  <a:lnTo>
                    <a:pt x="307617" y="28701"/>
                  </a:lnTo>
                  <a:lnTo>
                    <a:pt x="338514" y="634"/>
                  </a:lnTo>
                  <a:lnTo>
                    <a:pt x="343426" y="0"/>
                  </a:lnTo>
                  <a:lnTo>
                    <a:pt x="353590" y="0"/>
                  </a:lnTo>
                  <a:lnTo>
                    <a:pt x="358428" y="507"/>
                  </a:lnTo>
                  <a:lnTo>
                    <a:pt x="366403" y="2666"/>
                  </a:lnTo>
                  <a:lnTo>
                    <a:pt x="343690" y="2666"/>
                  </a:lnTo>
                  <a:lnTo>
                    <a:pt x="339036" y="3428"/>
                  </a:lnTo>
                  <a:lnTo>
                    <a:pt x="310480" y="28828"/>
                  </a:lnTo>
                  <a:lnTo>
                    <a:pt x="310442" y="40258"/>
                  </a:lnTo>
                  <a:lnTo>
                    <a:pt x="311272" y="44195"/>
                  </a:lnTo>
                  <a:lnTo>
                    <a:pt x="348980" y="67690"/>
                  </a:lnTo>
                  <a:lnTo>
                    <a:pt x="352969" y="68706"/>
                  </a:lnTo>
                  <a:lnTo>
                    <a:pt x="370714" y="82041"/>
                  </a:lnTo>
                  <a:lnTo>
                    <a:pt x="370683" y="88518"/>
                  </a:lnTo>
                  <a:lnTo>
                    <a:pt x="370168" y="90677"/>
                  </a:lnTo>
                  <a:lnTo>
                    <a:pt x="367624" y="95122"/>
                  </a:lnTo>
                  <a:lnTo>
                    <a:pt x="365817" y="97027"/>
                  </a:lnTo>
                  <a:lnTo>
                    <a:pt x="361135" y="99948"/>
                  </a:lnTo>
                  <a:close/>
                </a:path>
                <a:path w="1468754" h="120650">
                  <a:moveTo>
                    <a:pt x="361383" y="102742"/>
                  </a:moveTo>
                  <a:lnTo>
                    <a:pt x="348055" y="102742"/>
                  </a:lnTo>
                  <a:lnTo>
                    <a:pt x="351726" y="102361"/>
                  </a:lnTo>
                  <a:lnTo>
                    <a:pt x="358316" y="100964"/>
                  </a:lnTo>
                  <a:lnTo>
                    <a:pt x="370714" y="82041"/>
                  </a:lnTo>
                  <a:lnTo>
                    <a:pt x="370298" y="80263"/>
                  </a:lnTo>
                  <a:lnTo>
                    <a:pt x="339730" y="65531"/>
                  </a:lnTo>
                  <a:lnTo>
                    <a:pt x="335365" y="64261"/>
                  </a:lnTo>
                  <a:lnTo>
                    <a:pt x="310442" y="40258"/>
                  </a:lnTo>
                  <a:lnTo>
                    <a:pt x="310480" y="28828"/>
                  </a:lnTo>
                  <a:lnTo>
                    <a:pt x="339036" y="3428"/>
                  </a:lnTo>
                  <a:lnTo>
                    <a:pt x="343690" y="2666"/>
                  </a:lnTo>
                  <a:lnTo>
                    <a:pt x="353345" y="2666"/>
                  </a:lnTo>
                  <a:lnTo>
                    <a:pt x="357941" y="3301"/>
                  </a:lnTo>
                  <a:lnTo>
                    <a:pt x="366021" y="5460"/>
                  </a:lnTo>
                  <a:lnTo>
                    <a:pt x="343954" y="5460"/>
                  </a:lnTo>
                  <a:lnTo>
                    <a:pt x="339559" y="6095"/>
                  </a:lnTo>
                  <a:lnTo>
                    <a:pt x="313226" y="29336"/>
                  </a:lnTo>
                  <a:lnTo>
                    <a:pt x="313319" y="40258"/>
                  </a:lnTo>
                  <a:lnTo>
                    <a:pt x="349675" y="65023"/>
                  </a:lnTo>
                  <a:lnTo>
                    <a:pt x="353749" y="66039"/>
                  </a:lnTo>
                  <a:lnTo>
                    <a:pt x="373579" y="82041"/>
                  </a:lnTo>
                  <a:lnTo>
                    <a:pt x="373457" y="89026"/>
                  </a:lnTo>
                  <a:lnTo>
                    <a:pt x="372821" y="91693"/>
                  </a:lnTo>
                  <a:lnTo>
                    <a:pt x="369800" y="96900"/>
                  </a:lnTo>
                  <a:lnTo>
                    <a:pt x="367676" y="99059"/>
                  </a:lnTo>
                  <a:lnTo>
                    <a:pt x="362318" y="102361"/>
                  </a:lnTo>
                  <a:lnTo>
                    <a:pt x="361383" y="102742"/>
                  </a:lnTo>
                  <a:close/>
                </a:path>
                <a:path w="1468754" h="120650">
                  <a:moveTo>
                    <a:pt x="381691" y="12247"/>
                  </a:moveTo>
                  <a:lnTo>
                    <a:pt x="353345" y="2666"/>
                  </a:lnTo>
                  <a:lnTo>
                    <a:pt x="366403" y="2666"/>
                  </a:lnTo>
                  <a:lnTo>
                    <a:pt x="386635" y="12064"/>
                  </a:lnTo>
                  <a:lnTo>
                    <a:pt x="381822" y="12064"/>
                  </a:lnTo>
                  <a:lnTo>
                    <a:pt x="381691" y="12247"/>
                  </a:lnTo>
                  <a:close/>
                </a:path>
                <a:path w="1468754" h="120650">
                  <a:moveTo>
                    <a:pt x="374453" y="105409"/>
                  </a:moveTo>
                  <a:lnTo>
                    <a:pt x="348247" y="105409"/>
                  </a:lnTo>
                  <a:lnTo>
                    <a:pt x="352109" y="105155"/>
                  </a:lnTo>
                  <a:lnTo>
                    <a:pt x="359204" y="103631"/>
                  </a:lnTo>
                  <a:lnTo>
                    <a:pt x="373579" y="82041"/>
                  </a:lnTo>
                  <a:lnTo>
                    <a:pt x="372959" y="79374"/>
                  </a:lnTo>
                  <a:lnTo>
                    <a:pt x="340456" y="62864"/>
                  </a:lnTo>
                  <a:lnTo>
                    <a:pt x="336206" y="61721"/>
                  </a:lnTo>
                  <a:lnTo>
                    <a:pt x="313226" y="29336"/>
                  </a:lnTo>
                  <a:lnTo>
                    <a:pt x="314090" y="25653"/>
                  </a:lnTo>
                  <a:lnTo>
                    <a:pt x="343954" y="5460"/>
                  </a:lnTo>
                  <a:lnTo>
                    <a:pt x="353099" y="5460"/>
                  </a:lnTo>
                  <a:lnTo>
                    <a:pt x="380072" y="14504"/>
                  </a:lnTo>
                  <a:lnTo>
                    <a:pt x="379909" y="14731"/>
                  </a:lnTo>
                  <a:lnTo>
                    <a:pt x="344908" y="14731"/>
                  </a:lnTo>
                  <a:lnTo>
                    <a:pt x="341638" y="15112"/>
                  </a:lnTo>
                  <a:lnTo>
                    <a:pt x="323022" y="31368"/>
                  </a:lnTo>
                  <a:lnTo>
                    <a:pt x="323022" y="36575"/>
                  </a:lnTo>
                  <a:lnTo>
                    <a:pt x="355018" y="56387"/>
                  </a:lnTo>
                  <a:lnTo>
                    <a:pt x="359689" y="57784"/>
                  </a:lnTo>
                  <a:lnTo>
                    <a:pt x="383551" y="80136"/>
                  </a:lnTo>
                  <a:lnTo>
                    <a:pt x="383476" y="89788"/>
                  </a:lnTo>
                  <a:lnTo>
                    <a:pt x="382772" y="93090"/>
                  </a:lnTo>
                  <a:lnTo>
                    <a:pt x="379316" y="100456"/>
                  </a:lnTo>
                  <a:lnTo>
                    <a:pt x="376815" y="103504"/>
                  </a:lnTo>
                  <a:lnTo>
                    <a:pt x="374453" y="105409"/>
                  </a:lnTo>
                  <a:close/>
                </a:path>
                <a:path w="1468754" h="120650">
                  <a:moveTo>
                    <a:pt x="380072" y="14504"/>
                  </a:moveTo>
                  <a:lnTo>
                    <a:pt x="353099" y="5460"/>
                  </a:lnTo>
                  <a:lnTo>
                    <a:pt x="366021" y="5460"/>
                  </a:lnTo>
                  <a:lnTo>
                    <a:pt x="381691" y="12247"/>
                  </a:lnTo>
                  <a:lnTo>
                    <a:pt x="380072" y="14504"/>
                  </a:lnTo>
                  <a:close/>
                </a:path>
                <a:path w="1468754" h="120650">
                  <a:moveTo>
                    <a:pt x="384072" y="13715"/>
                  </a:moveTo>
                  <a:lnTo>
                    <a:pt x="381691" y="12247"/>
                  </a:lnTo>
                  <a:lnTo>
                    <a:pt x="381822" y="12064"/>
                  </a:lnTo>
                  <a:lnTo>
                    <a:pt x="384072" y="13715"/>
                  </a:lnTo>
                  <a:close/>
                </a:path>
                <a:path w="1468754" h="120650">
                  <a:moveTo>
                    <a:pt x="385781" y="16128"/>
                  </a:moveTo>
                  <a:lnTo>
                    <a:pt x="382619" y="16128"/>
                  </a:lnTo>
                  <a:lnTo>
                    <a:pt x="384072" y="13715"/>
                  </a:lnTo>
                  <a:lnTo>
                    <a:pt x="381822" y="12064"/>
                  </a:lnTo>
                  <a:lnTo>
                    <a:pt x="386635" y="12064"/>
                  </a:lnTo>
                  <a:lnTo>
                    <a:pt x="388072" y="12953"/>
                  </a:lnTo>
                  <a:lnTo>
                    <a:pt x="385781" y="16128"/>
                  </a:lnTo>
                  <a:close/>
                </a:path>
                <a:path w="1468754" h="120650">
                  <a:moveTo>
                    <a:pt x="382417" y="15999"/>
                  </a:moveTo>
                  <a:lnTo>
                    <a:pt x="380072" y="14504"/>
                  </a:lnTo>
                  <a:lnTo>
                    <a:pt x="381691" y="12247"/>
                  </a:lnTo>
                  <a:lnTo>
                    <a:pt x="384072" y="13715"/>
                  </a:lnTo>
                  <a:lnTo>
                    <a:pt x="382417" y="15999"/>
                  </a:lnTo>
                  <a:close/>
                </a:path>
                <a:path w="1468754" h="120650">
                  <a:moveTo>
                    <a:pt x="382619" y="16128"/>
                  </a:moveTo>
                  <a:lnTo>
                    <a:pt x="382417" y="15999"/>
                  </a:lnTo>
                  <a:lnTo>
                    <a:pt x="384072" y="13715"/>
                  </a:lnTo>
                  <a:lnTo>
                    <a:pt x="382619" y="16128"/>
                  </a:lnTo>
                  <a:close/>
                </a:path>
                <a:path w="1468754" h="120650">
                  <a:moveTo>
                    <a:pt x="375053" y="26161"/>
                  </a:moveTo>
                  <a:lnTo>
                    <a:pt x="376644" y="23875"/>
                  </a:lnTo>
                  <a:lnTo>
                    <a:pt x="375409" y="23113"/>
                  </a:lnTo>
                  <a:lnTo>
                    <a:pt x="374474" y="22478"/>
                  </a:lnTo>
                  <a:lnTo>
                    <a:pt x="380072" y="14504"/>
                  </a:lnTo>
                  <a:lnTo>
                    <a:pt x="382417" y="15999"/>
                  </a:lnTo>
                  <a:lnTo>
                    <a:pt x="375053" y="26161"/>
                  </a:lnTo>
                  <a:close/>
                </a:path>
                <a:path w="1468754" h="120650">
                  <a:moveTo>
                    <a:pt x="363011" y="114680"/>
                  </a:moveTo>
                  <a:lnTo>
                    <a:pt x="350441" y="114680"/>
                  </a:lnTo>
                  <a:lnTo>
                    <a:pt x="356157" y="113918"/>
                  </a:lnTo>
                  <a:lnTo>
                    <a:pt x="366075" y="110870"/>
                  </a:lnTo>
                  <a:lnTo>
                    <a:pt x="383551" y="80136"/>
                  </a:lnTo>
                  <a:lnTo>
                    <a:pt x="382858" y="77088"/>
                  </a:lnTo>
                  <a:lnTo>
                    <a:pt x="344743" y="54101"/>
                  </a:lnTo>
                  <a:lnTo>
                    <a:pt x="340480" y="52958"/>
                  </a:lnTo>
                  <a:lnTo>
                    <a:pt x="323022" y="36575"/>
                  </a:lnTo>
                  <a:lnTo>
                    <a:pt x="323022" y="31368"/>
                  </a:lnTo>
                  <a:lnTo>
                    <a:pt x="344908" y="14731"/>
                  </a:lnTo>
                  <a:lnTo>
                    <a:pt x="352510" y="14731"/>
                  </a:lnTo>
                  <a:lnTo>
                    <a:pt x="356266" y="15239"/>
                  </a:lnTo>
                  <a:lnTo>
                    <a:pt x="363004" y="17144"/>
                  </a:lnTo>
                  <a:lnTo>
                    <a:pt x="363737" y="17398"/>
                  </a:lnTo>
                  <a:lnTo>
                    <a:pt x="345193" y="17398"/>
                  </a:lnTo>
                  <a:lnTo>
                    <a:pt x="342201" y="17906"/>
                  </a:lnTo>
                  <a:lnTo>
                    <a:pt x="325797" y="31876"/>
                  </a:lnTo>
                  <a:lnTo>
                    <a:pt x="325844" y="36575"/>
                  </a:lnTo>
                  <a:lnTo>
                    <a:pt x="355773" y="53720"/>
                  </a:lnTo>
                  <a:lnTo>
                    <a:pt x="360600" y="55244"/>
                  </a:lnTo>
                  <a:lnTo>
                    <a:pt x="386331" y="89788"/>
                  </a:lnTo>
                  <a:lnTo>
                    <a:pt x="385459" y="93852"/>
                  </a:lnTo>
                  <a:lnTo>
                    <a:pt x="381643" y="101980"/>
                  </a:lnTo>
                  <a:lnTo>
                    <a:pt x="378883" y="105409"/>
                  </a:lnTo>
                  <a:lnTo>
                    <a:pt x="371656" y="111251"/>
                  </a:lnTo>
                  <a:lnTo>
                    <a:pt x="367219" y="113410"/>
                  </a:lnTo>
                  <a:lnTo>
                    <a:pt x="363011" y="114680"/>
                  </a:lnTo>
                  <a:close/>
                </a:path>
                <a:path w="1468754" h="120650">
                  <a:moveTo>
                    <a:pt x="374392" y="22423"/>
                  </a:moveTo>
                  <a:lnTo>
                    <a:pt x="374100" y="22224"/>
                  </a:lnTo>
                  <a:lnTo>
                    <a:pt x="371352" y="20700"/>
                  </a:lnTo>
                  <a:lnTo>
                    <a:pt x="369944" y="20065"/>
                  </a:lnTo>
                  <a:lnTo>
                    <a:pt x="365935" y="18160"/>
                  </a:lnTo>
                  <a:lnTo>
                    <a:pt x="363004" y="17144"/>
                  </a:lnTo>
                  <a:lnTo>
                    <a:pt x="356266" y="15239"/>
                  </a:lnTo>
                  <a:lnTo>
                    <a:pt x="352510" y="14731"/>
                  </a:lnTo>
                  <a:lnTo>
                    <a:pt x="379909" y="14731"/>
                  </a:lnTo>
                  <a:lnTo>
                    <a:pt x="374392" y="22423"/>
                  </a:lnTo>
                  <a:close/>
                </a:path>
                <a:path w="1468754" h="120650">
                  <a:moveTo>
                    <a:pt x="378542" y="26161"/>
                  </a:moveTo>
                  <a:lnTo>
                    <a:pt x="375053" y="26161"/>
                  </a:lnTo>
                  <a:lnTo>
                    <a:pt x="382417" y="15999"/>
                  </a:lnTo>
                  <a:lnTo>
                    <a:pt x="382619" y="16128"/>
                  </a:lnTo>
                  <a:lnTo>
                    <a:pt x="385781" y="16128"/>
                  </a:lnTo>
                  <a:lnTo>
                    <a:pt x="378542" y="26161"/>
                  </a:lnTo>
                  <a:close/>
                </a:path>
                <a:path w="1468754" h="120650">
                  <a:moveTo>
                    <a:pt x="363657" y="117474"/>
                  </a:moveTo>
                  <a:lnTo>
                    <a:pt x="350714" y="117474"/>
                  </a:lnTo>
                  <a:lnTo>
                    <a:pt x="356698" y="116585"/>
                  </a:lnTo>
                  <a:lnTo>
                    <a:pt x="367219" y="113410"/>
                  </a:lnTo>
                  <a:lnTo>
                    <a:pt x="386331" y="89788"/>
                  </a:lnTo>
                  <a:lnTo>
                    <a:pt x="386299" y="79628"/>
                  </a:lnTo>
                  <a:lnTo>
                    <a:pt x="355773" y="53720"/>
                  </a:lnTo>
                  <a:lnTo>
                    <a:pt x="345482" y="51434"/>
                  </a:lnTo>
                  <a:lnTo>
                    <a:pt x="341363" y="50291"/>
                  </a:lnTo>
                  <a:lnTo>
                    <a:pt x="325797" y="31876"/>
                  </a:lnTo>
                  <a:lnTo>
                    <a:pt x="326375" y="29590"/>
                  </a:lnTo>
                  <a:lnTo>
                    <a:pt x="345193" y="17398"/>
                  </a:lnTo>
                  <a:lnTo>
                    <a:pt x="352246" y="17398"/>
                  </a:lnTo>
                  <a:lnTo>
                    <a:pt x="355744" y="17906"/>
                  </a:lnTo>
                  <a:lnTo>
                    <a:pt x="362103" y="19811"/>
                  </a:lnTo>
                  <a:lnTo>
                    <a:pt x="363154" y="20192"/>
                  </a:lnTo>
                  <a:lnTo>
                    <a:pt x="345478" y="20192"/>
                  </a:lnTo>
                  <a:lnTo>
                    <a:pt x="342765" y="20573"/>
                  </a:lnTo>
                  <a:lnTo>
                    <a:pt x="328678" y="31876"/>
                  </a:lnTo>
                  <a:lnTo>
                    <a:pt x="328690" y="36575"/>
                  </a:lnTo>
                  <a:lnTo>
                    <a:pt x="356527" y="51053"/>
                  </a:lnTo>
                  <a:lnTo>
                    <a:pt x="361511" y="52577"/>
                  </a:lnTo>
                  <a:lnTo>
                    <a:pt x="389130" y="79374"/>
                  </a:lnTo>
                  <a:lnTo>
                    <a:pt x="389188" y="89788"/>
                  </a:lnTo>
                  <a:lnTo>
                    <a:pt x="388146" y="94741"/>
                  </a:lnTo>
                  <a:lnTo>
                    <a:pt x="383971" y="103504"/>
                  </a:lnTo>
                  <a:lnTo>
                    <a:pt x="380951" y="107314"/>
                  </a:lnTo>
                  <a:lnTo>
                    <a:pt x="373111" y="113664"/>
                  </a:lnTo>
                  <a:lnTo>
                    <a:pt x="368364" y="116077"/>
                  </a:lnTo>
                  <a:lnTo>
                    <a:pt x="363657" y="117474"/>
                  </a:lnTo>
                  <a:close/>
                </a:path>
                <a:path w="1468754" h="120650">
                  <a:moveTo>
                    <a:pt x="375053" y="26161"/>
                  </a:moveTo>
                  <a:lnTo>
                    <a:pt x="373897" y="25399"/>
                  </a:lnTo>
                  <a:lnTo>
                    <a:pt x="372668" y="24637"/>
                  </a:lnTo>
                  <a:lnTo>
                    <a:pt x="370067" y="23240"/>
                  </a:lnTo>
                  <a:lnTo>
                    <a:pt x="368722" y="22478"/>
                  </a:lnTo>
                  <a:lnTo>
                    <a:pt x="364907" y="20827"/>
                  </a:lnTo>
                  <a:lnTo>
                    <a:pt x="362103" y="19811"/>
                  </a:lnTo>
                  <a:lnTo>
                    <a:pt x="355744" y="17906"/>
                  </a:lnTo>
                  <a:lnTo>
                    <a:pt x="352246" y="17398"/>
                  </a:lnTo>
                  <a:lnTo>
                    <a:pt x="363737" y="17398"/>
                  </a:lnTo>
                  <a:lnTo>
                    <a:pt x="365935" y="18160"/>
                  </a:lnTo>
                  <a:lnTo>
                    <a:pt x="369944" y="20065"/>
                  </a:lnTo>
                  <a:lnTo>
                    <a:pt x="371352" y="20700"/>
                  </a:lnTo>
                  <a:lnTo>
                    <a:pt x="374100" y="22224"/>
                  </a:lnTo>
                  <a:lnTo>
                    <a:pt x="374287" y="22351"/>
                  </a:lnTo>
                  <a:lnTo>
                    <a:pt x="372803" y="24637"/>
                  </a:lnTo>
                  <a:lnTo>
                    <a:pt x="375053" y="26161"/>
                  </a:lnTo>
                  <a:close/>
                </a:path>
                <a:path w="1468754" h="120650">
                  <a:moveTo>
                    <a:pt x="375702" y="30098"/>
                  </a:moveTo>
                  <a:lnTo>
                    <a:pt x="351983" y="20192"/>
                  </a:lnTo>
                  <a:lnTo>
                    <a:pt x="363154" y="20192"/>
                  </a:lnTo>
                  <a:lnTo>
                    <a:pt x="364907" y="20827"/>
                  </a:lnTo>
                  <a:lnTo>
                    <a:pt x="368722" y="22478"/>
                  </a:lnTo>
                  <a:lnTo>
                    <a:pt x="370067" y="23240"/>
                  </a:lnTo>
                  <a:lnTo>
                    <a:pt x="372668" y="24637"/>
                  </a:lnTo>
                  <a:lnTo>
                    <a:pt x="373897" y="25399"/>
                  </a:lnTo>
                  <a:lnTo>
                    <a:pt x="375053" y="26161"/>
                  </a:lnTo>
                  <a:lnTo>
                    <a:pt x="378542" y="26161"/>
                  </a:lnTo>
                  <a:lnTo>
                    <a:pt x="375702" y="30098"/>
                  </a:lnTo>
                  <a:close/>
                </a:path>
                <a:path w="1468754" h="120650">
                  <a:moveTo>
                    <a:pt x="375053" y="26161"/>
                  </a:moveTo>
                  <a:lnTo>
                    <a:pt x="372803" y="24637"/>
                  </a:lnTo>
                  <a:lnTo>
                    <a:pt x="374392" y="22423"/>
                  </a:lnTo>
                  <a:lnTo>
                    <a:pt x="375409" y="23113"/>
                  </a:lnTo>
                  <a:lnTo>
                    <a:pt x="376644" y="23875"/>
                  </a:lnTo>
                  <a:lnTo>
                    <a:pt x="375053" y="26161"/>
                  </a:lnTo>
                  <a:close/>
                </a:path>
                <a:path w="1468754" h="120650">
                  <a:moveTo>
                    <a:pt x="350988" y="120268"/>
                  </a:moveTo>
                  <a:lnTo>
                    <a:pt x="336965" y="120268"/>
                  </a:lnTo>
                  <a:lnTo>
                    <a:pt x="330781" y="119379"/>
                  </a:lnTo>
                  <a:lnTo>
                    <a:pt x="299936" y="102361"/>
                  </a:lnTo>
                  <a:lnTo>
                    <a:pt x="314092" y="86613"/>
                  </a:lnTo>
                  <a:lnTo>
                    <a:pt x="318073" y="90677"/>
                  </a:lnTo>
                  <a:lnTo>
                    <a:pt x="314177" y="90677"/>
                  </a:lnTo>
                  <a:lnTo>
                    <a:pt x="312190" y="92582"/>
                  </a:lnTo>
                  <a:lnTo>
                    <a:pt x="312238" y="92836"/>
                  </a:lnTo>
                  <a:lnTo>
                    <a:pt x="303684" y="102361"/>
                  </a:lnTo>
                  <a:lnTo>
                    <a:pt x="305014" y="103758"/>
                  </a:lnTo>
                  <a:lnTo>
                    <a:pt x="337244" y="117474"/>
                  </a:lnTo>
                  <a:lnTo>
                    <a:pt x="363657" y="117474"/>
                  </a:lnTo>
                  <a:lnTo>
                    <a:pt x="357239" y="119379"/>
                  </a:lnTo>
                  <a:lnTo>
                    <a:pt x="350988" y="120268"/>
                  </a:lnTo>
                  <a:close/>
                </a:path>
                <a:path w="1468754" h="120650">
                  <a:moveTo>
                    <a:pt x="312334" y="92730"/>
                  </a:moveTo>
                  <a:lnTo>
                    <a:pt x="312190" y="92582"/>
                  </a:lnTo>
                  <a:lnTo>
                    <a:pt x="314177" y="90677"/>
                  </a:lnTo>
                  <a:lnTo>
                    <a:pt x="312334" y="92730"/>
                  </a:lnTo>
                  <a:close/>
                </a:path>
                <a:path w="1468754" h="120650">
                  <a:moveTo>
                    <a:pt x="314244" y="94682"/>
                  </a:moveTo>
                  <a:lnTo>
                    <a:pt x="312438" y="92836"/>
                  </a:lnTo>
                  <a:lnTo>
                    <a:pt x="312460" y="92590"/>
                  </a:lnTo>
                  <a:lnTo>
                    <a:pt x="314177" y="90677"/>
                  </a:lnTo>
                  <a:lnTo>
                    <a:pt x="316116" y="92582"/>
                  </a:lnTo>
                  <a:lnTo>
                    <a:pt x="314244" y="94682"/>
                  </a:lnTo>
                  <a:close/>
                </a:path>
                <a:path w="1468754" h="120650">
                  <a:moveTo>
                    <a:pt x="316123" y="92590"/>
                  </a:moveTo>
                  <a:lnTo>
                    <a:pt x="314177" y="90677"/>
                  </a:lnTo>
                  <a:lnTo>
                    <a:pt x="316244" y="92455"/>
                  </a:lnTo>
                  <a:lnTo>
                    <a:pt x="316123" y="92590"/>
                  </a:lnTo>
                  <a:close/>
                </a:path>
                <a:path w="1468754" h="120650">
                  <a:moveTo>
                    <a:pt x="321895" y="96773"/>
                  </a:moveTo>
                  <a:lnTo>
                    <a:pt x="318947" y="94868"/>
                  </a:lnTo>
                  <a:lnTo>
                    <a:pt x="316374" y="92836"/>
                  </a:lnTo>
                  <a:lnTo>
                    <a:pt x="316244" y="92455"/>
                  </a:lnTo>
                  <a:lnTo>
                    <a:pt x="314177" y="90677"/>
                  </a:lnTo>
                  <a:lnTo>
                    <a:pt x="318073" y="90677"/>
                  </a:lnTo>
                  <a:lnTo>
                    <a:pt x="320622" y="92730"/>
                  </a:lnTo>
                  <a:lnTo>
                    <a:pt x="323336" y="94360"/>
                  </a:lnTo>
                  <a:lnTo>
                    <a:pt x="321895" y="96773"/>
                  </a:lnTo>
                  <a:close/>
                </a:path>
                <a:path w="1468754" h="120650">
                  <a:moveTo>
                    <a:pt x="348247" y="105409"/>
                  </a:moveTo>
                  <a:lnTo>
                    <a:pt x="338845" y="105409"/>
                  </a:lnTo>
                  <a:lnTo>
                    <a:pt x="334297" y="104774"/>
                  </a:lnTo>
                  <a:lnTo>
                    <a:pt x="314244" y="94682"/>
                  </a:lnTo>
                  <a:lnTo>
                    <a:pt x="316123" y="92590"/>
                  </a:lnTo>
                  <a:lnTo>
                    <a:pt x="316374" y="92836"/>
                  </a:lnTo>
                  <a:lnTo>
                    <a:pt x="318947" y="94868"/>
                  </a:lnTo>
                  <a:lnTo>
                    <a:pt x="339152" y="102742"/>
                  </a:lnTo>
                  <a:lnTo>
                    <a:pt x="361383" y="102742"/>
                  </a:lnTo>
                  <a:lnTo>
                    <a:pt x="359204" y="103631"/>
                  </a:lnTo>
                  <a:lnTo>
                    <a:pt x="352109" y="105155"/>
                  </a:lnTo>
                  <a:lnTo>
                    <a:pt x="348247" y="105409"/>
                  </a:lnTo>
                  <a:close/>
                </a:path>
                <a:path w="1468754" h="120650">
                  <a:moveTo>
                    <a:pt x="303684" y="102361"/>
                  </a:moveTo>
                  <a:lnTo>
                    <a:pt x="312334" y="92730"/>
                  </a:lnTo>
                  <a:lnTo>
                    <a:pt x="314244" y="94682"/>
                  </a:lnTo>
                  <a:lnTo>
                    <a:pt x="309058" y="100456"/>
                  </a:lnTo>
                  <a:lnTo>
                    <a:pt x="305726" y="100456"/>
                  </a:lnTo>
                  <a:lnTo>
                    <a:pt x="303684" y="102361"/>
                  </a:lnTo>
                  <a:close/>
                </a:path>
                <a:path w="1468754" h="120650">
                  <a:moveTo>
                    <a:pt x="321895" y="96773"/>
                  </a:moveTo>
                  <a:lnTo>
                    <a:pt x="323283" y="94360"/>
                  </a:lnTo>
                  <a:lnTo>
                    <a:pt x="321895" y="96773"/>
                  </a:lnTo>
                  <a:close/>
                </a:path>
                <a:path w="1468754" h="120650">
                  <a:moveTo>
                    <a:pt x="323323" y="94383"/>
                  </a:moveTo>
                  <a:close/>
                </a:path>
                <a:path w="1468754" h="120650">
                  <a:moveTo>
                    <a:pt x="348055" y="102742"/>
                  </a:moveTo>
                  <a:lnTo>
                    <a:pt x="339152" y="102742"/>
                  </a:lnTo>
                  <a:lnTo>
                    <a:pt x="334903" y="102107"/>
                  </a:lnTo>
                  <a:lnTo>
                    <a:pt x="327618" y="99567"/>
                  </a:lnTo>
                  <a:lnTo>
                    <a:pt x="324497" y="98170"/>
                  </a:lnTo>
                  <a:lnTo>
                    <a:pt x="321895" y="96773"/>
                  </a:lnTo>
                  <a:lnTo>
                    <a:pt x="323323" y="94383"/>
                  </a:lnTo>
                  <a:lnTo>
                    <a:pt x="325728" y="95757"/>
                  </a:lnTo>
                  <a:lnTo>
                    <a:pt x="328686" y="97027"/>
                  </a:lnTo>
                  <a:lnTo>
                    <a:pt x="335508" y="99313"/>
                  </a:lnTo>
                  <a:lnTo>
                    <a:pt x="339459" y="99948"/>
                  </a:lnTo>
                  <a:lnTo>
                    <a:pt x="361135" y="99948"/>
                  </a:lnTo>
                  <a:lnTo>
                    <a:pt x="358316" y="100964"/>
                  </a:lnTo>
                  <a:lnTo>
                    <a:pt x="351726" y="102361"/>
                  </a:lnTo>
                  <a:lnTo>
                    <a:pt x="348055" y="102742"/>
                  </a:lnTo>
                  <a:close/>
                </a:path>
                <a:path w="1468754" h="120650">
                  <a:moveTo>
                    <a:pt x="350441" y="114680"/>
                  </a:moveTo>
                  <a:lnTo>
                    <a:pt x="337523" y="114680"/>
                  </a:lnTo>
                  <a:lnTo>
                    <a:pt x="331884" y="113918"/>
                  </a:lnTo>
                  <a:lnTo>
                    <a:pt x="307576" y="102107"/>
                  </a:lnTo>
                  <a:lnTo>
                    <a:pt x="314244" y="94682"/>
                  </a:lnTo>
                  <a:lnTo>
                    <a:pt x="314550" y="94995"/>
                  </a:lnTo>
                  <a:lnTo>
                    <a:pt x="317305" y="97154"/>
                  </a:lnTo>
                  <a:lnTo>
                    <a:pt x="338845" y="105409"/>
                  </a:lnTo>
                  <a:lnTo>
                    <a:pt x="374453" y="105409"/>
                  </a:lnTo>
                  <a:lnTo>
                    <a:pt x="370202" y="108838"/>
                  </a:lnTo>
                  <a:lnTo>
                    <a:pt x="366075" y="110870"/>
                  </a:lnTo>
                  <a:lnTo>
                    <a:pt x="356157" y="113918"/>
                  </a:lnTo>
                  <a:lnTo>
                    <a:pt x="350441" y="114680"/>
                  </a:lnTo>
                  <a:close/>
                </a:path>
                <a:path w="1468754" h="120650">
                  <a:moveTo>
                    <a:pt x="305751" y="104139"/>
                  </a:moveTo>
                  <a:lnTo>
                    <a:pt x="303684" y="102361"/>
                  </a:lnTo>
                  <a:lnTo>
                    <a:pt x="305726" y="100456"/>
                  </a:lnTo>
                  <a:lnTo>
                    <a:pt x="306937" y="101726"/>
                  </a:lnTo>
                  <a:lnTo>
                    <a:pt x="307349" y="102107"/>
                  </a:lnTo>
                  <a:lnTo>
                    <a:pt x="307347" y="102361"/>
                  </a:lnTo>
                  <a:lnTo>
                    <a:pt x="305751" y="104139"/>
                  </a:lnTo>
                  <a:close/>
                </a:path>
                <a:path w="1468754" h="120650">
                  <a:moveTo>
                    <a:pt x="307473" y="102222"/>
                  </a:moveTo>
                  <a:lnTo>
                    <a:pt x="306937" y="101726"/>
                  </a:lnTo>
                  <a:lnTo>
                    <a:pt x="305726" y="100456"/>
                  </a:lnTo>
                  <a:lnTo>
                    <a:pt x="309058" y="100456"/>
                  </a:lnTo>
                  <a:lnTo>
                    <a:pt x="307473" y="102222"/>
                  </a:lnTo>
                  <a:close/>
                </a:path>
                <a:path w="1468754" h="120650">
                  <a:moveTo>
                    <a:pt x="309869" y="104139"/>
                  </a:moveTo>
                  <a:lnTo>
                    <a:pt x="305751" y="104139"/>
                  </a:lnTo>
                  <a:lnTo>
                    <a:pt x="307473" y="102222"/>
                  </a:lnTo>
                  <a:lnTo>
                    <a:pt x="308311" y="102996"/>
                  </a:lnTo>
                  <a:lnTo>
                    <a:pt x="309869" y="104139"/>
                  </a:lnTo>
                  <a:close/>
                </a:path>
                <a:path w="1468754" h="120650">
                  <a:moveTo>
                    <a:pt x="350714" y="117474"/>
                  </a:moveTo>
                  <a:lnTo>
                    <a:pt x="337244" y="117474"/>
                  </a:lnTo>
                  <a:lnTo>
                    <a:pt x="331333" y="116712"/>
                  </a:lnTo>
                  <a:lnTo>
                    <a:pt x="303684" y="102361"/>
                  </a:lnTo>
                  <a:lnTo>
                    <a:pt x="305751" y="104139"/>
                  </a:lnTo>
                  <a:lnTo>
                    <a:pt x="309869" y="104139"/>
                  </a:lnTo>
                  <a:lnTo>
                    <a:pt x="337523" y="114680"/>
                  </a:lnTo>
                  <a:lnTo>
                    <a:pt x="363011" y="114680"/>
                  </a:lnTo>
                  <a:lnTo>
                    <a:pt x="356698" y="116585"/>
                  </a:lnTo>
                  <a:lnTo>
                    <a:pt x="350714" y="117474"/>
                  </a:lnTo>
                  <a:close/>
                </a:path>
                <a:path w="1468754" h="120650">
                  <a:moveTo>
                    <a:pt x="481976" y="119410"/>
                  </a:moveTo>
                  <a:lnTo>
                    <a:pt x="403756" y="119410"/>
                  </a:lnTo>
                  <a:lnTo>
                    <a:pt x="403756" y="867"/>
                  </a:lnTo>
                  <a:lnTo>
                    <a:pt x="481976" y="867"/>
                  </a:lnTo>
                  <a:lnTo>
                    <a:pt x="481976" y="3642"/>
                  </a:lnTo>
                  <a:lnTo>
                    <a:pt x="406531" y="3642"/>
                  </a:lnTo>
                  <a:lnTo>
                    <a:pt x="406531" y="116635"/>
                  </a:lnTo>
                  <a:lnTo>
                    <a:pt x="481976" y="116635"/>
                  </a:lnTo>
                  <a:lnTo>
                    <a:pt x="481976" y="119410"/>
                  </a:lnTo>
                  <a:close/>
                </a:path>
                <a:path w="1468754" h="120650">
                  <a:moveTo>
                    <a:pt x="409306" y="116635"/>
                  </a:moveTo>
                  <a:lnTo>
                    <a:pt x="406531" y="116635"/>
                  </a:lnTo>
                  <a:lnTo>
                    <a:pt x="406531" y="3642"/>
                  </a:lnTo>
                  <a:lnTo>
                    <a:pt x="409306" y="3642"/>
                  </a:lnTo>
                  <a:lnTo>
                    <a:pt x="409306" y="116635"/>
                  </a:lnTo>
                  <a:close/>
                </a:path>
                <a:path w="1468754" h="120650">
                  <a:moveTo>
                    <a:pt x="476426" y="116635"/>
                  </a:moveTo>
                  <a:lnTo>
                    <a:pt x="409306" y="116635"/>
                  </a:lnTo>
                  <a:lnTo>
                    <a:pt x="409306" y="3642"/>
                  </a:lnTo>
                  <a:lnTo>
                    <a:pt x="476426" y="3642"/>
                  </a:lnTo>
                  <a:lnTo>
                    <a:pt x="476426" y="15695"/>
                  </a:lnTo>
                  <a:lnTo>
                    <a:pt x="419366" y="15695"/>
                  </a:lnTo>
                  <a:lnTo>
                    <a:pt x="419366" y="55585"/>
                  </a:lnTo>
                  <a:lnTo>
                    <a:pt x="468361" y="55585"/>
                  </a:lnTo>
                  <a:lnTo>
                    <a:pt x="468361" y="64778"/>
                  </a:lnTo>
                  <a:lnTo>
                    <a:pt x="419366" y="64778"/>
                  </a:lnTo>
                  <a:lnTo>
                    <a:pt x="419366" y="104668"/>
                  </a:lnTo>
                  <a:lnTo>
                    <a:pt x="476426" y="104668"/>
                  </a:lnTo>
                  <a:lnTo>
                    <a:pt x="476426" y="116635"/>
                  </a:lnTo>
                  <a:close/>
                </a:path>
                <a:path w="1468754" h="120650">
                  <a:moveTo>
                    <a:pt x="479201" y="18470"/>
                  </a:moveTo>
                  <a:lnTo>
                    <a:pt x="476426" y="18470"/>
                  </a:lnTo>
                  <a:lnTo>
                    <a:pt x="476426" y="3642"/>
                  </a:lnTo>
                  <a:lnTo>
                    <a:pt x="479201" y="3642"/>
                  </a:lnTo>
                  <a:lnTo>
                    <a:pt x="479201" y="18470"/>
                  </a:lnTo>
                  <a:close/>
                </a:path>
                <a:path w="1468754" h="120650">
                  <a:moveTo>
                    <a:pt x="481976" y="21245"/>
                  </a:moveTo>
                  <a:lnTo>
                    <a:pt x="424915" y="21245"/>
                  </a:lnTo>
                  <a:lnTo>
                    <a:pt x="424915" y="18470"/>
                  </a:lnTo>
                  <a:lnTo>
                    <a:pt x="479201" y="18470"/>
                  </a:lnTo>
                  <a:lnTo>
                    <a:pt x="479201" y="3642"/>
                  </a:lnTo>
                  <a:lnTo>
                    <a:pt x="481976" y="3642"/>
                  </a:lnTo>
                  <a:lnTo>
                    <a:pt x="481976" y="21245"/>
                  </a:lnTo>
                  <a:close/>
                </a:path>
                <a:path w="1468754" h="120650">
                  <a:moveTo>
                    <a:pt x="468361" y="55585"/>
                  </a:moveTo>
                  <a:lnTo>
                    <a:pt x="419366" y="55585"/>
                  </a:lnTo>
                  <a:lnTo>
                    <a:pt x="419366" y="15695"/>
                  </a:lnTo>
                  <a:lnTo>
                    <a:pt x="476426" y="15695"/>
                  </a:lnTo>
                  <a:lnTo>
                    <a:pt x="476426" y="18470"/>
                  </a:lnTo>
                  <a:lnTo>
                    <a:pt x="422141" y="18470"/>
                  </a:lnTo>
                  <a:lnTo>
                    <a:pt x="422141" y="52811"/>
                  </a:lnTo>
                  <a:lnTo>
                    <a:pt x="468361" y="52811"/>
                  </a:lnTo>
                  <a:lnTo>
                    <a:pt x="468361" y="55585"/>
                  </a:lnTo>
                  <a:close/>
                </a:path>
                <a:path w="1468754" h="120650">
                  <a:moveTo>
                    <a:pt x="424915" y="52811"/>
                  </a:moveTo>
                  <a:lnTo>
                    <a:pt x="422141" y="52811"/>
                  </a:lnTo>
                  <a:lnTo>
                    <a:pt x="422141" y="18470"/>
                  </a:lnTo>
                  <a:lnTo>
                    <a:pt x="424915" y="18470"/>
                  </a:lnTo>
                  <a:lnTo>
                    <a:pt x="424915" y="52811"/>
                  </a:lnTo>
                  <a:close/>
                </a:path>
                <a:path w="1468754" h="120650">
                  <a:moveTo>
                    <a:pt x="473911" y="70327"/>
                  </a:moveTo>
                  <a:lnTo>
                    <a:pt x="424915" y="70327"/>
                  </a:lnTo>
                  <a:lnTo>
                    <a:pt x="424915" y="67553"/>
                  </a:lnTo>
                  <a:lnTo>
                    <a:pt x="471136" y="67553"/>
                  </a:lnTo>
                  <a:lnTo>
                    <a:pt x="471136" y="52811"/>
                  </a:lnTo>
                  <a:lnTo>
                    <a:pt x="424915" y="52811"/>
                  </a:lnTo>
                  <a:lnTo>
                    <a:pt x="424915" y="50036"/>
                  </a:lnTo>
                  <a:lnTo>
                    <a:pt x="473911" y="50036"/>
                  </a:lnTo>
                  <a:lnTo>
                    <a:pt x="473911" y="70327"/>
                  </a:lnTo>
                  <a:close/>
                </a:path>
                <a:path w="1468754" h="120650">
                  <a:moveTo>
                    <a:pt x="471136" y="67553"/>
                  </a:moveTo>
                  <a:lnTo>
                    <a:pt x="468361" y="67553"/>
                  </a:lnTo>
                  <a:lnTo>
                    <a:pt x="468361" y="52811"/>
                  </a:lnTo>
                  <a:lnTo>
                    <a:pt x="471136" y="52811"/>
                  </a:lnTo>
                  <a:lnTo>
                    <a:pt x="471136" y="67553"/>
                  </a:lnTo>
                  <a:close/>
                </a:path>
                <a:path w="1468754" h="120650">
                  <a:moveTo>
                    <a:pt x="476426" y="104668"/>
                  </a:moveTo>
                  <a:lnTo>
                    <a:pt x="419366" y="104668"/>
                  </a:lnTo>
                  <a:lnTo>
                    <a:pt x="419366" y="64778"/>
                  </a:lnTo>
                  <a:lnTo>
                    <a:pt x="468361" y="64778"/>
                  </a:lnTo>
                  <a:lnTo>
                    <a:pt x="468361" y="67553"/>
                  </a:lnTo>
                  <a:lnTo>
                    <a:pt x="422141" y="67553"/>
                  </a:lnTo>
                  <a:lnTo>
                    <a:pt x="422141" y="101893"/>
                  </a:lnTo>
                  <a:lnTo>
                    <a:pt x="476426" y="101893"/>
                  </a:lnTo>
                  <a:lnTo>
                    <a:pt x="476426" y="104668"/>
                  </a:lnTo>
                  <a:close/>
                </a:path>
                <a:path w="1468754" h="120650">
                  <a:moveTo>
                    <a:pt x="424915" y="101893"/>
                  </a:moveTo>
                  <a:lnTo>
                    <a:pt x="422141" y="101893"/>
                  </a:lnTo>
                  <a:lnTo>
                    <a:pt x="422141" y="67553"/>
                  </a:lnTo>
                  <a:lnTo>
                    <a:pt x="424915" y="67553"/>
                  </a:lnTo>
                  <a:lnTo>
                    <a:pt x="424915" y="101893"/>
                  </a:lnTo>
                  <a:close/>
                </a:path>
                <a:path w="1468754" h="120650">
                  <a:moveTo>
                    <a:pt x="481976" y="116635"/>
                  </a:moveTo>
                  <a:lnTo>
                    <a:pt x="479201" y="116635"/>
                  </a:lnTo>
                  <a:lnTo>
                    <a:pt x="479201" y="101893"/>
                  </a:lnTo>
                  <a:lnTo>
                    <a:pt x="424915" y="101893"/>
                  </a:lnTo>
                  <a:lnTo>
                    <a:pt x="424915" y="99118"/>
                  </a:lnTo>
                  <a:lnTo>
                    <a:pt x="481976" y="99118"/>
                  </a:lnTo>
                  <a:lnTo>
                    <a:pt x="481976" y="116635"/>
                  </a:lnTo>
                  <a:close/>
                </a:path>
                <a:path w="1468754" h="120650">
                  <a:moveTo>
                    <a:pt x="479201" y="116635"/>
                  </a:moveTo>
                  <a:lnTo>
                    <a:pt x="476426" y="116635"/>
                  </a:lnTo>
                  <a:lnTo>
                    <a:pt x="476426" y="101893"/>
                  </a:lnTo>
                  <a:lnTo>
                    <a:pt x="479201" y="101893"/>
                  </a:lnTo>
                  <a:lnTo>
                    <a:pt x="479201" y="116635"/>
                  </a:lnTo>
                  <a:close/>
                </a:path>
                <a:path w="1468754" h="120650">
                  <a:moveTo>
                    <a:pt x="519784" y="119410"/>
                  </a:moveTo>
                  <a:lnTo>
                    <a:pt x="498625" y="119410"/>
                  </a:lnTo>
                  <a:lnTo>
                    <a:pt x="498625" y="867"/>
                  </a:lnTo>
                  <a:lnTo>
                    <a:pt x="519784" y="867"/>
                  </a:lnTo>
                  <a:lnTo>
                    <a:pt x="519784" y="3642"/>
                  </a:lnTo>
                  <a:lnTo>
                    <a:pt x="501400" y="3642"/>
                  </a:lnTo>
                  <a:lnTo>
                    <a:pt x="501400" y="116635"/>
                  </a:lnTo>
                  <a:lnTo>
                    <a:pt x="519784" y="116635"/>
                  </a:lnTo>
                  <a:lnTo>
                    <a:pt x="519784" y="119410"/>
                  </a:lnTo>
                  <a:close/>
                </a:path>
                <a:path w="1468754" h="120650">
                  <a:moveTo>
                    <a:pt x="566525" y="52811"/>
                  </a:moveTo>
                  <a:lnTo>
                    <a:pt x="563750" y="52811"/>
                  </a:lnTo>
                  <a:lnTo>
                    <a:pt x="563750" y="867"/>
                  </a:lnTo>
                  <a:lnTo>
                    <a:pt x="584909" y="867"/>
                  </a:lnTo>
                  <a:lnTo>
                    <a:pt x="584909" y="3642"/>
                  </a:lnTo>
                  <a:lnTo>
                    <a:pt x="566525" y="3642"/>
                  </a:lnTo>
                  <a:lnTo>
                    <a:pt x="566525" y="52811"/>
                  </a:lnTo>
                  <a:close/>
                </a:path>
                <a:path w="1468754" h="120650">
                  <a:moveTo>
                    <a:pt x="504175" y="116635"/>
                  </a:moveTo>
                  <a:lnTo>
                    <a:pt x="501400" y="116635"/>
                  </a:lnTo>
                  <a:lnTo>
                    <a:pt x="501400" y="3642"/>
                  </a:lnTo>
                  <a:lnTo>
                    <a:pt x="504175" y="3642"/>
                  </a:lnTo>
                  <a:lnTo>
                    <a:pt x="504175" y="116635"/>
                  </a:lnTo>
                  <a:close/>
                </a:path>
                <a:path w="1468754" h="120650">
                  <a:moveTo>
                    <a:pt x="514235" y="116635"/>
                  </a:moveTo>
                  <a:lnTo>
                    <a:pt x="504175" y="116635"/>
                  </a:lnTo>
                  <a:lnTo>
                    <a:pt x="504175" y="3642"/>
                  </a:lnTo>
                  <a:lnTo>
                    <a:pt x="514235" y="3642"/>
                  </a:lnTo>
                  <a:lnTo>
                    <a:pt x="514235" y="55585"/>
                  </a:lnTo>
                  <a:lnTo>
                    <a:pt x="579359" y="55585"/>
                  </a:lnTo>
                  <a:lnTo>
                    <a:pt x="579359" y="64778"/>
                  </a:lnTo>
                  <a:lnTo>
                    <a:pt x="514235" y="64778"/>
                  </a:lnTo>
                  <a:lnTo>
                    <a:pt x="514235" y="116635"/>
                  </a:lnTo>
                  <a:close/>
                </a:path>
                <a:path w="1468754" h="120650">
                  <a:moveTo>
                    <a:pt x="569300" y="55585"/>
                  </a:moveTo>
                  <a:lnTo>
                    <a:pt x="514235" y="55585"/>
                  </a:lnTo>
                  <a:lnTo>
                    <a:pt x="514235" y="3642"/>
                  </a:lnTo>
                  <a:lnTo>
                    <a:pt x="517009" y="3642"/>
                  </a:lnTo>
                  <a:lnTo>
                    <a:pt x="517009" y="52811"/>
                  </a:lnTo>
                  <a:lnTo>
                    <a:pt x="569300" y="52811"/>
                  </a:lnTo>
                  <a:lnTo>
                    <a:pt x="569300" y="55585"/>
                  </a:lnTo>
                  <a:close/>
                </a:path>
                <a:path w="1468754" h="120650">
                  <a:moveTo>
                    <a:pt x="519784" y="52811"/>
                  </a:moveTo>
                  <a:lnTo>
                    <a:pt x="517009" y="52811"/>
                  </a:lnTo>
                  <a:lnTo>
                    <a:pt x="517009" y="3642"/>
                  </a:lnTo>
                  <a:lnTo>
                    <a:pt x="519784" y="3642"/>
                  </a:lnTo>
                  <a:lnTo>
                    <a:pt x="519784" y="52811"/>
                  </a:lnTo>
                  <a:close/>
                </a:path>
                <a:path w="1468754" h="120650">
                  <a:moveTo>
                    <a:pt x="569300" y="52811"/>
                  </a:moveTo>
                  <a:lnTo>
                    <a:pt x="566525" y="52811"/>
                  </a:lnTo>
                  <a:lnTo>
                    <a:pt x="566525" y="3642"/>
                  </a:lnTo>
                  <a:lnTo>
                    <a:pt x="569300" y="3642"/>
                  </a:lnTo>
                  <a:lnTo>
                    <a:pt x="569300" y="52811"/>
                  </a:lnTo>
                  <a:close/>
                </a:path>
                <a:path w="1468754" h="120650">
                  <a:moveTo>
                    <a:pt x="579359" y="55585"/>
                  </a:moveTo>
                  <a:lnTo>
                    <a:pt x="569300" y="55585"/>
                  </a:lnTo>
                  <a:lnTo>
                    <a:pt x="569300" y="3642"/>
                  </a:lnTo>
                  <a:lnTo>
                    <a:pt x="579359" y="3642"/>
                  </a:lnTo>
                  <a:lnTo>
                    <a:pt x="579359" y="55585"/>
                  </a:lnTo>
                  <a:close/>
                </a:path>
                <a:path w="1468754" h="120650">
                  <a:moveTo>
                    <a:pt x="582134" y="116635"/>
                  </a:moveTo>
                  <a:lnTo>
                    <a:pt x="579359" y="116635"/>
                  </a:lnTo>
                  <a:lnTo>
                    <a:pt x="579359" y="3642"/>
                  </a:lnTo>
                  <a:lnTo>
                    <a:pt x="582134" y="3642"/>
                  </a:lnTo>
                  <a:lnTo>
                    <a:pt x="582134" y="116635"/>
                  </a:lnTo>
                  <a:close/>
                </a:path>
                <a:path w="1468754" h="120650">
                  <a:moveTo>
                    <a:pt x="584909" y="116635"/>
                  </a:moveTo>
                  <a:lnTo>
                    <a:pt x="582134" y="116635"/>
                  </a:lnTo>
                  <a:lnTo>
                    <a:pt x="582134" y="3642"/>
                  </a:lnTo>
                  <a:lnTo>
                    <a:pt x="584909" y="3642"/>
                  </a:lnTo>
                  <a:lnTo>
                    <a:pt x="584909" y="116635"/>
                  </a:lnTo>
                  <a:close/>
                </a:path>
                <a:path w="1468754" h="120650">
                  <a:moveTo>
                    <a:pt x="563750" y="52811"/>
                  </a:moveTo>
                  <a:lnTo>
                    <a:pt x="519784" y="52811"/>
                  </a:lnTo>
                  <a:lnTo>
                    <a:pt x="519784" y="50036"/>
                  </a:lnTo>
                  <a:lnTo>
                    <a:pt x="563750" y="50036"/>
                  </a:lnTo>
                  <a:lnTo>
                    <a:pt x="563750" y="52811"/>
                  </a:lnTo>
                  <a:close/>
                </a:path>
                <a:path w="1468754" h="120650">
                  <a:moveTo>
                    <a:pt x="517009" y="116635"/>
                  </a:moveTo>
                  <a:lnTo>
                    <a:pt x="514235" y="116635"/>
                  </a:lnTo>
                  <a:lnTo>
                    <a:pt x="514235" y="64778"/>
                  </a:lnTo>
                  <a:lnTo>
                    <a:pt x="569300" y="64778"/>
                  </a:lnTo>
                  <a:lnTo>
                    <a:pt x="569300" y="67553"/>
                  </a:lnTo>
                  <a:lnTo>
                    <a:pt x="517009" y="67553"/>
                  </a:lnTo>
                  <a:lnTo>
                    <a:pt x="517009" y="116635"/>
                  </a:lnTo>
                  <a:close/>
                </a:path>
                <a:path w="1468754" h="120650">
                  <a:moveTo>
                    <a:pt x="579359" y="116635"/>
                  </a:moveTo>
                  <a:lnTo>
                    <a:pt x="569300" y="116635"/>
                  </a:lnTo>
                  <a:lnTo>
                    <a:pt x="569300" y="64778"/>
                  </a:lnTo>
                  <a:lnTo>
                    <a:pt x="579359" y="64778"/>
                  </a:lnTo>
                  <a:lnTo>
                    <a:pt x="579359" y="116635"/>
                  </a:lnTo>
                  <a:close/>
                </a:path>
                <a:path w="1468754" h="120650">
                  <a:moveTo>
                    <a:pt x="519784" y="116635"/>
                  </a:moveTo>
                  <a:lnTo>
                    <a:pt x="517009" y="116635"/>
                  </a:lnTo>
                  <a:lnTo>
                    <a:pt x="517009" y="67553"/>
                  </a:lnTo>
                  <a:lnTo>
                    <a:pt x="519784" y="67553"/>
                  </a:lnTo>
                  <a:lnTo>
                    <a:pt x="519784" y="116635"/>
                  </a:lnTo>
                  <a:close/>
                </a:path>
                <a:path w="1468754" h="120650">
                  <a:moveTo>
                    <a:pt x="563750" y="70327"/>
                  </a:moveTo>
                  <a:lnTo>
                    <a:pt x="519784" y="70327"/>
                  </a:lnTo>
                  <a:lnTo>
                    <a:pt x="519784" y="67553"/>
                  </a:lnTo>
                  <a:lnTo>
                    <a:pt x="563750" y="67553"/>
                  </a:lnTo>
                  <a:lnTo>
                    <a:pt x="563750" y="70327"/>
                  </a:lnTo>
                  <a:close/>
                </a:path>
                <a:path w="1468754" h="120650">
                  <a:moveTo>
                    <a:pt x="584909" y="119410"/>
                  </a:moveTo>
                  <a:lnTo>
                    <a:pt x="563750" y="119410"/>
                  </a:lnTo>
                  <a:lnTo>
                    <a:pt x="563750" y="67553"/>
                  </a:lnTo>
                  <a:lnTo>
                    <a:pt x="566525" y="67553"/>
                  </a:lnTo>
                  <a:lnTo>
                    <a:pt x="566525" y="116635"/>
                  </a:lnTo>
                  <a:lnTo>
                    <a:pt x="584909" y="116635"/>
                  </a:lnTo>
                  <a:lnTo>
                    <a:pt x="584909" y="119410"/>
                  </a:lnTo>
                  <a:close/>
                </a:path>
                <a:path w="1468754" h="120650">
                  <a:moveTo>
                    <a:pt x="569300" y="116635"/>
                  </a:moveTo>
                  <a:lnTo>
                    <a:pt x="566525" y="116635"/>
                  </a:lnTo>
                  <a:lnTo>
                    <a:pt x="566525" y="67553"/>
                  </a:lnTo>
                  <a:lnTo>
                    <a:pt x="569300" y="67553"/>
                  </a:lnTo>
                  <a:lnTo>
                    <a:pt x="569300" y="116635"/>
                  </a:lnTo>
                  <a:close/>
                </a:path>
                <a:path w="1468754" h="120650">
                  <a:moveTo>
                    <a:pt x="683767" y="119410"/>
                  </a:moveTo>
                  <a:lnTo>
                    <a:pt x="605548" y="119410"/>
                  </a:lnTo>
                  <a:lnTo>
                    <a:pt x="605548" y="867"/>
                  </a:lnTo>
                  <a:lnTo>
                    <a:pt x="626707" y="867"/>
                  </a:lnTo>
                  <a:lnTo>
                    <a:pt x="626707" y="3642"/>
                  </a:lnTo>
                  <a:lnTo>
                    <a:pt x="608323" y="3642"/>
                  </a:lnTo>
                  <a:lnTo>
                    <a:pt x="608323" y="116635"/>
                  </a:lnTo>
                  <a:lnTo>
                    <a:pt x="683767" y="116635"/>
                  </a:lnTo>
                  <a:lnTo>
                    <a:pt x="683767" y="119410"/>
                  </a:lnTo>
                  <a:close/>
                </a:path>
                <a:path w="1468754" h="120650">
                  <a:moveTo>
                    <a:pt x="611098" y="116635"/>
                  </a:moveTo>
                  <a:lnTo>
                    <a:pt x="608323" y="116635"/>
                  </a:lnTo>
                  <a:lnTo>
                    <a:pt x="608323" y="3642"/>
                  </a:lnTo>
                  <a:lnTo>
                    <a:pt x="611098" y="3642"/>
                  </a:lnTo>
                  <a:lnTo>
                    <a:pt x="611098" y="116635"/>
                  </a:lnTo>
                  <a:close/>
                </a:path>
                <a:path w="1468754" h="120650">
                  <a:moveTo>
                    <a:pt x="678217" y="116635"/>
                  </a:moveTo>
                  <a:lnTo>
                    <a:pt x="611098" y="116635"/>
                  </a:lnTo>
                  <a:lnTo>
                    <a:pt x="611098" y="3642"/>
                  </a:lnTo>
                  <a:lnTo>
                    <a:pt x="621157" y="3642"/>
                  </a:lnTo>
                  <a:lnTo>
                    <a:pt x="621157" y="104668"/>
                  </a:lnTo>
                  <a:lnTo>
                    <a:pt x="678217" y="104668"/>
                  </a:lnTo>
                  <a:lnTo>
                    <a:pt x="678217" y="116635"/>
                  </a:lnTo>
                  <a:close/>
                </a:path>
                <a:path w="1468754" h="120650">
                  <a:moveTo>
                    <a:pt x="678217" y="104668"/>
                  </a:moveTo>
                  <a:lnTo>
                    <a:pt x="621157" y="104668"/>
                  </a:lnTo>
                  <a:lnTo>
                    <a:pt x="621157" y="3642"/>
                  </a:lnTo>
                  <a:lnTo>
                    <a:pt x="623932" y="3642"/>
                  </a:lnTo>
                  <a:lnTo>
                    <a:pt x="623932" y="101893"/>
                  </a:lnTo>
                  <a:lnTo>
                    <a:pt x="678217" y="101893"/>
                  </a:lnTo>
                  <a:lnTo>
                    <a:pt x="678217" y="104668"/>
                  </a:lnTo>
                  <a:close/>
                </a:path>
                <a:path w="1468754" h="120650">
                  <a:moveTo>
                    <a:pt x="626707" y="101893"/>
                  </a:moveTo>
                  <a:lnTo>
                    <a:pt x="623932" y="101893"/>
                  </a:lnTo>
                  <a:lnTo>
                    <a:pt x="623932" y="3642"/>
                  </a:lnTo>
                  <a:lnTo>
                    <a:pt x="626707" y="3642"/>
                  </a:lnTo>
                  <a:lnTo>
                    <a:pt x="626707" y="101893"/>
                  </a:lnTo>
                  <a:close/>
                </a:path>
                <a:path w="1468754" h="120650">
                  <a:moveTo>
                    <a:pt x="683767" y="116635"/>
                  </a:moveTo>
                  <a:lnTo>
                    <a:pt x="680992" y="116635"/>
                  </a:lnTo>
                  <a:lnTo>
                    <a:pt x="680992" y="101893"/>
                  </a:lnTo>
                  <a:lnTo>
                    <a:pt x="626707" y="101893"/>
                  </a:lnTo>
                  <a:lnTo>
                    <a:pt x="626707" y="99118"/>
                  </a:lnTo>
                  <a:lnTo>
                    <a:pt x="683767" y="99118"/>
                  </a:lnTo>
                  <a:lnTo>
                    <a:pt x="683767" y="116635"/>
                  </a:lnTo>
                  <a:close/>
                </a:path>
                <a:path w="1468754" h="120650">
                  <a:moveTo>
                    <a:pt x="680992" y="116635"/>
                  </a:moveTo>
                  <a:lnTo>
                    <a:pt x="678217" y="116635"/>
                  </a:lnTo>
                  <a:lnTo>
                    <a:pt x="678217" y="101893"/>
                  </a:lnTo>
                  <a:lnTo>
                    <a:pt x="680992" y="101893"/>
                  </a:lnTo>
                  <a:lnTo>
                    <a:pt x="680992" y="116635"/>
                  </a:lnTo>
                  <a:close/>
                </a:path>
                <a:path w="1468754" h="120650">
                  <a:moveTo>
                    <a:pt x="748204" y="119410"/>
                  </a:moveTo>
                  <a:lnTo>
                    <a:pt x="699376" y="119410"/>
                  </a:lnTo>
                  <a:lnTo>
                    <a:pt x="699376" y="867"/>
                  </a:lnTo>
                  <a:lnTo>
                    <a:pt x="748264" y="867"/>
                  </a:lnTo>
                  <a:lnTo>
                    <a:pt x="753296" y="1512"/>
                  </a:lnTo>
                  <a:lnTo>
                    <a:pt x="760497" y="3642"/>
                  </a:lnTo>
                  <a:lnTo>
                    <a:pt x="702151" y="3642"/>
                  </a:lnTo>
                  <a:lnTo>
                    <a:pt x="702151" y="116635"/>
                  </a:lnTo>
                  <a:lnTo>
                    <a:pt x="760474" y="116635"/>
                  </a:lnTo>
                  <a:lnTo>
                    <a:pt x="753220" y="118765"/>
                  </a:lnTo>
                  <a:lnTo>
                    <a:pt x="748204" y="119410"/>
                  </a:lnTo>
                  <a:close/>
                </a:path>
                <a:path w="1468754" h="120650">
                  <a:moveTo>
                    <a:pt x="704926" y="116635"/>
                  </a:moveTo>
                  <a:lnTo>
                    <a:pt x="702151" y="116635"/>
                  </a:lnTo>
                  <a:lnTo>
                    <a:pt x="702151" y="3642"/>
                  </a:lnTo>
                  <a:lnTo>
                    <a:pt x="704926" y="3642"/>
                  </a:lnTo>
                  <a:lnTo>
                    <a:pt x="704926" y="116635"/>
                  </a:lnTo>
                  <a:close/>
                </a:path>
                <a:path w="1468754" h="120650">
                  <a:moveTo>
                    <a:pt x="747938" y="116635"/>
                  </a:moveTo>
                  <a:lnTo>
                    <a:pt x="704926" y="116635"/>
                  </a:lnTo>
                  <a:lnTo>
                    <a:pt x="704926" y="3642"/>
                  </a:lnTo>
                  <a:lnTo>
                    <a:pt x="747996" y="3642"/>
                  </a:lnTo>
                  <a:lnTo>
                    <a:pt x="752766" y="4249"/>
                  </a:lnTo>
                  <a:lnTo>
                    <a:pt x="760095" y="6417"/>
                  </a:lnTo>
                  <a:lnTo>
                    <a:pt x="747728" y="6417"/>
                  </a:lnTo>
                  <a:lnTo>
                    <a:pt x="752235" y="6986"/>
                  </a:lnTo>
                  <a:lnTo>
                    <a:pt x="759921" y="9259"/>
                  </a:lnTo>
                  <a:lnTo>
                    <a:pt x="763228" y="10747"/>
                  </a:lnTo>
                  <a:lnTo>
                    <a:pt x="768750" y="14411"/>
                  </a:lnTo>
                  <a:lnTo>
                    <a:pt x="770056" y="15609"/>
                  </a:lnTo>
                  <a:lnTo>
                    <a:pt x="714986" y="15609"/>
                  </a:lnTo>
                  <a:lnTo>
                    <a:pt x="714986" y="104668"/>
                  </a:lnTo>
                  <a:lnTo>
                    <a:pt x="769970" y="104668"/>
                  </a:lnTo>
                  <a:lnTo>
                    <a:pt x="768741" y="105802"/>
                  </a:lnTo>
                  <a:lnTo>
                    <a:pt x="763218" y="109519"/>
                  </a:lnTo>
                  <a:lnTo>
                    <a:pt x="759904" y="111018"/>
                  </a:lnTo>
                  <a:lnTo>
                    <a:pt x="752166" y="113290"/>
                  </a:lnTo>
                  <a:lnTo>
                    <a:pt x="747672" y="113860"/>
                  </a:lnTo>
                  <a:lnTo>
                    <a:pt x="760075" y="113860"/>
                  </a:lnTo>
                  <a:lnTo>
                    <a:pt x="752693" y="116028"/>
                  </a:lnTo>
                  <a:lnTo>
                    <a:pt x="747938" y="116635"/>
                  </a:lnTo>
                  <a:close/>
                </a:path>
                <a:path w="1468754" h="120650">
                  <a:moveTo>
                    <a:pt x="760474" y="116635"/>
                  </a:moveTo>
                  <a:lnTo>
                    <a:pt x="747938" y="116635"/>
                  </a:lnTo>
                  <a:lnTo>
                    <a:pt x="752693" y="116028"/>
                  </a:lnTo>
                  <a:lnTo>
                    <a:pt x="760960" y="113600"/>
                  </a:lnTo>
                  <a:lnTo>
                    <a:pt x="782814" y="37510"/>
                  </a:lnTo>
                  <a:lnTo>
                    <a:pt x="782674" y="36123"/>
                  </a:lnTo>
                  <a:lnTo>
                    <a:pt x="752766" y="4249"/>
                  </a:lnTo>
                  <a:lnTo>
                    <a:pt x="747996" y="3642"/>
                  </a:lnTo>
                  <a:lnTo>
                    <a:pt x="760497" y="3642"/>
                  </a:lnTo>
                  <a:lnTo>
                    <a:pt x="785307" y="34947"/>
                  </a:lnTo>
                  <a:lnTo>
                    <a:pt x="785607" y="37510"/>
                  </a:lnTo>
                  <a:lnTo>
                    <a:pt x="785606" y="82708"/>
                  </a:lnTo>
                  <a:lnTo>
                    <a:pt x="762017" y="116181"/>
                  </a:lnTo>
                  <a:lnTo>
                    <a:pt x="760474" y="116635"/>
                  </a:lnTo>
                  <a:close/>
                </a:path>
                <a:path w="1468754" h="120650">
                  <a:moveTo>
                    <a:pt x="760075" y="113860"/>
                  </a:moveTo>
                  <a:lnTo>
                    <a:pt x="747672" y="113860"/>
                  </a:lnTo>
                  <a:lnTo>
                    <a:pt x="752166" y="113290"/>
                  </a:lnTo>
                  <a:lnTo>
                    <a:pt x="759904" y="111018"/>
                  </a:lnTo>
                  <a:lnTo>
                    <a:pt x="780022" y="37510"/>
                  </a:lnTo>
                  <a:lnTo>
                    <a:pt x="779880" y="36123"/>
                  </a:lnTo>
                  <a:lnTo>
                    <a:pt x="752235" y="6986"/>
                  </a:lnTo>
                  <a:lnTo>
                    <a:pt x="747728" y="6417"/>
                  </a:lnTo>
                  <a:lnTo>
                    <a:pt x="760095" y="6417"/>
                  </a:lnTo>
                  <a:lnTo>
                    <a:pt x="782814" y="37510"/>
                  </a:lnTo>
                  <a:lnTo>
                    <a:pt x="782813" y="82708"/>
                  </a:lnTo>
                  <a:lnTo>
                    <a:pt x="760960" y="113600"/>
                  </a:lnTo>
                  <a:lnTo>
                    <a:pt x="760075" y="113860"/>
                  </a:lnTo>
                  <a:close/>
                </a:path>
                <a:path w="1468754" h="120650">
                  <a:moveTo>
                    <a:pt x="748400" y="104668"/>
                  </a:moveTo>
                  <a:lnTo>
                    <a:pt x="714986" y="104668"/>
                  </a:lnTo>
                  <a:lnTo>
                    <a:pt x="714986" y="15609"/>
                  </a:lnTo>
                  <a:lnTo>
                    <a:pt x="748313" y="15609"/>
                  </a:lnTo>
                  <a:lnTo>
                    <a:pt x="752731" y="16416"/>
                  </a:lnTo>
                  <a:lnTo>
                    <a:pt x="757022" y="18384"/>
                  </a:lnTo>
                  <a:lnTo>
                    <a:pt x="717760" y="18384"/>
                  </a:lnTo>
                  <a:lnTo>
                    <a:pt x="717760" y="101893"/>
                  </a:lnTo>
                  <a:lnTo>
                    <a:pt x="757109" y="101893"/>
                  </a:lnTo>
                  <a:lnTo>
                    <a:pt x="752818" y="103861"/>
                  </a:lnTo>
                  <a:lnTo>
                    <a:pt x="748400" y="104668"/>
                  </a:lnTo>
                  <a:close/>
                </a:path>
                <a:path w="1468754" h="120650">
                  <a:moveTo>
                    <a:pt x="769970" y="104668"/>
                  </a:moveTo>
                  <a:lnTo>
                    <a:pt x="748400" y="104668"/>
                  </a:lnTo>
                  <a:lnTo>
                    <a:pt x="752818" y="103861"/>
                  </a:lnTo>
                  <a:lnTo>
                    <a:pt x="759872" y="100625"/>
                  </a:lnTo>
                  <a:lnTo>
                    <a:pt x="770051" y="82708"/>
                  </a:lnTo>
                  <a:lnTo>
                    <a:pt x="770051" y="37510"/>
                  </a:lnTo>
                  <a:lnTo>
                    <a:pt x="748313" y="15609"/>
                  </a:lnTo>
                  <a:lnTo>
                    <a:pt x="770056" y="15609"/>
                  </a:lnTo>
                  <a:lnTo>
                    <a:pt x="780022" y="37510"/>
                  </a:lnTo>
                  <a:lnTo>
                    <a:pt x="780020" y="82708"/>
                  </a:lnTo>
                  <a:lnTo>
                    <a:pt x="771008" y="103710"/>
                  </a:lnTo>
                  <a:lnTo>
                    <a:pt x="769970" y="104668"/>
                  </a:lnTo>
                  <a:close/>
                </a:path>
                <a:path w="1468754" h="120650">
                  <a:moveTo>
                    <a:pt x="720535" y="101893"/>
                  </a:moveTo>
                  <a:lnTo>
                    <a:pt x="717760" y="101893"/>
                  </a:lnTo>
                  <a:lnTo>
                    <a:pt x="717760" y="18384"/>
                  </a:lnTo>
                  <a:lnTo>
                    <a:pt x="720535" y="18384"/>
                  </a:lnTo>
                  <a:lnTo>
                    <a:pt x="720535" y="101893"/>
                  </a:lnTo>
                  <a:close/>
                </a:path>
                <a:path w="1468754" h="120650">
                  <a:moveTo>
                    <a:pt x="747996" y="101893"/>
                  </a:moveTo>
                  <a:lnTo>
                    <a:pt x="720535" y="101893"/>
                  </a:lnTo>
                  <a:lnTo>
                    <a:pt x="720535" y="99118"/>
                  </a:lnTo>
                  <a:lnTo>
                    <a:pt x="747592" y="99118"/>
                  </a:lnTo>
                  <a:lnTo>
                    <a:pt x="751239" y="98479"/>
                  </a:lnTo>
                  <a:lnTo>
                    <a:pt x="764432" y="37510"/>
                  </a:lnTo>
                  <a:lnTo>
                    <a:pt x="764200" y="35900"/>
                  </a:lnTo>
                  <a:lnTo>
                    <a:pt x="747505" y="21159"/>
                  </a:lnTo>
                  <a:lnTo>
                    <a:pt x="720535" y="21159"/>
                  </a:lnTo>
                  <a:lnTo>
                    <a:pt x="720535" y="18384"/>
                  </a:lnTo>
                  <a:lnTo>
                    <a:pt x="747909" y="18384"/>
                  </a:lnTo>
                  <a:lnTo>
                    <a:pt x="751942" y="19106"/>
                  </a:lnTo>
                  <a:lnTo>
                    <a:pt x="767242" y="37510"/>
                  </a:lnTo>
                  <a:lnTo>
                    <a:pt x="767241" y="82708"/>
                  </a:lnTo>
                  <a:lnTo>
                    <a:pt x="752028" y="101170"/>
                  </a:lnTo>
                  <a:lnTo>
                    <a:pt x="747996" y="101893"/>
                  </a:lnTo>
                  <a:close/>
                </a:path>
                <a:path w="1468754" h="120650">
                  <a:moveTo>
                    <a:pt x="757109" y="101893"/>
                  </a:moveTo>
                  <a:lnTo>
                    <a:pt x="747996" y="101893"/>
                  </a:lnTo>
                  <a:lnTo>
                    <a:pt x="752028" y="101170"/>
                  </a:lnTo>
                  <a:lnTo>
                    <a:pt x="758330" y="98279"/>
                  </a:lnTo>
                  <a:lnTo>
                    <a:pt x="767242" y="37510"/>
                  </a:lnTo>
                  <a:lnTo>
                    <a:pt x="766944" y="35424"/>
                  </a:lnTo>
                  <a:lnTo>
                    <a:pt x="747909" y="18384"/>
                  </a:lnTo>
                  <a:lnTo>
                    <a:pt x="757022" y="18384"/>
                  </a:lnTo>
                  <a:lnTo>
                    <a:pt x="770051" y="37510"/>
                  </a:lnTo>
                  <a:lnTo>
                    <a:pt x="770051" y="82708"/>
                  </a:lnTo>
                  <a:lnTo>
                    <a:pt x="759872" y="100625"/>
                  </a:lnTo>
                  <a:lnTo>
                    <a:pt x="757109" y="101893"/>
                  </a:lnTo>
                  <a:close/>
                </a:path>
                <a:path w="1468754" h="120650">
                  <a:moveTo>
                    <a:pt x="881361" y="119410"/>
                  </a:moveTo>
                  <a:lnTo>
                    <a:pt x="863618" y="119410"/>
                  </a:lnTo>
                  <a:lnTo>
                    <a:pt x="834141" y="867"/>
                  </a:lnTo>
                  <a:lnTo>
                    <a:pt x="856206" y="867"/>
                  </a:lnTo>
                  <a:lnTo>
                    <a:pt x="856687" y="2972"/>
                  </a:lnTo>
                  <a:lnTo>
                    <a:pt x="840384" y="2972"/>
                  </a:lnTo>
                  <a:lnTo>
                    <a:pt x="837691" y="3642"/>
                  </a:lnTo>
                  <a:lnTo>
                    <a:pt x="837691" y="6417"/>
                  </a:lnTo>
                  <a:lnTo>
                    <a:pt x="838381" y="6417"/>
                  </a:lnTo>
                  <a:lnTo>
                    <a:pt x="865787" y="116635"/>
                  </a:lnTo>
                  <a:lnTo>
                    <a:pt x="882100" y="116635"/>
                  </a:lnTo>
                  <a:lnTo>
                    <a:pt x="881361" y="119410"/>
                  </a:lnTo>
                  <a:close/>
                </a:path>
                <a:path w="1468754" h="120650">
                  <a:moveTo>
                    <a:pt x="874551" y="81147"/>
                  </a:moveTo>
                  <a:lnTo>
                    <a:pt x="873255" y="75476"/>
                  </a:lnTo>
                  <a:lnTo>
                    <a:pt x="894120" y="867"/>
                  </a:lnTo>
                  <a:lnTo>
                    <a:pt x="909432" y="867"/>
                  </a:lnTo>
                  <a:lnTo>
                    <a:pt x="910206" y="3642"/>
                  </a:lnTo>
                  <a:lnTo>
                    <a:pt x="896225" y="3642"/>
                  </a:lnTo>
                  <a:lnTo>
                    <a:pt x="874551" y="81147"/>
                  </a:lnTo>
                  <a:close/>
                </a:path>
                <a:path w="1468754" h="120650">
                  <a:moveTo>
                    <a:pt x="931861" y="81247"/>
                  </a:moveTo>
                  <a:lnTo>
                    <a:pt x="930295" y="75634"/>
                  </a:lnTo>
                  <a:lnTo>
                    <a:pt x="947343" y="867"/>
                  </a:lnTo>
                  <a:lnTo>
                    <a:pt x="969409" y="867"/>
                  </a:lnTo>
                  <a:lnTo>
                    <a:pt x="968885" y="2972"/>
                  </a:lnTo>
                  <a:lnTo>
                    <a:pt x="963166" y="2972"/>
                  </a:lnTo>
                  <a:lnTo>
                    <a:pt x="963000" y="3642"/>
                  </a:lnTo>
                  <a:lnTo>
                    <a:pt x="949557" y="3642"/>
                  </a:lnTo>
                  <a:lnTo>
                    <a:pt x="931861" y="81247"/>
                  </a:lnTo>
                  <a:close/>
                </a:path>
                <a:path w="1468754" h="120650">
                  <a:moveTo>
                    <a:pt x="865787" y="116635"/>
                  </a:moveTo>
                  <a:lnTo>
                    <a:pt x="837691" y="3642"/>
                  </a:lnTo>
                  <a:lnTo>
                    <a:pt x="840384" y="2972"/>
                  </a:lnTo>
                  <a:lnTo>
                    <a:pt x="867957" y="113860"/>
                  </a:lnTo>
                  <a:lnTo>
                    <a:pt x="865787" y="113860"/>
                  </a:lnTo>
                  <a:lnTo>
                    <a:pt x="865787" y="116635"/>
                  </a:lnTo>
                  <a:close/>
                </a:path>
                <a:path w="1468754" h="120650">
                  <a:moveTo>
                    <a:pt x="879229" y="116635"/>
                  </a:moveTo>
                  <a:lnTo>
                    <a:pt x="865787" y="116635"/>
                  </a:lnTo>
                  <a:lnTo>
                    <a:pt x="868480" y="115965"/>
                  </a:lnTo>
                  <a:lnTo>
                    <a:pt x="840384" y="2972"/>
                  </a:lnTo>
                  <a:lnTo>
                    <a:pt x="856687" y="2972"/>
                  </a:lnTo>
                  <a:lnTo>
                    <a:pt x="856840" y="3642"/>
                  </a:lnTo>
                  <a:lnTo>
                    <a:pt x="853994" y="3642"/>
                  </a:lnTo>
                  <a:lnTo>
                    <a:pt x="851294" y="4259"/>
                  </a:lnTo>
                  <a:lnTo>
                    <a:pt x="869992" y="86110"/>
                  </a:lnTo>
                  <a:lnTo>
                    <a:pt x="884484" y="86110"/>
                  </a:lnTo>
                  <a:lnTo>
                    <a:pt x="876547" y="115921"/>
                  </a:lnTo>
                  <a:lnTo>
                    <a:pt x="879229" y="116635"/>
                  </a:lnTo>
                  <a:close/>
                </a:path>
                <a:path w="1468754" h="120650">
                  <a:moveTo>
                    <a:pt x="937763" y="116635"/>
                  </a:moveTo>
                  <a:lnTo>
                    <a:pt x="935070" y="115965"/>
                  </a:lnTo>
                  <a:lnTo>
                    <a:pt x="963166" y="2972"/>
                  </a:lnTo>
                  <a:lnTo>
                    <a:pt x="965859" y="3642"/>
                  </a:lnTo>
                  <a:lnTo>
                    <a:pt x="938453" y="113860"/>
                  </a:lnTo>
                  <a:lnTo>
                    <a:pt x="937763" y="113860"/>
                  </a:lnTo>
                  <a:lnTo>
                    <a:pt x="937763" y="116635"/>
                  </a:lnTo>
                  <a:close/>
                </a:path>
                <a:path w="1468754" h="120650">
                  <a:moveTo>
                    <a:pt x="968029" y="6417"/>
                  </a:moveTo>
                  <a:lnTo>
                    <a:pt x="965859" y="6417"/>
                  </a:lnTo>
                  <a:lnTo>
                    <a:pt x="965859" y="3642"/>
                  </a:lnTo>
                  <a:lnTo>
                    <a:pt x="963166" y="2972"/>
                  </a:lnTo>
                  <a:lnTo>
                    <a:pt x="968885" y="2972"/>
                  </a:lnTo>
                  <a:lnTo>
                    <a:pt x="968029" y="6417"/>
                  </a:lnTo>
                  <a:close/>
                </a:path>
                <a:path w="1468754" h="120650">
                  <a:moveTo>
                    <a:pt x="838381" y="6417"/>
                  </a:moveTo>
                  <a:lnTo>
                    <a:pt x="837691" y="6417"/>
                  </a:lnTo>
                  <a:lnTo>
                    <a:pt x="837691" y="3642"/>
                  </a:lnTo>
                  <a:lnTo>
                    <a:pt x="838381" y="6417"/>
                  </a:lnTo>
                  <a:close/>
                </a:path>
                <a:path w="1468754" h="120650">
                  <a:moveTo>
                    <a:pt x="876044" y="86110"/>
                  </a:moveTo>
                  <a:lnTo>
                    <a:pt x="869992" y="86110"/>
                  </a:lnTo>
                  <a:lnTo>
                    <a:pt x="851294" y="4259"/>
                  </a:lnTo>
                  <a:lnTo>
                    <a:pt x="853994" y="3642"/>
                  </a:lnTo>
                  <a:lnTo>
                    <a:pt x="853994" y="6417"/>
                  </a:lnTo>
                  <a:lnTo>
                    <a:pt x="854628" y="6417"/>
                  </a:lnTo>
                  <a:lnTo>
                    <a:pt x="871570" y="80560"/>
                  </a:lnTo>
                  <a:lnTo>
                    <a:pt x="871622" y="81316"/>
                  </a:lnTo>
                  <a:lnTo>
                    <a:pt x="871266" y="82588"/>
                  </a:lnTo>
                  <a:lnTo>
                    <a:pt x="872086" y="82817"/>
                  </a:lnTo>
                  <a:lnTo>
                    <a:pt x="872204" y="83335"/>
                  </a:lnTo>
                  <a:lnTo>
                    <a:pt x="876820" y="83335"/>
                  </a:lnTo>
                  <a:lnTo>
                    <a:pt x="876044" y="86110"/>
                  </a:lnTo>
                  <a:close/>
                </a:path>
                <a:path w="1468754" h="120650">
                  <a:moveTo>
                    <a:pt x="854628" y="6417"/>
                  </a:moveTo>
                  <a:lnTo>
                    <a:pt x="853994" y="6417"/>
                  </a:lnTo>
                  <a:lnTo>
                    <a:pt x="853994" y="3642"/>
                  </a:lnTo>
                  <a:lnTo>
                    <a:pt x="854628" y="6417"/>
                  </a:lnTo>
                  <a:close/>
                </a:path>
                <a:path w="1468754" h="120650">
                  <a:moveTo>
                    <a:pt x="871689" y="81078"/>
                  </a:moveTo>
                  <a:lnTo>
                    <a:pt x="853994" y="3642"/>
                  </a:lnTo>
                  <a:lnTo>
                    <a:pt x="856840" y="3642"/>
                  </a:lnTo>
                  <a:lnTo>
                    <a:pt x="873255" y="75476"/>
                  </a:lnTo>
                  <a:lnTo>
                    <a:pt x="871689" y="81078"/>
                  </a:lnTo>
                  <a:close/>
                </a:path>
                <a:path w="1468754" h="120650">
                  <a:moveTo>
                    <a:pt x="876820" y="83335"/>
                  </a:moveTo>
                  <a:lnTo>
                    <a:pt x="873939" y="83335"/>
                  </a:lnTo>
                  <a:lnTo>
                    <a:pt x="874026" y="83025"/>
                  </a:lnTo>
                  <a:lnTo>
                    <a:pt x="874145" y="82892"/>
                  </a:lnTo>
                  <a:lnTo>
                    <a:pt x="874910" y="82717"/>
                  </a:lnTo>
                  <a:lnTo>
                    <a:pt x="874589" y="81316"/>
                  </a:lnTo>
                  <a:lnTo>
                    <a:pt x="874666" y="80734"/>
                  </a:lnTo>
                  <a:lnTo>
                    <a:pt x="896225" y="3642"/>
                  </a:lnTo>
                  <a:lnTo>
                    <a:pt x="896225" y="6417"/>
                  </a:lnTo>
                  <a:lnTo>
                    <a:pt x="898331" y="6417"/>
                  </a:lnTo>
                  <a:lnTo>
                    <a:pt x="876820" y="83335"/>
                  </a:lnTo>
                  <a:close/>
                </a:path>
                <a:path w="1468754" h="120650">
                  <a:moveTo>
                    <a:pt x="898331" y="6417"/>
                  </a:moveTo>
                  <a:lnTo>
                    <a:pt x="896225" y="6417"/>
                  </a:lnTo>
                  <a:lnTo>
                    <a:pt x="896225" y="3642"/>
                  </a:lnTo>
                  <a:lnTo>
                    <a:pt x="898898" y="4389"/>
                  </a:lnTo>
                  <a:lnTo>
                    <a:pt x="898331" y="6417"/>
                  </a:lnTo>
                  <a:close/>
                </a:path>
                <a:path w="1468754" h="120650">
                  <a:moveTo>
                    <a:pt x="884484" y="86110"/>
                  </a:moveTo>
                  <a:lnTo>
                    <a:pt x="876044" y="86110"/>
                  </a:lnTo>
                  <a:lnTo>
                    <a:pt x="898892" y="4387"/>
                  </a:lnTo>
                  <a:lnTo>
                    <a:pt x="896225" y="3642"/>
                  </a:lnTo>
                  <a:lnTo>
                    <a:pt x="907325" y="3642"/>
                  </a:lnTo>
                  <a:lnTo>
                    <a:pt x="904653" y="4389"/>
                  </a:lnTo>
                  <a:lnTo>
                    <a:pt x="912478" y="32432"/>
                  </a:lnTo>
                  <a:lnTo>
                    <a:pt x="898775" y="32432"/>
                  </a:lnTo>
                  <a:lnTo>
                    <a:pt x="884484" y="86110"/>
                  </a:lnTo>
                  <a:close/>
                </a:path>
                <a:path w="1468754" h="120650">
                  <a:moveTo>
                    <a:pt x="933559" y="86284"/>
                  </a:moveTo>
                  <a:lnTo>
                    <a:pt x="927505" y="86284"/>
                  </a:lnTo>
                  <a:lnTo>
                    <a:pt x="904652" y="4387"/>
                  </a:lnTo>
                  <a:lnTo>
                    <a:pt x="907325" y="3642"/>
                  </a:lnTo>
                  <a:lnTo>
                    <a:pt x="907325" y="6417"/>
                  </a:lnTo>
                  <a:lnTo>
                    <a:pt x="908099" y="6417"/>
                  </a:lnTo>
                  <a:lnTo>
                    <a:pt x="929000" y="81316"/>
                  </a:lnTo>
                  <a:lnTo>
                    <a:pt x="928710" y="82588"/>
                  </a:lnTo>
                  <a:lnTo>
                    <a:pt x="928728" y="82912"/>
                  </a:lnTo>
                  <a:lnTo>
                    <a:pt x="929494" y="83086"/>
                  </a:lnTo>
                  <a:lnTo>
                    <a:pt x="929612" y="83509"/>
                  </a:lnTo>
                  <a:lnTo>
                    <a:pt x="934192" y="83509"/>
                  </a:lnTo>
                  <a:lnTo>
                    <a:pt x="933559" y="86284"/>
                  </a:lnTo>
                  <a:close/>
                </a:path>
                <a:path w="1468754" h="120650">
                  <a:moveTo>
                    <a:pt x="908099" y="6417"/>
                  </a:moveTo>
                  <a:lnTo>
                    <a:pt x="907325" y="6417"/>
                  </a:lnTo>
                  <a:lnTo>
                    <a:pt x="907325" y="3642"/>
                  </a:lnTo>
                  <a:lnTo>
                    <a:pt x="908099" y="6417"/>
                  </a:lnTo>
                  <a:close/>
                </a:path>
                <a:path w="1468754" h="120650">
                  <a:moveTo>
                    <a:pt x="929000" y="81316"/>
                  </a:moveTo>
                  <a:lnTo>
                    <a:pt x="907325" y="3642"/>
                  </a:lnTo>
                  <a:lnTo>
                    <a:pt x="910206" y="3642"/>
                  </a:lnTo>
                  <a:lnTo>
                    <a:pt x="930295" y="75634"/>
                  </a:lnTo>
                  <a:lnTo>
                    <a:pt x="929000" y="81316"/>
                  </a:lnTo>
                  <a:close/>
                </a:path>
                <a:path w="1468754" h="120650">
                  <a:moveTo>
                    <a:pt x="934192" y="83509"/>
                  </a:moveTo>
                  <a:lnTo>
                    <a:pt x="931346" y="83509"/>
                  </a:lnTo>
                  <a:lnTo>
                    <a:pt x="931464" y="82992"/>
                  </a:lnTo>
                  <a:lnTo>
                    <a:pt x="932284" y="82763"/>
                  </a:lnTo>
                  <a:lnTo>
                    <a:pt x="931881" y="81316"/>
                  </a:lnTo>
                  <a:lnTo>
                    <a:pt x="931900" y="81078"/>
                  </a:lnTo>
                  <a:lnTo>
                    <a:pt x="949557" y="3642"/>
                  </a:lnTo>
                  <a:lnTo>
                    <a:pt x="949557" y="6417"/>
                  </a:lnTo>
                  <a:lnTo>
                    <a:pt x="951770" y="6417"/>
                  </a:lnTo>
                  <a:lnTo>
                    <a:pt x="934192" y="83509"/>
                  </a:lnTo>
                  <a:close/>
                </a:path>
                <a:path w="1468754" h="120650">
                  <a:moveTo>
                    <a:pt x="951770" y="6417"/>
                  </a:moveTo>
                  <a:lnTo>
                    <a:pt x="949557" y="6417"/>
                  </a:lnTo>
                  <a:lnTo>
                    <a:pt x="949557" y="3642"/>
                  </a:lnTo>
                  <a:lnTo>
                    <a:pt x="952262" y="4259"/>
                  </a:lnTo>
                  <a:lnTo>
                    <a:pt x="951770" y="6417"/>
                  </a:lnTo>
                  <a:close/>
                </a:path>
                <a:path w="1468754" h="120650">
                  <a:moveTo>
                    <a:pt x="942451" y="86284"/>
                  </a:moveTo>
                  <a:lnTo>
                    <a:pt x="933559" y="86284"/>
                  </a:lnTo>
                  <a:lnTo>
                    <a:pt x="952262" y="4259"/>
                  </a:lnTo>
                  <a:lnTo>
                    <a:pt x="949557" y="3642"/>
                  </a:lnTo>
                  <a:lnTo>
                    <a:pt x="963000" y="3642"/>
                  </a:lnTo>
                  <a:lnTo>
                    <a:pt x="942451" y="86284"/>
                  </a:lnTo>
                  <a:close/>
                </a:path>
                <a:path w="1468754" h="120650">
                  <a:moveTo>
                    <a:pt x="940622" y="116635"/>
                  </a:moveTo>
                  <a:lnTo>
                    <a:pt x="937763" y="116635"/>
                  </a:lnTo>
                  <a:lnTo>
                    <a:pt x="965859" y="3642"/>
                  </a:lnTo>
                  <a:lnTo>
                    <a:pt x="965859" y="6417"/>
                  </a:lnTo>
                  <a:lnTo>
                    <a:pt x="968029" y="6417"/>
                  </a:lnTo>
                  <a:lnTo>
                    <a:pt x="940622" y="116635"/>
                  </a:lnTo>
                  <a:close/>
                </a:path>
                <a:path w="1468754" h="120650">
                  <a:moveTo>
                    <a:pt x="879229" y="116635"/>
                  </a:moveTo>
                  <a:lnTo>
                    <a:pt x="876547" y="115921"/>
                  </a:lnTo>
                  <a:lnTo>
                    <a:pt x="898775" y="32432"/>
                  </a:lnTo>
                  <a:lnTo>
                    <a:pt x="904775" y="32432"/>
                  </a:lnTo>
                  <a:lnTo>
                    <a:pt x="905514" y="35207"/>
                  </a:lnTo>
                  <a:lnTo>
                    <a:pt x="900908" y="35207"/>
                  </a:lnTo>
                  <a:lnTo>
                    <a:pt x="900776" y="35704"/>
                  </a:lnTo>
                  <a:lnTo>
                    <a:pt x="899961" y="35921"/>
                  </a:lnTo>
                  <a:lnTo>
                    <a:pt x="900339" y="37343"/>
                  </a:lnTo>
                  <a:lnTo>
                    <a:pt x="879967" y="113860"/>
                  </a:lnTo>
                  <a:lnTo>
                    <a:pt x="879229" y="113860"/>
                  </a:lnTo>
                  <a:lnTo>
                    <a:pt x="879229" y="116635"/>
                  </a:lnTo>
                  <a:close/>
                </a:path>
                <a:path w="1468754" h="120650">
                  <a:moveTo>
                    <a:pt x="937763" y="116635"/>
                  </a:moveTo>
                  <a:lnTo>
                    <a:pt x="924322" y="116635"/>
                  </a:lnTo>
                  <a:lnTo>
                    <a:pt x="927003" y="115921"/>
                  </a:lnTo>
                  <a:lnTo>
                    <a:pt x="904775" y="32432"/>
                  </a:lnTo>
                  <a:lnTo>
                    <a:pt x="912478" y="32432"/>
                  </a:lnTo>
                  <a:lnTo>
                    <a:pt x="927505" y="86284"/>
                  </a:lnTo>
                  <a:lnTo>
                    <a:pt x="942451" y="86284"/>
                  </a:lnTo>
                  <a:lnTo>
                    <a:pt x="935070" y="115965"/>
                  </a:lnTo>
                  <a:lnTo>
                    <a:pt x="937763" y="116635"/>
                  </a:lnTo>
                  <a:close/>
                </a:path>
                <a:path w="1468754" h="120650">
                  <a:moveTo>
                    <a:pt x="900908" y="35669"/>
                  </a:moveTo>
                  <a:lnTo>
                    <a:pt x="900908" y="35207"/>
                  </a:lnTo>
                  <a:lnTo>
                    <a:pt x="900908" y="35669"/>
                  </a:lnTo>
                  <a:close/>
                </a:path>
                <a:path w="1468754" h="120650">
                  <a:moveTo>
                    <a:pt x="902642" y="37982"/>
                  </a:moveTo>
                  <a:lnTo>
                    <a:pt x="900908" y="37982"/>
                  </a:lnTo>
                  <a:lnTo>
                    <a:pt x="900908" y="35207"/>
                  </a:lnTo>
                  <a:lnTo>
                    <a:pt x="901775" y="35438"/>
                  </a:lnTo>
                  <a:lnTo>
                    <a:pt x="900908" y="35669"/>
                  </a:lnTo>
                  <a:lnTo>
                    <a:pt x="902642" y="35669"/>
                  </a:lnTo>
                  <a:lnTo>
                    <a:pt x="902642" y="37982"/>
                  </a:lnTo>
                  <a:close/>
                </a:path>
                <a:path w="1468754" h="120650">
                  <a:moveTo>
                    <a:pt x="901775" y="35438"/>
                  </a:moveTo>
                  <a:lnTo>
                    <a:pt x="900908" y="35207"/>
                  </a:lnTo>
                  <a:lnTo>
                    <a:pt x="902642" y="35207"/>
                  </a:lnTo>
                  <a:lnTo>
                    <a:pt x="901775" y="35438"/>
                  </a:lnTo>
                  <a:close/>
                </a:path>
                <a:path w="1468754" h="120650">
                  <a:moveTo>
                    <a:pt x="902642" y="35669"/>
                  </a:moveTo>
                  <a:lnTo>
                    <a:pt x="901775" y="35438"/>
                  </a:lnTo>
                  <a:lnTo>
                    <a:pt x="902642" y="35207"/>
                  </a:lnTo>
                  <a:lnTo>
                    <a:pt x="902642" y="35669"/>
                  </a:lnTo>
                  <a:close/>
                </a:path>
                <a:path w="1468754" h="120650">
                  <a:moveTo>
                    <a:pt x="902775" y="35704"/>
                  </a:moveTo>
                  <a:lnTo>
                    <a:pt x="902642" y="35669"/>
                  </a:lnTo>
                  <a:lnTo>
                    <a:pt x="902642" y="35207"/>
                  </a:lnTo>
                  <a:lnTo>
                    <a:pt x="902775" y="35704"/>
                  </a:lnTo>
                  <a:close/>
                </a:path>
                <a:path w="1468754" h="120650">
                  <a:moveTo>
                    <a:pt x="924322" y="116635"/>
                  </a:moveTo>
                  <a:lnTo>
                    <a:pt x="903211" y="37343"/>
                  </a:lnTo>
                  <a:lnTo>
                    <a:pt x="903590" y="35921"/>
                  </a:lnTo>
                  <a:lnTo>
                    <a:pt x="902775" y="35704"/>
                  </a:lnTo>
                  <a:lnTo>
                    <a:pt x="902642" y="35207"/>
                  </a:lnTo>
                  <a:lnTo>
                    <a:pt x="905514" y="35207"/>
                  </a:lnTo>
                  <a:lnTo>
                    <a:pt x="926455" y="113860"/>
                  </a:lnTo>
                  <a:lnTo>
                    <a:pt x="924322" y="113860"/>
                  </a:lnTo>
                  <a:lnTo>
                    <a:pt x="924322" y="116635"/>
                  </a:lnTo>
                  <a:close/>
                </a:path>
                <a:path w="1468754" h="120650">
                  <a:moveTo>
                    <a:pt x="902642" y="35669"/>
                  </a:moveTo>
                  <a:lnTo>
                    <a:pt x="900908" y="35669"/>
                  </a:lnTo>
                  <a:lnTo>
                    <a:pt x="901775" y="35438"/>
                  </a:lnTo>
                  <a:lnTo>
                    <a:pt x="902642" y="35669"/>
                  </a:lnTo>
                  <a:close/>
                </a:path>
                <a:path w="1468754" h="120650">
                  <a:moveTo>
                    <a:pt x="900776" y="35704"/>
                  </a:moveTo>
                  <a:lnTo>
                    <a:pt x="900908" y="35669"/>
                  </a:lnTo>
                  <a:lnTo>
                    <a:pt x="900776" y="35704"/>
                  </a:lnTo>
                  <a:close/>
                </a:path>
                <a:path w="1468754" h="120650">
                  <a:moveTo>
                    <a:pt x="901775" y="42736"/>
                  </a:moveTo>
                  <a:lnTo>
                    <a:pt x="900339" y="37343"/>
                  </a:lnTo>
                  <a:lnTo>
                    <a:pt x="900776" y="35704"/>
                  </a:lnTo>
                  <a:lnTo>
                    <a:pt x="900908" y="35669"/>
                  </a:lnTo>
                  <a:lnTo>
                    <a:pt x="900908" y="37982"/>
                  </a:lnTo>
                  <a:lnTo>
                    <a:pt x="903041" y="37982"/>
                  </a:lnTo>
                  <a:lnTo>
                    <a:pt x="901775" y="42736"/>
                  </a:lnTo>
                  <a:close/>
                </a:path>
                <a:path w="1468754" h="120650">
                  <a:moveTo>
                    <a:pt x="903041" y="37982"/>
                  </a:moveTo>
                  <a:lnTo>
                    <a:pt x="902642" y="37982"/>
                  </a:lnTo>
                  <a:lnTo>
                    <a:pt x="902642" y="35669"/>
                  </a:lnTo>
                  <a:lnTo>
                    <a:pt x="902775" y="35704"/>
                  </a:lnTo>
                  <a:lnTo>
                    <a:pt x="903211" y="37343"/>
                  </a:lnTo>
                  <a:lnTo>
                    <a:pt x="903041" y="37982"/>
                  </a:lnTo>
                  <a:close/>
                </a:path>
                <a:path w="1468754" h="120650">
                  <a:moveTo>
                    <a:pt x="903211" y="37343"/>
                  </a:moveTo>
                  <a:lnTo>
                    <a:pt x="902775" y="35704"/>
                  </a:lnTo>
                  <a:lnTo>
                    <a:pt x="903590" y="35921"/>
                  </a:lnTo>
                  <a:lnTo>
                    <a:pt x="903211" y="37343"/>
                  </a:lnTo>
                  <a:close/>
                </a:path>
                <a:path w="1468754" h="120650">
                  <a:moveTo>
                    <a:pt x="900339" y="37343"/>
                  </a:moveTo>
                  <a:lnTo>
                    <a:pt x="899961" y="35921"/>
                  </a:lnTo>
                  <a:lnTo>
                    <a:pt x="900776" y="35704"/>
                  </a:lnTo>
                  <a:lnTo>
                    <a:pt x="900339" y="37343"/>
                  </a:lnTo>
                  <a:close/>
                </a:path>
                <a:path w="1468754" h="120650">
                  <a:moveTo>
                    <a:pt x="882100" y="116635"/>
                  </a:moveTo>
                  <a:lnTo>
                    <a:pt x="879229" y="116635"/>
                  </a:lnTo>
                  <a:lnTo>
                    <a:pt x="900339" y="37343"/>
                  </a:lnTo>
                  <a:lnTo>
                    <a:pt x="901775" y="42736"/>
                  </a:lnTo>
                  <a:lnTo>
                    <a:pt x="882100" y="116635"/>
                  </a:lnTo>
                  <a:close/>
                </a:path>
                <a:path w="1468754" h="120650">
                  <a:moveTo>
                    <a:pt x="939932" y="119410"/>
                  </a:moveTo>
                  <a:lnTo>
                    <a:pt x="922189" y="119410"/>
                  </a:lnTo>
                  <a:lnTo>
                    <a:pt x="901775" y="42736"/>
                  </a:lnTo>
                  <a:lnTo>
                    <a:pt x="903211" y="37343"/>
                  </a:lnTo>
                  <a:lnTo>
                    <a:pt x="924322" y="116635"/>
                  </a:lnTo>
                  <a:lnTo>
                    <a:pt x="940622" y="116635"/>
                  </a:lnTo>
                  <a:lnTo>
                    <a:pt x="939932" y="119410"/>
                  </a:lnTo>
                  <a:close/>
                </a:path>
                <a:path w="1468754" h="120650">
                  <a:moveTo>
                    <a:pt x="872204" y="82850"/>
                  </a:moveTo>
                  <a:lnTo>
                    <a:pt x="871743" y="81316"/>
                  </a:lnTo>
                  <a:lnTo>
                    <a:pt x="871785" y="80734"/>
                  </a:lnTo>
                  <a:lnTo>
                    <a:pt x="873255" y="75476"/>
                  </a:lnTo>
                  <a:lnTo>
                    <a:pt x="874417" y="80560"/>
                  </a:lnTo>
                  <a:lnTo>
                    <a:pt x="872204" y="80560"/>
                  </a:lnTo>
                  <a:lnTo>
                    <a:pt x="872204" y="82850"/>
                  </a:lnTo>
                  <a:close/>
                </a:path>
                <a:path w="1468754" h="120650">
                  <a:moveTo>
                    <a:pt x="929612" y="83113"/>
                  </a:moveTo>
                  <a:lnTo>
                    <a:pt x="929000" y="81316"/>
                  </a:lnTo>
                  <a:lnTo>
                    <a:pt x="930295" y="75634"/>
                  </a:lnTo>
                  <a:lnTo>
                    <a:pt x="931718" y="80734"/>
                  </a:lnTo>
                  <a:lnTo>
                    <a:pt x="929612" y="80734"/>
                  </a:lnTo>
                  <a:lnTo>
                    <a:pt x="929612" y="83113"/>
                  </a:lnTo>
                  <a:close/>
                </a:path>
                <a:path w="1468754" h="120650">
                  <a:moveTo>
                    <a:pt x="873159" y="83117"/>
                  </a:moveTo>
                  <a:lnTo>
                    <a:pt x="872204" y="82850"/>
                  </a:lnTo>
                  <a:lnTo>
                    <a:pt x="872204" y="80560"/>
                  </a:lnTo>
                  <a:lnTo>
                    <a:pt x="873939" y="80560"/>
                  </a:lnTo>
                  <a:lnTo>
                    <a:pt x="873939" y="82939"/>
                  </a:lnTo>
                  <a:lnTo>
                    <a:pt x="873159" y="83117"/>
                  </a:lnTo>
                  <a:close/>
                </a:path>
                <a:path w="1468754" h="120650">
                  <a:moveTo>
                    <a:pt x="873939" y="82939"/>
                  </a:moveTo>
                  <a:lnTo>
                    <a:pt x="873939" y="80560"/>
                  </a:lnTo>
                  <a:lnTo>
                    <a:pt x="874417" y="80560"/>
                  </a:lnTo>
                  <a:lnTo>
                    <a:pt x="874535" y="81078"/>
                  </a:lnTo>
                  <a:lnTo>
                    <a:pt x="874504" y="81316"/>
                  </a:lnTo>
                  <a:lnTo>
                    <a:pt x="874057" y="82912"/>
                  </a:lnTo>
                  <a:close/>
                </a:path>
                <a:path w="1468754" h="120650">
                  <a:moveTo>
                    <a:pt x="930391" y="83291"/>
                  </a:moveTo>
                  <a:lnTo>
                    <a:pt x="929629" y="83117"/>
                  </a:lnTo>
                  <a:lnTo>
                    <a:pt x="929612" y="80734"/>
                  </a:lnTo>
                  <a:lnTo>
                    <a:pt x="931346" y="80734"/>
                  </a:lnTo>
                  <a:lnTo>
                    <a:pt x="931346" y="83025"/>
                  </a:lnTo>
                  <a:lnTo>
                    <a:pt x="930391" y="83291"/>
                  </a:lnTo>
                  <a:close/>
                </a:path>
                <a:path w="1468754" h="120650">
                  <a:moveTo>
                    <a:pt x="931346" y="83025"/>
                  </a:moveTo>
                  <a:lnTo>
                    <a:pt x="931346" y="80734"/>
                  </a:lnTo>
                  <a:lnTo>
                    <a:pt x="931718" y="80734"/>
                  </a:lnTo>
                  <a:lnTo>
                    <a:pt x="931833" y="81147"/>
                  </a:lnTo>
                  <a:lnTo>
                    <a:pt x="931846" y="81316"/>
                  </a:lnTo>
                  <a:lnTo>
                    <a:pt x="931464" y="82992"/>
                  </a:lnTo>
                  <a:close/>
                </a:path>
                <a:path w="1468754" h="120650">
                  <a:moveTo>
                    <a:pt x="872086" y="82817"/>
                  </a:moveTo>
                  <a:lnTo>
                    <a:pt x="871266" y="82588"/>
                  </a:lnTo>
                  <a:lnTo>
                    <a:pt x="871689" y="81078"/>
                  </a:lnTo>
                  <a:lnTo>
                    <a:pt x="872086" y="82817"/>
                  </a:lnTo>
                  <a:close/>
                </a:path>
                <a:path w="1468754" h="120650">
                  <a:moveTo>
                    <a:pt x="874057" y="82912"/>
                  </a:moveTo>
                  <a:lnTo>
                    <a:pt x="874551" y="81147"/>
                  </a:lnTo>
                  <a:lnTo>
                    <a:pt x="874910" y="82717"/>
                  </a:lnTo>
                  <a:lnTo>
                    <a:pt x="874057" y="82912"/>
                  </a:lnTo>
                  <a:close/>
                </a:path>
                <a:path w="1468754" h="120650">
                  <a:moveTo>
                    <a:pt x="931464" y="82992"/>
                  </a:moveTo>
                  <a:lnTo>
                    <a:pt x="931861" y="81247"/>
                  </a:lnTo>
                  <a:lnTo>
                    <a:pt x="932284" y="82763"/>
                  </a:lnTo>
                  <a:lnTo>
                    <a:pt x="931464" y="82992"/>
                  </a:lnTo>
                  <a:close/>
                </a:path>
                <a:path w="1468754" h="120650">
                  <a:moveTo>
                    <a:pt x="929494" y="83086"/>
                  </a:moveTo>
                  <a:lnTo>
                    <a:pt x="928728" y="82912"/>
                  </a:lnTo>
                  <a:lnTo>
                    <a:pt x="928710" y="82588"/>
                  </a:lnTo>
                  <a:lnTo>
                    <a:pt x="929000" y="81316"/>
                  </a:lnTo>
                  <a:lnTo>
                    <a:pt x="929494" y="83086"/>
                  </a:lnTo>
                  <a:close/>
                </a:path>
                <a:path w="1468754" h="120650">
                  <a:moveTo>
                    <a:pt x="872204" y="83335"/>
                  </a:moveTo>
                  <a:lnTo>
                    <a:pt x="872204" y="82850"/>
                  </a:lnTo>
                  <a:lnTo>
                    <a:pt x="873159" y="83117"/>
                  </a:lnTo>
                  <a:lnTo>
                    <a:pt x="872204" y="83335"/>
                  </a:lnTo>
                  <a:close/>
                </a:path>
                <a:path w="1468754" h="120650">
                  <a:moveTo>
                    <a:pt x="873939" y="83335"/>
                  </a:moveTo>
                  <a:lnTo>
                    <a:pt x="873159" y="83117"/>
                  </a:lnTo>
                  <a:lnTo>
                    <a:pt x="873939" y="82939"/>
                  </a:lnTo>
                  <a:lnTo>
                    <a:pt x="873939" y="83335"/>
                  </a:lnTo>
                  <a:close/>
                </a:path>
                <a:path w="1468754" h="120650">
                  <a:moveTo>
                    <a:pt x="931346" y="83509"/>
                  </a:moveTo>
                  <a:lnTo>
                    <a:pt x="930391" y="83291"/>
                  </a:lnTo>
                  <a:lnTo>
                    <a:pt x="931346" y="83025"/>
                  </a:lnTo>
                  <a:lnTo>
                    <a:pt x="931346" y="83509"/>
                  </a:lnTo>
                  <a:close/>
                </a:path>
                <a:path w="1468754" h="120650">
                  <a:moveTo>
                    <a:pt x="929612" y="83509"/>
                  </a:moveTo>
                  <a:lnTo>
                    <a:pt x="929612" y="83113"/>
                  </a:lnTo>
                  <a:lnTo>
                    <a:pt x="930391" y="83291"/>
                  </a:lnTo>
                  <a:lnTo>
                    <a:pt x="929612" y="83509"/>
                  </a:lnTo>
                  <a:close/>
                </a:path>
                <a:path w="1468754" h="120650">
                  <a:moveTo>
                    <a:pt x="873939" y="83335"/>
                  </a:moveTo>
                  <a:lnTo>
                    <a:pt x="872204" y="83335"/>
                  </a:lnTo>
                  <a:lnTo>
                    <a:pt x="873159" y="83117"/>
                  </a:lnTo>
                  <a:lnTo>
                    <a:pt x="873939" y="83335"/>
                  </a:lnTo>
                  <a:close/>
                </a:path>
                <a:path w="1468754" h="120650">
                  <a:moveTo>
                    <a:pt x="931346" y="83509"/>
                  </a:moveTo>
                  <a:lnTo>
                    <a:pt x="929612" y="83509"/>
                  </a:lnTo>
                  <a:lnTo>
                    <a:pt x="930391" y="83291"/>
                  </a:lnTo>
                  <a:lnTo>
                    <a:pt x="931346" y="83509"/>
                  </a:lnTo>
                  <a:close/>
                </a:path>
                <a:path w="1468754" h="120650">
                  <a:moveTo>
                    <a:pt x="865787" y="116635"/>
                  </a:moveTo>
                  <a:lnTo>
                    <a:pt x="865787" y="113860"/>
                  </a:lnTo>
                  <a:lnTo>
                    <a:pt x="867957" y="113860"/>
                  </a:lnTo>
                  <a:lnTo>
                    <a:pt x="868480" y="115965"/>
                  </a:lnTo>
                  <a:lnTo>
                    <a:pt x="865787" y="116635"/>
                  </a:lnTo>
                  <a:close/>
                </a:path>
                <a:path w="1468754" h="120650">
                  <a:moveTo>
                    <a:pt x="879229" y="116635"/>
                  </a:moveTo>
                  <a:lnTo>
                    <a:pt x="879229" y="113860"/>
                  </a:lnTo>
                  <a:lnTo>
                    <a:pt x="879967" y="113860"/>
                  </a:lnTo>
                  <a:lnTo>
                    <a:pt x="879229" y="116635"/>
                  </a:lnTo>
                  <a:close/>
                </a:path>
                <a:path w="1468754" h="120650">
                  <a:moveTo>
                    <a:pt x="924322" y="116635"/>
                  </a:moveTo>
                  <a:lnTo>
                    <a:pt x="924322" y="113860"/>
                  </a:lnTo>
                  <a:lnTo>
                    <a:pt x="926455" y="113860"/>
                  </a:lnTo>
                  <a:lnTo>
                    <a:pt x="927003" y="115921"/>
                  </a:lnTo>
                  <a:lnTo>
                    <a:pt x="924322" y="116635"/>
                  </a:lnTo>
                  <a:close/>
                </a:path>
                <a:path w="1468754" h="120650">
                  <a:moveTo>
                    <a:pt x="937763" y="116635"/>
                  </a:moveTo>
                  <a:lnTo>
                    <a:pt x="937763" y="113860"/>
                  </a:lnTo>
                  <a:lnTo>
                    <a:pt x="938453" y="113860"/>
                  </a:lnTo>
                  <a:lnTo>
                    <a:pt x="937763" y="116635"/>
                  </a:lnTo>
                  <a:close/>
                </a:path>
                <a:path w="1468754" h="120650">
                  <a:moveTo>
                    <a:pt x="1025609" y="120268"/>
                  </a:moveTo>
                  <a:lnTo>
                    <a:pt x="1014100" y="120268"/>
                  </a:lnTo>
                  <a:lnTo>
                    <a:pt x="1009017" y="119506"/>
                  </a:lnTo>
                  <a:lnTo>
                    <a:pt x="978806" y="91947"/>
                  </a:lnTo>
                  <a:lnTo>
                    <a:pt x="976746" y="80898"/>
                  </a:lnTo>
                  <a:lnTo>
                    <a:pt x="976748" y="39242"/>
                  </a:lnTo>
                  <a:lnTo>
                    <a:pt x="996431" y="5333"/>
                  </a:lnTo>
                  <a:lnTo>
                    <a:pt x="1014100" y="0"/>
                  </a:lnTo>
                  <a:lnTo>
                    <a:pt x="1025609" y="0"/>
                  </a:lnTo>
                  <a:lnTo>
                    <a:pt x="1030676" y="634"/>
                  </a:lnTo>
                  <a:lnTo>
                    <a:pt x="1037096" y="2666"/>
                  </a:lnTo>
                  <a:lnTo>
                    <a:pt x="1014392" y="2666"/>
                  </a:lnTo>
                  <a:lnTo>
                    <a:pt x="1009594" y="3428"/>
                  </a:lnTo>
                  <a:lnTo>
                    <a:pt x="980630" y="31876"/>
                  </a:lnTo>
                  <a:lnTo>
                    <a:pt x="979532" y="80898"/>
                  </a:lnTo>
                  <a:lnTo>
                    <a:pt x="979671" y="82422"/>
                  </a:lnTo>
                  <a:lnTo>
                    <a:pt x="1001385" y="114172"/>
                  </a:lnTo>
                  <a:lnTo>
                    <a:pt x="1014392" y="117474"/>
                  </a:lnTo>
                  <a:lnTo>
                    <a:pt x="1037096" y="117474"/>
                  </a:lnTo>
                  <a:lnTo>
                    <a:pt x="1030676" y="119506"/>
                  </a:lnTo>
                  <a:lnTo>
                    <a:pt x="1025609" y="120268"/>
                  </a:lnTo>
                  <a:close/>
                </a:path>
                <a:path w="1468754" h="120650">
                  <a:moveTo>
                    <a:pt x="1025319" y="117474"/>
                  </a:moveTo>
                  <a:lnTo>
                    <a:pt x="1014392" y="117474"/>
                  </a:lnTo>
                  <a:lnTo>
                    <a:pt x="1009594" y="116712"/>
                  </a:lnTo>
                  <a:lnTo>
                    <a:pt x="980630" y="88264"/>
                  </a:lnTo>
                  <a:lnTo>
                    <a:pt x="979532" y="80898"/>
                  </a:lnTo>
                  <a:lnTo>
                    <a:pt x="979543" y="39242"/>
                  </a:lnTo>
                  <a:lnTo>
                    <a:pt x="1001385" y="6095"/>
                  </a:lnTo>
                  <a:lnTo>
                    <a:pt x="1014392" y="2666"/>
                  </a:lnTo>
                  <a:lnTo>
                    <a:pt x="1025319" y="2666"/>
                  </a:lnTo>
                  <a:lnTo>
                    <a:pt x="1030103" y="3428"/>
                  </a:lnTo>
                  <a:lnTo>
                    <a:pt x="1036401" y="5460"/>
                  </a:lnTo>
                  <a:lnTo>
                    <a:pt x="1014684" y="5460"/>
                  </a:lnTo>
                  <a:lnTo>
                    <a:pt x="1010171" y="6095"/>
                  </a:lnTo>
                  <a:lnTo>
                    <a:pt x="982456" y="37845"/>
                  </a:lnTo>
                  <a:lnTo>
                    <a:pt x="982322" y="80898"/>
                  </a:lnTo>
                  <a:lnTo>
                    <a:pt x="982468" y="82422"/>
                  </a:lnTo>
                  <a:lnTo>
                    <a:pt x="1010171" y="114045"/>
                  </a:lnTo>
                  <a:lnTo>
                    <a:pt x="1014684" y="114680"/>
                  </a:lnTo>
                  <a:lnTo>
                    <a:pt x="1036716" y="114680"/>
                  </a:lnTo>
                  <a:lnTo>
                    <a:pt x="1030103" y="116712"/>
                  </a:lnTo>
                  <a:lnTo>
                    <a:pt x="1025319" y="117474"/>
                  </a:lnTo>
                  <a:close/>
                </a:path>
                <a:path w="1468754" h="120650">
                  <a:moveTo>
                    <a:pt x="1037096" y="117474"/>
                  </a:moveTo>
                  <a:lnTo>
                    <a:pt x="1025319" y="117474"/>
                  </a:lnTo>
                  <a:lnTo>
                    <a:pt x="1030103" y="116712"/>
                  </a:lnTo>
                  <a:lnTo>
                    <a:pt x="1038370" y="114172"/>
                  </a:lnTo>
                  <a:lnTo>
                    <a:pt x="1060086" y="82422"/>
                  </a:lnTo>
                  <a:lnTo>
                    <a:pt x="1060233" y="80898"/>
                  </a:lnTo>
                  <a:lnTo>
                    <a:pt x="1060221" y="39242"/>
                  </a:lnTo>
                  <a:lnTo>
                    <a:pt x="1038370" y="6095"/>
                  </a:lnTo>
                  <a:lnTo>
                    <a:pt x="1025319" y="2666"/>
                  </a:lnTo>
                  <a:lnTo>
                    <a:pt x="1037096" y="2666"/>
                  </a:lnTo>
                  <a:lnTo>
                    <a:pt x="1062810" y="37210"/>
                  </a:lnTo>
                  <a:lnTo>
                    <a:pt x="1063020" y="80898"/>
                  </a:lnTo>
                  <a:lnTo>
                    <a:pt x="1062810" y="83057"/>
                  </a:lnTo>
                  <a:lnTo>
                    <a:pt x="1039504" y="116712"/>
                  </a:lnTo>
                  <a:lnTo>
                    <a:pt x="1037096" y="117474"/>
                  </a:lnTo>
                  <a:close/>
                </a:path>
                <a:path w="1468754" h="120650">
                  <a:moveTo>
                    <a:pt x="1025028" y="114680"/>
                  </a:moveTo>
                  <a:lnTo>
                    <a:pt x="1014684" y="114680"/>
                  </a:lnTo>
                  <a:lnTo>
                    <a:pt x="1010171" y="114045"/>
                  </a:lnTo>
                  <a:lnTo>
                    <a:pt x="982468" y="82422"/>
                  </a:lnTo>
                  <a:lnTo>
                    <a:pt x="982322" y="80898"/>
                  </a:lnTo>
                  <a:lnTo>
                    <a:pt x="982330" y="39242"/>
                  </a:lnTo>
                  <a:lnTo>
                    <a:pt x="1010171" y="6095"/>
                  </a:lnTo>
                  <a:lnTo>
                    <a:pt x="1014684" y="5460"/>
                  </a:lnTo>
                  <a:lnTo>
                    <a:pt x="1025029" y="5460"/>
                  </a:lnTo>
                  <a:lnTo>
                    <a:pt x="1046573" y="14731"/>
                  </a:lnTo>
                  <a:lnTo>
                    <a:pt x="1014445" y="14731"/>
                  </a:lnTo>
                  <a:lnTo>
                    <a:pt x="1009915" y="15620"/>
                  </a:lnTo>
                  <a:lnTo>
                    <a:pt x="992308" y="39242"/>
                  </a:lnTo>
                  <a:lnTo>
                    <a:pt x="992308" y="80898"/>
                  </a:lnTo>
                  <a:lnTo>
                    <a:pt x="1014445" y="105409"/>
                  </a:lnTo>
                  <a:lnTo>
                    <a:pt x="1046573" y="105409"/>
                  </a:lnTo>
                  <a:lnTo>
                    <a:pt x="1046067" y="105917"/>
                  </a:lnTo>
                  <a:lnTo>
                    <a:pt x="1040543" y="109981"/>
                  </a:lnTo>
                  <a:lnTo>
                    <a:pt x="1037236" y="111505"/>
                  </a:lnTo>
                  <a:lnTo>
                    <a:pt x="1029529" y="114045"/>
                  </a:lnTo>
                  <a:lnTo>
                    <a:pt x="1025028" y="114680"/>
                  </a:lnTo>
                  <a:close/>
                </a:path>
                <a:path w="1468754" h="120650">
                  <a:moveTo>
                    <a:pt x="1036716" y="114680"/>
                  </a:moveTo>
                  <a:lnTo>
                    <a:pt x="1025028" y="114680"/>
                  </a:lnTo>
                  <a:lnTo>
                    <a:pt x="1029529" y="114045"/>
                  </a:lnTo>
                  <a:lnTo>
                    <a:pt x="1037236" y="111505"/>
                  </a:lnTo>
                  <a:lnTo>
                    <a:pt x="1057443" y="80898"/>
                  </a:lnTo>
                  <a:lnTo>
                    <a:pt x="1057430" y="39242"/>
                  </a:lnTo>
                  <a:lnTo>
                    <a:pt x="1029529" y="6095"/>
                  </a:lnTo>
                  <a:lnTo>
                    <a:pt x="1025029" y="5460"/>
                  </a:lnTo>
                  <a:lnTo>
                    <a:pt x="1036401" y="5460"/>
                  </a:lnTo>
                  <a:lnTo>
                    <a:pt x="1060004" y="37210"/>
                  </a:lnTo>
                  <a:lnTo>
                    <a:pt x="1060233" y="80898"/>
                  </a:lnTo>
                  <a:lnTo>
                    <a:pt x="1060086" y="82422"/>
                  </a:lnTo>
                  <a:lnTo>
                    <a:pt x="1038370" y="114172"/>
                  </a:lnTo>
                  <a:lnTo>
                    <a:pt x="1036716" y="114680"/>
                  </a:lnTo>
                  <a:close/>
                </a:path>
                <a:path w="1468754" h="120650">
                  <a:moveTo>
                    <a:pt x="1025266" y="105409"/>
                  </a:moveTo>
                  <a:lnTo>
                    <a:pt x="1014445" y="105409"/>
                  </a:lnTo>
                  <a:lnTo>
                    <a:pt x="1009915" y="104520"/>
                  </a:lnTo>
                  <a:lnTo>
                    <a:pt x="992308" y="80898"/>
                  </a:lnTo>
                  <a:lnTo>
                    <a:pt x="992308" y="39242"/>
                  </a:lnTo>
                  <a:lnTo>
                    <a:pt x="1014445" y="14731"/>
                  </a:lnTo>
                  <a:lnTo>
                    <a:pt x="1025266" y="14731"/>
                  </a:lnTo>
                  <a:lnTo>
                    <a:pt x="1029767" y="15620"/>
                  </a:lnTo>
                  <a:lnTo>
                    <a:pt x="1033011" y="17398"/>
                  </a:lnTo>
                  <a:lnTo>
                    <a:pt x="1014913" y="17398"/>
                  </a:lnTo>
                  <a:lnTo>
                    <a:pt x="1010822" y="18287"/>
                  </a:lnTo>
                  <a:lnTo>
                    <a:pt x="995121" y="39242"/>
                  </a:lnTo>
                  <a:lnTo>
                    <a:pt x="995121" y="80898"/>
                  </a:lnTo>
                  <a:lnTo>
                    <a:pt x="1014913" y="102742"/>
                  </a:lnTo>
                  <a:lnTo>
                    <a:pt x="1033011" y="102742"/>
                  </a:lnTo>
                  <a:lnTo>
                    <a:pt x="1029767" y="104520"/>
                  </a:lnTo>
                  <a:lnTo>
                    <a:pt x="1025266" y="105409"/>
                  </a:lnTo>
                  <a:close/>
                </a:path>
                <a:path w="1468754" h="120650">
                  <a:moveTo>
                    <a:pt x="1046573" y="105409"/>
                  </a:moveTo>
                  <a:lnTo>
                    <a:pt x="1025266" y="105409"/>
                  </a:lnTo>
                  <a:lnTo>
                    <a:pt x="1029767" y="104520"/>
                  </a:lnTo>
                  <a:lnTo>
                    <a:pt x="1036950" y="100583"/>
                  </a:lnTo>
                  <a:lnTo>
                    <a:pt x="1047461" y="80898"/>
                  </a:lnTo>
                  <a:lnTo>
                    <a:pt x="1047461" y="39242"/>
                  </a:lnTo>
                  <a:lnTo>
                    <a:pt x="1025266" y="14731"/>
                  </a:lnTo>
                  <a:lnTo>
                    <a:pt x="1046573" y="14731"/>
                  </a:lnTo>
                  <a:lnTo>
                    <a:pt x="1057443" y="80898"/>
                  </a:lnTo>
                  <a:lnTo>
                    <a:pt x="1057288" y="82422"/>
                  </a:lnTo>
                  <a:lnTo>
                    <a:pt x="1048342" y="103631"/>
                  </a:lnTo>
                  <a:lnTo>
                    <a:pt x="1046573" y="105409"/>
                  </a:lnTo>
                  <a:close/>
                </a:path>
                <a:path w="1468754" h="120650">
                  <a:moveTo>
                    <a:pt x="1024798" y="102742"/>
                  </a:moveTo>
                  <a:lnTo>
                    <a:pt x="1014913" y="102742"/>
                  </a:lnTo>
                  <a:lnTo>
                    <a:pt x="1010822" y="101853"/>
                  </a:lnTo>
                  <a:lnTo>
                    <a:pt x="995121" y="80898"/>
                  </a:lnTo>
                  <a:lnTo>
                    <a:pt x="995121" y="39242"/>
                  </a:lnTo>
                  <a:lnTo>
                    <a:pt x="1014913" y="17398"/>
                  </a:lnTo>
                  <a:lnTo>
                    <a:pt x="1024798" y="17398"/>
                  </a:lnTo>
                  <a:lnTo>
                    <a:pt x="1028860" y="18287"/>
                  </a:lnTo>
                  <a:lnTo>
                    <a:pt x="1032297" y="20192"/>
                  </a:lnTo>
                  <a:lnTo>
                    <a:pt x="1015381" y="20192"/>
                  </a:lnTo>
                  <a:lnTo>
                    <a:pt x="1011730" y="20954"/>
                  </a:lnTo>
                  <a:lnTo>
                    <a:pt x="997932" y="39242"/>
                  </a:lnTo>
                  <a:lnTo>
                    <a:pt x="997932" y="80898"/>
                  </a:lnTo>
                  <a:lnTo>
                    <a:pt x="1015381" y="99948"/>
                  </a:lnTo>
                  <a:lnTo>
                    <a:pt x="1032297" y="99948"/>
                  </a:lnTo>
                  <a:lnTo>
                    <a:pt x="1028860" y="101853"/>
                  </a:lnTo>
                  <a:lnTo>
                    <a:pt x="1024798" y="102742"/>
                  </a:lnTo>
                  <a:close/>
                </a:path>
                <a:path w="1468754" h="120650">
                  <a:moveTo>
                    <a:pt x="1033011" y="102742"/>
                  </a:moveTo>
                  <a:lnTo>
                    <a:pt x="1024798" y="102742"/>
                  </a:lnTo>
                  <a:lnTo>
                    <a:pt x="1028860" y="101853"/>
                  </a:lnTo>
                  <a:lnTo>
                    <a:pt x="1035277" y="98297"/>
                  </a:lnTo>
                  <a:lnTo>
                    <a:pt x="1044648" y="80898"/>
                  </a:lnTo>
                  <a:lnTo>
                    <a:pt x="1044648" y="39242"/>
                  </a:lnTo>
                  <a:lnTo>
                    <a:pt x="1024798" y="17398"/>
                  </a:lnTo>
                  <a:lnTo>
                    <a:pt x="1033011" y="17398"/>
                  </a:lnTo>
                  <a:lnTo>
                    <a:pt x="1047461" y="39242"/>
                  </a:lnTo>
                  <a:lnTo>
                    <a:pt x="1047461" y="80898"/>
                  </a:lnTo>
                  <a:lnTo>
                    <a:pt x="1036950" y="100583"/>
                  </a:lnTo>
                  <a:lnTo>
                    <a:pt x="1033011" y="102742"/>
                  </a:lnTo>
                  <a:close/>
                </a:path>
                <a:path w="1468754" h="120650">
                  <a:moveTo>
                    <a:pt x="1032297" y="99948"/>
                  </a:moveTo>
                  <a:lnTo>
                    <a:pt x="1024330" y="99948"/>
                  </a:lnTo>
                  <a:lnTo>
                    <a:pt x="1027952" y="99186"/>
                  </a:lnTo>
                  <a:lnTo>
                    <a:pt x="1033603" y="96138"/>
                  </a:lnTo>
                  <a:lnTo>
                    <a:pt x="1041837" y="80898"/>
                  </a:lnTo>
                  <a:lnTo>
                    <a:pt x="1041837" y="39242"/>
                  </a:lnTo>
                  <a:lnTo>
                    <a:pt x="1024330" y="20192"/>
                  </a:lnTo>
                  <a:lnTo>
                    <a:pt x="1032297" y="20192"/>
                  </a:lnTo>
                  <a:lnTo>
                    <a:pt x="1044648" y="39242"/>
                  </a:lnTo>
                  <a:lnTo>
                    <a:pt x="1044648" y="80898"/>
                  </a:lnTo>
                  <a:lnTo>
                    <a:pt x="1035277" y="98297"/>
                  </a:lnTo>
                  <a:lnTo>
                    <a:pt x="1032297" y="99948"/>
                  </a:lnTo>
                  <a:close/>
                </a:path>
                <a:path w="1468754" h="120650">
                  <a:moveTo>
                    <a:pt x="1100879" y="119410"/>
                  </a:moveTo>
                  <a:lnTo>
                    <a:pt x="1079719" y="119410"/>
                  </a:lnTo>
                  <a:lnTo>
                    <a:pt x="1079719" y="867"/>
                  </a:lnTo>
                  <a:lnTo>
                    <a:pt x="1131336" y="867"/>
                  </a:lnTo>
                  <a:lnTo>
                    <a:pt x="1133724" y="1182"/>
                  </a:lnTo>
                  <a:lnTo>
                    <a:pt x="1138874" y="2438"/>
                  </a:lnTo>
                  <a:lnTo>
                    <a:pt x="1141430" y="3373"/>
                  </a:lnTo>
                  <a:lnTo>
                    <a:pt x="1141982" y="3642"/>
                  </a:lnTo>
                  <a:lnTo>
                    <a:pt x="1082494" y="3642"/>
                  </a:lnTo>
                  <a:lnTo>
                    <a:pt x="1082494" y="116635"/>
                  </a:lnTo>
                  <a:lnTo>
                    <a:pt x="1100879" y="116635"/>
                  </a:lnTo>
                  <a:lnTo>
                    <a:pt x="1100879" y="119410"/>
                  </a:lnTo>
                  <a:close/>
                </a:path>
                <a:path w="1468754" h="120650">
                  <a:moveTo>
                    <a:pt x="1085269" y="116635"/>
                  </a:moveTo>
                  <a:lnTo>
                    <a:pt x="1082494" y="116635"/>
                  </a:lnTo>
                  <a:lnTo>
                    <a:pt x="1082494" y="3642"/>
                  </a:lnTo>
                  <a:lnTo>
                    <a:pt x="1085269" y="3642"/>
                  </a:lnTo>
                  <a:lnTo>
                    <a:pt x="1085269" y="116635"/>
                  </a:lnTo>
                  <a:close/>
                </a:path>
                <a:path w="1468754" h="120650">
                  <a:moveTo>
                    <a:pt x="1095329" y="116635"/>
                  </a:moveTo>
                  <a:lnTo>
                    <a:pt x="1085269" y="116635"/>
                  </a:lnTo>
                  <a:lnTo>
                    <a:pt x="1085269" y="3642"/>
                  </a:lnTo>
                  <a:lnTo>
                    <a:pt x="1131114" y="3642"/>
                  </a:lnTo>
                  <a:lnTo>
                    <a:pt x="1133282" y="3931"/>
                  </a:lnTo>
                  <a:lnTo>
                    <a:pt x="1138023" y="5087"/>
                  </a:lnTo>
                  <a:lnTo>
                    <a:pt x="1140393" y="5954"/>
                  </a:lnTo>
                  <a:lnTo>
                    <a:pt x="1141341" y="6417"/>
                  </a:lnTo>
                  <a:lnTo>
                    <a:pt x="1130892" y="6417"/>
                  </a:lnTo>
                  <a:lnTo>
                    <a:pt x="1132841" y="6679"/>
                  </a:lnTo>
                  <a:lnTo>
                    <a:pt x="1150283" y="15695"/>
                  </a:lnTo>
                  <a:lnTo>
                    <a:pt x="1095329" y="15695"/>
                  </a:lnTo>
                  <a:lnTo>
                    <a:pt x="1095329" y="57927"/>
                  </a:lnTo>
                  <a:lnTo>
                    <a:pt x="1149883" y="57927"/>
                  </a:lnTo>
                  <a:lnTo>
                    <a:pt x="1148883" y="58913"/>
                  </a:lnTo>
                  <a:lnTo>
                    <a:pt x="1144401" y="62221"/>
                  </a:lnTo>
                  <a:lnTo>
                    <a:pt x="1142120" y="63565"/>
                  </a:lnTo>
                  <a:lnTo>
                    <a:pt x="1137179" y="65748"/>
                  </a:lnTo>
                  <a:lnTo>
                    <a:pt x="1137852" y="67119"/>
                  </a:lnTo>
                  <a:lnTo>
                    <a:pt x="1095329" y="67119"/>
                  </a:lnTo>
                  <a:lnTo>
                    <a:pt x="1095329" y="116635"/>
                  </a:lnTo>
                  <a:close/>
                </a:path>
                <a:path w="1468754" h="120650">
                  <a:moveTo>
                    <a:pt x="1144705" y="68490"/>
                  </a:moveTo>
                  <a:lnTo>
                    <a:pt x="1143479" y="65990"/>
                  </a:lnTo>
                  <a:lnTo>
                    <a:pt x="1145885" y="64575"/>
                  </a:lnTo>
                  <a:lnTo>
                    <a:pt x="1150741" y="60991"/>
                  </a:lnTo>
                  <a:lnTo>
                    <a:pt x="1161190" y="32683"/>
                  </a:lnTo>
                  <a:lnTo>
                    <a:pt x="1160714" y="29469"/>
                  </a:lnTo>
                  <a:lnTo>
                    <a:pt x="1131114" y="3642"/>
                  </a:lnTo>
                  <a:lnTo>
                    <a:pt x="1141982" y="3642"/>
                  </a:lnTo>
                  <a:lnTo>
                    <a:pt x="1164009" y="32683"/>
                  </a:lnTo>
                  <a:lnTo>
                    <a:pt x="1163888" y="41966"/>
                  </a:lnTo>
                  <a:lnTo>
                    <a:pt x="1147369" y="66929"/>
                  </a:lnTo>
                  <a:lnTo>
                    <a:pt x="1144705" y="68490"/>
                  </a:lnTo>
                  <a:close/>
                </a:path>
                <a:path w="1468754" h="120650">
                  <a:moveTo>
                    <a:pt x="1162731" y="117856"/>
                  </a:moveTo>
                  <a:lnTo>
                    <a:pt x="1137179" y="65748"/>
                  </a:lnTo>
                  <a:lnTo>
                    <a:pt x="1142120" y="63565"/>
                  </a:lnTo>
                  <a:lnTo>
                    <a:pt x="1144401" y="62221"/>
                  </a:lnTo>
                  <a:lnTo>
                    <a:pt x="1158372" y="32683"/>
                  </a:lnTo>
                  <a:lnTo>
                    <a:pt x="1157985" y="30057"/>
                  </a:lnTo>
                  <a:lnTo>
                    <a:pt x="1130892" y="6417"/>
                  </a:lnTo>
                  <a:lnTo>
                    <a:pt x="1141341" y="6417"/>
                  </a:lnTo>
                  <a:lnTo>
                    <a:pt x="1161190" y="32683"/>
                  </a:lnTo>
                  <a:lnTo>
                    <a:pt x="1161181" y="41229"/>
                  </a:lnTo>
                  <a:lnTo>
                    <a:pt x="1143638" y="65897"/>
                  </a:lnTo>
                  <a:lnTo>
                    <a:pt x="1143434" y="65897"/>
                  </a:lnTo>
                  <a:lnTo>
                    <a:pt x="1140942" y="67119"/>
                  </a:lnTo>
                  <a:lnTo>
                    <a:pt x="1142064" y="69657"/>
                  </a:lnTo>
                  <a:lnTo>
                    <a:pt x="1165223" y="116635"/>
                  </a:lnTo>
                  <a:lnTo>
                    <a:pt x="1162731" y="117856"/>
                  </a:lnTo>
                  <a:close/>
                </a:path>
                <a:path w="1468754" h="120650">
                  <a:moveTo>
                    <a:pt x="1131732" y="57927"/>
                  </a:moveTo>
                  <a:lnTo>
                    <a:pt x="1095329" y="57927"/>
                  </a:lnTo>
                  <a:lnTo>
                    <a:pt x="1095329" y="15695"/>
                  </a:lnTo>
                  <a:lnTo>
                    <a:pt x="1131745" y="15695"/>
                  </a:lnTo>
                  <a:lnTo>
                    <a:pt x="1133925" y="16132"/>
                  </a:lnTo>
                  <a:lnTo>
                    <a:pt x="1138503" y="17882"/>
                  </a:lnTo>
                  <a:lnTo>
                    <a:pt x="1139447" y="18470"/>
                  </a:lnTo>
                  <a:lnTo>
                    <a:pt x="1098104" y="18470"/>
                  </a:lnTo>
                  <a:lnTo>
                    <a:pt x="1098104" y="55152"/>
                  </a:lnTo>
                  <a:lnTo>
                    <a:pt x="1139587" y="55152"/>
                  </a:lnTo>
                  <a:lnTo>
                    <a:pt x="1138474" y="55828"/>
                  </a:lnTo>
                  <a:lnTo>
                    <a:pt x="1133902" y="57509"/>
                  </a:lnTo>
                  <a:lnTo>
                    <a:pt x="1131732" y="57927"/>
                  </a:lnTo>
                  <a:close/>
                </a:path>
                <a:path w="1468754" h="120650">
                  <a:moveTo>
                    <a:pt x="1149883" y="57927"/>
                  </a:moveTo>
                  <a:lnTo>
                    <a:pt x="1131732" y="57927"/>
                  </a:lnTo>
                  <a:lnTo>
                    <a:pt x="1133902" y="57509"/>
                  </a:lnTo>
                  <a:lnTo>
                    <a:pt x="1138474" y="55828"/>
                  </a:lnTo>
                  <a:lnTo>
                    <a:pt x="1149173" y="33279"/>
                  </a:lnTo>
                  <a:lnTo>
                    <a:pt x="1148542" y="30202"/>
                  </a:lnTo>
                  <a:lnTo>
                    <a:pt x="1131745" y="15695"/>
                  </a:lnTo>
                  <a:lnTo>
                    <a:pt x="1150283" y="15695"/>
                  </a:lnTo>
                  <a:lnTo>
                    <a:pt x="1158372" y="32683"/>
                  </a:lnTo>
                  <a:lnTo>
                    <a:pt x="1158353" y="41229"/>
                  </a:lnTo>
                  <a:lnTo>
                    <a:pt x="1157923" y="43897"/>
                  </a:lnTo>
                  <a:lnTo>
                    <a:pt x="1155763" y="49799"/>
                  </a:lnTo>
                  <a:lnTo>
                    <a:pt x="1154351" y="52415"/>
                  </a:lnTo>
                  <a:lnTo>
                    <a:pt x="1150867" y="56955"/>
                  </a:lnTo>
                  <a:lnTo>
                    <a:pt x="1149883" y="57927"/>
                  </a:lnTo>
                  <a:close/>
                </a:path>
                <a:path w="1468754" h="120650">
                  <a:moveTo>
                    <a:pt x="1100879" y="55152"/>
                  </a:moveTo>
                  <a:lnTo>
                    <a:pt x="1098104" y="55152"/>
                  </a:lnTo>
                  <a:lnTo>
                    <a:pt x="1098104" y="18470"/>
                  </a:lnTo>
                  <a:lnTo>
                    <a:pt x="1100879" y="18470"/>
                  </a:lnTo>
                  <a:lnTo>
                    <a:pt x="1100879" y="55152"/>
                  </a:lnTo>
                  <a:close/>
                </a:path>
                <a:path w="1468754" h="120650">
                  <a:moveTo>
                    <a:pt x="1131403" y="55152"/>
                  </a:moveTo>
                  <a:lnTo>
                    <a:pt x="1100879" y="55152"/>
                  </a:lnTo>
                  <a:lnTo>
                    <a:pt x="1100879" y="52377"/>
                  </a:lnTo>
                  <a:lnTo>
                    <a:pt x="1131074" y="52377"/>
                  </a:lnTo>
                  <a:lnTo>
                    <a:pt x="1132605" y="52072"/>
                  </a:lnTo>
                  <a:lnTo>
                    <a:pt x="1143548" y="33733"/>
                  </a:lnTo>
                  <a:lnTo>
                    <a:pt x="1143171" y="31829"/>
                  </a:lnTo>
                  <a:lnTo>
                    <a:pt x="1131062" y="21245"/>
                  </a:lnTo>
                  <a:lnTo>
                    <a:pt x="1100879" y="21245"/>
                  </a:lnTo>
                  <a:lnTo>
                    <a:pt x="1100879" y="18470"/>
                  </a:lnTo>
                  <a:lnTo>
                    <a:pt x="1131403" y="18470"/>
                  </a:lnTo>
                  <a:lnTo>
                    <a:pt x="1133253" y="18846"/>
                  </a:lnTo>
                  <a:lnTo>
                    <a:pt x="1146314" y="33279"/>
                  </a:lnTo>
                  <a:lnTo>
                    <a:pt x="1146232" y="40901"/>
                  </a:lnTo>
                  <a:lnTo>
                    <a:pt x="1133253" y="54791"/>
                  </a:lnTo>
                  <a:lnTo>
                    <a:pt x="1131403" y="55152"/>
                  </a:lnTo>
                  <a:close/>
                </a:path>
                <a:path w="1468754" h="120650">
                  <a:moveTo>
                    <a:pt x="1139587" y="55152"/>
                  </a:moveTo>
                  <a:lnTo>
                    <a:pt x="1131403" y="55152"/>
                  </a:lnTo>
                  <a:lnTo>
                    <a:pt x="1133253" y="54791"/>
                  </a:lnTo>
                  <a:lnTo>
                    <a:pt x="1137184" y="53345"/>
                  </a:lnTo>
                  <a:lnTo>
                    <a:pt x="1146314" y="33279"/>
                  </a:lnTo>
                  <a:lnTo>
                    <a:pt x="1145856" y="31015"/>
                  </a:lnTo>
                  <a:lnTo>
                    <a:pt x="1131403" y="18470"/>
                  </a:lnTo>
                  <a:lnTo>
                    <a:pt x="1139447" y="18470"/>
                  </a:lnTo>
                  <a:lnTo>
                    <a:pt x="1149173" y="33279"/>
                  </a:lnTo>
                  <a:lnTo>
                    <a:pt x="1149089" y="40901"/>
                  </a:lnTo>
                  <a:lnTo>
                    <a:pt x="1148542" y="43594"/>
                  </a:lnTo>
                  <a:lnTo>
                    <a:pt x="1146006" y="48932"/>
                  </a:lnTo>
                  <a:lnTo>
                    <a:pt x="1144414" y="51118"/>
                  </a:lnTo>
                  <a:lnTo>
                    <a:pt x="1140578" y="54551"/>
                  </a:lnTo>
                  <a:lnTo>
                    <a:pt x="1139587" y="55152"/>
                  </a:lnTo>
                  <a:close/>
                </a:path>
                <a:path w="1468754" h="120650">
                  <a:moveTo>
                    <a:pt x="1140942" y="67119"/>
                  </a:moveTo>
                  <a:lnTo>
                    <a:pt x="1143434" y="65897"/>
                  </a:lnTo>
                  <a:lnTo>
                    <a:pt x="1140942" y="67119"/>
                  </a:lnTo>
                  <a:close/>
                </a:path>
                <a:path w="1468754" h="120650">
                  <a:moveTo>
                    <a:pt x="1143479" y="65990"/>
                  </a:moveTo>
                  <a:lnTo>
                    <a:pt x="1143638" y="65897"/>
                  </a:lnTo>
                  <a:lnTo>
                    <a:pt x="1143479" y="65990"/>
                  </a:lnTo>
                  <a:close/>
                </a:path>
                <a:path w="1468754" h="120650">
                  <a:moveTo>
                    <a:pt x="1142165" y="69612"/>
                  </a:moveTo>
                  <a:lnTo>
                    <a:pt x="1140942" y="67119"/>
                  </a:lnTo>
                  <a:lnTo>
                    <a:pt x="1143479" y="65990"/>
                  </a:lnTo>
                  <a:lnTo>
                    <a:pt x="1144705" y="68490"/>
                  </a:lnTo>
                  <a:lnTo>
                    <a:pt x="1142165" y="69612"/>
                  </a:lnTo>
                  <a:close/>
                </a:path>
                <a:path w="1468754" h="120650">
                  <a:moveTo>
                    <a:pt x="1098104" y="116635"/>
                  </a:moveTo>
                  <a:lnTo>
                    <a:pt x="1095329" y="116635"/>
                  </a:lnTo>
                  <a:lnTo>
                    <a:pt x="1095329" y="67119"/>
                  </a:lnTo>
                  <a:lnTo>
                    <a:pt x="1127694" y="67119"/>
                  </a:lnTo>
                  <a:lnTo>
                    <a:pt x="1129012" y="69894"/>
                  </a:lnTo>
                  <a:lnTo>
                    <a:pt x="1098104" y="69894"/>
                  </a:lnTo>
                  <a:lnTo>
                    <a:pt x="1098104" y="116635"/>
                  </a:lnTo>
                  <a:close/>
                </a:path>
                <a:path w="1468754" h="120650">
                  <a:moveTo>
                    <a:pt x="1162132" y="116635"/>
                  </a:moveTo>
                  <a:lnTo>
                    <a:pt x="1148140" y="116635"/>
                  </a:lnTo>
                  <a:lnTo>
                    <a:pt x="1150646" y="115444"/>
                  </a:lnTo>
                  <a:lnTo>
                    <a:pt x="1127694" y="67119"/>
                  </a:lnTo>
                  <a:lnTo>
                    <a:pt x="1137852" y="67119"/>
                  </a:lnTo>
                  <a:lnTo>
                    <a:pt x="1162132" y="116635"/>
                  </a:lnTo>
                  <a:close/>
                </a:path>
                <a:path w="1468754" h="120650">
                  <a:moveTo>
                    <a:pt x="1142064" y="69657"/>
                  </a:moveTo>
                  <a:lnTo>
                    <a:pt x="1140942" y="67119"/>
                  </a:lnTo>
                  <a:lnTo>
                    <a:pt x="1142165" y="69612"/>
                  </a:lnTo>
                  <a:close/>
                </a:path>
                <a:path w="1468754" h="120650">
                  <a:moveTo>
                    <a:pt x="1165223" y="116635"/>
                  </a:moveTo>
                  <a:lnTo>
                    <a:pt x="1142165" y="69612"/>
                  </a:lnTo>
                  <a:lnTo>
                    <a:pt x="1144705" y="68490"/>
                  </a:lnTo>
                  <a:lnTo>
                    <a:pt x="1166953" y="113860"/>
                  </a:lnTo>
                  <a:lnTo>
                    <a:pt x="1165223" y="113860"/>
                  </a:lnTo>
                  <a:lnTo>
                    <a:pt x="1165223" y="116635"/>
                  </a:lnTo>
                  <a:close/>
                </a:path>
                <a:path w="1468754" h="120650">
                  <a:moveTo>
                    <a:pt x="1142187" y="69657"/>
                  </a:moveTo>
                  <a:close/>
                </a:path>
                <a:path w="1468754" h="120650">
                  <a:moveTo>
                    <a:pt x="1100879" y="116635"/>
                  </a:moveTo>
                  <a:lnTo>
                    <a:pt x="1098104" y="116635"/>
                  </a:lnTo>
                  <a:lnTo>
                    <a:pt x="1098104" y="69894"/>
                  </a:lnTo>
                  <a:lnTo>
                    <a:pt x="1100879" y="69894"/>
                  </a:lnTo>
                  <a:lnTo>
                    <a:pt x="1100879" y="116635"/>
                  </a:lnTo>
                  <a:close/>
                </a:path>
                <a:path w="1468754" h="120650">
                  <a:moveTo>
                    <a:pt x="1124186" y="72669"/>
                  </a:moveTo>
                  <a:lnTo>
                    <a:pt x="1100879" y="72669"/>
                  </a:lnTo>
                  <a:lnTo>
                    <a:pt x="1100879" y="69894"/>
                  </a:lnTo>
                  <a:lnTo>
                    <a:pt x="1125940" y="69894"/>
                  </a:lnTo>
                  <a:lnTo>
                    <a:pt x="1123433" y="71084"/>
                  </a:lnTo>
                  <a:lnTo>
                    <a:pt x="1124186" y="72669"/>
                  </a:lnTo>
                  <a:close/>
                </a:path>
                <a:path w="1468754" h="120650">
                  <a:moveTo>
                    <a:pt x="1169674" y="119410"/>
                  </a:moveTo>
                  <a:lnTo>
                    <a:pt x="1146386" y="119410"/>
                  </a:lnTo>
                  <a:lnTo>
                    <a:pt x="1123433" y="71084"/>
                  </a:lnTo>
                  <a:lnTo>
                    <a:pt x="1125940" y="69894"/>
                  </a:lnTo>
                  <a:lnTo>
                    <a:pt x="1125940" y="72669"/>
                  </a:lnTo>
                  <a:lnTo>
                    <a:pt x="1127258" y="72669"/>
                  </a:lnTo>
                  <a:lnTo>
                    <a:pt x="1148140" y="116635"/>
                  </a:lnTo>
                  <a:lnTo>
                    <a:pt x="1162132" y="116635"/>
                  </a:lnTo>
                  <a:lnTo>
                    <a:pt x="1162731" y="117856"/>
                  </a:lnTo>
                  <a:lnTo>
                    <a:pt x="1168913" y="117856"/>
                  </a:lnTo>
                  <a:lnTo>
                    <a:pt x="1169674" y="119410"/>
                  </a:lnTo>
                  <a:close/>
                </a:path>
                <a:path w="1468754" h="120650">
                  <a:moveTo>
                    <a:pt x="1127258" y="72669"/>
                  </a:moveTo>
                  <a:lnTo>
                    <a:pt x="1125940" y="72669"/>
                  </a:lnTo>
                  <a:lnTo>
                    <a:pt x="1125940" y="69894"/>
                  </a:lnTo>
                  <a:lnTo>
                    <a:pt x="1127258" y="72669"/>
                  </a:lnTo>
                  <a:close/>
                </a:path>
                <a:path w="1468754" h="120650">
                  <a:moveTo>
                    <a:pt x="1148140" y="116635"/>
                  </a:moveTo>
                  <a:lnTo>
                    <a:pt x="1125940" y="69894"/>
                  </a:lnTo>
                  <a:lnTo>
                    <a:pt x="1129012" y="69894"/>
                  </a:lnTo>
                  <a:lnTo>
                    <a:pt x="1149894" y="113860"/>
                  </a:lnTo>
                  <a:lnTo>
                    <a:pt x="1148140" y="113860"/>
                  </a:lnTo>
                  <a:lnTo>
                    <a:pt x="1148140" y="116635"/>
                  </a:lnTo>
                  <a:close/>
                </a:path>
                <a:path w="1468754" h="120650">
                  <a:moveTo>
                    <a:pt x="1148140" y="116635"/>
                  </a:moveTo>
                  <a:lnTo>
                    <a:pt x="1148140" y="113860"/>
                  </a:lnTo>
                  <a:lnTo>
                    <a:pt x="1149894" y="113860"/>
                  </a:lnTo>
                  <a:lnTo>
                    <a:pt x="1150646" y="115444"/>
                  </a:lnTo>
                  <a:lnTo>
                    <a:pt x="1148140" y="116635"/>
                  </a:lnTo>
                  <a:close/>
                </a:path>
                <a:path w="1468754" h="120650">
                  <a:moveTo>
                    <a:pt x="1168913" y="117856"/>
                  </a:moveTo>
                  <a:lnTo>
                    <a:pt x="1162731" y="117856"/>
                  </a:lnTo>
                  <a:lnTo>
                    <a:pt x="1165223" y="116635"/>
                  </a:lnTo>
                  <a:lnTo>
                    <a:pt x="1165223" y="113860"/>
                  </a:lnTo>
                  <a:lnTo>
                    <a:pt x="1166953" y="113860"/>
                  </a:lnTo>
                  <a:lnTo>
                    <a:pt x="1168913" y="117856"/>
                  </a:lnTo>
                  <a:close/>
                </a:path>
                <a:path w="1468754" h="120650">
                  <a:moveTo>
                    <a:pt x="1203726" y="119410"/>
                  </a:moveTo>
                  <a:lnTo>
                    <a:pt x="1182566" y="119410"/>
                  </a:lnTo>
                  <a:lnTo>
                    <a:pt x="1182566" y="867"/>
                  </a:lnTo>
                  <a:lnTo>
                    <a:pt x="1203726" y="867"/>
                  </a:lnTo>
                  <a:lnTo>
                    <a:pt x="1203726" y="3642"/>
                  </a:lnTo>
                  <a:lnTo>
                    <a:pt x="1185341" y="3642"/>
                  </a:lnTo>
                  <a:lnTo>
                    <a:pt x="1185341" y="116635"/>
                  </a:lnTo>
                  <a:lnTo>
                    <a:pt x="1203726" y="116635"/>
                  </a:lnTo>
                  <a:lnTo>
                    <a:pt x="1203726" y="119410"/>
                  </a:lnTo>
                  <a:close/>
                </a:path>
                <a:path w="1468754" h="120650">
                  <a:moveTo>
                    <a:pt x="1203726" y="58602"/>
                  </a:moveTo>
                  <a:lnTo>
                    <a:pt x="1203726" y="54350"/>
                  </a:lnTo>
                  <a:lnTo>
                    <a:pt x="1249801" y="867"/>
                  </a:lnTo>
                  <a:lnTo>
                    <a:pt x="1276414" y="867"/>
                  </a:lnTo>
                  <a:lnTo>
                    <a:pt x="1275585" y="1821"/>
                  </a:lnTo>
                  <a:lnTo>
                    <a:pt x="1268231" y="1821"/>
                  </a:lnTo>
                  <a:lnTo>
                    <a:pt x="1266648" y="3642"/>
                  </a:lnTo>
                  <a:lnTo>
                    <a:pt x="1251073" y="3642"/>
                  </a:lnTo>
                  <a:lnTo>
                    <a:pt x="1203726" y="58602"/>
                  </a:lnTo>
                  <a:close/>
                </a:path>
                <a:path w="1468754" h="120650">
                  <a:moveTo>
                    <a:pt x="1271782" y="118097"/>
                  </a:moveTo>
                  <a:lnTo>
                    <a:pt x="1228212" y="47851"/>
                  </a:lnTo>
                  <a:lnTo>
                    <a:pt x="1268231" y="1821"/>
                  </a:lnTo>
                  <a:lnTo>
                    <a:pt x="1270325" y="3642"/>
                  </a:lnTo>
                  <a:lnTo>
                    <a:pt x="1231649" y="48128"/>
                  </a:lnTo>
                  <a:lnTo>
                    <a:pt x="1274140" y="116635"/>
                  </a:lnTo>
                  <a:lnTo>
                    <a:pt x="1271782" y="118097"/>
                  </a:lnTo>
                  <a:close/>
                </a:path>
                <a:path w="1468754" h="120650">
                  <a:moveTo>
                    <a:pt x="1271589" y="6417"/>
                  </a:moveTo>
                  <a:lnTo>
                    <a:pt x="1270325" y="6417"/>
                  </a:lnTo>
                  <a:lnTo>
                    <a:pt x="1270325" y="3642"/>
                  </a:lnTo>
                  <a:lnTo>
                    <a:pt x="1268231" y="1821"/>
                  </a:lnTo>
                  <a:lnTo>
                    <a:pt x="1275585" y="1821"/>
                  </a:lnTo>
                  <a:lnTo>
                    <a:pt x="1271589" y="6417"/>
                  </a:lnTo>
                  <a:close/>
                </a:path>
                <a:path w="1468754" h="120650">
                  <a:moveTo>
                    <a:pt x="1188116" y="116635"/>
                  </a:moveTo>
                  <a:lnTo>
                    <a:pt x="1185341" y="116635"/>
                  </a:lnTo>
                  <a:lnTo>
                    <a:pt x="1185341" y="3642"/>
                  </a:lnTo>
                  <a:lnTo>
                    <a:pt x="1188116" y="3642"/>
                  </a:lnTo>
                  <a:lnTo>
                    <a:pt x="1188116" y="116635"/>
                  </a:lnTo>
                  <a:close/>
                </a:path>
                <a:path w="1468754" h="120650">
                  <a:moveTo>
                    <a:pt x="1198176" y="116635"/>
                  </a:moveTo>
                  <a:lnTo>
                    <a:pt x="1188116" y="116635"/>
                  </a:lnTo>
                  <a:lnTo>
                    <a:pt x="1188116" y="3642"/>
                  </a:lnTo>
                  <a:lnTo>
                    <a:pt x="1198176" y="3642"/>
                  </a:lnTo>
                  <a:lnTo>
                    <a:pt x="1198176" y="63390"/>
                  </a:lnTo>
                  <a:lnTo>
                    <a:pt x="1214321" y="63390"/>
                  </a:lnTo>
                  <a:lnTo>
                    <a:pt x="1198176" y="81588"/>
                  </a:lnTo>
                  <a:lnTo>
                    <a:pt x="1198176" y="116635"/>
                  </a:lnTo>
                  <a:close/>
                </a:path>
                <a:path w="1468754" h="120650">
                  <a:moveTo>
                    <a:pt x="1203263" y="63390"/>
                  </a:moveTo>
                  <a:lnTo>
                    <a:pt x="1198176" y="63390"/>
                  </a:lnTo>
                  <a:lnTo>
                    <a:pt x="1198176" y="3642"/>
                  </a:lnTo>
                  <a:lnTo>
                    <a:pt x="1200951" y="3642"/>
                  </a:lnTo>
                  <a:lnTo>
                    <a:pt x="1200951" y="57571"/>
                  </a:lnTo>
                  <a:lnTo>
                    <a:pt x="1199889" y="58804"/>
                  </a:lnTo>
                  <a:lnTo>
                    <a:pt x="1200951" y="59719"/>
                  </a:lnTo>
                  <a:lnTo>
                    <a:pt x="1200951" y="60615"/>
                  </a:lnTo>
                  <a:lnTo>
                    <a:pt x="1205654" y="60615"/>
                  </a:lnTo>
                  <a:lnTo>
                    <a:pt x="1203263" y="63390"/>
                  </a:lnTo>
                  <a:close/>
                </a:path>
                <a:path w="1468754" h="120650">
                  <a:moveTo>
                    <a:pt x="1200951" y="57571"/>
                  </a:moveTo>
                  <a:lnTo>
                    <a:pt x="1200951" y="3642"/>
                  </a:lnTo>
                  <a:lnTo>
                    <a:pt x="1203726" y="3642"/>
                  </a:lnTo>
                  <a:lnTo>
                    <a:pt x="1203726" y="54350"/>
                  </a:lnTo>
                  <a:lnTo>
                    <a:pt x="1200951" y="57571"/>
                  </a:lnTo>
                  <a:close/>
                </a:path>
                <a:path w="1468754" h="120650">
                  <a:moveTo>
                    <a:pt x="1205654" y="60615"/>
                  </a:moveTo>
                  <a:lnTo>
                    <a:pt x="1203726" y="60615"/>
                  </a:lnTo>
                  <a:lnTo>
                    <a:pt x="1203726" y="58602"/>
                  </a:lnTo>
                  <a:lnTo>
                    <a:pt x="1251073" y="3642"/>
                  </a:lnTo>
                  <a:lnTo>
                    <a:pt x="1251073" y="6417"/>
                  </a:lnTo>
                  <a:lnTo>
                    <a:pt x="1252346" y="6417"/>
                  </a:lnTo>
                  <a:lnTo>
                    <a:pt x="1205654" y="60615"/>
                  </a:lnTo>
                  <a:close/>
                </a:path>
                <a:path w="1468754" h="120650">
                  <a:moveTo>
                    <a:pt x="1252346" y="6417"/>
                  </a:moveTo>
                  <a:lnTo>
                    <a:pt x="1251073" y="6417"/>
                  </a:lnTo>
                  <a:lnTo>
                    <a:pt x="1251073" y="3642"/>
                  </a:lnTo>
                  <a:lnTo>
                    <a:pt x="1253168" y="5462"/>
                  </a:lnTo>
                  <a:lnTo>
                    <a:pt x="1252346" y="6417"/>
                  </a:lnTo>
                  <a:close/>
                </a:path>
                <a:path w="1468754" h="120650">
                  <a:moveTo>
                    <a:pt x="1214321" y="63390"/>
                  </a:moveTo>
                  <a:lnTo>
                    <a:pt x="1203263" y="63390"/>
                  </a:lnTo>
                  <a:lnTo>
                    <a:pt x="1253176" y="5453"/>
                  </a:lnTo>
                  <a:lnTo>
                    <a:pt x="1251073" y="3642"/>
                  </a:lnTo>
                  <a:lnTo>
                    <a:pt x="1266648" y="3642"/>
                  </a:lnTo>
                  <a:lnTo>
                    <a:pt x="1228212" y="47851"/>
                  </a:lnTo>
                  <a:lnTo>
                    <a:pt x="1232603" y="54931"/>
                  </a:lnTo>
                  <a:lnTo>
                    <a:pt x="1221826" y="54931"/>
                  </a:lnTo>
                  <a:lnTo>
                    <a:pt x="1214321" y="63390"/>
                  </a:lnTo>
                  <a:close/>
                </a:path>
                <a:path w="1468754" h="120650">
                  <a:moveTo>
                    <a:pt x="1231649" y="48128"/>
                  </a:moveTo>
                  <a:lnTo>
                    <a:pt x="1270325" y="3642"/>
                  </a:lnTo>
                  <a:lnTo>
                    <a:pt x="1270325" y="6417"/>
                  </a:lnTo>
                  <a:lnTo>
                    <a:pt x="1271589" y="6417"/>
                  </a:lnTo>
                  <a:lnTo>
                    <a:pt x="1236597" y="46665"/>
                  </a:lnTo>
                  <a:lnTo>
                    <a:pt x="1234007" y="46665"/>
                  </a:lnTo>
                  <a:lnTo>
                    <a:pt x="1231649" y="48128"/>
                  </a:lnTo>
                  <a:close/>
                </a:path>
                <a:path w="1468754" h="120650">
                  <a:moveTo>
                    <a:pt x="1233743" y="49948"/>
                  </a:moveTo>
                  <a:lnTo>
                    <a:pt x="1231649" y="48128"/>
                  </a:lnTo>
                  <a:lnTo>
                    <a:pt x="1234007" y="46665"/>
                  </a:lnTo>
                  <a:lnTo>
                    <a:pt x="1235085" y="48404"/>
                  </a:lnTo>
                  <a:lnTo>
                    <a:pt x="1233743" y="49948"/>
                  </a:lnTo>
                  <a:close/>
                </a:path>
                <a:path w="1468754" h="120650">
                  <a:moveTo>
                    <a:pt x="1235085" y="48404"/>
                  </a:moveTo>
                  <a:lnTo>
                    <a:pt x="1234007" y="46665"/>
                  </a:lnTo>
                  <a:lnTo>
                    <a:pt x="1236597" y="46665"/>
                  </a:lnTo>
                  <a:lnTo>
                    <a:pt x="1235085" y="48404"/>
                  </a:lnTo>
                  <a:close/>
                </a:path>
                <a:path w="1468754" h="120650">
                  <a:moveTo>
                    <a:pt x="1274140" y="116635"/>
                  </a:moveTo>
                  <a:lnTo>
                    <a:pt x="1231649" y="48128"/>
                  </a:lnTo>
                  <a:lnTo>
                    <a:pt x="1233743" y="49948"/>
                  </a:lnTo>
                  <a:lnTo>
                    <a:pt x="1236043" y="49948"/>
                  </a:lnTo>
                  <a:lnTo>
                    <a:pt x="1275685" y="113860"/>
                  </a:lnTo>
                  <a:lnTo>
                    <a:pt x="1274140" y="113860"/>
                  </a:lnTo>
                  <a:lnTo>
                    <a:pt x="1274140" y="116635"/>
                  </a:lnTo>
                  <a:close/>
                </a:path>
                <a:path w="1468754" h="120650">
                  <a:moveTo>
                    <a:pt x="1236043" y="49948"/>
                  </a:moveTo>
                  <a:lnTo>
                    <a:pt x="1233743" y="49948"/>
                  </a:lnTo>
                  <a:lnTo>
                    <a:pt x="1235085" y="48404"/>
                  </a:lnTo>
                  <a:lnTo>
                    <a:pt x="1236043" y="49948"/>
                  </a:lnTo>
                  <a:close/>
                </a:path>
                <a:path w="1468754" h="120650">
                  <a:moveTo>
                    <a:pt x="1201991" y="60615"/>
                  </a:moveTo>
                  <a:lnTo>
                    <a:pt x="1200951" y="59719"/>
                  </a:lnTo>
                  <a:lnTo>
                    <a:pt x="1200951" y="57571"/>
                  </a:lnTo>
                  <a:lnTo>
                    <a:pt x="1203726" y="54350"/>
                  </a:lnTo>
                  <a:lnTo>
                    <a:pt x="1203726" y="57840"/>
                  </a:lnTo>
                  <a:lnTo>
                    <a:pt x="1201991" y="57840"/>
                  </a:lnTo>
                  <a:lnTo>
                    <a:pt x="1201991" y="60615"/>
                  </a:lnTo>
                  <a:close/>
                </a:path>
                <a:path w="1468754" h="120650">
                  <a:moveTo>
                    <a:pt x="1200951" y="116635"/>
                  </a:moveTo>
                  <a:lnTo>
                    <a:pt x="1198176" y="116635"/>
                  </a:lnTo>
                  <a:lnTo>
                    <a:pt x="1198176" y="81588"/>
                  </a:lnTo>
                  <a:lnTo>
                    <a:pt x="1221826" y="54931"/>
                  </a:lnTo>
                  <a:lnTo>
                    <a:pt x="1224670" y="59574"/>
                  </a:lnTo>
                  <a:lnTo>
                    <a:pt x="1221416" y="59574"/>
                  </a:lnTo>
                  <a:lnTo>
                    <a:pt x="1219050" y="61024"/>
                  </a:lnTo>
                  <a:lnTo>
                    <a:pt x="1219491" y="61744"/>
                  </a:lnTo>
                  <a:lnTo>
                    <a:pt x="1200951" y="82641"/>
                  </a:lnTo>
                  <a:lnTo>
                    <a:pt x="1200951" y="116635"/>
                  </a:lnTo>
                  <a:close/>
                </a:path>
                <a:path w="1468754" h="120650">
                  <a:moveTo>
                    <a:pt x="1270875" y="116635"/>
                  </a:moveTo>
                  <a:lnTo>
                    <a:pt x="1256363" y="116635"/>
                  </a:lnTo>
                  <a:lnTo>
                    <a:pt x="1258730" y="115185"/>
                  </a:lnTo>
                  <a:lnTo>
                    <a:pt x="1221826" y="54931"/>
                  </a:lnTo>
                  <a:lnTo>
                    <a:pt x="1232603" y="54931"/>
                  </a:lnTo>
                  <a:lnTo>
                    <a:pt x="1270875" y="116635"/>
                  </a:lnTo>
                  <a:close/>
                </a:path>
                <a:path w="1468754" h="120650">
                  <a:moveTo>
                    <a:pt x="1200951" y="59719"/>
                  </a:moveTo>
                  <a:lnTo>
                    <a:pt x="1199889" y="58804"/>
                  </a:lnTo>
                  <a:lnTo>
                    <a:pt x="1200951" y="57571"/>
                  </a:lnTo>
                  <a:lnTo>
                    <a:pt x="1200951" y="59719"/>
                  </a:lnTo>
                  <a:close/>
                </a:path>
                <a:path w="1468754" h="120650">
                  <a:moveTo>
                    <a:pt x="1201991" y="60615"/>
                  </a:moveTo>
                  <a:lnTo>
                    <a:pt x="1201991" y="57840"/>
                  </a:lnTo>
                  <a:lnTo>
                    <a:pt x="1203726" y="57840"/>
                  </a:lnTo>
                  <a:lnTo>
                    <a:pt x="1203726" y="58602"/>
                  </a:lnTo>
                  <a:lnTo>
                    <a:pt x="1201991" y="60615"/>
                  </a:lnTo>
                  <a:close/>
                </a:path>
                <a:path w="1468754" h="120650">
                  <a:moveTo>
                    <a:pt x="1203726" y="60615"/>
                  </a:moveTo>
                  <a:lnTo>
                    <a:pt x="1201991" y="60615"/>
                  </a:lnTo>
                  <a:lnTo>
                    <a:pt x="1203726" y="58602"/>
                  </a:lnTo>
                  <a:lnTo>
                    <a:pt x="1203726" y="60615"/>
                  </a:lnTo>
                  <a:close/>
                </a:path>
                <a:path w="1468754" h="120650">
                  <a:moveTo>
                    <a:pt x="1219491" y="61744"/>
                  </a:moveTo>
                  <a:lnTo>
                    <a:pt x="1219050" y="61024"/>
                  </a:lnTo>
                  <a:lnTo>
                    <a:pt x="1221416" y="59574"/>
                  </a:lnTo>
                  <a:lnTo>
                    <a:pt x="1219491" y="61744"/>
                  </a:lnTo>
                  <a:close/>
                </a:path>
                <a:path w="1468754" h="120650">
                  <a:moveTo>
                    <a:pt x="1221006" y="64218"/>
                  </a:moveTo>
                  <a:lnTo>
                    <a:pt x="1219491" y="61744"/>
                  </a:lnTo>
                  <a:lnTo>
                    <a:pt x="1221416" y="59574"/>
                  </a:lnTo>
                  <a:lnTo>
                    <a:pt x="1222931" y="62048"/>
                  </a:lnTo>
                  <a:lnTo>
                    <a:pt x="1221006" y="64218"/>
                  </a:lnTo>
                  <a:close/>
                </a:path>
                <a:path w="1468754" h="120650">
                  <a:moveTo>
                    <a:pt x="1222931" y="62048"/>
                  </a:moveTo>
                  <a:lnTo>
                    <a:pt x="1221416" y="59574"/>
                  </a:lnTo>
                  <a:lnTo>
                    <a:pt x="1223492" y="61416"/>
                  </a:lnTo>
                  <a:lnTo>
                    <a:pt x="1222931" y="62048"/>
                  </a:lnTo>
                  <a:close/>
                </a:path>
                <a:path w="1468754" h="120650">
                  <a:moveTo>
                    <a:pt x="1256363" y="116635"/>
                  </a:moveTo>
                  <a:lnTo>
                    <a:pt x="1222931" y="62048"/>
                  </a:lnTo>
                  <a:lnTo>
                    <a:pt x="1223492" y="61416"/>
                  </a:lnTo>
                  <a:lnTo>
                    <a:pt x="1221416" y="59574"/>
                  </a:lnTo>
                  <a:lnTo>
                    <a:pt x="1224670" y="59574"/>
                  </a:lnTo>
                  <a:lnTo>
                    <a:pt x="1257918" y="113860"/>
                  </a:lnTo>
                  <a:lnTo>
                    <a:pt x="1256363" y="113860"/>
                  </a:lnTo>
                  <a:lnTo>
                    <a:pt x="1256363" y="116635"/>
                  </a:lnTo>
                  <a:close/>
                </a:path>
                <a:path w="1468754" h="120650">
                  <a:moveTo>
                    <a:pt x="1201991" y="60615"/>
                  </a:moveTo>
                  <a:lnTo>
                    <a:pt x="1200951" y="60615"/>
                  </a:lnTo>
                  <a:lnTo>
                    <a:pt x="1200951" y="59719"/>
                  </a:lnTo>
                  <a:lnTo>
                    <a:pt x="1201991" y="60615"/>
                  </a:lnTo>
                  <a:close/>
                </a:path>
                <a:path w="1468754" h="120650">
                  <a:moveTo>
                    <a:pt x="1203026" y="84483"/>
                  </a:moveTo>
                  <a:lnTo>
                    <a:pt x="1200951" y="82641"/>
                  </a:lnTo>
                  <a:lnTo>
                    <a:pt x="1219491" y="61744"/>
                  </a:lnTo>
                  <a:lnTo>
                    <a:pt x="1221006" y="64218"/>
                  </a:lnTo>
                  <a:lnTo>
                    <a:pt x="1204660" y="82641"/>
                  </a:lnTo>
                  <a:lnTo>
                    <a:pt x="1203726" y="82641"/>
                  </a:lnTo>
                  <a:lnTo>
                    <a:pt x="1203726" y="83695"/>
                  </a:lnTo>
                  <a:lnTo>
                    <a:pt x="1203026" y="84483"/>
                  </a:lnTo>
                  <a:close/>
                </a:path>
                <a:path w="1468754" h="120650">
                  <a:moveTo>
                    <a:pt x="1279127" y="119410"/>
                  </a:moveTo>
                  <a:lnTo>
                    <a:pt x="1254809" y="119410"/>
                  </a:lnTo>
                  <a:lnTo>
                    <a:pt x="1221006" y="64218"/>
                  </a:lnTo>
                  <a:lnTo>
                    <a:pt x="1222931" y="62048"/>
                  </a:lnTo>
                  <a:lnTo>
                    <a:pt x="1256363" y="116635"/>
                  </a:lnTo>
                  <a:lnTo>
                    <a:pt x="1270875" y="116635"/>
                  </a:lnTo>
                  <a:lnTo>
                    <a:pt x="1271782" y="118097"/>
                  </a:lnTo>
                  <a:lnTo>
                    <a:pt x="1278313" y="118097"/>
                  </a:lnTo>
                  <a:lnTo>
                    <a:pt x="1279127" y="119410"/>
                  </a:lnTo>
                  <a:close/>
                </a:path>
                <a:path w="1468754" h="120650">
                  <a:moveTo>
                    <a:pt x="1203726" y="116635"/>
                  </a:moveTo>
                  <a:lnTo>
                    <a:pt x="1200951" y="116635"/>
                  </a:lnTo>
                  <a:lnTo>
                    <a:pt x="1200951" y="82641"/>
                  </a:lnTo>
                  <a:lnTo>
                    <a:pt x="1203026" y="84483"/>
                  </a:lnTo>
                  <a:lnTo>
                    <a:pt x="1203726" y="84483"/>
                  </a:lnTo>
                  <a:lnTo>
                    <a:pt x="1203726" y="116635"/>
                  </a:lnTo>
                  <a:close/>
                </a:path>
                <a:path w="1468754" h="120650">
                  <a:moveTo>
                    <a:pt x="1203726" y="83695"/>
                  </a:moveTo>
                  <a:lnTo>
                    <a:pt x="1203726" y="82641"/>
                  </a:lnTo>
                  <a:lnTo>
                    <a:pt x="1204660" y="82641"/>
                  </a:lnTo>
                  <a:lnTo>
                    <a:pt x="1203726" y="83695"/>
                  </a:lnTo>
                  <a:close/>
                </a:path>
                <a:path w="1468754" h="120650">
                  <a:moveTo>
                    <a:pt x="1203726" y="84483"/>
                  </a:moveTo>
                  <a:lnTo>
                    <a:pt x="1203026" y="84483"/>
                  </a:lnTo>
                  <a:lnTo>
                    <a:pt x="1203726" y="83695"/>
                  </a:lnTo>
                  <a:lnTo>
                    <a:pt x="1203726" y="84483"/>
                  </a:lnTo>
                  <a:close/>
                </a:path>
                <a:path w="1468754" h="120650">
                  <a:moveTo>
                    <a:pt x="1256363" y="116635"/>
                  </a:moveTo>
                  <a:lnTo>
                    <a:pt x="1256363" y="113860"/>
                  </a:lnTo>
                  <a:lnTo>
                    <a:pt x="1257918" y="113860"/>
                  </a:lnTo>
                  <a:lnTo>
                    <a:pt x="1258730" y="115185"/>
                  </a:lnTo>
                  <a:lnTo>
                    <a:pt x="1256363" y="116635"/>
                  </a:lnTo>
                  <a:close/>
                </a:path>
                <a:path w="1468754" h="120650">
                  <a:moveTo>
                    <a:pt x="1278313" y="118097"/>
                  </a:moveTo>
                  <a:lnTo>
                    <a:pt x="1271782" y="118097"/>
                  </a:lnTo>
                  <a:lnTo>
                    <a:pt x="1274140" y="116635"/>
                  </a:lnTo>
                  <a:lnTo>
                    <a:pt x="1274140" y="113860"/>
                  </a:lnTo>
                  <a:lnTo>
                    <a:pt x="1275685" y="113860"/>
                  </a:lnTo>
                  <a:lnTo>
                    <a:pt x="1278313" y="118097"/>
                  </a:lnTo>
                  <a:close/>
                </a:path>
                <a:path w="1468754" h="120650">
                  <a:moveTo>
                    <a:pt x="1365714" y="119410"/>
                  </a:moveTo>
                  <a:lnTo>
                    <a:pt x="1287495" y="119410"/>
                  </a:lnTo>
                  <a:lnTo>
                    <a:pt x="1287495" y="867"/>
                  </a:lnTo>
                  <a:lnTo>
                    <a:pt x="1365714" y="867"/>
                  </a:lnTo>
                  <a:lnTo>
                    <a:pt x="1365714" y="3642"/>
                  </a:lnTo>
                  <a:lnTo>
                    <a:pt x="1290270" y="3642"/>
                  </a:lnTo>
                  <a:lnTo>
                    <a:pt x="1290270" y="116635"/>
                  </a:lnTo>
                  <a:lnTo>
                    <a:pt x="1365714" y="116635"/>
                  </a:lnTo>
                  <a:lnTo>
                    <a:pt x="1365714" y="119410"/>
                  </a:lnTo>
                  <a:close/>
                </a:path>
                <a:path w="1468754" h="120650">
                  <a:moveTo>
                    <a:pt x="1293045" y="116635"/>
                  </a:moveTo>
                  <a:lnTo>
                    <a:pt x="1290270" y="116635"/>
                  </a:lnTo>
                  <a:lnTo>
                    <a:pt x="1290270" y="3642"/>
                  </a:lnTo>
                  <a:lnTo>
                    <a:pt x="1293045" y="3642"/>
                  </a:lnTo>
                  <a:lnTo>
                    <a:pt x="1293045" y="116635"/>
                  </a:lnTo>
                  <a:close/>
                </a:path>
                <a:path w="1468754" h="120650">
                  <a:moveTo>
                    <a:pt x="1360164" y="116635"/>
                  </a:moveTo>
                  <a:lnTo>
                    <a:pt x="1293045" y="116635"/>
                  </a:lnTo>
                  <a:lnTo>
                    <a:pt x="1293045" y="3642"/>
                  </a:lnTo>
                  <a:lnTo>
                    <a:pt x="1360164" y="3642"/>
                  </a:lnTo>
                  <a:lnTo>
                    <a:pt x="1360164" y="15695"/>
                  </a:lnTo>
                  <a:lnTo>
                    <a:pt x="1303104" y="15695"/>
                  </a:lnTo>
                  <a:lnTo>
                    <a:pt x="1303104" y="55585"/>
                  </a:lnTo>
                  <a:lnTo>
                    <a:pt x="1352099" y="55585"/>
                  </a:lnTo>
                  <a:lnTo>
                    <a:pt x="1352099" y="64778"/>
                  </a:lnTo>
                  <a:lnTo>
                    <a:pt x="1303104" y="64778"/>
                  </a:lnTo>
                  <a:lnTo>
                    <a:pt x="1303104" y="104668"/>
                  </a:lnTo>
                  <a:lnTo>
                    <a:pt x="1360164" y="104668"/>
                  </a:lnTo>
                  <a:lnTo>
                    <a:pt x="1360164" y="116635"/>
                  </a:lnTo>
                  <a:close/>
                </a:path>
                <a:path w="1468754" h="120650">
                  <a:moveTo>
                    <a:pt x="1362939" y="18470"/>
                  </a:moveTo>
                  <a:lnTo>
                    <a:pt x="1360164" y="18470"/>
                  </a:lnTo>
                  <a:lnTo>
                    <a:pt x="1360164" y="3642"/>
                  </a:lnTo>
                  <a:lnTo>
                    <a:pt x="1362939" y="3642"/>
                  </a:lnTo>
                  <a:lnTo>
                    <a:pt x="1362939" y="18470"/>
                  </a:lnTo>
                  <a:close/>
                </a:path>
                <a:path w="1468754" h="120650">
                  <a:moveTo>
                    <a:pt x="1365714" y="21245"/>
                  </a:moveTo>
                  <a:lnTo>
                    <a:pt x="1308654" y="21245"/>
                  </a:lnTo>
                  <a:lnTo>
                    <a:pt x="1308654" y="18470"/>
                  </a:lnTo>
                  <a:lnTo>
                    <a:pt x="1362939" y="18470"/>
                  </a:lnTo>
                  <a:lnTo>
                    <a:pt x="1362939" y="3642"/>
                  </a:lnTo>
                  <a:lnTo>
                    <a:pt x="1365714" y="3642"/>
                  </a:lnTo>
                  <a:lnTo>
                    <a:pt x="1365714" y="21245"/>
                  </a:lnTo>
                  <a:close/>
                </a:path>
                <a:path w="1468754" h="120650">
                  <a:moveTo>
                    <a:pt x="1352099" y="55585"/>
                  </a:moveTo>
                  <a:lnTo>
                    <a:pt x="1303104" y="55585"/>
                  </a:lnTo>
                  <a:lnTo>
                    <a:pt x="1303104" y="15695"/>
                  </a:lnTo>
                  <a:lnTo>
                    <a:pt x="1360164" y="15695"/>
                  </a:lnTo>
                  <a:lnTo>
                    <a:pt x="1360164" y="18470"/>
                  </a:lnTo>
                  <a:lnTo>
                    <a:pt x="1305879" y="18470"/>
                  </a:lnTo>
                  <a:lnTo>
                    <a:pt x="1305879" y="52811"/>
                  </a:lnTo>
                  <a:lnTo>
                    <a:pt x="1352099" y="52811"/>
                  </a:lnTo>
                  <a:lnTo>
                    <a:pt x="1352099" y="55585"/>
                  </a:lnTo>
                  <a:close/>
                </a:path>
                <a:path w="1468754" h="120650">
                  <a:moveTo>
                    <a:pt x="1308654" y="52811"/>
                  </a:moveTo>
                  <a:lnTo>
                    <a:pt x="1305879" y="52811"/>
                  </a:lnTo>
                  <a:lnTo>
                    <a:pt x="1305879" y="18470"/>
                  </a:lnTo>
                  <a:lnTo>
                    <a:pt x="1308654" y="18470"/>
                  </a:lnTo>
                  <a:lnTo>
                    <a:pt x="1308654" y="52811"/>
                  </a:lnTo>
                  <a:close/>
                </a:path>
                <a:path w="1468754" h="120650">
                  <a:moveTo>
                    <a:pt x="1357649" y="70327"/>
                  </a:moveTo>
                  <a:lnTo>
                    <a:pt x="1308654" y="70327"/>
                  </a:lnTo>
                  <a:lnTo>
                    <a:pt x="1308654" y="67553"/>
                  </a:lnTo>
                  <a:lnTo>
                    <a:pt x="1354874" y="67553"/>
                  </a:lnTo>
                  <a:lnTo>
                    <a:pt x="1354874" y="52811"/>
                  </a:lnTo>
                  <a:lnTo>
                    <a:pt x="1308654" y="52811"/>
                  </a:lnTo>
                  <a:lnTo>
                    <a:pt x="1308654" y="50036"/>
                  </a:lnTo>
                  <a:lnTo>
                    <a:pt x="1357649" y="50036"/>
                  </a:lnTo>
                  <a:lnTo>
                    <a:pt x="1357649" y="70327"/>
                  </a:lnTo>
                  <a:close/>
                </a:path>
                <a:path w="1468754" h="120650">
                  <a:moveTo>
                    <a:pt x="1354874" y="67553"/>
                  </a:moveTo>
                  <a:lnTo>
                    <a:pt x="1352099" y="67553"/>
                  </a:lnTo>
                  <a:lnTo>
                    <a:pt x="1352099" y="52811"/>
                  </a:lnTo>
                  <a:lnTo>
                    <a:pt x="1354874" y="52811"/>
                  </a:lnTo>
                  <a:lnTo>
                    <a:pt x="1354874" y="67553"/>
                  </a:lnTo>
                  <a:close/>
                </a:path>
                <a:path w="1468754" h="120650">
                  <a:moveTo>
                    <a:pt x="1360164" y="104668"/>
                  </a:moveTo>
                  <a:lnTo>
                    <a:pt x="1303104" y="104668"/>
                  </a:lnTo>
                  <a:lnTo>
                    <a:pt x="1303104" y="64778"/>
                  </a:lnTo>
                  <a:lnTo>
                    <a:pt x="1352099" y="64778"/>
                  </a:lnTo>
                  <a:lnTo>
                    <a:pt x="1352099" y="67553"/>
                  </a:lnTo>
                  <a:lnTo>
                    <a:pt x="1305879" y="67553"/>
                  </a:lnTo>
                  <a:lnTo>
                    <a:pt x="1305879" y="101893"/>
                  </a:lnTo>
                  <a:lnTo>
                    <a:pt x="1360164" y="101893"/>
                  </a:lnTo>
                  <a:lnTo>
                    <a:pt x="1360164" y="104668"/>
                  </a:lnTo>
                  <a:close/>
                </a:path>
                <a:path w="1468754" h="120650">
                  <a:moveTo>
                    <a:pt x="1308654" y="101893"/>
                  </a:moveTo>
                  <a:lnTo>
                    <a:pt x="1305879" y="101893"/>
                  </a:lnTo>
                  <a:lnTo>
                    <a:pt x="1305879" y="67553"/>
                  </a:lnTo>
                  <a:lnTo>
                    <a:pt x="1308654" y="67553"/>
                  </a:lnTo>
                  <a:lnTo>
                    <a:pt x="1308654" y="101893"/>
                  </a:lnTo>
                  <a:close/>
                </a:path>
                <a:path w="1468754" h="120650">
                  <a:moveTo>
                    <a:pt x="1365714" y="116635"/>
                  </a:moveTo>
                  <a:lnTo>
                    <a:pt x="1362939" y="116635"/>
                  </a:lnTo>
                  <a:lnTo>
                    <a:pt x="1362939" y="101893"/>
                  </a:lnTo>
                  <a:lnTo>
                    <a:pt x="1308654" y="101893"/>
                  </a:lnTo>
                  <a:lnTo>
                    <a:pt x="1308654" y="99118"/>
                  </a:lnTo>
                  <a:lnTo>
                    <a:pt x="1365714" y="99118"/>
                  </a:lnTo>
                  <a:lnTo>
                    <a:pt x="1365714" y="116635"/>
                  </a:lnTo>
                  <a:close/>
                </a:path>
                <a:path w="1468754" h="120650">
                  <a:moveTo>
                    <a:pt x="1362939" y="116635"/>
                  </a:moveTo>
                  <a:lnTo>
                    <a:pt x="1360164" y="116635"/>
                  </a:lnTo>
                  <a:lnTo>
                    <a:pt x="1360164" y="101893"/>
                  </a:lnTo>
                  <a:lnTo>
                    <a:pt x="1362939" y="101893"/>
                  </a:lnTo>
                  <a:lnTo>
                    <a:pt x="1362939" y="116635"/>
                  </a:lnTo>
                  <a:close/>
                </a:path>
                <a:path w="1468754" h="120650">
                  <a:moveTo>
                    <a:pt x="1431192" y="119410"/>
                  </a:moveTo>
                  <a:lnTo>
                    <a:pt x="1382364" y="119410"/>
                  </a:lnTo>
                  <a:lnTo>
                    <a:pt x="1382364" y="867"/>
                  </a:lnTo>
                  <a:lnTo>
                    <a:pt x="1431251" y="867"/>
                  </a:lnTo>
                  <a:lnTo>
                    <a:pt x="1436283" y="1512"/>
                  </a:lnTo>
                  <a:lnTo>
                    <a:pt x="1443484" y="3642"/>
                  </a:lnTo>
                  <a:lnTo>
                    <a:pt x="1385139" y="3642"/>
                  </a:lnTo>
                  <a:lnTo>
                    <a:pt x="1385139" y="116635"/>
                  </a:lnTo>
                  <a:lnTo>
                    <a:pt x="1443461" y="116635"/>
                  </a:lnTo>
                  <a:lnTo>
                    <a:pt x="1436207" y="118765"/>
                  </a:lnTo>
                  <a:lnTo>
                    <a:pt x="1431192" y="119410"/>
                  </a:lnTo>
                  <a:close/>
                </a:path>
                <a:path w="1468754" h="120650">
                  <a:moveTo>
                    <a:pt x="1387914" y="116635"/>
                  </a:moveTo>
                  <a:lnTo>
                    <a:pt x="1385139" y="116635"/>
                  </a:lnTo>
                  <a:lnTo>
                    <a:pt x="1385139" y="3642"/>
                  </a:lnTo>
                  <a:lnTo>
                    <a:pt x="1387914" y="3642"/>
                  </a:lnTo>
                  <a:lnTo>
                    <a:pt x="1387914" y="116635"/>
                  </a:lnTo>
                  <a:close/>
                </a:path>
                <a:path w="1468754" h="120650">
                  <a:moveTo>
                    <a:pt x="1430926" y="116635"/>
                  </a:moveTo>
                  <a:lnTo>
                    <a:pt x="1387914" y="116635"/>
                  </a:lnTo>
                  <a:lnTo>
                    <a:pt x="1387914" y="3642"/>
                  </a:lnTo>
                  <a:lnTo>
                    <a:pt x="1430983" y="3642"/>
                  </a:lnTo>
                  <a:lnTo>
                    <a:pt x="1435753" y="4249"/>
                  </a:lnTo>
                  <a:lnTo>
                    <a:pt x="1443083" y="6417"/>
                  </a:lnTo>
                  <a:lnTo>
                    <a:pt x="1430716" y="6417"/>
                  </a:lnTo>
                  <a:lnTo>
                    <a:pt x="1435223" y="6986"/>
                  </a:lnTo>
                  <a:lnTo>
                    <a:pt x="1442909" y="9259"/>
                  </a:lnTo>
                  <a:lnTo>
                    <a:pt x="1446215" y="10747"/>
                  </a:lnTo>
                  <a:lnTo>
                    <a:pt x="1451737" y="14411"/>
                  </a:lnTo>
                  <a:lnTo>
                    <a:pt x="1453044" y="15609"/>
                  </a:lnTo>
                  <a:lnTo>
                    <a:pt x="1397973" y="15609"/>
                  </a:lnTo>
                  <a:lnTo>
                    <a:pt x="1397973" y="104668"/>
                  </a:lnTo>
                  <a:lnTo>
                    <a:pt x="1452957" y="104668"/>
                  </a:lnTo>
                  <a:lnTo>
                    <a:pt x="1451728" y="105802"/>
                  </a:lnTo>
                  <a:lnTo>
                    <a:pt x="1446205" y="109519"/>
                  </a:lnTo>
                  <a:lnTo>
                    <a:pt x="1442891" y="111018"/>
                  </a:lnTo>
                  <a:lnTo>
                    <a:pt x="1435154" y="113290"/>
                  </a:lnTo>
                  <a:lnTo>
                    <a:pt x="1430660" y="113860"/>
                  </a:lnTo>
                  <a:lnTo>
                    <a:pt x="1443062" y="113860"/>
                  </a:lnTo>
                  <a:lnTo>
                    <a:pt x="1435681" y="116028"/>
                  </a:lnTo>
                  <a:lnTo>
                    <a:pt x="1430926" y="116635"/>
                  </a:lnTo>
                  <a:close/>
                </a:path>
                <a:path w="1468754" h="120650">
                  <a:moveTo>
                    <a:pt x="1443461" y="116635"/>
                  </a:moveTo>
                  <a:lnTo>
                    <a:pt x="1430926" y="116635"/>
                  </a:lnTo>
                  <a:lnTo>
                    <a:pt x="1435681" y="116028"/>
                  </a:lnTo>
                  <a:lnTo>
                    <a:pt x="1443948" y="113600"/>
                  </a:lnTo>
                  <a:lnTo>
                    <a:pt x="1465802" y="37510"/>
                  </a:lnTo>
                  <a:lnTo>
                    <a:pt x="1465661" y="36123"/>
                  </a:lnTo>
                  <a:lnTo>
                    <a:pt x="1435753" y="4249"/>
                  </a:lnTo>
                  <a:lnTo>
                    <a:pt x="1430983" y="3642"/>
                  </a:lnTo>
                  <a:lnTo>
                    <a:pt x="1443484" y="3642"/>
                  </a:lnTo>
                  <a:lnTo>
                    <a:pt x="1468294" y="34947"/>
                  </a:lnTo>
                  <a:lnTo>
                    <a:pt x="1468594" y="37510"/>
                  </a:lnTo>
                  <a:lnTo>
                    <a:pt x="1468594" y="82708"/>
                  </a:lnTo>
                  <a:lnTo>
                    <a:pt x="1445004" y="116181"/>
                  </a:lnTo>
                  <a:lnTo>
                    <a:pt x="1443461" y="116635"/>
                  </a:lnTo>
                  <a:close/>
                </a:path>
                <a:path w="1468754" h="120650">
                  <a:moveTo>
                    <a:pt x="1443062" y="113860"/>
                  </a:moveTo>
                  <a:lnTo>
                    <a:pt x="1430660" y="113860"/>
                  </a:lnTo>
                  <a:lnTo>
                    <a:pt x="1435154" y="113290"/>
                  </a:lnTo>
                  <a:lnTo>
                    <a:pt x="1442891" y="111018"/>
                  </a:lnTo>
                  <a:lnTo>
                    <a:pt x="1463009" y="37510"/>
                  </a:lnTo>
                  <a:lnTo>
                    <a:pt x="1462868" y="36123"/>
                  </a:lnTo>
                  <a:lnTo>
                    <a:pt x="1435223" y="6986"/>
                  </a:lnTo>
                  <a:lnTo>
                    <a:pt x="1430716" y="6417"/>
                  </a:lnTo>
                  <a:lnTo>
                    <a:pt x="1443083" y="6417"/>
                  </a:lnTo>
                  <a:lnTo>
                    <a:pt x="1465802" y="37510"/>
                  </a:lnTo>
                  <a:lnTo>
                    <a:pt x="1465801" y="82708"/>
                  </a:lnTo>
                  <a:lnTo>
                    <a:pt x="1443948" y="113600"/>
                  </a:lnTo>
                  <a:lnTo>
                    <a:pt x="1443062" y="113860"/>
                  </a:lnTo>
                  <a:close/>
                </a:path>
                <a:path w="1468754" h="120650">
                  <a:moveTo>
                    <a:pt x="1431388" y="104668"/>
                  </a:moveTo>
                  <a:lnTo>
                    <a:pt x="1397973" y="104668"/>
                  </a:lnTo>
                  <a:lnTo>
                    <a:pt x="1397973" y="15609"/>
                  </a:lnTo>
                  <a:lnTo>
                    <a:pt x="1431301" y="15609"/>
                  </a:lnTo>
                  <a:lnTo>
                    <a:pt x="1435719" y="16416"/>
                  </a:lnTo>
                  <a:lnTo>
                    <a:pt x="1440009" y="18384"/>
                  </a:lnTo>
                  <a:lnTo>
                    <a:pt x="1400748" y="18384"/>
                  </a:lnTo>
                  <a:lnTo>
                    <a:pt x="1400748" y="101893"/>
                  </a:lnTo>
                  <a:lnTo>
                    <a:pt x="1440096" y="101893"/>
                  </a:lnTo>
                  <a:lnTo>
                    <a:pt x="1435805" y="103861"/>
                  </a:lnTo>
                  <a:lnTo>
                    <a:pt x="1431388" y="104668"/>
                  </a:lnTo>
                  <a:close/>
                </a:path>
                <a:path w="1468754" h="120650">
                  <a:moveTo>
                    <a:pt x="1452957" y="104668"/>
                  </a:moveTo>
                  <a:lnTo>
                    <a:pt x="1431388" y="104668"/>
                  </a:lnTo>
                  <a:lnTo>
                    <a:pt x="1435805" y="103861"/>
                  </a:lnTo>
                  <a:lnTo>
                    <a:pt x="1442859" y="100625"/>
                  </a:lnTo>
                  <a:lnTo>
                    <a:pt x="1453039" y="82708"/>
                  </a:lnTo>
                  <a:lnTo>
                    <a:pt x="1453039" y="37510"/>
                  </a:lnTo>
                  <a:lnTo>
                    <a:pt x="1431301" y="15609"/>
                  </a:lnTo>
                  <a:lnTo>
                    <a:pt x="1453044" y="15609"/>
                  </a:lnTo>
                  <a:lnTo>
                    <a:pt x="1463009" y="37510"/>
                  </a:lnTo>
                  <a:lnTo>
                    <a:pt x="1463008" y="82708"/>
                  </a:lnTo>
                  <a:lnTo>
                    <a:pt x="1453996" y="103710"/>
                  </a:lnTo>
                  <a:lnTo>
                    <a:pt x="1452957" y="104668"/>
                  </a:lnTo>
                  <a:close/>
                </a:path>
                <a:path w="1468754" h="120650">
                  <a:moveTo>
                    <a:pt x="1403523" y="101893"/>
                  </a:moveTo>
                  <a:lnTo>
                    <a:pt x="1400748" y="101893"/>
                  </a:lnTo>
                  <a:lnTo>
                    <a:pt x="1400748" y="18384"/>
                  </a:lnTo>
                  <a:lnTo>
                    <a:pt x="1403523" y="18384"/>
                  </a:lnTo>
                  <a:lnTo>
                    <a:pt x="1403523" y="101893"/>
                  </a:lnTo>
                  <a:close/>
                </a:path>
                <a:path w="1468754" h="120650">
                  <a:moveTo>
                    <a:pt x="1430983" y="101893"/>
                  </a:moveTo>
                  <a:lnTo>
                    <a:pt x="1403523" y="101893"/>
                  </a:lnTo>
                  <a:lnTo>
                    <a:pt x="1403523" y="99118"/>
                  </a:lnTo>
                  <a:lnTo>
                    <a:pt x="1430579" y="99118"/>
                  </a:lnTo>
                  <a:lnTo>
                    <a:pt x="1434226" y="98479"/>
                  </a:lnTo>
                  <a:lnTo>
                    <a:pt x="1447419" y="37510"/>
                  </a:lnTo>
                  <a:lnTo>
                    <a:pt x="1447187" y="35900"/>
                  </a:lnTo>
                  <a:lnTo>
                    <a:pt x="1430493" y="21159"/>
                  </a:lnTo>
                  <a:lnTo>
                    <a:pt x="1403523" y="21159"/>
                  </a:lnTo>
                  <a:lnTo>
                    <a:pt x="1403523" y="18384"/>
                  </a:lnTo>
                  <a:lnTo>
                    <a:pt x="1430897" y="18384"/>
                  </a:lnTo>
                  <a:lnTo>
                    <a:pt x="1434929" y="19106"/>
                  </a:lnTo>
                  <a:lnTo>
                    <a:pt x="1450229" y="37510"/>
                  </a:lnTo>
                  <a:lnTo>
                    <a:pt x="1450229" y="82708"/>
                  </a:lnTo>
                  <a:lnTo>
                    <a:pt x="1435016" y="101170"/>
                  </a:lnTo>
                  <a:lnTo>
                    <a:pt x="1430983" y="101893"/>
                  </a:lnTo>
                  <a:close/>
                </a:path>
                <a:path w="1468754" h="120650">
                  <a:moveTo>
                    <a:pt x="1440096" y="101893"/>
                  </a:moveTo>
                  <a:lnTo>
                    <a:pt x="1430983" y="101893"/>
                  </a:lnTo>
                  <a:lnTo>
                    <a:pt x="1435016" y="101170"/>
                  </a:lnTo>
                  <a:lnTo>
                    <a:pt x="1441317" y="98279"/>
                  </a:lnTo>
                  <a:lnTo>
                    <a:pt x="1450229" y="37510"/>
                  </a:lnTo>
                  <a:lnTo>
                    <a:pt x="1449931" y="35424"/>
                  </a:lnTo>
                  <a:lnTo>
                    <a:pt x="1430897" y="18384"/>
                  </a:lnTo>
                  <a:lnTo>
                    <a:pt x="1440009" y="18384"/>
                  </a:lnTo>
                  <a:lnTo>
                    <a:pt x="1453039" y="37510"/>
                  </a:lnTo>
                  <a:lnTo>
                    <a:pt x="1453039" y="82708"/>
                  </a:lnTo>
                  <a:lnTo>
                    <a:pt x="1442859" y="100625"/>
                  </a:lnTo>
                  <a:lnTo>
                    <a:pt x="1440096" y="101893"/>
                  </a:lnTo>
                  <a:close/>
                </a:path>
              </a:pathLst>
            </a:custGeom>
            <a:solidFill>
              <a:srgbClr val="252423"/>
            </a:solidFill>
          </p:spPr>
          <p:txBody>
            <a:bodyPr wrap="square" lIns="0" tIns="0" rIns="0" bIns="0" rtlCol="0"/>
            <a:lstStyle/>
            <a:p>
              <a:endParaRPr/>
            </a:p>
          </p:txBody>
        </p:sp>
      </p:grpSp>
      <p:grpSp>
        <p:nvGrpSpPr>
          <p:cNvPr id="82" name="object 82"/>
          <p:cNvGrpSpPr/>
          <p:nvPr/>
        </p:nvGrpSpPr>
        <p:grpSpPr>
          <a:xfrm>
            <a:off x="5273004" y="897508"/>
            <a:ext cx="1837055" cy="1056640"/>
            <a:chOff x="5301454" y="897504"/>
            <a:chExt cx="1837055" cy="1056640"/>
          </a:xfrm>
        </p:grpSpPr>
        <p:sp>
          <p:nvSpPr>
            <p:cNvPr id="83" name="object 83"/>
            <p:cNvSpPr/>
            <p:nvPr/>
          </p:nvSpPr>
          <p:spPr>
            <a:xfrm>
              <a:off x="5301458" y="897507"/>
              <a:ext cx="1837055" cy="1056640"/>
            </a:xfrm>
            <a:custGeom>
              <a:avLst/>
              <a:gdLst/>
              <a:ahLst/>
              <a:cxnLst/>
              <a:rect l="l" t="t" r="r" b="b"/>
              <a:pathLst>
                <a:path w="1837054" h="1056639">
                  <a:moveTo>
                    <a:pt x="1836888" y="1056448"/>
                  </a:moveTo>
                  <a:lnTo>
                    <a:pt x="0" y="1056448"/>
                  </a:lnTo>
                  <a:lnTo>
                    <a:pt x="0" y="0"/>
                  </a:lnTo>
                  <a:lnTo>
                    <a:pt x="1836888" y="0"/>
                  </a:lnTo>
                  <a:lnTo>
                    <a:pt x="1836888" y="1056448"/>
                  </a:lnTo>
                  <a:close/>
                </a:path>
              </a:pathLst>
            </a:custGeom>
            <a:solidFill>
              <a:srgbClr val="E6E6E6"/>
            </a:solidFill>
          </p:spPr>
          <p:txBody>
            <a:bodyPr wrap="square" lIns="0" tIns="0" rIns="0" bIns="0" rtlCol="0"/>
            <a:lstStyle/>
            <a:p>
              <a:endParaRPr/>
            </a:p>
          </p:txBody>
        </p:sp>
        <p:sp>
          <p:nvSpPr>
            <p:cNvPr id="84" name="object 84"/>
            <p:cNvSpPr/>
            <p:nvPr/>
          </p:nvSpPr>
          <p:spPr>
            <a:xfrm>
              <a:off x="5306217" y="902266"/>
              <a:ext cx="1827530" cy="1047115"/>
            </a:xfrm>
            <a:custGeom>
              <a:avLst/>
              <a:gdLst/>
              <a:ahLst/>
              <a:cxnLst/>
              <a:rect l="l" t="t" r="r" b="b"/>
              <a:pathLst>
                <a:path w="1827529" h="1047114">
                  <a:moveTo>
                    <a:pt x="0" y="0"/>
                  </a:moveTo>
                  <a:lnTo>
                    <a:pt x="1827371" y="0"/>
                  </a:lnTo>
                  <a:lnTo>
                    <a:pt x="1827371" y="1046931"/>
                  </a:lnTo>
                  <a:lnTo>
                    <a:pt x="0" y="1046931"/>
                  </a:lnTo>
                  <a:lnTo>
                    <a:pt x="0" y="0"/>
                  </a:lnTo>
                  <a:close/>
                </a:path>
              </a:pathLst>
            </a:custGeom>
            <a:ln w="9517">
              <a:solidFill>
                <a:srgbClr val="000000"/>
              </a:solidFill>
            </a:ln>
          </p:spPr>
          <p:txBody>
            <a:bodyPr wrap="square" lIns="0" tIns="0" rIns="0" bIns="0" rtlCol="0"/>
            <a:lstStyle/>
            <a:p>
              <a:endParaRPr/>
            </a:p>
          </p:txBody>
        </p:sp>
        <p:sp>
          <p:nvSpPr>
            <p:cNvPr id="85" name="object 85"/>
            <p:cNvSpPr/>
            <p:nvPr/>
          </p:nvSpPr>
          <p:spPr>
            <a:xfrm>
              <a:off x="5409035" y="942671"/>
              <a:ext cx="1644650" cy="120650"/>
            </a:xfrm>
            <a:custGeom>
              <a:avLst/>
              <a:gdLst/>
              <a:ahLst/>
              <a:cxnLst/>
              <a:rect l="l" t="t" r="r" b="b"/>
              <a:pathLst>
                <a:path w="1644650" h="120650">
                  <a:moveTo>
                    <a:pt x="21159" y="119410"/>
                  </a:moveTo>
                  <a:lnTo>
                    <a:pt x="0" y="119410"/>
                  </a:lnTo>
                  <a:lnTo>
                    <a:pt x="0" y="867"/>
                  </a:lnTo>
                  <a:lnTo>
                    <a:pt x="21159" y="867"/>
                  </a:lnTo>
                  <a:lnTo>
                    <a:pt x="21159" y="119410"/>
                  </a:lnTo>
                  <a:close/>
                </a:path>
                <a:path w="1644650" h="120650">
                  <a:moveTo>
                    <a:pt x="62956" y="119323"/>
                  </a:moveTo>
                  <a:lnTo>
                    <a:pt x="41797" y="119323"/>
                  </a:lnTo>
                  <a:lnTo>
                    <a:pt x="41797" y="867"/>
                  </a:lnTo>
                  <a:lnTo>
                    <a:pt x="60300" y="867"/>
                  </a:lnTo>
                  <a:lnTo>
                    <a:pt x="62103" y="3642"/>
                  </a:lnTo>
                  <a:lnTo>
                    <a:pt x="44572" y="3642"/>
                  </a:lnTo>
                  <a:lnTo>
                    <a:pt x="44572" y="116548"/>
                  </a:lnTo>
                  <a:lnTo>
                    <a:pt x="62956" y="116548"/>
                  </a:lnTo>
                  <a:lnTo>
                    <a:pt x="62956" y="119323"/>
                  </a:lnTo>
                  <a:close/>
                </a:path>
                <a:path w="1644650" h="120650">
                  <a:moveTo>
                    <a:pt x="113686" y="83045"/>
                  </a:moveTo>
                  <a:lnTo>
                    <a:pt x="110911" y="78773"/>
                  </a:lnTo>
                  <a:lnTo>
                    <a:pt x="110911" y="867"/>
                  </a:lnTo>
                  <a:lnTo>
                    <a:pt x="132070" y="867"/>
                  </a:lnTo>
                  <a:lnTo>
                    <a:pt x="132070" y="3642"/>
                  </a:lnTo>
                  <a:lnTo>
                    <a:pt x="113686" y="3642"/>
                  </a:lnTo>
                  <a:lnTo>
                    <a:pt x="113686" y="83045"/>
                  </a:lnTo>
                  <a:close/>
                </a:path>
                <a:path w="1644650" h="120650">
                  <a:moveTo>
                    <a:pt x="47347" y="116548"/>
                  </a:moveTo>
                  <a:lnTo>
                    <a:pt x="44572" y="116548"/>
                  </a:lnTo>
                  <a:lnTo>
                    <a:pt x="44572" y="3642"/>
                  </a:lnTo>
                  <a:lnTo>
                    <a:pt x="47347" y="3642"/>
                  </a:lnTo>
                  <a:lnTo>
                    <a:pt x="47347" y="116548"/>
                  </a:lnTo>
                  <a:close/>
                </a:path>
                <a:path w="1644650" h="120650">
                  <a:moveTo>
                    <a:pt x="57406" y="116548"/>
                  </a:moveTo>
                  <a:lnTo>
                    <a:pt x="47347" y="116548"/>
                  </a:lnTo>
                  <a:lnTo>
                    <a:pt x="47347" y="3642"/>
                  </a:lnTo>
                  <a:lnTo>
                    <a:pt x="58794" y="3642"/>
                  </a:lnTo>
                  <a:lnTo>
                    <a:pt x="56467" y="5153"/>
                  </a:lnTo>
                  <a:lnTo>
                    <a:pt x="74019" y="32172"/>
                  </a:lnTo>
                  <a:lnTo>
                    <a:pt x="57406" y="32172"/>
                  </a:lnTo>
                  <a:lnTo>
                    <a:pt x="57406" y="116548"/>
                  </a:lnTo>
                  <a:close/>
                </a:path>
                <a:path w="1644650" h="120650">
                  <a:moveTo>
                    <a:pt x="116461" y="89579"/>
                  </a:moveTo>
                  <a:lnTo>
                    <a:pt x="111313" y="89579"/>
                  </a:lnTo>
                  <a:lnTo>
                    <a:pt x="56467" y="5153"/>
                  </a:lnTo>
                  <a:lnTo>
                    <a:pt x="58794" y="3642"/>
                  </a:lnTo>
                  <a:lnTo>
                    <a:pt x="58794" y="6417"/>
                  </a:lnTo>
                  <a:lnTo>
                    <a:pt x="60597" y="6417"/>
                  </a:lnTo>
                  <a:lnTo>
                    <a:pt x="110911" y="83867"/>
                  </a:lnTo>
                  <a:lnTo>
                    <a:pt x="110911" y="86804"/>
                  </a:lnTo>
                  <a:lnTo>
                    <a:pt x="116461" y="86804"/>
                  </a:lnTo>
                  <a:lnTo>
                    <a:pt x="116461" y="89579"/>
                  </a:lnTo>
                  <a:close/>
                </a:path>
                <a:path w="1644650" h="120650">
                  <a:moveTo>
                    <a:pt x="60597" y="6417"/>
                  </a:moveTo>
                  <a:lnTo>
                    <a:pt x="58794" y="6417"/>
                  </a:lnTo>
                  <a:lnTo>
                    <a:pt x="58794" y="3642"/>
                  </a:lnTo>
                  <a:lnTo>
                    <a:pt x="60597" y="6417"/>
                  </a:lnTo>
                  <a:close/>
                </a:path>
                <a:path w="1644650" h="120650">
                  <a:moveTo>
                    <a:pt x="110911" y="83867"/>
                  </a:moveTo>
                  <a:lnTo>
                    <a:pt x="58794" y="3642"/>
                  </a:lnTo>
                  <a:lnTo>
                    <a:pt x="62103" y="3642"/>
                  </a:lnTo>
                  <a:lnTo>
                    <a:pt x="110911" y="78773"/>
                  </a:lnTo>
                  <a:lnTo>
                    <a:pt x="110911" y="83867"/>
                  </a:lnTo>
                  <a:close/>
                </a:path>
                <a:path w="1644650" h="120650">
                  <a:moveTo>
                    <a:pt x="116461" y="86804"/>
                  </a:moveTo>
                  <a:lnTo>
                    <a:pt x="113686" y="86804"/>
                  </a:lnTo>
                  <a:lnTo>
                    <a:pt x="113686" y="86240"/>
                  </a:lnTo>
                  <a:lnTo>
                    <a:pt x="115146" y="85292"/>
                  </a:lnTo>
                  <a:lnTo>
                    <a:pt x="113686" y="83045"/>
                  </a:lnTo>
                  <a:lnTo>
                    <a:pt x="113686" y="3642"/>
                  </a:lnTo>
                  <a:lnTo>
                    <a:pt x="116461" y="3642"/>
                  </a:lnTo>
                  <a:lnTo>
                    <a:pt x="116461" y="86804"/>
                  </a:lnTo>
                  <a:close/>
                </a:path>
                <a:path w="1644650" h="120650">
                  <a:moveTo>
                    <a:pt x="126520" y="89579"/>
                  </a:moveTo>
                  <a:lnTo>
                    <a:pt x="116461" y="89579"/>
                  </a:lnTo>
                  <a:lnTo>
                    <a:pt x="116461" y="3642"/>
                  </a:lnTo>
                  <a:lnTo>
                    <a:pt x="126520" y="3642"/>
                  </a:lnTo>
                  <a:lnTo>
                    <a:pt x="126520" y="89579"/>
                  </a:lnTo>
                  <a:close/>
                </a:path>
                <a:path w="1644650" h="120650">
                  <a:moveTo>
                    <a:pt x="129295" y="116548"/>
                  </a:moveTo>
                  <a:lnTo>
                    <a:pt x="126520" y="116548"/>
                  </a:lnTo>
                  <a:lnTo>
                    <a:pt x="126520" y="3642"/>
                  </a:lnTo>
                  <a:lnTo>
                    <a:pt x="129295" y="3642"/>
                  </a:lnTo>
                  <a:lnTo>
                    <a:pt x="129295" y="116548"/>
                  </a:lnTo>
                  <a:close/>
                </a:path>
                <a:path w="1644650" h="120650">
                  <a:moveTo>
                    <a:pt x="132070" y="116548"/>
                  </a:moveTo>
                  <a:lnTo>
                    <a:pt x="129295" y="116548"/>
                  </a:lnTo>
                  <a:lnTo>
                    <a:pt x="129295" y="3642"/>
                  </a:lnTo>
                  <a:lnTo>
                    <a:pt x="132070" y="3642"/>
                  </a:lnTo>
                  <a:lnTo>
                    <a:pt x="132070" y="116548"/>
                  </a:lnTo>
                  <a:close/>
                </a:path>
                <a:path w="1644650" h="120650">
                  <a:moveTo>
                    <a:pt x="60181" y="116548"/>
                  </a:moveTo>
                  <a:lnTo>
                    <a:pt x="57406" y="116548"/>
                  </a:lnTo>
                  <a:lnTo>
                    <a:pt x="57406" y="32172"/>
                  </a:lnTo>
                  <a:lnTo>
                    <a:pt x="62541" y="32172"/>
                  </a:lnTo>
                  <a:lnTo>
                    <a:pt x="64375" y="34947"/>
                  </a:lnTo>
                  <a:lnTo>
                    <a:pt x="60181" y="34947"/>
                  </a:lnTo>
                  <a:lnTo>
                    <a:pt x="60181" y="35520"/>
                  </a:lnTo>
                  <a:lnTo>
                    <a:pt x="58734" y="36477"/>
                  </a:lnTo>
                  <a:lnTo>
                    <a:pt x="60181" y="38667"/>
                  </a:lnTo>
                  <a:lnTo>
                    <a:pt x="60181" y="116548"/>
                  </a:lnTo>
                  <a:close/>
                </a:path>
                <a:path w="1644650" h="120650">
                  <a:moveTo>
                    <a:pt x="126520" y="116548"/>
                  </a:moveTo>
                  <a:lnTo>
                    <a:pt x="114987" y="116548"/>
                  </a:lnTo>
                  <a:lnTo>
                    <a:pt x="117302" y="115018"/>
                  </a:lnTo>
                  <a:lnTo>
                    <a:pt x="62541" y="32172"/>
                  </a:lnTo>
                  <a:lnTo>
                    <a:pt x="74019" y="32172"/>
                  </a:lnTo>
                  <a:lnTo>
                    <a:pt x="111313" y="89579"/>
                  </a:lnTo>
                  <a:lnTo>
                    <a:pt x="126520" y="89579"/>
                  </a:lnTo>
                  <a:lnTo>
                    <a:pt x="126520" y="116548"/>
                  </a:lnTo>
                  <a:close/>
                </a:path>
                <a:path w="1644650" h="120650">
                  <a:moveTo>
                    <a:pt x="60181" y="35520"/>
                  </a:moveTo>
                  <a:lnTo>
                    <a:pt x="60181" y="34947"/>
                  </a:lnTo>
                  <a:lnTo>
                    <a:pt x="61049" y="34947"/>
                  </a:lnTo>
                  <a:lnTo>
                    <a:pt x="60181" y="35520"/>
                  </a:lnTo>
                  <a:close/>
                </a:path>
                <a:path w="1644650" h="120650">
                  <a:moveTo>
                    <a:pt x="62956" y="42865"/>
                  </a:moveTo>
                  <a:lnTo>
                    <a:pt x="60181" y="38667"/>
                  </a:lnTo>
                  <a:lnTo>
                    <a:pt x="60181" y="35520"/>
                  </a:lnTo>
                  <a:lnTo>
                    <a:pt x="61049" y="34947"/>
                  </a:lnTo>
                  <a:lnTo>
                    <a:pt x="61049" y="37722"/>
                  </a:lnTo>
                  <a:lnTo>
                    <a:pt x="62883" y="37722"/>
                  </a:lnTo>
                  <a:lnTo>
                    <a:pt x="62956" y="42865"/>
                  </a:lnTo>
                  <a:close/>
                </a:path>
                <a:path w="1644650" h="120650">
                  <a:moveTo>
                    <a:pt x="62883" y="37722"/>
                  </a:moveTo>
                  <a:lnTo>
                    <a:pt x="61049" y="37722"/>
                  </a:lnTo>
                  <a:lnTo>
                    <a:pt x="61049" y="34947"/>
                  </a:lnTo>
                  <a:lnTo>
                    <a:pt x="62883" y="37722"/>
                  </a:lnTo>
                  <a:close/>
                </a:path>
                <a:path w="1644650" h="120650">
                  <a:moveTo>
                    <a:pt x="62956" y="37833"/>
                  </a:moveTo>
                  <a:lnTo>
                    <a:pt x="61049" y="34947"/>
                  </a:lnTo>
                  <a:lnTo>
                    <a:pt x="62956" y="34947"/>
                  </a:lnTo>
                  <a:lnTo>
                    <a:pt x="62956" y="37833"/>
                  </a:lnTo>
                  <a:close/>
                </a:path>
                <a:path w="1644650" h="120650">
                  <a:moveTo>
                    <a:pt x="114987" y="116548"/>
                  </a:moveTo>
                  <a:lnTo>
                    <a:pt x="62956" y="37833"/>
                  </a:lnTo>
                  <a:lnTo>
                    <a:pt x="62956" y="34947"/>
                  </a:lnTo>
                  <a:lnTo>
                    <a:pt x="64375" y="34947"/>
                  </a:lnTo>
                  <a:lnTo>
                    <a:pt x="116479" y="113773"/>
                  </a:lnTo>
                  <a:lnTo>
                    <a:pt x="114987" y="113773"/>
                  </a:lnTo>
                  <a:lnTo>
                    <a:pt x="114987" y="116548"/>
                  </a:lnTo>
                  <a:close/>
                </a:path>
                <a:path w="1644650" h="120650">
                  <a:moveTo>
                    <a:pt x="60181" y="38667"/>
                  </a:moveTo>
                  <a:lnTo>
                    <a:pt x="58734" y="36477"/>
                  </a:lnTo>
                  <a:lnTo>
                    <a:pt x="60181" y="35520"/>
                  </a:lnTo>
                  <a:lnTo>
                    <a:pt x="60181" y="38667"/>
                  </a:lnTo>
                  <a:close/>
                </a:path>
                <a:path w="1644650" h="120650">
                  <a:moveTo>
                    <a:pt x="132070" y="119323"/>
                  </a:moveTo>
                  <a:lnTo>
                    <a:pt x="113495" y="119323"/>
                  </a:lnTo>
                  <a:lnTo>
                    <a:pt x="62956" y="42865"/>
                  </a:lnTo>
                  <a:lnTo>
                    <a:pt x="62956" y="37833"/>
                  </a:lnTo>
                  <a:lnTo>
                    <a:pt x="114987" y="116548"/>
                  </a:lnTo>
                  <a:lnTo>
                    <a:pt x="132070" y="116548"/>
                  </a:lnTo>
                  <a:lnTo>
                    <a:pt x="132070" y="119323"/>
                  </a:lnTo>
                  <a:close/>
                </a:path>
                <a:path w="1644650" h="120650">
                  <a:moveTo>
                    <a:pt x="62956" y="116548"/>
                  </a:moveTo>
                  <a:lnTo>
                    <a:pt x="60181" y="116548"/>
                  </a:lnTo>
                  <a:lnTo>
                    <a:pt x="60181" y="38667"/>
                  </a:lnTo>
                  <a:lnTo>
                    <a:pt x="62956" y="42865"/>
                  </a:lnTo>
                  <a:lnTo>
                    <a:pt x="62956" y="116548"/>
                  </a:lnTo>
                  <a:close/>
                </a:path>
                <a:path w="1644650" h="120650">
                  <a:moveTo>
                    <a:pt x="112819" y="86804"/>
                  </a:moveTo>
                  <a:lnTo>
                    <a:pt x="111016" y="84029"/>
                  </a:lnTo>
                  <a:lnTo>
                    <a:pt x="110911" y="78773"/>
                  </a:lnTo>
                  <a:lnTo>
                    <a:pt x="113686" y="83045"/>
                  </a:lnTo>
                  <a:lnTo>
                    <a:pt x="113686" y="84029"/>
                  </a:lnTo>
                  <a:lnTo>
                    <a:pt x="112819" y="84029"/>
                  </a:lnTo>
                  <a:lnTo>
                    <a:pt x="112819" y="86804"/>
                  </a:lnTo>
                  <a:close/>
                </a:path>
                <a:path w="1644650" h="120650">
                  <a:moveTo>
                    <a:pt x="113686" y="86240"/>
                  </a:moveTo>
                  <a:lnTo>
                    <a:pt x="113686" y="83045"/>
                  </a:lnTo>
                  <a:lnTo>
                    <a:pt x="115146" y="85292"/>
                  </a:lnTo>
                  <a:lnTo>
                    <a:pt x="113686" y="86240"/>
                  </a:lnTo>
                  <a:close/>
                </a:path>
                <a:path w="1644650" h="120650">
                  <a:moveTo>
                    <a:pt x="112819" y="86804"/>
                  </a:moveTo>
                  <a:lnTo>
                    <a:pt x="110911" y="86804"/>
                  </a:lnTo>
                  <a:lnTo>
                    <a:pt x="110911" y="83867"/>
                  </a:lnTo>
                  <a:lnTo>
                    <a:pt x="112819" y="86804"/>
                  </a:lnTo>
                  <a:close/>
                </a:path>
                <a:path w="1644650" h="120650">
                  <a:moveTo>
                    <a:pt x="112819" y="86804"/>
                  </a:moveTo>
                  <a:lnTo>
                    <a:pt x="112819" y="84029"/>
                  </a:lnTo>
                  <a:lnTo>
                    <a:pt x="113686" y="84029"/>
                  </a:lnTo>
                  <a:lnTo>
                    <a:pt x="113686" y="86240"/>
                  </a:lnTo>
                  <a:lnTo>
                    <a:pt x="112819" y="86804"/>
                  </a:lnTo>
                  <a:close/>
                </a:path>
                <a:path w="1644650" h="120650">
                  <a:moveTo>
                    <a:pt x="113686" y="86804"/>
                  </a:moveTo>
                  <a:lnTo>
                    <a:pt x="112819" y="86804"/>
                  </a:lnTo>
                  <a:lnTo>
                    <a:pt x="113686" y="86240"/>
                  </a:lnTo>
                  <a:lnTo>
                    <a:pt x="113686" y="86804"/>
                  </a:lnTo>
                  <a:close/>
                </a:path>
                <a:path w="1644650" h="120650">
                  <a:moveTo>
                    <a:pt x="114987" y="116548"/>
                  </a:moveTo>
                  <a:lnTo>
                    <a:pt x="114987" y="113773"/>
                  </a:lnTo>
                  <a:lnTo>
                    <a:pt x="116479" y="113773"/>
                  </a:lnTo>
                  <a:lnTo>
                    <a:pt x="117302" y="115018"/>
                  </a:lnTo>
                  <a:lnTo>
                    <a:pt x="114987" y="116548"/>
                  </a:lnTo>
                  <a:close/>
                </a:path>
                <a:path w="1644650" h="120650">
                  <a:moveTo>
                    <a:pt x="201537" y="119410"/>
                  </a:moveTo>
                  <a:lnTo>
                    <a:pt x="152709" y="119410"/>
                  </a:lnTo>
                  <a:lnTo>
                    <a:pt x="152709" y="867"/>
                  </a:lnTo>
                  <a:lnTo>
                    <a:pt x="201597" y="867"/>
                  </a:lnTo>
                  <a:lnTo>
                    <a:pt x="206628" y="1512"/>
                  </a:lnTo>
                  <a:lnTo>
                    <a:pt x="213830" y="3642"/>
                  </a:lnTo>
                  <a:lnTo>
                    <a:pt x="155484" y="3642"/>
                  </a:lnTo>
                  <a:lnTo>
                    <a:pt x="155484" y="116635"/>
                  </a:lnTo>
                  <a:lnTo>
                    <a:pt x="213806" y="116635"/>
                  </a:lnTo>
                  <a:lnTo>
                    <a:pt x="206553" y="118765"/>
                  </a:lnTo>
                  <a:lnTo>
                    <a:pt x="201537" y="119410"/>
                  </a:lnTo>
                  <a:close/>
                </a:path>
                <a:path w="1644650" h="120650">
                  <a:moveTo>
                    <a:pt x="158259" y="116635"/>
                  </a:moveTo>
                  <a:lnTo>
                    <a:pt x="155484" y="116635"/>
                  </a:lnTo>
                  <a:lnTo>
                    <a:pt x="155484" y="3642"/>
                  </a:lnTo>
                  <a:lnTo>
                    <a:pt x="158259" y="3642"/>
                  </a:lnTo>
                  <a:lnTo>
                    <a:pt x="158259" y="116635"/>
                  </a:lnTo>
                  <a:close/>
                </a:path>
                <a:path w="1644650" h="120650">
                  <a:moveTo>
                    <a:pt x="201271" y="116635"/>
                  </a:moveTo>
                  <a:lnTo>
                    <a:pt x="158259" y="116635"/>
                  </a:lnTo>
                  <a:lnTo>
                    <a:pt x="158259" y="3642"/>
                  </a:lnTo>
                  <a:lnTo>
                    <a:pt x="201329" y="3642"/>
                  </a:lnTo>
                  <a:lnTo>
                    <a:pt x="206098" y="4249"/>
                  </a:lnTo>
                  <a:lnTo>
                    <a:pt x="213428" y="6417"/>
                  </a:lnTo>
                  <a:lnTo>
                    <a:pt x="201061" y="6417"/>
                  </a:lnTo>
                  <a:lnTo>
                    <a:pt x="205568" y="6986"/>
                  </a:lnTo>
                  <a:lnTo>
                    <a:pt x="213254" y="9259"/>
                  </a:lnTo>
                  <a:lnTo>
                    <a:pt x="216560" y="10747"/>
                  </a:lnTo>
                  <a:lnTo>
                    <a:pt x="222082" y="14411"/>
                  </a:lnTo>
                  <a:lnTo>
                    <a:pt x="223389" y="15609"/>
                  </a:lnTo>
                  <a:lnTo>
                    <a:pt x="168318" y="15609"/>
                  </a:lnTo>
                  <a:lnTo>
                    <a:pt x="168318" y="104668"/>
                  </a:lnTo>
                  <a:lnTo>
                    <a:pt x="223302" y="104668"/>
                  </a:lnTo>
                  <a:lnTo>
                    <a:pt x="222073" y="105802"/>
                  </a:lnTo>
                  <a:lnTo>
                    <a:pt x="216551" y="109519"/>
                  </a:lnTo>
                  <a:lnTo>
                    <a:pt x="213237" y="111018"/>
                  </a:lnTo>
                  <a:lnTo>
                    <a:pt x="205499" y="113290"/>
                  </a:lnTo>
                  <a:lnTo>
                    <a:pt x="201005" y="113860"/>
                  </a:lnTo>
                  <a:lnTo>
                    <a:pt x="213407" y="113860"/>
                  </a:lnTo>
                  <a:lnTo>
                    <a:pt x="206026" y="116028"/>
                  </a:lnTo>
                  <a:lnTo>
                    <a:pt x="201271" y="116635"/>
                  </a:lnTo>
                  <a:close/>
                </a:path>
                <a:path w="1644650" h="120650">
                  <a:moveTo>
                    <a:pt x="213806" y="116635"/>
                  </a:moveTo>
                  <a:lnTo>
                    <a:pt x="201271" y="116635"/>
                  </a:lnTo>
                  <a:lnTo>
                    <a:pt x="206026" y="116028"/>
                  </a:lnTo>
                  <a:lnTo>
                    <a:pt x="214293" y="113600"/>
                  </a:lnTo>
                  <a:lnTo>
                    <a:pt x="236147" y="37510"/>
                  </a:lnTo>
                  <a:lnTo>
                    <a:pt x="236006" y="36123"/>
                  </a:lnTo>
                  <a:lnTo>
                    <a:pt x="206098" y="4249"/>
                  </a:lnTo>
                  <a:lnTo>
                    <a:pt x="201329" y="3642"/>
                  </a:lnTo>
                  <a:lnTo>
                    <a:pt x="213830" y="3642"/>
                  </a:lnTo>
                  <a:lnTo>
                    <a:pt x="238639" y="34947"/>
                  </a:lnTo>
                  <a:lnTo>
                    <a:pt x="238939" y="37510"/>
                  </a:lnTo>
                  <a:lnTo>
                    <a:pt x="238939" y="82708"/>
                  </a:lnTo>
                  <a:lnTo>
                    <a:pt x="215349" y="116181"/>
                  </a:lnTo>
                  <a:lnTo>
                    <a:pt x="213806" y="116635"/>
                  </a:lnTo>
                  <a:close/>
                </a:path>
                <a:path w="1644650" h="120650">
                  <a:moveTo>
                    <a:pt x="213407" y="113860"/>
                  </a:moveTo>
                  <a:lnTo>
                    <a:pt x="201005" y="113860"/>
                  </a:lnTo>
                  <a:lnTo>
                    <a:pt x="205499" y="113290"/>
                  </a:lnTo>
                  <a:lnTo>
                    <a:pt x="213237" y="111018"/>
                  </a:lnTo>
                  <a:lnTo>
                    <a:pt x="233354" y="37510"/>
                  </a:lnTo>
                  <a:lnTo>
                    <a:pt x="233213" y="36123"/>
                  </a:lnTo>
                  <a:lnTo>
                    <a:pt x="205568" y="6986"/>
                  </a:lnTo>
                  <a:lnTo>
                    <a:pt x="201061" y="6417"/>
                  </a:lnTo>
                  <a:lnTo>
                    <a:pt x="213428" y="6417"/>
                  </a:lnTo>
                  <a:lnTo>
                    <a:pt x="236147" y="37510"/>
                  </a:lnTo>
                  <a:lnTo>
                    <a:pt x="236146" y="82708"/>
                  </a:lnTo>
                  <a:lnTo>
                    <a:pt x="214293" y="113600"/>
                  </a:lnTo>
                  <a:lnTo>
                    <a:pt x="213407" y="113860"/>
                  </a:lnTo>
                  <a:close/>
                </a:path>
                <a:path w="1644650" h="120650">
                  <a:moveTo>
                    <a:pt x="201733" y="104668"/>
                  </a:moveTo>
                  <a:lnTo>
                    <a:pt x="168318" y="104668"/>
                  </a:lnTo>
                  <a:lnTo>
                    <a:pt x="168318" y="15609"/>
                  </a:lnTo>
                  <a:lnTo>
                    <a:pt x="201646" y="15609"/>
                  </a:lnTo>
                  <a:lnTo>
                    <a:pt x="206064" y="16416"/>
                  </a:lnTo>
                  <a:lnTo>
                    <a:pt x="210354" y="18384"/>
                  </a:lnTo>
                  <a:lnTo>
                    <a:pt x="171093" y="18384"/>
                  </a:lnTo>
                  <a:lnTo>
                    <a:pt x="171093" y="101893"/>
                  </a:lnTo>
                  <a:lnTo>
                    <a:pt x="210441" y="101893"/>
                  </a:lnTo>
                  <a:lnTo>
                    <a:pt x="206151" y="103861"/>
                  </a:lnTo>
                  <a:lnTo>
                    <a:pt x="201733" y="104668"/>
                  </a:lnTo>
                  <a:close/>
                </a:path>
                <a:path w="1644650" h="120650">
                  <a:moveTo>
                    <a:pt x="223302" y="104668"/>
                  </a:moveTo>
                  <a:lnTo>
                    <a:pt x="201733" y="104668"/>
                  </a:lnTo>
                  <a:lnTo>
                    <a:pt x="206151" y="103861"/>
                  </a:lnTo>
                  <a:lnTo>
                    <a:pt x="213204" y="100625"/>
                  </a:lnTo>
                  <a:lnTo>
                    <a:pt x="223384" y="82708"/>
                  </a:lnTo>
                  <a:lnTo>
                    <a:pt x="223384" y="37510"/>
                  </a:lnTo>
                  <a:lnTo>
                    <a:pt x="201646" y="15609"/>
                  </a:lnTo>
                  <a:lnTo>
                    <a:pt x="223389" y="15609"/>
                  </a:lnTo>
                  <a:lnTo>
                    <a:pt x="233354" y="37510"/>
                  </a:lnTo>
                  <a:lnTo>
                    <a:pt x="233353" y="82708"/>
                  </a:lnTo>
                  <a:lnTo>
                    <a:pt x="224341" y="103710"/>
                  </a:lnTo>
                  <a:lnTo>
                    <a:pt x="223302" y="104668"/>
                  </a:lnTo>
                  <a:close/>
                </a:path>
                <a:path w="1644650" h="120650">
                  <a:moveTo>
                    <a:pt x="173868" y="101893"/>
                  </a:moveTo>
                  <a:lnTo>
                    <a:pt x="171093" y="101893"/>
                  </a:lnTo>
                  <a:lnTo>
                    <a:pt x="171093" y="18384"/>
                  </a:lnTo>
                  <a:lnTo>
                    <a:pt x="173868" y="18384"/>
                  </a:lnTo>
                  <a:lnTo>
                    <a:pt x="173868" y="101893"/>
                  </a:lnTo>
                  <a:close/>
                </a:path>
                <a:path w="1644650" h="120650">
                  <a:moveTo>
                    <a:pt x="201329" y="101893"/>
                  </a:moveTo>
                  <a:lnTo>
                    <a:pt x="173868" y="101893"/>
                  </a:lnTo>
                  <a:lnTo>
                    <a:pt x="173868" y="99118"/>
                  </a:lnTo>
                  <a:lnTo>
                    <a:pt x="200925" y="99118"/>
                  </a:lnTo>
                  <a:lnTo>
                    <a:pt x="204571" y="98479"/>
                  </a:lnTo>
                  <a:lnTo>
                    <a:pt x="217765" y="37510"/>
                  </a:lnTo>
                  <a:lnTo>
                    <a:pt x="217532" y="35900"/>
                  </a:lnTo>
                  <a:lnTo>
                    <a:pt x="200838" y="21159"/>
                  </a:lnTo>
                  <a:lnTo>
                    <a:pt x="173868" y="21159"/>
                  </a:lnTo>
                  <a:lnTo>
                    <a:pt x="173868" y="18384"/>
                  </a:lnTo>
                  <a:lnTo>
                    <a:pt x="201242" y="18384"/>
                  </a:lnTo>
                  <a:lnTo>
                    <a:pt x="205274" y="19106"/>
                  </a:lnTo>
                  <a:lnTo>
                    <a:pt x="220575" y="37510"/>
                  </a:lnTo>
                  <a:lnTo>
                    <a:pt x="220574" y="82708"/>
                  </a:lnTo>
                  <a:lnTo>
                    <a:pt x="205361" y="101170"/>
                  </a:lnTo>
                  <a:lnTo>
                    <a:pt x="201329" y="101893"/>
                  </a:lnTo>
                  <a:close/>
                </a:path>
                <a:path w="1644650" h="120650">
                  <a:moveTo>
                    <a:pt x="210441" y="101893"/>
                  </a:moveTo>
                  <a:lnTo>
                    <a:pt x="201329" y="101893"/>
                  </a:lnTo>
                  <a:lnTo>
                    <a:pt x="205361" y="101170"/>
                  </a:lnTo>
                  <a:lnTo>
                    <a:pt x="211662" y="98279"/>
                  </a:lnTo>
                  <a:lnTo>
                    <a:pt x="220575" y="37510"/>
                  </a:lnTo>
                  <a:lnTo>
                    <a:pt x="220276" y="35424"/>
                  </a:lnTo>
                  <a:lnTo>
                    <a:pt x="201242" y="18384"/>
                  </a:lnTo>
                  <a:lnTo>
                    <a:pt x="210354" y="18384"/>
                  </a:lnTo>
                  <a:lnTo>
                    <a:pt x="223384" y="37510"/>
                  </a:lnTo>
                  <a:lnTo>
                    <a:pt x="223384" y="82708"/>
                  </a:lnTo>
                  <a:lnTo>
                    <a:pt x="213204" y="100625"/>
                  </a:lnTo>
                  <a:lnTo>
                    <a:pt x="210441" y="101893"/>
                  </a:lnTo>
                  <a:close/>
                </a:path>
                <a:path w="1644650" h="120650">
                  <a:moveTo>
                    <a:pt x="276802" y="119410"/>
                  </a:moveTo>
                  <a:lnTo>
                    <a:pt x="255643" y="119410"/>
                  </a:lnTo>
                  <a:lnTo>
                    <a:pt x="255643" y="867"/>
                  </a:lnTo>
                  <a:lnTo>
                    <a:pt x="276802" y="867"/>
                  </a:lnTo>
                  <a:lnTo>
                    <a:pt x="276802" y="119410"/>
                  </a:lnTo>
                  <a:close/>
                </a:path>
                <a:path w="1644650" h="120650">
                  <a:moveTo>
                    <a:pt x="343930" y="119410"/>
                  </a:moveTo>
                  <a:lnTo>
                    <a:pt x="327089" y="119410"/>
                  </a:lnTo>
                  <a:lnTo>
                    <a:pt x="287787" y="867"/>
                  </a:lnTo>
                  <a:lnTo>
                    <a:pt x="310318" y="867"/>
                  </a:lnTo>
                  <a:lnTo>
                    <a:pt x="310915" y="2768"/>
                  </a:lnTo>
                  <a:lnTo>
                    <a:pt x="294264" y="2768"/>
                  </a:lnTo>
                  <a:lnTo>
                    <a:pt x="291630" y="3642"/>
                  </a:lnTo>
                  <a:lnTo>
                    <a:pt x="291630" y="6417"/>
                  </a:lnTo>
                  <a:lnTo>
                    <a:pt x="292550" y="6417"/>
                  </a:lnTo>
                  <a:lnTo>
                    <a:pt x="329092" y="116635"/>
                  </a:lnTo>
                  <a:lnTo>
                    <a:pt x="344850" y="116635"/>
                  </a:lnTo>
                  <a:lnTo>
                    <a:pt x="343930" y="119410"/>
                  </a:lnTo>
                  <a:close/>
                </a:path>
                <a:path w="1644650" h="120650">
                  <a:moveTo>
                    <a:pt x="336964" y="85800"/>
                  </a:moveTo>
                  <a:lnTo>
                    <a:pt x="335510" y="81165"/>
                  </a:lnTo>
                  <a:lnTo>
                    <a:pt x="360701" y="867"/>
                  </a:lnTo>
                  <a:lnTo>
                    <a:pt x="383232" y="867"/>
                  </a:lnTo>
                  <a:lnTo>
                    <a:pt x="382602" y="2768"/>
                  </a:lnTo>
                  <a:lnTo>
                    <a:pt x="376755" y="2768"/>
                  </a:lnTo>
                  <a:lnTo>
                    <a:pt x="376465" y="3642"/>
                  </a:lnTo>
                  <a:lnTo>
                    <a:pt x="362739" y="3642"/>
                  </a:lnTo>
                  <a:lnTo>
                    <a:pt x="336964" y="85800"/>
                  </a:lnTo>
                  <a:close/>
                </a:path>
                <a:path w="1644650" h="120650">
                  <a:moveTo>
                    <a:pt x="329092" y="116635"/>
                  </a:moveTo>
                  <a:lnTo>
                    <a:pt x="291630" y="3642"/>
                  </a:lnTo>
                  <a:lnTo>
                    <a:pt x="294264" y="2768"/>
                  </a:lnTo>
                  <a:lnTo>
                    <a:pt x="331096" y="113860"/>
                  </a:lnTo>
                  <a:lnTo>
                    <a:pt x="329092" y="113860"/>
                  </a:lnTo>
                  <a:lnTo>
                    <a:pt x="329092" y="116635"/>
                  </a:lnTo>
                  <a:close/>
                </a:path>
                <a:path w="1644650" h="120650">
                  <a:moveTo>
                    <a:pt x="341927" y="116635"/>
                  </a:moveTo>
                  <a:lnTo>
                    <a:pt x="329092" y="116635"/>
                  </a:lnTo>
                  <a:lnTo>
                    <a:pt x="331726" y="115761"/>
                  </a:lnTo>
                  <a:lnTo>
                    <a:pt x="294264" y="2768"/>
                  </a:lnTo>
                  <a:lnTo>
                    <a:pt x="310915" y="2768"/>
                  </a:lnTo>
                  <a:lnTo>
                    <a:pt x="311188" y="3642"/>
                  </a:lnTo>
                  <a:lnTo>
                    <a:pt x="308280" y="3642"/>
                  </a:lnTo>
                  <a:lnTo>
                    <a:pt x="305632" y="4472"/>
                  </a:lnTo>
                  <a:lnTo>
                    <a:pt x="332605" y="90446"/>
                  </a:lnTo>
                  <a:lnTo>
                    <a:pt x="347686" y="90446"/>
                  </a:lnTo>
                  <a:lnTo>
                    <a:pt x="339293" y="115761"/>
                  </a:lnTo>
                  <a:lnTo>
                    <a:pt x="341927" y="116635"/>
                  </a:lnTo>
                  <a:close/>
                </a:path>
                <a:path w="1644650" h="120650">
                  <a:moveTo>
                    <a:pt x="341927" y="116635"/>
                  </a:moveTo>
                  <a:lnTo>
                    <a:pt x="339293" y="115761"/>
                  </a:lnTo>
                  <a:lnTo>
                    <a:pt x="376755" y="2768"/>
                  </a:lnTo>
                  <a:lnTo>
                    <a:pt x="379389" y="3642"/>
                  </a:lnTo>
                  <a:lnTo>
                    <a:pt x="342847" y="113860"/>
                  </a:lnTo>
                  <a:lnTo>
                    <a:pt x="341927" y="113860"/>
                  </a:lnTo>
                  <a:lnTo>
                    <a:pt x="341927" y="116635"/>
                  </a:lnTo>
                  <a:close/>
                </a:path>
                <a:path w="1644650" h="120650">
                  <a:moveTo>
                    <a:pt x="381392" y="6417"/>
                  </a:moveTo>
                  <a:lnTo>
                    <a:pt x="379389" y="6417"/>
                  </a:lnTo>
                  <a:lnTo>
                    <a:pt x="379389" y="3642"/>
                  </a:lnTo>
                  <a:lnTo>
                    <a:pt x="376755" y="2768"/>
                  </a:lnTo>
                  <a:lnTo>
                    <a:pt x="382602" y="2768"/>
                  </a:lnTo>
                  <a:lnTo>
                    <a:pt x="381392" y="6417"/>
                  </a:lnTo>
                  <a:close/>
                </a:path>
                <a:path w="1644650" h="120650">
                  <a:moveTo>
                    <a:pt x="292550" y="6417"/>
                  </a:moveTo>
                  <a:lnTo>
                    <a:pt x="291630" y="6417"/>
                  </a:lnTo>
                  <a:lnTo>
                    <a:pt x="291630" y="3642"/>
                  </a:lnTo>
                  <a:lnTo>
                    <a:pt x="292550" y="6417"/>
                  </a:lnTo>
                  <a:close/>
                </a:path>
                <a:path w="1644650" h="120650">
                  <a:moveTo>
                    <a:pt x="338414" y="90446"/>
                  </a:moveTo>
                  <a:lnTo>
                    <a:pt x="332605" y="90446"/>
                  </a:lnTo>
                  <a:lnTo>
                    <a:pt x="305632" y="4472"/>
                  </a:lnTo>
                  <a:lnTo>
                    <a:pt x="308280" y="3642"/>
                  </a:lnTo>
                  <a:lnTo>
                    <a:pt x="308280" y="6417"/>
                  </a:lnTo>
                  <a:lnTo>
                    <a:pt x="309151" y="6417"/>
                  </a:lnTo>
                  <a:lnTo>
                    <a:pt x="334055" y="85800"/>
                  </a:lnTo>
                  <a:lnTo>
                    <a:pt x="333729" y="86840"/>
                  </a:lnTo>
                  <a:lnTo>
                    <a:pt x="334453" y="87067"/>
                  </a:lnTo>
                  <a:lnTo>
                    <a:pt x="334642" y="87671"/>
                  </a:lnTo>
                  <a:lnTo>
                    <a:pt x="339285" y="87671"/>
                  </a:lnTo>
                  <a:lnTo>
                    <a:pt x="338414" y="90446"/>
                  </a:lnTo>
                  <a:close/>
                </a:path>
                <a:path w="1644650" h="120650">
                  <a:moveTo>
                    <a:pt x="309151" y="6417"/>
                  </a:moveTo>
                  <a:lnTo>
                    <a:pt x="308280" y="6417"/>
                  </a:lnTo>
                  <a:lnTo>
                    <a:pt x="308280" y="3642"/>
                  </a:lnTo>
                  <a:lnTo>
                    <a:pt x="309151" y="6417"/>
                  </a:lnTo>
                  <a:close/>
                </a:path>
                <a:path w="1644650" h="120650">
                  <a:moveTo>
                    <a:pt x="334055" y="85800"/>
                  </a:moveTo>
                  <a:lnTo>
                    <a:pt x="308280" y="3642"/>
                  </a:lnTo>
                  <a:lnTo>
                    <a:pt x="311188" y="3642"/>
                  </a:lnTo>
                  <a:lnTo>
                    <a:pt x="335510" y="81165"/>
                  </a:lnTo>
                  <a:lnTo>
                    <a:pt x="334055" y="85800"/>
                  </a:lnTo>
                  <a:close/>
                </a:path>
                <a:path w="1644650" h="120650">
                  <a:moveTo>
                    <a:pt x="339285" y="87671"/>
                  </a:moveTo>
                  <a:lnTo>
                    <a:pt x="336377" y="87671"/>
                  </a:lnTo>
                  <a:lnTo>
                    <a:pt x="336566" y="87067"/>
                  </a:lnTo>
                  <a:lnTo>
                    <a:pt x="337290" y="86840"/>
                  </a:lnTo>
                  <a:lnTo>
                    <a:pt x="336964" y="85800"/>
                  </a:lnTo>
                  <a:lnTo>
                    <a:pt x="362739" y="3642"/>
                  </a:lnTo>
                  <a:lnTo>
                    <a:pt x="362739" y="6417"/>
                  </a:lnTo>
                  <a:lnTo>
                    <a:pt x="364777" y="6417"/>
                  </a:lnTo>
                  <a:lnTo>
                    <a:pt x="339285" y="87671"/>
                  </a:lnTo>
                  <a:close/>
                </a:path>
                <a:path w="1644650" h="120650">
                  <a:moveTo>
                    <a:pt x="364777" y="6417"/>
                  </a:moveTo>
                  <a:lnTo>
                    <a:pt x="362739" y="6417"/>
                  </a:lnTo>
                  <a:lnTo>
                    <a:pt x="362739" y="3642"/>
                  </a:lnTo>
                  <a:lnTo>
                    <a:pt x="365387" y="4472"/>
                  </a:lnTo>
                  <a:lnTo>
                    <a:pt x="364777" y="6417"/>
                  </a:lnTo>
                  <a:close/>
                </a:path>
                <a:path w="1644650" h="120650">
                  <a:moveTo>
                    <a:pt x="347686" y="90446"/>
                  </a:moveTo>
                  <a:lnTo>
                    <a:pt x="338414" y="90446"/>
                  </a:lnTo>
                  <a:lnTo>
                    <a:pt x="365387" y="4472"/>
                  </a:lnTo>
                  <a:lnTo>
                    <a:pt x="362739" y="3642"/>
                  </a:lnTo>
                  <a:lnTo>
                    <a:pt x="376465" y="3642"/>
                  </a:lnTo>
                  <a:lnTo>
                    <a:pt x="347686" y="90446"/>
                  </a:lnTo>
                  <a:close/>
                </a:path>
                <a:path w="1644650" h="120650">
                  <a:moveTo>
                    <a:pt x="344850" y="116635"/>
                  </a:moveTo>
                  <a:lnTo>
                    <a:pt x="341927" y="116635"/>
                  </a:lnTo>
                  <a:lnTo>
                    <a:pt x="379389" y="3642"/>
                  </a:lnTo>
                  <a:lnTo>
                    <a:pt x="379389" y="6417"/>
                  </a:lnTo>
                  <a:lnTo>
                    <a:pt x="381392" y="6417"/>
                  </a:lnTo>
                  <a:lnTo>
                    <a:pt x="344850" y="116635"/>
                  </a:lnTo>
                  <a:close/>
                </a:path>
                <a:path w="1644650" h="120650">
                  <a:moveTo>
                    <a:pt x="334642" y="87127"/>
                  </a:moveTo>
                  <a:lnTo>
                    <a:pt x="334453" y="87067"/>
                  </a:lnTo>
                  <a:lnTo>
                    <a:pt x="334055" y="85800"/>
                  </a:lnTo>
                  <a:lnTo>
                    <a:pt x="335510" y="81165"/>
                  </a:lnTo>
                  <a:lnTo>
                    <a:pt x="336680" y="84896"/>
                  </a:lnTo>
                  <a:lnTo>
                    <a:pt x="334642" y="84896"/>
                  </a:lnTo>
                  <a:lnTo>
                    <a:pt x="334642" y="87127"/>
                  </a:lnTo>
                  <a:close/>
                </a:path>
                <a:path w="1644650" h="120650">
                  <a:moveTo>
                    <a:pt x="335510" y="87399"/>
                  </a:moveTo>
                  <a:lnTo>
                    <a:pt x="334642" y="87127"/>
                  </a:lnTo>
                  <a:lnTo>
                    <a:pt x="334642" y="84896"/>
                  </a:lnTo>
                  <a:lnTo>
                    <a:pt x="336377" y="84896"/>
                  </a:lnTo>
                  <a:lnTo>
                    <a:pt x="336377" y="87127"/>
                  </a:lnTo>
                  <a:lnTo>
                    <a:pt x="335510" y="87399"/>
                  </a:lnTo>
                  <a:close/>
                </a:path>
                <a:path w="1644650" h="120650">
                  <a:moveTo>
                    <a:pt x="336377" y="87127"/>
                  </a:moveTo>
                  <a:lnTo>
                    <a:pt x="336377" y="84896"/>
                  </a:lnTo>
                  <a:lnTo>
                    <a:pt x="336680" y="84896"/>
                  </a:lnTo>
                  <a:lnTo>
                    <a:pt x="336964" y="85800"/>
                  </a:lnTo>
                  <a:lnTo>
                    <a:pt x="336566" y="87067"/>
                  </a:lnTo>
                  <a:lnTo>
                    <a:pt x="336377" y="87127"/>
                  </a:lnTo>
                  <a:close/>
                </a:path>
                <a:path w="1644650" h="120650">
                  <a:moveTo>
                    <a:pt x="334453" y="87067"/>
                  </a:moveTo>
                  <a:lnTo>
                    <a:pt x="333729" y="86840"/>
                  </a:lnTo>
                  <a:lnTo>
                    <a:pt x="334055" y="85800"/>
                  </a:lnTo>
                  <a:lnTo>
                    <a:pt x="334453" y="87067"/>
                  </a:lnTo>
                  <a:close/>
                </a:path>
                <a:path w="1644650" h="120650">
                  <a:moveTo>
                    <a:pt x="336566" y="87067"/>
                  </a:moveTo>
                  <a:lnTo>
                    <a:pt x="336964" y="85800"/>
                  </a:lnTo>
                  <a:lnTo>
                    <a:pt x="337290" y="86840"/>
                  </a:lnTo>
                  <a:lnTo>
                    <a:pt x="336566" y="87067"/>
                  </a:lnTo>
                  <a:close/>
                </a:path>
                <a:path w="1644650" h="120650">
                  <a:moveTo>
                    <a:pt x="334642" y="87671"/>
                  </a:moveTo>
                  <a:lnTo>
                    <a:pt x="334453" y="87067"/>
                  </a:lnTo>
                  <a:lnTo>
                    <a:pt x="334642" y="87127"/>
                  </a:lnTo>
                  <a:lnTo>
                    <a:pt x="334642" y="87671"/>
                  </a:lnTo>
                  <a:close/>
                </a:path>
                <a:path w="1644650" h="120650">
                  <a:moveTo>
                    <a:pt x="336377" y="87671"/>
                  </a:moveTo>
                  <a:lnTo>
                    <a:pt x="336377" y="87127"/>
                  </a:lnTo>
                  <a:lnTo>
                    <a:pt x="336566" y="87067"/>
                  </a:lnTo>
                  <a:lnTo>
                    <a:pt x="336377" y="87671"/>
                  </a:lnTo>
                  <a:close/>
                </a:path>
                <a:path w="1644650" h="120650">
                  <a:moveTo>
                    <a:pt x="334642" y="87671"/>
                  </a:moveTo>
                  <a:lnTo>
                    <a:pt x="334642" y="87127"/>
                  </a:lnTo>
                  <a:lnTo>
                    <a:pt x="335510" y="87399"/>
                  </a:lnTo>
                  <a:lnTo>
                    <a:pt x="334642" y="87671"/>
                  </a:lnTo>
                  <a:close/>
                </a:path>
                <a:path w="1644650" h="120650">
                  <a:moveTo>
                    <a:pt x="336377" y="87671"/>
                  </a:moveTo>
                  <a:lnTo>
                    <a:pt x="335510" y="87399"/>
                  </a:lnTo>
                  <a:lnTo>
                    <a:pt x="336377" y="87127"/>
                  </a:lnTo>
                  <a:lnTo>
                    <a:pt x="336377" y="87671"/>
                  </a:lnTo>
                  <a:close/>
                </a:path>
                <a:path w="1644650" h="120650">
                  <a:moveTo>
                    <a:pt x="336377" y="87671"/>
                  </a:moveTo>
                  <a:lnTo>
                    <a:pt x="334642" y="87671"/>
                  </a:lnTo>
                  <a:lnTo>
                    <a:pt x="335510" y="87399"/>
                  </a:lnTo>
                  <a:lnTo>
                    <a:pt x="336377" y="87671"/>
                  </a:lnTo>
                  <a:close/>
                </a:path>
                <a:path w="1644650" h="120650">
                  <a:moveTo>
                    <a:pt x="329092" y="116635"/>
                  </a:moveTo>
                  <a:lnTo>
                    <a:pt x="329092" y="113860"/>
                  </a:lnTo>
                  <a:lnTo>
                    <a:pt x="331096" y="113860"/>
                  </a:lnTo>
                  <a:lnTo>
                    <a:pt x="331726" y="115761"/>
                  </a:lnTo>
                  <a:lnTo>
                    <a:pt x="329092" y="116635"/>
                  </a:lnTo>
                  <a:close/>
                </a:path>
                <a:path w="1644650" h="120650">
                  <a:moveTo>
                    <a:pt x="341927" y="116635"/>
                  </a:moveTo>
                  <a:lnTo>
                    <a:pt x="341927" y="113860"/>
                  </a:lnTo>
                  <a:lnTo>
                    <a:pt x="342847" y="113860"/>
                  </a:lnTo>
                  <a:lnTo>
                    <a:pt x="341927" y="116635"/>
                  </a:lnTo>
                  <a:close/>
                </a:path>
                <a:path w="1644650" h="120650">
                  <a:moveTo>
                    <a:pt x="415376" y="119410"/>
                  </a:moveTo>
                  <a:lnTo>
                    <a:pt x="394217" y="119410"/>
                  </a:lnTo>
                  <a:lnTo>
                    <a:pt x="394217" y="867"/>
                  </a:lnTo>
                  <a:lnTo>
                    <a:pt x="415376" y="867"/>
                  </a:lnTo>
                  <a:lnTo>
                    <a:pt x="415376" y="119410"/>
                  </a:lnTo>
                  <a:close/>
                </a:path>
                <a:path w="1644650" h="120650">
                  <a:moveTo>
                    <a:pt x="484843" y="119410"/>
                  </a:moveTo>
                  <a:lnTo>
                    <a:pt x="436015" y="119410"/>
                  </a:lnTo>
                  <a:lnTo>
                    <a:pt x="436015" y="867"/>
                  </a:lnTo>
                  <a:lnTo>
                    <a:pt x="484903" y="867"/>
                  </a:lnTo>
                  <a:lnTo>
                    <a:pt x="489934" y="1512"/>
                  </a:lnTo>
                  <a:lnTo>
                    <a:pt x="497136" y="3642"/>
                  </a:lnTo>
                  <a:lnTo>
                    <a:pt x="438790" y="3642"/>
                  </a:lnTo>
                  <a:lnTo>
                    <a:pt x="438790" y="116635"/>
                  </a:lnTo>
                  <a:lnTo>
                    <a:pt x="497112" y="116635"/>
                  </a:lnTo>
                  <a:lnTo>
                    <a:pt x="489859" y="118765"/>
                  </a:lnTo>
                  <a:lnTo>
                    <a:pt x="484843" y="119410"/>
                  </a:lnTo>
                  <a:close/>
                </a:path>
                <a:path w="1644650" h="120650">
                  <a:moveTo>
                    <a:pt x="441565" y="116635"/>
                  </a:moveTo>
                  <a:lnTo>
                    <a:pt x="438790" y="116635"/>
                  </a:lnTo>
                  <a:lnTo>
                    <a:pt x="438790" y="3642"/>
                  </a:lnTo>
                  <a:lnTo>
                    <a:pt x="441565" y="3642"/>
                  </a:lnTo>
                  <a:lnTo>
                    <a:pt x="441565" y="116635"/>
                  </a:lnTo>
                  <a:close/>
                </a:path>
                <a:path w="1644650" h="120650">
                  <a:moveTo>
                    <a:pt x="484577" y="116635"/>
                  </a:moveTo>
                  <a:lnTo>
                    <a:pt x="441565" y="116635"/>
                  </a:lnTo>
                  <a:lnTo>
                    <a:pt x="441565" y="3642"/>
                  </a:lnTo>
                  <a:lnTo>
                    <a:pt x="484635" y="3642"/>
                  </a:lnTo>
                  <a:lnTo>
                    <a:pt x="489404" y="4249"/>
                  </a:lnTo>
                  <a:lnTo>
                    <a:pt x="496734" y="6417"/>
                  </a:lnTo>
                  <a:lnTo>
                    <a:pt x="484367" y="6417"/>
                  </a:lnTo>
                  <a:lnTo>
                    <a:pt x="488874" y="6986"/>
                  </a:lnTo>
                  <a:lnTo>
                    <a:pt x="496560" y="9259"/>
                  </a:lnTo>
                  <a:lnTo>
                    <a:pt x="499866" y="10747"/>
                  </a:lnTo>
                  <a:lnTo>
                    <a:pt x="505388" y="14411"/>
                  </a:lnTo>
                  <a:lnTo>
                    <a:pt x="506695" y="15609"/>
                  </a:lnTo>
                  <a:lnTo>
                    <a:pt x="451624" y="15609"/>
                  </a:lnTo>
                  <a:lnTo>
                    <a:pt x="451624" y="104668"/>
                  </a:lnTo>
                  <a:lnTo>
                    <a:pt x="506608" y="104668"/>
                  </a:lnTo>
                  <a:lnTo>
                    <a:pt x="505379" y="105802"/>
                  </a:lnTo>
                  <a:lnTo>
                    <a:pt x="499857" y="109519"/>
                  </a:lnTo>
                  <a:lnTo>
                    <a:pt x="496542" y="111018"/>
                  </a:lnTo>
                  <a:lnTo>
                    <a:pt x="488805" y="113290"/>
                  </a:lnTo>
                  <a:lnTo>
                    <a:pt x="484311" y="113860"/>
                  </a:lnTo>
                  <a:lnTo>
                    <a:pt x="496713" y="113860"/>
                  </a:lnTo>
                  <a:lnTo>
                    <a:pt x="489332" y="116028"/>
                  </a:lnTo>
                  <a:lnTo>
                    <a:pt x="484577" y="116635"/>
                  </a:lnTo>
                  <a:close/>
                </a:path>
                <a:path w="1644650" h="120650">
                  <a:moveTo>
                    <a:pt x="497112" y="116635"/>
                  </a:moveTo>
                  <a:lnTo>
                    <a:pt x="484577" y="116635"/>
                  </a:lnTo>
                  <a:lnTo>
                    <a:pt x="489332" y="116028"/>
                  </a:lnTo>
                  <a:lnTo>
                    <a:pt x="497599" y="113600"/>
                  </a:lnTo>
                  <a:lnTo>
                    <a:pt x="519453" y="37510"/>
                  </a:lnTo>
                  <a:lnTo>
                    <a:pt x="519312" y="36123"/>
                  </a:lnTo>
                  <a:lnTo>
                    <a:pt x="489404" y="4249"/>
                  </a:lnTo>
                  <a:lnTo>
                    <a:pt x="484635" y="3642"/>
                  </a:lnTo>
                  <a:lnTo>
                    <a:pt x="497136" y="3642"/>
                  </a:lnTo>
                  <a:lnTo>
                    <a:pt x="521945" y="34947"/>
                  </a:lnTo>
                  <a:lnTo>
                    <a:pt x="522245" y="37510"/>
                  </a:lnTo>
                  <a:lnTo>
                    <a:pt x="522245" y="82708"/>
                  </a:lnTo>
                  <a:lnTo>
                    <a:pt x="498655" y="116181"/>
                  </a:lnTo>
                  <a:lnTo>
                    <a:pt x="497112" y="116635"/>
                  </a:lnTo>
                  <a:close/>
                </a:path>
                <a:path w="1644650" h="120650">
                  <a:moveTo>
                    <a:pt x="496713" y="113860"/>
                  </a:moveTo>
                  <a:lnTo>
                    <a:pt x="484311" y="113860"/>
                  </a:lnTo>
                  <a:lnTo>
                    <a:pt x="488805" y="113290"/>
                  </a:lnTo>
                  <a:lnTo>
                    <a:pt x="496542" y="111018"/>
                  </a:lnTo>
                  <a:lnTo>
                    <a:pt x="516660" y="37510"/>
                  </a:lnTo>
                  <a:lnTo>
                    <a:pt x="516519" y="36123"/>
                  </a:lnTo>
                  <a:lnTo>
                    <a:pt x="488874" y="6986"/>
                  </a:lnTo>
                  <a:lnTo>
                    <a:pt x="484367" y="6417"/>
                  </a:lnTo>
                  <a:lnTo>
                    <a:pt x="496734" y="6417"/>
                  </a:lnTo>
                  <a:lnTo>
                    <a:pt x="519453" y="37510"/>
                  </a:lnTo>
                  <a:lnTo>
                    <a:pt x="519452" y="82708"/>
                  </a:lnTo>
                  <a:lnTo>
                    <a:pt x="497599" y="113600"/>
                  </a:lnTo>
                  <a:lnTo>
                    <a:pt x="496713" y="113860"/>
                  </a:lnTo>
                  <a:close/>
                </a:path>
                <a:path w="1644650" h="120650">
                  <a:moveTo>
                    <a:pt x="485039" y="104668"/>
                  </a:moveTo>
                  <a:lnTo>
                    <a:pt x="451624" y="104668"/>
                  </a:lnTo>
                  <a:lnTo>
                    <a:pt x="451624" y="15609"/>
                  </a:lnTo>
                  <a:lnTo>
                    <a:pt x="484952" y="15609"/>
                  </a:lnTo>
                  <a:lnTo>
                    <a:pt x="489370" y="16416"/>
                  </a:lnTo>
                  <a:lnTo>
                    <a:pt x="493660" y="18384"/>
                  </a:lnTo>
                  <a:lnTo>
                    <a:pt x="454399" y="18384"/>
                  </a:lnTo>
                  <a:lnTo>
                    <a:pt x="454399" y="101893"/>
                  </a:lnTo>
                  <a:lnTo>
                    <a:pt x="493747" y="101893"/>
                  </a:lnTo>
                  <a:lnTo>
                    <a:pt x="489457" y="103861"/>
                  </a:lnTo>
                  <a:lnTo>
                    <a:pt x="485039" y="104668"/>
                  </a:lnTo>
                  <a:close/>
                </a:path>
                <a:path w="1644650" h="120650">
                  <a:moveTo>
                    <a:pt x="506608" y="104668"/>
                  </a:moveTo>
                  <a:lnTo>
                    <a:pt x="485039" y="104668"/>
                  </a:lnTo>
                  <a:lnTo>
                    <a:pt x="489457" y="103861"/>
                  </a:lnTo>
                  <a:lnTo>
                    <a:pt x="496510" y="100625"/>
                  </a:lnTo>
                  <a:lnTo>
                    <a:pt x="506690" y="82708"/>
                  </a:lnTo>
                  <a:lnTo>
                    <a:pt x="506690" y="37510"/>
                  </a:lnTo>
                  <a:lnTo>
                    <a:pt x="484952" y="15609"/>
                  </a:lnTo>
                  <a:lnTo>
                    <a:pt x="506695" y="15609"/>
                  </a:lnTo>
                  <a:lnTo>
                    <a:pt x="516660" y="37510"/>
                  </a:lnTo>
                  <a:lnTo>
                    <a:pt x="516659" y="82708"/>
                  </a:lnTo>
                  <a:lnTo>
                    <a:pt x="507647" y="103710"/>
                  </a:lnTo>
                  <a:lnTo>
                    <a:pt x="506608" y="104668"/>
                  </a:lnTo>
                  <a:close/>
                </a:path>
                <a:path w="1644650" h="120650">
                  <a:moveTo>
                    <a:pt x="457174" y="101893"/>
                  </a:moveTo>
                  <a:lnTo>
                    <a:pt x="454399" y="101893"/>
                  </a:lnTo>
                  <a:lnTo>
                    <a:pt x="454399" y="18384"/>
                  </a:lnTo>
                  <a:lnTo>
                    <a:pt x="457174" y="18384"/>
                  </a:lnTo>
                  <a:lnTo>
                    <a:pt x="457174" y="101893"/>
                  </a:lnTo>
                  <a:close/>
                </a:path>
                <a:path w="1644650" h="120650">
                  <a:moveTo>
                    <a:pt x="484635" y="101893"/>
                  </a:moveTo>
                  <a:lnTo>
                    <a:pt x="457174" y="101893"/>
                  </a:lnTo>
                  <a:lnTo>
                    <a:pt x="457174" y="99118"/>
                  </a:lnTo>
                  <a:lnTo>
                    <a:pt x="484231" y="99118"/>
                  </a:lnTo>
                  <a:lnTo>
                    <a:pt x="487877" y="98479"/>
                  </a:lnTo>
                  <a:lnTo>
                    <a:pt x="501070" y="37510"/>
                  </a:lnTo>
                  <a:lnTo>
                    <a:pt x="500838" y="35900"/>
                  </a:lnTo>
                  <a:lnTo>
                    <a:pt x="484144" y="21159"/>
                  </a:lnTo>
                  <a:lnTo>
                    <a:pt x="457174" y="21159"/>
                  </a:lnTo>
                  <a:lnTo>
                    <a:pt x="457174" y="18384"/>
                  </a:lnTo>
                  <a:lnTo>
                    <a:pt x="484548" y="18384"/>
                  </a:lnTo>
                  <a:lnTo>
                    <a:pt x="488580" y="19106"/>
                  </a:lnTo>
                  <a:lnTo>
                    <a:pt x="503880" y="37510"/>
                  </a:lnTo>
                  <a:lnTo>
                    <a:pt x="503880" y="82708"/>
                  </a:lnTo>
                  <a:lnTo>
                    <a:pt x="488667" y="101170"/>
                  </a:lnTo>
                  <a:lnTo>
                    <a:pt x="484635" y="101893"/>
                  </a:lnTo>
                  <a:close/>
                </a:path>
                <a:path w="1644650" h="120650">
                  <a:moveTo>
                    <a:pt x="493747" y="101893"/>
                  </a:moveTo>
                  <a:lnTo>
                    <a:pt x="484635" y="101893"/>
                  </a:lnTo>
                  <a:lnTo>
                    <a:pt x="488667" y="101170"/>
                  </a:lnTo>
                  <a:lnTo>
                    <a:pt x="494968" y="98279"/>
                  </a:lnTo>
                  <a:lnTo>
                    <a:pt x="503880" y="37510"/>
                  </a:lnTo>
                  <a:lnTo>
                    <a:pt x="503582" y="35424"/>
                  </a:lnTo>
                  <a:lnTo>
                    <a:pt x="484548" y="18384"/>
                  </a:lnTo>
                  <a:lnTo>
                    <a:pt x="493660" y="18384"/>
                  </a:lnTo>
                  <a:lnTo>
                    <a:pt x="506690" y="37510"/>
                  </a:lnTo>
                  <a:lnTo>
                    <a:pt x="506690" y="82708"/>
                  </a:lnTo>
                  <a:lnTo>
                    <a:pt x="496510" y="100625"/>
                  </a:lnTo>
                  <a:lnTo>
                    <a:pt x="493747" y="101893"/>
                  </a:lnTo>
                  <a:close/>
                </a:path>
                <a:path w="1644650" h="120650">
                  <a:moveTo>
                    <a:pt x="560108" y="119410"/>
                  </a:moveTo>
                  <a:lnTo>
                    <a:pt x="538949" y="119410"/>
                  </a:lnTo>
                  <a:lnTo>
                    <a:pt x="538949" y="867"/>
                  </a:lnTo>
                  <a:lnTo>
                    <a:pt x="560108" y="867"/>
                  </a:lnTo>
                  <a:lnTo>
                    <a:pt x="560108" y="119410"/>
                  </a:lnTo>
                  <a:close/>
                </a:path>
                <a:path w="1644650" h="120650">
                  <a:moveTo>
                    <a:pt x="629574" y="119410"/>
                  </a:moveTo>
                  <a:lnTo>
                    <a:pt x="580746" y="119410"/>
                  </a:lnTo>
                  <a:lnTo>
                    <a:pt x="580746" y="867"/>
                  </a:lnTo>
                  <a:lnTo>
                    <a:pt x="629634" y="867"/>
                  </a:lnTo>
                  <a:lnTo>
                    <a:pt x="634666" y="1512"/>
                  </a:lnTo>
                  <a:lnTo>
                    <a:pt x="641867" y="3642"/>
                  </a:lnTo>
                  <a:lnTo>
                    <a:pt x="583521" y="3642"/>
                  </a:lnTo>
                  <a:lnTo>
                    <a:pt x="583521" y="116635"/>
                  </a:lnTo>
                  <a:lnTo>
                    <a:pt x="641844" y="116635"/>
                  </a:lnTo>
                  <a:lnTo>
                    <a:pt x="634590" y="118765"/>
                  </a:lnTo>
                  <a:lnTo>
                    <a:pt x="629574" y="119410"/>
                  </a:lnTo>
                  <a:close/>
                </a:path>
                <a:path w="1644650" h="120650">
                  <a:moveTo>
                    <a:pt x="586296" y="116635"/>
                  </a:moveTo>
                  <a:lnTo>
                    <a:pt x="583521" y="116635"/>
                  </a:lnTo>
                  <a:lnTo>
                    <a:pt x="583521" y="3642"/>
                  </a:lnTo>
                  <a:lnTo>
                    <a:pt x="586296" y="3642"/>
                  </a:lnTo>
                  <a:lnTo>
                    <a:pt x="586296" y="116635"/>
                  </a:lnTo>
                  <a:close/>
                </a:path>
                <a:path w="1644650" h="120650">
                  <a:moveTo>
                    <a:pt x="629308" y="116635"/>
                  </a:moveTo>
                  <a:lnTo>
                    <a:pt x="586296" y="116635"/>
                  </a:lnTo>
                  <a:lnTo>
                    <a:pt x="586296" y="3642"/>
                  </a:lnTo>
                  <a:lnTo>
                    <a:pt x="629366" y="3642"/>
                  </a:lnTo>
                  <a:lnTo>
                    <a:pt x="634136" y="4249"/>
                  </a:lnTo>
                  <a:lnTo>
                    <a:pt x="641465" y="6417"/>
                  </a:lnTo>
                  <a:lnTo>
                    <a:pt x="629098" y="6417"/>
                  </a:lnTo>
                  <a:lnTo>
                    <a:pt x="633605" y="6986"/>
                  </a:lnTo>
                  <a:lnTo>
                    <a:pt x="641291" y="9259"/>
                  </a:lnTo>
                  <a:lnTo>
                    <a:pt x="644598" y="10747"/>
                  </a:lnTo>
                  <a:lnTo>
                    <a:pt x="650120" y="14411"/>
                  </a:lnTo>
                  <a:lnTo>
                    <a:pt x="651426" y="15609"/>
                  </a:lnTo>
                  <a:lnTo>
                    <a:pt x="596356" y="15609"/>
                  </a:lnTo>
                  <a:lnTo>
                    <a:pt x="596356" y="104668"/>
                  </a:lnTo>
                  <a:lnTo>
                    <a:pt x="651340" y="104668"/>
                  </a:lnTo>
                  <a:lnTo>
                    <a:pt x="650111" y="105802"/>
                  </a:lnTo>
                  <a:lnTo>
                    <a:pt x="644588" y="109519"/>
                  </a:lnTo>
                  <a:lnTo>
                    <a:pt x="641274" y="111018"/>
                  </a:lnTo>
                  <a:lnTo>
                    <a:pt x="633537" y="113290"/>
                  </a:lnTo>
                  <a:lnTo>
                    <a:pt x="629042" y="113860"/>
                  </a:lnTo>
                  <a:lnTo>
                    <a:pt x="641445" y="113860"/>
                  </a:lnTo>
                  <a:lnTo>
                    <a:pt x="634063" y="116028"/>
                  </a:lnTo>
                  <a:lnTo>
                    <a:pt x="629308" y="116635"/>
                  </a:lnTo>
                  <a:close/>
                </a:path>
                <a:path w="1644650" h="120650">
                  <a:moveTo>
                    <a:pt x="641844" y="116635"/>
                  </a:moveTo>
                  <a:lnTo>
                    <a:pt x="629308" y="116635"/>
                  </a:lnTo>
                  <a:lnTo>
                    <a:pt x="634063" y="116028"/>
                  </a:lnTo>
                  <a:lnTo>
                    <a:pt x="642330" y="113600"/>
                  </a:lnTo>
                  <a:lnTo>
                    <a:pt x="664184" y="37510"/>
                  </a:lnTo>
                  <a:lnTo>
                    <a:pt x="664044" y="36123"/>
                  </a:lnTo>
                  <a:lnTo>
                    <a:pt x="634136" y="4249"/>
                  </a:lnTo>
                  <a:lnTo>
                    <a:pt x="629366" y="3642"/>
                  </a:lnTo>
                  <a:lnTo>
                    <a:pt x="641867" y="3642"/>
                  </a:lnTo>
                  <a:lnTo>
                    <a:pt x="666677" y="34947"/>
                  </a:lnTo>
                  <a:lnTo>
                    <a:pt x="666977" y="37510"/>
                  </a:lnTo>
                  <a:lnTo>
                    <a:pt x="666976" y="82708"/>
                  </a:lnTo>
                  <a:lnTo>
                    <a:pt x="643387" y="116181"/>
                  </a:lnTo>
                  <a:lnTo>
                    <a:pt x="641844" y="116635"/>
                  </a:lnTo>
                  <a:close/>
                </a:path>
                <a:path w="1644650" h="120650">
                  <a:moveTo>
                    <a:pt x="641445" y="113860"/>
                  </a:moveTo>
                  <a:lnTo>
                    <a:pt x="629042" y="113860"/>
                  </a:lnTo>
                  <a:lnTo>
                    <a:pt x="633537" y="113290"/>
                  </a:lnTo>
                  <a:lnTo>
                    <a:pt x="641274" y="111018"/>
                  </a:lnTo>
                  <a:lnTo>
                    <a:pt x="661392" y="37510"/>
                  </a:lnTo>
                  <a:lnTo>
                    <a:pt x="661250" y="36123"/>
                  </a:lnTo>
                  <a:lnTo>
                    <a:pt x="633605" y="6986"/>
                  </a:lnTo>
                  <a:lnTo>
                    <a:pt x="629098" y="6417"/>
                  </a:lnTo>
                  <a:lnTo>
                    <a:pt x="641465" y="6417"/>
                  </a:lnTo>
                  <a:lnTo>
                    <a:pt x="664184" y="37510"/>
                  </a:lnTo>
                  <a:lnTo>
                    <a:pt x="664183" y="82708"/>
                  </a:lnTo>
                  <a:lnTo>
                    <a:pt x="642330" y="113600"/>
                  </a:lnTo>
                  <a:lnTo>
                    <a:pt x="641445" y="113860"/>
                  </a:lnTo>
                  <a:close/>
                </a:path>
                <a:path w="1644650" h="120650">
                  <a:moveTo>
                    <a:pt x="629770" y="104668"/>
                  </a:moveTo>
                  <a:lnTo>
                    <a:pt x="596356" y="104668"/>
                  </a:lnTo>
                  <a:lnTo>
                    <a:pt x="596356" y="15609"/>
                  </a:lnTo>
                  <a:lnTo>
                    <a:pt x="629683" y="15609"/>
                  </a:lnTo>
                  <a:lnTo>
                    <a:pt x="634101" y="16416"/>
                  </a:lnTo>
                  <a:lnTo>
                    <a:pt x="638392" y="18384"/>
                  </a:lnTo>
                  <a:lnTo>
                    <a:pt x="599131" y="18384"/>
                  </a:lnTo>
                  <a:lnTo>
                    <a:pt x="599131" y="101893"/>
                  </a:lnTo>
                  <a:lnTo>
                    <a:pt x="638479" y="101893"/>
                  </a:lnTo>
                  <a:lnTo>
                    <a:pt x="634188" y="103861"/>
                  </a:lnTo>
                  <a:lnTo>
                    <a:pt x="629770" y="104668"/>
                  </a:lnTo>
                  <a:close/>
                </a:path>
                <a:path w="1644650" h="120650">
                  <a:moveTo>
                    <a:pt x="651340" y="104668"/>
                  </a:moveTo>
                  <a:lnTo>
                    <a:pt x="629770" y="104668"/>
                  </a:lnTo>
                  <a:lnTo>
                    <a:pt x="634188" y="103861"/>
                  </a:lnTo>
                  <a:lnTo>
                    <a:pt x="641242" y="100625"/>
                  </a:lnTo>
                  <a:lnTo>
                    <a:pt x="651421" y="82708"/>
                  </a:lnTo>
                  <a:lnTo>
                    <a:pt x="651421" y="37510"/>
                  </a:lnTo>
                  <a:lnTo>
                    <a:pt x="629683" y="15609"/>
                  </a:lnTo>
                  <a:lnTo>
                    <a:pt x="651426" y="15609"/>
                  </a:lnTo>
                  <a:lnTo>
                    <a:pt x="661392" y="37510"/>
                  </a:lnTo>
                  <a:lnTo>
                    <a:pt x="661390" y="82708"/>
                  </a:lnTo>
                  <a:lnTo>
                    <a:pt x="652378" y="103710"/>
                  </a:lnTo>
                  <a:lnTo>
                    <a:pt x="651340" y="104668"/>
                  </a:lnTo>
                  <a:close/>
                </a:path>
                <a:path w="1644650" h="120650">
                  <a:moveTo>
                    <a:pt x="601905" y="101893"/>
                  </a:moveTo>
                  <a:lnTo>
                    <a:pt x="599131" y="101893"/>
                  </a:lnTo>
                  <a:lnTo>
                    <a:pt x="599131" y="18384"/>
                  </a:lnTo>
                  <a:lnTo>
                    <a:pt x="601905" y="18384"/>
                  </a:lnTo>
                  <a:lnTo>
                    <a:pt x="601905" y="101893"/>
                  </a:lnTo>
                  <a:close/>
                </a:path>
                <a:path w="1644650" h="120650">
                  <a:moveTo>
                    <a:pt x="629366" y="101893"/>
                  </a:moveTo>
                  <a:lnTo>
                    <a:pt x="601905" y="101893"/>
                  </a:lnTo>
                  <a:lnTo>
                    <a:pt x="601905" y="99118"/>
                  </a:lnTo>
                  <a:lnTo>
                    <a:pt x="628962" y="99118"/>
                  </a:lnTo>
                  <a:lnTo>
                    <a:pt x="632609" y="98479"/>
                  </a:lnTo>
                  <a:lnTo>
                    <a:pt x="645802" y="37510"/>
                  </a:lnTo>
                  <a:lnTo>
                    <a:pt x="645570" y="35900"/>
                  </a:lnTo>
                  <a:lnTo>
                    <a:pt x="628875" y="21159"/>
                  </a:lnTo>
                  <a:lnTo>
                    <a:pt x="601905" y="21159"/>
                  </a:lnTo>
                  <a:lnTo>
                    <a:pt x="601905" y="18384"/>
                  </a:lnTo>
                  <a:lnTo>
                    <a:pt x="629279" y="18384"/>
                  </a:lnTo>
                  <a:lnTo>
                    <a:pt x="633312" y="19106"/>
                  </a:lnTo>
                  <a:lnTo>
                    <a:pt x="648612" y="37510"/>
                  </a:lnTo>
                  <a:lnTo>
                    <a:pt x="648611" y="82708"/>
                  </a:lnTo>
                  <a:lnTo>
                    <a:pt x="633398" y="101170"/>
                  </a:lnTo>
                  <a:lnTo>
                    <a:pt x="629366" y="101893"/>
                  </a:lnTo>
                  <a:close/>
                </a:path>
                <a:path w="1644650" h="120650">
                  <a:moveTo>
                    <a:pt x="638479" y="101893"/>
                  </a:moveTo>
                  <a:lnTo>
                    <a:pt x="629366" y="101893"/>
                  </a:lnTo>
                  <a:lnTo>
                    <a:pt x="633398" y="101170"/>
                  </a:lnTo>
                  <a:lnTo>
                    <a:pt x="639700" y="98279"/>
                  </a:lnTo>
                  <a:lnTo>
                    <a:pt x="648612" y="37510"/>
                  </a:lnTo>
                  <a:lnTo>
                    <a:pt x="648314" y="35424"/>
                  </a:lnTo>
                  <a:lnTo>
                    <a:pt x="629279" y="18384"/>
                  </a:lnTo>
                  <a:lnTo>
                    <a:pt x="638392" y="18384"/>
                  </a:lnTo>
                  <a:lnTo>
                    <a:pt x="651421" y="37510"/>
                  </a:lnTo>
                  <a:lnTo>
                    <a:pt x="651421" y="82708"/>
                  </a:lnTo>
                  <a:lnTo>
                    <a:pt x="641242" y="100625"/>
                  </a:lnTo>
                  <a:lnTo>
                    <a:pt x="638479" y="101893"/>
                  </a:lnTo>
                  <a:close/>
                </a:path>
                <a:path w="1644650" h="120650">
                  <a:moveTo>
                    <a:pt x="730555" y="120277"/>
                  </a:moveTo>
                  <a:lnTo>
                    <a:pt x="719012" y="120277"/>
                  </a:lnTo>
                  <a:lnTo>
                    <a:pt x="713940" y="119599"/>
                  </a:lnTo>
                  <a:lnTo>
                    <a:pt x="683726" y="91631"/>
                  </a:lnTo>
                  <a:lnTo>
                    <a:pt x="681686" y="867"/>
                  </a:lnTo>
                  <a:lnTo>
                    <a:pt x="702845" y="867"/>
                  </a:lnTo>
                  <a:lnTo>
                    <a:pt x="702845" y="3642"/>
                  </a:lnTo>
                  <a:lnTo>
                    <a:pt x="684461" y="3642"/>
                  </a:lnTo>
                  <a:lnTo>
                    <a:pt x="684538" y="79438"/>
                  </a:lnTo>
                  <a:lnTo>
                    <a:pt x="706285" y="114322"/>
                  </a:lnTo>
                  <a:lnTo>
                    <a:pt x="719292" y="117502"/>
                  </a:lnTo>
                  <a:lnTo>
                    <a:pt x="742458" y="117502"/>
                  </a:lnTo>
                  <a:lnTo>
                    <a:pt x="735639" y="119600"/>
                  </a:lnTo>
                  <a:lnTo>
                    <a:pt x="730555" y="120277"/>
                  </a:lnTo>
                  <a:close/>
                </a:path>
                <a:path w="1644650" h="120650">
                  <a:moveTo>
                    <a:pt x="737842" y="99985"/>
                  </a:moveTo>
                  <a:lnTo>
                    <a:pt x="729323" y="99985"/>
                  </a:lnTo>
                  <a:lnTo>
                    <a:pt x="733002" y="99286"/>
                  </a:lnTo>
                  <a:lnTo>
                    <a:pt x="738630" y="96497"/>
                  </a:lnTo>
                  <a:lnTo>
                    <a:pt x="746897" y="867"/>
                  </a:lnTo>
                  <a:lnTo>
                    <a:pt x="768056" y="867"/>
                  </a:lnTo>
                  <a:lnTo>
                    <a:pt x="768056" y="3642"/>
                  </a:lnTo>
                  <a:lnTo>
                    <a:pt x="749672" y="3642"/>
                  </a:lnTo>
                  <a:lnTo>
                    <a:pt x="749649" y="79438"/>
                  </a:lnTo>
                  <a:lnTo>
                    <a:pt x="740238" y="98798"/>
                  </a:lnTo>
                  <a:lnTo>
                    <a:pt x="737842" y="99985"/>
                  </a:lnTo>
                  <a:close/>
                </a:path>
                <a:path w="1644650" h="120650">
                  <a:moveTo>
                    <a:pt x="730276" y="117502"/>
                  </a:moveTo>
                  <a:lnTo>
                    <a:pt x="719292" y="117502"/>
                  </a:lnTo>
                  <a:lnTo>
                    <a:pt x="714494" y="116866"/>
                  </a:lnTo>
                  <a:lnTo>
                    <a:pt x="686426" y="90966"/>
                  </a:lnTo>
                  <a:lnTo>
                    <a:pt x="684461" y="3642"/>
                  </a:lnTo>
                  <a:lnTo>
                    <a:pt x="687236" y="3642"/>
                  </a:lnTo>
                  <a:lnTo>
                    <a:pt x="687323" y="79438"/>
                  </a:lnTo>
                  <a:lnTo>
                    <a:pt x="687457" y="81189"/>
                  </a:lnTo>
                  <a:lnTo>
                    <a:pt x="715048" y="114132"/>
                  </a:lnTo>
                  <a:lnTo>
                    <a:pt x="719572" y="114727"/>
                  </a:lnTo>
                  <a:lnTo>
                    <a:pt x="742041" y="114727"/>
                  </a:lnTo>
                  <a:lnTo>
                    <a:pt x="735089" y="116866"/>
                  </a:lnTo>
                  <a:lnTo>
                    <a:pt x="730276" y="117502"/>
                  </a:lnTo>
                  <a:close/>
                </a:path>
                <a:path w="1644650" h="120650">
                  <a:moveTo>
                    <a:pt x="729998" y="114727"/>
                  </a:moveTo>
                  <a:lnTo>
                    <a:pt x="719572" y="114727"/>
                  </a:lnTo>
                  <a:lnTo>
                    <a:pt x="715046" y="114132"/>
                  </a:lnTo>
                  <a:lnTo>
                    <a:pt x="687457" y="81189"/>
                  </a:lnTo>
                  <a:lnTo>
                    <a:pt x="687236" y="3642"/>
                  </a:lnTo>
                  <a:lnTo>
                    <a:pt x="697295" y="3642"/>
                  </a:lnTo>
                  <a:lnTo>
                    <a:pt x="697295" y="79438"/>
                  </a:lnTo>
                  <a:lnTo>
                    <a:pt x="697679" y="82823"/>
                  </a:lnTo>
                  <a:lnTo>
                    <a:pt x="719376" y="105535"/>
                  </a:lnTo>
                  <a:lnTo>
                    <a:pt x="751798" y="105535"/>
                  </a:lnTo>
                  <a:lnTo>
                    <a:pt x="751067" y="106265"/>
                  </a:lnTo>
                  <a:lnTo>
                    <a:pt x="745558" y="110184"/>
                  </a:lnTo>
                  <a:lnTo>
                    <a:pt x="742250" y="111759"/>
                  </a:lnTo>
                  <a:lnTo>
                    <a:pt x="734535" y="114132"/>
                  </a:lnTo>
                  <a:lnTo>
                    <a:pt x="729998" y="114727"/>
                  </a:lnTo>
                  <a:close/>
                </a:path>
                <a:path w="1644650" h="120650">
                  <a:moveTo>
                    <a:pt x="730189" y="105535"/>
                  </a:moveTo>
                  <a:lnTo>
                    <a:pt x="719376" y="105535"/>
                  </a:lnTo>
                  <a:lnTo>
                    <a:pt x="714886" y="104642"/>
                  </a:lnTo>
                  <a:lnTo>
                    <a:pt x="697295" y="79438"/>
                  </a:lnTo>
                  <a:lnTo>
                    <a:pt x="697295" y="3642"/>
                  </a:lnTo>
                  <a:lnTo>
                    <a:pt x="700070" y="3642"/>
                  </a:lnTo>
                  <a:lnTo>
                    <a:pt x="700093" y="79438"/>
                  </a:lnTo>
                  <a:lnTo>
                    <a:pt x="700431" y="82410"/>
                  </a:lnTo>
                  <a:lnTo>
                    <a:pt x="719812" y="102760"/>
                  </a:lnTo>
                  <a:lnTo>
                    <a:pt x="738492" y="102760"/>
                  </a:lnTo>
                  <a:lnTo>
                    <a:pt x="734690" y="104644"/>
                  </a:lnTo>
                  <a:lnTo>
                    <a:pt x="730189" y="105535"/>
                  </a:lnTo>
                  <a:close/>
                </a:path>
                <a:path w="1644650" h="120650">
                  <a:moveTo>
                    <a:pt x="729756" y="102760"/>
                  </a:moveTo>
                  <a:lnTo>
                    <a:pt x="719812" y="102760"/>
                  </a:lnTo>
                  <a:lnTo>
                    <a:pt x="715737" y="101965"/>
                  </a:lnTo>
                  <a:lnTo>
                    <a:pt x="700070" y="3642"/>
                  </a:lnTo>
                  <a:lnTo>
                    <a:pt x="702845" y="3642"/>
                  </a:lnTo>
                  <a:lnTo>
                    <a:pt x="702892" y="79438"/>
                  </a:lnTo>
                  <a:lnTo>
                    <a:pt x="703183" y="81998"/>
                  </a:lnTo>
                  <a:lnTo>
                    <a:pt x="720249" y="99985"/>
                  </a:lnTo>
                  <a:lnTo>
                    <a:pt x="737842" y="99985"/>
                  </a:lnTo>
                  <a:lnTo>
                    <a:pt x="733846" y="101965"/>
                  </a:lnTo>
                  <a:lnTo>
                    <a:pt x="729756" y="102760"/>
                  </a:lnTo>
                  <a:close/>
                </a:path>
                <a:path w="1644650" h="120650">
                  <a:moveTo>
                    <a:pt x="738492" y="102760"/>
                  </a:moveTo>
                  <a:lnTo>
                    <a:pt x="729756" y="102760"/>
                  </a:lnTo>
                  <a:lnTo>
                    <a:pt x="733846" y="101965"/>
                  </a:lnTo>
                  <a:lnTo>
                    <a:pt x="740238" y="98798"/>
                  </a:lnTo>
                  <a:lnTo>
                    <a:pt x="749672" y="3642"/>
                  </a:lnTo>
                  <a:lnTo>
                    <a:pt x="752447" y="3642"/>
                  </a:lnTo>
                  <a:lnTo>
                    <a:pt x="752447" y="79438"/>
                  </a:lnTo>
                  <a:lnTo>
                    <a:pt x="741896" y="101073"/>
                  </a:lnTo>
                  <a:lnTo>
                    <a:pt x="738492" y="102760"/>
                  </a:lnTo>
                  <a:close/>
                </a:path>
                <a:path w="1644650" h="120650">
                  <a:moveTo>
                    <a:pt x="751798" y="105535"/>
                  </a:moveTo>
                  <a:lnTo>
                    <a:pt x="730189" y="105535"/>
                  </a:lnTo>
                  <a:lnTo>
                    <a:pt x="734693" y="104642"/>
                  </a:lnTo>
                  <a:lnTo>
                    <a:pt x="741906" y="101066"/>
                  </a:lnTo>
                  <a:lnTo>
                    <a:pt x="752447" y="3642"/>
                  </a:lnTo>
                  <a:lnTo>
                    <a:pt x="762506" y="3642"/>
                  </a:lnTo>
                  <a:lnTo>
                    <a:pt x="762419" y="79438"/>
                  </a:lnTo>
                  <a:lnTo>
                    <a:pt x="753329" y="104005"/>
                  </a:lnTo>
                  <a:lnTo>
                    <a:pt x="751798" y="105535"/>
                  </a:lnTo>
                  <a:close/>
                </a:path>
                <a:path w="1644650" h="120650">
                  <a:moveTo>
                    <a:pt x="742041" y="114727"/>
                  </a:moveTo>
                  <a:lnTo>
                    <a:pt x="729998" y="114727"/>
                  </a:lnTo>
                  <a:lnTo>
                    <a:pt x="734539" y="114132"/>
                  </a:lnTo>
                  <a:lnTo>
                    <a:pt x="742255" y="111758"/>
                  </a:lnTo>
                  <a:lnTo>
                    <a:pt x="762506" y="3642"/>
                  </a:lnTo>
                  <a:lnTo>
                    <a:pt x="765281" y="3642"/>
                  </a:lnTo>
                  <a:lnTo>
                    <a:pt x="765204" y="79438"/>
                  </a:lnTo>
                  <a:lnTo>
                    <a:pt x="743356" y="114322"/>
                  </a:lnTo>
                  <a:lnTo>
                    <a:pt x="742041" y="114727"/>
                  </a:lnTo>
                  <a:close/>
                </a:path>
                <a:path w="1644650" h="120650">
                  <a:moveTo>
                    <a:pt x="742458" y="117502"/>
                  </a:moveTo>
                  <a:lnTo>
                    <a:pt x="730276" y="117502"/>
                  </a:lnTo>
                  <a:lnTo>
                    <a:pt x="735089" y="116866"/>
                  </a:lnTo>
                  <a:lnTo>
                    <a:pt x="743356" y="114322"/>
                  </a:lnTo>
                  <a:lnTo>
                    <a:pt x="764971" y="81998"/>
                  </a:lnTo>
                  <a:lnTo>
                    <a:pt x="765281" y="3642"/>
                  </a:lnTo>
                  <a:lnTo>
                    <a:pt x="768056" y="3642"/>
                  </a:lnTo>
                  <a:lnTo>
                    <a:pt x="767989" y="79438"/>
                  </a:lnTo>
                  <a:lnTo>
                    <a:pt x="748292" y="115051"/>
                  </a:lnTo>
                  <a:lnTo>
                    <a:pt x="744458" y="116887"/>
                  </a:lnTo>
                  <a:lnTo>
                    <a:pt x="742458" y="117502"/>
                  </a:lnTo>
                  <a:close/>
                </a:path>
                <a:path w="1644650" h="120650">
                  <a:moveTo>
                    <a:pt x="793372" y="119410"/>
                  </a:moveTo>
                  <a:lnTo>
                    <a:pt x="770757" y="119410"/>
                  </a:lnTo>
                  <a:lnTo>
                    <a:pt x="814335" y="867"/>
                  </a:lnTo>
                  <a:lnTo>
                    <a:pt x="831042" y="867"/>
                  </a:lnTo>
                  <a:lnTo>
                    <a:pt x="832062" y="3642"/>
                  </a:lnTo>
                  <a:lnTo>
                    <a:pt x="816271" y="3642"/>
                  </a:lnTo>
                  <a:lnTo>
                    <a:pt x="775754" y="113860"/>
                  </a:lnTo>
                  <a:lnTo>
                    <a:pt x="774734" y="113860"/>
                  </a:lnTo>
                  <a:lnTo>
                    <a:pt x="774734" y="116635"/>
                  </a:lnTo>
                  <a:lnTo>
                    <a:pt x="777338" y="117592"/>
                  </a:lnTo>
                  <a:lnTo>
                    <a:pt x="793989" y="117592"/>
                  </a:lnTo>
                  <a:lnTo>
                    <a:pt x="793372" y="119410"/>
                  </a:lnTo>
                  <a:close/>
                </a:path>
                <a:path w="1644650" h="120650">
                  <a:moveTo>
                    <a:pt x="777338" y="117592"/>
                  </a:moveTo>
                  <a:lnTo>
                    <a:pt x="774734" y="116635"/>
                  </a:lnTo>
                  <a:lnTo>
                    <a:pt x="816271" y="3642"/>
                  </a:lnTo>
                  <a:lnTo>
                    <a:pt x="816271" y="6417"/>
                  </a:lnTo>
                  <a:lnTo>
                    <a:pt x="818208" y="6417"/>
                  </a:lnTo>
                  <a:lnTo>
                    <a:pt x="777338" y="117592"/>
                  </a:lnTo>
                  <a:close/>
                </a:path>
                <a:path w="1644650" h="120650">
                  <a:moveTo>
                    <a:pt x="818208" y="6417"/>
                  </a:moveTo>
                  <a:lnTo>
                    <a:pt x="816271" y="6417"/>
                  </a:lnTo>
                  <a:lnTo>
                    <a:pt x="816271" y="3642"/>
                  </a:lnTo>
                  <a:lnTo>
                    <a:pt x="818876" y="4599"/>
                  </a:lnTo>
                  <a:lnTo>
                    <a:pt x="818208" y="6417"/>
                  </a:lnTo>
                  <a:close/>
                </a:path>
                <a:path w="1644650" h="120650">
                  <a:moveTo>
                    <a:pt x="793989" y="117592"/>
                  </a:moveTo>
                  <a:lnTo>
                    <a:pt x="777338" y="117592"/>
                  </a:lnTo>
                  <a:lnTo>
                    <a:pt x="818876" y="4599"/>
                  </a:lnTo>
                  <a:lnTo>
                    <a:pt x="816271" y="3642"/>
                  </a:lnTo>
                  <a:lnTo>
                    <a:pt x="829105" y="3642"/>
                  </a:lnTo>
                  <a:lnTo>
                    <a:pt x="826501" y="4599"/>
                  </a:lnTo>
                  <a:lnTo>
                    <a:pt x="834214" y="25581"/>
                  </a:lnTo>
                  <a:lnTo>
                    <a:pt x="819840" y="25581"/>
                  </a:lnTo>
                  <a:lnTo>
                    <a:pt x="801111" y="80127"/>
                  </a:lnTo>
                  <a:lnTo>
                    <a:pt x="854266" y="80127"/>
                  </a:lnTo>
                  <a:lnTo>
                    <a:pt x="857645" y="89319"/>
                  </a:lnTo>
                  <a:lnTo>
                    <a:pt x="797719" y="89319"/>
                  </a:lnTo>
                  <a:lnTo>
                    <a:pt x="788755" y="115743"/>
                  </a:lnTo>
                  <a:lnTo>
                    <a:pt x="791383" y="116635"/>
                  </a:lnTo>
                  <a:lnTo>
                    <a:pt x="794314" y="116635"/>
                  </a:lnTo>
                  <a:lnTo>
                    <a:pt x="793989" y="117592"/>
                  </a:lnTo>
                  <a:close/>
                </a:path>
                <a:path w="1644650" h="120650">
                  <a:moveTo>
                    <a:pt x="868039" y="117592"/>
                  </a:moveTo>
                  <a:lnTo>
                    <a:pt x="826501" y="4599"/>
                  </a:lnTo>
                  <a:lnTo>
                    <a:pt x="829105" y="3642"/>
                  </a:lnTo>
                  <a:lnTo>
                    <a:pt x="829105" y="6417"/>
                  </a:lnTo>
                  <a:lnTo>
                    <a:pt x="830126" y="6417"/>
                  </a:lnTo>
                  <a:lnTo>
                    <a:pt x="870643" y="116635"/>
                  </a:lnTo>
                  <a:lnTo>
                    <a:pt x="868039" y="117592"/>
                  </a:lnTo>
                  <a:close/>
                </a:path>
                <a:path w="1644650" h="120650">
                  <a:moveTo>
                    <a:pt x="830126" y="6417"/>
                  </a:moveTo>
                  <a:lnTo>
                    <a:pt x="829105" y="6417"/>
                  </a:lnTo>
                  <a:lnTo>
                    <a:pt x="829105" y="3642"/>
                  </a:lnTo>
                  <a:lnTo>
                    <a:pt x="830126" y="6417"/>
                  </a:lnTo>
                  <a:close/>
                </a:path>
                <a:path w="1644650" h="120650">
                  <a:moveTo>
                    <a:pt x="870643" y="116635"/>
                  </a:moveTo>
                  <a:lnTo>
                    <a:pt x="829105" y="3642"/>
                  </a:lnTo>
                  <a:lnTo>
                    <a:pt x="832062" y="3642"/>
                  </a:lnTo>
                  <a:lnTo>
                    <a:pt x="872580" y="113860"/>
                  </a:lnTo>
                  <a:lnTo>
                    <a:pt x="870643" y="113860"/>
                  </a:lnTo>
                  <a:lnTo>
                    <a:pt x="870643" y="116635"/>
                  </a:lnTo>
                  <a:close/>
                </a:path>
                <a:path w="1644650" h="120650">
                  <a:moveTo>
                    <a:pt x="844266" y="80127"/>
                  </a:moveTo>
                  <a:lnTo>
                    <a:pt x="801111" y="80127"/>
                  </a:lnTo>
                  <a:lnTo>
                    <a:pt x="819840" y="25581"/>
                  </a:lnTo>
                  <a:lnTo>
                    <a:pt x="825537" y="25581"/>
                  </a:lnTo>
                  <a:lnTo>
                    <a:pt x="826490" y="28356"/>
                  </a:lnTo>
                  <a:lnTo>
                    <a:pt x="821821" y="28356"/>
                  </a:lnTo>
                  <a:lnTo>
                    <a:pt x="821589" y="29031"/>
                  </a:lnTo>
                  <a:lnTo>
                    <a:pt x="820931" y="29257"/>
                  </a:lnTo>
                  <a:lnTo>
                    <a:pt x="821221" y="30103"/>
                  </a:lnTo>
                  <a:lnTo>
                    <a:pt x="805951" y="74577"/>
                  </a:lnTo>
                  <a:lnTo>
                    <a:pt x="804998" y="74577"/>
                  </a:lnTo>
                  <a:lnTo>
                    <a:pt x="804998" y="77352"/>
                  </a:lnTo>
                  <a:lnTo>
                    <a:pt x="807623" y="78253"/>
                  </a:lnTo>
                  <a:lnTo>
                    <a:pt x="843622" y="78253"/>
                  </a:lnTo>
                  <a:lnTo>
                    <a:pt x="844266" y="80127"/>
                  </a:lnTo>
                  <a:close/>
                </a:path>
                <a:path w="1644650" h="120650">
                  <a:moveTo>
                    <a:pt x="854266" y="80127"/>
                  </a:moveTo>
                  <a:lnTo>
                    <a:pt x="844266" y="80127"/>
                  </a:lnTo>
                  <a:lnTo>
                    <a:pt x="825537" y="25581"/>
                  </a:lnTo>
                  <a:lnTo>
                    <a:pt x="834214" y="25581"/>
                  </a:lnTo>
                  <a:lnTo>
                    <a:pt x="854266" y="80127"/>
                  </a:lnTo>
                  <a:close/>
                </a:path>
                <a:path w="1644650" h="120650">
                  <a:moveTo>
                    <a:pt x="821589" y="29031"/>
                  </a:moveTo>
                  <a:lnTo>
                    <a:pt x="821821" y="28356"/>
                  </a:lnTo>
                  <a:lnTo>
                    <a:pt x="821821" y="28952"/>
                  </a:lnTo>
                  <a:lnTo>
                    <a:pt x="821589" y="29031"/>
                  </a:lnTo>
                  <a:close/>
                </a:path>
                <a:path w="1644650" h="120650">
                  <a:moveTo>
                    <a:pt x="821821" y="28952"/>
                  </a:moveTo>
                  <a:lnTo>
                    <a:pt x="821821" y="28356"/>
                  </a:lnTo>
                  <a:lnTo>
                    <a:pt x="822688" y="28654"/>
                  </a:lnTo>
                  <a:lnTo>
                    <a:pt x="821821" y="28952"/>
                  </a:lnTo>
                  <a:close/>
                </a:path>
                <a:path w="1644650" h="120650">
                  <a:moveTo>
                    <a:pt x="822688" y="28654"/>
                  </a:moveTo>
                  <a:lnTo>
                    <a:pt x="821821" y="28356"/>
                  </a:lnTo>
                  <a:lnTo>
                    <a:pt x="823556" y="28356"/>
                  </a:lnTo>
                  <a:lnTo>
                    <a:pt x="822688" y="28654"/>
                  </a:lnTo>
                  <a:close/>
                </a:path>
                <a:path w="1644650" h="120650">
                  <a:moveTo>
                    <a:pt x="823556" y="28952"/>
                  </a:moveTo>
                  <a:lnTo>
                    <a:pt x="822688" y="28654"/>
                  </a:lnTo>
                  <a:lnTo>
                    <a:pt x="823556" y="28356"/>
                  </a:lnTo>
                  <a:lnTo>
                    <a:pt x="823556" y="28952"/>
                  </a:lnTo>
                  <a:close/>
                </a:path>
                <a:path w="1644650" h="120650">
                  <a:moveTo>
                    <a:pt x="823787" y="29031"/>
                  </a:moveTo>
                  <a:lnTo>
                    <a:pt x="823556" y="28952"/>
                  </a:lnTo>
                  <a:lnTo>
                    <a:pt x="823556" y="28356"/>
                  </a:lnTo>
                  <a:lnTo>
                    <a:pt x="823787" y="29031"/>
                  </a:lnTo>
                  <a:close/>
                </a:path>
                <a:path w="1644650" h="120650">
                  <a:moveTo>
                    <a:pt x="840379" y="77352"/>
                  </a:moveTo>
                  <a:lnTo>
                    <a:pt x="824155" y="30103"/>
                  </a:lnTo>
                  <a:lnTo>
                    <a:pt x="824446" y="29257"/>
                  </a:lnTo>
                  <a:lnTo>
                    <a:pt x="823787" y="29031"/>
                  </a:lnTo>
                  <a:lnTo>
                    <a:pt x="823556" y="28356"/>
                  </a:lnTo>
                  <a:lnTo>
                    <a:pt x="826490" y="28356"/>
                  </a:lnTo>
                  <a:lnTo>
                    <a:pt x="842360" y="74577"/>
                  </a:lnTo>
                  <a:lnTo>
                    <a:pt x="840379" y="74577"/>
                  </a:lnTo>
                  <a:lnTo>
                    <a:pt x="840379" y="77352"/>
                  </a:lnTo>
                  <a:close/>
                </a:path>
                <a:path w="1644650" h="120650">
                  <a:moveTo>
                    <a:pt x="823556" y="31131"/>
                  </a:moveTo>
                  <a:lnTo>
                    <a:pt x="821821" y="31131"/>
                  </a:lnTo>
                  <a:lnTo>
                    <a:pt x="821821" y="28952"/>
                  </a:lnTo>
                  <a:lnTo>
                    <a:pt x="822688" y="28654"/>
                  </a:lnTo>
                  <a:lnTo>
                    <a:pt x="823556" y="28952"/>
                  </a:lnTo>
                  <a:lnTo>
                    <a:pt x="823556" y="31131"/>
                  </a:lnTo>
                  <a:close/>
                </a:path>
                <a:path w="1644650" h="120650">
                  <a:moveTo>
                    <a:pt x="822688" y="34375"/>
                  </a:moveTo>
                  <a:lnTo>
                    <a:pt x="821221" y="30103"/>
                  </a:lnTo>
                  <a:lnTo>
                    <a:pt x="821589" y="29031"/>
                  </a:lnTo>
                  <a:lnTo>
                    <a:pt x="821821" y="28952"/>
                  </a:lnTo>
                  <a:lnTo>
                    <a:pt x="821821" y="31131"/>
                  </a:lnTo>
                  <a:lnTo>
                    <a:pt x="823802" y="31131"/>
                  </a:lnTo>
                  <a:lnTo>
                    <a:pt x="822688" y="34375"/>
                  </a:lnTo>
                  <a:close/>
                </a:path>
                <a:path w="1644650" h="120650">
                  <a:moveTo>
                    <a:pt x="823802" y="31131"/>
                  </a:moveTo>
                  <a:lnTo>
                    <a:pt x="823556" y="31131"/>
                  </a:lnTo>
                  <a:lnTo>
                    <a:pt x="823556" y="28952"/>
                  </a:lnTo>
                  <a:lnTo>
                    <a:pt x="823787" y="29031"/>
                  </a:lnTo>
                  <a:lnTo>
                    <a:pt x="824155" y="30103"/>
                  </a:lnTo>
                  <a:lnTo>
                    <a:pt x="823802" y="31131"/>
                  </a:lnTo>
                  <a:close/>
                </a:path>
                <a:path w="1644650" h="120650">
                  <a:moveTo>
                    <a:pt x="821221" y="30103"/>
                  </a:moveTo>
                  <a:lnTo>
                    <a:pt x="820931" y="29257"/>
                  </a:lnTo>
                  <a:lnTo>
                    <a:pt x="821589" y="29031"/>
                  </a:lnTo>
                  <a:lnTo>
                    <a:pt x="821221" y="30103"/>
                  </a:lnTo>
                  <a:close/>
                </a:path>
                <a:path w="1644650" h="120650">
                  <a:moveTo>
                    <a:pt x="824155" y="30103"/>
                  </a:moveTo>
                  <a:lnTo>
                    <a:pt x="823787" y="29031"/>
                  </a:lnTo>
                  <a:lnTo>
                    <a:pt x="824446" y="29257"/>
                  </a:lnTo>
                  <a:lnTo>
                    <a:pt x="824155" y="30103"/>
                  </a:lnTo>
                  <a:close/>
                </a:path>
                <a:path w="1644650" h="120650">
                  <a:moveTo>
                    <a:pt x="807623" y="78253"/>
                  </a:moveTo>
                  <a:lnTo>
                    <a:pt x="804998" y="77352"/>
                  </a:lnTo>
                  <a:lnTo>
                    <a:pt x="821221" y="30103"/>
                  </a:lnTo>
                  <a:lnTo>
                    <a:pt x="822688" y="34375"/>
                  </a:lnTo>
                  <a:lnTo>
                    <a:pt x="807623" y="78253"/>
                  </a:lnTo>
                  <a:close/>
                </a:path>
                <a:path w="1644650" h="120650">
                  <a:moveTo>
                    <a:pt x="837754" y="78253"/>
                  </a:moveTo>
                  <a:lnTo>
                    <a:pt x="822688" y="34375"/>
                  </a:lnTo>
                  <a:lnTo>
                    <a:pt x="824155" y="30103"/>
                  </a:lnTo>
                  <a:lnTo>
                    <a:pt x="840379" y="77352"/>
                  </a:lnTo>
                  <a:lnTo>
                    <a:pt x="837754" y="78253"/>
                  </a:lnTo>
                  <a:close/>
                </a:path>
                <a:path w="1644650" h="120650">
                  <a:moveTo>
                    <a:pt x="804998" y="77352"/>
                  </a:moveTo>
                  <a:lnTo>
                    <a:pt x="804998" y="74577"/>
                  </a:lnTo>
                  <a:lnTo>
                    <a:pt x="805951" y="74577"/>
                  </a:lnTo>
                  <a:lnTo>
                    <a:pt x="804998" y="77352"/>
                  </a:lnTo>
                  <a:close/>
                </a:path>
                <a:path w="1644650" h="120650">
                  <a:moveTo>
                    <a:pt x="837754" y="78253"/>
                  </a:moveTo>
                  <a:lnTo>
                    <a:pt x="807623" y="78253"/>
                  </a:lnTo>
                  <a:lnTo>
                    <a:pt x="808885" y="74577"/>
                  </a:lnTo>
                  <a:lnTo>
                    <a:pt x="836492" y="74577"/>
                  </a:lnTo>
                  <a:lnTo>
                    <a:pt x="837754" y="78253"/>
                  </a:lnTo>
                  <a:close/>
                </a:path>
                <a:path w="1644650" h="120650">
                  <a:moveTo>
                    <a:pt x="843622" y="78253"/>
                  </a:moveTo>
                  <a:lnTo>
                    <a:pt x="837754" y="78253"/>
                  </a:lnTo>
                  <a:lnTo>
                    <a:pt x="840379" y="77352"/>
                  </a:lnTo>
                  <a:lnTo>
                    <a:pt x="840379" y="74577"/>
                  </a:lnTo>
                  <a:lnTo>
                    <a:pt x="842360" y="74577"/>
                  </a:lnTo>
                  <a:lnTo>
                    <a:pt x="843622" y="78253"/>
                  </a:lnTo>
                  <a:close/>
                </a:path>
                <a:path w="1644650" h="120650">
                  <a:moveTo>
                    <a:pt x="791383" y="116635"/>
                  </a:moveTo>
                  <a:lnTo>
                    <a:pt x="788755" y="115743"/>
                  </a:lnTo>
                  <a:lnTo>
                    <a:pt x="797719" y="89319"/>
                  </a:lnTo>
                  <a:lnTo>
                    <a:pt x="847657" y="89319"/>
                  </a:lnTo>
                  <a:lnTo>
                    <a:pt x="848599" y="92094"/>
                  </a:lnTo>
                  <a:lnTo>
                    <a:pt x="799708" y="92094"/>
                  </a:lnTo>
                  <a:lnTo>
                    <a:pt x="792325" y="113860"/>
                  </a:lnTo>
                  <a:lnTo>
                    <a:pt x="791383" y="113860"/>
                  </a:lnTo>
                  <a:lnTo>
                    <a:pt x="791383" y="116635"/>
                  </a:lnTo>
                  <a:close/>
                </a:path>
                <a:path w="1644650" h="120650">
                  <a:moveTo>
                    <a:pt x="867687" y="116635"/>
                  </a:moveTo>
                  <a:lnTo>
                    <a:pt x="853993" y="116635"/>
                  </a:lnTo>
                  <a:lnTo>
                    <a:pt x="856621" y="115743"/>
                  </a:lnTo>
                  <a:lnTo>
                    <a:pt x="847657" y="89319"/>
                  </a:lnTo>
                  <a:lnTo>
                    <a:pt x="857645" y="89319"/>
                  </a:lnTo>
                  <a:lnTo>
                    <a:pt x="867687" y="116635"/>
                  </a:lnTo>
                  <a:close/>
                </a:path>
                <a:path w="1644650" h="120650">
                  <a:moveTo>
                    <a:pt x="794314" y="116635"/>
                  </a:moveTo>
                  <a:lnTo>
                    <a:pt x="791383" y="116635"/>
                  </a:lnTo>
                  <a:lnTo>
                    <a:pt x="799708" y="92094"/>
                  </a:lnTo>
                  <a:lnTo>
                    <a:pt x="799708" y="94869"/>
                  </a:lnTo>
                  <a:lnTo>
                    <a:pt x="801697" y="94869"/>
                  </a:lnTo>
                  <a:lnTo>
                    <a:pt x="794314" y="116635"/>
                  </a:lnTo>
                  <a:close/>
                </a:path>
                <a:path w="1644650" h="120650">
                  <a:moveTo>
                    <a:pt x="801697" y="94869"/>
                  </a:moveTo>
                  <a:lnTo>
                    <a:pt x="799708" y="94869"/>
                  </a:lnTo>
                  <a:lnTo>
                    <a:pt x="799708" y="92094"/>
                  </a:lnTo>
                  <a:lnTo>
                    <a:pt x="802336" y="92985"/>
                  </a:lnTo>
                  <a:lnTo>
                    <a:pt x="801697" y="94869"/>
                  </a:lnTo>
                  <a:close/>
                </a:path>
                <a:path w="1644650" h="120650">
                  <a:moveTo>
                    <a:pt x="843680" y="94869"/>
                  </a:moveTo>
                  <a:lnTo>
                    <a:pt x="801697" y="94869"/>
                  </a:lnTo>
                  <a:lnTo>
                    <a:pt x="802336" y="92985"/>
                  </a:lnTo>
                  <a:lnTo>
                    <a:pt x="799708" y="92094"/>
                  </a:lnTo>
                  <a:lnTo>
                    <a:pt x="845669" y="92094"/>
                  </a:lnTo>
                  <a:lnTo>
                    <a:pt x="843041" y="92985"/>
                  </a:lnTo>
                  <a:lnTo>
                    <a:pt x="843680" y="94869"/>
                  </a:lnTo>
                  <a:close/>
                </a:path>
                <a:path w="1644650" h="120650">
                  <a:moveTo>
                    <a:pt x="874620" y="119410"/>
                  </a:moveTo>
                  <a:lnTo>
                    <a:pt x="852004" y="119410"/>
                  </a:lnTo>
                  <a:lnTo>
                    <a:pt x="843041" y="92985"/>
                  </a:lnTo>
                  <a:lnTo>
                    <a:pt x="845669" y="92094"/>
                  </a:lnTo>
                  <a:lnTo>
                    <a:pt x="845669" y="94869"/>
                  </a:lnTo>
                  <a:lnTo>
                    <a:pt x="846610" y="94869"/>
                  </a:lnTo>
                  <a:lnTo>
                    <a:pt x="853993" y="116635"/>
                  </a:lnTo>
                  <a:lnTo>
                    <a:pt x="867687" y="116635"/>
                  </a:lnTo>
                  <a:lnTo>
                    <a:pt x="868039" y="117592"/>
                  </a:lnTo>
                  <a:lnTo>
                    <a:pt x="873952" y="117592"/>
                  </a:lnTo>
                  <a:lnTo>
                    <a:pt x="874620" y="119410"/>
                  </a:lnTo>
                  <a:close/>
                </a:path>
                <a:path w="1644650" h="120650">
                  <a:moveTo>
                    <a:pt x="846610" y="94869"/>
                  </a:moveTo>
                  <a:lnTo>
                    <a:pt x="845669" y="94869"/>
                  </a:lnTo>
                  <a:lnTo>
                    <a:pt x="845669" y="92094"/>
                  </a:lnTo>
                  <a:lnTo>
                    <a:pt x="846610" y="94869"/>
                  </a:lnTo>
                  <a:close/>
                </a:path>
                <a:path w="1644650" h="120650">
                  <a:moveTo>
                    <a:pt x="853993" y="116635"/>
                  </a:moveTo>
                  <a:lnTo>
                    <a:pt x="845669" y="92094"/>
                  </a:lnTo>
                  <a:lnTo>
                    <a:pt x="848599" y="92094"/>
                  </a:lnTo>
                  <a:lnTo>
                    <a:pt x="855982" y="113860"/>
                  </a:lnTo>
                  <a:lnTo>
                    <a:pt x="853993" y="113860"/>
                  </a:lnTo>
                  <a:lnTo>
                    <a:pt x="853993" y="116635"/>
                  </a:lnTo>
                  <a:close/>
                </a:path>
                <a:path w="1644650" h="120650">
                  <a:moveTo>
                    <a:pt x="774734" y="116635"/>
                  </a:moveTo>
                  <a:lnTo>
                    <a:pt x="774734" y="113860"/>
                  </a:lnTo>
                  <a:lnTo>
                    <a:pt x="775754" y="113860"/>
                  </a:lnTo>
                  <a:lnTo>
                    <a:pt x="774734" y="116635"/>
                  </a:lnTo>
                  <a:close/>
                </a:path>
                <a:path w="1644650" h="120650">
                  <a:moveTo>
                    <a:pt x="791383" y="116635"/>
                  </a:moveTo>
                  <a:lnTo>
                    <a:pt x="791383" y="113860"/>
                  </a:lnTo>
                  <a:lnTo>
                    <a:pt x="792325" y="113860"/>
                  </a:lnTo>
                  <a:lnTo>
                    <a:pt x="791383" y="116635"/>
                  </a:lnTo>
                  <a:close/>
                </a:path>
                <a:path w="1644650" h="120650">
                  <a:moveTo>
                    <a:pt x="853993" y="116635"/>
                  </a:moveTo>
                  <a:lnTo>
                    <a:pt x="853993" y="113860"/>
                  </a:lnTo>
                  <a:lnTo>
                    <a:pt x="855982" y="113860"/>
                  </a:lnTo>
                  <a:lnTo>
                    <a:pt x="856621" y="115743"/>
                  </a:lnTo>
                  <a:lnTo>
                    <a:pt x="853993" y="116635"/>
                  </a:lnTo>
                  <a:close/>
                </a:path>
                <a:path w="1644650" h="120650">
                  <a:moveTo>
                    <a:pt x="873952" y="117592"/>
                  </a:moveTo>
                  <a:lnTo>
                    <a:pt x="868039" y="117592"/>
                  </a:lnTo>
                  <a:lnTo>
                    <a:pt x="870643" y="116635"/>
                  </a:lnTo>
                  <a:lnTo>
                    <a:pt x="870643" y="113860"/>
                  </a:lnTo>
                  <a:lnTo>
                    <a:pt x="872580" y="113860"/>
                  </a:lnTo>
                  <a:lnTo>
                    <a:pt x="873952" y="117592"/>
                  </a:lnTo>
                  <a:close/>
                </a:path>
                <a:path w="1644650" h="120650">
                  <a:moveTo>
                    <a:pt x="962737" y="119410"/>
                  </a:moveTo>
                  <a:lnTo>
                    <a:pt x="884518" y="119410"/>
                  </a:lnTo>
                  <a:lnTo>
                    <a:pt x="884518" y="867"/>
                  </a:lnTo>
                  <a:lnTo>
                    <a:pt x="905677" y="867"/>
                  </a:lnTo>
                  <a:lnTo>
                    <a:pt x="905677" y="3642"/>
                  </a:lnTo>
                  <a:lnTo>
                    <a:pt x="887293" y="3642"/>
                  </a:lnTo>
                  <a:lnTo>
                    <a:pt x="887293" y="116635"/>
                  </a:lnTo>
                  <a:lnTo>
                    <a:pt x="962737" y="116635"/>
                  </a:lnTo>
                  <a:lnTo>
                    <a:pt x="962737" y="119410"/>
                  </a:lnTo>
                  <a:close/>
                </a:path>
                <a:path w="1644650" h="120650">
                  <a:moveTo>
                    <a:pt x="890068" y="116635"/>
                  </a:moveTo>
                  <a:lnTo>
                    <a:pt x="887293" y="116635"/>
                  </a:lnTo>
                  <a:lnTo>
                    <a:pt x="887293" y="3642"/>
                  </a:lnTo>
                  <a:lnTo>
                    <a:pt x="890068" y="3642"/>
                  </a:lnTo>
                  <a:lnTo>
                    <a:pt x="890068" y="116635"/>
                  </a:lnTo>
                  <a:close/>
                </a:path>
                <a:path w="1644650" h="120650">
                  <a:moveTo>
                    <a:pt x="957187" y="116635"/>
                  </a:moveTo>
                  <a:lnTo>
                    <a:pt x="890068" y="116635"/>
                  </a:lnTo>
                  <a:lnTo>
                    <a:pt x="890068" y="3642"/>
                  </a:lnTo>
                  <a:lnTo>
                    <a:pt x="900127" y="3642"/>
                  </a:lnTo>
                  <a:lnTo>
                    <a:pt x="900127" y="104668"/>
                  </a:lnTo>
                  <a:lnTo>
                    <a:pt x="957187" y="104668"/>
                  </a:lnTo>
                  <a:lnTo>
                    <a:pt x="957187" y="116635"/>
                  </a:lnTo>
                  <a:close/>
                </a:path>
                <a:path w="1644650" h="120650">
                  <a:moveTo>
                    <a:pt x="957187" y="104668"/>
                  </a:moveTo>
                  <a:lnTo>
                    <a:pt x="900127" y="104668"/>
                  </a:lnTo>
                  <a:lnTo>
                    <a:pt x="900127" y="3642"/>
                  </a:lnTo>
                  <a:lnTo>
                    <a:pt x="902902" y="3642"/>
                  </a:lnTo>
                  <a:lnTo>
                    <a:pt x="902902" y="101893"/>
                  </a:lnTo>
                  <a:lnTo>
                    <a:pt x="957187" y="101893"/>
                  </a:lnTo>
                  <a:lnTo>
                    <a:pt x="957187" y="104668"/>
                  </a:lnTo>
                  <a:close/>
                </a:path>
                <a:path w="1644650" h="120650">
                  <a:moveTo>
                    <a:pt x="905677" y="101893"/>
                  </a:moveTo>
                  <a:lnTo>
                    <a:pt x="902902" y="101893"/>
                  </a:lnTo>
                  <a:lnTo>
                    <a:pt x="902902" y="3642"/>
                  </a:lnTo>
                  <a:lnTo>
                    <a:pt x="905677" y="3642"/>
                  </a:lnTo>
                  <a:lnTo>
                    <a:pt x="905677" y="101893"/>
                  </a:lnTo>
                  <a:close/>
                </a:path>
                <a:path w="1644650" h="120650">
                  <a:moveTo>
                    <a:pt x="962737" y="116635"/>
                  </a:moveTo>
                  <a:lnTo>
                    <a:pt x="959962" y="116635"/>
                  </a:lnTo>
                  <a:lnTo>
                    <a:pt x="959962" y="101893"/>
                  </a:lnTo>
                  <a:lnTo>
                    <a:pt x="905677" y="101893"/>
                  </a:lnTo>
                  <a:lnTo>
                    <a:pt x="905677" y="99118"/>
                  </a:lnTo>
                  <a:lnTo>
                    <a:pt x="962737" y="99118"/>
                  </a:lnTo>
                  <a:lnTo>
                    <a:pt x="962737" y="116635"/>
                  </a:lnTo>
                  <a:close/>
                </a:path>
                <a:path w="1644650" h="120650">
                  <a:moveTo>
                    <a:pt x="959962" y="116635"/>
                  </a:moveTo>
                  <a:lnTo>
                    <a:pt x="957187" y="116635"/>
                  </a:lnTo>
                  <a:lnTo>
                    <a:pt x="957187" y="101893"/>
                  </a:lnTo>
                  <a:lnTo>
                    <a:pt x="959962" y="101893"/>
                  </a:lnTo>
                  <a:lnTo>
                    <a:pt x="959962" y="116635"/>
                  </a:lnTo>
                  <a:close/>
                </a:path>
                <a:path w="1644650" h="120650">
                  <a:moveTo>
                    <a:pt x="1057398" y="119410"/>
                  </a:moveTo>
                  <a:lnTo>
                    <a:pt x="1039654" y="119410"/>
                  </a:lnTo>
                  <a:lnTo>
                    <a:pt x="1010178" y="867"/>
                  </a:lnTo>
                  <a:lnTo>
                    <a:pt x="1032242" y="867"/>
                  </a:lnTo>
                  <a:lnTo>
                    <a:pt x="1032723" y="2972"/>
                  </a:lnTo>
                  <a:lnTo>
                    <a:pt x="1016420" y="2972"/>
                  </a:lnTo>
                  <a:lnTo>
                    <a:pt x="1013727" y="3642"/>
                  </a:lnTo>
                  <a:lnTo>
                    <a:pt x="1013727" y="6417"/>
                  </a:lnTo>
                  <a:lnTo>
                    <a:pt x="1014417" y="6417"/>
                  </a:lnTo>
                  <a:lnTo>
                    <a:pt x="1041824" y="116635"/>
                  </a:lnTo>
                  <a:lnTo>
                    <a:pt x="1058136" y="116635"/>
                  </a:lnTo>
                  <a:lnTo>
                    <a:pt x="1057398" y="119410"/>
                  </a:lnTo>
                  <a:close/>
                </a:path>
                <a:path w="1644650" h="120650">
                  <a:moveTo>
                    <a:pt x="1050587" y="81147"/>
                  </a:moveTo>
                  <a:lnTo>
                    <a:pt x="1049291" y="75476"/>
                  </a:lnTo>
                  <a:lnTo>
                    <a:pt x="1070156" y="867"/>
                  </a:lnTo>
                  <a:lnTo>
                    <a:pt x="1085468" y="867"/>
                  </a:lnTo>
                  <a:lnTo>
                    <a:pt x="1086242" y="3642"/>
                  </a:lnTo>
                  <a:lnTo>
                    <a:pt x="1072261" y="3642"/>
                  </a:lnTo>
                  <a:lnTo>
                    <a:pt x="1050587" y="81147"/>
                  </a:lnTo>
                  <a:close/>
                </a:path>
                <a:path w="1644650" h="120650">
                  <a:moveTo>
                    <a:pt x="1107898" y="81247"/>
                  </a:moveTo>
                  <a:lnTo>
                    <a:pt x="1106331" y="75634"/>
                  </a:lnTo>
                  <a:lnTo>
                    <a:pt x="1123379" y="867"/>
                  </a:lnTo>
                  <a:lnTo>
                    <a:pt x="1145445" y="867"/>
                  </a:lnTo>
                  <a:lnTo>
                    <a:pt x="1144922" y="2972"/>
                  </a:lnTo>
                  <a:lnTo>
                    <a:pt x="1139203" y="2972"/>
                  </a:lnTo>
                  <a:lnTo>
                    <a:pt x="1139036" y="3642"/>
                  </a:lnTo>
                  <a:lnTo>
                    <a:pt x="1125593" y="3642"/>
                  </a:lnTo>
                  <a:lnTo>
                    <a:pt x="1107898" y="81247"/>
                  </a:lnTo>
                  <a:close/>
                </a:path>
                <a:path w="1644650" h="120650">
                  <a:moveTo>
                    <a:pt x="1041824" y="116635"/>
                  </a:moveTo>
                  <a:lnTo>
                    <a:pt x="1013727" y="3642"/>
                  </a:lnTo>
                  <a:lnTo>
                    <a:pt x="1016420" y="2972"/>
                  </a:lnTo>
                  <a:lnTo>
                    <a:pt x="1043993" y="113860"/>
                  </a:lnTo>
                  <a:lnTo>
                    <a:pt x="1041824" y="113860"/>
                  </a:lnTo>
                  <a:lnTo>
                    <a:pt x="1041824" y="116635"/>
                  </a:lnTo>
                  <a:close/>
                </a:path>
                <a:path w="1644650" h="120650">
                  <a:moveTo>
                    <a:pt x="1055265" y="116635"/>
                  </a:moveTo>
                  <a:lnTo>
                    <a:pt x="1041824" y="116635"/>
                  </a:lnTo>
                  <a:lnTo>
                    <a:pt x="1044517" y="115965"/>
                  </a:lnTo>
                  <a:lnTo>
                    <a:pt x="1016420" y="2972"/>
                  </a:lnTo>
                  <a:lnTo>
                    <a:pt x="1032723" y="2972"/>
                  </a:lnTo>
                  <a:lnTo>
                    <a:pt x="1032876" y="3642"/>
                  </a:lnTo>
                  <a:lnTo>
                    <a:pt x="1030030" y="3642"/>
                  </a:lnTo>
                  <a:lnTo>
                    <a:pt x="1027330" y="4259"/>
                  </a:lnTo>
                  <a:lnTo>
                    <a:pt x="1046028" y="86110"/>
                  </a:lnTo>
                  <a:lnTo>
                    <a:pt x="1060520" y="86110"/>
                  </a:lnTo>
                  <a:lnTo>
                    <a:pt x="1052583" y="115921"/>
                  </a:lnTo>
                  <a:lnTo>
                    <a:pt x="1055265" y="116635"/>
                  </a:lnTo>
                  <a:close/>
                </a:path>
                <a:path w="1644650" h="120650">
                  <a:moveTo>
                    <a:pt x="1113799" y="116635"/>
                  </a:moveTo>
                  <a:lnTo>
                    <a:pt x="1111106" y="115965"/>
                  </a:lnTo>
                  <a:lnTo>
                    <a:pt x="1139203" y="2972"/>
                  </a:lnTo>
                  <a:lnTo>
                    <a:pt x="1141896" y="3642"/>
                  </a:lnTo>
                  <a:lnTo>
                    <a:pt x="1114489" y="113860"/>
                  </a:lnTo>
                  <a:lnTo>
                    <a:pt x="1113799" y="113860"/>
                  </a:lnTo>
                  <a:lnTo>
                    <a:pt x="1113799" y="116635"/>
                  </a:lnTo>
                  <a:close/>
                </a:path>
                <a:path w="1644650" h="120650">
                  <a:moveTo>
                    <a:pt x="1144065" y="6417"/>
                  </a:moveTo>
                  <a:lnTo>
                    <a:pt x="1141896" y="6417"/>
                  </a:lnTo>
                  <a:lnTo>
                    <a:pt x="1141896" y="3642"/>
                  </a:lnTo>
                  <a:lnTo>
                    <a:pt x="1139203" y="2972"/>
                  </a:lnTo>
                  <a:lnTo>
                    <a:pt x="1144922" y="2972"/>
                  </a:lnTo>
                  <a:lnTo>
                    <a:pt x="1144065" y="6417"/>
                  </a:lnTo>
                  <a:close/>
                </a:path>
                <a:path w="1644650" h="120650">
                  <a:moveTo>
                    <a:pt x="1014417" y="6417"/>
                  </a:moveTo>
                  <a:lnTo>
                    <a:pt x="1013727" y="6417"/>
                  </a:lnTo>
                  <a:lnTo>
                    <a:pt x="1013727" y="3642"/>
                  </a:lnTo>
                  <a:lnTo>
                    <a:pt x="1014417" y="6417"/>
                  </a:lnTo>
                  <a:close/>
                </a:path>
                <a:path w="1644650" h="120650">
                  <a:moveTo>
                    <a:pt x="1052080" y="86110"/>
                  </a:moveTo>
                  <a:lnTo>
                    <a:pt x="1046028" y="86110"/>
                  </a:lnTo>
                  <a:lnTo>
                    <a:pt x="1027330" y="4259"/>
                  </a:lnTo>
                  <a:lnTo>
                    <a:pt x="1030030" y="3642"/>
                  </a:lnTo>
                  <a:lnTo>
                    <a:pt x="1030030" y="6417"/>
                  </a:lnTo>
                  <a:lnTo>
                    <a:pt x="1030664" y="6417"/>
                  </a:lnTo>
                  <a:lnTo>
                    <a:pt x="1047607" y="80560"/>
                  </a:lnTo>
                  <a:lnTo>
                    <a:pt x="1047658" y="81316"/>
                  </a:lnTo>
                  <a:lnTo>
                    <a:pt x="1047303" y="82588"/>
                  </a:lnTo>
                  <a:lnTo>
                    <a:pt x="1048122" y="82817"/>
                  </a:lnTo>
                  <a:lnTo>
                    <a:pt x="1048241" y="83335"/>
                  </a:lnTo>
                  <a:lnTo>
                    <a:pt x="1052856" y="83335"/>
                  </a:lnTo>
                  <a:lnTo>
                    <a:pt x="1052080" y="86110"/>
                  </a:lnTo>
                  <a:close/>
                </a:path>
                <a:path w="1644650" h="120650">
                  <a:moveTo>
                    <a:pt x="1030664" y="6417"/>
                  </a:moveTo>
                  <a:lnTo>
                    <a:pt x="1030030" y="6417"/>
                  </a:lnTo>
                  <a:lnTo>
                    <a:pt x="1030030" y="3642"/>
                  </a:lnTo>
                  <a:lnTo>
                    <a:pt x="1030664" y="6417"/>
                  </a:lnTo>
                  <a:close/>
                </a:path>
                <a:path w="1644650" h="120650">
                  <a:moveTo>
                    <a:pt x="1047725" y="81078"/>
                  </a:moveTo>
                  <a:lnTo>
                    <a:pt x="1030030" y="3642"/>
                  </a:lnTo>
                  <a:lnTo>
                    <a:pt x="1032876" y="3642"/>
                  </a:lnTo>
                  <a:lnTo>
                    <a:pt x="1049291" y="75476"/>
                  </a:lnTo>
                  <a:lnTo>
                    <a:pt x="1047725" y="81078"/>
                  </a:lnTo>
                  <a:close/>
                </a:path>
                <a:path w="1644650" h="120650">
                  <a:moveTo>
                    <a:pt x="1052856" y="83335"/>
                  </a:moveTo>
                  <a:lnTo>
                    <a:pt x="1049975" y="83335"/>
                  </a:lnTo>
                  <a:lnTo>
                    <a:pt x="1050062" y="83025"/>
                  </a:lnTo>
                  <a:lnTo>
                    <a:pt x="1050181" y="82892"/>
                  </a:lnTo>
                  <a:lnTo>
                    <a:pt x="1050946" y="82717"/>
                  </a:lnTo>
                  <a:lnTo>
                    <a:pt x="1050626" y="81316"/>
                  </a:lnTo>
                  <a:lnTo>
                    <a:pt x="1050703" y="80734"/>
                  </a:lnTo>
                  <a:lnTo>
                    <a:pt x="1072261" y="3642"/>
                  </a:lnTo>
                  <a:lnTo>
                    <a:pt x="1072261" y="6417"/>
                  </a:lnTo>
                  <a:lnTo>
                    <a:pt x="1074367" y="6417"/>
                  </a:lnTo>
                  <a:lnTo>
                    <a:pt x="1052856" y="83335"/>
                  </a:lnTo>
                  <a:close/>
                </a:path>
                <a:path w="1644650" h="120650">
                  <a:moveTo>
                    <a:pt x="1074367" y="6417"/>
                  </a:moveTo>
                  <a:lnTo>
                    <a:pt x="1072261" y="6417"/>
                  </a:lnTo>
                  <a:lnTo>
                    <a:pt x="1072261" y="3642"/>
                  </a:lnTo>
                  <a:lnTo>
                    <a:pt x="1074934" y="4389"/>
                  </a:lnTo>
                  <a:lnTo>
                    <a:pt x="1074367" y="6417"/>
                  </a:lnTo>
                  <a:close/>
                </a:path>
                <a:path w="1644650" h="120650">
                  <a:moveTo>
                    <a:pt x="1060520" y="86110"/>
                  </a:moveTo>
                  <a:lnTo>
                    <a:pt x="1052080" y="86110"/>
                  </a:lnTo>
                  <a:lnTo>
                    <a:pt x="1074928" y="4387"/>
                  </a:lnTo>
                  <a:lnTo>
                    <a:pt x="1072261" y="3642"/>
                  </a:lnTo>
                  <a:lnTo>
                    <a:pt x="1083361" y="3642"/>
                  </a:lnTo>
                  <a:lnTo>
                    <a:pt x="1080689" y="4389"/>
                  </a:lnTo>
                  <a:lnTo>
                    <a:pt x="1088514" y="32432"/>
                  </a:lnTo>
                  <a:lnTo>
                    <a:pt x="1074811" y="32432"/>
                  </a:lnTo>
                  <a:lnTo>
                    <a:pt x="1060520" y="86110"/>
                  </a:lnTo>
                  <a:close/>
                </a:path>
                <a:path w="1644650" h="120650">
                  <a:moveTo>
                    <a:pt x="1109595" y="86284"/>
                  </a:moveTo>
                  <a:lnTo>
                    <a:pt x="1103541" y="86284"/>
                  </a:lnTo>
                  <a:lnTo>
                    <a:pt x="1080688" y="4387"/>
                  </a:lnTo>
                  <a:lnTo>
                    <a:pt x="1083361" y="3642"/>
                  </a:lnTo>
                  <a:lnTo>
                    <a:pt x="1083361" y="6417"/>
                  </a:lnTo>
                  <a:lnTo>
                    <a:pt x="1084136" y="6417"/>
                  </a:lnTo>
                  <a:lnTo>
                    <a:pt x="1105036" y="81316"/>
                  </a:lnTo>
                  <a:lnTo>
                    <a:pt x="1104746" y="82588"/>
                  </a:lnTo>
                  <a:lnTo>
                    <a:pt x="1104765" y="82912"/>
                  </a:lnTo>
                  <a:lnTo>
                    <a:pt x="1105530" y="83086"/>
                  </a:lnTo>
                  <a:lnTo>
                    <a:pt x="1105648" y="83509"/>
                  </a:lnTo>
                  <a:lnTo>
                    <a:pt x="1110228" y="83509"/>
                  </a:lnTo>
                  <a:lnTo>
                    <a:pt x="1109595" y="86284"/>
                  </a:lnTo>
                  <a:close/>
                </a:path>
                <a:path w="1644650" h="120650">
                  <a:moveTo>
                    <a:pt x="1084136" y="6417"/>
                  </a:moveTo>
                  <a:lnTo>
                    <a:pt x="1083361" y="6417"/>
                  </a:lnTo>
                  <a:lnTo>
                    <a:pt x="1083361" y="3642"/>
                  </a:lnTo>
                  <a:lnTo>
                    <a:pt x="1084136" y="6417"/>
                  </a:lnTo>
                  <a:close/>
                </a:path>
                <a:path w="1644650" h="120650">
                  <a:moveTo>
                    <a:pt x="1105036" y="81316"/>
                  </a:moveTo>
                  <a:lnTo>
                    <a:pt x="1083361" y="3642"/>
                  </a:lnTo>
                  <a:lnTo>
                    <a:pt x="1086242" y="3642"/>
                  </a:lnTo>
                  <a:lnTo>
                    <a:pt x="1106331" y="75634"/>
                  </a:lnTo>
                  <a:lnTo>
                    <a:pt x="1105036" y="81316"/>
                  </a:lnTo>
                  <a:close/>
                </a:path>
                <a:path w="1644650" h="120650">
                  <a:moveTo>
                    <a:pt x="1110228" y="83509"/>
                  </a:moveTo>
                  <a:lnTo>
                    <a:pt x="1107382" y="83509"/>
                  </a:lnTo>
                  <a:lnTo>
                    <a:pt x="1107500" y="82992"/>
                  </a:lnTo>
                  <a:lnTo>
                    <a:pt x="1108321" y="82763"/>
                  </a:lnTo>
                  <a:lnTo>
                    <a:pt x="1107917" y="81316"/>
                  </a:lnTo>
                  <a:lnTo>
                    <a:pt x="1107936" y="81078"/>
                  </a:lnTo>
                  <a:lnTo>
                    <a:pt x="1125593" y="3642"/>
                  </a:lnTo>
                  <a:lnTo>
                    <a:pt x="1125593" y="6417"/>
                  </a:lnTo>
                  <a:lnTo>
                    <a:pt x="1127806" y="6417"/>
                  </a:lnTo>
                  <a:lnTo>
                    <a:pt x="1110228" y="83509"/>
                  </a:lnTo>
                  <a:close/>
                </a:path>
                <a:path w="1644650" h="120650">
                  <a:moveTo>
                    <a:pt x="1127806" y="6417"/>
                  </a:moveTo>
                  <a:lnTo>
                    <a:pt x="1125593" y="6417"/>
                  </a:lnTo>
                  <a:lnTo>
                    <a:pt x="1125593" y="3642"/>
                  </a:lnTo>
                  <a:lnTo>
                    <a:pt x="1128298" y="4259"/>
                  </a:lnTo>
                  <a:lnTo>
                    <a:pt x="1127806" y="6417"/>
                  </a:lnTo>
                  <a:close/>
                </a:path>
                <a:path w="1644650" h="120650">
                  <a:moveTo>
                    <a:pt x="1118487" y="86284"/>
                  </a:moveTo>
                  <a:lnTo>
                    <a:pt x="1109595" y="86284"/>
                  </a:lnTo>
                  <a:lnTo>
                    <a:pt x="1128298" y="4259"/>
                  </a:lnTo>
                  <a:lnTo>
                    <a:pt x="1125593" y="3642"/>
                  </a:lnTo>
                  <a:lnTo>
                    <a:pt x="1139036" y="3642"/>
                  </a:lnTo>
                  <a:lnTo>
                    <a:pt x="1118487" y="86284"/>
                  </a:lnTo>
                  <a:close/>
                </a:path>
                <a:path w="1644650" h="120650">
                  <a:moveTo>
                    <a:pt x="1116659" y="116635"/>
                  </a:moveTo>
                  <a:lnTo>
                    <a:pt x="1113799" y="116635"/>
                  </a:lnTo>
                  <a:lnTo>
                    <a:pt x="1141896" y="3642"/>
                  </a:lnTo>
                  <a:lnTo>
                    <a:pt x="1141896" y="6417"/>
                  </a:lnTo>
                  <a:lnTo>
                    <a:pt x="1144065" y="6417"/>
                  </a:lnTo>
                  <a:lnTo>
                    <a:pt x="1116659" y="116635"/>
                  </a:lnTo>
                  <a:close/>
                </a:path>
                <a:path w="1644650" h="120650">
                  <a:moveTo>
                    <a:pt x="1055265" y="116635"/>
                  </a:moveTo>
                  <a:lnTo>
                    <a:pt x="1052583" y="115921"/>
                  </a:lnTo>
                  <a:lnTo>
                    <a:pt x="1074811" y="32432"/>
                  </a:lnTo>
                  <a:lnTo>
                    <a:pt x="1080811" y="32432"/>
                  </a:lnTo>
                  <a:lnTo>
                    <a:pt x="1081550" y="35207"/>
                  </a:lnTo>
                  <a:lnTo>
                    <a:pt x="1076944" y="35207"/>
                  </a:lnTo>
                  <a:lnTo>
                    <a:pt x="1076812" y="35704"/>
                  </a:lnTo>
                  <a:lnTo>
                    <a:pt x="1075997" y="35921"/>
                  </a:lnTo>
                  <a:lnTo>
                    <a:pt x="1076375" y="37343"/>
                  </a:lnTo>
                  <a:lnTo>
                    <a:pt x="1056004" y="113860"/>
                  </a:lnTo>
                  <a:lnTo>
                    <a:pt x="1055265" y="113860"/>
                  </a:lnTo>
                  <a:lnTo>
                    <a:pt x="1055265" y="116635"/>
                  </a:lnTo>
                  <a:close/>
                </a:path>
                <a:path w="1644650" h="120650">
                  <a:moveTo>
                    <a:pt x="1113799" y="116635"/>
                  </a:moveTo>
                  <a:lnTo>
                    <a:pt x="1100358" y="116635"/>
                  </a:lnTo>
                  <a:lnTo>
                    <a:pt x="1103040" y="115921"/>
                  </a:lnTo>
                  <a:lnTo>
                    <a:pt x="1080811" y="32432"/>
                  </a:lnTo>
                  <a:lnTo>
                    <a:pt x="1088514" y="32432"/>
                  </a:lnTo>
                  <a:lnTo>
                    <a:pt x="1103541" y="86284"/>
                  </a:lnTo>
                  <a:lnTo>
                    <a:pt x="1118487" y="86284"/>
                  </a:lnTo>
                  <a:lnTo>
                    <a:pt x="1111106" y="115965"/>
                  </a:lnTo>
                  <a:lnTo>
                    <a:pt x="1113799" y="116635"/>
                  </a:lnTo>
                  <a:close/>
                </a:path>
                <a:path w="1644650" h="120650">
                  <a:moveTo>
                    <a:pt x="1076812" y="35704"/>
                  </a:moveTo>
                  <a:lnTo>
                    <a:pt x="1076944" y="35207"/>
                  </a:lnTo>
                  <a:lnTo>
                    <a:pt x="1076944" y="35669"/>
                  </a:lnTo>
                  <a:lnTo>
                    <a:pt x="1076812" y="35704"/>
                  </a:lnTo>
                  <a:close/>
                </a:path>
                <a:path w="1644650" h="120650">
                  <a:moveTo>
                    <a:pt x="1076944" y="35669"/>
                  </a:moveTo>
                  <a:lnTo>
                    <a:pt x="1076944" y="35207"/>
                  </a:lnTo>
                  <a:lnTo>
                    <a:pt x="1077811" y="35438"/>
                  </a:lnTo>
                  <a:lnTo>
                    <a:pt x="1076944" y="35669"/>
                  </a:lnTo>
                  <a:close/>
                </a:path>
                <a:path w="1644650" h="120650">
                  <a:moveTo>
                    <a:pt x="1077811" y="35438"/>
                  </a:moveTo>
                  <a:lnTo>
                    <a:pt x="1076944" y="35207"/>
                  </a:lnTo>
                  <a:lnTo>
                    <a:pt x="1078678" y="35207"/>
                  </a:lnTo>
                  <a:lnTo>
                    <a:pt x="1077811" y="35438"/>
                  </a:lnTo>
                  <a:close/>
                </a:path>
                <a:path w="1644650" h="120650">
                  <a:moveTo>
                    <a:pt x="1078678" y="35669"/>
                  </a:moveTo>
                  <a:lnTo>
                    <a:pt x="1077811" y="35438"/>
                  </a:lnTo>
                  <a:lnTo>
                    <a:pt x="1078678" y="35207"/>
                  </a:lnTo>
                  <a:lnTo>
                    <a:pt x="1078678" y="35669"/>
                  </a:lnTo>
                  <a:close/>
                </a:path>
                <a:path w="1644650" h="120650">
                  <a:moveTo>
                    <a:pt x="1078811" y="35704"/>
                  </a:moveTo>
                  <a:lnTo>
                    <a:pt x="1078679" y="35669"/>
                  </a:lnTo>
                  <a:lnTo>
                    <a:pt x="1078678" y="35207"/>
                  </a:lnTo>
                  <a:lnTo>
                    <a:pt x="1078811" y="35704"/>
                  </a:lnTo>
                  <a:close/>
                </a:path>
                <a:path w="1644650" h="120650">
                  <a:moveTo>
                    <a:pt x="1100358" y="116635"/>
                  </a:moveTo>
                  <a:lnTo>
                    <a:pt x="1079247" y="37343"/>
                  </a:lnTo>
                  <a:lnTo>
                    <a:pt x="1079626" y="35921"/>
                  </a:lnTo>
                  <a:lnTo>
                    <a:pt x="1078811" y="35704"/>
                  </a:lnTo>
                  <a:lnTo>
                    <a:pt x="1078678" y="35207"/>
                  </a:lnTo>
                  <a:lnTo>
                    <a:pt x="1081550" y="35207"/>
                  </a:lnTo>
                  <a:lnTo>
                    <a:pt x="1102491" y="113860"/>
                  </a:lnTo>
                  <a:lnTo>
                    <a:pt x="1100358" y="113860"/>
                  </a:lnTo>
                  <a:lnTo>
                    <a:pt x="1100358" y="116635"/>
                  </a:lnTo>
                  <a:close/>
                </a:path>
                <a:path w="1644650" h="120650">
                  <a:moveTo>
                    <a:pt x="1078678" y="37982"/>
                  </a:moveTo>
                  <a:lnTo>
                    <a:pt x="1076944" y="37982"/>
                  </a:lnTo>
                  <a:lnTo>
                    <a:pt x="1076944" y="35669"/>
                  </a:lnTo>
                  <a:lnTo>
                    <a:pt x="1077811" y="35438"/>
                  </a:lnTo>
                  <a:lnTo>
                    <a:pt x="1078678" y="35669"/>
                  </a:lnTo>
                  <a:lnTo>
                    <a:pt x="1078678" y="37982"/>
                  </a:lnTo>
                  <a:close/>
                </a:path>
                <a:path w="1644650" h="120650">
                  <a:moveTo>
                    <a:pt x="1079077" y="37982"/>
                  </a:moveTo>
                  <a:lnTo>
                    <a:pt x="1078678" y="37982"/>
                  </a:lnTo>
                  <a:lnTo>
                    <a:pt x="1078678" y="35669"/>
                  </a:lnTo>
                  <a:lnTo>
                    <a:pt x="1078811" y="35704"/>
                  </a:lnTo>
                  <a:lnTo>
                    <a:pt x="1079247" y="37343"/>
                  </a:lnTo>
                  <a:lnTo>
                    <a:pt x="1079077" y="37982"/>
                  </a:lnTo>
                  <a:close/>
                </a:path>
                <a:path w="1644650" h="120650">
                  <a:moveTo>
                    <a:pt x="1077811" y="42736"/>
                  </a:moveTo>
                  <a:lnTo>
                    <a:pt x="1076376" y="37343"/>
                  </a:lnTo>
                  <a:lnTo>
                    <a:pt x="1076812" y="35704"/>
                  </a:lnTo>
                  <a:lnTo>
                    <a:pt x="1076944" y="35669"/>
                  </a:lnTo>
                  <a:lnTo>
                    <a:pt x="1076944" y="37982"/>
                  </a:lnTo>
                  <a:lnTo>
                    <a:pt x="1079077" y="37982"/>
                  </a:lnTo>
                  <a:lnTo>
                    <a:pt x="1077811" y="42736"/>
                  </a:lnTo>
                  <a:close/>
                </a:path>
                <a:path w="1644650" h="120650">
                  <a:moveTo>
                    <a:pt x="1079247" y="37343"/>
                  </a:moveTo>
                  <a:lnTo>
                    <a:pt x="1078811" y="35704"/>
                  </a:lnTo>
                  <a:lnTo>
                    <a:pt x="1079626" y="35921"/>
                  </a:lnTo>
                  <a:lnTo>
                    <a:pt x="1079247" y="37343"/>
                  </a:lnTo>
                  <a:close/>
                </a:path>
                <a:path w="1644650" h="120650">
                  <a:moveTo>
                    <a:pt x="1076376" y="37343"/>
                  </a:moveTo>
                  <a:lnTo>
                    <a:pt x="1075997" y="35921"/>
                  </a:lnTo>
                  <a:lnTo>
                    <a:pt x="1076812" y="35704"/>
                  </a:lnTo>
                  <a:lnTo>
                    <a:pt x="1076376" y="37343"/>
                  </a:lnTo>
                  <a:close/>
                </a:path>
                <a:path w="1644650" h="120650">
                  <a:moveTo>
                    <a:pt x="1058136" y="116635"/>
                  </a:moveTo>
                  <a:lnTo>
                    <a:pt x="1055265" y="116635"/>
                  </a:lnTo>
                  <a:lnTo>
                    <a:pt x="1076376" y="37343"/>
                  </a:lnTo>
                  <a:lnTo>
                    <a:pt x="1077811" y="42736"/>
                  </a:lnTo>
                  <a:lnTo>
                    <a:pt x="1058136" y="116635"/>
                  </a:lnTo>
                  <a:close/>
                </a:path>
                <a:path w="1644650" h="120650">
                  <a:moveTo>
                    <a:pt x="1115969" y="119410"/>
                  </a:moveTo>
                  <a:lnTo>
                    <a:pt x="1098225" y="119410"/>
                  </a:lnTo>
                  <a:lnTo>
                    <a:pt x="1077811" y="42736"/>
                  </a:lnTo>
                  <a:lnTo>
                    <a:pt x="1079247" y="37343"/>
                  </a:lnTo>
                  <a:lnTo>
                    <a:pt x="1100358" y="116635"/>
                  </a:lnTo>
                  <a:lnTo>
                    <a:pt x="1116659" y="116635"/>
                  </a:lnTo>
                  <a:lnTo>
                    <a:pt x="1115969" y="119410"/>
                  </a:lnTo>
                  <a:close/>
                </a:path>
                <a:path w="1644650" h="120650">
                  <a:moveTo>
                    <a:pt x="1048241" y="82850"/>
                  </a:moveTo>
                  <a:lnTo>
                    <a:pt x="1047779" y="81316"/>
                  </a:lnTo>
                  <a:lnTo>
                    <a:pt x="1047821" y="80734"/>
                  </a:lnTo>
                  <a:lnTo>
                    <a:pt x="1049291" y="75476"/>
                  </a:lnTo>
                  <a:lnTo>
                    <a:pt x="1050453" y="80560"/>
                  </a:lnTo>
                  <a:lnTo>
                    <a:pt x="1048241" y="80560"/>
                  </a:lnTo>
                  <a:lnTo>
                    <a:pt x="1048241" y="82850"/>
                  </a:lnTo>
                  <a:close/>
                </a:path>
                <a:path w="1644650" h="120650">
                  <a:moveTo>
                    <a:pt x="1105648" y="83113"/>
                  </a:moveTo>
                  <a:lnTo>
                    <a:pt x="1105036" y="81316"/>
                  </a:lnTo>
                  <a:lnTo>
                    <a:pt x="1106331" y="75634"/>
                  </a:lnTo>
                  <a:lnTo>
                    <a:pt x="1107754" y="80734"/>
                  </a:lnTo>
                  <a:lnTo>
                    <a:pt x="1105648" y="80734"/>
                  </a:lnTo>
                  <a:lnTo>
                    <a:pt x="1105648" y="83113"/>
                  </a:lnTo>
                  <a:close/>
                </a:path>
                <a:path w="1644650" h="120650">
                  <a:moveTo>
                    <a:pt x="1049195" y="83117"/>
                  </a:moveTo>
                  <a:lnTo>
                    <a:pt x="1048241" y="82850"/>
                  </a:lnTo>
                  <a:lnTo>
                    <a:pt x="1048241" y="80560"/>
                  </a:lnTo>
                  <a:lnTo>
                    <a:pt x="1049975" y="80560"/>
                  </a:lnTo>
                  <a:lnTo>
                    <a:pt x="1049975" y="82939"/>
                  </a:lnTo>
                  <a:lnTo>
                    <a:pt x="1049195" y="83117"/>
                  </a:lnTo>
                  <a:close/>
                </a:path>
                <a:path w="1644650" h="120650">
                  <a:moveTo>
                    <a:pt x="1049975" y="82939"/>
                  </a:moveTo>
                  <a:lnTo>
                    <a:pt x="1049975" y="80560"/>
                  </a:lnTo>
                  <a:lnTo>
                    <a:pt x="1050453" y="80560"/>
                  </a:lnTo>
                  <a:lnTo>
                    <a:pt x="1050571" y="81078"/>
                  </a:lnTo>
                  <a:lnTo>
                    <a:pt x="1050540" y="81316"/>
                  </a:lnTo>
                  <a:lnTo>
                    <a:pt x="1050093" y="82912"/>
                  </a:lnTo>
                  <a:close/>
                </a:path>
                <a:path w="1644650" h="120650">
                  <a:moveTo>
                    <a:pt x="1106428" y="83291"/>
                  </a:moveTo>
                  <a:lnTo>
                    <a:pt x="1105665" y="83117"/>
                  </a:lnTo>
                  <a:lnTo>
                    <a:pt x="1105648" y="80734"/>
                  </a:lnTo>
                  <a:lnTo>
                    <a:pt x="1107382" y="80734"/>
                  </a:lnTo>
                  <a:lnTo>
                    <a:pt x="1107382" y="83025"/>
                  </a:lnTo>
                  <a:lnTo>
                    <a:pt x="1106428" y="83291"/>
                  </a:lnTo>
                  <a:close/>
                </a:path>
                <a:path w="1644650" h="120650">
                  <a:moveTo>
                    <a:pt x="1107382" y="83025"/>
                  </a:moveTo>
                  <a:lnTo>
                    <a:pt x="1107382" y="80734"/>
                  </a:lnTo>
                  <a:lnTo>
                    <a:pt x="1107754" y="80734"/>
                  </a:lnTo>
                  <a:lnTo>
                    <a:pt x="1107870" y="81147"/>
                  </a:lnTo>
                  <a:lnTo>
                    <a:pt x="1107882" y="81316"/>
                  </a:lnTo>
                  <a:lnTo>
                    <a:pt x="1107500" y="82992"/>
                  </a:lnTo>
                  <a:close/>
                </a:path>
                <a:path w="1644650" h="120650">
                  <a:moveTo>
                    <a:pt x="1048122" y="82817"/>
                  </a:moveTo>
                  <a:lnTo>
                    <a:pt x="1047303" y="82588"/>
                  </a:lnTo>
                  <a:lnTo>
                    <a:pt x="1047725" y="81078"/>
                  </a:lnTo>
                  <a:lnTo>
                    <a:pt x="1048122" y="82817"/>
                  </a:lnTo>
                  <a:close/>
                </a:path>
                <a:path w="1644650" h="120650">
                  <a:moveTo>
                    <a:pt x="1050093" y="82912"/>
                  </a:moveTo>
                  <a:lnTo>
                    <a:pt x="1050587" y="81147"/>
                  </a:lnTo>
                  <a:lnTo>
                    <a:pt x="1050946" y="82717"/>
                  </a:lnTo>
                  <a:lnTo>
                    <a:pt x="1050093" y="82912"/>
                  </a:lnTo>
                  <a:close/>
                </a:path>
                <a:path w="1644650" h="120650">
                  <a:moveTo>
                    <a:pt x="1107500" y="82992"/>
                  </a:moveTo>
                  <a:lnTo>
                    <a:pt x="1107898" y="81247"/>
                  </a:lnTo>
                  <a:lnTo>
                    <a:pt x="1108321" y="82763"/>
                  </a:lnTo>
                  <a:lnTo>
                    <a:pt x="1107500" y="82992"/>
                  </a:lnTo>
                  <a:close/>
                </a:path>
                <a:path w="1644650" h="120650">
                  <a:moveTo>
                    <a:pt x="1105530" y="83086"/>
                  </a:moveTo>
                  <a:lnTo>
                    <a:pt x="1104765" y="82912"/>
                  </a:lnTo>
                  <a:lnTo>
                    <a:pt x="1104746" y="82588"/>
                  </a:lnTo>
                  <a:lnTo>
                    <a:pt x="1105036" y="81316"/>
                  </a:lnTo>
                  <a:lnTo>
                    <a:pt x="1105530" y="83086"/>
                  </a:lnTo>
                  <a:close/>
                </a:path>
                <a:path w="1644650" h="120650">
                  <a:moveTo>
                    <a:pt x="1048241" y="83335"/>
                  </a:moveTo>
                  <a:lnTo>
                    <a:pt x="1048241" y="82850"/>
                  </a:lnTo>
                  <a:lnTo>
                    <a:pt x="1049195" y="83117"/>
                  </a:lnTo>
                  <a:lnTo>
                    <a:pt x="1048241" y="83335"/>
                  </a:lnTo>
                  <a:close/>
                </a:path>
                <a:path w="1644650" h="120650">
                  <a:moveTo>
                    <a:pt x="1049975" y="83335"/>
                  </a:moveTo>
                  <a:lnTo>
                    <a:pt x="1049195" y="83117"/>
                  </a:lnTo>
                  <a:lnTo>
                    <a:pt x="1049975" y="82939"/>
                  </a:lnTo>
                  <a:lnTo>
                    <a:pt x="1049975" y="83335"/>
                  </a:lnTo>
                  <a:close/>
                </a:path>
                <a:path w="1644650" h="120650">
                  <a:moveTo>
                    <a:pt x="1107382" y="83509"/>
                  </a:moveTo>
                  <a:lnTo>
                    <a:pt x="1106428" y="83291"/>
                  </a:lnTo>
                  <a:lnTo>
                    <a:pt x="1107382" y="83025"/>
                  </a:lnTo>
                  <a:lnTo>
                    <a:pt x="1107382" y="83509"/>
                  </a:lnTo>
                  <a:close/>
                </a:path>
                <a:path w="1644650" h="120650">
                  <a:moveTo>
                    <a:pt x="1105648" y="83509"/>
                  </a:moveTo>
                  <a:lnTo>
                    <a:pt x="1105648" y="83113"/>
                  </a:lnTo>
                  <a:lnTo>
                    <a:pt x="1106428" y="83291"/>
                  </a:lnTo>
                  <a:lnTo>
                    <a:pt x="1105648" y="83509"/>
                  </a:lnTo>
                  <a:close/>
                </a:path>
                <a:path w="1644650" h="120650">
                  <a:moveTo>
                    <a:pt x="1049975" y="83335"/>
                  </a:moveTo>
                  <a:lnTo>
                    <a:pt x="1048241" y="83335"/>
                  </a:lnTo>
                  <a:lnTo>
                    <a:pt x="1049195" y="83117"/>
                  </a:lnTo>
                  <a:lnTo>
                    <a:pt x="1049975" y="83335"/>
                  </a:lnTo>
                  <a:close/>
                </a:path>
                <a:path w="1644650" h="120650">
                  <a:moveTo>
                    <a:pt x="1107382" y="83509"/>
                  </a:moveTo>
                  <a:lnTo>
                    <a:pt x="1105648" y="83509"/>
                  </a:lnTo>
                  <a:lnTo>
                    <a:pt x="1106428" y="83291"/>
                  </a:lnTo>
                  <a:lnTo>
                    <a:pt x="1107382" y="83509"/>
                  </a:lnTo>
                  <a:close/>
                </a:path>
                <a:path w="1644650" h="120650">
                  <a:moveTo>
                    <a:pt x="1041824" y="116635"/>
                  </a:moveTo>
                  <a:lnTo>
                    <a:pt x="1041824" y="113860"/>
                  </a:lnTo>
                  <a:lnTo>
                    <a:pt x="1043993" y="113860"/>
                  </a:lnTo>
                  <a:lnTo>
                    <a:pt x="1044517" y="115965"/>
                  </a:lnTo>
                  <a:lnTo>
                    <a:pt x="1041824" y="116635"/>
                  </a:lnTo>
                  <a:close/>
                </a:path>
                <a:path w="1644650" h="120650">
                  <a:moveTo>
                    <a:pt x="1055265" y="116635"/>
                  </a:moveTo>
                  <a:lnTo>
                    <a:pt x="1055265" y="113860"/>
                  </a:lnTo>
                  <a:lnTo>
                    <a:pt x="1056004" y="113860"/>
                  </a:lnTo>
                  <a:lnTo>
                    <a:pt x="1055265" y="116635"/>
                  </a:lnTo>
                  <a:close/>
                </a:path>
                <a:path w="1644650" h="120650">
                  <a:moveTo>
                    <a:pt x="1100358" y="116635"/>
                  </a:moveTo>
                  <a:lnTo>
                    <a:pt x="1100358" y="113860"/>
                  </a:lnTo>
                  <a:lnTo>
                    <a:pt x="1102491" y="113860"/>
                  </a:lnTo>
                  <a:lnTo>
                    <a:pt x="1103040" y="115921"/>
                  </a:lnTo>
                  <a:lnTo>
                    <a:pt x="1100358" y="116635"/>
                  </a:lnTo>
                  <a:close/>
                </a:path>
                <a:path w="1644650" h="120650">
                  <a:moveTo>
                    <a:pt x="1113799" y="116635"/>
                  </a:moveTo>
                  <a:lnTo>
                    <a:pt x="1113799" y="113860"/>
                  </a:lnTo>
                  <a:lnTo>
                    <a:pt x="1114489" y="113860"/>
                  </a:lnTo>
                  <a:lnTo>
                    <a:pt x="1113799" y="116635"/>
                  </a:lnTo>
                  <a:close/>
                </a:path>
                <a:path w="1644650" h="120650">
                  <a:moveTo>
                    <a:pt x="1201645" y="120268"/>
                  </a:moveTo>
                  <a:lnTo>
                    <a:pt x="1190136" y="120268"/>
                  </a:lnTo>
                  <a:lnTo>
                    <a:pt x="1185053" y="119506"/>
                  </a:lnTo>
                  <a:lnTo>
                    <a:pt x="1154842" y="91947"/>
                  </a:lnTo>
                  <a:lnTo>
                    <a:pt x="1152782" y="80898"/>
                  </a:lnTo>
                  <a:lnTo>
                    <a:pt x="1152784" y="39242"/>
                  </a:lnTo>
                  <a:lnTo>
                    <a:pt x="1172467" y="5333"/>
                  </a:lnTo>
                  <a:lnTo>
                    <a:pt x="1190136" y="0"/>
                  </a:lnTo>
                  <a:lnTo>
                    <a:pt x="1201645" y="0"/>
                  </a:lnTo>
                  <a:lnTo>
                    <a:pt x="1206712" y="634"/>
                  </a:lnTo>
                  <a:lnTo>
                    <a:pt x="1213132" y="2666"/>
                  </a:lnTo>
                  <a:lnTo>
                    <a:pt x="1190428" y="2666"/>
                  </a:lnTo>
                  <a:lnTo>
                    <a:pt x="1185630" y="3428"/>
                  </a:lnTo>
                  <a:lnTo>
                    <a:pt x="1156667" y="31876"/>
                  </a:lnTo>
                  <a:lnTo>
                    <a:pt x="1155568" y="80898"/>
                  </a:lnTo>
                  <a:lnTo>
                    <a:pt x="1155707" y="82422"/>
                  </a:lnTo>
                  <a:lnTo>
                    <a:pt x="1177421" y="114172"/>
                  </a:lnTo>
                  <a:lnTo>
                    <a:pt x="1190428" y="117474"/>
                  </a:lnTo>
                  <a:lnTo>
                    <a:pt x="1213132" y="117474"/>
                  </a:lnTo>
                  <a:lnTo>
                    <a:pt x="1206712" y="119506"/>
                  </a:lnTo>
                  <a:lnTo>
                    <a:pt x="1201645" y="120268"/>
                  </a:lnTo>
                  <a:close/>
                </a:path>
                <a:path w="1644650" h="120650">
                  <a:moveTo>
                    <a:pt x="1201355" y="117474"/>
                  </a:moveTo>
                  <a:lnTo>
                    <a:pt x="1190428" y="117474"/>
                  </a:lnTo>
                  <a:lnTo>
                    <a:pt x="1185630" y="116712"/>
                  </a:lnTo>
                  <a:lnTo>
                    <a:pt x="1156667" y="88264"/>
                  </a:lnTo>
                  <a:lnTo>
                    <a:pt x="1155568" y="80898"/>
                  </a:lnTo>
                  <a:lnTo>
                    <a:pt x="1155580" y="39242"/>
                  </a:lnTo>
                  <a:lnTo>
                    <a:pt x="1177421" y="6095"/>
                  </a:lnTo>
                  <a:lnTo>
                    <a:pt x="1190428" y="2666"/>
                  </a:lnTo>
                  <a:lnTo>
                    <a:pt x="1201355" y="2666"/>
                  </a:lnTo>
                  <a:lnTo>
                    <a:pt x="1206139" y="3428"/>
                  </a:lnTo>
                  <a:lnTo>
                    <a:pt x="1212438" y="5460"/>
                  </a:lnTo>
                  <a:lnTo>
                    <a:pt x="1190721" y="5460"/>
                  </a:lnTo>
                  <a:lnTo>
                    <a:pt x="1186207" y="6095"/>
                  </a:lnTo>
                  <a:lnTo>
                    <a:pt x="1158493" y="37845"/>
                  </a:lnTo>
                  <a:lnTo>
                    <a:pt x="1158358" y="80898"/>
                  </a:lnTo>
                  <a:lnTo>
                    <a:pt x="1158504" y="82422"/>
                  </a:lnTo>
                  <a:lnTo>
                    <a:pt x="1186207" y="114045"/>
                  </a:lnTo>
                  <a:lnTo>
                    <a:pt x="1190721" y="114680"/>
                  </a:lnTo>
                  <a:lnTo>
                    <a:pt x="1212753" y="114680"/>
                  </a:lnTo>
                  <a:lnTo>
                    <a:pt x="1206139" y="116712"/>
                  </a:lnTo>
                  <a:lnTo>
                    <a:pt x="1201355" y="117474"/>
                  </a:lnTo>
                  <a:close/>
                </a:path>
                <a:path w="1644650" h="120650">
                  <a:moveTo>
                    <a:pt x="1213132" y="117474"/>
                  </a:moveTo>
                  <a:lnTo>
                    <a:pt x="1201355" y="117474"/>
                  </a:lnTo>
                  <a:lnTo>
                    <a:pt x="1206139" y="116712"/>
                  </a:lnTo>
                  <a:lnTo>
                    <a:pt x="1214406" y="114172"/>
                  </a:lnTo>
                  <a:lnTo>
                    <a:pt x="1236122" y="82422"/>
                  </a:lnTo>
                  <a:lnTo>
                    <a:pt x="1236269" y="80898"/>
                  </a:lnTo>
                  <a:lnTo>
                    <a:pt x="1236257" y="39242"/>
                  </a:lnTo>
                  <a:lnTo>
                    <a:pt x="1214406" y="6095"/>
                  </a:lnTo>
                  <a:lnTo>
                    <a:pt x="1201355" y="2666"/>
                  </a:lnTo>
                  <a:lnTo>
                    <a:pt x="1213132" y="2666"/>
                  </a:lnTo>
                  <a:lnTo>
                    <a:pt x="1238846" y="37210"/>
                  </a:lnTo>
                  <a:lnTo>
                    <a:pt x="1239056" y="80898"/>
                  </a:lnTo>
                  <a:lnTo>
                    <a:pt x="1238846" y="83057"/>
                  </a:lnTo>
                  <a:lnTo>
                    <a:pt x="1215540" y="116712"/>
                  </a:lnTo>
                  <a:lnTo>
                    <a:pt x="1213132" y="117474"/>
                  </a:lnTo>
                  <a:close/>
                </a:path>
                <a:path w="1644650" h="120650">
                  <a:moveTo>
                    <a:pt x="1201065" y="114680"/>
                  </a:moveTo>
                  <a:lnTo>
                    <a:pt x="1190721" y="114680"/>
                  </a:lnTo>
                  <a:lnTo>
                    <a:pt x="1186207" y="114045"/>
                  </a:lnTo>
                  <a:lnTo>
                    <a:pt x="1158504" y="82422"/>
                  </a:lnTo>
                  <a:lnTo>
                    <a:pt x="1158358" y="80898"/>
                  </a:lnTo>
                  <a:lnTo>
                    <a:pt x="1158366" y="39242"/>
                  </a:lnTo>
                  <a:lnTo>
                    <a:pt x="1186207" y="6095"/>
                  </a:lnTo>
                  <a:lnTo>
                    <a:pt x="1190721" y="5460"/>
                  </a:lnTo>
                  <a:lnTo>
                    <a:pt x="1201065" y="5460"/>
                  </a:lnTo>
                  <a:lnTo>
                    <a:pt x="1222609" y="14731"/>
                  </a:lnTo>
                  <a:lnTo>
                    <a:pt x="1190481" y="14731"/>
                  </a:lnTo>
                  <a:lnTo>
                    <a:pt x="1185951" y="15620"/>
                  </a:lnTo>
                  <a:lnTo>
                    <a:pt x="1168344" y="39242"/>
                  </a:lnTo>
                  <a:lnTo>
                    <a:pt x="1168344" y="80898"/>
                  </a:lnTo>
                  <a:lnTo>
                    <a:pt x="1190481" y="105409"/>
                  </a:lnTo>
                  <a:lnTo>
                    <a:pt x="1222609" y="105409"/>
                  </a:lnTo>
                  <a:lnTo>
                    <a:pt x="1222104" y="105917"/>
                  </a:lnTo>
                  <a:lnTo>
                    <a:pt x="1216579" y="109981"/>
                  </a:lnTo>
                  <a:lnTo>
                    <a:pt x="1213272" y="111505"/>
                  </a:lnTo>
                  <a:lnTo>
                    <a:pt x="1205565" y="114045"/>
                  </a:lnTo>
                  <a:lnTo>
                    <a:pt x="1201065" y="114680"/>
                  </a:lnTo>
                  <a:close/>
                </a:path>
                <a:path w="1644650" h="120650">
                  <a:moveTo>
                    <a:pt x="1212753" y="114680"/>
                  </a:moveTo>
                  <a:lnTo>
                    <a:pt x="1201065" y="114680"/>
                  </a:lnTo>
                  <a:lnTo>
                    <a:pt x="1205565" y="114045"/>
                  </a:lnTo>
                  <a:lnTo>
                    <a:pt x="1213272" y="111505"/>
                  </a:lnTo>
                  <a:lnTo>
                    <a:pt x="1233479" y="80898"/>
                  </a:lnTo>
                  <a:lnTo>
                    <a:pt x="1233466" y="39242"/>
                  </a:lnTo>
                  <a:lnTo>
                    <a:pt x="1205565" y="6095"/>
                  </a:lnTo>
                  <a:lnTo>
                    <a:pt x="1201065" y="5460"/>
                  </a:lnTo>
                  <a:lnTo>
                    <a:pt x="1212438" y="5460"/>
                  </a:lnTo>
                  <a:lnTo>
                    <a:pt x="1236041" y="37210"/>
                  </a:lnTo>
                  <a:lnTo>
                    <a:pt x="1236269" y="80898"/>
                  </a:lnTo>
                  <a:lnTo>
                    <a:pt x="1236122" y="82422"/>
                  </a:lnTo>
                  <a:lnTo>
                    <a:pt x="1214406" y="114172"/>
                  </a:lnTo>
                  <a:lnTo>
                    <a:pt x="1212753" y="114680"/>
                  </a:lnTo>
                  <a:close/>
                </a:path>
                <a:path w="1644650" h="120650">
                  <a:moveTo>
                    <a:pt x="1201303" y="105409"/>
                  </a:moveTo>
                  <a:lnTo>
                    <a:pt x="1190481" y="105409"/>
                  </a:lnTo>
                  <a:lnTo>
                    <a:pt x="1185951" y="104520"/>
                  </a:lnTo>
                  <a:lnTo>
                    <a:pt x="1168344" y="80898"/>
                  </a:lnTo>
                  <a:lnTo>
                    <a:pt x="1168344" y="39242"/>
                  </a:lnTo>
                  <a:lnTo>
                    <a:pt x="1190481" y="14731"/>
                  </a:lnTo>
                  <a:lnTo>
                    <a:pt x="1201303" y="14731"/>
                  </a:lnTo>
                  <a:lnTo>
                    <a:pt x="1205804" y="15620"/>
                  </a:lnTo>
                  <a:lnTo>
                    <a:pt x="1209047" y="17398"/>
                  </a:lnTo>
                  <a:lnTo>
                    <a:pt x="1190949" y="17398"/>
                  </a:lnTo>
                  <a:lnTo>
                    <a:pt x="1186859" y="18287"/>
                  </a:lnTo>
                  <a:lnTo>
                    <a:pt x="1171157" y="39242"/>
                  </a:lnTo>
                  <a:lnTo>
                    <a:pt x="1171157" y="80898"/>
                  </a:lnTo>
                  <a:lnTo>
                    <a:pt x="1190949" y="102742"/>
                  </a:lnTo>
                  <a:lnTo>
                    <a:pt x="1209047" y="102742"/>
                  </a:lnTo>
                  <a:lnTo>
                    <a:pt x="1205804" y="104520"/>
                  </a:lnTo>
                  <a:lnTo>
                    <a:pt x="1201303" y="105409"/>
                  </a:lnTo>
                  <a:close/>
                </a:path>
                <a:path w="1644650" h="120650">
                  <a:moveTo>
                    <a:pt x="1222609" y="105409"/>
                  </a:moveTo>
                  <a:lnTo>
                    <a:pt x="1201303" y="105409"/>
                  </a:lnTo>
                  <a:lnTo>
                    <a:pt x="1205804" y="104520"/>
                  </a:lnTo>
                  <a:lnTo>
                    <a:pt x="1212986" y="100583"/>
                  </a:lnTo>
                  <a:lnTo>
                    <a:pt x="1223497" y="80898"/>
                  </a:lnTo>
                  <a:lnTo>
                    <a:pt x="1223497" y="39242"/>
                  </a:lnTo>
                  <a:lnTo>
                    <a:pt x="1201303" y="14731"/>
                  </a:lnTo>
                  <a:lnTo>
                    <a:pt x="1222609" y="14731"/>
                  </a:lnTo>
                  <a:lnTo>
                    <a:pt x="1233479" y="80898"/>
                  </a:lnTo>
                  <a:lnTo>
                    <a:pt x="1233325" y="82422"/>
                  </a:lnTo>
                  <a:lnTo>
                    <a:pt x="1224378" y="103631"/>
                  </a:lnTo>
                  <a:lnTo>
                    <a:pt x="1222609" y="105409"/>
                  </a:lnTo>
                  <a:close/>
                </a:path>
                <a:path w="1644650" h="120650">
                  <a:moveTo>
                    <a:pt x="1200835" y="102742"/>
                  </a:moveTo>
                  <a:lnTo>
                    <a:pt x="1190949" y="102742"/>
                  </a:lnTo>
                  <a:lnTo>
                    <a:pt x="1186859" y="101853"/>
                  </a:lnTo>
                  <a:lnTo>
                    <a:pt x="1171157" y="80898"/>
                  </a:lnTo>
                  <a:lnTo>
                    <a:pt x="1171157" y="39242"/>
                  </a:lnTo>
                  <a:lnTo>
                    <a:pt x="1190949" y="17398"/>
                  </a:lnTo>
                  <a:lnTo>
                    <a:pt x="1200835" y="17398"/>
                  </a:lnTo>
                  <a:lnTo>
                    <a:pt x="1204896" y="18287"/>
                  </a:lnTo>
                  <a:lnTo>
                    <a:pt x="1208334" y="20192"/>
                  </a:lnTo>
                  <a:lnTo>
                    <a:pt x="1191417" y="20192"/>
                  </a:lnTo>
                  <a:lnTo>
                    <a:pt x="1187766" y="20954"/>
                  </a:lnTo>
                  <a:lnTo>
                    <a:pt x="1173968" y="39242"/>
                  </a:lnTo>
                  <a:lnTo>
                    <a:pt x="1173968" y="80898"/>
                  </a:lnTo>
                  <a:lnTo>
                    <a:pt x="1191417" y="99948"/>
                  </a:lnTo>
                  <a:lnTo>
                    <a:pt x="1208334" y="99948"/>
                  </a:lnTo>
                  <a:lnTo>
                    <a:pt x="1204896" y="101853"/>
                  </a:lnTo>
                  <a:lnTo>
                    <a:pt x="1200835" y="102742"/>
                  </a:lnTo>
                  <a:close/>
                </a:path>
                <a:path w="1644650" h="120650">
                  <a:moveTo>
                    <a:pt x="1209047" y="102742"/>
                  </a:moveTo>
                  <a:lnTo>
                    <a:pt x="1200835" y="102742"/>
                  </a:lnTo>
                  <a:lnTo>
                    <a:pt x="1204896" y="101853"/>
                  </a:lnTo>
                  <a:lnTo>
                    <a:pt x="1211313" y="98297"/>
                  </a:lnTo>
                  <a:lnTo>
                    <a:pt x="1220684" y="80898"/>
                  </a:lnTo>
                  <a:lnTo>
                    <a:pt x="1220684" y="39242"/>
                  </a:lnTo>
                  <a:lnTo>
                    <a:pt x="1200835" y="17398"/>
                  </a:lnTo>
                  <a:lnTo>
                    <a:pt x="1209047" y="17398"/>
                  </a:lnTo>
                  <a:lnTo>
                    <a:pt x="1223497" y="39242"/>
                  </a:lnTo>
                  <a:lnTo>
                    <a:pt x="1223497" y="80898"/>
                  </a:lnTo>
                  <a:lnTo>
                    <a:pt x="1212986" y="100583"/>
                  </a:lnTo>
                  <a:lnTo>
                    <a:pt x="1209047" y="102742"/>
                  </a:lnTo>
                  <a:close/>
                </a:path>
                <a:path w="1644650" h="120650">
                  <a:moveTo>
                    <a:pt x="1208334" y="99948"/>
                  </a:moveTo>
                  <a:lnTo>
                    <a:pt x="1200367" y="99948"/>
                  </a:lnTo>
                  <a:lnTo>
                    <a:pt x="1203988" y="99186"/>
                  </a:lnTo>
                  <a:lnTo>
                    <a:pt x="1209640" y="96138"/>
                  </a:lnTo>
                  <a:lnTo>
                    <a:pt x="1217873" y="80898"/>
                  </a:lnTo>
                  <a:lnTo>
                    <a:pt x="1217873" y="39242"/>
                  </a:lnTo>
                  <a:lnTo>
                    <a:pt x="1200367" y="20192"/>
                  </a:lnTo>
                  <a:lnTo>
                    <a:pt x="1208334" y="20192"/>
                  </a:lnTo>
                  <a:lnTo>
                    <a:pt x="1220684" y="39242"/>
                  </a:lnTo>
                  <a:lnTo>
                    <a:pt x="1220684" y="80898"/>
                  </a:lnTo>
                  <a:lnTo>
                    <a:pt x="1211313" y="98297"/>
                  </a:lnTo>
                  <a:lnTo>
                    <a:pt x="1208334" y="99948"/>
                  </a:lnTo>
                  <a:close/>
                </a:path>
                <a:path w="1644650" h="120650">
                  <a:moveTo>
                    <a:pt x="1276915" y="119410"/>
                  </a:moveTo>
                  <a:lnTo>
                    <a:pt x="1255756" y="119410"/>
                  </a:lnTo>
                  <a:lnTo>
                    <a:pt x="1255756" y="867"/>
                  </a:lnTo>
                  <a:lnTo>
                    <a:pt x="1307373" y="867"/>
                  </a:lnTo>
                  <a:lnTo>
                    <a:pt x="1309760" y="1182"/>
                  </a:lnTo>
                  <a:lnTo>
                    <a:pt x="1314910" y="2438"/>
                  </a:lnTo>
                  <a:lnTo>
                    <a:pt x="1317467" y="3373"/>
                  </a:lnTo>
                  <a:lnTo>
                    <a:pt x="1318018" y="3642"/>
                  </a:lnTo>
                  <a:lnTo>
                    <a:pt x="1258531" y="3642"/>
                  </a:lnTo>
                  <a:lnTo>
                    <a:pt x="1258531" y="116635"/>
                  </a:lnTo>
                  <a:lnTo>
                    <a:pt x="1276915" y="116635"/>
                  </a:lnTo>
                  <a:lnTo>
                    <a:pt x="1276915" y="119410"/>
                  </a:lnTo>
                  <a:close/>
                </a:path>
                <a:path w="1644650" h="120650">
                  <a:moveTo>
                    <a:pt x="1261306" y="116635"/>
                  </a:moveTo>
                  <a:lnTo>
                    <a:pt x="1258531" y="116635"/>
                  </a:lnTo>
                  <a:lnTo>
                    <a:pt x="1258531" y="3642"/>
                  </a:lnTo>
                  <a:lnTo>
                    <a:pt x="1261306" y="3642"/>
                  </a:lnTo>
                  <a:lnTo>
                    <a:pt x="1261306" y="116635"/>
                  </a:lnTo>
                  <a:close/>
                </a:path>
                <a:path w="1644650" h="120650">
                  <a:moveTo>
                    <a:pt x="1271365" y="116635"/>
                  </a:moveTo>
                  <a:lnTo>
                    <a:pt x="1261306" y="116635"/>
                  </a:lnTo>
                  <a:lnTo>
                    <a:pt x="1261306" y="3642"/>
                  </a:lnTo>
                  <a:lnTo>
                    <a:pt x="1307150" y="3642"/>
                  </a:lnTo>
                  <a:lnTo>
                    <a:pt x="1309318" y="3931"/>
                  </a:lnTo>
                  <a:lnTo>
                    <a:pt x="1314059" y="5087"/>
                  </a:lnTo>
                  <a:lnTo>
                    <a:pt x="1316429" y="5954"/>
                  </a:lnTo>
                  <a:lnTo>
                    <a:pt x="1317377" y="6417"/>
                  </a:lnTo>
                  <a:lnTo>
                    <a:pt x="1306928" y="6417"/>
                  </a:lnTo>
                  <a:lnTo>
                    <a:pt x="1308877" y="6679"/>
                  </a:lnTo>
                  <a:lnTo>
                    <a:pt x="1326319" y="15695"/>
                  </a:lnTo>
                  <a:lnTo>
                    <a:pt x="1271365" y="15695"/>
                  </a:lnTo>
                  <a:lnTo>
                    <a:pt x="1271365" y="57927"/>
                  </a:lnTo>
                  <a:lnTo>
                    <a:pt x="1325919" y="57927"/>
                  </a:lnTo>
                  <a:lnTo>
                    <a:pt x="1324919" y="58913"/>
                  </a:lnTo>
                  <a:lnTo>
                    <a:pt x="1320437" y="62221"/>
                  </a:lnTo>
                  <a:lnTo>
                    <a:pt x="1318156" y="63565"/>
                  </a:lnTo>
                  <a:lnTo>
                    <a:pt x="1313215" y="65748"/>
                  </a:lnTo>
                  <a:lnTo>
                    <a:pt x="1313888" y="67119"/>
                  </a:lnTo>
                  <a:lnTo>
                    <a:pt x="1271365" y="67119"/>
                  </a:lnTo>
                  <a:lnTo>
                    <a:pt x="1271365" y="116635"/>
                  </a:lnTo>
                  <a:close/>
                </a:path>
                <a:path w="1644650" h="120650">
                  <a:moveTo>
                    <a:pt x="1320741" y="68490"/>
                  </a:moveTo>
                  <a:lnTo>
                    <a:pt x="1319516" y="65990"/>
                  </a:lnTo>
                  <a:lnTo>
                    <a:pt x="1321921" y="64575"/>
                  </a:lnTo>
                  <a:lnTo>
                    <a:pt x="1326777" y="60991"/>
                  </a:lnTo>
                  <a:lnTo>
                    <a:pt x="1337226" y="32683"/>
                  </a:lnTo>
                  <a:lnTo>
                    <a:pt x="1336750" y="29469"/>
                  </a:lnTo>
                  <a:lnTo>
                    <a:pt x="1307150" y="3642"/>
                  </a:lnTo>
                  <a:lnTo>
                    <a:pt x="1318018" y="3642"/>
                  </a:lnTo>
                  <a:lnTo>
                    <a:pt x="1340045" y="32683"/>
                  </a:lnTo>
                  <a:lnTo>
                    <a:pt x="1339924" y="41966"/>
                  </a:lnTo>
                  <a:lnTo>
                    <a:pt x="1323405" y="66929"/>
                  </a:lnTo>
                  <a:lnTo>
                    <a:pt x="1320741" y="68490"/>
                  </a:lnTo>
                  <a:close/>
                </a:path>
                <a:path w="1644650" h="120650">
                  <a:moveTo>
                    <a:pt x="1338768" y="117856"/>
                  </a:moveTo>
                  <a:lnTo>
                    <a:pt x="1313215" y="65748"/>
                  </a:lnTo>
                  <a:lnTo>
                    <a:pt x="1318156" y="63565"/>
                  </a:lnTo>
                  <a:lnTo>
                    <a:pt x="1320437" y="62221"/>
                  </a:lnTo>
                  <a:lnTo>
                    <a:pt x="1334408" y="32683"/>
                  </a:lnTo>
                  <a:lnTo>
                    <a:pt x="1334022" y="30057"/>
                  </a:lnTo>
                  <a:lnTo>
                    <a:pt x="1306928" y="6417"/>
                  </a:lnTo>
                  <a:lnTo>
                    <a:pt x="1317377" y="6417"/>
                  </a:lnTo>
                  <a:lnTo>
                    <a:pt x="1337226" y="32683"/>
                  </a:lnTo>
                  <a:lnTo>
                    <a:pt x="1337217" y="41229"/>
                  </a:lnTo>
                  <a:lnTo>
                    <a:pt x="1319674" y="65897"/>
                  </a:lnTo>
                  <a:lnTo>
                    <a:pt x="1319470" y="65897"/>
                  </a:lnTo>
                  <a:lnTo>
                    <a:pt x="1316978" y="67119"/>
                  </a:lnTo>
                  <a:lnTo>
                    <a:pt x="1318100" y="69657"/>
                  </a:lnTo>
                  <a:lnTo>
                    <a:pt x="1341259" y="116635"/>
                  </a:lnTo>
                  <a:lnTo>
                    <a:pt x="1338768" y="117856"/>
                  </a:lnTo>
                  <a:close/>
                </a:path>
                <a:path w="1644650" h="120650">
                  <a:moveTo>
                    <a:pt x="1307769" y="57927"/>
                  </a:moveTo>
                  <a:lnTo>
                    <a:pt x="1271365" y="57927"/>
                  </a:lnTo>
                  <a:lnTo>
                    <a:pt x="1271365" y="15695"/>
                  </a:lnTo>
                  <a:lnTo>
                    <a:pt x="1307781" y="15695"/>
                  </a:lnTo>
                  <a:lnTo>
                    <a:pt x="1309961" y="16132"/>
                  </a:lnTo>
                  <a:lnTo>
                    <a:pt x="1314539" y="17882"/>
                  </a:lnTo>
                  <a:lnTo>
                    <a:pt x="1315483" y="18470"/>
                  </a:lnTo>
                  <a:lnTo>
                    <a:pt x="1274140" y="18470"/>
                  </a:lnTo>
                  <a:lnTo>
                    <a:pt x="1274140" y="55152"/>
                  </a:lnTo>
                  <a:lnTo>
                    <a:pt x="1315623" y="55152"/>
                  </a:lnTo>
                  <a:lnTo>
                    <a:pt x="1314510" y="55828"/>
                  </a:lnTo>
                  <a:lnTo>
                    <a:pt x="1309938" y="57509"/>
                  </a:lnTo>
                  <a:lnTo>
                    <a:pt x="1307769" y="57927"/>
                  </a:lnTo>
                  <a:close/>
                </a:path>
                <a:path w="1644650" h="120650">
                  <a:moveTo>
                    <a:pt x="1325919" y="57927"/>
                  </a:moveTo>
                  <a:lnTo>
                    <a:pt x="1307769" y="57927"/>
                  </a:lnTo>
                  <a:lnTo>
                    <a:pt x="1309938" y="57509"/>
                  </a:lnTo>
                  <a:lnTo>
                    <a:pt x="1314510" y="55828"/>
                  </a:lnTo>
                  <a:lnTo>
                    <a:pt x="1325209" y="33279"/>
                  </a:lnTo>
                  <a:lnTo>
                    <a:pt x="1324578" y="30202"/>
                  </a:lnTo>
                  <a:lnTo>
                    <a:pt x="1307781" y="15695"/>
                  </a:lnTo>
                  <a:lnTo>
                    <a:pt x="1326319" y="15695"/>
                  </a:lnTo>
                  <a:lnTo>
                    <a:pt x="1334408" y="32683"/>
                  </a:lnTo>
                  <a:lnTo>
                    <a:pt x="1334389" y="41229"/>
                  </a:lnTo>
                  <a:lnTo>
                    <a:pt x="1333959" y="43897"/>
                  </a:lnTo>
                  <a:lnTo>
                    <a:pt x="1331799" y="49799"/>
                  </a:lnTo>
                  <a:lnTo>
                    <a:pt x="1330387" y="52415"/>
                  </a:lnTo>
                  <a:lnTo>
                    <a:pt x="1326903" y="56955"/>
                  </a:lnTo>
                  <a:lnTo>
                    <a:pt x="1325919" y="57927"/>
                  </a:lnTo>
                  <a:close/>
                </a:path>
                <a:path w="1644650" h="120650">
                  <a:moveTo>
                    <a:pt x="1276915" y="55152"/>
                  </a:moveTo>
                  <a:lnTo>
                    <a:pt x="1274140" y="55152"/>
                  </a:lnTo>
                  <a:lnTo>
                    <a:pt x="1274140" y="18470"/>
                  </a:lnTo>
                  <a:lnTo>
                    <a:pt x="1276915" y="18470"/>
                  </a:lnTo>
                  <a:lnTo>
                    <a:pt x="1276915" y="55152"/>
                  </a:lnTo>
                  <a:close/>
                </a:path>
                <a:path w="1644650" h="120650">
                  <a:moveTo>
                    <a:pt x="1307439" y="55152"/>
                  </a:moveTo>
                  <a:lnTo>
                    <a:pt x="1276915" y="55152"/>
                  </a:lnTo>
                  <a:lnTo>
                    <a:pt x="1276915" y="52377"/>
                  </a:lnTo>
                  <a:lnTo>
                    <a:pt x="1307110" y="52377"/>
                  </a:lnTo>
                  <a:lnTo>
                    <a:pt x="1308641" y="52072"/>
                  </a:lnTo>
                  <a:lnTo>
                    <a:pt x="1319584" y="33733"/>
                  </a:lnTo>
                  <a:lnTo>
                    <a:pt x="1319207" y="31829"/>
                  </a:lnTo>
                  <a:lnTo>
                    <a:pt x="1307098" y="21245"/>
                  </a:lnTo>
                  <a:lnTo>
                    <a:pt x="1276915" y="21245"/>
                  </a:lnTo>
                  <a:lnTo>
                    <a:pt x="1276915" y="18470"/>
                  </a:lnTo>
                  <a:lnTo>
                    <a:pt x="1307439" y="18470"/>
                  </a:lnTo>
                  <a:lnTo>
                    <a:pt x="1309289" y="18846"/>
                  </a:lnTo>
                  <a:lnTo>
                    <a:pt x="1322350" y="33279"/>
                  </a:lnTo>
                  <a:lnTo>
                    <a:pt x="1322268" y="40901"/>
                  </a:lnTo>
                  <a:lnTo>
                    <a:pt x="1309289" y="54791"/>
                  </a:lnTo>
                  <a:lnTo>
                    <a:pt x="1307439" y="55152"/>
                  </a:lnTo>
                  <a:close/>
                </a:path>
                <a:path w="1644650" h="120650">
                  <a:moveTo>
                    <a:pt x="1315623" y="55152"/>
                  </a:moveTo>
                  <a:lnTo>
                    <a:pt x="1307439" y="55152"/>
                  </a:lnTo>
                  <a:lnTo>
                    <a:pt x="1309289" y="54791"/>
                  </a:lnTo>
                  <a:lnTo>
                    <a:pt x="1313221" y="53345"/>
                  </a:lnTo>
                  <a:lnTo>
                    <a:pt x="1322350" y="33279"/>
                  </a:lnTo>
                  <a:lnTo>
                    <a:pt x="1321892" y="31015"/>
                  </a:lnTo>
                  <a:lnTo>
                    <a:pt x="1307439" y="18470"/>
                  </a:lnTo>
                  <a:lnTo>
                    <a:pt x="1315483" y="18470"/>
                  </a:lnTo>
                  <a:lnTo>
                    <a:pt x="1325209" y="33279"/>
                  </a:lnTo>
                  <a:lnTo>
                    <a:pt x="1325125" y="40901"/>
                  </a:lnTo>
                  <a:lnTo>
                    <a:pt x="1324578" y="43594"/>
                  </a:lnTo>
                  <a:lnTo>
                    <a:pt x="1322042" y="48932"/>
                  </a:lnTo>
                  <a:lnTo>
                    <a:pt x="1320450" y="51118"/>
                  </a:lnTo>
                  <a:lnTo>
                    <a:pt x="1316614" y="54551"/>
                  </a:lnTo>
                  <a:lnTo>
                    <a:pt x="1315623" y="55152"/>
                  </a:lnTo>
                  <a:close/>
                </a:path>
                <a:path w="1644650" h="120650">
                  <a:moveTo>
                    <a:pt x="1316978" y="67119"/>
                  </a:moveTo>
                  <a:lnTo>
                    <a:pt x="1319470" y="65897"/>
                  </a:lnTo>
                  <a:lnTo>
                    <a:pt x="1316978" y="67119"/>
                  </a:lnTo>
                  <a:close/>
                </a:path>
                <a:path w="1644650" h="120650">
                  <a:moveTo>
                    <a:pt x="1319516" y="65990"/>
                  </a:moveTo>
                  <a:lnTo>
                    <a:pt x="1319674" y="65897"/>
                  </a:lnTo>
                  <a:lnTo>
                    <a:pt x="1319516" y="65990"/>
                  </a:lnTo>
                  <a:close/>
                </a:path>
                <a:path w="1644650" h="120650">
                  <a:moveTo>
                    <a:pt x="1318201" y="69612"/>
                  </a:moveTo>
                  <a:lnTo>
                    <a:pt x="1316978" y="67119"/>
                  </a:lnTo>
                  <a:lnTo>
                    <a:pt x="1319516" y="65990"/>
                  </a:lnTo>
                  <a:lnTo>
                    <a:pt x="1320741" y="68490"/>
                  </a:lnTo>
                  <a:lnTo>
                    <a:pt x="1318201" y="69612"/>
                  </a:lnTo>
                  <a:close/>
                </a:path>
                <a:path w="1644650" h="120650">
                  <a:moveTo>
                    <a:pt x="1274140" y="116635"/>
                  </a:moveTo>
                  <a:lnTo>
                    <a:pt x="1271365" y="116635"/>
                  </a:lnTo>
                  <a:lnTo>
                    <a:pt x="1271365" y="67119"/>
                  </a:lnTo>
                  <a:lnTo>
                    <a:pt x="1303730" y="67119"/>
                  </a:lnTo>
                  <a:lnTo>
                    <a:pt x="1305048" y="69894"/>
                  </a:lnTo>
                  <a:lnTo>
                    <a:pt x="1274140" y="69894"/>
                  </a:lnTo>
                  <a:lnTo>
                    <a:pt x="1274140" y="116635"/>
                  </a:lnTo>
                  <a:close/>
                </a:path>
                <a:path w="1644650" h="120650">
                  <a:moveTo>
                    <a:pt x="1338169" y="116635"/>
                  </a:moveTo>
                  <a:lnTo>
                    <a:pt x="1324176" y="116635"/>
                  </a:lnTo>
                  <a:lnTo>
                    <a:pt x="1326683" y="115444"/>
                  </a:lnTo>
                  <a:lnTo>
                    <a:pt x="1303730" y="67119"/>
                  </a:lnTo>
                  <a:lnTo>
                    <a:pt x="1313888" y="67119"/>
                  </a:lnTo>
                  <a:lnTo>
                    <a:pt x="1338169" y="116635"/>
                  </a:lnTo>
                  <a:close/>
                </a:path>
                <a:path w="1644650" h="120650">
                  <a:moveTo>
                    <a:pt x="1318100" y="69657"/>
                  </a:moveTo>
                  <a:lnTo>
                    <a:pt x="1316978" y="67119"/>
                  </a:lnTo>
                  <a:lnTo>
                    <a:pt x="1318201" y="69612"/>
                  </a:lnTo>
                  <a:close/>
                </a:path>
                <a:path w="1644650" h="120650">
                  <a:moveTo>
                    <a:pt x="1341259" y="116635"/>
                  </a:moveTo>
                  <a:lnTo>
                    <a:pt x="1318201" y="69612"/>
                  </a:lnTo>
                  <a:lnTo>
                    <a:pt x="1320741" y="68490"/>
                  </a:lnTo>
                  <a:lnTo>
                    <a:pt x="1342989" y="113860"/>
                  </a:lnTo>
                  <a:lnTo>
                    <a:pt x="1341259" y="113860"/>
                  </a:lnTo>
                  <a:lnTo>
                    <a:pt x="1341259" y="116635"/>
                  </a:lnTo>
                  <a:close/>
                </a:path>
                <a:path w="1644650" h="120650">
                  <a:moveTo>
                    <a:pt x="1318223" y="69657"/>
                  </a:moveTo>
                  <a:close/>
                </a:path>
                <a:path w="1644650" h="120650">
                  <a:moveTo>
                    <a:pt x="1276915" y="116635"/>
                  </a:moveTo>
                  <a:lnTo>
                    <a:pt x="1274140" y="116635"/>
                  </a:lnTo>
                  <a:lnTo>
                    <a:pt x="1274140" y="69894"/>
                  </a:lnTo>
                  <a:lnTo>
                    <a:pt x="1276915" y="69894"/>
                  </a:lnTo>
                  <a:lnTo>
                    <a:pt x="1276915" y="116635"/>
                  </a:lnTo>
                  <a:close/>
                </a:path>
                <a:path w="1644650" h="120650">
                  <a:moveTo>
                    <a:pt x="1300222" y="72669"/>
                  </a:moveTo>
                  <a:lnTo>
                    <a:pt x="1276915" y="72669"/>
                  </a:lnTo>
                  <a:lnTo>
                    <a:pt x="1276915" y="69894"/>
                  </a:lnTo>
                  <a:lnTo>
                    <a:pt x="1301976" y="69894"/>
                  </a:lnTo>
                  <a:lnTo>
                    <a:pt x="1299470" y="71084"/>
                  </a:lnTo>
                  <a:lnTo>
                    <a:pt x="1300222" y="72669"/>
                  </a:lnTo>
                  <a:close/>
                </a:path>
                <a:path w="1644650" h="120650">
                  <a:moveTo>
                    <a:pt x="1345711" y="119410"/>
                  </a:moveTo>
                  <a:lnTo>
                    <a:pt x="1322422" y="119410"/>
                  </a:lnTo>
                  <a:lnTo>
                    <a:pt x="1299470" y="71084"/>
                  </a:lnTo>
                  <a:lnTo>
                    <a:pt x="1301976" y="69894"/>
                  </a:lnTo>
                  <a:lnTo>
                    <a:pt x="1301976" y="72669"/>
                  </a:lnTo>
                  <a:lnTo>
                    <a:pt x="1303294" y="72669"/>
                  </a:lnTo>
                  <a:lnTo>
                    <a:pt x="1324176" y="116635"/>
                  </a:lnTo>
                  <a:lnTo>
                    <a:pt x="1338169" y="116635"/>
                  </a:lnTo>
                  <a:lnTo>
                    <a:pt x="1338768" y="117856"/>
                  </a:lnTo>
                  <a:lnTo>
                    <a:pt x="1344949" y="117856"/>
                  </a:lnTo>
                  <a:lnTo>
                    <a:pt x="1345711" y="119410"/>
                  </a:lnTo>
                  <a:close/>
                </a:path>
                <a:path w="1644650" h="120650">
                  <a:moveTo>
                    <a:pt x="1303294" y="72669"/>
                  </a:moveTo>
                  <a:lnTo>
                    <a:pt x="1301976" y="72669"/>
                  </a:lnTo>
                  <a:lnTo>
                    <a:pt x="1301976" y="69894"/>
                  </a:lnTo>
                  <a:lnTo>
                    <a:pt x="1303294" y="72669"/>
                  </a:lnTo>
                  <a:close/>
                </a:path>
                <a:path w="1644650" h="120650">
                  <a:moveTo>
                    <a:pt x="1324176" y="116635"/>
                  </a:moveTo>
                  <a:lnTo>
                    <a:pt x="1301976" y="69894"/>
                  </a:lnTo>
                  <a:lnTo>
                    <a:pt x="1305048" y="69894"/>
                  </a:lnTo>
                  <a:lnTo>
                    <a:pt x="1325930" y="113860"/>
                  </a:lnTo>
                  <a:lnTo>
                    <a:pt x="1324176" y="113860"/>
                  </a:lnTo>
                  <a:lnTo>
                    <a:pt x="1324176" y="116635"/>
                  </a:lnTo>
                  <a:close/>
                </a:path>
                <a:path w="1644650" h="120650">
                  <a:moveTo>
                    <a:pt x="1324176" y="116635"/>
                  </a:moveTo>
                  <a:lnTo>
                    <a:pt x="1324176" y="113860"/>
                  </a:lnTo>
                  <a:lnTo>
                    <a:pt x="1325930" y="113860"/>
                  </a:lnTo>
                  <a:lnTo>
                    <a:pt x="1326683" y="115444"/>
                  </a:lnTo>
                  <a:lnTo>
                    <a:pt x="1324176" y="116635"/>
                  </a:lnTo>
                  <a:close/>
                </a:path>
                <a:path w="1644650" h="120650">
                  <a:moveTo>
                    <a:pt x="1344949" y="117856"/>
                  </a:moveTo>
                  <a:lnTo>
                    <a:pt x="1338768" y="117856"/>
                  </a:lnTo>
                  <a:lnTo>
                    <a:pt x="1341259" y="116635"/>
                  </a:lnTo>
                  <a:lnTo>
                    <a:pt x="1341259" y="113860"/>
                  </a:lnTo>
                  <a:lnTo>
                    <a:pt x="1342989" y="113860"/>
                  </a:lnTo>
                  <a:lnTo>
                    <a:pt x="1344949" y="117856"/>
                  </a:lnTo>
                  <a:close/>
                </a:path>
                <a:path w="1644650" h="120650">
                  <a:moveTo>
                    <a:pt x="1379762" y="119410"/>
                  </a:moveTo>
                  <a:lnTo>
                    <a:pt x="1358603" y="119410"/>
                  </a:lnTo>
                  <a:lnTo>
                    <a:pt x="1358603" y="867"/>
                  </a:lnTo>
                  <a:lnTo>
                    <a:pt x="1379762" y="867"/>
                  </a:lnTo>
                  <a:lnTo>
                    <a:pt x="1379762" y="3642"/>
                  </a:lnTo>
                  <a:lnTo>
                    <a:pt x="1361378" y="3642"/>
                  </a:lnTo>
                  <a:lnTo>
                    <a:pt x="1361378" y="116635"/>
                  </a:lnTo>
                  <a:lnTo>
                    <a:pt x="1379762" y="116635"/>
                  </a:lnTo>
                  <a:lnTo>
                    <a:pt x="1379762" y="119410"/>
                  </a:lnTo>
                  <a:close/>
                </a:path>
                <a:path w="1644650" h="120650">
                  <a:moveTo>
                    <a:pt x="1379762" y="58602"/>
                  </a:moveTo>
                  <a:lnTo>
                    <a:pt x="1379762" y="54350"/>
                  </a:lnTo>
                  <a:lnTo>
                    <a:pt x="1425838" y="867"/>
                  </a:lnTo>
                  <a:lnTo>
                    <a:pt x="1452450" y="867"/>
                  </a:lnTo>
                  <a:lnTo>
                    <a:pt x="1451621" y="1821"/>
                  </a:lnTo>
                  <a:lnTo>
                    <a:pt x="1444267" y="1821"/>
                  </a:lnTo>
                  <a:lnTo>
                    <a:pt x="1442684" y="3642"/>
                  </a:lnTo>
                  <a:lnTo>
                    <a:pt x="1427110" y="3642"/>
                  </a:lnTo>
                  <a:lnTo>
                    <a:pt x="1379762" y="58602"/>
                  </a:lnTo>
                  <a:close/>
                </a:path>
                <a:path w="1644650" h="120650">
                  <a:moveTo>
                    <a:pt x="1447818" y="118097"/>
                  </a:moveTo>
                  <a:lnTo>
                    <a:pt x="1404248" y="47851"/>
                  </a:lnTo>
                  <a:lnTo>
                    <a:pt x="1444267" y="1821"/>
                  </a:lnTo>
                  <a:lnTo>
                    <a:pt x="1446361" y="3642"/>
                  </a:lnTo>
                  <a:lnTo>
                    <a:pt x="1407685" y="48128"/>
                  </a:lnTo>
                  <a:lnTo>
                    <a:pt x="1450177" y="116635"/>
                  </a:lnTo>
                  <a:lnTo>
                    <a:pt x="1447818" y="118097"/>
                  </a:lnTo>
                  <a:close/>
                </a:path>
                <a:path w="1644650" h="120650">
                  <a:moveTo>
                    <a:pt x="1447625" y="6417"/>
                  </a:moveTo>
                  <a:lnTo>
                    <a:pt x="1446361" y="6417"/>
                  </a:lnTo>
                  <a:lnTo>
                    <a:pt x="1446361" y="3642"/>
                  </a:lnTo>
                  <a:lnTo>
                    <a:pt x="1444267" y="1821"/>
                  </a:lnTo>
                  <a:lnTo>
                    <a:pt x="1451621" y="1821"/>
                  </a:lnTo>
                  <a:lnTo>
                    <a:pt x="1447625" y="6417"/>
                  </a:lnTo>
                  <a:close/>
                </a:path>
                <a:path w="1644650" h="120650">
                  <a:moveTo>
                    <a:pt x="1364153" y="116635"/>
                  </a:moveTo>
                  <a:lnTo>
                    <a:pt x="1361378" y="116635"/>
                  </a:lnTo>
                  <a:lnTo>
                    <a:pt x="1361378" y="3642"/>
                  </a:lnTo>
                  <a:lnTo>
                    <a:pt x="1364153" y="3642"/>
                  </a:lnTo>
                  <a:lnTo>
                    <a:pt x="1364153" y="116635"/>
                  </a:lnTo>
                  <a:close/>
                </a:path>
                <a:path w="1644650" h="120650">
                  <a:moveTo>
                    <a:pt x="1374212" y="116635"/>
                  </a:moveTo>
                  <a:lnTo>
                    <a:pt x="1364153" y="116635"/>
                  </a:lnTo>
                  <a:lnTo>
                    <a:pt x="1364153" y="3642"/>
                  </a:lnTo>
                  <a:lnTo>
                    <a:pt x="1374212" y="3642"/>
                  </a:lnTo>
                  <a:lnTo>
                    <a:pt x="1374212" y="63390"/>
                  </a:lnTo>
                  <a:lnTo>
                    <a:pt x="1390357" y="63390"/>
                  </a:lnTo>
                  <a:lnTo>
                    <a:pt x="1374212" y="81588"/>
                  </a:lnTo>
                  <a:lnTo>
                    <a:pt x="1374212" y="116635"/>
                  </a:lnTo>
                  <a:close/>
                </a:path>
                <a:path w="1644650" h="120650">
                  <a:moveTo>
                    <a:pt x="1379300" y="63390"/>
                  </a:moveTo>
                  <a:lnTo>
                    <a:pt x="1374212" y="63390"/>
                  </a:lnTo>
                  <a:lnTo>
                    <a:pt x="1374212" y="3642"/>
                  </a:lnTo>
                  <a:lnTo>
                    <a:pt x="1376987" y="3642"/>
                  </a:lnTo>
                  <a:lnTo>
                    <a:pt x="1376987" y="57571"/>
                  </a:lnTo>
                  <a:lnTo>
                    <a:pt x="1375925" y="58804"/>
                  </a:lnTo>
                  <a:lnTo>
                    <a:pt x="1376987" y="59719"/>
                  </a:lnTo>
                  <a:lnTo>
                    <a:pt x="1376987" y="60615"/>
                  </a:lnTo>
                  <a:lnTo>
                    <a:pt x="1381690" y="60615"/>
                  </a:lnTo>
                  <a:lnTo>
                    <a:pt x="1379300" y="63390"/>
                  </a:lnTo>
                  <a:close/>
                </a:path>
                <a:path w="1644650" h="120650">
                  <a:moveTo>
                    <a:pt x="1376987" y="57571"/>
                  </a:moveTo>
                  <a:lnTo>
                    <a:pt x="1376987" y="3642"/>
                  </a:lnTo>
                  <a:lnTo>
                    <a:pt x="1379762" y="3642"/>
                  </a:lnTo>
                  <a:lnTo>
                    <a:pt x="1379762" y="54350"/>
                  </a:lnTo>
                  <a:lnTo>
                    <a:pt x="1376987" y="57571"/>
                  </a:lnTo>
                  <a:close/>
                </a:path>
                <a:path w="1644650" h="120650">
                  <a:moveTo>
                    <a:pt x="1381690" y="60615"/>
                  </a:moveTo>
                  <a:lnTo>
                    <a:pt x="1379762" y="60615"/>
                  </a:lnTo>
                  <a:lnTo>
                    <a:pt x="1379762" y="58602"/>
                  </a:lnTo>
                  <a:lnTo>
                    <a:pt x="1427110" y="3642"/>
                  </a:lnTo>
                  <a:lnTo>
                    <a:pt x="1427110" y="6417"/>
                  </a:lnTo>
                  <a:lnTo>
                    <a:pt x="1428382" y="6417"/>
                  </a:lnTo>
                  <a:lnTo>
                    <a:pt x="1381690" y="60615"/>
                  </a:lnTo>
                  <a:close/>
                </a:path>
                <a:path w="1644650" h="120650">
                  <a:moveTo>
                    <a:pt x="1428382" y="6417"/>
                  </a:moveTo>
                  <a:lnTo>
                    <a:pt x="1427110" y="6417"/>
                  </a:lnTo>
                  <a:lnTo>
                    <a:pt x="1427110" y="3642"/>
                  </a:lnTo>
                  <a:lnTo>
                    <a:pt x="1429204" y="5462"/>
                  </a:lnTo>
                  <a:lnTo>
                    <a:pt x="1428382" y="6417"/>
                  </a:lnTo>
                  <a:close/>
                </a:path>
                <a:path w="1644650" h="120650">
                  <a:moveTo>
                    <a:pt x="1390357" y="63390"/>
                  </a:moveTo>
                  <a:lnTo>
                    <a:pt x="1379300" y="63390"/>
                  </a:lnTo>
                  <a:lnTo>
                    <a:pt x="1429212" y="5453"/>
                  </a:lnTo>
                  <a:lnTo>
                    <a:pt x="1427110" y="3642"/>
                  </a:lnTo>
                  <a:lnTo>
                    <a:pt x="1442684" y="3642"/>
                  </a:lnTo>
                  <a:lnTo>
                    <a:pt x="1404248" y="47851"/>
                  </a:lnTo>
                  <a:lnTo>
                    <a:pt x="1408639" y="54931"/>
                  </a:lnTo>
                  <a:lnTo>
                    <a:pt x="1397862" y="54931"/>
                  </a:lnTo>
                  <a:lnTo>
                    <a:pt x="1390357" y="63390"/>
                  </a:lnTo>
                  <a:close/>
                </a:path>
                <a:path w="1644650" h="120650">
                  <a:moveTo>
                    <a:pt x="1407685" y="48128"/>
                  </a:moveTo>
                  <a:lnTo>
                    <a:pt x="1446361" y="3642"/>
                  </a:lnTo>
                  <a:lnTo>
                    <a:pt x="1446361" y="6417"/>
                  </a:lnTo>
                  <a:lnTo>
                    <a:pt x="1447625" y="6417"/>
                  </a:lnTo>
                  <a:lnTo>
                    <a:pt x="1412634" y="46665"/>
                  </a:lnTo>
                  <a:lnTo>
                    <a:pt x="1410043" y="46665"/>
                  </a:lnTo>
                  <a:lnTo>
                    <a:pt x="1407685" y="48128"/>
                  </a:lnTo>
                  <a:close/>
                </a:path>
                <a:path w="1644650" h="120650">
                  <a:moveTo>
                    <a:pt x="1409779" y="49948"/>
                  </a:moveTo>
                  <a:lnTo>
                    <a:pt x="1407685" y="48128"/>
                  </a:lnTo>
                  <a:lnTo>
                    <a:pt x="1410043" y="46665"/>
                  </a:lnTo>
                  <a:lnTo>
                    <a:pt x="1411122" y="48404"/>
                  </a:lnTo>
                  <a:lnTo>
                    <a:pt x="1409779" y="49948"/>
                  </a:lnTo>
                  <a:close/>
                </a:path>
                <a:path w="1644650" h="120650">
                  <a:moveTo>
                    <a:pt x="1411122" y="48404"/>
                  </a:moveTo>
                  <a:lnTo>
                    <a:pt x="1410043" y="46665"/>
                  </a:lnTo>
                  <a:lnTo>
                    <a:pt x="1412634" y="46665"/>
                  </a:lnTo>
                  <a:lnTo>
                    <a:pt x="1411122" y="48404"/>
                  </a:lnTo>
                  <a:close/>
                </a:path>
                <a:path w="1644650" h="120650">
                  <a:moveTo>
                    <a:pt x="1450177" y="116635"/>
                  </a:moveTo>
                  <a:lnTo>
                    <a:pt x="1407685" y="48128"/>
                  </a:lnTo>
                  <a:lnTo>
                    <a:pt x="1409779" y="49948"/>
                  </a:lnTo>
                  <a:lnTo>
                    <a:pt x="1412080" y="49948"/>
                  </a:lnTo>
                  <a:lnTo>
                    <a:pt x="1451721" y="113860"/>
                  </a:lnTo>
                  <a:lnTo>
                    <a:pt x="1450177" y="113860"/>
                  </a:lnTo>
                  <a:lnTo>
                    <a:pt x="1450177" y="116635"/>
                  </a:lnTo>
                  <a:close/>
                </a:path>
                <a:path w="1644650" h="120650">
                  <a:moveTo>
                    <a:pt x="1412080" y="49948"/>
                  </a:moveTo>
                  <a:lnTo>
                    <a:pt x="1409779" y="49948"/>
                  </a:lnTo>
                  <a:lnTo>
                    <a:pt x="1411122" y="48404"/>
                  </a:lnTo>
                  <a:lnTo>
                    <a:pt x="1412080" y="49948"/>
                  </a:lnTo>
                  <a:close/>
                </a:path>
                <a:path w="1644650" h="120650">
                  <a:moveTo>
                    <a:pt x="1378027" y="60615"/>
                  </a:moveTo>
                  <a:lnTo>
                    <a:pt x="1376987" y="59719"/>
                  </a:lnTo>
                  <a:lnTo>
                    <a:pt x="1376987" y="57571"/>
                  </a:lnTo>
                  <a:lnTo>
                    <a:pt x="1379762" y="54350"/>
                  </a:lnTo>
                  <a:lnTo>
                    <a:pt x="1379762" y="57840"/>
                  </a:lnTo>
                  <a:lnTo>
                    <a:pt x="1378027" y="57840"/>
                  </a:lnTo>
                  <a:lnTo>
                    <a:pt x="1378027" y="60615"/>
                  </a:lnTo>
                  <a:close/>
                </a:path>
                <a:path w="1644650" h="120650">
                  <a:moveTo>
                    <a:pt x="1376987" y="116635"/>
                  </a:moveTo>
                  <a:lnTo>
                    <a:pt x="1374212" y="116635"/>
                  </a:lnTo>
                  <a:lnTo>
                    <a:pt x="1374212" y="81588"/>
                  </a:lnTo>
                  <a:lnTo>
                    <a:pt x="1397862" y="54931"/>
                  </a:lnTo>
                  <a:lnTo>
                    <a:pt x="1400706" y="59574"/>
                  </a:lnTo>
                  <a:lnTo>
                    <a:pt x="1397452" y="59574"/>
                  </a:lnTo>
                  <a:lnTo>
                    <a:pt x="1395086" y="61024"/>
                  </a:lnTo>
                  <a:lnTo>
                    <a:pt x="1395527" y="61744"/>
                  </a:lnTo>
                  <a:lnTo>
                    <a:pt x="1376987" y="82641"/>
                  </a:lnTo>
                  <a:lnTo>
                    <a:pt x="1376987" y="116635"/>
                  </a:lnTo>
                  <a:close/>
                </a:path>
                <a:path w="1644650" h="120650">
                  <a:moveTo>
                    <a:pt x="1446911" y="116635"/>
                  </a:moveTo>
                  <a:lnTo>
                    <a:pt x="1432399" y="116635"/>
                  </a:lnTo>
                  <a:lnTo>
                    <a:pt x="1434766" y="115185"/>
                  </a:lnTo>
                  <a:lnTo>
                    <a:pt x="1397862" y="54931"/>
                  </a:lnTo>
                  <a:lnTo>
                    <a:pt x="1408639" y="54931"/>
                  </a:lnTo>
                  <a:lnTo>
                    <a:pt x="1446911" y="116635"/>
                  </a:lnTo>
                  <a:close/>
                </a:path>
                <a:path w="1644650" h="120650">
                  <a:moveTo>
                    <a:pt x="1376987" y="59719"/>
                  </a:moveTo>
                  <a:lnTo>
                    <a:pt x="1375925" y="58804"/>
                  </a:lnTo>
                  <a:lnTo>
                    <a:pt x="1376987" y="57571"/>
                  </a:lnTo>
                  <a:lnTo>
                    <a:pt x="1376987" y="59719"/>
                  </a:lnTo>
                  <a:close/>
                </a:path>
                <a:path w="1644650" h="120650">
                  <a:moveTo>
                    <a:pt x="1378027" y="60615"/>
                  </a:moveTo>
                  <a:lnTo>
                    <a:pt x="1378027" y="57840"/>
                  </a:lnTo>
                  <a:lnTo>
                    <a:pt x="1379762" y="57840"/>
                  </a:lnTo>
                  <a:lnTo>
                    <a:pt x="1379762" y="58602"/>
                  </a:lnTo>
                  <a:lnTo>
                    <a:pt x="1378027" y="60615"/>
                  </a:lnTo>
                  <a:close/>
                </a:path>
                <a:path w="1644650" h="120650">
                  <a:moveTo>
                    <a:pt x="1379762" y="60615"/>
                  </a:moveTo>
                  <a:lnTo>
                    <a:pt x="1378027" y="60615"/>
                  </a:lnTo>
                  <a:lnTo>
                    <a:pt x="1379762" y="58602"/>
                  </a:lnTo>
                  <a:lnTo>
                    <a:pt x="1379762" y="60615"/>
                  </a:lnTo>
                  <a:close/>
                </a:path>
                <a:path w="1644650" h="120650">
                  <a:moveTo>
                    <a:pt x="1395527" y="61744"/>
                  </a:moveTo>
                  <a:lnTo>
                    <a:pt x="1395086" y="61024"/>
                  </a:lnTo>
                  <a:lnTo>
                    <a:pt x="1397452" y="59574"/>
                  </a:lnTo>
                  <a:lnTo>
                    <a:pt x="1395527" y="61744"/>
                  </a:lnTo>
                  <a:close/>
                </a:path>
                <a:path w="1644650" h="120650">
                  <a:moveTo>
                    <a:pt x="1397042" y="64218"/>
                  </a:moveTo>
                  <a:lnTo>
                    <a:pt x="1395527" y="61744"/>
                  </a:lnTo>
                  <a:lnTo>
                    <a:pt x="1397452" y="59574"/>
                  </a:lnTo>
                  <a:lnTo>
                    <a:pt x="1398967" y="62048"/>
                  </a:lnTo>
                  <a:lnTo>
                    <a:pt x="1397042" y="64218"/>
                  </a:lnTo>
                  <a:close/>
                </a:path>
                <a:path w="1644650" h="120650">
                  <a:moveTo>
                    <a:pt x="1398967" y="62048"/>
                  </a:moveTo>
                  <a:lnTo>
                    <a:pt x="1397452" y="59574"/>
                  </a:lnTo>
                  <a:lnTo>
                    <a:pt x="1399528" y="61416"/>
                  </a:lnTo>
                  <a:lnTo>
                    <a:pt x="1398967" y="62048"/>
                  </a:lnTo>
                  <a:close/>
                </a:path>
                <a:path w="1644650" h="120650">
                  <a:moveTo>
                    <a:pt x="1432399" y="116635"/>
                  </a:moveTo>
                  <a:lnTo>
                    <a:pt x="1398967" y="62048"/>
                  </a:lnTo>
                  <a:lnTo>
                    <a:pt x="1399528" y="61416"/>
                  </a:lnTo>
                  <a:lnTo>
                    <a:pt x="1397452" y="59574"/>
                  </a:lnTo>
                  <a:lnTo>
                    <a:pt x="1400706" y="59574"/>
                  </a:lnTo>
                  <a:lnTo>
                    <a:pt x="1433954" y="113860"/>
                  </a:lnTo>
                  <a:lnTo>
                    <a:pt x="1432399" y="113860"/>
                  </a:lnTo>
                  <a:lnTo>
                    <a:pt x="1432399" y="116635"/>
                  </a:lnTo>
                  <a:close/>
                </a:path>
                <a:path w="1644650" h="120650">
                  <a:moveTo>
                    <a:pt x="1378027" y="60615"/>
                  </a:moveTo>
                  <a:lnTo>
                    <a:pt x="1376987" y="60615"/>
                  </a:lnTo>
                  <a:lnTo>
                    <a:pt x="1376987" y="59719"/>
                  </a:lnTo>
                  <a:lnTo>
                    <a:pt x="1378027" y="60615"/>
                  </a:lnTo>
                  <a:close/>
                </a:path>
                <a:path w="1644650" h="120650">
                  <a:moveTo>
                    <a:pt x="1379063" y="84483"/>
                  </a:moveTo>
                  <a:lnTo>
                    <a:pt x="1376987" y="82641"/>
                  </a:lnTo>
                  <a:lnTo>
                    <a:pt x="1395527" y="61744"/>
                  </a:lnTo>
                  <a:lnTo>
                    <a:pt x="1397042" y="64218"/>
                  </a:lnTo>
                  <a:lnTo>
                    <a:pt x="1380697" y="82641"/>
                  </a:lnTo>
                  <a:lnTo>
                    <a:pt x="1379762" y="82641"/>
                  </a:lnTo>
                  <a:lnTo>
                    <a:pt x="1379762" y="83695"/>
                  </a:lnTo>
                  <a:lnTo>
                    <a:pt x="1379063" y="84483"/>
                  </a:lnTo>
                  <a:close/>
                </a:path>
                <a:path w="1644650" h="120650">
                  <a:moveTo>
                    <a:pt x="1455163" y="119410"/>
                  </a:moveTo>
                  <a:lnTo>
                    <a:pt x="1430845" y="119410"/>
                  </a:lnTo>
                  <a:lnTo>
                    <a:pt x="1397042" y="64218"/>
                  </a:lnTo>
                  <a:lnTo>
                    <a:pt x="1398967" y="62048"/>
                  </a:lnTo>
                  <a:lnTo>
                    <a:pt x="1432399" y="116635"/>
                  </a:lnTo>
                  <a:lnTo>
                    <a:pt x="1446911" y="116635"/>
                  </a:lnTo>
                  <a:lnTo>
                    <a:pt x="1447818" y="118097"/>
                  </a:lnTo>
                  <a:lnTo>
                    <a:pt x="1454349" y="118097"/>
                  </a:lnTo>
                  <a:lnTo>
                    <a:pt x="1455163" y="119410"/>
                  </a:lnTo>
                  <a:close/>
                </a:path>
                <a:path w="1644650" h="120650">
                  <a:moveTo>
                    <a:pt x="1379762" y="116635"/>
                  </a:moveTo>
                  <a:lnTo>
                    <a:pt x="1376987" y="116635"/>
                  </a:lnTo>
                  <a:lnTo>
                    <a:pt x="1376987" y="82641"/>
                  </a:lnTo>
                  <a:lnTo>
                    <a:pt x="1379063" y="84483"/>
                  </a:lnTo>
                  <a:lnTo>
                    <a:pt x="1379762" y="84483"/>
                  </a:lnTo>
                  <a:lnTo>
                    <a:pt x="1379762" y="116635"/>
                  </a:lnTo>
                  <a:close/>
                </a:path>
                <a:path w="1644650" h="120650">
                  <a:moveTo>
                    <a:pt x="1379762" y="83695"/>
                  </a:moveTo>
                  <a:lnTo>
                    <a:pt x="1379762" y="82641"/>
                  </a:lnTo>
                  <a:lnTo>
                    <a:pt x="1380697" y="82641"/>
                  </a:lnTo>
                  <a:lnTo>
                    <a:pt x="1379762" y="83695"/>
                  </a:lnTo>
                  <a:close/>
                </a:path>
                <a:path w="1644650" h="120650">
                  <a:moveTo>
                    <a:pt x="1379762" y="84483"/>
                  </a:moveTo>
                  <a:lnTo>
                    <a:pt x="1379063" y="84483"/>
                  </a:lnTo>
                  <a:lnTo>
                    <a:pt x="1379762" y="83695"/>
                  </a:lnTo>
                  <a:lnTo>
                    <a:pt x="1379762" y="84483"/>
                  </a:lnTo>
                  <a:close/>
                </a:path>
                <a:path w="1644650" h="120650">
                  <a:moveTo>
                    <a:pt x="1432399" y="116635"/>
                  </a:moveTo>
                  <a:lnTo>
                    <a:pt x="1432399" y="113860"/>
                  </a:lnTo>
                  <a:lnTo>
                    <a:pt x="1433954" y="113860"/>
                  </a:lnTo>
                  <a:lnTo>
                    <a:pt x="1434766" y="115185"/>
                  </a:lnTo>
                  <a:lnTo>
                    <a:pt x="1432399" y="116635"/>
                  </a:lnTo>
                  <a:close/>
                </a:path>
                <a:path w="1644650" h="120650">
                  <a:moveTo>
                    <a:pt x="1454349" y="118097"/>
                  </a:moveTo>
                  <a:lnTo>
                    <a:pt x="1447818" y="118097"/>
                  </a:lnTo>
                  <a:lnTo>
                    <a:pt x="1450177" y="116635"/>
                  </a:lnTo>
                  <a:lnTo>
                    <a:pt x="1450177" y="113860"/>
                  </a:lnTo>
                  <a:lnTo>
                    <a:pt x="1451721" y="113860"/>
                  </a:lnTo>
                  <a:lnTo>
                    <a:pt x="1454349" y="118097"/>
                  </a:lnTo>
                  <a:close/>
                </a:path>
                <a:path w="1644650" h="120650">
                  <a:moveTo>
                    <a:pt x="1541750" y="119410"/>
                  </a:moveTo>
                  <a:lnTo>
                    <a:pt x="1463531" y="119410"/>
                  </a:lnTo>
                  <a:lnTo>
                    <a:pt x="1463531" y="867"/>
                  </a:lnTo>
                  <a:lnTo>
                    <a:pt x="1541750" y="867"/>
                  </a:lnTo>
                  <a:lnTo>
                    <a:pt x="1541750" y="3642"/>
                  </a:lnTo>
                  <a:lnTo>
                    <a:pt x="1466306" y="3642"/>
                  </a:lnTo>
                  <a:lnTo>
                    <a:pt x="1466306" y="116635"/>
                  </a:lnTo>
                  <a:lnTo>
                    <a:pt x="1541750" y="116635"/>
                  </a:lnTo>
                  <a:lnTo>
                    <a:pt x="1541750" y="119410"/>
                  </a:lnTo>
                  <a:close/>
                </a:path>
                <a:path w="1644650" h="120650">
                  <a:moveTo>
                    <a:pt x="1469081" y="116635"/>
                  </a:moveTo>
                  <a:lnTo>
                    <a:pt x="1466306" y="116635"/>
                  </a:lnTo>
                  <a:lnTo>
                    <a:pt x="1466306" y="3642"/>
                  </a:lnTo>
                  <a:lnTo>
                    <a:pt x="1469081" y="3642"/>
                  </a:lnTo>
                  <a:lnTo>
                    <a:pt x="1469081" y="116635"/>
                  </a:lnTo>
                  <a:close/>
                </a:path>
                <a:path w="1644650" h="120650">
                  <a:moveTo>
                    <a:pt x="1536200" y="116635"/>
                  </a:moveTo>
                  <a:lnTo>
                    <a:pt x="1469081" y="116635"/>
                  </a:lnTo>
                  <a:lnTo>
                    <a:pt x="1469081" y="3642"/>
                  </a:lnTo>
                  <a:lnTo>
                    <a:pt x="1536200" y="3642"/>
                  </a:lnTo>
                  <a:lnTo>
                    <a:pt x="1536200" y="15695"/>
                  </a:lnTo>
                  <a:lnTo>
                    <a:pt x="1479140" y="15695"/>
                  </a:lnTo>
                  <a:lnTo>
                    <a:pt x="1479140" y="55585"/>
                  </a:lnTo>
                  <a:lnTo>
                    <a:pt x="1528136" y="55585"/>
                  </a:lnTo>
                  <a:lnTo>
                    <a:pt x="1528136" y="64778"/>
                  </a:lnTo>
                  <a:lnTo>
                    <a:pt x="1479140" y="64778"/>
                  </a:lnTo>
                  <a:lnTo>
                    <a:pt x="1479140" y="104668"/>
                  </a:lnTo>
                  <a:lnTo>
                    <a:pt x="1536200" y="104668"/>
                  </a:lnTo>
                  <a:lnTo>
                    <a:pt x="1536200" y="116635"/>
                  </a:lnTo>
                  <a:close/>
                </a:path>
                <a:path w="1644650" h="120650">
                  <a:moveTo>
                    <a:pt x="1538975" y="18470"/>
                  </a:moveTo>
                  <a:lnTo>
                    <a:pt x="1536200" y="18470"/>
                  </a:lnTo>
                  <a:lnTo>
                    <a:pt x="1536200" y="3642"/>
                  </a:lnTo>
                  <a:lnTo>
                    <a:pt x="1538975" y="3642"/>
                  </a:lnTo>
                  <a:lnTo>
                    <a:pt x="1538975" y="18470"/>
                  </a:lnTo>
                  <a:close/>
                </a:path>
                <a:path w="1644650" h="120650">
                  <a:moveTo>
                    <a:pt x="1541750" y="21245"/>
                  </a:moveTo>
                  <a:lnTo>
                    <a:pt x="1484690" y="21245"/>
                  </a:lnTo>
                  <a:lnTo>
                    <a:pt x="1484690" y="18470"/>
                  </a:lnTo>
                  <a:lnTo>
                    <a:pt x="1538975" y="18470"/>
                  </a:lnTo>
                  <a:lnTo>
                    <a:pt x="1538975" y="3642"/>
                  </a:lnTo>
                  <a:lnTo>
                    <a:pt x="1541750" y="3642"/>
                  </a:lnTo>
                  <a:lnTo>
                    <a:pt x="1541750" y="21245"/>
                  </a:lnTo>
                  <a:close/>
                </a:path>
                <a:path w="1644650" h="120650">
                  <a:moveTo>
                    <a:pt x="1528136" y="55585"/>
                  </a:moveTo>
                  <a:lnTo>
                    <a:pt x="1479140" y="55585"/>
                  </a:lnTo>
                  <a:lnTo>
                    <a:pt x="1479140" y="15695"/>
                  </a:lnTo>
                  <a:lnTo>
                    <a:pt x="1536200" y="15695"/>
                  </a:lnTo>
                  <a:lnTo>
                    <a:pt x="1536200" y="18470"/>
                  </a:lnTo>
                  <a:lnTo>
                    <a:pt x="1481915" y="18470"/>
                  </a:lnTo>
                  <a:lnTo>
                    <a:pt x="1481915" y="52811"/>
                  </a:lnTo>
                  <a:lnTo>
                    <a:pt x="1528136" y="52811"/>
                  </a:lnTo>
                  <a:lnTo>
                    <a:pt x="1528136" y="55585"/>
                  </a:lnTo>
                  <a:close/>
                </a:path>
                <a:path w="1644650" h="120650">
                  <a:moveTo>
                    <a:pt x="1484690" y="52811"/>
                  </a:moveTo>
                  <a:lnTo>
                    <a:pt x="1481915" y="52811"/>
                  </a:lnTo>
                  <a:lnTo>
                    <a:pt x="1481915" y="18470"/>
                  </a:lnTo>
                  <a:lnTo>
                    <a:pt x="1484690" y="18470"/>
                  </a:lnTo>
                  <a:lnTo>
                    <a:pt x="1484690" y="52811"/>
                  </a:lnTo>
                  <a:close/>
                </a:path>
                <a:path w="1644650" h="120650">
                  <a:moveTo>
                    <a:pt x="1533685" y="70327"/>
                  </a:moveTo>
                  <a:lnTo>
                    <a:pt x="1484690" y="70327"/>
                  </a:lnTo>
                  <a:lnTo>
                    <a:pt x="1484690" y="67553"/>
                  </a:lnTo>
                  <a:lnTo>
                    <a:pt x="1530911" y="67553"/>
                  </a:lnTo>
                  <a:lnTo>
                    <a:pt x="1530911" y="52811"/>
                  </a:lnTo>
                  <a:lnTo>
                    <a:pt x="1484690" y="52811"/>
                  </a:lnTo>
                  <a:lnTo>
                    <a:pt x="1484690" y="50036"/>
                  </a:lnTo>
                  <a:lnTo>
                    <a:pt x="1533685" y="50036"/>
                  </a:lnTo>
                  <a:lnTo>
                    <a:pt x="1533685" y="70327"/>
                  </a:lnTo>
                  <a:close/>
                </a:path>
                <a:path w="1644650" h="120650">
                  <a:moveTo>
                    <a:pt x="1530911" y="67553"/>
                  </a:moveTo>
                  <a:lnTo>
                    <a:pt x="1528136" y="67553"/>
                  </a:lnTo>
                  <a:lnTo>
                    <a:pt x="1528136" y="52811"/>
                  </a:lnTo>
                  <a:lnTo>
                    <a:pt x="1530911" y="52811"/>
                  </a:lnTo>
                  <a:lnTo>
                    <a:pt x="1530911" y="67553"/>
                  </a:lnTo>
                  <a:close/>
                </a:path>
                <a:path w="1644650" h="120650">
                  <a:moveTo>
                    <a:pt x="1536200" y="104668"/>
                  </a:moveTo>
                  <a:lnTo>
                    <a:pt x="1479140" y="104668"/>
                  </a:lnTo>
                  <a:lnTo>
                    <a:pt x="1479140" y="64778"/>
                  </a:lnTo>
                  <a:lnTo>
                    <a:pt x="1528136" y="64778"/>
                  </a:lnTo>
                  <a:lnTo>
                    <a:pt x="1528136" y="67553"/>
                  </a:lnTo>
                  <a:lnTo>
                    <a:pt x="1481915" y="67553"/>
                  </a:lnTo>
                  <a:lnTo>
                    <a:pt x="1481915" y="101893"/>
                  </a:lnTo>
                  <a:lnTo>
                    <a:pt x="1536200" y="101893"/>
                  </a:lnTo>
                  <a:lnTo>
                    <a:pt x="1536200" y="104668"/>
                  </a:lnTo>
                  <a:close/>
                </a:path>
                <a:path w="1644650" h="120650">
                  <a:moveTo>
                    <a:pt x="1484690" y="101893"/>
                  </a:moveTo>
                  <a:lnTo>
                    <a:pt x="1481915" y="101893"/>
                  </a:lnTo>
                  <a:lnTo>
                    <a:pt x="1481915" y="67553"/>
                  </a:lnTo>
                  <a:lnTo>
                    <a:pt x="1484690" y="67553"/>
                  </a:lnTo>
                  <a:lnTo>
                    <a:pt x="1484690" y="101893"/>
                  </a:lnTo>
                  <a:close/>
                </a:path>
                <a:path w="1644650" h="120650">
                  <a:moveTo>
                    <a:pt x="1541750" y="116635"/>
                  </a:moveTo>
                  <a:lnTo>
                    <a:pt x="1538975" y="116635"/>
                  </a:lnTo>
                  <a:lnTo>
                    <a:pt x="1538975" y="101893"/>
                  </a:lnTo>
                  <a:lnTo>
                    <a:pt x="1484690" y="101893"/>
                  </a:lnTo>
                  <a:lnTo>
                    <a:pt x="1484690" y="99118"/>
                  </a:lnTo>
                  <a:lnTo>
                    <a:pt x="1541750" y="99118"/>
                  </a:lnTo>
                  <a:lnTo>
                    <a:pt x="1541750" y="116635"/>
                  </a:lnTo>
                  <a:close/>
                </a:path>
                <a:path w="1644650" h="120650">
                  <a:moveTo>
                    <a:pt x="1538975" y="116635"/>
                  </a:moveTo>
                  <a:lnTo>
                    <a:pt x="1536200" y="116635"/>
                  </a:lnTo>
                  <a:lnTo>
                    <a:pt x="1536200" y="101893"/>
                  </a:lnTo>
                  <a:lnTo>
                    <a:pt x="1538975" y="101893"/>
                  </a:lnTo>
                  <a:lnTo>
                    <a:pt x="1538975" y="116635"/>
                  </a:lnTo>
                  <a:close/>
                </a:path>
                <a:path w="1644650" h="120650">
                  <a:moveTo>
                    <a:pt x="1607228" y="119410"/>
                  </a:moveTo>
                  <a:lnTo>
                    <a:pt x="1558400" y="119410"/>
                  </a:lnTo>
                  <a:lnTo>
                    <a:pt x="1558400" y="867"/>
                  </a:lnTo>
                  <a:lnTo>
                    <a:pt x="1607288" y="867"/>
                  </a:lnTo>
                  <a:lnTo>
                    <a:pt x="1612319" y="1512"/>
                  </a:lnTo>
                  <a:lnTo>
                    <a:pt x="1619521" y="3642"/>
                  </a:lnTo>
                  <a:lnTo>
                    <a:pt x="1561175" y="3642"/>
                  </a:lnTo>
                  <a:lnTo>
                    <a:pt x="1561175" y="116635"/>
                  </a:lnTo>
                  <a:lnTo>
                    <a:pt x="1619497" y="116635"/>
                  </a:lnTo>
                  <a:lnTo>
                    <a:pt x="1612243" y="118765"/>
                  </a:lnTo>
                  <a:lnTo>
                    <a:pt x="1607228" y="119410"/>
                  </a:lnTo>
                  <a:close/>
                </a:path>
                <a:path w="1644650" h="120650">
                  <a:moveTo>
                    <a:pt x="1563950" y="116635"/>
                  </a:moveTo>
                  <a:lnTo>
                    <a:pt x="1561175" y="116635"/>
                  </a:lnTo>
                  <a:lnTo>
                    <a:pt x="1561175" y="3642"/>
                  </a:lnTo>
                  <a:lnTo>
                    <a:pt x="1563950" y="3642"/>
                  </a:lnTo>
                  <a:lnTo>
                    <a:pt x="1563950" y="116635"/>
                  </a:lnTo>
                  <a:close/>
                </a:path>
                <a:path w="1644650" h="120650">
                  <a:moveTo>
                    <a:pt x="1606962" y="116635"/>
                  </a:moveTo>
                  <a:lnTo>
                    <a:pt x="1563950" y="116635"/>
                  </a:lnTo>
                  <a:lnTo>
                    <a:pt x="1563950" y="3642"/>
                  </a:lnTo>
                  <a:lnTo>
                    <a:pt x="1607020" y="3642"/>
                  </a:lnTo>
                  <a:lnTo>
                    <a:pt x="1611789" y="4249"/>
                  </a:lnTo>
                  <a:lnTo>
                    <a:pt x="1619119" y="6417"/>
                  </a:lnTo>
                  <a:lnTo>
                    <a:pt x="1606752" y="6417"/>
                  </a:lnTo>
                  <a:lnTo>
                    <a:pt x="1611259" y="6986"/>
                  </a:lnTo>
                  <a:lnTo>
                    <a:pt x="1618945" y="9259"/>
                  </a:lnTo>
                  <a:lnTo>
                    <a:pt x="1622251" y="10747"/>
                  </a:lnTo>
                  <a:lnTo>
                    <a:pt x="1627773" y="14411"/>
                  </a:lnTo>
                  <a:lnTo>
                    <a:pt x="1629080" y="15609"/>
                  </a:lnTo>
                  <a:lnTo>
                    <a:pt x="1574009" y="15609"/>
                  </a:lnTo>
                  <a:lnTo>
                    <a:pt x="1574009" y="104668"/>
                  </a:lnTo>
                  <a:lnTo>
                    <a:pt x="1628994" y="104668"/>
                  </a:lnTo>
                  <a:lnTo>
                    <a:pt x="1627764" y="105802"/>
                  </a:lnTo>
                  <a:lnTo>
                    <a:pt x="1622241" y="109519"/>
                  </a:lnTo>
                  <a:lnTo>
                    <a:pt x="1618928" y="111018"/>
                  </a:lnTo>
                  <a:lnTo>
                    <a:pt x="1611190" y="113290"/>
                  </a:lnTo>
                  <a:lnTo>
                    <a:pt x="1606696" y="113860"/>
                  </a:lnTo>
                  <a:lnTo>
                    <a:pt x="1619098" y="113860"/>
                  </a:lnTo>
                  <a:lnTo>
                    <a:pt x="1611717" y="116028"/>
                  </a:lnTo>
                  <a:lnTo>
                    <a:pt x="1606962" y="116635"/>
                  </a:lnTo>
                  <a:close/>
                </a:path>
                <a:path w="1644650" h="120650">
                  <a:moveTo>
                    <a:pt x="1619497" y="116635"/>
                  </a:moveTo>
                  <a:lnTo>
                    <a:pt x="1606962" y="116635"/>
                  </a:lnTo>
                  <a:lnTo>
                    <a:pt x="1611717" y="116028"/>
                  </a:lnTo>
                  <a:lnTo>
                    <a:pt x="1619984" y="113600"/>
                  </a:lnTo>
                  <a:lnTo>
                    <a:pt x="1641838" y="37510"/>
                  </a:lnTo>
                  <a:lnTo>
                    <a:pt x="1641697" y="36123"/>
                  </a:lnTo>
                  <a:lnTo>
                    <a:pt x="1611789" y="4249"/>
                  </a:lnTo>
                  <a:lnTo>
                    <a:pt x="1607020" y="3642"/>
                  </a:lnTo>
                  <a:lnTo>
                    <a:pt x="1619521" y="3642"/>
                  </a:lnTo>
                  <a:lnTo>
                    <a:pt x="1644330" y="34947"/>
                  </a:lnTo>
                  <a:lnTo>
                    <a:pt x="1644630" y="37510"/>
                  </a:lnTo>
                  <a:lnTo>
                    <a:pt x="1644630" y="82708"/>
                  </a:lnTo>
                  <a:lnTo>
                    <a:pt x="1621040" y="116181"/>
                  </a:lnTo>
                  <a:lnTo>
                    <a:pt x="1619497" y="116635"/>
                  </a:lnTo>
                  <a:close/>
                </a:path>
                <a:path w="1644650" h="120650">
                  <a:moveTo>
                    <a:pt x="1619098" y="113860"/>
                  </a:moveTo>
                  <a:lnTo>
                    <a:pt x="1606696" y="113860"/>
                  </a:lnTo>
                  <a:lnTo>
                    <a:pt x="1611190" y="113290"/>
                  </a:lnTo>
                  <a:lnTo>
                    <a:pt x="1618928" y="111018"/>
                  </a:lnTo>
                  <a:lnTo>
                    <a:pt x="1639045" y="37510"/>
                  </a:lnTo>
                  <a:lnTo>
                    <a:pt x="1638904" y="36123"/>
                  </a:lnTo>
                  <a:lnTo>
                    <a:pt x="1611259" y="6986"/>
                  </a:lnTo>
                  <a:lnTo>
                    <a:pt x="1606752" y="6417"/>
                  </a:lnTo>
                  <a:lnTo>
                    <a:pt x="1619119" y="6417"/>
                  </a:lnTo>
                  <a:lnTo>
                    <a:pt x="1641838" y="37510"/>
                  </a:lnTo>
                  <a:lnTo>
                    <a:pt x="1641837" y="82708"/>
                  </a:lnTo>
                  <a:lnTo>
                    <a:pt x="1619984" y="113600"/>
                  </a:lnTo>
                  <a:lnTo>
                    <a:pt x="1619098" y="113860"/>
                  </a:lnTo>
                  <a:close/>
                </a:path>
                <a:path w="1644650" h="120650">
                  <a:moveTo>
                    <a:pt x="1607424" y="104668"/>
                  </a:moveTo>
                  <a:lnTo>
                    <a:pt x="1574009" y="104668"/>
                  </a:lnTo>
                  <a:lnTo>
                    <a:pt x="1574009" y="15609"/>
                  </a:lnTo>
                  <a:lnTo>
                    <a:pt x="1607337" y="15609"/>
                  </a:lnTo>
                  <a:lnTo>
                    <a:pt x="1611755" y="16416"/>
                  </a:lnTo>
                  <a:lnTo>
                    <a:pt x="1616045" y="18384"/>
                  </a:lnTo>
                  <a:lnTo>
                    <a:pt x="1576784" y="18384"/>
                  </a:lnTo>
                  <a:lnTo>
                    <a:pt x="1576784" y="101893"/>
                  </a:lnTo>
                  <a:lnTo>
                    <a:pt x="1616132" y="101893"/>
                  </a:lnTo>
                  <a:lnTo>
                    <a:pt x="1611842" y="103861"/>
                  </a:lnTo>
                  <a:lnTo>
                    <a:pt x="1607424" y="104668"/>
                  </a:lnTo>
                  <a:close/>
                </a:path>
                <a:path w="1644650" h="120650">
                  <a:moveTo>
                    <a:pt x="1628994" y="104668"/>
                  </a:moveTo>
                  <a:lnTo>
                    <a:pt x="1607424" y="104668"/>
                  </a:lnTo>
                  <a:lnTo>
                    <a:pt x="1611842" y="103861"/>
                  </a:lnTo>
                  <a:lnTo>
                    <a:pt x="1618895" y="100625"/>
                  </a:lnTo>
                  <a:lnTo>
                    <a:pt x="1629075" y="82708"/>
                  </a:lnTo>
                  <a:lnTo>
                    <a:pt x="1629075" y="37510"/>
                  </a:lnTo>
                  <a:lnTo>
                    <a:pt x="1607337" y="15609"/>
                  </a:lnTo>
                  <a:lnTo>
                    <a:pt x="1629080" y="15609"/>
                  </a:lnTo>
                  <a:lnTo>
                    <a:pt x="1639045" y="37510"/>
                  </a:lnTo>
                  <a:lnTo>
                    <a:pt x="1639044" y="82708"/>
                  </a:lnTo>
                  <a:lnTo>
                    <a:pt x="1630032" y="103710"/>
                  </a:lnTo>
                  <a:lnTo>
                    <a:pt x="1628994" y="104668"/>
                  </a:lnTo>
                  <a:close/>
                </a:path>
                <a:path w="1644650" h="120650">
                  <a:moveTo>
                    <a:pt x="1579559" y="101893"/>
                  </a:moveTo>
                  <a:lnTo>
                    <a:pt x="1576784" y="101893"/>
                  </a:lnTo>
                  <a:lnTo>
                    <a:pt x="1576784" y="18384"/>
                  </a:lnTo>
                  <a:lnTo>
                    <a:pt x="1579559" y="18384"/>
                  </a:lnTo>
                  <a:lnTo>
                    <a:pt x="1579559" y="101893"/>
                  </a:lnTo>
                  <a:close/>
                </a:path>
                <a:path w="1644650" h="120650">
                  <a:moveTo>
                    <a:pt x="1607020" y="101893"/>
                  </a:moveTo>
                  <a:lnTo>
                    <a:pt x="1579559" y="101893"/>
                  </a:lnTo>
                  <a:lnTo>
                    <a:pt x="1579559" y="99118"/>
                  </a:lnTo>
                  <a:lnTo>
                    <a:pt x="1606616" y="99118"/>
                  </a:lnTo>
                  <a:lnTo>
                    <a:pt x="1610262" y="98479"/>
                  </a:lnTo>
                  <a:lnTo>
                    <a:pt x="1623455" y="37510"/>
                  </a:lnTo>
                  <a:lnTo>
                    <a:pt x="1623223" y="35900"/>
                  </a:lnTo>
                  <a:lnTo>
                    <a:pt x="1606529" y="21159"/>
                  </a:lnTo>
                  <a:lnTo>
                    <a:pt x="1579559" y="21159"/>
                  </a:lnTo>
                  <a:lnTo>
                    <a:pt x="1579559" y="18384"/>
                  </a:lnTo>
                  <a:lnTo>
                    <a:pt x="1606933" y="18384"/>
                  </a:lnTo>
                  <a:lnTo>
                    <a:pt x="1610965" y="19106"/>
                  </a:lnTo>
                  <a:lnTo>
                    <a:pt x="1626266" y="37510"/>
                  </a:lnTo>
                  <a:lnTo>
                    <a:pt x="1626265" y="82708"/>
                  </a:lnTo>
                  <a:lnTo>
                    <a:pt x="1611052" y="101170"/>
                  </a:lnTo>
                  <a:lnTo>
                    <a:pt x="1607020" y="101893"/>
                  </a:lnTo>
                  <a:close/>
                </a:path>
                <a:path w="1644650" h="120650">
                  <a:moveTo>
                    <a:pt x="1616132" y="101893"/>
                  </a:moveTo>
                  <a:lnTo>
                    <a:pt x="1607020" y="101893"/>
                  </a:lnTo>
                  <a:lnTo>
                    <a:pt x="1611052" y="101170"/>
                  </a:lnTo>
                  <a:lnTo>
                    <a:pt x="1617353" y="98279"/>
                  </a:lnTo>
                  <a:lnTo>
                    <a:pt x="1626266" y="37510"/>
                  </a:lnTo>
                  <a:lnTo>
                    <a:pt x="1625967" y="35424"/>
                  </a:lnTo>
                  <a:lnTo>
                    <a:pt x="1606933" y="18384"/>
                  </a:lnTo>
                  <a:lnTo>
                    <a:pt x="1616045" y="18384"/>
                  </a:lnTo>
                  <a:lnTo>
                    <a:pt x="1629075" y="37510"/>
                  </a:lnTo>
                  <a:lnTo>
                    <a:pt x="1629075" y="82708"/>
                  </a:lnTo>
                  <a:lnTo>
                    <a:pt x="1618895" y="100625"/>
                  </a:lnTo>
                  <a:lnTo>
                    <a:pt x="1616132" y="101893"/>
                  </a:lnTo>
                  <a:close/>
                </a:path>
              </a:pathLst>
            </a:custGeom>
            <a:solidFill>
              <a:srgbClr val="252423"/>
            </a:solidFill>
          </p:spPr>
          <p:txBody>
            <a:bodyPr wrap="square" lIns="0" tIns="0" rIns="0" bIns="0" rtlCol="0"/>
            <a:lstStyle/>
            <a:p>
              <a:endParaRPr/>
            </a:p>
          </p:txBody>
        </p:sp>
      </p:grpSp>
      <p:sp>
        <p:nvSpPr>
          <p:cNvPr id="86" name="object 86"/>
          <p:cNvSpPr txBox="1"/>
          <p:nvPr/>
        </p:nvSpPr>
        <p:spPr>
          <a:xfrm>
            <a:off x="3716077" y="281982"/>
            <a:ext cx="2992958" cy="1598295"/>
          </a:xfrm>
          <a:prstGeom prst="rect">
            <a:avLst/>
          </a:prstGeom>
        </p:spPr>
        <p:txBody>
          <a:bodyPr vert="horz" wrap="square" lIns="0" tIns="12065" rIns="0" bIns="0" rtlCol="0">
            <a:spAutoFit/>
          </a:bodyPr>
          <a:lstStyle/>
          <a:p>
            <a:pPr marL="12700">
              <a:lnSpc>
                <a:spcPct val="100000"/>
              </a:lnSpc>
              <a:spcBef>
                <a:spcPts val="95"/>
              </a:spcBef>
            </a:pPr>
            <a:endParaRPr sz="2800" dirty="0">
              <a:latin typeface="Segoe UI"/>
              <a:cs typeface="Segoe UI"/>
            </a:endParaRPr>
          </a:p>
          <a:p>
            <a:pPr marL="108585">
              <a:lnSpc>
                <a:spcPct val="100000"/>
              </a:lnSpc>
              <a:spcBef>
                <a:spcPts val="3625"/>
              </a:spcBef>
              <a:tabLst>
                <a:tab pos="1983105" algn="l"/>
              </a:tabLst>
            </a:pPr>
            <a:r>
              <a:rPr sz="4500" spc="-25" dirty="0">
                <a:solidFill>
                  <a:srgbClr val="252423"/>
                </a:solidFill>
                <a:latin typeface="Trebuchet MS"/>
                <a:cs typeface="Trebuchet MS"/>
              </a:rPr>
              <a:t>46M</a:t>
            </a:r>
            <a:r>
              <a:rPr sz="4500" dirty="0">
                <a:solidFill>
                  <a:srgbClr val="252423"/>
                </a:solidFill>
                <a:latin typeface="Trebuchet MS"/>
                <a:cs typeface="Trebuchet MS"/>
              </a:rPr>
              <a:t>	</a:t>
            </a:r>
            <a:r>
              <a:rPr sz="4500" spc="-125" dirty="0">
                <a:solidFill>
                  <a:srgbClr val="252423"/>
                </a:solidFill>
                <a:latin typeface="Trebuchet MS"/>
                <a:cs typeface="Trebuchet MS"/>
              </a:rPr>
              <a:t>63M</a:t>
            </a:r>
            <a:endParaRPr sz="4500" dirty="0">
              <a:latin typeface="Trebuchet MS"/>
              <a:cs typeface="Trebuchet MS"/>
            </a:endParaRPr>
          </a:p>
        </p:txBody>
      </p:sp>
      <p:grpSp>
        <p:nvGrpSpPr>
          <p:cNvPr id="87" name="object 87"/>
          <p:cNvGrpSpPr/>
          <p:nvPr/>
        </p:nvGrpSpPr>
        <p:grpSpPr>
          <a:xfrm>
            <a:off x="7176417" y="897508"/>
            <a:ext cx="1808480" cy="1056640"/>
            <a:chOff x="7176417" y="897508"/>
            <a:chExt cx="1808480" cy="1056640"/>
          </a:xfrm>
        </p:grpSpPr>
        <p:sp>
          <p:nvSpPr>
            <p:cNvPr id="88" name="object 88"/>
            <p:cNvSpPr/>
            <p:nvPr/>
          </p:nvSpPr>
          <p:spPr>
            <a:xfrm>
              <a:off x="7176417" y="897508"/>
              <a:ext cx="1808480" cy="1056640"/>
            </a:xfrm>
            <a:custGeom>
              <a:avLst/>
              <a:gdLst/>
              <a:ahLst/>
              <a:cxnLst/>
              <a:rect l="l" t="t" r="r" b="b"/>
              <a:pathLst>
                <a:path w="1808479" h="1056639">
                  <a:moveTo>
                    <a:pt x="1808336" y="1056448"/>
                  </a:moveTo>
                  <a:lnTo>
                    <a:pt x="0" y="1056448"/>
                  </a:lnTo>
                  <a:lnTo>
                    <a:pt x="0" y="0"/>
                  </a:lnTo>
                  <a:lnTo>
                    <a:pt x="1808336" y="0"/>
                  </a:lnTo>
                  <a:lnTo>
                    <a:pt x="1808336" y="1056448"/>
                  </a:lnTo>
                  <a:close/>
                </a:path>
              </a:pathLst>
            </a:custGeom>
            <a:solidFill>
              <a:srgbClr val="E6E6E6"/>
            </a:solidFill>
          </p:spPr>
          <p:txBody>
            <a:bodyPr wrap="square" lIns="0" tIns="0" rIns="0" bIns="0" rtlCol="0"/>
            <a:lstStyle/>
            <a:p>
              <a:endParaRPr/>
            </a:p>
          </p:txBody>
        </p:sp>
        <p:sp>
          <p:nvSpPr>
            <p:cNvPr id="89" name="object 89"/>
            <p:cNvSpPr/>
            <p:nvPr/>
          </p:nvSpPr>
          <p:spPr>
            <a:xfrm>
              <a:off x="7181176" y="902266"/>
              <a:ext cx="1798955" cy="1047115"/>
            </a:xfrm>
            <a:custGeom>
              <a:avLst/>
              <a:gdLst/>
              <a:ahLst/>
              <a:cxnLst/>
              <a:rect l="l" t="t" r="r" b="b"/>
              <a:pathLst>
                <a:path w="1798954" h="1047114">
                  <a:moveTo>
                    <a:pt x="0" y="0"/>
                  </a:moveTo>
                  <a:lnTo>
                    <a:pt x="1798818" y="0"/>
                  </a:lnTo>
                  <a:lnTo>
                    <a:pt x="1798818" y="1046931"/>
                  </a:lnTo>
                  <a:lnTo>
                    <a:pt x="0" y="1046931"/>
                  </a:lnTo>
                  <a:lnTo>
                    <a:pt x="0" y="0"/>
                  </a:lnTo>
                  <a:close/>
                </a:path>
              </a:pathLst>
            </a:custGeom>
            <a:ln w="9517">
              <a:solidFill>
                <a:srgbClr val="000000"/>
              </a:solidFill>
            </a:ln>
          </p:spPr>
          <p:txBody>
            <a:bodyPr wrap="square" lIns="0" tIns="0" rIns="0" bIns="0" rtlCol="0"/>
            <a:lstStyle/>
            <a:p>
              <a:endParaRPr/>
            </a:p>
          </p:txBody>
        </p:sp>
        <p:sp>
          <p:nvSpPr>
            <p:cNvPr id="90" name="object 90"/>
            <p:cNvSpPr/>
            <p:nvPr/>
          </p:nvSpPr>
          <p:spPr>
            <a:xfrm>
              <a:off x="7478509" y="943546"/>
              <a:ext cx="1227455" cy="300355"/>
            </a:xfrm>
            <a:custGeom>
              <a:avLst/>
              <a:gdLst/>
              <a:ahLst/>
              <a:cxnLst/>
              <a:rect l="l" t="t" r="r" b="b"/>
              <a:pathLst>
                <a:path w="1227454" h="300355">
                  <a:moveTo>
                    <a:pt x="86220" y="36639"/>
                  </a:moveTo>
                  <a:lnTo>
                    <a:pt x="83286" y="24142"/>
                  </a:lnTo>
                  <a:lnTo>
                    <a:pt x="83286" y="83197"/>
                  </a:lnTo>
                  <a:lnTo>
                    <a:pt x="83185" y="83896"/>
                  </a:lnTo>
                  <a:lnTo>
                    <a:pt x="83096" y="84378"/>
                  </a:lnTo>
                  <a:lnTo>
                    <a:pt x="83286" y="83197"/>
                  </a:lnTo>
                  <a:lnTo>
                    <a:pt x="83286" y="24142"/>
                  </a:lnTo>
                  <a:lnTo>
                    <a:pt x="82270" y="21767"/>
                  </a:lnTo>
                  <a:lnTo>
                    <a:pt x="82270" y="29603"/>
                  </a:lnTo>
                  <a:lnTo>
                    <a:pt x="81445" y="26911"/>
                  </a:lnTo>
                  <a:lnTo>
                    <a:pt x="82257" y="29527"/>
                  </a:lnTo>
                  <a:lnTo>
                    <a:pt x="82270" y="21767"/>
                  </a:lnTo>
                  <a:lnTo>
                    <a:pt x="81597" y="20180"/>
                  </a:lnTo>
                  <a:lnTo>
                    <a:pt x="79921" y="17335"/>
                  </a:lnTo>
                  <a:lnTo>
                    <a:pt x="78816" y="15887"/>
                  </a:lnTo>
                  <a:lnTo>
                    <a:pt x="78816" y="90639"/>
                  </a:lnTo>
                  <a:lnTo>
                    <a:pt x="76708" y="95605"/>
                  </a:lnTo>
                  <a:lnTo>
                    <a:pt x="78816" y="90639"/>
                  </a:lnTo>
                  <a:lnTo>
                    <a:pt x="78816" y="15887"/>
                  </a:lnTo>
                  <a:lnTo>
                    <a:pt x="77558" y="14236"/>
                  </a:lnTo>
                  <a:lnTo>
                    <a:pt x="77558" y="18834"/>
                  </a:lnTo>
                  <a:lnTo>
                    <a:pt x="73647" y="13690"/>
                  </a:lnTo>
                  <a:lnTo>
                    <a:pt x="77533" y="18770"/>
                  </a:lnTo>
                  <a:lnTo>
                    <a:pt x="77558" y="14236"/>
                  </a:lnTo>
                  <a:lnTo>
                    <a:pt x="75666" y="11747"/>
                  </a:lnTo>
                  <a:lnTo>
                    <a:pt x="72948" y="9258"/>
                  </a:lnTo>
                  <a:lnTo>
                    <a:pt x="66446" y="4953"/>
                  </a:lnTo>
                  <a:lnTo>
                    <a:pt x="65049" y="4318"/>
                  </a:lnTo>
                  <a:lnTo>
                    <a:pt x="65049" y="36639"/>
                  </a:lnTo>
                  <a:lnTo>
                    <a:pt x="65049" y="81838"/>
                  </a:lnTo>
                  <a:lnTo>
                    <a:pt x="48209" y="98247"/>
                  </a:lnTo>
                  <a:lnTo>
                    <a:pt x="21158" y="98247"/>
                  </a:lnTo>
                  <a:lnTo>
                    <a:pt x="21158" y="20294"/>
                  </a:lnTo>
                  <a:lnTo>
                    <a:pt x="48120" y="20294"/>
                  </a:lnTo>
                  <a:lnTo>
                    <a:pt x="65049" y="36639"/>
                  </a:lnTo>
                  <a:lnTo>
                    <a:pt x="65049" y="4318"/>
                  </a:lnTo>
                  <a:lnTo>
                    <a:pt x="62649" y="3225"/>
                  </a:lnTo>
                  <a:lnTo>
                    <a:pt x="61112" y="2768"/>
                  </a:lnTo>
                  <a:lnTo>
                    <a:pt x="53911" y="647"/>
                  </a:lnTo>
                  <a:lnTo>
                    <a:pt x="48882" y="0"/>
                  </a:lnTo>
                  <a:lnTo>
                    <a:pt x="0" y="0"/>
                  </a:lnTo>
                  <a:lnTo>
                    <a:pt x="0" y="118541"/>
                  </a:lnTo>
                  <a:lnTo>
                    <a:pt x="48818" y="118541"/>
                  </a:lnTo>
                  <a:lnTo>
                    <a:pt x="53835" y="117894"/>
                  </a:lnTo>
                  <a:lnTo>
                    <a:pt x="61087" y="115760"/>
                  </a:lnTo>
                  <a:lnTo>
                    <a:pt x="62636" y="115316"/>
                  </a:lnTo>
                  <a:lnTo>
                    <a:pt x="86017" y="83896"/>
                  </a:lnTo>
                  <a:lnTo>
                    <a:pt x="86220" y="81838"/>
                  </a:lnTo>
                  <a:lnTo>
                    <a:pt x="86220" y="36639"/>
                  </a:lnTo>
                  <a:close/>
                </a:path>
                <a:path w="1227454" h="300355">
                  <a:moveTo>
                    <a:pt x="124091" y="0"/>
                  </a:moveTo>
                  <a:lnTo>
                    <a:pt x="102933" y="0"/>
                  </a:lnTo>
                  <a:lnTo>
                    <a:pt x="102933" y="118541"/>
                  </a:lnTo>
                  <a:lnTo>
                    <a:pt x="124091" y="118541"/>
                  </a:lnTo>
                  <a:lnTo>
                    <a:pt x="124091" y="0"/>
                  </a:lnTo>
                  <a:close/>
                </a:path>
                <a:path w="1227454" h="300355">
                  <a:moveTo>
                    <a:pt x="222948" y="0"/>
                  </a:moveTo>
                  <a:lnTo>
                    <a:pt x="144729" y="0"/>
                  </a:lnTo>
                  <a:lnTo>
                    <a:pt x="144729" y="118541"/>
                  </a:lnTo>
                  <a:lnTo>
                    <a:pt x="165887" y="118541"/>
                  </a:lnTo>
                  <a:lnTo>
                    <a:pt x="165887" y="115760"/>
                  </a:lnTo>
                  <a:lnTo>
                    <a:pt x="165887" y="69456"/>
                  </a:lnTo>
                  <a:lnTo>
                    <a:pt x="214884" y="69456"/>
                  </a:lnTo>
                  <a:lnTo>
                    <a:pt x="214884" y="49161"/>
                  </a:lnTo>
                  <a:lnTo>
                    <a:pt x="165887" y="49161"/>
                  </a:lnTo>
                  <a:lnTo>
                    <a:pt x="165887" y="20370"/>
                  </a:lnTo>
                  <a:lnTo>
                    <a:pt x="222948" y="20370"/>
                  </a:lnTo>
                  <a:lnTo>
                    <a:pt x="222948" y="2768"/>
                  </a:lnTo>
                  <a:lnTo>
                    <a:pt x="222948" y="0"/>
                  </a:lnTo>
                  <a:close/>
                </a:path>
                <a:path w="1227454" h="300355">
                  <a:moveTo>
                    <a:pt x="317817" y="0"/>
                  </a:moveTo>
                  <a:lnTo>
                    <a:pt x="239598" y="0"/>
                  </a:lnTo>
                  <a:lnTo>
                    <a:pt x="239598" y="118541"/>
                  </a:lnTo>
                  <a:lnTo>
                    <a:pt x="317817" y="118541"/>
                  </a:lnTo>
                  <a:lnTo>
                    <a:pt x="317817" y="115760"/>
                  </a:lnTo>
                  <a:lnTo>
                    <a:pt x="317817" y="98247"/>
                  </a:lnTo>
                  <a:lnTo>
                    <a:pt x="260756" y="98247"/>
                  </a:lnTo>
                  <a:lnTo>
                    <a:pt x="260756" y="69456"/>
                  </a:lnTo>
                  <a:lnTo>
                    <a:pt x="309753" y="69456"/>
                  </a:lnTo>
                  <a:lnTo>
                    <a:pt x="309753" y="49161"/>
                  </a:lnTo>
                  <a:lnTo>
                    <a:pt x="260756" y="49161"/>
                  </a:lnTo>
                  <a:lnTo>
                    <a:pt x="260756" y="20370"/>
                  </a:lnTo>
                  <a:lnTo>
                    <a:pt x="317817" y="20370"/>
                  </a:lnTo>
                  <a:lnTo>
                    <a:pt x="317817" y="2768"/>
                  </a:lnTo>
                  <a:lnTo>
                    <a:pt x="317817" y="0"/>
                  </a:lnTo>
                  <a:close/>
                </a:path>
                <a:path w="1227454" h="300355">
                  <a:moveTo>
                    <a:pt x="424738" y="0"/>
                  </a:moveTo>
                  <a:lnTo>
                    <a:pt x="403580" y="0"/>
                  </a:lnTo>
                  <a:lnTo>
                    <a:pt x="403580" y="77901"/>
                  </a:lnTo>
                  <a:lnTo>
                    <a:pt x="403669" y="83159"/>
                  </a:lnTo>
                  <a:lnTo>
                    <a:pt x="403580" y="82994"/>
                  </a:lnTo>
                  <a:lnTo>
                    <a:pt x="403580" y="77901"/>
                  </a:lnTo>
                  <a:lnTo>
                    <a:pt x="354774" y="2768"/>
                  </a:lnTo>
                  <a:lnTo>
                    <a:pt x="352971" y="0"/>
                  </a:lnTo>
                  <a:lnTo>
                    <a:pt x="334467" y="0"/>
                  </a:lnTo>
                  <a:lnTo>
                    <a:pt x="334467" y="118452"/>
                  </a:lnTo>
                  <a:lnTo>
                    <a:pt x="355625" y="118452"/>
                  </a:lnTo>
                  <a:lnTo>
                    <a:pt x="355625" y="115684"/>
                  </a:lnTo>
                  <a:lnTo>
                    <a:pt x="355625" y="41998"/>
                  </a:lnTo>
                  <a:lnTo>
                    <a:pt x="355549" y="36855"/>
                  </a:lnTo>
                  <a:lnTo>
                    <a:pt x="355625" y="41998"/>
                  </a:lnTo>
                  <a:lnTo>
                    <a:pt x="406158" y="118452"/>
                  </a:lnTo>
                  <a:lnTo>
                    <a:pt x="424738" y="118452"/>
                  </a:lnTo>
                  <a:lnTo>
                    <a:pt x="424738" y="115684"/>
                  </a:lnTo>
                  <a:lnTo>
                    <a:pt x="424738" y="2768"/>
                  </a:lnTo>
                  <a:lnTo>
                    <a:pt x="424738" y="0"/>
                  </a:lnTo>
                  <a:close/>
                </a:path>
                <a:path w="1227454" h="300355">
                  <a:moveTo>
                    <a:pt x="430911" y="180835"/>
                  </a:moveTo>
                  <a:lnTo>
                    <a:pt x="408838" y="180835"/>
                  </a:lnTo>
                  <a:lnTo>
                    <a:pt x="393788" y="246862"/>
                  </a:lnTo>
                  <a:lnTo>
                    <a:pt x="393788" y="262724"/>
                  </a:lnTo>
                  <a:lnTo>
                    <a:pt x="393357" y="261213"/>
                  </a:lnTo>
                  <a:lnTo>
                    <a:pt x="393395" y="261048"/>
                  </a:lnTo>
                  <a:lnTo>
                    <a:pt x="393382" y="261277"/>
                  </a:lnTo>
                  <a:lnTo>
                    <a:pt x="393788" y="262724"/>
                  </a:lnTo>
                  <a:lnTo>
                    <a:pt x="393788" y="246862"/>
                  </a:lnTo>
                  <a:lnTo>
                    <a:pt x="392963" y="250482"/>
                  </a:lnTo>
                  <a:lnTo>
                    <a:pt x="392963" y="262953"/>
                  </a:lnTo>
                  <a:lnTo>
                    <a:pt x="392849" y="263474"/>
                  </a:lnTo>
                  <a:lnTo>
                    <a:pt x="392849" y="262991"/>
                  </a:lnTo>
                  <a:lnTo>
                    <a:pt x="392963" y="250482"/>
                  </a:lnTo>
                  <a:lnTo>
                    <a:pt x="391896" y="255155"/>
                  </a:lnTo>
                  <a:lnTo>
                    <a:pt x="391896" y="263258"/>
                  </a:lnTo>
                  <a:lnTo>
                    <a:pt x="391109" y="263080"/>
                  </a:lnTo>
                  <a:lnTo>
                    <a:pt x="391109" y="263474"/>
                  </a:lnTo>
                  <a:lnTo>
                    <a:pt x="390994" y="263055"/>
                  </a:lnTo>
                  <a:lnTo>
                    <a:pt x="391109" y="260692"/>
                  </a:lnTo>
                  <a:lnTo>
                    <a:pt x="391134" y="263080"/>
                  </a:lnTo>
                  <a:lnTo>
                    <a:pt x="391896" y="263258"/>
                  </a:lnTo>
                  <a:lnTo>
                    <a:pt x="391896" y="255155"/>
                  </a:lnTo>
                  <a:lnTo>
                    <a:pt x="391795" y="255600"/>
                  </a:lnTo>
                  <a:lnTo>
                    <a:pt x="371703" y="183603"/>
                  </a:lnTo>
                  <a:lnTo>
                    <a:pt x="370928" y="180835"/>
                  </a:lnTo>
                  <a:lnTo>
                    <a:pt x="355625" y="180835"/>
                  </a:lnTo>
                  <a:lnTo>
                    <a:pt x="336410" y="249555"/>
                  </a:lnTo>
                  <a:lnTo>
                    <a:pt x="336410" y="262686"/>
                  </a:lnTo>
                  <a:lnTo>
                    <a:pt x="336054" y="261112"/>
                  </a:lnTo>
                  <a:lnTo>
                    <a:pt x="336003" y="261277"/>
                  </a:lnTo>
                  <a:lnTo>
                    <a:pt x="336029" y="261061"/>
                  </a:lnTo>
                  <a:lnTo>
                    <a:pt x="336156" y="260718"/>
                  </a:lnTo>
                  <a:lnTo>
                    <a:pt x="336092" y="261277"/>
                  </a:lnTo>
                  <a:lnTo>
                    <a:pt x="336410" y="262686"/>
                  </a:lnTo>
                  <a:lnTo>
                    <a:pt x="336410" y="249555"/>
                  </a:lnTo>
                  <a:lnTo>
                    <a:pt x="335635" y="252323"/>
                  </a:lnTo>
                  <a:lnTo>
                    <a:pt x="335635" y="262864"/>
                  </a:lnTo>
                  <a:lnTo>
                    <a:pt x="335521" y="262991"/>
                  </a:lnTo>
                  <a:lnTo>
                    <a:pt x="335445" y="263296"/>
                  </a:lnTo>
                  <a:lnTo>
                    <a:pt x="335445" y="262902"/>
                  </a:lnTo>
                  <a:lnTo>
                    <a:pt x="335635" y="262864"/>
                  </a:lnTo>
                  <a:lnTo>
                    <a:pt x="335635" y="252323"/>
                  </a:lnTo>
                  <a:lnTo>
                    <a:pt x="334759" y="255447"/>
                  </a:lnTo>
                  <a:lnTo>
                    <a:pt x="333705" y="250837"/>
                  </a:lnTo>
                  <a:lnTo>
                    <a:pt x="333705" y="262813"/>
                  </a:lnTo>
                  <a:lnTo>
                    <a:pt x="333705" y="263296"/>
                  </a:lnTo>
                  <a:lnTo>
                    <a:pt x="333590" y="262788"/>
                  </a:lnTo>
                  <a:lnTo>
                    <a:pt x="333184" y="261048"/>
                  </a:lnTo>
                  <a:lnTo>
                    <a:pt x="333121" y="261277"/>
                  </a:lnTo>
                  <a:lnTo>
                    <a:pt x="333070" y="260565"/>
                  </a:lnTo>
                  <a:lnTo>
                    <a:pt x="333184" y="261048"/>
                  </a:lnTo>
                  <a:lnTo>
                    <a:pt x="333286" y="260692"/>
                  </a:lnTo>
                  <a:lnTo>
                    <a:pt x="333248" y="261277"/>
                  </a:lnTo>
                  <a:lnTo>
                    <a:pt x="333590" y="262788"/>
                  </a:lnTo>
                  <a:lnTo>
                    <a:pt x="333705" y="250837"/>
                  </a:lnTo>
                  <a:lnTo>
                    <a:pt x="318338" y="183603"/>
                  </a:lnTo>
                  <a:lnTo>
                    <a:pt x="318185" y="182943"/>
                  </a:lnTo>
                  <a:lnTo>
                    <a:pt x="317703" y="180835"/>
                  </a:lnTo>
                  <a:lnTo>
                    <a:pt x="295643" y="180835"/>
                  </a:lnTo>
                  <a:lnTo>
                    <a:pt x="325120" y="299377"/>
                  </a:lnTo>
                  <a:lnTo>
                    <a:pt x="342861" y="299377"/>
                  </a:lnTo>
                  <a:lnTo>
                    <a:pt x="343598" y="296595"/>
                  </a:lnTo>
                  <a:lnTo>
                    <a:pt x="363270" y="222707"/>
                  </a:lnTo>
                  <a:lnTo>
                    <a:pt x="383692" y="299377"/>
                  </a:lnTo>
                  <a:lnTo>
                    <a:pt x="401434" y="299377"/>
                  </a:lnTo>
                  <a:lnTo>
                    <a:pt x="402120" y="296595"/>
                  </a:lnTo>
                  <a:lnTo>
                    <a:pt x="429526" y="186385"/>
                  </a:lnTo>
                  <a:lnTo>
                    <a:pt x="430390" y="182943"/>
                  </a:lnTo>
                  <a:lnTo>
                    <a:pt x="430911" y="180835"/>
                  </a:lnTo>
                  <a:close/>
                </a:path>
                <a:path w="1227454" h="300355">
                  <a:moveTo>
                    <a:pt x="522643" y="0"/>
                  </a:moveTo>
                  <a:lnTo>
                    <a:pt x="437311" y="0"/>
                  </a:lnTo>
                  <a:lnTo>
                    <a:pt x="437311" y="20294"/>
                  </a:lnTo>
                  <a:lnTo>
                    <a:pt x="469392" y="20294"/>
                  </a:lnTo>
                  <a:lnTo>
                    <a:pt x="469392" y="118541"/>
                  </a:lnTo>
                  <a:lnTo>
                    <a:pt x="490550" y="118541"/>
                  </a:lnTo>
                  <a:lnTo>
                    <a:pt x="490550" y="115760"/>
                  </a:lnTo>
                  <a:lnTo>
                    <a:pt x="490550" y="20294"/>
                  </a:lnTo>
                  <a:lnTo>
                    <a:pt x="522643" y="20294"/>
                  </a:lnTo>
                  <a:lnTo>
                    <a:pt x="522643" y="2768"/>
                  </a:lnTo>
                  <a:lnTo>
                    <a:pt x="522643" y="0"/>
                  </a:lnTo>
                  <a:close/>
                </a:path>
                <a:path w="1227454" h="300355">
                  <a:moveTo>
                    <a:pt x="524522" y="219202"/>
                  </a:moveTo>
                  <a:lnTo>
                    <a:pt x="504837" y="185293"/>
                  </a:lnTo>
                  <a:lnTo>
                    <a:pt x="503339" y="184556"/>
                  </a:lnTo>
                  <a:lnTo>
                    <a:pt x="503339" y="219202"/>
                  </a:lnTo>
                  <a:lnTo>
                    <a:pt x="503339" y="260858"/>
                  </a:lnTo>
                  <a:lnTo>
                    <a:pt x="485825" y="279908"/>
                  </a:lnTo>
                  <a:lnTo>
                    <a:pt x="476885" y="279908"/>
                  </a:lnTo>
                  <a:lnTo>
                    <a:pt x="459435" y="260858"/>
                  </a:lnTo>
                  <a:lnTo>
                    <a:pt x="459435" y="219202"/>
                  </a:lnTo>
                  <a:lnTo>
                    <a:pt x="476885" y="200152"/>
                  </a:lnTo>
                  <a:lnTo>
                    <a:pt x="485825" y="200152"/>
                  </a:lnTo>
                  <a:lnTo>
                    <a:pt x="503339" y="219202"/>
                  </a:lnTo>
                  <a:lnTo>
                    <a:pt x="503339" y="184556"/>
                  </a:lnTo>
                  <a:lnTo>
                    <a:pt x="501002" y="183388"/>
                  </a:lnTo>
                  <a:lnTo>
                    <a:pt x="498602" y="182626"/>
                  </a:lnTo>
                  <a:lnTo>
                    <a:pt x="492175" y="180594"/>
                  </a:lnTo>
                  <a:lnTo>
                    <a:pt x="487108" y="179959"/>
                  </a:lnTo>
                  <a:lnTo>
                    <a:pt x="475602" y="179959"/>
                  </a:lnTo>
                  <a:lnTo>
                    <a:pt x="442836" y="201930"/>
                  </a:lnTo>
                  <a:lnTo>
                    <a:pt x="438251" y="219202"/>
                  </a:lnTo>
                  <a:lnTo>
                    <a:pt x="438251" y="260858"/>
                  </a:lnTo>
                  <a:lnTo>
                    <a:pt x="457936" y="294767"/>
                  </a:lnTo>
                  <a:lnTo>
                    <a:pt x="475602" y="300228"/>
                  </a:lnTo>
                  <a:lnTo>
                    <a:pt x="487108" y="300228"/>
                  </a:lnTo>
                  <a:lnTo>
                    <a:pt x="519925" y="278130"/>
                  </a:lnTo>
                  <a:lnTo>
                    <a:pt x="524522" y="260858"/>
                  </a:lnTo>
                  <a:lnTo>
                    <a:pt x="524522" y="219202"/>
                  </a:lnTo>
                  <a:close/>
                </a:path>
                <a:path w="1227454" h="300355">
                  <a:moveTo>
                    <a:pt x="613435" y="98247"/>
                  </a:moveTo>
                  <a:lnTo>
                    <a:pt x="556374" y="98247"/>
                  </a:lnTo>
                  <a:lnTo>
                    <a:pt x="556374" y="2768"/>
                  </a:lnTo>
                  <a:lnTo>
                    <a:pt x="556374" y="0"/>
                  </a:lnTo>
                  <a:lnTo>
                    <a:pt x="535216" y="0"/>
                  </a:lnTo>
                  <a:lnTo>
                    <a:pt x="535216" y="118541"/>
                  </a:lnTo>
                  <a:lnTo>
                    <a:pt x="613435" y="118541"/>
                  </a:lnTo>
                  <a:lnTo>
                    <a:pt x="613435" y="115760"/>
                  </a:lnTo>
                  <a:lnTo>
                    <a:pt x="613435" y="98247"/>
                  </a:lnTo>
                  <a:close/>
                </a:path>
                <a:path w="1227454" h="300355">
                  <a:moveTo>
                    <a:pt x="631177" y="299377"/>
                  </a:moveTo>
                  <a:lnTo>
                    <a:pt x="630415" y="297827"/>
                  </a:lnTo>
                  <a:lnTo>
                    <a:pt x="628459" y="293827"/>
                  </a:lnTo>
                  <a:lnTo>
                    <a:pt x="606209" y="248450"/>
                  </a:lnTo>
                  <a:lnTo>
                    <a:pt x="625513" y="212648"/>
                  </a:lnTo>
                  <a:lnTo>
                    <a:pt x="624941" y="208851"/>
                  </a:lnTo>
                  <a:lnTo>
                    <a:pt x="622681" y="202006"/>
                  </a:lnTo>
                  <a:lnTo>
                    <a:pt x="621195" y="198970"/>
                  </a:lnTo>
                  <a:lnTo>
                    <a:pt x="618756" y="195465"/>
                  </a:lnTo>
                  <a:lnTo>
                    <a:pt x="618756" y="200317"/>
                  </a:lnTo>
                  <a:lnTo>
                    <a:pt x="618223" y="199567"/>
                  </a:lnTo>
                  <a:lnTo>
                    <a:pt x="618223" y="233845"/>
                  </a:lnTo>
                  <a:lnTo>
                    <a:pt x="614413" y="238810"/>
                  </a:lnTo>
                  <a:lnTo>
                    <a:pt x="618223" y="233845"/>
                  </a:lnTo>
                  <a:lnTo>
                    <a:pt x="618223" y="199567"/>
                  </a:lnTo>
                  <a:lnTo>
                    <a:pt x="615353" y="195414"/>
                  </a:lnTo>
                  <a:lnTo>
                    <a:pt x="618756" y="200317"/>
                  </a:lnTo>
                  <a:lnTo>
                    <a:pt x="618756" y="195465"/>
                  </a:lnTo>
                  <a:lnTo>
                    <a:pt x="605053" y="184378"/>
                  </a:lnTo>
                  <a:lnTo>
                    <a:pt x="605053" y="213702"/>
                  </a:lnTo>
                  <a:lnTo>
                    <a:pt x="604977" y="218262"/>
                  </a:lnTo>
                  <a:lnTo>
                    <a:pt x="604977" y="245960"/>
                  </a:lnTo>
                  <a:lnTo>
                    <a:pt x="604977" y="218262"/>
                  </a:lnTo>
                  <a:lnTo>
                    <a:pt x="600506" y="228485"/>
                  </a:lnTo>
                  <a:lnTo>
                    <a:pt x="600506" y="232206"/>
                  </a:lnTo>
                  <a:lnTo>
                    <a:pt x="598690" y="233311"/>
                  </a:lnTo>
                  <a:lnTo>
                    <a:pt x="600494" y="232206"/>
                  </a:lnTo>
                  <a:lnTo>
                    <a:pt x="600506" y="228485"/>
                  </a:lnTo>
                  <a:lnTo>
                    <a:pt x="598906" y="229908"/>
                  </a:lnTo>
                  <a:lnTo>
                    <a:pt x="597395" y="230822"/>
                  </a:lnTo>
                  <a:lnTo>
                    <a:pt x="594106" y="232041"/>
                  </a:lnTo>
                  <a:lnTo>
                    <a:pt x="592569" y="232346"/>
                  </a:lnTo>
                  <a:lnTo>
                    <a:pt x="562381" y="232346"/>
                  </a:lnTo>
                  <a:lnTo>
                    <a:pt x="562381" y="201206"/>
                  </a:lnTo>
                  <a:lnTo>
                    <a:pt x="592556" y="201206"/>
                  </a:lnTo>
                  <a:lnTo>
                    <a:pt x="605053" y="213702"/>
                  </a:lnTo>
                  <a:lnTo>
                    <a:pt x="605053" y="184378"/>
                  </a:lnTo>
                  <a:lnTo>
                    <a:pt x="603478" y="183603"/>
                  </a:lnTo>
                  <a:lnTo>
                    <a:pt x="602932" y="183337"/>
                  </a:lnTo>
                  <a:lnTo>
                    <a:pt x="600379" y="182397"/>
                  </a:lnTo>
                  <a:lnTo>
                    <a:pt x="598703" y="182003"/>
                  </a:lnTo>
                  <a:lnTo>
                    <a:pt x="598703" y="200329"/>
                  </a:lnTo>
                  <a:lnTo>
                    <a:pt x="594753" y="198805"/>
                  </a:lnTo>
                  <a:lnTo>
                    <a:pt x="598690" y="200317"/>
                  </a:lnTo>
                  <a:lnTo>
                    <a:pt x="598703" y="182003"/>
                  </a:lnTo>
                  <a:lnTo>
                    <a:pt x="595223" y="181152"/>
                  </a:lnTo>
                  <a:lnTo>
                    <a:pt x="592836" y="180835"/>
                  </a:lnTo>
                  <a:lnTo>
                    <a:pt x="541223" y="180835"/>
                  </a:lnTo>
                  <a:lnTo>
                    <a:pt x="541223" y="299377"/>
                  </a:lnTo>
                  <a:lnTo>
                    <a:pt x="562381" y="299377"/>
                  </a:lnTo>
                  <a:lnTo>
                    <a:pt x="562381" y="296595"/>
                  </a:lnTo>
                  <a:lnTo>
                    <a:pt x="562381" y="252628"/>
                  </a:lnTo>
                  <a:lnTo>
                    <a:pt x="585673" y="252628"/>
                  </a:lnTo>
                  <a:lnTo>
                    <a:pt x="607885" y="299377"/>
                  </a:lnTo>
                  <a:lnTo>
                    <a:pt x="631177" y="299377"/>
                  </a:lnTo>
                  <a:close/>
                </a:path>
                <a:path w="1227454" h="300355">
                  <a:moveTo>
                    <a:pt x="696620" y="0"/>
                  </a:moveTo>
                  <a:lnTo>
                    <a:pt x="672998" y="0"/>
                  </a:lnTo>
                  <a:lnTo>
                    <a:pt x="650201" y="47028"/>
                  </a:lnTo>
                  <a:lnTo>
                    <a:pt x="628738" y="2768"/>
                  </a:lnTo>
                  <a:lnTo>
                    <a:pt x="628129" y="1511"/>
                  </a:lnTo>
                  <a:lnTo>
                    <a:pt x="627405" y="0"/>
                  </a:lnTo>
                  <a:lnTo>
                    <a:pt x="603783" y="0"/>
                  </a:lnTo>
                  <a:lnTo>
                    <a:pt x="639622" y="70040"/>
                  </a:lnTo>
                  <a:lnTo>
                    <a:pt x="639622" y="118541"/>
                  </a:lnTo>
                  <a:lnTo>
                    <a:pt x="660781" y="118541"/>
                  </a:lnTo>
                  <a:lnTo>
                    <a:pt x="660781" y="115760"/>
                  </a:lnTo>
                  <a:lnTo>
                    <a:pt x="660781" y="70637"/>
                  </a:lnTo>
                  <a:lnTo>
                    <a:pt x="660781" y="70040"/>
                  </a:lnTo>
                  <a:lnTo>
                    <a:pt x="661123" y="69367"/>
                  </a:lnTo>
                  <a:lnTo>
                    <a:pt x="693788" y="5549"/>
                  </a:lnTo>
                  <a:lnTo>
                    <a:pt x="695845" y="1511"/>
                  </a:lnTo>
                  <a:lnTo>
                    <a:pt x="696620" y="0"/>
                  </a:lnTo>
                  <a:close/>
                </a:path>
                <a:path w="1227454" h="300355">
                  <a:moveTo>
                    <a:pt x="740625" y="299377"/>
                  </a:moveTo>
                  <a:lnTo>
                    <a:pt x="739813" y="298056"/>
                  </a:lnTo>
                  <a:lnTo>
                    <a:pt x="737184" y="293827"/>
                  </a:lnTo>
                  <a:lnTo>
                    <a:pt x="697547" y="229908"/>
                  </a:lnTo>
                  <a:lnTo>
                    <a:pt x="696582" y="228371"/>
                  </a:lnTo>
                  <a:lnTo>
                    <a:pt x="698093" y="226631"/>
                  </a:lnTo>
                  <a:lnTo>
                    <a:pt x="733094" y="186385"/>
                  </a:lnTo>
                  <a:lnTo>
                    <a:pt x="737082" y="181787"/>
                  </a:lnTo>
                  <a:lnTo>
                    <a:pt x="737920" y="180835"/>
                  </a:lnTo>
                  <a:lnTo>
                    <a:pt x="714679" y="180835"/>
                  </a:lnTo>
                  <a:lnTo>
                    <a:pt x="714679" y="185420"/>
                  </a:lnTo>
                  <a:lnTo>
                    <a:pt x="712571" y="183603"/>
                  </a:lnTo>
                  <a:lnTo>
                    <a:pt x="714679" y="185420"/>
                  </a:lnTo>
                  <a:lnTo>
                    <a:pt x="714679" y="180835"/>
                  </a:lnTo>
                  <a:lnTo>
                    <a:pt x="711301" y="180835"/>
                  </a:lnTo>
                  <a:lnTo>
                    <a:pt x="665226" y="234315"/>
                  </a:lnTo>
                  <a:lnTo>
                    <a:pt x="665226" y="183603"/>
                  </a:lnTo>
                  <a:lnTo>
                    <a:pt x="665226" y="180835"/>
                  </a:lnTo>
                  <a:lnTo>
                    <a:pt x="644067" y="180835"/>
                  </a:lnTo>
                  <a:lnTo>
                    <a:pt x="644067" y="299377"/>
                  </a:lnTo>
                  <a:lnTo>
                    <a:pt x="665226" y="299377"/>
                  </a:lnTo>
                  <a:lnTo>
                    <a:pt x="665226" y="296595"/>
                  </a:lnTo>
                  <a:lnTo>
                    <a:pt x="665226" y="264452"/>
                  </a:lnTo>
                  <a:lnTo>
                    <a:pt x="665226" y="263664"/>
                  </a:lnTo>
                  <a:lnTo>
                    <a:pt x="666165" y="262610"/>
                  </a:lnTo>
                  <a:lnTo>
                    <a:pt x="682510" y="244182"/>
                  </a:lnTo>
                  <a:lnTo>
                    <a:pt x="716305" y="299377"/>
                  </a:lnTo>
                  <a:lnTo>
                    <a:pt x="740625" y="299377"/>
                  </a:lnTo>
                  <a:close/>
                </a:path>
                <a:path w="1227454" h="300355">
                  <a:moveTo>
                    <a:pt x="827214" y="180835"/>
                  </a:moveTo>
                  <a:lnTo>
                    <a:pt x="748995" y="180835"/>
                  </a:lnTo>
                  <a:lnTo>
                    <a:pt x="748995" y="299377"/>
                  </a:lnTo>
                  <a:lnTo>
                    <a:pt x="827214" y="299377"/>
                  </a:lnTo>
                  <a:lnTo>
                    <a:pt x="827214" y="296595"/>
                  </a:lnTo>
                  <a:lnTo>
                    <a:pt x="827214" y="279082"/>
                  </a:lnTo>
                  <a:lnTo>
                    <a:pt x="770153" y="279082"/>
                  </a:lnTo>
                  <a:lnTo>
                    <a:pt x="770153" y="250291"/>
                  </a:lnTo>
                  <a:lnTo>
                    <a:pt x="819150" y="250291"/>
                  </a:lnTo>
                  <a:lnTo>
                    <a:pt x="819150" y="229997"/>
                  </a:lnTo>
                  <a:lnTo>
                    <a:pt x="770153" y="229997"/>
                  </a:lnTo>
                  <a:lnTo>
                    <a:pt x="770153" y="201206"/>
                  </a:lnTo>
                  <a:lnTo>
                    <a:pt x="827214" y="201206"/>
                  </a:lnTo>
                  <a:lnTo>
                    <a:pt x="827214" y="183603"/>
                  </a:lnTo>
                  <a:lnTo>
                    <a:pt x="827214" y="180835"/>
                  </a:lnTo>
                  <a:close/>
                </a:path>
                <a:path w="1227454" h="300355">
                  <a:moveTo>
                    <a:pt x="841222" y="118541"/>
                  </a:moveTo>
                  <a:lnTo>
                    <a:pt x="840562" y="116725"/>
                  </a:lnTo>
                  <a:lnTo>
                    <a:pt x="839190" y="112991"/>
                  </a:lnTo>
                  <a:lnTo>
                    <a:pt x="803097" y="14833"/>
                  </a:lnTo>
                  <a:lnTo>
                    <a:pt x="803097" y="73710"/>
                  </a:lnTo>
                  <a:lnTo>
                    <a:pt x="775487" y="73710"/>
                  </a:lnTo>
                  <a:lnTo>
                    <a:pt x="789292" y="33502"/>
                  </a:lnTo>
                  <a:lnTo>
                    <a:pt x="803097" y="73710"/>
                  </a:lnTo>
                  <a:lnTo>
                    <a:pt x="803097" y="14833"/>
                  </a:lnTo>
                  <a:lnTo>
                    <a:pt x="798664" y="2768"/>
                  </a:lnTo>
                  <a:lnTo>
                    <a:pt x="797648" y="0"/>
                  </a:lnTo>
                  <a:lnTo>
                    <a:pt x="780948" y="0"/>
                  </a:lnTo>
                  <a:lnTo>
                    <a:pt x="737362" y="118541"/>
                  </a:lnTo>
                  <a:lnTo>
                    <a:pt x="759980" y="118541"/>
                  </a:lnTo>
                  <a:lnTo>
                    <a:pt x="760603" y="116725"/>
                  </a:lnTo>
                  <a:lnTo>
                    <a:pt x="760920" y="115760"/>
                  </a:lnTo>
                  <a:lnTo>
                    <a:pt x="768311" y="94005"/>
                  </a:lnTo>
                  <a:lnTo>
                    <a:pt x="810285" y="94005"/>
                  </a:lnTo>
                  <a:lnTo>
                    <a:pt x="818616" y="118541"/>
                  </a:lnTo>
                  <a:lnTo>
                    <a:pt x="841222" y="118541"/>
                  </a:lnTo>
                  <a:close/>
                </a:path>
                <a:path w="1227454" h="300355">
                  <a:moveTo>
                    <a:pt x="924077" y="269748"/>
                  </a:moveTo>
                  <a:lnTo>
                    <a:pt x="905598" y="236347"/>
                  </a:lnTo>
                  <a:lnTo>
                    <a:pt x="881113" y="228727"/>
                  </a:lnTo>
                  <a:lnTo>
                    <a:pt x="877138" y="227584"/>
                  </a:lnTo>
                  <a:lnTo>
                    <a:pt x="863574" y="216535"/>
                  </a:lnTo>
                  <a:lnTo>
                    <a:pt x="863574" y="211836"/>
                  </a:lnTo>
                  <a:lnTo>
                    <a:pt x="880364" y="200152"/>
                  </a:lnTo>
                  <a:lnTo>
                    <a:pt x="886879" y="200152"/>
                  </a:lnTo>
                  <a:lnTo>
                    <a:pt x="910590" y="210058"/>
                  </a:lnTo>
                  <a:lnTo>
                    <a:pt x="913434" y="206121"/>
                  </a:lnTo>
                  <a:lnTo>
                    <a:pt x="920673" y="196088"/>
                  </a:lnTo>
                  <a:lnTo>
                    <a:pt x="922959" y="192913"/>
                  </a:lnTo>
                  <a:lnTo>
                    <a:pt x="921524" y="192024"/>
                  </a:lnTo>
                  <a:lnTo>
                    <a:pt x="917016" y="189230"/>
                  </a:lnTo>
                  <a:lnTo>
                    <a:pt x="913384" y="187325"/>
                  </a:lnTo>
                  <a:lnTo>
                    <a:pt x="910297" y="186004"/>
                  </a:lnTo>
                  <a:lnTo>
                    <a:pt x="910297" y="203073"/>
                  </a:lnTo>
                  <a:lnTo>
                    <a:pt x="909281" y="202387"/>
                  </a:lnTo>
                  <a:lnTo>
                    <a:pt x="910297" y="203073"/>
                  </a:lnTo>
                  <a:lnTo>
                    <a:pt x="910297" y="186004"/>
                  </a:lnTo>
                  <a:lnTo>
                    <a:pt x="909548" y="185674"/>
                  </a:lnTo>
                  <a:lnTo>
                    <a:pt x="906132" y="184277"/>
                  </a:lnTo>
                  <a:lnTo>
                    <a:pt x="902233" y="182880"/>
                  </a:lnTo>
                  <a:lnTo>
                    <a:pt x="901293" y="182626"/>
                  </a:lnTo>
                  <a:lnTo>
                    <a:pt x="893318" y="180467"/>
                  </a:lnTo>
                  <a:lnTo>
                    <a:pt x="888479" y="179959"/>
                  </a:lnTo>
                  <a:lnTo>
                    <a:pt x="878319" y="179959"/>
                  </a:lnTo>
                  <a:lnTo>
                    <a:pt x="843686" y="203708"/>
                  </a:lnTo>
                  <a:lnTo>
                    <a:pt x="842479" y="220218"/>
                  </a:lnTo>
                  <a:lnTo>
                    <a:pt x="843483" y="225044"/>
                  </a:lnTo>
                  <a:lnTo>
                    <a:pt x="873899" y="248285"/>
                  </a:lnTo>
                  <a:lnTo>
                    <a:pt x="883170" y="250317"/>
                  </a:lnTo>
                  <a:lnTo>
                    <a:pt x="887082" y="251333"/>
                  </a:lnTo>
                  <a:lnTo>
                    <a:pt x="902804" y="262382"/>
                  </a:lnTo>
                  <a:lnTo>
                    <a:pt x="902703" y="268478"/>
                  </a:lnTo>
                  <a:lnTo>
                    <a:pt x="882751" y="279908"/>
                  </a:lnTo>
                  <a:lnTo>
                    <a:pt x="874344" y="279908"/>
                  </a:lnTo>
                  <a:lnTo>
                    <a:pt x="870394" y="279273"/>
                  </a:lnTo>
                  <a:lnTo>
                    <a:pt x="863574" y="276987"/>
                  </a:lnTo>
                  <a:lnTo>
                    <a:pt x="860615" y="275717"/>
                  </a:lnTo>
                  <a:lnTo>
                    <a:pt x="858215" y="274345"/>
                  </a:lnTo>
                  <a:lnTo>
                    <a:pt x="855510" y="272694"/>
                  </a:lnTo>
                  <a:lnTo>
                    <a:pt x="853084" y="270764"/>
                  </a:lnTo>
                  <a:lnTo>
                    <a:pt x="852970" y="270637"/>
                  </a:lnTo>
                  <a:lnTo>
                    <a:pt x="851141" y="268782"/>
                  </a:lnTo>
                  <a:lnTo>
                    <a:pt x="851141" y="272694"/>
                  </a:lnTo>
                  <a:lnTo>
                    <a:pt x="851014" y="272554"/>
                  </a:lnTo>
                  <a:lnTo>
                    <a:pt x="849134" y="274650"/>
                  </a:lnTo>
                  <a:lnTo>
                    <a:pt x="847229" y="272694"/>
                  </a:lnTo>
                  <a:lnTo>
                    <a:pt x="847356" y="272554"/>
                  </a:lnTo>
                  <a:lnTo>
                    <a:pt x="847331" y="272796"/>
                  </a:lnTo>
                  <a:lnTo>
                    <a:pt x="849134" y="274650"/>
                  </a:lnTo>
                  <a:lnTo>
                    <a:pt x="850988" y="272554"/>
                  </a:lnTo>
                  <a:lnTo>
                    <a:pt x="851128" y="272415"/>
                  </a:lnTo>
                  <a:lnTo>
                    <a:pt x="851141" y="272694"/>
                  </a:lnTo>
                  <a:lnTo>
                    <a:pt x="851141" y="268782"/>
                  </a:lnTo>
                  <a:lnTo>
                    <a:pt x="848982" y="266573"/>
                  </a:lnTo>
                  <a:lnTo>
                    <a:pt x="843203" y="273011"/>
                  </a:lnTo>
                  <a:lnTo>
                    <a:pt x="843203" y="282956"/>
                  </a:lnTo>
                  <a:lnTo>
                    <a:pt x="842365" y="282181"/>
                  </a:lnTo>
                  <a:lnTo>
                    <a:pt x="842238" y="282321"/>
                  </a:lnTo>
                  <a:lnTo>
                    <a:pt x="842238" y="282067"/>
                  </a:lnTo>
                  <a:lnTo>
                    <a:pt x="842365" y="282181"/>
                  </a:lnTo>
                  <a:lnTo>
                    <a:pt x="842518" y="282321"/>
                  </a:lnTo>
                  <a:lnTo>
                    <a:pt x="843203" y="282956"/>
                  </a:lnTo>
                  <a:lnTo>
                    <a:pt x="843203" y="273011"/>
                  </a:lnTo>
                  <a:lnTo>
                    <a:pt x="834821" y="282321"/>
                  </a:lnTo>
                  <a:lnTo>
                    <a:pt x="871855" y="300228"/>
                  </a:lnTo>
                  <a:lnTo>
                    <a:pt x="885875" y="300228"/>
                  </a:lnTo>
                  <a:lnTo>
                    <a:pt x="923036" y="274701"/>
                  </a:lnTo>
                  <a:lnTo>
                    <a:pt x="924077" y="269748"/>
                  </a:lnTo>
                  <a:close/>
                </a:path>
                <a:path w="1227454" h="300355">
                  <a:moveTo>
                    <a:pt x="935418" y="89916"/>
                  </a:moveTo>
                  <a:lnTo>
                    <a:pt x="920902" y="57289"/>
                  </a:lnTo>
                  <a:lnTo>
                    <a:pt x="922921" y="55753"/>
                  </a:lnTo>
                  <a:lnTo>
                    <a:pt x="924966" y="53594"/>
                  </a:lnTo>
                  <a:lnTo>
                    <a:pt x="925029" y="53340"/>
                  </a:lnTo>
                  <a:lnTo>
                    <a:pt x="925207" y="53340"/>
                  </a:lnTo>
                  <a:lnTo>
                    <a:pt x="925156" y="53467"/>
                  </a:lnTo>
                  <a:lnTo>
                    <a:pt x="926185" y="52324"/>
                  </a:lnTo>
                  <a:lnTo>
                    <a:pt x="933246" y="35433"/>
                  </a:lnTo>
                  <a:lnTo>
                    <a:pt x="933221" y="28702"/>
                  </a:lnTo>
                  <a:lnTo>
                    <a:pt x="932637" y="25146"/>
                  </a:lnTo>
                  <a:lnTo>
                    <a:pt x="930275" y="18681"/>
                  </a:lnTo>
                  <a:lnTo>
                    <a:pt x="930275" y="37045"/>
                  </a:lnTo>
                  <a:lnTo>
                    <a:pt x="930275" y="37211"/>
                  </a:lnTo>
                  <a:lnTo>
                    <a:pt x="930186" y="37592"/>
                  </a:lnTo>
                  <a:lnTo>
                    <a:pt x="930275" y="37045"/>
                  </a:lnTo>
                  <a:lnTo>
                    <a:pt x="930275" y="18681"/>
                  </a:lnTo>
                  <a:lnTo>
                    <a:pt x="930224" y="18542"/>
                  </a:lnTo>
                  <a:lnTo>
                    <a:pt x="928636" y="15621"/>
                  </a:lnTo>
                  <a:lnTo>
                    <a:pt x="927214" y="13843"/>
                  </a:lnTo>
                  <a:lnTo>
                    <a:pt x="927214" y="38138"/>
                  </a:lnTo>
                  <a:lnTo>
                    <a:pt x="926795" y="40005"/>
                  </a:lnTo>
                  <a:lnTo>
                    <a:pt x="927214" y="38138"/>
                  </a:lnTo>
                  <a:lnTo>
                    <a:pt x="927214" y="13843"/>
                  </a:lnTo>
                  <a:lnTo>
                    <a:pt x="925068" y="11163"/>
                  </a:lnTo>
                  <a:lnTo>
                    <a:pt x="925068" y="44323"/>
                  </a:lnTo>
                  <a:lnTo>
                    <a:pt x="924369" y="45466"/>
                  </a:lnTo>
                  <a:lnTo>
                    <a:pt x="924280" y="45593"/>
                  </a:lnTo>
                  <a:lnTo>
                    <a:pt x="925068" y="44323"/>
                  </a:lnTo>
                  <a:lnTo>
                    <a:pt x="925068" y="11163"/>
                  </a:lnTo>
                  <a:lnTo>
                    <a:pt x="914146" y="3721"/>
                  </a:lnTo>
                  <a:lnTo>
                    <a:pt x="914146" y="79756"/>
                  </a:lnTo>
                  <a:lnTo>
                    <a:pt x="914133" y="85979"/>
                  </a:lnTo>
                  <a:lnTo>
                    <a:pt x="898512" y="98171"/>
                  </a:lnTo>
                  <a:lnTo>
                    <a:pt x="872286" y="98171"/>
                  </a:lnTo>
                  <a:lnTo>
                    <a:pt x="872286" y="68580"/>
                  </a:lnTo>
                  <a:lnTo>
                    <a:pt x="899274" y="68580"/>
                  </a:lnTo>
                  <a:lnTo>
                    <a:pt x="914146" y="79756"/>
                  </a:lnTo>
                  <a:lnTo>
                    <a:pt x="914146" y="3721"/>
                  </a:lnTo>
                  <a:lnTo>
                    <a:pt x="911999" y="2857"/>
                  </a:lnTo>
                  <a:lnTo>
                    <a:pt x="911999" y="31369"/>
                  </a:lnTo>
                  <a:lnTo>
                    <a:pt x="911898" y="37973"/>
                  </a:lnTo>
                  <a:lnTo>
                    <a:pt x="897483" y="48260"/>
                  </a:lnTo>
                  <a:lnTo>
                    <a:pt x="872286" y="48260"/>
                  </a:lnTo>
                  <a:lnTo>
                    <a:pt x="872286" y="20320"/>
                  </a:lnTo>
                  <a:lnTo>
                    <a:pt x="897902" y="20320"/>
                  </a:lnTo>
                  <a:lnTo>
                    <a:pt x="911999" y="31369"/>
                  </a:lnTo>
                  <a:lnTo>
                    <a:pt x="911999" y="2857"/>
                  </a:lnTo>
                  <a:lnTo>
                    <a:pt x="898779" y="0"/>
                  </a:lnTo>
                  <a:lnTo>
                    <a:pt x="851128" y="0"/>
                  </a:lnTo>
                  <a:lnTo>
                    <a:pt x="851128" y="118491"/>
                  </a:lnTo>
                  <a:lnTo>
                    <a:pt x="901433" y="118491"/>
                  </a:lnTo>
                  <a:lnTo>
                    <a:pt x="905802" y="117856"/>
                  </a:lnTo>
                  <a:lnTo>
                    <a:pt x="912774" y="115697"/>
                  </a:lnTo>
                  <a:lnTo>
                    <a:pt x="914831" y="115062"/>
                  </a:lnTo>
                  <a:lnTo>
                    <a:pt x="918933" y="113030"/>
                  </a:lnTo>
                  <a:lnTo>
                    <a:pt x="926338" y="107315"/>
                  </a:lnTo>
                  <a:lnTo>
                    <a:pt x="929386" y="103759"/>
                  </a:lnTo>
                  <a:lnTo>
                    <a:pt x="934199" y="94996"/>
                  </a:lnTo>
                  <a:lnTo>
                    <a:pt x="935418" y="89916"/>
                  </a:lnTo>
                  <a:close/>
                </a:path>
                <a:path w="1227454" h="300355">
                  <a:moveTo>
                    <a:pt x="1030287" y="98247"/>
                  </a:moveTo>
                  <a:lnTo>
                    <a:pt x="973226" y="98247"/>
                  </a:lnTo>
                  <a:lnTo>
                    <a:pt x="973226" y="2768"/>
                  </a:lnTo>
                  <a:lnTo>
                    <a:pt x="973226" y="0"/>
                  </a:lnTo>
                  <a:lnTo>
                    <a:pt x="952068" y="0"/>
                  </a:lnTo>
                  <a:lnTo>
                    <a:pt x="952068" y="118541"/>
                  </a:lnTo>
                  <a:lnTo>
                    <a:pt x="1030287" y="118541"/>
                  </a:lnTo>
                  <a:lnTo>
                    <a:pt x="1030287" y="115760"/>
                  </a:lnTo>
                  <a:lnTo>
                    <a:pt x="1030287" y="98247"/>
                  </a:lnTo>
                  <a:close/>
                </a:path>
                <a:path w="1227454" h="300355">
                  <a:moveTo>
                    <a:pt x="1124115" y="0"/>
                  </a:moveTo>
                  <a:lnTo>
                    <a:pt x="1045895" y="0"/>
                  </a:lnTo>
                  <a:lnTo>
                    <a:pt x="1045895" y="118541"/>
                  </a:lnTo>
                  <a:lnTo>
                    <a:pt x="1124115" y="118541"/>
                  </a:lnTo>
                  <a:lnTo>
                    <a:pt x="1124115" y="115760"/>
                  </a:lnTo>
                  <a:lnTo>
                    <a:pt x="1124115" y="98247"/>
                  </a:lnTo>
                  <a:lnTo>
                    <a:pt x="1067054" y="98247"/>
                  </a:lnTo>
                  <a:lnTo>
                    <a:pt x="1067054" y="69456"/>
                  </a:lnTo>
                  <a:lnTo>
                    <a:pt x="1116050" y="69456"/>
                  </a:lnTo>
                  <a:lnTo>
                    <a:pt x="1116050" y="49161"/>
                  </a:lnTo>
                  <a:lnTo>
                    <a:pt x="1067054" y="49161"/>
                  </a:lnTo>
                  <a:lnTo>
                    <a:pt x="1067054" y="20370"/>
                  </a:lnTo>
                  <a:lnTo>
                    <a:pt x="1124115" y="20370"/>
                  </a:lnTo>
                  <a:lnTo>
                    <a:pt x="1124115" y="2768"/>
                  </a:lnTo>
                  <a:lnTo>
                    <a:pt x="1124115" y="0"/>
                  </a:lnTo>
                  <a:close/>
                </a:path>
                <a:path w="1227454" h="300355">
                  <a:moveTo>
                    <a:pt x="1226997" y="36639"/>
                  </a:moveTo>
                  <a:lnTo>
                    <a:pt x="1224064" y="24168"/>
                  </a:lnTo>
                  <a:lnTo>
                    <a:pt x="1224064" y="83197"/>
                  </a:lnTo>
                  <a:lnTo>
                    <a:pt x="1223962" y="83896"/>
                  </a:lnTo>
                  <a:lnTo>
                    <a:pt x="1223873" y="84378"/>
                  </a:lnTo>
                  <a:lnTo>
                    <a:pt x="1224064" y="83197"/>
                  </a:lnTo>
                  <a:lnTo>
                    <a:pt x="1224064" y="24168"/>
                  </a:lnTo>
                  <a:lnTo>
                    <a:pt x="1223899" y="23774"/>
                  </a:lnTo>
                  <a:lnTo>
                    <a:pt x="1223899" y="34277"/>
                  </a:lnTo>
                  <a:lnTo>
                    <a:pt x="1223848" y="34010"/>
                  </a:lnTo>
                  <a:lnTo>
                    <a:pt x="1223848" y="84467"/>
                  </a:lnTo>
                  <a:lnTo>
                    <a:pt x="1223048" y="88849"/>
                  </a:lnTo>
                  <a:lnTo>
                    <a:pt x="1223848" y="84467"/>
                  </a:lnTo>
                  <a:lnTo>
                    <a:pt x="1223848" y="34010"/>
                  </a:lnTo>
                  <a:lnTo>
                    <a:pt x="1223632" y="32816"/>
                  </a:lnTo>
                  <a:lnTo>
                    <a:pt x="1223873" y="34074"/>
                  </a:lnTo>
                  <a:lnTo>
                    <a:pt x="1223899" y="34277"/>
                  </a:lnTo>
                  <a:lnTo>
                    <a:pt x="1223899" y="23774"/>
                  </a:lnTo>
                  <a:lnTo>
                    <a:pt x="1222375" y="20180"/>
                  </a:lnTo>
                  <a:lnTo>
                    <a:pt x="1220698" y="17335"/>
                  </a:lnTo>
                  <a:lnTo>
                    <a:pt x="1218336" y="14249"/>
                  </a:lnTo>
                  <a:lnTo>
                    <a:pt x="1218336" y="18834"/>
                  </a:lnTo>
                  <a:lnTo>
                    <a:pt x="1214412" y="13690"/>
                  </a:lnTo>
                  <a:lnTo>
                    <a:pt x="1218311" y="18770"/>
                  </a:lnTo>
                  <a:lnTo>
                    <a:pt x="1218336" y="14249"/>
                  </a:lnTo>
                  <a:lnTo>
                    <a:pt x="1216431" y="11747"/>
                  </a:lnTo>
                  <a:lnTo>
                    <a:pt x="1213726" y="9258"/>
                  </a:lnTo>
                  <a:lnTo>
                    <a:pt x="1207223" y="4953"/>
                  </a:lnTo>
                  <a:lnTo>
                    <a:pt x="1205814" y="4318"/>
                  </a:lnTo>
                  <a:lnTo>
                    <a:pt x="1205814" y="36639"/>
                  </a:lnTo>
                  <a:lnTo>
                    <a:pt x="1205814" y="81838"/>
                  </a:lnTo>
                  <a:lnTo>
                    <a:pt x="1188974" y="98247"/>
                  </a:lnTo>
                  <a:lnTo>
                    <a:pt x="1161923" y="98247"/>
                  </a:lnTo>
                  <a:lnTo>
                    <a:pt x="1161923" y="20294"/>
                  </a:lnTo>
                  <a:lnTo>
                    <a:pt x="1188897" y="20294"/>
                  </a:lnTo>
                  <a:lnTo>
                    <a:pt x="1205814" y="36639"/>
                  </a:lnTo>
                  <a:lnTo>
                    <a:pt x="1205814" y="4318"/>
                  </a:lnTo>
                  <a:lnTo>
                    <a:pt x="1203413" y="3225"/>
                  </a:lnTo>
                  <a:lnTo>
                    <a:pt x="1201889" y="2768"/>
                  </a:lnTo>
                  <a:lnTo>
                    <a:pt x="1194676" y="647"/>
                  </a:lnTo>
                  <a:lnTo>
                    <a:pt x="1189647" y="0"/>
                  </a:lnTo>
                  <a:lnTo>
                    <a:pt x="1140764" y="0"/>
                  </a:lnTo>
                  <a:lnTo>
                    <a:pt x="1140764" y="118541"/>
                  </a:lnTo>
                  <a:lnTo>
                    <a:pt x="1189596" y="118541"/>
                  </a:lnTo>
                  <a:lnTo>
                    <a:pt x="1194612" y="117894"/>
                  </a:lnTo>
                  <a:lnTo>
                    <a:pt x="1201864" y="115760"/>
                  </a:lnTo>
                  <a:lnTo>
                    <a:pt x="1203401" y="115316"/>
                  </a:lnTo>
                  <a:lnTo>
                    <a:pt x="1226781" y="83896"/>
                  </a:lnTo>
                  <a:lnTo>
                    <a:pt x="1226997" y="81838"/>
                  </a:lnTo>
                  <a:lnTo>
                    <a:pt x="1226997" y="36639"/>
                  </a:lnTo>
                  <a:close/>
                </a:path>
              </a:pathLst>
            </a:custGeom>
            <a:solidFill>
              <a:srgbClr val="252423"/>
            </a:solidFill>
          </p:spPr>
          <p:txBody>
            <a:bodyPr wrap="square" lIns="0" tIns="0" rIns="0" bIns="0" rtlCol="0"/>
            <a:lstStyle/>
            <a:p>
              <a:endParaRPr/>
            </a:p>
          </p:txBody>
        </p:sp>
      </p:grpSp>
      <p:sp>
        <p:nvSpPr>
          <p:cNvPr id="91" name="object 91"/>
          <p:cNvSpPr/>
          <p:nvPr/>
        </p:nvSpPr>
        <p:spPr>
          <a:xfrm>
            <a:off x="319016" y="3795604"/>
            <a:ext cx="3055620" cy="2960370"/>
          </a:xfrm>
          <a:custGeom>
            <a:avLst/>
            <a:gdLst/>
            <a:ahLst/>
            <a:cxnLst/>
            <a:rect l="l" t="t" r="r" b="b"/>
            <a:pathLst>
              <a:path w="3055620" h="2960370">
                <a:moveTo>
                  <a:pt x="0" y="0"/>
                </a:moveTo>
                <a:lnTo>
                  <a:pt x="3055136" y="0"/>
                </a:lnTo>
                <a:lnTo>
                  <a:pt x="3055136" y="2959960"/>
                </a:lnTo>
                <a:lnTo>
                  <a:pt x="0" y="2959960"/>
                </a:lnTo>
                <a:lnTo>
                  <a:pt x="0" y="0"/>
                </a:lnTo>
                <a:close/>
              </a:path>
            </a:pathLst>
          </a:custGeom>
          <a:ln w="9517">
            <a:solidFill>
              <a:srgbClr val="000000"/>
            </a:solidFill>
          </a:ln>
        </p:spPr>
        <p:txBody>
          <a:bodyPr wrap="square" lIns="0" tIns="0" rIns="0" bIns="0" rtlCol="0"/>
          <a:lstStyle/>
          <a:p>
            <a:endParaRPr/>
          </a:p>
        </p:txBody>
      </p:sp>
      <p:sp>
        <p:nvSpPr>
          <p:cNvPr id="92" name="object 92"/>
          <p:cNvSpPr txBox="1"/>
          <p:nvPr/>
        </p:nvSpPr>
        <p:spPr>
          <a:xfrm>
            <a:off x="358663" y="3762346"/>
            <a:ext cx="2890520" cy="238760"/>
          </a:xfrm>
          <a:prstGeom prst="rect">
            <a:avLst/>
          </a:prstGeom>
        </p:spPr>
        <p:txBody>
          <a:bodyPr vert="horz" wrap="square" lIns="0" tIns="12065" rIns="0" bIns="0" rtlCol="0">
            <a:spAutoFit/>
          </a:bodyPr>
          <a:lstStyle/>
          <a:p>
            <a:pPr marL="12700">
              <a:lnSpc>
                <a:spcPct val="100000"/>
              </a:lnSpc>
              <a:spcBef>
                <a:spcPts val="95"/>
              </a:spcBef>
            </a:pPr>
            <a:r>
              <a:rPr sz="1400" spc="-10" dirty="0">
                <a:solidFill>
                  <a:srgbClr val="252423"/>
                </a:solidFill>
                <a:latin typeface="Trebuchet MS"/>
                <a:cs typeface="Trebuchet MS"/>
              </a:rPr>
              <a:t>SC</a:t>
            </a:r>
            <a:r>
              <a:rPr sz="1400" spc="-75" dirty="0">
                <a:solidFill>
                  <a:srgbClr val="252423"/>
                </a:solidFill>
                <a:latin typeface="Trebuchet MS"/>
                <a:cs typeface="Trebuchet MS"/>
              </a:rPr>
              <a:t> </a:t>
            </a:r>
            <a:r>
              <a:rPr sz="1400" spc="-20" dirty="0">
                <a:solidFill>
                  <a:srgbClr val="252423"/>
                </a:solidFill>
                <a:latin typeface="Trebuchet MS"/>
                <a:cs typeface="Trebuchet MS"/>
              </a:rPr>
              <a:t>PERSONS</a:t>
            </a:r>
            <a:r>
              <a:rPr sz="1400" spc="-75" dirty="0">
                <a:solidFill>
                  <a:srgbClr val="252423"/>
                </a:solidFill>
                <a:latin typeface="Trebuchet MS"/>
                <a:cs typeface="Trebuchet MS"/>
              </a:rPr>
              <a:t> </a:t>
            </a:r>
            <a:r>
              <a:rPr sz="1400" spc="-95" dirty="0">
                <a:solidFill>
                  <a:srgbClr val="252423"/>
                </a:solidFill>
                <a:latin typeface="Trebuchet MS"/>
                <a:cs typeface="Trebuchet MS"/>
              </a:rPr>
              <a:t>DAY</a:t>
            </a:r>
            <a:r>
              <a:rPr sz="1400" spc="-70" dirty="0">
                <a:solidFill>
                  <a:srgbClr val="252423"/>
                </a:solidFill>
                <a:latin typeface="Trebuchet MS"/>
                <a:cs typeface="Trebuchet MS"/>
              </a:rPr>
              <a:t> </a:t>
            </a:r>
            <a:r>
              <a:rPr sz="1400" dirty="0">
                <a:solidFill>
                  <a:srgbClr val="252423"/>
                </a:solidFill>
                <a:latin typeface="Trebuchet MS"/>
                <a:cs typeface="Trebuchet MS"/>
              </a:rPr>
              <a:t>VS</a:t>
            </a:r>
            <a:r>
              <a:rPr sz="1400" spc="-75" dirty="0">
                <a:solidFill>
                  <a:srgbClr val="252423"/>
                </a:solidFill>
                <a:latin typeface="Trebuchet MS"/>
                <a:cs typeface="Trebuchet MS"/>
              </a:rPr>
              <a:t> </a:t>
            </a:r>
            <a:r>
              <a:rPr sz="1400" spc="-25" dirty="0">
                <a:solidFill>
                  <a:srgbClr val="252423"/>
                </a:solidFill>
                <a:latin typeface="Trebuchet MS"/>
                <a:cs typeface="Trebuchet MS"/>
              </a:rPr>
              <a:t>ST</a:t>
            </a:r>
            <a:r>
              <a:rPr sz="1400" spc="-70" dirty="0">
                <a:solidFill>
                  <a:srgbClr val="252423"/>
                </a:solidFill>
                <a:latin typeface="Trebuchet MS"/>
                <a:cs typeface="Trebuchet MS"/>
              </a:rPr>
              <a:t> </a:t>
            </a:r>
            <a:r>
              <a:rPr sz="1400" spc="-20" dirty="0">
                <a:solidFill>
                  <a:srgbClr val="252423"/>
                </a:solidFill>
                <a:latin typeface="Trebuchet MS"/>
                <a:cs typeface="Trebuchet MS"/>
              </a:rPr>
              <a:t>PERSONS</a:t>
            </a:r>
            <a:r>
              <a:rPr sz="1400" spc="-75" dirty="0">
                <a:solidFill>
                  <a:srgbClr val="252423"/>
                </a:solidFill>
                <a:latin typeface="Trebuchet MS"/>
                <a:cs typeface="Trebuchet MS"/>
              </a:rPr>
              <a:t> </a:t>
            </a:r>
            <a:r>
              <a:rPr sz="1400" spc="-20" dirty="0">
                <a:solidFill>
                  <a:srgbClr val="252423"/>
                </a:solidFill>
                <a:latin typeface="Trebuchet MS"/>
                <a:cs typeface="Trebuchet MS"/>
              </a:rPr>
              <a:t>DAYS</a:t>
            </a:r>
            <a:endParaRPr sz="1400">
              <a:latin typeface="Trebuchet MS"/>
              <a:cs typeface="Trebuchet MS"/>
            </a:endParaRPr>
          </a:p>
        </p:txBody>
      </p:sp>
      <p:grpSp>
        <p:nvGrpSpPr>
          <p:cNvPr id="93" name="object 93"/>
          <p:cNvGrpSpPr/>
          <p:nvPr/>
        </p:nvGrpSpPr>
        <p:grpSpPr>
          <a:xfrm>
            <a:off x="819248" y="4785025"/>
            <a:ext cx="1179195" cy="1179195"/>
            <a:chOff x="819248" y="4785025"/>
            <a:chExt cx="1179195" cy="1179195"/>
          </a:xfrm>
        </p:grpSpPr>
        <p:sp>
          <p:nvSpPr>
            <p:cNvPr id="94" name="object 94"/>
            <p:cNvSpPr/>
            <p:nvPr/>
          </p:nvSpPr>
          <p:spPr>
            <a:xfrm>
              <a:off x="1282697" y="4785025"/>
              <a:ext cx="715645" cy="1179195"/>
            </a:xfrm>
            <a:custGeom>
              <a:avLst/>
              <a:gdLst/>
              <a:ahLst/>
              <a:cxnLst/>
              <a:rect l="l" t="t" r="r" b="b"/>
              <a:pathLst>
                <a:path w="715644" h="1179195">
                  <a:moveTo>
                    <a:pt x="122716" y="1179073"/>
                  </a:moveTo>
                  <a:lnTo>
                    <a:pt x="76393" y="1176986"/>
                  </a:lnTo>
                  <a:lnTo>
                    <a:pt x="30368" y="1171262"/>
                  </a:lnTo>
                  <a:lnTo>
                    <a:pt x="0" y="1165443"/>
                  </a:lnTo>
                  <a:lnTo>
                    <a:pt x="50431" y="935082"/>
                  </a:lnTo>
                  <a:lnTo>
                    <a:pt x="59522" y="936948"/>
                  </a:lnTo>
                  <a:lnTo>
                    <a:pt x="68652" y="938574"/>
                  </a:lnTo>
                  <a:lnTo>
                    <a:pt x="114783" y="943086"/>
                  </a:lnTo>
                  <a:lnTo>
                    <a:pt x="124061" y="943260"/>
                  </a:lnTo>
                  <a:lnTo>
                    <a:pt x="133341" y="943192"/>
                  </a:lnTo>
                  <a:lnTo>
                    <a:pt x="179520" y="939206"/>
                  </a:lnTo>
                  <a:lnTo>
                    <a:pt x="224781" y="929217"/>
                  </a:lnTo>
                  <a:lnTo>
                    <a:pt x="268353" y="913393"/>
                  </a:lnTo>
                  <a:lnTo>
                    <a:pt x="309481" y="892006"/>
                  </a:lnTo>
                  <a:lnTo>
                    <a:pt x="347455" y="865430"/>
                  </a:lnTo>
                  <a:lnTo>
                    <a:pt x="381628" y="834115"/>
                  </a:lnTo>
                  <a:lnTo>
                    <a:pt x="411416" y="798597"/>
                  </a:lnTo>
                  <a:lnTo>
                    <a:pt x="436305" y="759488"/>
                  </a:lnTo>
                  <a:lnTo>
                    <a:pt x="455862" y="717466"/>
                  </a:lnTo>
                  <a:lnTo>
                    <a:pt x="469758" y="673248"/>
                  </a:lnTo>
                  <a:lnTo>
                    <a:pt x="477753" y="627586"/>
                  </a:lnTo>
                  <a:lnTo>
                    <a:pt x="479803" y="590550"/>
                  </a:lnTo>
                  <a:lnTo>
                    <a:pt x="479708" y="581271"/>
                  </a:lnTo>
                  <a:lnTo>
                    <a:pt x="475591" y="535104"/>
                  </a:lnTo>
                  <a:lnTo>
                    <a:pt x="465472" y="489871"/>
                  </a:lnTo>
                  <a:lnTo>
                    <a:pt x="449524" y="446345"/>
                  </a:lnTo>
                  <a:lnTo>
                    <a:pt x="428020" y="405277"/>
                  </a:lnTo>
                  <a:lnTo>
                    <a:pt x="401335" y="367379"/>
                  </a:lnTo>
                  <a:lnTo>
                    <a:pt x="369924" y="333296"/>
                  </a:lnTo>
                  <a:lnTo>
                    <a:pt x="334320" y="303609"/>
                  </a:lnTo>
                  <a:lnTo>
                    <a:pt x="295140" y="278832"/>
                  </a:lnTo>
                  <a:lnTo>
                    <a:pt x="253063" y="259395"/>
                  </a:lnTo>
                  <a:lnTo>
                    <a:pt x="208805" y="245625"/>
                  </a:lnTo>
                  <a:lnTo>
                    <a:pt x="163121" y="237761"/>
                  </a:lnTo>
                  <a:lnTo>
                    <a:pt x="126079" y="235816"/>
                  </a:lnTo>
                  <a:lnTo>
                    <a:pt x="126079" y="0"/>
                  </a:lnTo>
                  <a:lnTo>
                    <a:pt x="172413" y="1823"/>
                  </a:lnTo>
                  <a:lnTo>
                    <a:pt x="218470" y="7284"/>
                  </a:lnTo>
                  <a:lnTo>
                    <a:pt x="263956" y="16348"/>
                  </a:lnTo>
                  <a:lnTo>
                    <a:pt x="308578" y="28958"/>
                  </a:lnTo>
                  <a:lnTo>
                    <a:pt x="352071" y="45034"/>
                  </a:lnTo>
                  <a:lnTo>
                    <a:pt x="394175" y="64484"/>
                  </a:lnTo>
                  <a:lnTo>
                    <a:pt x="434621" y="87185"/>
                  </a:lnTo>
                  <a:lnTo>
                    <a:pt x="473147" y="112988"/>
                  </a:lnTo>
                  <a:lnTo>
                    <a:pt x="509527" y="141738"/>
                  </a:lnTo>
                  <a:lnTo>
                    <a:pt x="543543" y="173267"/>
                  </a:lnTo>
                  <a:lnTo>
                    <a:pt x="574974" y="207372"/>
                  </a:lnTo>
                  <a:lnTo>
                    <a:pt x="603621" y="243834"/>
                  </a:lnTo>
                  <a:lnTo>
                    <a:pt x="629314" y="282434"/>
                  </a:lnTo>
                  <a:lnTo>
                    <a:pt x="651899" y="322944"/>
                  </a:lnTo>
                  <a:lnTo>
                    <a:pt x="671229" y="365104"/>
                  </a:lnTo>
                  <a:lnTo>
                    <a:pt x="687181" y="408643"/>
                  </a:lnTo>
                  <a:lnTo>
                    <a:pt x="699663" y="453301"/>
                  </a:lnTo>
                  <a:lnTo>
                    <a:pt x="708598" y="498812"/>
                  </a:lnTo>
                  <a:lnTo>
                    <a:pt x="713928" y="544885"/>
                  </a:lnTo>
                  <a:lnTo>
                    <a:pt x="715619" y="591223"/>
                  </a:lnTo>
                  <a:lnTo>
                    <a:pt x="715372" y="606688"/>
                  </a:lnTo>
                  <a:lnTo>
                    <a:pt x="712201" y="652949"/>
                  </a:lnTo>
                  <a:lnTo>
                    <a:pt x="705405" y="698817"/>
                  </a:lnTo>
                  <a:lnTo>
                    <a:pt x="695023" y="744020"/>
                  </a:lnTo>
                  <a:lnTo>
                    <a:pt x="681118" y="788267"/>
                  </a:lnTo>
                  <a:lnTo>
                    <a:pt x="663783" y="831274"/>
                  </a:lnTo>
                  <a:lnTo>
                    <a:pt x="643121" y="872786"/>
                  </a:lnTo>
                  <a:lnTo>
                    <a:pt x="619256" y="912554"/>
                  </a:lnTo>
                  <a:lnTo>
                    <a:pt x="592337" y="950323"/>
                  </a:lnTo>
                  <a:lnTo>
                    <a:pt x="562540" y="985851"/>
                  </a:lnTo>
                  <a:lnTo>
                    <a:pt x="530043" y="1018928"/>
                  </a:lnTo>
                  <a:lnTo>
                    <a:pt x="495039" y="1049355"/>
                  </a:lnTo>
                  <a:lnTo>
                    <a:pt x="457751" y="1076936"/>
                  </a:lnTo>
                  <a:lnTo>
                    <a:pt x="418419" y="1101495"/>
                  </a:lnTo>
                  <a:lnTo>
                    <a:pt x="377280" y="1122887"/>
                  </a:lnTo>
                  <a:lnTo>
                    <a:pt x="334576" y="1140984"/>
                  </a:lnTo>
                  <a:lnTo>
                    <a:pt x="290582" y="1155667"/>
                  </a:lnTo>
                  <a:lnTo>
                    <a:pt x="245579" y="1166844"/>
                  </a:lnTo>
                  <a:lnTo>
                    <a:pt x="199838" y="1174451"/>
                  </a:lnTo>
                  <a:lnTo>
                    <a:pt x="153630" y="1178439"/>
                  </a:lnTo>
                  <a:lnTo>
                    <a:pt x="138182" y="1178959"/>
                  </a:lnTo>
                  <a:lnTo>
                    <a:pt x="122716" y="1179073"/>
                  </a:lnTo>
                  <a:close/>
                </a:path>
              </a:pathLst>
            </a:custGeom>
            <a:solidFill>
              <a:srgbClr val="118CFF"/>
            </a:solidFill>
          </p:spPr>
          <p:txBody>
            <a:bodyPr wrap="square" lIns="0" tIns="0" rIns="0" bIns="0" rtlCol="0"/>
            <a:lstStyle/>
            <a:p>
              <a:endParaRPr/>
            </a:p>
          </p:txBody>
        </p:sp>
        <p:sp>
          <p:nvSpPr>
            <p:cNvPr id="95" name="object 95"/>
            <p:cNvSpPr/>
            <p:nvPr/>
          </p:nvSpPr>
          <p:spPr>
            <a:xfrm>
              <a:off x="819248" y="4785025"/>
              <a:ext cx="589915" cy="1165860"/>
            </a:xfrm>
            <a:custGeom>
              <a:avLst/>
              <a:gdLst/>
              <a:ahLst/>
              <a:cxnLst/>
              <a:rect l="l" t="t" r="r" b="b"/>
              <a:pathLst>
                <a:path w="589915" h="1165860">
                  <a:moveTo>
                    <a:pt x="463449" y="1165443"/>
                  </a:moveTo>
                  <a:lnTo>
                    <a:pt x="424284" y="1155451"/>
                  </a:lnTo>
                  <a:lnTo>
                    <a:pt x="385890" y="1142796"/>
                  </a:lnTo>
                  <a:lnTo>
                    <a:pt x="348453" y="1127539"/>
                  </a:lnTo>
                  <a:lnTo>
                    <a:pt x="312156" y="1109756"/>
                  </a:lnTo>
                  <a:lnTo>
                    <a:pt x="277163" y="1089528"/>
                  </a:lnTo>
                  <a:lnTo>
                    <a:pt x="243632" y="1066946"/>
                  </a:lnTo>
                  <a:lnTo>
                    <a:pt x="211728" y="1042118"/>
                  </a:lnTo>
                  <a:lnTo>
                    <a:pt x="181605" y="1015168"/>
                  </a:lnTo>
                  <a:lnTo>
                    <a:pt x="153400" y="986216"/>
                  </a:lnTo>
                  <a:lnTo>
                    <a:pt x="127240" y="955395"/>
                  </a:lnTo>
                  <a:lnTo>
                    <a:pt x="103255" y="922853"/>
                  </a:lnTo>
                  <a:lnTo>
                    <a:pt x="81559" y="888751"/>
                  </a:lnTo>
                  <a:lnTo>
                    <a:pt x="62251" y="853241"/>
                  </a:lnTo>
                  <a:lnTo>
                    <a:pt x="45419" y="816486"/>
                  </a:lnTo>
                  <a:lnTo>
                    <a:pt x="31145" y="778664"/>
                  </a:lnTo>
                  <a:lnTo>
                    <a:pt x="19499" y="739959"/>
                  </a:lnTo>
                  <a:lnTo>
                    <a:pt x="10532" y="700547"/>
                  </a:lnTo>
                  <a:lnTo>
                    <a:pt x="4286" y="660606"/>
                  </a:lnTo>
                  <a:lnTo>
                    <a:pt x="791" y="620331"/>
                  </a:lnTo>
                  <a:lnTo>
                    <a:pt x="0" y="593398"/>
                  </a:lnTo>
                  <a:lnTo>
                    <a:pt x="66" y="579918"/>
                  </a:lnTo>
                  <a:lnTo>
                    <a:pt x="2110" y="539551"/>
                  </a:lnTo>
                  <a:lnTo>
                    <a:pt x="6917" y="499412"/>
                  </a:lnTo>
                  <a:lnTo>
                    <a:pt x="14464" y="459696"/>
                  </a:lnTo>
                  <a:lnTo>
                    <a:pt x="24712" y="420598"/>
                  </a:lnTo>
                  <a:lnTo>
                    <a:pt x="37616" y="382294"/>
                  </a:lnTo>
                  <a:lnTo>
                    <a:pt x="53116" y="344957"/>
                  </a:lnTo>
                  <a:lnTo>
                    <a:pt x="71139" y="308771"/>
                  </a:lnTo>
                  <a:lnTo>
                    <a:pt x="91596" y="273911"/>
                  </a:lnTo>
                  <a:lnTo>
                    <a:pt x="114393" y="240534"/>
                  </a:lnTo>
                  <a:lnTo>
                    <a:pt x="139428" y="208793"/>
                  </a:lnTo>
                  <a:lnTo>
                    <a:pt x="166580" y="178842"/>
                  </a:lnTo>
                  <a:lnTo>
                    <a:pt x="195715" y="150827"/>
                  </a:lnTo>
                  <a:lnTo>
                    <a:pt x="226702" y="124874"/>
                  </a:lnTo>
                  <a:lnTo>
                    <a:pt x="259399" y="101101"/>
                  </a:lnTo>
                  <a:lnTo>
                    <a:pt x="293649" y="79625"/>
                  </a:lnTo>
                  <a:lnTo>
                    <a:pt x="329284" y="60550"/>
                  </a:lnTo>
                  <a:lnTo>
                    <a:pt x="366142" y="43961"/>
                  </a:lnTo>
                  <a:lnTo>
                    <a:pt x="404057" y="29934"/>
                  </a:lnTo>
                  <a:lnTo>
                    <a:pt x="442844" y="18539"/>
                  </a:lnTo>
                  <a:lnTo>
                    <a:pt x="482314" y="9831"/>
                  </a:lnTo>
                  <a:lnTo>
                    <a:pt x="522287" y="3847"/>
                  </a:lnTo>
                  <a:lnTo>
                    <a:pt x="562584" y="615"/>
                  </a:lnTo>
                  <a:lnTo>
                    <a:pt x="589529" y="0"/>
                  </a:lnTo>
                  <a:lnTo>
                    <a:pt x="589529" y="235816"/>
                  </a:lnTo>
                  <a:lnTo>
                    <a:pt x="573362" y="236186"/>
                  </a:lnTo>
                  <a:lnTo>
                    <a:pt x="557229" y="237294"/>
                  </a:lnTo>
                  <a:lnTo>
                    <a:pt x="509370" y="245018"/>
                  </a:lnTo>
                  <a:lnTo>
                    <a:pt x="463016" y="259214"/>
                  </a:lnTo>
                  <a:lnTo>
                    <a:pt x="419039" y="279614"/>
                  </a:lnTo>
                  <a:lnTo>
                    <a:pt x="378264" y="305836"/>
                  </a:lnTo>
                  <a:lnTo>
                    <a:pt x="341457" y="337387"/>
                  </a:lnTo>
                  <a:lnTo>
                    <a:pt x="309310" y="373674"/>
                  </a:lnTo>
                  <a:lnTo>
                    <a:pt x="282426" y="414015"/>
                  </a:lnTo>
                  <a:lnTo>
                    <a:pt x="261311" y="457654"/>
                  </a:lnTo>
                  <a:lnTo>
                    <a:pt x="246360" y="503770"/>
                  </a:lnTo>
                  <a:lnTo>
                    <a:pt x="237856" y="551497"/>
                  </a:lnTo>
                  <a:lnTo>
                    <a:pt x="235851" y="583768"/>
                  </a:lnTo>
                  <a:lnTo>
                    <a:pt x="235956" y="599938"/>
                  </a:lnTo>
                  <a:lnTo>
                    <a:pt x="240699" y="648184"/>
                  </a:lnTo>
                  <a:lnTo>
                    <a:pt x="251993" y="695329"/>
                  </a:lnTo>
                  <a:lnTo>
                    <a:pt x="269627" y="740487"/>
                  </a:lnTo>
                  <a:lnTo>
                    <a:pt x="293270" y="782809"/>
                  </a:lnTo>
                  <a:lnTo>
                    <a:pt x="322478" y="821501"/>
                  </a:lnTo>
                  <a:lnTo>
                    <a:pt x="356702" y="855836"/>
                  </a:lnTo>
                  <a:lnTo>
                    <a:pt x="395299" y="885170"/>
                  </a:lnTo>
                  <a:lnTo>
                    <a:pt x="437544" y="908950"/>
                  </a:lnTo>
                  <a:lnTo>
                    <a:pt x="482645" y="926731"/>
                  </a:lnTo>
                  <a:lnTo>
                    <a:pt x="513881" y="935082"/>
                  </a:lnTo>
                  <a:lnTo>
                    <a:pt x="463449" y="1165443"/>
                  </a:lnTo>
                  <a:close/>
                </a:path>
              </a:pathLst>
            </a:custGeom>
            <a:solidFill>
              <a:srgbClr val="12239D"/>
            </a:solidFill>
          </p:spPr>
          <p:txBody>
            <a:bodyPr wrap="square" lIns="0" tIns="0" rIns="0" bIns="0" rtlCol="0"/>
            <a:lstStyle/>
            <a:p>
              <a:endParaRPr/>
            </a:p>
          </p:txBody>
        </p:sp>
        <p:sp>
          <p:nvSpPr>
            <p:cNvPr id="96" name="object 96"/>
            <p:cNvSpPr/>
            <p:nvPr/>
          </p:nvSpPr>
          <p:spPr>
            <a:xfrm>
              <a:off x="1761729" y="5865056"/>
              <a:ext cx="149225" cy="48260"/>
            </a:xfrm>
            <a:custGeom>
              <a:avLst/>
              <a:gdLst/>
              <a:ahLst/>
              <a:cxnLst/>
              <a:rect l="l" t="t" r="r" b="b"/>
              <a:pathLst>
                <a:path w="149225" h="48260">
                  <a:moveTo>
                    <a:pt x="0" y="0"/>
                  </a:moveTo>
                  <a:lnTo>
                    <a:pt x="34434" y="47852"/>
                  </a:lnTo>
                  <a:lnTo>
                    <a:pt x="148645" y="47852"/>
                  </a:lnTo>
                </a:path>
              </a:pathLst>
            </a:custGeom>
            <a:ln w="9517">
              <a:solidFill>
                <a:srgbClr val="605D5C"/>
              </a:solidFill>
            </a:ln>
          </p:spPr>
          <p:txBody>
            <a:bodyPr wrap="square" lIns="0" tIns="0" rIns="0" bIns="0" rtlCol="0"/>
            <a:lstStyle/>
            <a:p>
              <a:endParaRPr/>
            </a:p>
          </p:txBody>
        </p:sp>
        <p:sp>
          <p:nvSpPr>
            <p:cNvPr id="97" name="object 97"/>
            <p:cNvSpPr/>
            <p:nvPr/>
          </p:nvSpPr>
          <p:spPr>
            <a:xfrm>
              <a:off x="851526" y="4881013"/>
              <a:ext cx="153670" cy="44450"/>
            </a:xfrm>
            <a:custGeom>
              <a:avLst/>
              <a:gdLst/>
              <a:ahLst/>
              <a:cxnLst/>
              <a:rect l="l" t="t" r="r" b="b"/>
              <a:pathLst>
                <a:path w="153669" h="44450">
                  <a:moveTo>
                    <a:pt x="153592" y="43871"/>
                  </a:moveTo>
                  <a:lnTo>
                    <a:pt x="114210" y="0"/>
                  </a:lnTo>
                  <a:lnTo>
                    <a:pt x="0" y="0"/>
                  </a:lnTo>
                </a:path>
              </a:pathLst>
            </a:custGeom>
            <a:ln w="9517">
              <a:solidFill>
                <a:srgbClr val="605D5C"/>
              </a:solidFill>
            </a:ln>
          </p:spPr>
          <p:txBody>
            <a:bodyPr wrap="square" lIns="0" tIns="0" rIns="0" bIns="0" rtlCol="0"/>
            <a:lstStyle/>
            <a:p>
              <a:endParaRPr/>
            </a:p>
          </p:txBody>
        </p:sp>
      </p:grpSp>
      <p:sp>
        <p:nvSpPr>
          <p:cNvPr id="98" name="object 98"/>
          <p:cNvSpPr txBox="1"/>
          <p:nvPr/>
        </p:nvSpPr>
        <p:spPr>
          <a:xfrm>
            <a:off x="1935744" y="5742342"/>
            <a:ext cx="459105" cy="330200"/>
          </a:xfrm>
          <a:prstGeom prst="rect">
            <a:avLst/>
          </a:prstGeom>
        </p:spPr>
        <p:txBody>
          <a:bodyPr vert="horz" wrap="square" lIns="0" tIns="12700" rIns="0" bIns="0" rtlCol="0">
            <a:spAutoFit/>
          </a:bodyPr>
          <a:lstStyle/>
          <a:p>
            <a:pPr marL="12700" marR="5080">
              <a:lnSpc>
                <a:spcPct val="111000"/>
              </a:lnSpc>
              <a:spcBef>
                <a:spcPts val="100"/>
              </a:spcBef>
            </a:pPr>
            <a:r>
              <a:rPr sz="900" spc="-20" dirty="0">
                <a:solidFill>
                  <a:srgbClr val="605D5C"/>
                </a:solidFill>
                <a:latin typeface="Segoe UI"/>
                <a:cs typeface="Segoe UI"/>
              </a:rPr>
              <a:t>321M </a:t>
            </a:r>
            <a:r>
              <a:rPr sz="900" spc="-10" dirty="0">
                <a:solidFill>
                  <a:srgbClr val="605D5C"/>
                </a:solidFill>
                <a:latin typeface="Segoe UI"/>
                <a:cs typeface="Segoe UI"/>
              </a:rPr>
              <a:t>(53.43%)</a:t>
            </a:r>
            <a:endParaRPr sz="900">
              <a:latin typeface="Segoe UI"/>
              <a:cs typeface="Segoe UI"/>
            </a:endParaRPr>
          </a:p>
        </p:txBody>
      </p:sp>
      <p:sp>
        <p:nvSpPr>
          <p:cNvPr id="99" name="object 99"/>
          <p:cNvSpPr txBox="1"/>
          <p:nvPr/>
        </p:nvSpPr>
        <p:spPr>
          <a:xfrm>
            <a:off x="367220" y="4710447"/>
            <a:ext cx="459105" cy="330200"/>
          </a:xfrm>
          <a:prstGeom prst="rect">
            <a:avLst/>
          </a:prstGeom>
        </p:spPr>
        <p:txBody>
          <a:bodyPr vert="horz" wrap="square" lIns="0" tIns="12700" rIns="0" bIns="0" rtlCol="0">
            <a:spAutoFit/>
          </a:bodyPr>
          <a:lstStyle/>
          <a:p>
            <a:pPr marL="12700" marR="5080" indent="146050">
              <a:lnSpc>
                <a:spcPct val="111000"/>
              </a:lnSpc>
              <a:spcBef>
                <a:spcPts val="100"/>
              </a:spcBef>
            </a:pPr>
            <a:r>
              <a:rPr sz="900" spc="-20" dirty="0">
                <a:solidFill>
                  <a:srgbClr val="605D5C"/>
                </a:solidFill>
                <a:latin typeface="Segoe UI"/>
                <a:cs typeface="Segoe UI"/>
              </a:rPr>
              <a:t>280M </a:t>
            </a:r>
            <a:r>
              <a:rPr sz="900" spc="-10" dirty="0">
                <a:solidFill>
                  <a:srgbClr val="605D5C"/>
                </a:solidFill>
                <a:latin typeface="Segoe UI"/>
                <a:cs typeface="Segoe UI"/>
              </a:rPr>
              <a:t>(46.57%)</a:t>
            </a:r>
            <a:endParaRPr sz="900">
              <a:latin typeface="Segoe UI"/>
              <a:cs typeface="Segoe UI"/>
            </a:endParaRPr>
          </a:p>
        </p:txBody>
      </p:sp>
      <p:grpSp>
        <p:nvGrpSpPr>
          <p:cNvPr id="100" name="object 100"/>
          <p:cNvGrpSpPr/>
          <p:nvPr/>
        </p:nvGrpSpPr>
        <p:grpSpPr>
          <a:xfrm>
            <a:off x="2456343" y="5210611"/>
            <a:ext cx="95250" cy="342900"/>
            <a:chOff x="2456343" y="5210611"/>
            <a:chExt cx="95250" cy="342900"/>
          </a:xfrm>
        </p:grpSpPr>
        <p:pic>
          <p:nvPicPr>
            <p:cNvPr id="101" name="object 101"/>
            <p:cNvPicPr/>
            <p:nvPr/>
          </p:nvPicPr>
          <p:blipFill>
            <a:blip r:embed="rId2" cstate="print"/>
            <a:stretch>
              <a:fillRect/>
            </a:stretch>
          </p:blipFill>
          <p:spPr>
            <a:xfrm>
              <a:off x="2456343" y="5210611"/>
              <a:ext cx="95175" cy="95175"/>
            </a:xfrm>
            <a:prstGeom prst="rect">
              <a:avLst/>
            </a:prstGeom>
          </p:spPr>
        </p:pic>
        <p:pic>
          <p:nvPicPr>
            <p:cNvPr id="102" name="object 102"/>
            <p:cNvPicPr/>
            <p:nvPr/>
          </p:nvPicPr>
          <p:blipFill>
            <a:blip r:embed="rId3" cstate="print"/>
            <a:stretch>
              <a:fillRect/>
            </a:stretch>
          </p:blipFill>
          <p:spPr>
            <a:xfrm>
              <a:off x="2456343" y="5458067"/>
              <a:ext cx="95175" cy="95175"/>
            </a:xfrm>
            <a:prstGeom prst="rect">
              <a:avLst/>
            </a:prstGeom>
          </p:spPr>
        </p:pic>
      </p:grpSp>
      <p:sp>
        <p:nvSpPr>
          <p:cNvPr id="103" name="object 103"/>
          <p:cNvSpPr txBox="1"/>
          <p:nvPr/>
        </p:nvSpPr>
        <p:spPr>
          <a:xfrm>
            <a:off x="2558408" y="5164568"/>
            <a:ext cx="684530" cy="425450"/>
          </a:xfrm>
          <a:prstGeom prst="rect">
            <a:avLst/>
          </a:prstGeom>
        </p:spPr>
        <p:txBody>
          <a:bodyPr vert="horz" wrap="square" lIns="0" tIns="12065" rIns="0" bIns="0" rtlCol="0">
            <a:spAutoFit/>
          </a:bodyPr>
          <a:lstStyle/>
          <a:p>
            <a:pPr marL="12700">
              <a:lnSpc>
                <a:spcPct val="100000"/>
              </a:lnSpc>
              <a:spcBef>
                <a:spcPts val="95"/>
              </a:spcBef>
            </a:pPr>
            <a:r>
              <a:rPr sz="1000" dirty="0">
                <a:solidFill>
                  <a:srgbClr val="605D5C"/>
                </a:solidFill>
                <a:latin typeface="Segoe UI"/>
                <a:cs typeface="Segoe UI"/>
              </a:rPr>
              <a:t>SC</a:t>
            </a:r>
            <a:r>
              <a:rPr sz="1000" spc="-30" dirty="0">
                <a:solidFill>
                  <a:srgbClr val="605D5C"/>
                </a:solidFill>
                <a:latin typeface="Segoe UI"/>
                <a:cs typeface="Segoe UI"/>
              </a:rPr>
              <a:t> </a:t>
            </a:r>
            <a:r>
              <a:rPr sz="1000" spc="-10" dirty="0">
                <a:solidFill>
                  <a:srgbClr val="605D5C"/>
                </a:solidFill>
                <a:latin typeface="Segoe UI"/>
                <a:cs typeface="Segoe UI"/>
              </a:rPr>
              <a:t>person…</a:t>
            </a:r>
            <a:endParaRPr sz="1000" dirty="0">
              <a:latin typeface="Segoe UI"/>
              <a:cs typeface="Segoe UI"/>
            </a:endParaRPr>
          </a:p>
          <a:p>
            <a:pPr marL="12700">
              <a:lnSpc>
                <a:spcPct val="100000"/>
              </a:lnSpc>
              <a:spcBef>
                <a:spcPts val="750"/>
              </a:spcBef>
            </a:pPr>
            <a:r>
              <a:rPr sz="1000" dirty="0">
                <a:solidFill>
                  <a:srgbClr val="605D5C"/>
                </a:solidFill>
                <a:latin typeface="Segoe UI"/>
                <a:cs typeface="Segoe UI"/>
              </a:rPr>
              <a:t>ST</a:t>
            </a:r>
            <a:r>
              <a:rPr sz="1000" spc="-25" dirty="0">
                <a:solidFill>
                  <a:srgbClr val="605D5C"/>
                </a:solidFill>
                <a:latin typeface="Segoe UI"/>
                <a:cs typeface="Segoe UI"/>
              </a:rPr>
              <a:t> </a:t>
            </a:r>
            <a:r>
              <a:rPr sz="1000" spc="-10" dirty="0">
                <a:solidFill>
                  <a:srgbClr val="605D5C"/>
                </a:solidFill>
                <a:latin typeface="Segoe UI"/>
                <a:cs typeface="Segoe UI"/>
              </a:rPr>
              <a:t>person…</a:t>
            </a:r>
            <a:endParaRPr sz="1000" dirty="0">
              <a:latin typeface="Segoe UI"/>
              <a:cs typeface="Segoe UI"/>
            </a:endParaRPr>
          </a:p>
        </p:txBody>
      </p:sp>
      <p:grpSp>
        <p:nvGrpSpPr>
          <p:cNvPr id="104" name="object 104"/>
          <p:cNvGrpSpPr/>
          <p:nvPr/>
        </p:nvGrpSpPr>
        <p:grpSpPr>
          <a:xfrm>
            <a:off x="9127517" y="887990"/>
            <a:ext cx="1627505" cy="1056640"/>
            <a:chOff x="9127517" y="887990"/>
            <a:chExt cx="1627505" cy="1056640"/>
          </a:xfrm>
        </p:grpSpPr>
        <p:sp>
          <p:nvSpPr>
            <p:cNvPr id="105" name="object 105"/>
            <p:cNvSpPr/>
            <p:nvPr/>
          </p:nvSpPr>
          <p:spPr>
            <a:xfrm>
              <a:off x="9127517" y="887990"/>
              <a:ext cx="1627505" cy="1056640"/>
            </a:xfrm>
            <a:custGeom>
              <a:avLst/>
              <a:gdLst/>
              <a:ahLst/>
              <a:cxnLst/>
              <a:rect l="l" t="t" r="r" b="b"/>
              <a:pathLst>
                <a:path w="1627504" h="1056639">
                  <a:moveTo>
                    <a:pt x="1627502" y="1056448"/>
                  </a:moveTo>
                  <a:lnTo>
                    <a:pt x="0" y="1056448"/>
                  </a:lnTo>
                  <a:lnTo>
                    <a:pt x="0" y="0"/>
                  </a:lnTo>
                  <a:lnTo>
                    <a:pt x="1627502" y="0"/>
                  </a:lnTo>
                  <a:lnTo>
                    <a:pt x="1627502" y="1056448"/>
                  </a:lnTo>
                  <a:close/>
                </a:path>
              </a:pathLst>
            </a:custGeom>
            <a:solidFill>
              <a:srgbClr val="E6E6E6"/>
            </a:solidFill>
          </p:spPr>
          <p:txBody>
            <a:bodyPr wrap="square" lIns="0" tIns="0" rIns="0" bIns="0" rtlCol="0"/>
            <a:lstStyle/>
            <a:p>
              <a:endParaRPr/>
            </a:p>
          </p:txBody>
        </p:sp>
        <p:sp>
          <p:nvSpPr>
            <p:cNvPr id="106" name="object 106"/>
            <p:cNvSpPr/>
            <p:nvPr/>
          </p:nvSpPr>
          <p:spPr>
            <a:xfrm>
              <a:off x="9132276" y="892749"/>
              <a:ext cx="1617980" cy="1047115"/>
            </a:xfrm>
            <a:custGeom>
              <a:avLst/>
              <a:gdLst/>
              <a:ahLst/>
              <a:cxnLst/>
              <a:rect l="l" t="t" r="r" b="b"/>
              <a:pathLst>
                <a:path w="1617979" h="1047114">
                  <a:moveTo>
                    <a:pt x="0" y="0"/>
                  </a:moveTo>
                  <a:lnTo>
                    <a:pt x="1617984" y="0"/>
                  </a:lnTo>
                  <a:lnTo>
                    <a:pt x="1617984" y="1046931"/>
                  </a:lnTo>
                  <a:lnTo>
                    <a:pt x="0" y="1046931"/>
                  </a:lnTo>
                  <a:lnTo>
                    <a:pt x="0" y="0"/>
                  </a:lnTo>
                  <a:close/>
                </a:path>
              </a:pathLst>
            </a:custGeom>
            <a:ln w="9517">
              <a:solidFill>
                <a:srgbClr val="000000"/>
              </a:solidFill>
            </a:ln>
          </p:spPr>
          <p:txBody>
            <a:bodyPr wrap="square" lIns="0" tIns="0" rIns="0" bIns="0" rtlCol="0"/>
            <a:lstStyle/>
            <a:p>
              <a:endParaRPr/>
            </a:p>
          </p:txBody>
        </p:sp>
        <p:sp>
          <p:nvSpPr>
            <p:cNvPr id="107" name="object 107"/>
            <p:cNvSpPr/>
            <p:nvPr/>
          </p:nvSpPr>
          <p:spPr>
            <a:xfrm>
              <a:off x="9525826" y="933157"/>
              <a:ext cx="855980" cy="301625"/>
            </a:xfrm>
            <a:custGeom>
              <a:avLst/>
              <a:gdLst/>
              <a:ahLst/>
              <a:cxnLst/>
              <a:rect l="l" t="t" r="r" b="b"/>
              <a:pathLst>
                <a:path w="855979" h="301625">
                  <a:moveTo>
                    <a:pt x="78219" y="181698"/>
                  </a:moveTo>
                  <a:lnTo>
                    <a:pt x="0" y="181698"/>
                  </a:lnTo>
                  <a:lnTo>
                    <a:pt x="0" y="300240"/>
                  </a:lnTo>
                  <a:lnTo>
                    <a:pt x="78219" y="300240"/>
                  </a:lnTo>
                  <a:lnTo>
                    <a:pt x="78219" y="297472"/>
                  </a:lnTo>
                  <a:lnTo>
                    <a:pt x="78219" y="279958"/>
                  </a:lnTo>
                  <a:lnTo>
                    <a:pt x="21158" y="279958"/>
                  </a:lnTo>
                  <a:lnTo>
                    <a:pt x="21158" y="251167"/>
                  </a:lnTo>
                  <a:lnTo>
                    <a:pt x="70142" y="251167"/>
                  </a:lnTo>
                  <a:lnTo>
                    <a:pt x="70142" y="230873"/>
                  </a:lnTo>
                  <a:lnTo>
                    <a:pt x="21158" y="230873"/>
                  </a:lnTo>
                  <a:lnTo>
                    <a:pt x="21158" y="202082"/>
                  </a:lnTo>
                  <a:lnTo>
                    <a:pt x="78219" y="202082"/>
                  </a:lnTo>
                  <a:lnTo>
                    <a:pt x="78219" y="184480"/>
                  </a:lnTo>
                  <a:lnTo>
                    <a:pt x="78219" y="181698"/>
                  </a:lnTo>
                  <a:close/>
                </a:path>
                <a:path w="855979" h="301625">
                  <a:moveTo>
                    <a:pt x="138645" y="89789"/>
                  </a:moveTo>
                  <a:lnTo>
                    <a:pt x="120167" y="56388"/>
                  </a:lnTo>
                  <a:lnTo>
                    <a:pt x="95681" y="48768"/>
                  </a:lnTo>
                  <a:lnTo>
                    <a:pt x="91706" y="47625"/>
                  </a:lnTo>
                  <a:lnTo>
                    <a:pt x="78143" y="31877"/>
                  </a:lnTo>
                  <a:lnTo>
                    <a:pt x="78486" y="30607"/>
                  </a:lnTo>
                  <a:lnTo>
                    <a:pt x="94945" y="20193"/>
                  </a:lnTo>
                  <a:lnTo>
                    <a:pt x="101447" y="20193"/>
                  </a:lnTo>
                  <a:lnTo>
                    <a:pt x="125171" y="30099"/>
                  </a:lnTo>
                  <a:lnTo>
                    <a:pt x="128003" y="26162"/>
                  </a:lnTo>
                  <a:lnTo>
                    <a:pt x="135242" y="16129"/>
                  </a:lnTo>
                  <a:lnTo>
                    <a:pt x="137541" y="12954"/>
                  </a:lnTo>
                  <a:lnTo>
                    <a:pt x="136093" y="12065"/>
                  </a:lnTo>
                  <a:lnTo>
                    <a:pt x="131584" y="9271"/>
                  </a:lnTo>
                  <a:lnTo>
                    <a:pt x="127965" y="7366"/>
                  </a:lnTo>
                  <a:lnTo>
                    <a:pt x="124879" y="6045"/>
                  </a:lnTo>
                  <a:lnTo>
                    <a:pt x="124879" y="23114"/>
                  </a:lnTo>
                  <a:lnTo>
                    <a:pt x="123850" y="22428"/>
                  </a:lnTo>
                  <a:lnTo>
                    <a:pt x="124879" y="23114"/>
                  </a:lnTo>
                  <a:lnTo>
                    <a:pt x="124879" y="6045"/>
                  </a:lnTo>
                  <a:lnTo>
                    <a:pt x="124117" y="5715"/>
                  </a:lnTo>
                  <a:lnTo>
                    <a:pt x="120713" y="4318"/>
                  </a:lnTo>
                  <a:lnTo>
                    <a:pt x="116801" y="2921"/>
                  </a:lnTo>
                  <a:lnTo>
                    <a:pt x="115862" y="2667"/>
                  </a:lnTo>
                  <a:lnTo>
                    <a:pt x="107886" y="508"/>
                  </a:lnTo>
                  <a:lnTo>
                    <a:pt x="103047" y="0"/>
                  </a:lnTo>
                  <a:lnTo>
                    <a:pt x="92887" y="0"/>
                  </a:lnTo>
                  <a:lnTo>
                    <a:pt x="58267" y="23749"/>
                  </a:lnTo>
                  <a:lnTo>
                    <a:pt x="57048" y="40259"/>
                  </a:lnTo>
                  <a:lnTo>
                    <a:pt x="58064" y="45085"/>
                  </a:lnTo>
                  <a:lnTo>
                    <a:pt x="88468" y="68326"/>
                  </a:lnTo>
                  <a:lnTo>
                    <a:pt x="97751" y="70358"/>
                  </a:lnTo>
                  <a:lnTo>
                    <a:pt x="101650" y="71374"/>
                  </a:lnTo>
                  <a:lnTo>
                    <a:pt x="117386" y="82423"/>
                  </a:lnTo>
                  <a:lnTo>
                    <a:pt x="117284" y="88519"/>
                  </a:lnTo>
                  <a:lnTo>
                    <a:pt x="97320" y="99949"/>
                  </a:lnTo>
                  <a:lnTo>
                    <a:pt x="88925" y="99949"/>
                  </a:lnTo>
                  <a:lnTo>
                    <a:pt x="84975" y="99314"/>
                  </a:lnTo>
                  <a:lnTo>
                    <a:pt x="78143" y="97028"/>
                  </a:lnTo>
                  <a:lnTo>
                    <a:pt x="75196" y="95758"/>
                  </a:lnTo>
                  <a:lnTo>
                    <a:pt x="72783" y="94386"/>
                  </a:lnTo>
                  <a:lnTo>
                    <a:pt x="70091" y="92735"/>
                  </a:lnTo>
                  <a:lnTo>
                    <a:pt x="67665" y="90805"/>
                  </a:lnTo>
                  <a:lnTo>
                    <a:pt x="67538" y="90678"/>
                  </a:lnTo>
                  <a:lnTo>
                    <a:pt x="65836" y="88950"/>
                  </a:lnTo>
                  <a:lnTo>
                    <a:pt x="65836" y="92837"/>
                  </a:lnTo>
                  <a:lnTo>
                    <a:pt x="65582" y="92595"/>
                  </a:lnTo>
                  <a:lnTo>
                    <a:pt x="63703" y="94691"/>
                  </a:lnTo>
                  <a:lnTo>
                    <a:pt x="61798" y="92735"/>
                  </a:lnTo>
                  <a:lnTo>
                    <a:pt x="61925" y="92595"/>
                  </a:lnTo>
                  <a:lnTo>
                    <a:pt x="61899" y="92837"/>
                  </a:lnTo>
                  <a:lnTo>
                    <a:pt x="63703" y="94691"/>
                  </a:lnTo>
                  <a:lnTo>
                    <a:pt x="65570" y="92595"/>
                  </a:lnTo>
                  <a:lnTo>
                    <a:pt x="65709" y="92456"/>
                  </a:lnTo>
                  <a:lnTo>
                    <a:pt x="65735" y="92735"/>
                  </a:lnTo>
                  <a:lnTo>
                    <a:pt x="65836" y="88950"/>
                  </a:lnTo>
                  <a:lnTo>
                    <a:pt x="63550" y="86614"/>
                  </a:lnTo>
                  <a:lnTo>
                    <a:pt x="57772" y="93052"/>
                  </a:lnTo>
                  <a:lnTo>
                    <a:pt x="57772" y="102997"/>
                  </a:lnTo>
                  <a:lnTo>
                    <a:pt x="56934" y="102222"/>
                  </a:lnTo>
                  <a:lnTo>
                    <a:pt x="56807" y="102362"/>
                  </a:lnTo>
                  <a:lnTo>
                    <a:pt x="56807" y="102108"/>
                  </a:lnTo>
                  <a:lnTo>
                    <a:pt x="56934" y="102222"/>
                  </a:lnTo>
                  <a:lnTo>
                    <a:pt x="57086" y="102362"/>
                  </a:lnTo>
                  <a:lnTo>
                    <a:pt x="57772" y="102997"/>
                  </a:lnTo>
                  <a:lnTo>
                    <a:pt x="57772" y="93052"/>
                  </a:lnTo>
                  <a:lnTo>
                    <a:pt x="55981" y="95046"/>
                  </a:lnTo>
                  <a:lnTo>
                    <a:pt x="55981" y="105156"/>
                  </a:lnTo>
                  <a:lnTo>
                    <a:pt x="54483" y="103759"/>
                  </a:lnTo>
                  <a:lnTo>
                    <a:pt x="53149" y="102362"/>
                  </a:lnTo>
                  <a:lnTo>
                    <a:pt x="54241" y="103505"/>
                  </a:lnTo>
                  <a:lnTo>
                    <a:pt x="55981" y="105156"/>
                  </a:lnTo>
                  <a:lnTo>
                    <a:pt x="55981" y="95046"/>
                  </a:lnTo>
                  <a:lnTo>
                    <a:pt x="49403" y="102362"/>
                  </a:lnTo>
                  <a:lnTo>
                    <a:pt x="52552" y="105791"/>
                  </a:lnTo>
                  <a:lnTo>
                    <a:pt x="86423" y="120269"/>
                  </a:lnTo>
                  <a:lnTo>
                    <a:pt x="100457" y="120269"/>
                  </a:lnTo>
                  <a:lnTo>
                    <a:pt x="106705" y="119380"/>
                  </a:lnTo>
                  <a:lnTo>
                    <a:pt x="113118" y="117475"/>
                  </a:lnTo>
                  <a:lnTo>
                    <a:pt x="117830" y="116078"/>
                  </a:lnTo>
                  <a:lnTo>
                    <a:pt x="122580" y="113665"/>
                  </a:lnTo>
                  <a:lnTo>
                    <a:pt x="130416" y="107315"/>
                  </a:lnTo>
                  <a:lnTo>
                    <a:pt x="133438" y="103505"/>
                  </a:lnTo>
                  <a:lnTo>
                    <a:pt x="137604" y="94742"/>
                  </a:lnTo>
                  <a:lnTo>
                    <a:pt x="138645" y="89789"/>
                  </a:lnTo>
                  <a:close/>
                </a:path>
                <a:path w="855979" h="301625">
                  <a:moveTo>
                    <a:pt x="197192" y="181698"/>
                  </a:moveTo>
                  <a:lnTo>
                    <a:pt x="178752" y="181698"/>
                  </a:lnTo>
                  <a:lnTo>
                    <a:pt x="146024" y="253492"/>
                  </a:lnTo>
                  <a:lnTo>
                    <a:pt x="114566" y="184480"/>
                  </a:lnTo>
                  <a:lnTo>
                    <a:pt x="113296" y="181698"/>
                  </a:lnTo>
                  <a:lnTo>
                    <a:pt x="94869" y="181698"/>
                  </a:lnTo>
                  <a:lnTo>
                    <a:pt x="94869" y="300240"/>
                  </a:lnTo>
                  <a:lnTo>
                    <a:pt x="116027" y="300240"/>
                  </a:lnTo>
                  <a:lnTo>
                    <a:pt x="116027" y="297472"/>
                  </a:lnTo>
                  <a:lnTo>
                    <a:pt x="116027" y="234378"/>
                  </a:lnTo>
                  <a:lnTo>
                    <a:pt x="139039" y="284467"/>
                  </a:lnTo>
                  <a:lnTo>
                    <a:pt x="153009" y="284467"/>
                  </a:lnTo>
                  <a:lnTo>
                    <a:pt x="154279" y="281686"/>
                  </a:lnTo>
                  <a:lnTo>
                    <a:pt x="176034" y="234378"/>
                  </a:lnTo>
                  <a:lnTo>
                    <a:pt x="176034" y="300240"/>
                  </a:lnTo>
                  <a:lnTo>
                    <a:pt x="197192" y="300240"/>
                  </a:lnTo>
                  <a:lnTo>
                    <a:pt x="197192" y="297472"/>
                  </a:lnTo>
                  <a:lnTo>
                    <a:pt x="197192" y="184480"/>
                  </a:lnTo>
                  <a:lnTo>
                    <a:pt x="197192" y="181698"/>
                  </a:lnTo>
                  <a:close/>
                </a:path>
                <a:path w="855979" h="301625">
                  <a:moveTo>
                    <a:pt x="235673" y="82042"/>
                  </a:moveTo>
                  <a:lnTo>
                    <a:pt x="214376" y="82042"/>
                  </a:lnTo>
                  <a:lnTo>
                    <a:pt x="213423" y="85725"/>
                  </a:lnTo>
                  <a:lnTo>
                    <a:pt x="212725" y="87503"/>
                  </a:lnTo>
                  <a:lnTo>
                    <a:pt x="195922" y="99949"/>
                  </a:lnTo>
                  <a:lnTo>
                    <a:pt x="187921" y="99949"/>
                  </a:lnTo>
                  <a:lnTo>
                    <a:pt x="170434" y="39116"/>
                  </a:lnTo>
                  <a:lnTo>
                    <a:pt x="170561" y="38100"/>
                  </a:lnTo>
                  <a:lnTo>
                    <a:pt x="189420" y="20193"/>
                  </a:lnTo>
                  <a:lnTo>
                    <a:pt x="195922" y="20193"/>
                  </a:lnTo>
                  <a:lnTo>
                    <a:pt x="214376" y="38100"/>
                  </a:lnTo>
                  <a:lnTo>
                    <a:pt x="235585" y="38100"/>
                  </a:lnTo>
                  <a:lnTo>
                    <a:pt x="231597" y="22948"/>
                  </a:lnTo>
                  <a:lnTo>
                    <a:pt x="231597" y="31115"/>
                  </a:lnTo>
                  <a:lnTo>
                    <a:pt x="230009" y="26162"/>
                  </a:lnTo>
                  <a:lnTo>
                    <a:pt x="231571" y="30988"/>
                  </a:lnTo>
                  <a:lnTo>
                    <a:pt x="231597" y="31115"/>
                  </a:lnTo>
                  <a:lnTo>
                    <a:pt x="231597" y="22948"/>
                  </a:lnTo>
                  <a:lnTo>
                    <a:pt x="231444" y="22606"/>
                  </a:lnTo>
                  <a:lnTo>
                    <a:pt x="228841" y="17945"/>
                  </a:lnTo>
                  <a:lnTo>
                    <a:pt x="228841" y="31623"/>
                  </a:lnTo>
                  <a:lnTo>
                    <a:pt x="227431" y="27178"/>
                  </a:lnTo>
                  <a:lnTo>
                    <a:pt x="228841" y="31623"/>
                  </a:lnTo>
                  <a:lnTo>
                    <a:pt x="228841" y="17945"/>
                  </a:lnTo>
                  <a:lnTo>
                    <a:pt x="228536" y="17399"/>
                  </a:lnTo>
                  <a:lnTo>
                    <a:pt x="226682" y="14859"/>
                  </a:lnTo>
                  <a:lnTo>
                    <a:pt x="226453" y="14617"/>
                  </a:lnTo>
                  <a:lnTo>
                    <a:pt x="226453" y="25095"/>
                  </a:lnTo>
                  <a:lnTo>
                    <a:pt x="223913" y="20447"/>
                  </a:lnTo>
                  <a:lnTo>
                    <a:pt x="226428" y="25019"/>
                  </a:lnTo>
                  <a:lnTo>
                    <a:pt x="226453" y="14617"/>
                  </a:lnTo>
                  <a:lnTo>
                    <a:pt x="222186" y="10033"/>
                  </a:lnTo>
                  <a:lnTo>
                    <a:pt x="219519" y="7874"/>
                  </a:lnTo>
                  <a:lnTo>
                    <a:pt x="215328" y="5372"/>
                  </a:lnTo>
                  <a:lnTo>
                    <a:pt x="215328" y="31750"/>
                  </a:lnTo>
                  <a:lnTo>
                    <a:pt x="213080" y="27432"/>
                  </a:lnTo>
                  <a:lnTo>
                    <a:pt x="215277" y="31623"/>
                  </a:lnTo>
                  <a:lnTo>
                    <a:pt x="215328" y="31750"/>
                  </a:lnTo>
                  <a:lnTo>
                    <a:pt x="215328" y="5372"/>
                  </a:lnTo>
                  <a:lnTo>
                    <a:pt x="213360" y="4191"/>
                  </a:lnTo>
                  <a:lnTo>
                    <a:pt x="209842" y="2667"/>
                  </a:lnTo>
                  <a:lnTo>
                    <a:pt x="201891" y="508"/>
                  </a:lnTo>
                  <a:lnTo>
                    <a:pt x="197408" y="0"/>
                  </a:lnTo>
                  <a:lnTo>
                    <a:pt x="186626" y="0"/>
                  </a:lnTo>
                  <a:lnTo>
                    <a:pt x="153885" y="21463"/>
                  </a:lnTo>
                  <a:lnTo>
                    <a:pt x="153162" y="23164"/>
                  </a:lnTo>
                  <a:lnTo>
                    <a:pt x="153162" y="31115"/>
                  </a:lnTo>
                  <a:lnTo>
                    <a:pt x="152209" y="36576"/>
                  </a:lnTo>
                  <a:lnTo>
                    <a:pt x="152298" y="35941"/>
                  </a:lnTo>
                  <a:lnTo>
                    <a:pt x="153162" y="31115"/>
                  </a:lnTo>
                  <a:lnTo>
                    <a:pt x="153162" y="23164"/>
                  </a:lnTo>
                  <a:lnTo>
                    <a:pt x="151345" y="27432"/>
                  </a:lnTo>
                  <a:lnTo>
                    <a:pt x="150469" y="30353"/>
                  </a:lnTo>
                  <a:lnTo>
                    <a:pt x="149479" y="35941"/>
                  </a:lnTo>
                  <a:lnTo>
                    <a:pt x="149313" y="37592"/>
                  </a:lnTo>
                  <a:lnTo>
                    <a:pt x="149415" y="83566"/>
                  </a:lnTo>
                  <a:lnTo>
                    <a:pt x="172783" y="116713"/>
                  </a:lnTo>
                  <a:lnTo>
                    <a:pt x="186626" y="120269"/>
                  </a:lnTo>
                  <a:lnTo>
                    <a:pt x="197472" y="120269"/>
                  </a:lnTo>
                  <a:lnTo>
                    <a:pt x="231368" y="97536"/>
                  </a:lnTo>
                  <a:lnTo>
                    <a:pt x="235292" y="84328"/>
                  </a:lnTo>
                  <a:lnTo>
                    <a:pt x="235673" y="82042"/>
                  </a:lnTo>
                  <a:close/>
                </a:path>
                <a:path w="855979" h="301625">
                  <a:moveTo>
                    <a:pt x="302120" y="215036"/>
                  </a:moveTo>
                  <a:lnTo>
                    <a:pt x="287667" y="189306"/>
                  </a:lnTo>
                  <a:lnTo>
                    <a:pt x="287667" y="196519"/>
                  </a:lnTo>
                  <a:lnTo>
                    <a:pt x="283502" y="193065"/>
                  </a:lnTo>
                  <a:lnTo>
                    <a:pt x="287667" y="196519"/>
                  </a:lnTo>
                  <a:lnTo>
                    <a:pt x="287667" y="189306"/>
                  </a:lnTo>
                  <a:lnTo>
                    <a:pt x="286778" y="188556"/>
                  </a:lnTo>
                  <a:lnTo>
                    <a:pt x="284238" y="186867"/>
                  </a:lnTo>
                  <a:lnTo>
                    <a:pt x="281762" y="185623"/>
                  </a:lnTo>
                  <a:lnTo>
                    <a:pt x="281762" y="230822"/>
                  </a:lnTo>
                  <a:lnTo>
                    <a:pt x="280428" y="232867"/>
                  </a:lnTo>
                  <a:lnTo>
                    <a:pt x="281762" y="230822"/>
                  </a:lnTo>
                  <a:lnTo>
                    <a:pt x="281762" y="185623"/>
                  </a:lnTo>
                  <a:lnTo>
                    <a:pt x="281673" y="216014"/>
                  </a:lnTo>
                  <a:lnTo>
                    <a:pt x="281584" y="223291"/>
                  </a:lnTo>
                  <a:lnTo>
                    <a:pt x="281266" y="225044"/>
                  </a:lnTo>
                  <a:lnTo>
                    <a:pt x="279361" y="229400"/>
                  </a:lnTo>
                  <a:lnTo>
                    <a:pt x="278803" y="230251"/>
                  </a:lnTo>
                  <a:lnTo>
                    <a:pt x="278803" y="238429"/>
                  </a:lnTo>
                  <a:lnTo>
                    <a:pt x="276694" y="239864"/>
                  </a:lnTo>
                  <a:lnTo>
                    <a:pt x="277279" y="239458"/>
                  </a:lnTo>
                  <a:lnTo>
                    <a:pt x="278803" y="238429"/>
                  </a:lnTo>
                  <a:lnTo>
                    <a:pt x="278803" y="230251"/>
                  </a:lnTo>
                  <a:lnTo>
                    <a:pt x="269151" y="236677"/>
                  </a:lnTo>
                  <a:lnTo>
                    <a:pt x="238988" y="236677"/>
                  </a:lnTo>
                  <a:lnTo>
                    <a:pt x="238988" y="202082"/>
                  </a:lnTo>
                  <a:lnTo>
                    <a:pt x="269151" y="202082"/>
                  </a:lnTo>
                  <a:lnTo>
                    <a:pt x="281673" y="216014"/>
                  </a:lnTo>
                  <a:lnTo>
                    <a:pt x="281673" y="185572"/>
                  </a:lnTo>
                  <a:lnTo>
                    <a:pt x="279514" y="184480"/>
                  </a:lnTo>
                  <a:lnTo>
                    <a:pt x="279069" y="184251"/>
                  </a:lnTo>
                  <a:lnTo>
                    <a:pt x="278079" y="183883"/>
                  </a:lnTo>
                  <a:lnTo>
                    <a:pt x="278079" y="186867"/>
                  </a:lnTo>
                  <a:lnTo>
                    <a:pt x="275653" y="185928"/>
                  </a:lnTo>
                  <a:lnTo>
                    <a:pt x="277990" y="186817"/>
                  </a:lnTo>
                  <a:lnTo>
                    <a:pt x="278079" y="183883"/>
                  </a:lnTo>
                  <a:lnTo>
                    <a:pt x="276529" y="183286"/>
                  </a:lnTo>
                  <a:lnTo>
                    <a:pt x="271538" y="182016"/>
                  </a:lnTo>
                  <a:lnTo>
                    <a:pt x="269278" y="181698"/>
                  </a:lnTo>
                  <a:lnTo>
                    <a:pt x="217830" y="181698"/>
                  </a:lnTo>
                  <a:lnTo>
                    <a:pt x="217830" y="300240"/>
                  </a:lnTo>
                  <a:lnTo>
                    <a:pt x="238988" y="300240"/>
                  </a:lnTo>
                  <a:lnTo>
                    <a:pt x="238988" y="297472"/>
                  </a:lnTo>
                  <a:lnTo>
                    <a:pt x="238988" y="256971"/>
                  </a:lnTo>
                  <a:lnTo>
                    <a:pt x="269278" y="256971"/>
                  </a:lnTo>
                  <a:lnTo>
                    <a:pt x="271538" y="256654"/>
                  </a:lnTo>
                  <a:lnTo>
                    <a:pt x="301536" y="227901"/>
                  </a:lnTo>
                  <a:lnTo>
                    <a:pt x="302120" y="223875"/>
                  </a:lnTo>
                  <a:lnTo>
                    <a:pt x="302120" y="215036"/>
                  </a:lnTo>
                  <a:close/>
                </a:path>
                <a:path w="855979" h="301625">
                  <a:moveTo>
                    <a:pt x="385089" y="119418"/>
                  </a:moveTo>
                  <a:lnTo>
                    <a:pt x="384416" y="117589"/>
                  </a:lnTo>
                  <a:lnTo>
                    <a:pt x="383044" y="113868"/>
                  </a:lnTo>
                  <a:lnTo>
                    <a:pt x="346951" y="15671"/>
                  </a:lnTo>
                  <a:lnTo>
                    <a:pt x="346951" y="74574"/>
                  </a:lnTo>
                  <a:lnTo>
                    <a:pt x="319354" y="74574"/>
                  </a:lnTo>
                  <a:lnTo>
                    <a:pt x="333159" y="34378"/>
                  </a:lnTo>
                  <a:lnTo>
                    <a:pt x="346951" y="74574"/>
                  </a:lnTo>
                  <a:lnTo>
                    <a:pt x="346951" y="15671"/>
                  </a:lnTo>
                  <a:lnTo>
                    <a:pt x="342531" y="3644"/>
                  </a:lnTo>
                  <a:lnTo>
                    <a:pt x="341515" y="863"/>
                  </a:lnTo>
                  <a:lnTo>
                    <a:pt x="324802" y="863"/>
                  </a:lnTo>
                  <a:lnTo>
                    <a:pt x="281228" y="119418"/>
                  </a:lnTo>
                  <a:lnTo>
                    <a:pt x="303847" y="119418"/>
                  </a:lnTo>
                  <a:lnTo>
                    <a:pt x="304457" y="117589"/>
                  </a:lnTo>
                  <a:lnTo>
                    <a:pt x="304787" y="116636"/>
                  </a:lnTo>
                  <a:lnTo>
                    <a:pt x="312166" y="94869"/>
                  </a:lnTo>
                  <a:lnTo>
                    <a:pt x="354152" y="94869"/>
                  </a:lnTo>
                  <a:lnTo>
                    <a:pt x="362470" y="119418"/>
                  </a:lnTo>
                  <a:lnTo>
                    <a:pt x="385089" y="119418"/>
                  </a:lnTo>
                  <a:close/>
                </a:path>
                <a:path w="855979" h="301625">
                  <a:moveTo>
                    <a:pt x="392912" y="279958"/>
                  </a:moveTo>
                  <a:lnTo>
                    <a:pt x="335851" y="279958"/>
                  </a:lnTo>
                  <a:lnTo>
                    <a:pt x="335851" y="184480"/>
                  </a:lnTo>
                  <a:lnTo>
                    <a:pt x="335851" y="181698"/>
                  </a:lnTo>
                  <a:lnTo>
                    <a:pt x="314693" y="181698"/>
                  </a:lnTo>
                  <a:lnTo>
                    <a:pt x="314693" y="300240"/>
                  </a:lnTo>
                  <a:lnTo>
                    <a:pt x="392912" y="300240"/>
                  </a:lnTo>
                  <a:lnTo>
                    <a:pt x="392912" y="297472"/>
                  </a:lnTo>
                  <a:lnTo>
                    <a:pt x="392912" y="279958"/>
                  </a:lnTo>
                  <a:close/>
                </a:path>
                <a:path w="855979" h="301625">
                  <a:moveTo>
                    <a:pt x="473532" y="82042"/>
                  </a:moveTo>
                  <a:lnTo>
                    <a:pt x="452234" y="82042"/>
                  </a:lnTo>
                  <a:lnTo>
                    <a:pt x="451294" y="85725"/>
                  </a:lnTo>
                  <a:lnTo>
                    <a:pt x="450596" y="87503"/>
                  </a:lnTo>
                  <a:lnTo>
                    <a:pt x="433781" y="99949"/>
                  </a:lnTo>
                  <a:lnTo>
                    <a:pt x="425780" y="99949"/>
                  </a:lnTo>
                  <a:lnTo>
                    <a:pt x="408292" y="39116"/>
                  </a:lnTo>
                  <a:lnTo>
                    <a:pt x="408419" y="38100"/>
                  </a:lnTo>
                  <a:lnTo>
                    <a:pt x="427291" y="20193"/>
                  </a:lnTo>
                  <a:lnTo>
                    <a:pt x="433781" y="20193"/>
                  </a:lnTo>
                  <a:lnTo>
                    <a:pt x="452234" y="38100"/>
                  </a:lnTo>
                  <a:lnTo>
                    <a:pt x="473443" y="38100"/>
                  </a:lnTo>
                  <a:lnTo>
                    <a:pt x="469430" y="22860"/>
                  </a:lnTo>
                  <a:lnTo>
                    <a:pt x="469430" y="30988"/>
                  </a:lnTo>
                  <a:lnTo>
                    <a:pt x="467880" y="26162"/>
                  </a:lnTo>
                  <a:lnTo>
                    <a:pt x="469430" y="30988"/>
                  </a:lnTo>
                  <a:lnTo>
                    <a:pt x="469430" y="22860"/>
                  </a:lnTo>
                  <a:lnTo>
                    <a:pt x="469315" y="22606"/>
                  </a:lnTo>
                  <a:lnTo>
                    <a:pt x="466394" y="17399"/>
                  </a:lnTo>
                  <a:lnTo>
                    <a:pt x="464553" y="14859"/>
                  </a:lnTo>
                  <a:lnTo>
                    <a:pt x="464350" y="14643"/>
                  </a:lnTo>
                  <a:lnTo>
                    <a:pt x="464350" y="25146"/>
                  </a:lnTo>
                  <a:lnTo>
                    <a:pt x="461772" y="20447"/>
                  </a:lnTo>
                  <a:lnTo>
                    <a:pt x="464299" y="25019"/>
                  </a:lnTo>
                  <a:lnTo>
                    <a:pt x="464350" y="25146"/>
                  </a:lnTo>
                  <a:lnTo>
                    <a:pt x="464350" y="14643"/>
                  </a:lnTo>
                  <a:lnTo>
                    <a:pt x="460057" y="10033"/>
                  </a:lnTo>
                  <a:lnTo>
                    <a:pt x="457390" y="7874"/>
                  </a:lnTo>
                  <a:lnTo>
                    <a:pt x="453199" y="5372"/>
                  </a:lnTo>
                  <a:lnTo>
                    <a:pt x="453199" y="31750"/>
                  </a:lnTo>
                  <a:lnTo>
                    <a:pt x="450951" y="27432"/>
                  </a:lnTo>
                  <a:lnTo>
                    <a:pt x="453148" y="31623"/>
                  </a:lnTo>
                  <a:lnTo>
                    <a:pt x="453199" y="31750"/>
                  </a:lnTo>
                  <a:lnTo>
                    <a:pt x="453199" y="5372"/>
                  </a:lnTo>
                  <a:lnTo>
                    <a:pt x="451231" y="4191"/>
                  </a:lnTo>
                  <a:lnTo>
                    <a:pt x="447700" y="2667"/>
                  </a:lnTo>
                  <a:lnTo>
                    <a:pt x="439762" y="508"/>
                  </a:lnTo>
                  <a:lnTo>
                    <a:pt x="435279" y="0"/>
                  </a:lnTo>
                  <a:lnTo>
                    <a:pt x="424497" y="0"/>
                  </a:lnTo>
                  <a:lnTo>
                    <a:pt x="391744" y="21463"/>
                  </a:lnTo>
                  <a:lnTo>
                    <a:pt x="391033" y="23152"/>
                  </a:lnTo>
                  <a:lnTo>
                    <a:pt x="391033" y="31115"/>
                  </a:lnTo>
                  <a:lnTo>
                    <a:pt x="390080" y="36576"/>
                  </a:lnTo>
                  <a:lnTo>
                    <a:pt x="390169" y="35941"/>
                  </a:lnTo>
                  <a:lnTo>
                    <a:pt x="391033" y="31115"/>
                  </a:lnTo>
                  <a:lnTo>
                    <a:pt x="391033" y="23152"/>
                  </a:lnTo>
                  <a:lnTo>
                    <a:pt x="389216" y="27432"/>
                  </a:lnTo>
                  <a:lnTo>
                    <a:pt x="388327" y="30353"/>
                  </a:lnTo>
                  <a:lnTo>
                    <a:pt x="387337" y="35941"/>
                  </a:lnTo>
                  <a:lnTo>
                    <a:pt x="387172" y="37592"/>
                  </a:lnTo>
                  <a:lnTo>
                    <a:pt x="387273" y="83566"/>
                  </a:lnTo>
                  <a:lnTo>
                    <a:pt x="410654" y="116713"/>
                  </a:lnTo>
                  <a:lnTo>
                    <a:pt x="424497" y="120269"/>
                  </a:lnTo>
                  <a:lnTo>
                    <a:pt x="435330" y="120269"/>
                  </a:lnTo>
                  <a:lnTo>
                    <a:pt x="469226" y="97536"/>
                  </a:lnTo>
                  <a:lnTo>
                    <a:pt x="473151" y="84328"/>
                  </a:lnTo>
                  <a:lnTo>
                    <a:pt x="473532" y="82042"/>
                  </a:lnTo>
                  <a:close/>
                </a:path>
                <a:path w="855979" h="301625">
                  <a:moveTo>
                    <a:pt x="482180" y="220078"/>
                  </a:moveTo>
                  <a:lnTo>
                    <a:pt x="462495" y="186169"/>
                  </a:lnTo>
                  <a:lnTo>
                    <a:pt x="460997" y="185432"/>
                  </a:lnTo>
                  <a:lnTo>
                    <a:pt x="460997" y="220078"/>
                  </a:lnTo>
                  <a:lnTo>
                    <a:pt x="460997" y="261734"/>
                  </a:lnTo>
                  <a:lnTo>
                    <a:pt x="443496" y="280784"/>
                  </a:lnTo>
                  <a:lnTo>
                    <a:pt x="434543" y="280784"/>
                  </a:lnTo>
                  <a:lnTo>
                    <a:pt x="417093" y="261734"/>
                  </a:lnTo>
                  <a:lnTo>
                    <a:pt x="417093" y="220078"/>
                  </a:lnTo>
                  <a:lnTo>
                    <a:pt x="434543" y="201028"/>
                  </a:lnTo>
                  <a:lnTo>
                    <a:pt x="443496" y="201028"/>
                  </a:lnTo>
                  <a:lnTo>
                    <a:pt x="460997" y="220078"/>
                  </a:lnTo>
                  <a:lnTo>
                    <a:pt x="460997" y="185432"/>
                  </a:lnTo>
                  <a:lnTo>
                    <a:pt x="458660" y="184264"/>
                  </a:lnTo>
                  <a:lnTo>
                    <a:pt x="456260" y="183502"/>
                  </a:lnTo>
                  <a:lnTo>
                    <a:pt x="449834" y="181470"/>
                  </a:lnTo>
                  <a:lnTo>
                    <a:pt x="444766" y="180835"/>
                  </a:lnTo>
                  <a:lnTo>
                    <a:pt x="433260" y="180835"/>
                  </a:lnTo>
                  <a:lnTo>
                    <a:pt x="400494" y="202806"/>
                  </a:lnTo>
                  <a:lnTo>
                    <a:pt x="395909" y="220078"/>
                  </a:lnTo>
                  <a:lnTo>
                    <a:pt x="395909" y="261734"/>
                  </a:lnTo>
                  <a:lnTo>
                    <a:pt x="415594" y="295643"/>
                  </a:lnTo>
                  <a:lnTo>
                    <a:pt x="433260" y="301104"/>
                  </a:lnTo>
                  <a:lnTo>
                    <a:pt x="444766" y="301104"/>
                  </a:lnTo>
                  <a:lnTo>
                    <a:pt x="477596" y="279006"/>
                  </a:lnTo>
                  <a:lnTo>
                    <a:pt x="482180" y="261734"/>
                  </a:lnTo>
                  <a:lnTo>
                    <a:pt x="482180" y="220078"/>
                  </a:lnTo>
                  <a:close/>
                </a:path>
                <a:path w="855979" h="301625">
                  <a:moveTo>
                    <a:pt x="565912" y="863"/>
                  </a:moveTo>
                  <a:lnTo>
                    <a:pt x="480580" y="863"/>
                  </a:lnTo>
                  <a:lnTo>
                    <a:pt x="480580" y="21158"/>
                  </a:lnTo>
                  <a:lnTo>
                    <a:pt x="512660" y="21158"/>
                  </a:lnTo>
                  <a:lnTo>
                    <a:pt x="512660" y="119418"/>
                  </a:lnTo>
                  <a:lnTo>
                    <a:pt x="533819" y="119418"/>
                  </a:lnTo>
                  <a:lnTo>
                    <a:pt x="533819" y="116636"/>
                  </a:lnTo>
                  <a:lnTo>
                    <a:pt x="533819" y="21158"/>
                  </a:lnTo>
                  <a:lnTo>
                    <a:pt x="565912" y="21158"/>
                  </a:lnTo>
                  <a:lnTo>
                    <a:pt x="565912" y="3644"/>
                  </a:lnTo>
                  <a:lnTo>
                    <a:pt x="565912" y="863"/>
                  </a:lnTo>
                  <a:close/>
                </a:path>
                <a:path w="855979" h="301625">
                  <a:moveTo>
                    <a:pt x="575475" y="181698"/>
                  </a:moveTo>
                  <a:lnTo>
                    <a:pt x="551865" y="181698"/>
                  </a:lnTo>
                  <a:lnTo>
                    <a:pt x="529056" y="228727"/>
                  </a:lnTo>
                  <a:lnTo>
                    <a:pt x="507606" y="184480"/>
                  </a:lnTo>
                  <a:lnTo>
                    <a:pt x="506984" y="183210"/>
                  </a:lnTo>
                  <a:lnTo>
                    <a:pt x="506260" y="181698"/>
                  </a:lnTo>
                  <a:lnTo>
                    <a:pt x="482638" y="181698"/>
                  </a:lnTo>
                  <a:lnTo>
                    <a:pt x="518477" y="251752"/>
                  </a:lnTo>
                  <a:lnTo>
                    <a:pt x="518477" y="300240"/>
                  </a:lnTo>
                  <a:lnTo>
                    <a:pt x="539635" y="300240"/>
                  </a:lnTo>
                  <a:lnTo>
                    <a:pt x="539635" y="297472"/>
                  </a:lnTo>
                  <a:lnTo>
                    <a:pt x="539635" y="252336"/>
                  </a:lnTo>
                  <a:lnTo>
                    <a:pt x="539635" y="251752"/>
                  </a:lnTo>
                  <a:lnTo>
                    <a:pt x="539978" y="251079"/>
                  </a:lnTo>
                  <a:lnTo>
                    <a:pt x="572643" y="187248"/>
                  </a:lnTo>
                  <a:lnTo>
                    <a:pt x="574700" y="183210"/>
                  </a:lnTo>
                  <a:lnTo>
                    <a:pt x="575475" y="181698"/>
                  </a:lnTo>
                  <a:close/>
                </a:path>
                <a:path w="855979" h="301625">
                  <a:moveTo>
                    <a:pt x="599643" y="863"/>
                  </a:moveTo>
                  <a:lnTo>
                    <a:pt x="578485" y="863"/>
                  </a:lnTo>
                  <a:lnTo>
                    <a:pt x="578485" y="119418"/>
                  </a:lnTo>
                  <a:lnTo>
                    <a:pt x="599643" y="119418"/>
                  </a:lnTo>
                  <a:lnTo>
                    <a:pt x="599643" y="863"/>
                  </a:lnTo>
                  <a:close/>
                </a:path>
                <a:path w="855979" h="301625">
                  <a:moveTo>
                    <a:pt x="663994" y="181698"/>
                  </a:moveTo>
                  <a:lnTo>
                    <a:pt x="585774" y="181698"/>
                  </a:lnTo>
                  <a:lnTo>
                    <a:pt x="585774" y="300240"/>
                  </a:lnTo>
                  <a:lnTo>
                    <a:pt x="663994" y="300240"/>
                  </a:lnTo>
                  <a:lnTo>
                    <a:pt x="663994" y="297472"/>
                  </a:lnTo>
                  <a:lnTo>
                    <a:pt x="663994" y="279958"/>
                  </a:lnTo>
                  <a:lnTo>
                    <a:pt x="606933" y="279958"/>
                  </a:lnTo>
                  <a:lnTo>
                    <a:pt x="606933" y="251167"/>
                  </a:lnTo>
                  <a:lnTo>
                    <a:pt x="655929" y="251167"/>
                  </a:lnTo>
                  <a:lnTo>
                    <a:pt x="655929" y="230873"/>
                  </a:lnTo>
                  <a:lnTo>
                    <a:pt x="606933" y="230873"/>
                  </a:lnTo>
                  <a:lnTo>
                    <a:pt x="606933" y="202082"/>
                  </a:lnTo>
                  <a:lnTo>
                    <a:pt x="663994" y="202082"/>
                  </a:lnTo>
                  <a:lnTo>
                    <a:pt x="663994" y="184480"/>
                  </a:lnTo>
                  <a:lnTo>
                    <a:pt x="663994" y="181698"/>
                  </a:lnTo>
                  <a:close/>
                </a:path>
                <a:path w="855979" h="301625">
                  <a:moveTo>
                    <a:pt x="706069" y="863"/>
                  </a:moveTo>
                  <a:lnTo>
                    <a:pt x="683539" y="863"/>
                  </a:lnTo>
                  <a:lnTo>
                    <a:pt x="658355" y="81165"/>
                  </a:lnTo>
                  <a:lnTo>
                    <a:pt x="634034" y="3644"/>
                  </a:lnTo>
                  <a:lnTo>
                    <a:pt x="633755" y="2768"/>
                  </a:lnTo>
                  <a:lnTo>
                    <a:pt x="633158" y="863"/>
                  </a:lnTo>
                  <a:lnTo>
                    <a:pt x="610628" y="863"/>
                  </a:lnTo>
                  <a:lnTo>
                    <a:pt x="649935" y="119418"/>
                  </a:lnTo>
                  <a:lnTo>
                    <a:pt x="666775" y="119418"/>
                  </a:lnTo>
                  <a:lnTo>
                    <a:pt x="667689" y="116636"/>
                  </a:lnTo>
                  <a:lnTo>
                    <a:pt x="704227" y="6413"/>
                  </a:lnTo>
                  <a:lnTo>
                    <a:pt x="705446" y="2768"/>
                  </a:lnTo>
                  <a:lnTo>
                    <a:pt x="706069" y="863"/>
                  </a:lnTo>
                  <a:close/>
                </a:path>
                <a:path w="855979" h="301625">
                  <a:moveTo>
                    <a:pt x="758863" y="181698"/>
                  </a:moveTo>
                  <a:lnTo>
                    <a:pt x="680643" y="181698"/>
                  </a:lnTo>
                  <a:lnTo>
                    <a:pt x="680643" y="300240"/>
                  </a:lnTo>
                  <a:lnTo>
                    <a:pt x="758863" y="300240"/>
                  </a:lnTo>
                  <a:lnTo>
                    <a:pt x="758863" y="297472"/>
                  </a:lnTo>
                  <a:lnTo>
                    <a:pt x="758863" y="279958"/>
                  </a:lnTo>
                  <a:lnTo>
                    <a:pt x="701802" y="279958"/>
                  </a:lnTo>
                  <a:lnTo>
                    <a:pt x="701802" y="251167"/>
                  </a:lnTo>
                  <a:lnTo>
                    <a:pt x="750798" y="251167"/>
                  </a:lnTo>
                  <a:lnTo>
                    <a:pt x="750798" y="230873"/>
                  </a:lnTo>
                  <a:lnTo>
                    <a:pt x="701802" y="230873"/>
                  </a:lnTo>
                  <a:lnTo>
                    <a:pt x="701802" y="202082"/>
                  </a:lnTo>
                  <a:lnTo>
                    <a:pt x="758863" y="202082"/>
                  </a:lnTo>
                  <a:lnTo>
                    <a:pt x="758863" y="184480"/>
                  </a:lnTo>
                  <a:lnTo>
                    <a:pt x="758863" y="181698"/>
                  </a:lnTo>
                  <a:close/>
                </a:path>
                <a:path w="855979" h="301625">
                  <a:moveTo>
                    <a:pt x="795274" y="863"/>
                  </a:moveTo>
                  <a:lnTo>
                    <a:pt x="717054" y="863"/>
                  </a:lnTo>
                  <a:lnTo>
                    <a:pt x="717054" y="119418"/>
                  </a:lnTo>
                  <a:lnTo>
                    <a:pt x="795274" y="119418"/>
                  </a:lnTo>
                  <a:lnTo>
                    <a:pt x="795274" y="116636"/>
                  </a:lnTo>
                  <a:lnTo>
                    <a:pt x="795274" y="99123"/>
                  </a:lnTo>
                  <a:lnTo>
                    <a:pt x="738212" y="99123"/>
                  </a:lnTo>
                  <a:lnTo>
                    <a:pt x="738212" y="70332"/>
                  </a:lnTo>
                  <a:lnTo>
                    <a:pt x="787209" y="70332"/>
                  </a:lnTo>
                  <a:lnTo>
                    <a:pt x="787209" y="50038"/>
                  </a:lnTo>
                  <a:lnTo>
                    <a:pt x="738212" y="50038"/>
                  </a:lnTo>
                  <a:lnTo>
                    <a:pt x="738212" y="21247"/>
                  </a:lnTo>
                  <a:lnTo>
                    <a:pt x="795274" y="21247"/>
                  </a:lnTo>
                  <a:lnTo>
                    <a:pt x="795274" y="3644"/>
                  </a:lnTo>
                  <a:lnTo>
                    <a:pt x="795274" y="863"/>
                  </a:lnTo>
                  <a:close/>
                </a:path>
                <a:path w="855979" h="301625">
                  <a:moveTo>
                    <a:pt x="855726" y="270624"/>
                  </a:moveTo>
                  <a:lnTo>
                    <a:pt x="837234" y="237223"/>
                  </a:lnTo>
                  <a:lnTo>
                    <a:pt x="812761" y="229603"/>
                  </a:lnTo>
                  <a:lnTo>
                    <a:pt x="808786" y="228460"/>
                  </a:lnTo>
                  <a:lnTo>
                    <a:pt x="795210" y="212712"/>
                  </a:lnTo>
                  <a:lnTo>
                    <a:pt x="795566" y="211442"/>
                  </a:lnTo>
                  <a:lnTo>
                    <a:pt x="812012" y="201028"/>
                  </a:lnTo>
                  <a:lnTo>
                    <a:pt x="818515" y="201028"/>
                  </a:lnTo>
                  <a:lnTo>
                    <a:pt x="842238" y="210934"/>
                  </a:lnTo>
                  <a:lnTo>
                    <a:pt x="845083" y="206997"/>
                  </a:lnTo>
                  <a:lnTo>
                    <a:pt x="852322" y="196964"/>
                  </a:lnTo>
                  <a:lnTo>
                    <a:pt x="854608" y="193789"/>
                  </a:lnTo>
                  <a:lnTo>
                    <a:pt x="853173" y="192900"/>
                  </a:lnTo>
                  <a:lnTo>
                    <a:pt x="848652" y="190106"/>
                  </a:lnTo>
                  <a:lnTo>
                    <a:pt x="845032" y="188201"/>
                  </a:lnTo>
                  <a:lnTo>
                    <a:pt x="841946" y="186880"/>
                  </a:lnTo>
                  <a:lnTo>
                    <a:pt x="841946" y="203949"/>
                  </a:lnTo>
                  <a:lnTo>
                    <a:pt x="840930" y="203263"/>
                  </a:lnTo>
                  <a:lnTo>
                    <a:pt x="841946" y="203949"/>
                  </a:lnTo>
                  <a:lnTo>
                    <a:pt x="841946" y="186880"/>
                  </a:lnTo>
                  <a:lnTo>
                    <a:pt x="841184" y="186550"/>
                  </a:lnTo>
                  <a:lnTo>
                    <a:pt x="837780" y="185153"/>
                  </a:lnTo>
                  <a:lnTo>
                    <a:pt x="833882" y="183756"/>
                  </a:lnTo>
                  <a:lnTo>
                    <a:pt x="832942" y="183502"/>
                  </a:lnTo>
                  <a:lnTo>
                    <a:pt x="824966" y="181343"/>
                  </a:lnTo>
                  <a:lnTo>
                    <a:pt x="820127" y="180835"/>
                  </a:lnTo>
                  <a:lnTo>
                    <a:pt x="809955" y="180835"/>
                  </a:lnTo>
                  <a:lnTo>
                    <a:pt x="775335" y="204584"/>
                  </a:lnTo>
                  <a:lnTo>
                    <a:pt x="774115" y="221094"/>
                  </a:lnTo>
                  <a:lnTo>
                    <a:pt x="775131" y="225920"/>
                  </a:lnTo>
                  <a:lnTo>
                    <a:pt x="805535" y="249161"/>
                  </a:lnTo>
                  <a:lnTo>
                    <a:pt x="814819" y="251193"/>
                  </a:lnTo>
                  <a:lnTo>
                    <a:pt x="818718" y="252209"/>
                  </a:lnTo>
                  <a:lnTo>
                    <a:pt x="834453" y="263258"/>
                  </a:lnTo>
                  <a:lnTo>
                    <a:pt x="834351" y="269354"/>
                  </a:lnTo>
                  <a:lnTo>
                    <a:pt x="814400" y="280784"/>
                  </a:lnTo>
                  <a:lnTo>
                    <a:pt x="805992" y="280784"/>
                  </a:lnTo>
                  <a:lnTo>
                    <a:pt x="802043" y="280149"/>
                  </a:lnTo>
                  <a:lnTo>
                    <a:pt x="795223" y="277863"/>
                  </a:lnTo>
                  <a:lnTo>
                    <a:pt x="792264" y="276593"/>
                  </a:lnTo>
                  <a:lnTo>
                    <a:pt x="789863" y="275221"/>
                  </a:lnTo>
                  <a:lnTo>
                    <a:pt x="787158" y="273570"/>
                  </a:lnTo>
                  <a:lnTo>
                    <a:pt x="784733" y="271640"/>
                  </a:lnTo>
                  <a:lnTo>
                    <a:pt x="784606" y="271513"/>
                  </a:lnTo>
                  <a:lnTo>
                    <a:pt x="782802" y="269671"/>
                  </a:lnTo>
                  <a:lnTo>
                    <a:pt x="782802" y="273570"/>
                  </a:lnTo>
                  <a:lnTo>
                    <a:pt x="782662" y="273431"/>
                  </a:lnTo>
                  <a:lnTo>
                    <a:pt x="780783" y="275513"/>
                  </a:lnTo>
                  <a:lnTo>
                    <a:pt x="778865" y="273570"/>
                  </a:lnTo>
                  <a:lnTo>
                    <a:pt x="778992" y="273431"/>
                  </a:lnTo>
                  <a:lnTo>
                    <a:pt x="778967" y="273672"/>
                  </a:lnTo>
                  <a:lnTo>
                    <a:pt x="780783" y="275513"/>
                  </a:lnTo>
                  <a:lnTo>
                    <a:pt x="782637" y="273431"/>
                  </a:lnTo>
                  <a:lnTo>
                    <a:pt x="782777" y="273291"/>
                  </a:lnTo>
                  <a:lnTo>
                    <a:pt x="782802" y="273570"/>
                  </a:lnTo>
                  <a:lnTo>
                    <a:pt x="782802" y="269671"/>
                  </a:lnTo>
                  <a:lnTo>
                    <a:pt x="780630" y="267449"/>
                  </a:lnTo>
                  <a:lnTo>
                    <a:pt x="775589" y="273062"/>
                  </a:lnTo>
                  <a:lnTo>
                    <a:pt x="775589" y="281292"/>
                  </a:lnTo>
                  <a:lnTo>
                    <a:pt x="774115" y="282943"/>
                  </a:lnTo>
                  <a:lnTo>
                    <a:pt x="774153" y="283197"/>
                  </a:lnTo>
                  <a:lnTo>
                    <a:pt x="774839" y="283832"/>
                  </a:lnTo>
                  <a:lnTo>
                    <a:pt x="774001" y="283057"/>
                  </a:lnTo>
                  <a:lnTo>
                    <a:pt x="773887" y="283197"/>
                  </a:lnTo>
                  <a:lnTo>
                    <a:pt x="773887" y="282956"/>
                  </a:lnTo>
                  <a:lnTo>
                    <a:pt x="775589" y="281292"/>
                  </a:lnTo>
                  <a:lnTo>
                    <a:pt x="775589" y="273062"/>
                  </a:lnTo>
                  <a:lnTo>
                    <a:pt x="773049" y="275882"/>
                  </a:lnTo>
                  <a:lnTo>
                    <a:pt x="773049" y="285991"/>
                  </a:lnTo>
                  <a:lnTo>
                    <a:pt x="771550" y="284594"/>
                  </a:lnTo>
                  <a:lnTo>
                    <a:pt x="770216" y="283197"/>
                  </a:lnTo>
                  <a:lnTo>
                    <a:pt x="771309" y="284340"/>
                  </a:lnTo>
                  <a:lnTo>
                    <a:pt x="773049" y="285991"/>
                  </a:lnTo>
                  <a:lnTo>
                    <a:pt x="773049" y="275882"/>
                  </a:lnTo>
                  <a:lnTo>
                    <a:pt x="766470" y="283197"/>
                  </a:lnTo>
                  <a:lnTo>
                    <a:pt x="769620" y="286626"/>
                  </a:lnTo>
                  <a:lnTo>
                    <a:pt x="803503" y="301104"/>
                  </a:lnTo>
                  <a:lnTo>
                    <a:pt x="817524" y="301104"/>
                  </a:lnTo>
                  <a:lnTo>
                    <a:pt x="823772" y="300215"/>
                  </a:lnTo>
                  <a:lnTo>
                    <a:pt x="830186" y="298310"/>
                  </a:lnTo>
                  <a:lnTo>
                    <a:pt x="834898" y="296913"/>
                  </a:lnTo>
                  <a:lnTo>
                    <a:pt x="839647" y="294500"/>
                  </a:lnTo>
                  <a:lnTo>
                    <a:pt x="847483" y="288150"/>
                  </a:lnTo>
                  <a:lnTo>
                    <a:pt x="850506" y="284340"/>
                  </a:lnTo>
                  <a:lnTo>
                    <a:pt x="854684" y="275577"/>
                  </a:lnTo>
                  <a:lnTo>
                    <a:pt x="855726" y="270624"/>
                  </a:lnTo>
                  <a:close/>
                </a:path>
              </a:pathLst>
            </a:custGeom>
            <a:solidFill>
              <a:srgbClr val="252423"/>
            </a:solidFill>
          </p:spPr>
          <p:txBody>
            <a:bodyPr wrap="square" lIns="0" tIns="0" rIns="0" bIns="0" rtlCol="0"/>
            <a:lstStyle/>
            <a:p>
              <a:endParaRPr/>
            </a:p>
          </p:txBody>
        </p:sp>
      </p:grpSp>
      <p:sp>
        <p:nvSpPr>
          <p:cNvPr id="108" name="object 108"/>
          <p:cNvSpPr txBox="1"/>
          <p:nvPr/>
        </p:nvSpPr>
        <p:spPr>
          <a:xfrm>
            <a:off x="7490424" y="1277912"/>
            <a:ext cx="2964180" cy="711200"/>
          </a:xfrm>
          <a:prstGeom prst="rect">
            <a:avLst/>
          </a:prstGeom>
        </p:spPr>
        <p:txBody>
          <a:bodyPr vert="horz" wrap="square" lIns="0" tIns="12065" rIns="0" bIns="0" rtlCol="0">
            <a:spAutoFit/>
          </a:bodyPr>
          <a:lstStyle/>
          <a:p>
            <a:pPr marL="12700">
              <a:lnSpc>
                <a:spcPct val="100000"/>
              </a:lnSpc>
              <a:spcBef>
                <a:spcPts val="95"/>
              </a:spcBef>
              <a:tabLst>
                <a:tab pos="1969135" algn="l"/>
              </a:tabLst>
            </a:pPr>
            <a:r>
              <a:rPr sz="4500" spc="-20" dirty="0">
                <a:solidFill>
                  <a:srgbClr val="252423"/>
                </a:solidFill>
                <a:latin typeface="Trebuchet MS"/>
                <a:cs typeface="Trebuchet MS"/>
              </a:rPr>
              <a:t>396K</a:t>
            </a:r>
            <a:r>
              <a:rPr sz="4500" dirty="0">
                <a:solidFill>
                  <a:srgbClr val="252423"/>
                </a:solidFill>
                <a:latin typeface="Trebuchet MS"/>
                <a:cs typeface="Trebuchet MS"/>
              </a:rPr>
              <a:t>	</a:t>
            </a:r>
            <a:r>
              <a:rPr sz="4500" spc="-50" dirty="0">
                <a:solidFill>
                  <a:srgbClr val="252423"/>
                </a:solidFill>
                <a:latin typeface="Trebuchet MS"/>
                <a:cs typeface="Trebuchet MS"/>
              </a:rPr>
              <a:t>35M</a:t>
            </a:r>
            <a:endParaRPr sz="4500">
              <a:latin typeface="Trebuchet MS"/>
              <a:cs typeface="Trebuchet MS"/>
            </a:endParaRPr>
          </a:p>
        </p:txBody>
      </p:sp>
      <p:grpSp>
        <p:nvGrpSpPr>
          <p:cNvPr id="109" name="object 109"/>
          <p:cNvGrpSpPr/>
          <p:nvPr/>
        </p:nvGrpSpPr>
        <p:grpSpPr>
          <a:xfrm>
            <a:off x="10850195" y="887990"/>
            <a:ext cx="1475740" cy="1056640"/>
            <a:chOff x="10850195" y="887990"/>
            <a:chExt cx="1475740" cy="1056640"/>
          </a:xfrm>
        </p:grpSpPr>
        <p:sp>
          <p:nvSpPr>
            <p:cNvPr id="110" name="object 110"/>
            <p:cNvSpPr/>
            <p:nvPr/>
          </p:nvSpPr>
          <p:spPr>
            <a:xfrm>
              <a:off x="10850195" y="887990"/>
              <a:ext cx="1475740" cy="1056640"/>
            </a:xfrm>
            <a:custGeom>
              <a:avLst/>
              <a:gdLst/>
              <a:ahLst/>
              <a:cxnLst/>
              <a:rect l="l" t="t" r="r" b="b"/>
              <a:pathLst>
                <a:path w="1475740" h="1056639">
                  <a:moveTo>
                    <a:pt x="1475221" y="1056448"/>
                  </a:moveTo>
                  <a:lnTo>
                    <a:pt x="0" y="1056448"/>
                  </a:lnTo>
                  <a:lnTo>
                    <a:pt x="0" y="0"/>
                  </a:lnTo>
                  <a:lnTo>
                    <a:pt x="1475221" y="0"/>
                  </a:lnTo>
                  <a:lnTo>
                    <a:pt x="1475221" y="1056448"/>
                  </a:lnTo>
                  <a:close/>
                </a:path>
              </a:pathLst>
            </a:custGeom>
            <a:solidFill>
              <a:srgbClr val="E6E6E6"/>
            </a:solidFill>
          </p:spPr>
          <p:txBody>
            <a:bodyPr wrap="square" lIns="0" tIns="0" rIns="0" bIns="0" rtlCol="0"/>
            <a:lstStyle/>
            <a:p>
              <a:endParaRPr/>
            </a:p>
          </p:txBody>
        </p:sp>
        <p:sp>
          <p:nvSpPr>
            <p:cNvPr id="111" name="object 111"/>
            <p:cNvSpPr/>
            <p:nvPr/>
          </p:nvSpPr>
          <p:spPr>
            <a:xfrm>
              <a:off x="10854953" y="892749"/>
              <a:ext cx="1466215" cy="1047115"/>
            </a:xfrm>
            <a:custGeom>
              <a:avLst/>
              <a:gdLst/>
              <a:ahLst/>
              <a:cxnLst/>
              <a:rect l="l" t="t" r="r" b="b"/>
              <a:pathLst>
                <a:path w="1466215" h="1047114">
                  <a:moveTo>
                    <a:pt x="0" y="0"/>
                  </a:moveTo>
                  <a:lnTo>
                    <a:pt x="1465703" y="0"/>
                  </a:lnTo>
                  <a:lnTo>
                    <a:pt x="1465703" y="1046931"/>
                  </a:lnTo>
                  <a:lnTo>
                    <a:pt x="0" y="1046931"/>
                  </a:lnTo>
                  <a:lnTo>
                    <a:pt x="0" y="0"/>
                  </a:lnTo>
                  <a:close/>
                </a:path>
              </a:pathLst>
            </a:custGeom>
            <a:ln w="9517">
              <a:solidFill>
                <a:srgbClr val="000000"/>
              </a:solidFill>
            </a:ln>
          </p:spPr>
          <p:txBody>
            <a:bodyPr wrap="square" lIns="0" tIns="0" rIns="0" bIns="0" rtlCol="0"/>
            <a:lstStyle/>
            <a:p>
              <a:endParaRPr/>
            </a:p>
          </p:txBody>
        </p:sp>
        <p:sp>
          <p:nvSpPr>
            <p:cNvPr id="112" name="object 112"/>
            <p:cNvSpPr/>
            <p:nvPr/>
          </p:nvSpPr>
          <p:spPr>
            <a:xfrm>
              <a:off x="11172355" y="933157"/>
              <a:ext cx="855980" cy="301625"/>
            </a:xfrm>
            <a:custGeom>
              <a:avLst/>
              <a:gdLst/>
              <a:ahLst/>
              <a:cxnLst/>
              <a:rect l="l" t="t" r="r" b="b"/>
              <a:pathLst>
                <a:path w="855979" h="301625">
                  <a:moveTo>
                    <a:pt x="78219" y="181698"/>
                  </a:moveTo>
                  <a:lnTo>
                    <a:pt x="0" y="181698"/>
                  </a:lnTo>
                  <a:lnTo>
                    <a:pt x="0" y="300240"/>
                  </a:lnTo>
                  <a:lnTo>
                    <a:pt x="78219" y="300240"/>
                  </a:lnTo>
                  <a:lnTo>
                    <a:pt x="78219" y="297472"/>
                  </a:lnTo>
                  <a:lnTo>
                    <a:pt x="78219" y="279958"/>
                  </a:lnTo>
                  <a:lnTo>
                    <a:pt x="21158" y="279958"/>
                  </a:lnTo>
                  <a:lnTo>
                    <a:pt x="21158" y="251167"/>
                  </a:lnTo>
                  <a:lnTo>
                    <a:pt x="70154" y="251167"/>
                  </a:lnTo>
                  <a:lnTo>
                    <a:pt x="70154" y="230873"/>
                  </a:lnTo>
                  <a:lnTo>
                    <a:pt x="21158" y="230873"/>
                  </a:lnTo>
                  <a:lnTo>
                    <a:pt x="21158" y="202082"/>
                  </a:lnTo>
                  <a:lnTo>
                    <a:pt x="78219" y="202082"/>
                  </a:lnTo>
                  <a:lnTo>
                    <a:pt x="78219" y="184480"/>
                  </a:lnTo>
                  <a:lnTo>
                    <a:pt x="78219" y="181698"/>
                  </a:lnTo>
                  <a:close/>
                </a:path>
                <a:path w="855979" h="301625">
                  <a:moveTo>
                    <a:pt x="142519" y="89789"/>
                  </a:moveTo>
                  <a:lnTo>
                    <a:pt x="124040" y="56388"/>
                  </a:lnTo>
                  <a:lnTo>
                    <a:pt x="99555" y="48768"/>
                  </a:lnTo>
                  <a:lnTo>
                    <a:pt x="95580" y="47625"/>
                  </a:lnTo>
                  <a:lnTo>
                    <a:pt x="82016" y="31877"/>
                  </a:lnTo>
                  <a:lnTo>
                    <a:pt x="82372" y="30607"/>
                  </a:lnTo>
                  <a:lnTo>
                    <a:pt x="98818" y="20193"/>
                  </a:lnTo>
                  <a:lnTo>
                    <a:pt x="105321" y="20193"/>
                  </a:lnTo>
                  <a:lnTo>
                    <a:pt x="129044" y="30099"/>
                  </a:lnTo>
                  <a:lnTo>
                    <a:pt x="131876" y="26162"/>
                  </a:lnTo>
                  <a:lnTo>
                    <a:pt x="139115" y="16129"/>
                  </a:lnTo>
                  <a:lnTo>
                    <a:pt x="141414" y="12954"/>
                  </a:lnTo>
                  <a:lnTo>
                    <a:pt x="139979" y="12065"/>
                  </a:lnTo>
                  <a:lnTo>
                    <a:pt x="135458" y="9271"/>
                  </a:lnTo>
                  <a:lnTo>
                    <a:pt x="131838" y="7366"/>
                  </a:lnTo>
                  <a:lnTo>
                    <a:pt x="128752" y="6045"/>
                  </a:lnTo>
                  <a:lnTo>
                    <a:pt x="128752" y="23114"/>
                  </a:lnTo>
                  <a:lnTo>
                    <a:pt x="127723" y="22428"/>
                  </a:lnTo>
                  <a:lnTo>
                    <a:pt x="128752" y="23114"/>
                  </a:lnTo>
                  <a:lnTo>
                    <a:pt x="128752" y="6045"/>
                  </a:lnTo>
                  <a:lnTo>
                    <a:pt x="127990" y="5715"/>
                  </a:lnTo>
                  <a:lnTo>
                    <a:pt x="124587" y="4318"/>
                  </a:lnTo>
                  <a:lnTo>
                    <a:pt x="120675" y="2921"/>
                  </a:lnTo>
                  <a:lnTo>
                    <a:pt x="119735" y="2667"/>
                  </a:lnTo>
                  <a:lnTo>
                    <a:pt x="111760" y="508"/>
                  </a:lnTo>
                  <a:lnTo>
                    <a:pt x="106934" y="0"/>
                  </a:lnTo>
                  <a:lnTo>
                    <a:pt x="96761" y="0"/>
                  </a:lnTo>
                  <a:lnTo>
                    <a:pt x="62141" y="23749"/>
                  </a:lnTo>
                  <a:lnTo>
                    <a:pt x="60921" y="40259"/>
                  </a:lnTo>
                  <a:lnTo>
                    <a:pt x="61937" y="45085"/>
                  </a:lnTo>
                  <a:lnTo>
                    <a:pt x="92341" y="68326"/>
                  </a:lnTo>
                  <a:lnTo>
                    <a:pt x="101625" y="70358"/>
                  </a:lnTo>
                  <a:lnTo>
                    <a:pt x="105524" y="71374"/>
                  </a:lnTo>
                  <a:lnTo>
                    <a:pt x="121259" y="82423"/>
                  </a:lnTo>
                  <a:lnTo>
                    <a:pt x="121158" y="88519"/>
                  </a:lnTo>
                  <a:lnTo>
                    <a:pt x="101206" y="99949"/>
                  </a:lnTo>
                  <a:lnTo>
                    <a:pt x="92798" y="99949"/>
                  </a:lnTo>
                  <a:lnTo>
                    <a:pt x="88849" y="99314"/>
                  </a:lnTo>
                  <a:lnTo>
                    <a:pt x="82029" y="97028"/>
                  </a:lnTo>
                  <a:lnTo>
                    <a:pt x="79070" y="95758"/>
                  </a:lnTo>
                  <a:lnTo>
                    <a:pt x="76657" y="94386"/>
                  </a:lnTo>
                  <a:lnTo>
                    <a:pt x="73964" y="92735"/>
                  </a:lnTo>
                  <a:lnTo>
                    <a:pt x="71539" y="90805"/>
                  </a:lnTo>
                  <a:lnTo>
                    <a:pt x="71412" y="90678"/>
                  </a:lnTo>
                  <a:lnTo>
                    <a:pt x="69710" y="88950"/>
                  </a:lnTo>
                  <a:lnTo>
                    <a:pt x="69710" y="92837"/>
                  </a:lnTo>
                  <a:lnTo>
                    <a:pt x="69456" y="92595"/>
                  </a:lnTo>
                  <a:lnTo>
                    <a:pt x="67576" y="94691"/>
                  </a:lnTo>
                  <a:lnTo>
                    <a:pt x="65671" y="92735"/>
                  </a:lnTo>
                  <a:lnTo>
                    <a:pt x="65798" y="92595"/>
                  </a:lnTo>
                  <a:lnTo>
                    <a:pt x="65773" y="92837"/>
                  </a:lnTo>
                  <a:lnTo>
                    <a:pt x="67576" y="94691"/>
                  </a:lnTo>
                  <a:lnTo>
                    <a:pt x="69443" y="92595"/>
                  </a:lnTo>
                  <a:lnTo>
                    <a:pt x="69583" y="92456"/>
                  </a:lnTo>
                  <a:lnTo>
                    <a:pt x="69608" y="92735"/>
                  </a:lnTo>
                  <a:lnTo>
                    <a:pt x="69710" y="88950"/>
                  </a:lnTo>
                  <a:lnTo>
                    <a:pt x="67424" y="86614"/>
                  </a:lnTo>
                  <a:lnTo>
                    <a:pt x="61645" y="93052"/>
                  </a:lnTo>
                  <a:lnTo>
                    <a:pt x="61645" y="102997"/>
                  </a:lnTo>
                  <a:lnTo>
                    <a:pt x="60807" y="102222"/>
                  </a:lnTo>
                  <a:lnTo>
                    <a:pt x="60680" y="102362"/>
                  </a:lnTo>
                  <a:lnTo>
                    <a:pt x="60680" y="102120"/>
                  </a:lnTo>
                  <a:lnTo>
                    <a:pt x="60807" y="102222"/>
                  </a:lnTo>
                  <a:lnTo>
                    <a:pt x="60960" y="102362"/>
                  </a:lnTo>
                  <a:lnTo>
                    <a:pt x="61645" y="102997"/>
                  </a:lnTo>
                  <a:lnTo>
                    <a:pt x="61645" y="93052"/>
                  </a:lnTo>
                  <a:lnTo>
                    <a:pt x="59855" y="95046"/>
                  </a:lnTo>
                  <a:lnTo>
                    <a:pt x="59855" y="105156"/>
                  </a:lnTo>
                  <a:lnTo>
                    <a:pt x="58356" y="103759"/>
                  </a:lnTo>
                  <a:lnTo>
                    <a:pt x="57023" y="102362"/>
                  </a:lnTo>
                  <a:lnTo>
                    <a:pt x="58115" y="103505"/>
                  </a:lnTo>
                  <a:lnTo>
                    <a:pt x="59855" y="105156"/>
                  </a:lnTo>
                  <a:lnTo>
                    <a:pt x="59855" y="95046"/>
                  </a:lnTo>
                  <a:lnTo>
                    <a:pt x="53276" y="102362"/>
                  </a:lnTo>
                  <a:lnTo>
                    <a:pt x="56426" y="105791"/>
                  </a:lnTo>
                  <a:lnTo>
                    <a:pt x="90297" y="120269"/>
                  </a:lnTo>
                  <a:lnTo>
                    <a:pt x="104330" y="120269"/>
                  </a:lnTo>
                  <a:lnTo>
                    <a:pt x="110578" y="119380"/>
                  </a:lnTo>
                  <a:lnTo>
                    <a:pt x="116992" y="117475"/>
                  </a:lnTo>
                  <a:lnTo>
                    <a:pt x="121704" y="116078"/>
                  </a:lnTo>
                  <a:lnTo>
                    <a:pt x="126453" y="113665"/>
                  </a:lnTo>
                  <a:lnTo>
                    <a:pt x="134289" y="107315"/>
                  </a:lnTo>
                  <a:lnTo>
                    <a:pt x="137312" y="103505"/>
                  </a:lnTo>
                  <a:lnTo>
                    <a:pt x="141478" y="94742"/>
                  </a:lnTo>
                  <a:lnTo>
                    <a:pt x="142519" y="89789"/>
                  </a:lnTo>
                  <a:close/>
                </a:path>
                <a:path w="855979" h="301625">
                  <a:moveTo>
                    <a:pt x="197192" y="181698"/>
                  </a:moveTo>
                  <a:lnTo>
                    <a:pt x="178765" y="181698"/>
                  </a:lnTo>
                  <a:lnTo>
                    <a:pt x="146037" y="253492"/>
                  </a:lnTo>
                  <a:lnTo>
                    <a:pt x="114566" y="184480"/>
                  </a:lnTo>
                  <a:lnTo>
                    <a:pt x="113309" y="181698"/>
                  </a:lnTo>
                  <a:lnTo>
                    <a:pt x="94869" y="181698"/>
                  </a:lnTo>
                  <a:lnTo>
                    <a:pt x="94869" y="300240"/>
                  </a:lnTo>
                  <a:lnTo>
                    <a:pt x="116027" y="300240"/>
                  </a:lnTo>
                  <a:lnTo>
                    <a:pt x="116027" y="297472"/>
                  </a:lnTo>
                  <a:lnTo>
                    <a:pt x="116027" y="234378"/>
                  </a:lnTo>
                  <a:lnTo>
                    <a:pt x="139052" y="284467"/>
                  </a:lnTo>
                  <a:lnTo>
                    <a:pt x="153009" y="284467"/>
                  </a:lnTo>
                  <a:lnTo>
                    <a:pt x="154292" y="281686"/>
                  </a:lnTo>
                  <a:lnTo>
                    <a:pt x="176034" y="234378"/>
                  </a:lnTo>
                  <a:lnTo>
                    <a:pt x="176034" y="300240"/>
                  </a:lnTo>
                  <a:lnTo>
                    <a:pt x="197192" y="300240"/>
                  </a:lnTo>
                  <a:lnTo>
                    <a:pt x="197192" y="297472"/>
                  </a:lnTo>
                  <a:lnTo>
                    <a:pt x="197192" y="184480"/>
                  </a:lnTo>
                  <a:lnTo>
                    <a:pt x="197192" y="181698"/>
                  </a:lnTo>
                  <a:close/>
                </a:path>
                <a:path w="855979" h="301625">
                  <a:moveTo>
                    <a:pt x="234365" y="863"/>
                  </a:moveTo>
                  <a:lnTo>
                    <a:pt x="149034" y="863"/>
                  </a:lnTo>
                  <a:lnTo>
                    <a:pt x="149034" y="21158"/>
                  </a:lnTo>
                  <a:lnTo>
                    <a:pt x="181114" y="21158"/>
                  </a:lnTo>
                  <a:lnTo>
                    <a:pt x="181114" y="119418"/>
                  </a:lnTo>
                  <a:lnTo>
                    <a:pt x="202272" y="119418"/>
                  </a:lnTo>
                  <a:lnTo>
                    <a:pt x="202272" y="116636"/>
                  </a:lnTo>
                  <a:lnTo>
                    <a:pt x="202272" y="21158"/>
                  </a:lnTo>
                  <a:lnTo>
                    <a:pt x="234365" y="21158"/>
                  </a:lnTo>
                  <a:lnTo>
                    <a:pt x="234365" y="3644"/>
                  </a:lnTo>
                  <a:lnTo>
                    <a:pt x="234365" y="863"/>
                  </a:lnTo>
                  <a:close/>
                </a:path>
                <a:path w="855979" h="301625">
                  <a:moveTo>
                    <a:pt x="302120" y="215036"/>
                  </a:moveTo>
                  <a:lnTo>
                    <a:pt x="301548" y="211023"/>
                  </a:lnTo>
                  <a:lnTo>
                    <a:pt x="299224" y="203758"/>
                  </a:lnTo>
                  <a:lnTo>
                    <a:pt x="297688" y="200571"/>
                  </a:lnTo>
                  <a:lnTo>
                    <a:pt x="296087" y="198272"/>
                  </a:lnTo>
                  <a:lnTo>
                    <a:pt x="296087" y="226758"/>
                  </a:lnTo>
                  <a:lnTo>
                    <a:pt x="294119" y="232867"/>
                  </a:lnTo>
                  <a:lnTo>
                    <a:pt x="296087" y="226758"/>
                  </a:lnTo>
                  <a:lnTo>
                    <a:pt x="296087" y="198272"/>
                  </a:lnTo>
                  <a:lnTo>
                    <a:pt x="293801" y="194983"/>
                  </a:lnTo>
                  <a:lnTo>
                    <a:pt x="291604" y="192582"/>
                  </a:lnTo>
                  <a:lnTo>
                    <a:pt x="287667" y="189293"/>
                  </a:lnTo>
                  <a:lnTo>
                    <a:pt x="287667" y="196519"/>
                  </a:lnTo>
                  <a:lnTo>
                    <a:pt x="283514" y="193065"/>
                  </a:lnTo>
                  <a:lnTo>
                    <a:pt x="287667" y="196519"/>
                  </a:lnTo>
                  <a:lnTo>
                    <a:pt x="287667" y="189293"/>
                  </a:lnTo>
                  <a:lnTo>
                    <a:pt x="286791" y="188556"/>
                  </a:lnTo>
                  <a:lnTo>
                    <a:pt x="284238" y="186867"/>
                  </a:lnTo>
                  <a:lnTo>
                    <a:pt x="281673" y="185572"/>
                  </a:lnTo>
                  <a:lnTo>
                    <a:pt x="281673" y="216014"/>
                  </a:lnTo>
                  <a:lnTo>
                    <a:pt x="281597" y="223291"/>
                  </a:lnTo>
                  <a:lnTo>
                    <a:pt x="269151" y="236677"/>
                  </a:lnTo>
                  <a:lnTo>
                    <a:pt x="239001" y="236677"/>
                  </a:lnTo>
                  <a:lnTo>
                    <a:pt x="239001" y="202082"/>
                  </a:lnTo>
                  <a:lnTo>
                    <a:pt x="269151" y="202082"/>
                  </a:lnTo>
                  <a:lnTo>
                    <a:pt x="281673" y="216014"/>
                  </a:lnTo>
                  <a:lnTo>
                    <a:pt x="281673" y="185572"/>
                  </a:lnTo>
                  <a:lnTo>
                    <a:pt x="279527" y="184480"/>
                  </a:lnTo>
                  <a:lnTo>
                    <a:pt x="279069" y="184251"/>
                  </a:lnTo>
                  <a:lnTo>
                    <a:pt x="278091" y="183883"/>
                  </a:lnTo>
                  <a:lnTo>
                    <a:pt x="278091" y="186867"/>
                  </a:lnTo>
                  <a:lnTo>
                    <a:pt x="275666" y="185928"/>
                  </a:lnTo>
                  <a:lnTo>
                    <a:pt x="278003" y="186817"/>
                  </a:lnTo>
                  <a:lnTo>
                    <a:pt x="278091" y="183883"/>
                  </a:lnTo>
                  <a:lnTo>
                    <a:pt x="276542" y="183286"/>
                  </a:lnTo>
                  <a:lnTo>
                    <a:pt x="271551" y="182016"/>
                  </a:lnTo>
                  <a:lnTo>
                    <a:pt x="269290" y="181698"/>
                  </a:lnTo>
                  <a:lnTo>
                    <a:pt x="217830" y="181698"/>
                  </a:lnTo>
                  <a:lnTo>
                    <a:pt x="217830" y="300240"/>
                  </a:lnTo>
                  <a:lnTo>
                    <a:pt x="239001" y="300240"/>
                  </a:lnTo>
                  <a:lnTo>
                    <a:pt x="239001" y="297472"/>
                  </a:lnTo>
                  <a:lnTo>
                    <a:pt x="239001" y="256971"/>
                  </a:lnTo>
                  <a:lnTo>
                    <a:pt x="269290" y="256971"/>
                  </a:lnTo>
                  <a:lnTo>
                    <a:pt x="271551" y="256654"/>
                  </a:lnTo>
                  <a:lnTo>
                    <a:pt x="301548" y="227901"/>
                  </a:lnTo>
                  <a:lnTo>
                    <a:pt x="302120" y="223875"/>
                  </a:lnTo>
                  <a:lnTo>
                    <a:pt x="302120" y="215036"/>
                  </a:lnTo>
                  <a:close/>
                </a:path>
                <a:path w="855979" h="301625">
                  <a:moveTo>
                    <a:pt x="381241" y="119418"/>
                  </a:moveTo>
                  <a:lnTo>
                    <a:pt x="380580" y="117589"/>
                  </a:lnTo>
                  <a:lnTo>
                    <a:pt x="379209" y="113868"/>
                  </a:lnTo>
                  <a:lnTo>
                    <a:pt x="343115" y="15709"/>
                  </a:lnTo>
                  <a:lnTo>
                    <a:pt x="343115" y="74574"/>
                  </a:lnTo>
                  <a:lnTo>
                    <a:pt x="315506" y="74574"/>
                  </a:lnTo>
                  <a:lnTo>
                    <a:pt x="329311" y="34378"/>
                  </a:lnTo>
                  <a:lnTo>
                    <a:pt x="343115" y="74574"/>
                  </a:lnTo>
                  <a:lnTo>
                    <a:pt x="343115" y="15709"/>
                  </a:lnTo>
                  <a:lnTo>
                    <a:pt x="338683" y="3644"/>
                  </a:lnTo>
                  <a:lnTo>
                    <a:pt x="337667" y="863"/>
                  </a:lnTo>
                  <a:lnTo>
                    <a:pt x="320967" y="863"/>
                  </a:lnTo>
                  <a:lnTo>
                    <a:pt x="277380" y="119418"/>
                  </a:lnTo>
                  <a:lnTo>
                    <a:pt x="299999" y="119418"/>
                  </a:lnTo>
                  <a:lnTo>
                    <a:pt x="300621" y="117589"/>
                  </a:lnTo>
                  <a:lnTo>
                    <a:pt x="300939" y="116636"/>
                  </a:lnTo>
                  <a:lnTo>
                    <a:pt x="308317" y="94869"/>
                  </a:lnTo>
                  <a:lnTo>
                    <a:pt x="350304" y="94869"/>
                  </a:lnTo>
                  <a:lnTo>
                    <a:pt x="358635" y="119418"/>
                  </a:lnTo>
                  <a:lnTo>
                    <a:pt x="381241" y="119418"/>
                  </a:lnTo>
                  <a:close/>
                </a:path>
                <a:path w="855979" h="301625">
                  <a:moveTo>
                    <a:pt x="392925" y="279958"/>
                  </a:moveTo>
                  <a:lnTo>
                    <a:pt x="335864" y="279958"/>
                  </a:lnTo>
                  <a:lnTo>
                    <a:pt x="335864" y="184480"/>
                  </a:lnTo>
                  <a:lnTo>
                    <a:pt x="335864" y="181698"/>
                  </a:lnTo>
                  <a:lnTo>
                    <a:pt x="314706" y="181698"/>
                  </a:lnTo>
                  <a:lnTo>
                    <a:pt x="314706" y="300240"/>
                  </a:lnTo>
                  <a:lnTo>
                    <a:pt x="392925" y="300240"/>
                  </a:lnTo>
                  <a:lnTo>
                    <a:pt x="392925" y="297472"/>
                  </a:lnTo>
                  <a:lnTo>
                    <a:pt x="392925" y="279958"/>
                  </a:lnTo>
                  <a:close/>
                </a:path>
                <a:path w="855979" h="301625">
                  <a:moveTo>
                    <a:pt x="469696" y="82042"/>
                  </a:moveTo>
                  <a:lnTo>
                    <a:pt x="448398" y="82042"/>
                  </a:lnTo>
                  <a:lnTo>
                    <a:pt x="447446" y="85725"/>
                  </a:lnTo>
                  <a:lnTo>
                    <a:pt x="446747" y="87503"/>
                  </a:lnTo>
                  <a:lnTo>
                    <a:pt x="429945" y="99949"/>
                  </a:lnTo>
                  <a:lnTo>
                    <a:pt x="421944" y="99949"/>
                  </a:lnTo>
                  <a:lnTo>
                    <a:pt x="404456" y="39116"/>
                  </a:lnTo>
                  <a:lnTo>
                    <a:pt x="404583" y="38100"/>
                  </a:lnTo>
                  <a:lnTo>
                    <a:pt x="423443" y="20193"/>
                  </a:lnTo>
                  <a:lnTo>
                    <a:pt x="429945" y="20193"/>
                  </a:lnTo>
                  <a:lnTo>
                    <a:pt x="448398" y="38100"/>
                  </a:lnTo>
                  <a:lnTo>
                    <a:pt x="469607" y="38100"/>
                  </a:lnTo>
                  <a:lnTo>
                    <a:pt x="465620" y="22948"/>
                  </a:lnTo>
                  <a:lnTo>
                    <a:pt x="465620" y="31115"/>
                  </a:lnTo>
                  <a:lnTo>
                    <a:pt x="464032" y="26162"/>
                  </a:lnTo>
                  <a:lnTo>
                    <a:pt x="465594" y="30988"/>
                  </a:lnTo>
                  <a:lnTo>
                    <a:pt x="465620" y="31115"/>
                  </a:lnTo>
                  <a:lnTo>
                    <a:pt x="465620" y="22948"/>
                  </a:lnTo>
                  <a:lnTo>
                    <a:pt x="465467" y="22606"/>
                  </a:lnTo>
                  <a:lnTo>
                    <a:pt x="462864" y="17945"/>
                  </a:lnTo>
                  <a:lnTo>
                    <a:pt x="462864" y="31623"/>
                  </a:lnTo>
                  <a:lnTo>
                    <a:pt x="461454" y="27178"/>
                  </a:lnTo>
                  <a:lnTo>
                    <a:pt x="462864" y="31623"/>
                  </a:lnTo>
                  <a:lnTo>
                    <a:pt x="462864" y="17945"/>
                  </a:lnTo>
                  <a:lnTo>
                    <a:pt x="462559" y="17399"/>
                  </a:lnTo>
                  <a:lnTo>
                    <a:pt x="460705" y="14859"/>
                  </a:lnTo>
                  <a:lnTo>
                    <a:pt x="460476" y="14617"/>
                  </a:lnTo>
                  <a:lnTo>
                    <a:pt x="460476" y="25095"/>
                  </a:lnTo>
                  <a:lnTo>
                    <a:pt x="457936" y="20447"/>
                  </a:lnTo>
                  <a:lnTo>
                    <a:pt x="460451" y="25019"/>
                  </a:lnTo>
                  <a:lnTo>
                    <a:pt x="460476" y="14617"/>
                  </a:lnTo>
                  <a:lnTo>
                    <a:pt x="456209" y="10033"/>
                  </a:lnTo>
                  <a:lnTo>
                    <a:pt x="453542" y="7874"/>
                  </a:lnTo>
                  <a:lnTo>
                    <a:pt x="449351" y="5372"/>
                  </a:lnTo>
                  <a:lnTo>
                    <a:pt x="449351" y="31750"/>
                  </a:lnTo>
                  <a:lnTo>
                    <a:pt x="447103" y="27432"/>
                  </a:lnTo>
                  <a:lnTo>
                    <a:pt x="449300" y="31623"/>
                  </a:lnTo>
                  <a:lnTo>
                    <a:pt x="449351" y="31750"/>
                  </a:lnTo>
                  <a:lnTo>
                    <a:pt x="449351" y="5372"/>
                  </a:lnTo>
                  <a:lnTo>
                    <a:pt x="447382" y="4191"/>
                  </a:lnTo>
                  <a:lnTo>
                    <a:pt x="443865" y="2667"/>
                  </a:lnTo>
                  <a:lnTo>
                    <a:pt x="435914" y="508"/>
                  </a:lnTo>
                  <a:lnTo>
                    <a:pt x="431431" y="0"/>
                  </a:lnTo>
                  <a:lnTo>
                    <a:pt x="420649" y="0"/>
                  </a:lnTo>
                  <a:lnTo>
                    <a:pt x="387908" y="21463"/>
                  </a:lnTo>
                  <a:lnTo>
                    <a:pt x="387184" y="23164"/>
                  </a:lnTo>
                  <a:lnTo>
                    <a:pt x="387184" y="31115"/>
                  </a:lnTo>
                  <a:lnTo>
                    <a:pt x="386232" y="36576"/>
                  </a:lnTo>
                  <a:lnTo>
                    <a:pt x="386321" y="35941"/>
                  </a:lnTo>
                  <a:lnTo>
                    <a:pt x="387184" y="31115"/>
                  </a:lnTo>
                  <a:lnTo>
                    <a:pt x="387184" y="23164"/>
                  </a:lnTo>
                  <a:lnTo>
                    <a:pt x="385368" y="27432"/>
                  </a:lnTo>
                  <a:lnTo>
                    <a:pt x="384492" y="30353"/>
                  </a:lnTo>
                  <a:lnTo>
                    <a:pt x="383501" y="35941"/>
                  </a:lnTo>
                  <a:lnTo>
                    <a:pt x="383336" y="37592"/>
                  </a:lnTo>
                  <a:lnTo>
                    <a:pt x="383438" y="83566"/>
                  </a:lnTo>
                  <a:lnTo>
                    <a:pt x="406806" y="116713"/>
                  </a:lnTo>
                  <a:lnTo>
                    <a:pt x="420649" y="120269"/>
                  </a:lnTo>
                  <a:lnTo>
                    <a:pt x="431495" y="120269"/>
                  </a:lnTo>
                  <a:lnTo>
                    <a:pt x="465391" y="97536"/>
                  </a:lnTo>
                  <a:lnTo>
                    <a:pt x="469315" y="84328"/>
                  </a:lnTo>
                  <a:lnTo>
                    <a:pt x="469696" y="82042"/>
                  </a:lnTo>
                  <a:close/>
                </a:path>
                <a:path w="855979" h="301625">
                  <a:moveTo>
                    <a:pt x="482193" y="261734"/>
                  </a:moveTo>
                  <a:lnTo>
                    <a:pt x="482180" y="220078"/>
                  </a:lnTo>
                  <a:lnTo>
                    <a:pt x="462508" y="186169"/>
                  </a:lnTo>
                  <a:lnTo>
                    <a:pt x="461010" y="185432"/>
                  </a:lnTo>
                  <a:lnTo>
                    <a:pt x="461010" y="220078"/>
                  </a:lnTo>
                  <a:lnTo>
                    <a:pt x="461010" y="261734"/>
                  </a:lnTo>
                  <a:lnTo>
                    <a:pt x="443496" y="280784"/>
                  </a:lnTo>
                  <a:lnTo>
                    <a:pt x="434543" y="280784"/>
                  </a:lnTo>
                  <a:lnTo>
                    <a:pt x="417106" y="261734"/>
                  </a:lnTo>
                  <a:lnTo>
                    <a:pt x="417106" y="220078"/>
                  </a:lnTo>
                  <a:lnTo>
                    <a:pt x="434543" y="201028"/>
                  </a:lnTo>
                  <a:lnTo>
                    <a:pt x="443496" y="201028"/>
                  </a:lnTo>
                  <a:lnTo>
                    <a:pt x="461010" y="220078"/>
                  </a:lnTo>
                  <a:lnTo>
                    <a:pt x="461010" y="185432"/>
                  </a:lnTo>
                  <a:lnTo>
                    <a:pt x="458673" y="184264"/>
                  </a:lnTo>
                  <a:lnTo>
                    <a:pt x="456260" y="183502"/>
                  </a:lnTo>
                  <a:lnTo>
                    <a:pt x="449846" y="181470"/>
                  </a:lnTo>
                  <a:lnTo>
                    <a:pt x="444779" y="180835"/>
                  </a:lnTo>
                  <a:lnTo>
                    <a:pt x="433273" y="180835"/>
                  </a:lnTo>
                  <a:lnTo>
                    <a:pt x="400494" y="202806"/>
                  </a:lnTo>
                  <a:lnTo>
                    <a:pt x="395909" y="220078"/>
                  </a:lnTo>
                  <a:lnTo>
                    <a:pt x="395909" y="261734"/>
                  </a:lnTo>
                  <a:lnTo>
                    <a:pt x="415594" y="295643"/>
                  </a:lnTo>
                  <a:lnTo>
                    <a:pt x="433273" y="301104"/>
                  </a:lnTo>
                  <a:lnTo>
                    <a:pt x="444779" y="301104"/>
                  </a:lnTo>
                  <a:lnTo>
                    <a:pt x="449846" y="300342"/>
                  </a:lnTo>
                  <a:lnTo>
                    <a:pt x="456260" y="298310"/>
                  </a:lnTo>
                  <a:lnTo>
                    <a:pt x="458673" y="297548"/>
                  </a:lnTo>
                  <a:lnTo>
                    <a:pt x="481977" y="263893"/>
                  </a:lnTo>
                  <a:lnTo>
                    <a:pt x="482193" y="261734"/>
                  </a:lnTo>
                  <a:close/>
                </a:path>
                <a:path w="855979" h="301625">
                  <a:moveTo>
                    <a:pt x="562063" y="863"/>
                  </a:moveTo>
                  <a:lnTo>
                    <a:pt x="476732" y="863"/>
                  </a:lnTo>
                  <a:lnTo>
                    <a:pt x="476732" y="21158"/>
                  </a:lnTo>
                  <a:lnTo>
                    <a:pt x="508825" y="21158"/>
                  </a:lnTo>
                  <a:lnTo>
                    <a:pt x="508825" y="119418"/>
                  </a:lnTo>
                  <a:lnTo>
                    <a:pt x="529983" y="119418"/>
                  </a:lnTo>
                  <a:lnTo>
                    <a:pt x="529983" y="116636"/>
                  </a:lnTo>
                  <a:lnTo>
                    <a:pt x="529983" y="21158"/>
                  </a:lnTo>
                  <a:lnTo>
                    <a:pt x="562063" y="21158"/>
                  </a:lnTo>
                  <a:lnTo>
                    <a:pt x="562063" y="3644"/>
                  </a:lnTo>
                  <a:lnTo>
                    <a:pt x="562063" y="863"/>
                  </a:lnTo>
                  <a:close/>
                </a:path>
                <a:path w="855979" h="301625">
                  <a:moveTo>
                    <a:pt x="575487" y="181698"/>
                  </a:moveTo>
                  <a:lnTo>
                    <a:pt x="551865" y="181698"/>
                  </a:lnTo>
                  <a:lnTo>
                    <a:pt x="529069" y="228727"/>
                  </a:lnTo>
                  <a:lnTo>
                    <a:pt x="507606" y="184480"/>
                  </a:lnTo>
                  <a:lnTo>
                    <a:pt x="506996" y="183210"/>
                  </a:lnTo>
                  <a:lnTo>
                    <a:pt x="506260" y="181698"/>
                  </a:lnTo>
                  <a:lnTo>
                    <a:pt x="482638" y="181698"/>
                  </a:lnTo>
                  <a:lnTo>
                    <a:pt x="518490" y="251752"/>
                  </a:lnTo>
                  <a:lnTo>
                    <a:pt x="518490" y="300240"/>
                  </a:lnTo>
                  <a:lnTo>
                    <a:pt x="539648" y="300240"/>
                  </a:lnTo>
                  <a:lnTo>
                    <a:pt x="539648" y="297472"/>
                  </a:lnTo>
                  <a:lnTo>
                    <a:pt x="539648" y="252336"/>
                  </a:lnTo>
                  <a:lnTo>
                    <a:pt x="539648" y="251752"/>
                  </a:lnTo>
                  <a:lnTo>
                    <a:pt x="539991" y="251079"/>
                  </a:lnTo>
                  <a:lnTo>
                    <a:pt x="572643" y="187248"/>
                  </a:lnTo>
                  <a:lnTo>
                    <a:pt x="574713" y="183210"/>
                  </a:lnTo>
                  <a:lnTo>
                    <a:pt x="575487" y="181698"/>
                  </a:lnTo>
                  <a:close/>
                </a:path>
                <a:path w="855979" h="301625">
                  <a:moveTo>
                    <a:pt x="595795" y="863"/>
                  </a:moveTo>
                  <a:lnTo>
                    <a:pt x="574636" y="863"/>
                  </a:lnTo>
                  <a:lnTo>
                    <a:pt x="574636" y="119418"/>
                  </a:lnTo>
                  <a:lnTo>
                    <a:pt x="595795" y="119418"/>
                  </a:lnTo>
                  <a:lnTo>
                    <a:pt x="595795" y="863"/>
                  </a:lnTo>
                  <a:close/>
                </a:path>
                <a:path w="855979" h="301625">
                  <a:moveTo>
                    <a:pt x="663994" y="181698"/>
                  </a:moveTo>
                  <a:lnTo>
                    <a:pt x="585774" y="181698"/>
                  </a:lnTo>
                  <a:lnTo>
                    <a:pt x="585774" y="300240"/>
                  </a:lnTo>
                  <a:lnTo>
                    <a:pt x="663994" y="300240"/>
                  </a:lnTo>
                  <a:lnTo>
                    <a:pt x="663994" y="297472"/>
                  </a:lnTo>
                  <a:lnTo>
                    <a:pt x="663994" y="279958"/>
                  </a:lnTo>
                  <a:lnTo>
                    <a:pt x="606933" y="279958"/>
                  </a:lnTo>
                  <a:lnTo>
                    <a:pt x="606933" y="251167"/>
                  </a:lnTo>
                  <a:lnTo>
                    <a:pt x="655929" y="251167"/>
                  </a:lnTo>
                  <a:lnTo>
                    <a:pt x="655929" y="230873"/>
                  </a:lnTo>
                  <a:lnTo>
                    <a:pt x="606933" y="230873"/>
                  </a:lnTo>
                  <a:lnTo>
                    <a:pt x="606933" y="202082"/>
                  </a:lnTo>
                  <a:lnTo>
                    <a:pt x="663994" y="202082"/>
                  </a:lnTo>
                  <a:lnTo>
                    <a:pt x="663994" y="184480"/>
                  </a:lnTo>
                  <a:lnTo>
                    <a:pt x="663994" y="181698"/>
                  </a:lnTo>
                  <a:close/>
                </a:path>
                <a:path w="855979" h="301625">
                  <a:moveTo>
                    <a:pt x="702233" y="863"/>
                  </a:moveTo>
                  <a:lnTo>
                    <a:pt x="679704" y="863"/>
                  </a:lnTo>
                  <a:lnTo>
                    <a:pt x="654507" y="81165"/>
                  </a:lnTo>
                  <a:lnTo>
                    <a:pt x="630186" y="3644"/>
                  </a:lnTo>
                  <a:lnTo>
                    <a:pt x="629907" y="2768"/>
                  </a:lnTo>
                  <a:lnTo>
                    <a:pt x="629310" y="863"/>
                  </a:lnTo>
                  <a:lnTo>
                    <a:pt x="606780" y="863"/>
                  </a:lnTo>
                  <a:lnTo>
                    <a:pt x="646087" y="119418"/>
                  </a:lnTo>
                  <a:lnTo>
                    <a:pt x="662927" y="119418"/>
                  </a:lnTo>
                  <a:lnTo>
                    <a:pt x="663841" y="116636"/>
                  </a:lnTo>
                  <a:lnTo>
                    <a:pt x="700392" y="6413"/>
                  </a:lnTo>
                  <a:lnTo>
                    <a:pt x="701598" y="2768"/>
                  </a:lnTo>
                  <a:lnTo>
                    <a:pt x="702233" y="863"/>
                  </a:lnTo>
                  <a:close/>
                </a:path>
                <a:path w="855979" h="301625">
                  <a:moveTo>
                    <a:pt x="758863" y="181698"/>
                  </a:moveTo>
                  <a:lnTo>
                    <a:pt x="680643" y="181698"/>
                  </a:lnTo>
                  <a:lnTo>
                    <a:pt x="680643" y="300240"/>
                  </a:lnTo>
                  <a:lnTo>
                    <a:pt x="758863" y="300240"/>
                  </a:lnTo>
                  <a:lnTo>
                    <a:pt x="758863" y="297472"/>
                  </a:lnTo>
                  <a:lnTo>
                    <a:pt x="758863" y="279958"/>
                  </a:lnTo>
                  <a:lnTo>
                    <a:pt x="701802" y="279958"/>
                  </a:lnTo>
                  <a:lnTo>
                    <a:pt x="701802" y="251167"/>
                  </a:lnTo>
                  <a:lnTo>
                    <a:pt x="750798" y="251167"/>
                  </a:lnTo>
                  <a:lnTo>
                    <a:pt x="750798" y="230873"/>
                  </a:lnTo>
                  <a:lnTo>
                    <a:pt x="701802" y="230873"/>
                  </a:lnTo>
                  <a:lnTo>
                    <a:pt x="701802" y="202082"/>
                  </a:lnTo>
                  <a:lnTo>
                    <a:pt x="758863" y="202082"/>
                  </a:lnTo>
                  <a:lnTo>
                    <a:pt x="758863" y="184480"/>
                  </a:lnTo>
                  <a:lnTo>
                    <a:pt x="758863" y="181698"/>
                  </a:lnTo>
                  <a:close/>
                </a:path>
                <a:path w="855979" h="301625">
                  <a:moveTo>
                    <a:pt x="791438" y="863"/>
                  </a:moveTo>
                  <a:lnTo>
                    <a:pt x="713219" y="863"/>
                  </a:lnTo>
                  <a:lnTo>
                    <a:pt x="713219" y="119418"/>
                  </a:lnTo>
                  <a:lnTo>
                    <a:pt x="791438" y="119418"/>
                  </a:lnTo>
                  <a:lnTo>
                    <a:pt x="791438" y="116636"/>
                  </a:lnTo>
                  <a:lnTo>
                    <a:pt x="791438" y="99123"/>
                  </a:lnTo>
                  <a:lnTo>
                    <a:pt x="734377" y="99123"/>
                  </a:lnTo>
                  <a:lnTo>
                    <a:pt x="734377" y="70332"/>
                  </a:lnTo>
                  <a:lnTo>
                    <a:pt x="783374" y="70332"/>
                  </a:lnTo>
                  <a:lnTo>
                    <a:pt x="783374" y="50038"/>
                  </a:lnTo>
                  <a:lnTo>
                    <a:pt x="734377" y="50038"/>
                  </a:lnTo>
                  <a:lnTo>
                    <a:pt x="734377" y="21247"/>
                  </a:lnTo>
                  <a:lnTo>
                    <a:pt x="791438" y="21247"/>
                  </a:lnTo>
                  <a:lnTo>
                    <a:pt x="791438" y="3644"/>
                  </a:lnTo>
                  <a:lnTo>
                    <a:pt x="791438" y="863"/>
                  </a:lnTo>
                  <a:close/>
                </a:path>
                <a:path w="855979" h="301625">
                  <a:moveTo>
                    <a:pt x="855726" y="270624"/>
                  </a:moveTo>
                  <a:lnTo>
                    <a:pt x="837247" y="237223"/>
                  </a:lnTo>
                  <a:lnTo>
                    <a:pt x="812761" y="229603"/>
                  </a:lnTo>
                  <a:lnTo>
                    <a:pt x="808786" y="228460"/>
                  </a:lnTo>
                  <a:lnTo>
                    <a:pt x="795223" y="212712"/>
                  </a:lnTo>
                  <a:lnTo>
                    <a:pt x="795566" y="211442"/>
                  </a:lnTo>
                  <a:lnTo>
                    <a:pt x="812025" y="201028"/>
                  </a:lnTo>
                  <a:lnTo>
                    <a:pt x="818527" y="201028"/>
                  </a:lnTo>
                  <a:lnTo>
                    <a:pt x="842238" y="210934"/>
                  </a:lnTo>
                  <a:lnTo>
                    <a:pt x="845083" y="206997"/>
                  </a:lnTo>
                  <a:lnTo>
                    <a:pt x="852322" y="196964"/>
                  </a:lnTo>
                  <a:lnTo>
                    <a:pt x="854621" y="193789"/>
                  </a:lnTo>
                  <a:lnTo>
                    <a:pt x="853173" y="192900"/>
                  </a:lnTo>
                  <a:lnTo>
                    <a:pt x="848664" y="190106"/>
                  </a:lnTo>
                  <a:lnTo>
                    <a:pt x="845045" y="188201"/>
                  </a:lnTo>
                  <a:lnTo>
                    <a:pt x="841946" y="186880"/>
                  </a:lnTo>
                  <a:lnTo>
                    <a:pt x="841946" y="203949"/>
                  </a:lnTo>
                  <a:lnTo>
                    <a:pt x="840930" y="203263"/>
                  </a:lnTo>
                  <a:lnTo>
                    <a:pt x="841946" y="203949"/>
                  </a:lnTo>
                  <a:lnTo>
                    <a:pt x="841946" y="186880"/>
                  </a:lnTo>
                  <a:lnTo>
                    <a:pt x="841197" y="186550"/>
                  </a:lnTo>
                  <a:lnTo>
                    <a:pt x="837793" y="185153"/>
                  </a:lnTo>
                  <a:lnTo>
                    <a:pt x="833882" y="183756"/>
                  </a:lnTo>
                  <a:lnTo>
                    <a:pt x="832942" y="183502"/>
                  </a:lnTo>
                  <a:lnTo>
                    <a:pt x="824966" y="181343"/>
                  </a:lnTo>
                  <a:lnTo>
                    <a:pt x="820127" y="180835"/>
                  </a:lnTo>
                  <a:lnTo>
                    <a:pt x="809967" y="180835"/>
                  </a:lnTo>
                  <a:lnTo>
                    <a:pt x="775347" y="204584"/>
                  </a:lnTo>
                  <a:lnTo>
                    <a:pt x="774128" y="221094"/>
                  </a:lnTo>
                  <a:lnTo>
                    <a:pt x="775144" y="225920"/>
                  </a:lnTo>
                  <a:lnTo>
                    <a:pt x="805548" y="249161"/>
                  </a:lnTo>
                  <a:lnTo>
                    <a:pt x="814832" y="251193"/>
                  </a:lnTo>
                  <a:lnTo>
                    <a:pt x="818730" y="252209"/>
                  </a:lnTo>
                  <a:lnTo>
                    <a:pt x="834453" y="263258"/>
                  </a:lnTo>
                  <a:lnTo>
                    <a:pt x="834364" y="269354"/>
                  </a:lnTo>
                  <a:lnTo>
                    <a:pt x="814400" y="280784"/>
                  </a:lnTo>
                  <a:lnTo>
                    <a:pt x="806005" y="280784"/>
                  </a:lnTo>
                  <a:lnTo>
                    <a:pt x="802055" y="280149"/>
                  </a:lnTo>
                  <a:lnTo>
                    <a:pt x="795223" y="277863"/>
                  </a:lnTo>
                  <a:lnTo>
                    <a:pt x="792276" y="276593"/>
                  </a:lnTo>
                  <a:lnTo>
                    <a:pt x="789863" y="275221"/>
                  </a:lnTo>
                  <a:lnTo>
                    <a:pt x="787171" y="273570"/>
                  </a:lnTo>
                  <a:lnTo>
                    <a:pt x="784745" y="271640"/>
                  </a:lnTo>
                  <a:lnTo>
                    <a:pt x="784618" y="271513"/>
                  </a:lnTo>
                  <a:lnTo>
                    <a:pt x="782789" y="269659"/>
                  </a:lnTo>
                  <a:lnTo>
                    <a:pt x="782789" y="273291"/>
                  </a:lnTo>
                  <a:lnTo>
                    <a:pt x="782789" y="273570"/>
                  </a:lnTo>
                  <a:lnTo>
                    <a:pt x="782662" y="273431"/>
                  </a:lnTo>
                  <a:lnTo>
                    <a:pt x="780783" y="275513"/>
                  </a:lnTo>
                  <a:lnTo>
                    <a:pt x="778878" y="273570"/>
                  </a:lnTo>
                  <a:lnTo>
                    <a:pt x="779005" y="273431"/>
                  </a:lnTo>
                  <a:lnTo>
                    <a:pt x="778979" y="273672"/>
                  </a:lnTo>
                  <a:lnTo>
                    <a:pt x="780783" y="275513"/>
                  </a:lnTo>
                  <a:lnTo>
                    <a:pt x="782650" y="273431"/>
                  </a:lnTo>
                  <a:lnTo>
                    <a:pt x="782789" y="273291"/>
                  </a:lnTo>
                  <a:lnTo>
                    <a:pt x="782789" y="269659"/>
                  </a:lnTo>
                  <a:lnTo>
                    <a:pt x="780630" y="267449"/>
                  </a:lnTo>
                  <a:lnTo>
                    <a:pt x="774852" y="273888"/>
                  </a:lnTo>
                  <a:lnTo>
                    <a:pt x="774852" y="283832"/>
                  </a:lnTo>
                  <a:lnTo>
                    <a:pt x="774014" y="283057"/>
                  </a:lnTo>
                  <a:lnTo>
                    <a:pt x="773887" y="283197"/>
                  </a:lnTo>
                  <a:lnTo>
                    <a:pt x="773887" y="282943"/>
                  </a:lnTo>
                  <a:lnTo>
                    <a:pt x="774014" y="283057"/>
                  </a:lnTo>
                  <a:lnTo>
                    <a:pt x="774166" y="283197"/>
                  </a:lnTo>
                  <a:lnTo>
                    <a:pt x="774852" y="283832"/>
                  </a:lnTo>
                  <a:lnTo>
                    <a:pt x="774852" y="273888"/>
                  </a:lnTo>
                  <a:lnTo>
                    <a:pt x="766483" y="283197"/>
                  </a:lnTo>
                  <a:lnTo>
                    <a:pt x="803503" y="301104"/>
                  </a:lnTo>
                  <a:lnTo>
                    <a:pt x="817524" y="301104"/>
                  </a:lnTo>
                  <a:lnTo>
                    <a:pt x="823785" y="300215"/>
                  </a:lnTo>
                  <a:lnTo>
                    <a:pt x="830199" y="298310"/>
                  </a:lnTo>
                  <a:lnTo>
                    <a:pt x="834910" y="296913"/>
                  </a:lnTo>
                  <a:lnTo>
                    <a:pt x="839647" y="294500"/>
                  </a:lnTo>
                  <a:lnTo>
                    <a:pt x="847496" y="288150"/>
                  </a:lnTo>
                  <a:lnTo>
                    <a:pt x="850519" y="284340"/>
                  </a:lnTo>
                  <a:lnTo>
                    <a:pt x="854684" y="275577"/>
                  </a:lnTo>
                  <a:lnTo>
                    <a:pt x="855726" y="270624"/>
                  </a:lnTo>
                  <a:close/>
                </a:path>
              </a:pathLst>
            </a:custGeom>
            <a:solidFill>
              <a:srgbClr val="252423"/>
            </a:solidFill>
          </p:spPr>
          <p:txBody>
            <a:bodyPr wrap="square" lIns="0" tIns="0" rIns="0" bIns="0" rtlCol="0"/>
            <a:lstStyle/>
            <a:p>
              <a:endParaRPr/>
            </a:p>
          </p:txBody>
        </p:sp>
      </p:grpSp>
      <p:sp>
        <p:nvSpPr>
          <p:cNvPr id="113" name="object 113"/>
          <p:cNvSpPr txBox="1"/>
          <p:nvPr/>
        </p:nvSpPr>
        <p:spPr>
          <a:xfrm>
            <a:off x="11108075" y="1268395"/>
            <a:ext cx="978535" cy="711200"/>
          </a:xfrm>
          <a:prstGeom prst="rect">
            <a:avLst/>
          </a:prstGeom>
        </p:spPr>
        <p:txBody>
          <a:bodyPr vert="horz" wrap="square" lIns="0" tIns="12065" rIns="0" bIns="0" rtlCol="0">
            <a:spAutoFit/>
          </a:bodyPr>
          <a:lstStyle/>
          <a:p>
            <a:pPr marL="12700">
              <a:lnSpc>
                <a:spcPct val="100000"/>
              </a:lnSpc>
              <a:spcBef>
                <a:spcPts val="95"/>
              </a:spcBef>
            </a:pPr>
            <a:r>
              <a:rPr sz="4500" spc="-125" dirty="0">
                <a:solidFill>
                  <a:srgbClr val="252423"/>
                </a:solidFill>
                <a:latin typeface="Trebuchet MS"/>
                <a:cs typeface="Trebuchet MS"/>
              </a:rPr>
              <a:t>29M</a:t>
            </a:r>
            <a:endParaRPr sz="4500">
              <a:latin typeface="Trebuchet MS"/>
              <a:cs typeface="Trebuchet MS"/>
            </a:endParaRPr>
          </a:p>
        </p:txBody>
      </p:sp>
      <p:grpSp>
        <p:nvGrpSpPr>
          <p:cNvPr id="114" name="object 114"/>
          <p:cNvGrpSpPr/>
          <p:nvPr/>
        </p:nvGrpSpPr>
        <p:grpSpPr>
          <a:xfrm>
            <a:off x="12411074" y="228600"/>
            <a:ext cx="9525" cy="6858000"/>
            <a:chOff x="12411074" y="228600"/>
            <a:chExt cx="9525" cy="6858000"/>
          </a:xfrm>
        </p:grpSpPr>
        <p:sp>
          <p:nvSpPr>
            <p:cNvPr id="115" name="object 115"/>
            <p:cNvSpPr/>
            <p:nvPr/>
          </p:nvSpPr>
          <p:spPr>
            <a:xfrm>
              <a:off x="12411074" y="228600"/>
              <a:ext cx="9525" cy="6858000"/>
            </a:xfrm>
            <a:custGeom>
              <a:avLst/>
              <a:gdLst/>
              <a:ahLst/>
              <a:cxnLst/>
              <a:rect l="l" t="t" r="r" b="b"/>
              <a:pathLst>
                <a:path w="9525" h="6858000">
                  <a:moveTo>
                    <a:pt x="9524" y="6857999"/>
                  </a:moveTo>
                  <a:lnTo>
                    <a:pt x="0" y="6857999"/>
                  </a:lnTo>
                  <a:lnTo>
                    <a:pt x="0" y="0"/>
                  </a:lnTo>
                  <a:lnTo>
                    <a:pt x="9524" y="0"/>
                  </a:lnTo>
                  <a:lnTo>
                    <a:pt x="9524" y="6857999"/>
                  </a:lnTo>
                  <a:close/>
                </a:path>
              </a:pathLst>
            </a:custGeom>
            <a:solidFill>
              <a:srgbClr val="F2F1F1"/>
            </a:solidFill>
          </p:spPr>
          <p:txBody>
            <a:bodyPr wrap="square" lIns="0" tIns="0" rIns="0" bIns="0" rtlCol="0"/>
            <a:lstStyle/>
            <a:p>
              <a:endParaRPr/>
            </a:p>
          </p:txBody>
        </p:sp>
        <p:sp>
          <p:nvSpPr>
            <p:cNvPr id="116" name="object 116"/>
            <p:cNvSpPr/>
            <p:nvPr/>
          </p:nvSpPr>
          <p:spPr>
            <a:xfrm>
              <a:off x="12411074" y="228600"/>
              <a:ext cx="9525" cy="6858000"/>
            </a:xfrm>
            <a:custGeom>
              <a:avLst/>
              <a:gdLst/>
              <a:ahLst/>
              <a:cxnLst/>
              <a:rect l="l" t="t" r="r" b="b"/>
              <a:pathLst>
                <a:path w="9525" h="6858000">
                  <a:moveTo>
                    <a:pt x="9524" y="6857999"/>
                  </a:moveTo>
                  <a:lnTo>
                    <a:pt x="0" y="6857999"/>
                  </a:lnTo>
                  <a:lnTo>
                    <a:pt x="0" y="0"/>
                  </a:lnTo>
                  <a:lnTo>
                    <a:pt x="9524" y="0"/>
                  </a:lnTo>
                  <a:lnTo>
                    <a:pt x="9524" y="6857999"/>
                  </a:lnTo>
                  <a:close/>
                </a:path>
              </a:pathLst>
            </a:custGeom>
            <a:solidFill>
              <a:srgbClr val="E1DEDD"/>
            </a:solid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82475" cy="6858000"/>
          </a:xfrm>
          <a:custGeom>
            <a:avLst/>
            <a:gdLst/>
            <a:ahLst/>
            <a:cxnLst/>
            <a:rect l="l" t="t" r="r" b="b"/>
            <a:pathLst>
              <a:path w="12182475" h="6858000">
                <a:moveTo>
                  <a:pt x="12182474" y="6857999"/>
                </a:moveTo>
                <a:lnTo>
                  <a:pt x="0" y="6857999"/>
                </a:lnTo>
                <a:lnTo>
                  <a:pt x="0" y="0"/>
                </a:lnTo>
                <a:lnTo>
                  <a:pt x="12182474" y="0"/>
                </a:lnTo>
                <a:lnTo>
                  <a:pt x="12182474" y="6857999"/>
                </a:lnTo>
                <a:close/>
              </a:path>
            </a:pathLst>
          </a:custGeom>
          <a:solidFill>
            <a:srgbClr val="FFFFFF"/>
          </a:solidFill>
        </p:spPr>
        <p:txBody>
          <a:bodyPr wrap="square" lIns="0" tIns="0" rIns="0" bIns="0" rtlCol="0"/>
          <a:lstStyle/>
          <a:p>
            <a:endParaRPr/>
          </a:p>
        </p:txBody>
      </p:sp>
      <p:grpSp>
        <p:nvGrpSpPr>
          <p:cNvPr id="4" name="object 4"/>
          <p:cNvGrpSpPr/>
          <p:nvPr/>
        </p:nvGrpSpPr>
        <p:grpSpPr>
          <a:xfrm>
            <a:off x="276184" y="802328"/>
            <a:ext cx="12068810" cy="3293110"/>
            <a:chOff x="276184" y="802328"/>
            <a:chExt cx="12068810" cy="3293110"/>
          </a:xfrm>
        </p:grpSpPr>
        <p:sp>
          <p:nvSpPr>
            <p:cNvPr id="5" name="object 5"/>
            <p:cNvSpPr/>
            <p:nvPr/>
          </p:nvSpPr>
          <p:spPr>
            <a:xfrm>
              <a:off x="280946" y="807091"/>
              <a:ext cx="12059285" cy="3283585"/>
            </a:xfrm>
            <a:custGeom>
              <a:avLst/>
              <a:gdLst/>
              <a:ahLst/>
              <a:cxnLst/>
              <a:rect l="l" t="t" r="r" b="b"/>
              <a:pathLst>
                <a:path w="12059285" h="3283585">
                  <a:moveTo>
                    <a:pt x="0" y="0"/>
                  </a:moveTo>
                  <a:lnTo>
                    <a:pt x="12058746" y="0"/>
                  </a:lnTo>
                  <a:lnTo>
                    <a:pt x="12058746" y="3283557"/>
                  </a:lnTo>
                  <a:lnTo>
                    <a:pt x="0" y="3283557"/>
                  </a:lnTo>
                  <a:lnTo>
                    <a:pt x="0" y="0"/>
                  </a:lnTo>
                  <a:close/>
                </a:path>
              </a:pathLst>
            </a:custGeom>
            <a:ln w="9517">
              <a:solidFill>
                <a:srgbClr val="000000"/>
              </a:solidFill>
            </a:ln>
          </p:spPr>
          <p:txBody>
            <a:bodyPr wrap="square" lIns="0" tIns="0" rIns="0" bIns="0" rtlCol="0"/>
            <a:lstStyle/>
            <a:p>
              <a:endParaRPr/>
            </a:p>
          </p:txBody>
        </p:sp>
        <p:sp>
          <p:nvSpPr>
            <p:cNvPr id="6" name="object 6"/>
            <p:cNvSpPr/>
            <p:nvPr/>
          </p:nvSpPr>
          <p:spPr>
            <a:xfrm>
              <a:off x="969060" y="3072282"/>
              <a:ext cx="4007485" cy="9525"/>
            </a:xfrm>
            <a:custGeom>
              <a:avLst/>
              <a:gdLst/>
              <a:ahLst/>
              <a:cxnLst/>
              <a:rect l="l" t="t" r="r" b="b"/>
              <a:pathLst>
                <a:path w="4007485" h="9525">
                  <a:moveTo>
                    <a:pt x="9512" y="0"/>
                  </a:moveTo>
                  <a:lnTo>
                    <a:pt x="0" y="0"/>
                  </a:lnTo>
                  <a:lnTo>
                    <a:pt x="0" y="9512"/>
                  </a:lnTo>
                  <a:lnTo>
                    <a:pt x="9512" y="9512"/>
                  </a:lnTo>
                  <a:lnTo>
                    <a:pt x="9512" y="0"/>
                  </a:lnTo>
                  <a:close/>
                </a:path>
                <a:path w="4007485" h="9525">
                  <a:moveTo>
                    <a:pt x="66624" y="0"/>
                  </a:moveTo>
                  <a:lnTo>
                    <a:pt x="57099" y="0"/>
                  </a:lnTo>
                  <a:lnTo>
                    <a:pt x="57099" y="9512"/>
                  </a:lnTo>
                  <a:lnTo>
                    <a:pt x="66624" y="9512"/>
                  </a:lnTo>
                  <a:lnTo>
                    <a:pt x="66624" y="0"/>
                  </a:lnTo>
                  <a:close/>
                </a:path>
                <a:path w="4007485" h="9525">
                  <a:moveTo>
                    <a:pt x="123723" y="0"/>
                  </a:moveTo>
                  <a:lnTo>
                    <a:pt x="114211" y="0"/>
                  </a:lnTo>
                  <a:lnTo>
                    <a:pt x="114211" y="9512"/>
                  </a:lnTo>
                  <a:lnTo>
                    <a:pt x="123723" y="9512"/>
                  </a:lnTo>
                  <a:lnTo>
                    <a:pt x="123723" y="0"/>
                  </a:lnTo>
                  <a:close/>
                </a:path>
                <a:path w="4007485" h="9525">
                  <a:moveTo>
                    <a:pt x="180835" y="0"/>
                  </a:moveTo>
                  <a:lnTo>
                    <a:pt x="171310" y="0"/>
                  </a:lnTo>
                  <a:lnTo>
                    <a:pt x="171310" y="9512"/>
                  </a:lnTo>
                  <a:lnTo>
                    <a:pt x="180835" y="9512"/>
                  </a:lnTo>
                  <a:lnTo>
                    <a:pt x="180835" y="0"/>
                  </a:lnTo>
                  <a:close/>
                </a:path>
                <a:path w="4007485" h="9525">
                  <a:moveTo>
                    <a:pt x="237934" y="0"/>
                  </a:moveTo>
                  <a:lnTo>
                    <a:pt x="228422" y="0"/>
                  </a:lnTo>
                  <a:lnTo>
                    <a:pt x="228422" y="9512"/>
                  </a:lnTo>
                  <a:lnTo>
                    <a:pt x="237934" y="9512"/>
                  </a:lnTo>
                  <a:lnTo>
                    <a:pt x="237934" y="0"/>
                  </a:lnTo>
                  <a:close/>
                </a:path>
                <a:path w="4007485" h="9525">
                  <a:moveTo>
                    <a:pt x="295046" y="0"/>
                  </a:moveTo>
                  <a:lnTo>
                    <a:pt x="285521" y="0"/>
                  </a:lnTo>
                  <a:lnTo>
                    <a:pt x="285521" y="9512"/>
                  </a:lnTo>
                  <a:lnTo>
                    <a:pt x="295046" y="9512"/>
                  </a:lnTo>
                  <a:lnTo>
                    <a:pt x="295046" y="0"/>
                  </a:lnTo>
                  <a:close/>
                </a:path>
                <a:path w="4007485" h="9525">
                  <a:moveTo>
                    <a:pt x="352145" y="0"/>
                  </a:moveTo>
                  <a:lnTo>
                    <a:pt x="342633" y="0"/>
                  </a:lnTo>
                  <a:lnTo>
                    <a:pt x="342633" y="9512"/>
                  </a:lnTo>
                  <a:lnTo>
                    <a:pt x="352145" y="9512"/>
                  </a:lnTo>
                  <a:lnTo>
                    <a:pt x="352145" y="0"/>
                  </a:lnTo>
                  <a:close/>
                </a:path>
                <a:path w="4007485" h="9525">
                  <a:moveTo>
                    <a:pt x="409257" y="0"/>
                  </a:moveTo>
                  <a:lnTo>
                    <a:pt x="399732" y="0"/>
                  </a:lnTo>
                  <a:lnTo>
                    <a:pt x="399732" y="9512"/>
                  </a:lnTo>
                  <a:lnTo>
                    <a:pt x="409257" y="9512"/>
                  </a:lnTo>
                  <a:lnTo>
                    <a:pt x="409257" y="0"/>
                  </a:lnTo>
                  <a:close/>
                </a:path>
                <a:path w="4007485" h="9525">
                  <a:moveTo>
                    <a:pt x="466356" y="0"/>
                  </a:moveTo>
                  <a:lnTo>
                    <a:pt x="456844" y="0"/>
                  </a:lnTo>
                  <a:lnTo>
                    <a:pt x="456844" y="9512"/>
                  </a:lnTo>
                  <a:lnTo>
                    <a:pt x="466356" y="9512"/>
                  </a:lnTo>
                  <a:lnTo>
                    <a:pt x="466356" y="0"/>
                  </a:lnTo>
                  <a:close/>
                </a:path>
                <a:path w="4007485" h="9525">
                  <a:moveTo>
                    <a:pt x="523468" y="0"/>
                  </a:moveTo>
                  <a:lnTo>
                    <a:pt x="513943" y="0"/>
                  </a:lnTo>
                  <a:lnTo>
                    <a:pt x="513943" y="9512"/>
                  </a:lnTo>
                  <a:lnTo>
                    <a:pt x="523468" y="9512"/>
                  </a:lnTo>
                  <a:lnTo>
                    <a:pt x="523468" y="0"/>
                  </a:lnTo>
                  <a:close/>
                </a:path>
                <a:path w="4007485" h="9525">
                  <a:moveTo>
                    <a:pt x="580567" y="0"/>
                  </a:moveTo>
                  <a:lnTo>
                    <a:pt x="571055" y="0"/>
                  </a:lnTo>
                  <a:lnTo>
                    <a:pt x="571055" y="9512"/>
                  </a:lnTo>
                  <a:lnTo>
                    <a:pt x="580567" y="9512"/>
                  </a:lnTo>
                  <a:lnTo>
                    <a:pt x="580567" y="0"/>
                  </a:lnTo>
                  <a:close/>
                </a:path>
                <a:path w="4007485" h="9525">
                  <a:moveTo>
                    <a:pt x="637679" y="0"/>
                  </a:moveTo>
                  <a:lnTo>
                    <a:pt x="628154" y="0"/>
                  </a:lnTo>
                  <a:lnTo>
                    <a:pt x="628154" y="9512"/>
                  </a:lnTo>
                  <a:lnTo>
                    <a:pt x="637679" y="9512"/>
                  </a:lnTo>
                  <a:lnTo>
                    <a:pt x="637679" y="0"/>
                  </a:lnTo>
                  <a:close/>
                </a:path>
                <a:path w="4007485" h="9525">
                  <a:moveTo>
                    <a:pt x="694778" y="0"/>
                  </a:moveTo>
                  <a:lnTo>
                    <a:pt x="685266" y="0"/>
                  </a:lnTo>
                  <a:lnTo>
                    <a:pt x="685266" y="9512"/>
                  </a:lnTo>
                  <a:lnTo>
                    <a:pt x="694778" y="9512"/>
                  </a:lnTo>
                  <a:lnTo>
                    <a:pt x="694778" y="0"/>
                  </a:lnTo>
                  <a:close/>
                </a:path>
                <a:path w="4007485" h="9525">
                  <a:moveTo>
                    <a:pt x="751890" y="0"/>
                  </a:moveTo>
                  <a:lnTo>
                    <a:pt x="742365" y="0"/>
                  </a:lnTo>
                  <a:lnTo>
                    <a:pt x="742365" y="9512"/>
                  </a:lnTo>
                  <a:lnTo>
                    <a:pt x="751890" y="9512"/>
                  </a:lnTo>
                  <a:lnTo>
                    <a:pt x="751890" y="0"/>
                  </a:lnTo>
                  <a:close/>
                </a:path>
                <a:path w="4007485" h="9525">
                  <a:moveTo>
                    <a:pt x="808990" y="0"/>
                  </a:moveTo>
                  <a:lnTo>
                    <a:pt x="799477" y="0"/>
                  </a:lnTo>
                  <a:lnTo>
                    <a:pt x="799477" y="9512"/>
                  </a:lnTo>
                  <a:lnTo>
                    <a:pt x="808990" y="9512"/>
                  </a:lnTo>
                  <a:lnTo>
                    <a:pt x="808990" y="0"/>
                  </a:lnTo>
                  <a:close/>
                </a:path>
                <a:path w="4007485" h="9525">
                  <a:moveTo>
                    <a:pt x="866101" y="0"/>
                  </a:moveTo>
                  <a:lnTo>
                    <a:pt x="856576" y="0"/>
                  </a:lnTo>
                  <a:lnTo>
                    <a:pt x="856576" y="9512"/>
                  </a:lnTo>
                  <a:lnTo>
                    <a:pt x="866101" y="9512"/>
                  </a:lnTo>
                  <a:lnTo>
                    <a:pt x="866101" y="0"/>
                  </a:lnTo>
                  <a:close/>
                </a:path>
                <a:path w="4007485" h="9525">
                  <a:moveTo>
                    <a:pt x="923201" y="0"/>
                  </a:moveTo>
                  <a:lnTo>
                    <a:pt x="913688" y="0"/>
                  </a:lnTo>
                  <a:lnTo>
                    <a:pt x="913688" y="9512"/>
                  </a:lnTo>
                  <a:lnTo>
                    <a:pt x="923201" y="9512"/>
                  </a:lnTo>
                  <a:lnTo>
                    <a:pt x="923201" y="0"/>
                  </a:lnTo>
                  <a:close/>
                </a:path>
                <a:path w="4007485" h="9525">
                  <a:moveTo>
                    <a:pt x="980313" y="0"/>
                  </a:moveTo>
                  <a:lnTo>
                    <a:pt x="970788" y="0"/>
                  </a:lnTo>
                  <a:lnTo>
                    <a:pt x="970788" y="9512"/>
                  </a:lnTo>
                  <a:lnTo>
                    <a:pt x="980313" y="9512"/>
                  </a:lnTo>
                  <a:lnTo>
                    <a:pt x="980313" y="0"/>
                  </a:lnTo>
                  <a:close/>
                </a:path>
                <a:path w="4007485" h="9525">
                  <a:moveTo>
                    <a:pt x="1037412" y="0"/>
                  </a:moveTo>
                  <a:lnTo>
                    <a:pt x="1027899" y="0"/>
                  </a:lnTo>
                  <a:lnTo>
                    <a:pt x="1027899" y="9512"/>
                  </a:lnTo>
                  <a:lnTo>
                    <a:pt x="1037412" y="9512"/>
                  </a:lnTo>
                  <a:lnTo>
                    <a:pt x="1037412" y="0"/>
                  </a:lnTo>
                  <a:close/>
                </a:path>
                <a:path w="4007485" h="9525">
                  <a:moveTo>
                    <a:pt x="1094524" y="0"/>
                  </a:moveTo>
                  <a:lnTo>
                    <a:pt x="1084999" y="0"/>
                  </a:lnTo>
                  <a:lnTo>
                    <a:pt x="1084999" y="9512"/>
                  </a:lnTo>
                  <a:lnTo>
                    <a:pt x="1094524" y="9512"/>
                  </a:lnTo>
                  <a:lnTo>
                    <a:pt x="1094524" y="0"/>
                  </a:lnTo>
                  <a:close/>
                </a:path>
                <a:path w="4007485" h="9525">
                  <a:moveTo>
                    <a:pt x="1151623" y="0"/>
                  </a:moveTo>
                  <a:lnTo>
                    <a:pt x="1142111" y="0"/>
                  </a:lnTo>
                  <a:lnTo>
                    <a:pt x="1142111" y="9512"/>
                  </a:lnTo>
                  <a:lnTo>
                    <a:pt x="1151623" y="9512"/>
                  </a:lnTo>
                  <a:lnTo>
                    <a:pt x="1151623" y="0"/>
                  </a:lnTo>
                  <a:close/>
                </a:path>
                <a:path w="4007485" h="9525">
                  <a:moveTo>
                    <a:pt x="1208722" y="0"/>
                  </a:moveTo>
                  <a:lnTo>
                    <a:pt x="1199210" y="0"/>
                  </a:lnTo>
                  <a:lnTo>
                    <a:pt x="1199210" y="9512"/>
                  </a:lnTo>
                  <a:lnTo>
                    <a:pt x="1208722" y="9512"/>
                  </a:lnTo>
                  <a:lnTo>
                    <a:pt x="1208722" y="0"/>
                  </a:lnTo>
                  <a:close/>
                </a:path>
                <a:path w="4007485" h="9525">
                  <a:moveTo>
                    <a:pt x="1265834" y="0"/>
                  </a:moveTo>
                  <a:lnTo>
                    <a:pt x="1256322" y="0"/>
                  </a:lnTo>
                  <a:lnTo>
                    <a:pt x="1256322" y="9512"/>
                  </a:lnTo>
                  <a:lnTo>
                    <a:pt x="1265834" y="9512"/>
                  </a:lnTo>
                  <a:lnTo>
                    <a:pt x="1265834" y="0"/>
                  </a:lnTo>
                  <a:close/>
                </a:path>
                <a:path w="4007485" h="9525">
                  <a:moveTo>
                    <a:pt x="1322933" y="0"/>
                  </a:moveTo>
                  <a:lnTo>
                    <a:pt x="1313421" y="0"/>
                  </a:lnTo>
                  <a:lnTo>
                    <a:pt x="1313421" y="9512"/>
                  </a:lnTo>
                  <a:lnTo>
                    <a:pt x="1322933" y="9512"/>
                  </a:lnTo>
                  <a:lnTo>
                    <a:pt x="1322933" y="0"/>
                  </a:lnTo>
                  <a:close/>
                </a:path>
                <a:path w="4007485" h="9525">
                  <a:moveTo>
                    <a:pt x="1380045" y="0"/>
                  </a:moveTo>
                  <a:lnTo>
                    <a:pt x="1370533" y="0"/>
                  </a:lnTo>
                  <a:lnTo>
                    <a:pt x="1370533" y="9512"/>
                  </a:lnTo>
                  <a:lnTo>
                    <a:pt x="1380045" y="9512"/>
                  </a:lnTo>
                  <a:lnTo>
                    <a:pt x="1380045" y="0"/>
                  </a:lnTo>
                  <a:close/>
                </a:path>
                <a:path w="4007485" h="9525">
                  <a:moveTo>
                    <a:pt x="1437144" y="0"/>
                  </a:moveTo>
                  <a:lnTo>
                    <a:pt x="1427632" y="0"/>
                  </a:lnTo>
                  <a:lnTo>
                    <a:pt x="1427632" y="9512"/>
                  </a:lnTo>
                  <a:lnTo>
                    <a:pt x="1437144" y="9512"/>
                  </a:lnTo>
                  <a:lnTo>
                    <a:pt x="1437144" y="0"/>
                  </a:lnTo>
                  <a:close/>
                </a:path>
                <a:path w="4007485" h="9525">
                  <a:moveTo>
                    <a:pt x="1494256" y="0"/>
                  </a:moveTo>
                  <a:lnTo>
                    <a:pt x="1484744" y="0"/>
                  </a:lnTo>
                  <a:lnTo>
                    <a:pt x="1484744" y="9512"/>
                  </a:lnTo>
                  <a:lnTo>
                    <a:pt x="1494256" y="9512"/>
                  </a:lnTo>
                  <a:lnTo>
                    <a:pt x="1494256" y="0"/>
                  </a:lnTo>
                  <a:close/>
                </a:path>
                <a:path w="4007485" h="9525">
                  <a:moveTo>
                    <a:pt x="1551355" y="0"/>
                  </a:moveTo>
                  <a:lnTo>
                    <a:pt x="1541843" y="0"/>
                  </a:lnTo>
                  <a:lnTo>
                    <a:pt x="1541843" y="9512"/>
                  </a:lnTo>
                  <a:lnTo>
                    <a:pt x="1551355" y="9512"/>
                  </a:lnTo>
                  <a:lnTo>
                    <a:pt x="1551355" y="0"/>
                  </a:lnTo>
                  <a:close/>
                </a:path>
                <a:path w="4007485" h="9525">
                  <a:moveTo>
                    <a:pt x="1608467" y="0"/>
                  </a:moveTo>
                  <a:lnTo>
                    <a:pt x="1598942" y="0"/>
                  </a:lnTo>
                  <a:lnTo>
                    <a:pt x="1598942" y="9512"/>
                  </a:lnTo>
                  <a:lnTo>
                    <a:pt x="1608467" y="9512"/>
                  </a:lnTo>
                  <a:lnTo>
                    <a:pt x="1608467" y="0"/>
                  </a:lnTo>
                  <a:close/>
                </a:path>
                <a:path w="4007485" h="9525">
                  <a:moveTo>
                    <a:pt x="1665566" y="0"/>
                  </a:moveTo>
                  <a:lnTo>
                    <a:pt x="1656054" y="0"/>
                  </a:lnTo>
                  <a:lnTo>
                    <a:pt x="1656054" y="9512"/>
                  </a:lnTo>
                  <a:lnTo>
                    <a:pt x="1665566" y="9512"/>
                  </a:lnTo>
                  <a:lnTo>
                    <a:pt x="1665566" y="0"/>
                  </a:lnTo>
                  <a:close/>
                </a:path>
                <a:path w="4007485" h="9525">
                  <a:moveTo>
                    <a:pt x="1722678" y="0"/>
                  </a:moveTo>
                  <a:lnTo>
                    <a:pt x="1713153" y="0"/>
                  </a:lnTo>
                  <a:lnTo>
                    <a:pt x="1713153" y="9512"/>
                  </a:lnTo>
                  <a:lnTo>
                    <a:pt x="1722678" y="9512"/>
                  </a:lnTo>
                  <a:lnTo>
                    <a:pt x="1722678" y="0"/>
                  </a:lnTo>
                  <a:close/>
                </a:path>
                <a:path w="4007485" h="9525">
                  <a:moveTo>
                    <a:pt x="1779778" y="0"/>
                  </a:moveTo>
                  <a:lnTo>
                    <a:pt x="1770265" y="0"/>
                  </a:lnTo>
                  <a:lnTo>
                    <a:pt x="1770265" y="9512"/>
                  </a:lnTo>
                  <a:lnTo>
                    <a:pt x="1779778" y="9512"/>
                  </a:lnTo>
                  <a:lnTo>
                    <a:pt x="1779778" y="0"/>
                  </a:lnTo>
                  <a:close/>
                </a:path>
                <a:path w="4007485" h="9525">
                  <a:moveTo>
                    <a:pt x="1836889" y="0"/>
                  </a:moveTo>
                  <a:lnTo>
                    <a:pt x="1827364" y="0"/>
                  </a:lnTo>
                  <a:lnTo>
                    <a:pt x="1827364" y="9512"/>
                  </a:lnTo>
                  <a:lnTo>
                    <a:pt x="1836889" y="9512"/>
                  </a:lnTo>
                  <a:lnTo>
                    <a:pt x="1836889" y="0"/>
                  </a:lnTo>
                  <a:close/>
                </a:path>
                <a:path w="4007485" h="9525">
                  <a:moveTo>
                    <a:pt x="1893989" y="0"/>
                  </a:moveTo>
                  <a:lnTo>
                    <a:pt x="1884476" y="0"/>
                  </a:lnTo>
                  <a:lnTo>
                    <a:pt x="1884476" y="9512"/>
                  </a:lnTo>
                  <a:lnTo>
                    <a:pt x="1893989" y="9512"/>
                  </a:lnTo>
                  <a:lnTo>
                    <a:pt x="1893989" y="0"/>
                  </a:lnTo>
                  <a:close/>
                </a:path>
                <a:path w="4007485" h="9525">
                  <a:moveTo>
                    <a:pt x="1951101" y="0"/>
                  </a:moveTo>
                  <a:lnTo>
                    <a:pt x="1941576" y="0"/>
                  </a:lnTo>
                  <a:lnTo>
                    <a:pt x="1941576" y="9512"/>
                  </a:lnTo>
                  <a:lnTo>
                    <a:pt x="1951101" y="9512"/>
                  </a:lnTo>
                  <a:lnTo>
                    <a:pt x="1951101" y="0"/>
                  </a:lnTo>
                  <a:close/>
                </a:path>
                <a:path w="4007485" h="9525">
                  <a:moveTo>
                    <a:pt x="2008200" y="0"/>
                  </a:moveTo>
                  <a:lnTo>
                    <a:pt x="1998687" y="0"/>
                  </a:lnTo>
                  <a:lnTo>
                    <a:pt x="1998687" y="9512"/>
                  </a:lnTo>
                  <a:lnTo>
                    <a:pt x="2008200" y="9512"/>
                  </a:lnTo>
                  <a:lnTo>
                    <a:pt x="2008200" y="0"/>
                  </a:lnTo>
                  <a:close/>
                </a:path>
                <a:path w="4007485" h="9525">
                  <a:moveTo>
                    <a:pt x="2065312" y="0"/>
                  </a:moveTo>
                  <a:lnTo>
                    <a:pt x="2055787" y="0"/>
                  </a:lnTo>
                  <a:lnTo>
                    <a:pt x="2055787" y="9512"/>
                  </a:lnTo>
                  <a:lnTo>
                    <a:pt x="2065312" y="9512"/>
                  </a:lnTo>
                  <a:lnTo>
                    <a:pt x="2065312" y="0"/>
                  </a:lnTo>
                  <a:close/>
                </a:path>
                <a:path w="4007485" h="9525">
                  <a:moveTo>
                    <a:pt x="2122411" y="0"/>
                  </a:moveTo>
                  <a:lnTo>
                    <a:pt x="2112899" y="0"/>
                  </a:lnTo>
                  <a:lnTo>
                    <a:pt x="2112899" y="9512"/>
                  </a:lnTo>
                  <a:lnTo>
                    <a:pt x="2122411" y="9512"/>
                  </a:lnTo>
                  <a:lnTo>
                    <a:pt x="2122411" y="0"/>
                  </a:lnTo>
                  <a:close/>
                </a:path>
                <a:path w="4007485" h="9525">
                  <a:moveTo>
                    <a:pt x="2179523" y="0"/>
                  </a:moveTo>
                  <a:lnTo>
                    <a:pt x="2169998" y="0"/>
                  </a:lnTo>
                  <a:lnTo>
                    <a:pt x="2169998" y="9512"/>
                  </a:lnTo>
                  <a:lnTo>
                    <a:pt x="2179523" y="9512"/>
                  </a:lnTo>
                  <a:lnTo>
                    <a:pt x="2179523" y="0"/>
                  </a:lnTo>
                  <a:close/>
                </a:path>
                <a:path w="4007485" h="9525">
                  <a:moveTo>
                    <a:pt x="2236622" y="0"/>
                  </a:moveTo>
                  <a:lnTo>
                    <a:pt x="2227110" y="0"/>
                  </a:lnTo>
                  <a:lnTo>
                    <a:pt x="2227110" y="9512"/>
                  </a:lnTo>
                  <a:lnTo>
                    <a:pt x="2236622" y="9512"/>
                  </a:lnTo>
                  <a:lnTo>
                    <a:pt x="2236622" y="0"/>
                  </a:lnTo>
                  <a:close/>
                </a:path>
                <a:path w="4007485" h="9525">
                  <a:moveTo>
                    <a:pt x="2293734" y="0"/>
                  </a:moveTo>
                  <a:lnTo>
                    <a:pt x="2284209" y="0"/>
                  </a:lnTo>
                  <a:lnTo>
                    <a:pt x="2284209" y="9512"/>
                  </a:lnTo>
                  <a:lnTo>
                    <a:pt x="2293734" y="9512"/>
                  </a:lnTo>
                  <a:lnTo>
                    <a:pt x="2293734" y="0"/>
                  </a:lnTo>
                  <a:close/>
                </a:path>
                <a:path w="4007485" h="9525">
                  <a:moveTo>
                    <a:pt x="2350833" y="0"/>
                  </a:moveTo>
                  <a:lnTo>
                    <a:pt x="2341321" y="0"/>
                  </a:lnTo>
                  <a:lnTo>
                    <a:pt x="2341321" y="9512"/>
                  </a:lnTo>
                  <a:lnTo>
                    <a:pt x="2350833" y="9512"/>
                  </a:lnTo>
                  <a:lnTo>
                    <a:pt x="2350833" y="0"/>
                  </a:lnTo>
                  <a:close/>
                </a:path>
                <a:path w="4007485" h="9525">
                  <a:moveTo>
                    <a:pt x="2407945" y="0"/>
                  </a:moveTo>
                  <a:lnTo>
                    <a:pt x="2398420" y="0"/>
                  </a:lnTo>
                  <a:lnTo>
                    <a:pt x="2398420" y="9512"/>
                  </a:lnTo>
                  <a:lnTo>
                    <a:pt x="2407945" y="9512"/>
                  </a:lnTo>
                  <a:lnTo>
                    <a:pt x="2407945" y="0"/>
                  </a:lnTo>
                  <a:close/>
                </a:path>
                <a:path w="4007485" h="9525">
                  <a:moveTo>
                    <a:pt x="2465044" y="0"/>
                  </a:moveTo>
                  <a:lnTo>
                    <a:pt x="2455532" y="0"/>
                  </a:lnTo>
                  <a:lnTo>
                    <a:pt x="2455532" y="9512"/>
                  </a:lnTo>
                  <a:lnTo>
                    <a:pt x="2465044" y="9512"/>
                  </a:lnTo>
                  <a:lnTo>
                    <a:pt x="2465044" y="0"/>
                  </a:lnTo>
                  <a:close/>
                </a:path>
                <a:path w="4007485" h="9525">
                  <a:moveTo>
                    <a:pt x="2522156" y="0"/>
                  </a:moveTo>
                  <a:lnTo>
                    <a:pt x="2512631" y="0"/>
                  </a:lnTo>
                  <a:lnTo>
                    <a:pt x="2512631" y="9512"/>
                  </a:lnTo>
                  <a:lnTo>
                    <a:pt x="2522156" y="9512"/>
                  </a:lnTo>
                  <a:lnTo>
                    <a:pt x="2522156" y="0"/>
                  </a:lnTo>
                  <a:close/>
                </a:path>
                <a:path w="4007485" h="9525">
                  <a:moveTo>
                    <a:pt x="2579255" y="0"/>
                  </a:moveTo>
                  <a:lnTo>
                    <a:pt x="2569743" y="0"/>
                  </a:lnTo>
                  <a:lnTo>
                    <a:pt x="2569743" y="9512"/>
                  </a:lnTo>
                  <a:lnTo>
                    <a:pt x="2579255" y="9512"/>
                  </a:lnTo>
                  <a:lnTo>
                    <a:pt x="2579255" y="0"/>
                  </a:lnTo>
                  <a:close/>
                </a:path>
                <a:path w="4007485" h="9525">
                  <a:moveTo>
                    <a:pt x="2636367" y="0"/>
                  </a:moveTo>
                  <a:lnTo>
                    <a:pt x="2626842" y="0"/>
                  </a:lnTo>
                  <a:lnTo>
                    <a:pt x="2626842" y="9512"/>
                  </a:lnTo>
                  <a:lnTo>
                    <a:pt x="2636367" y="9512"/>
                  </a:lnTo>
                  <a:lnTo>
                    <a:pt x="2636367" y="0"/>
                  </a:lnTo>
                  <a:close/>
                </a:path>
                <a:path w="4007485" h="9525">
                  <a:moveTo>
                    <a:pt x="2693466" y="0"/>
                  </a:moveTo>
                  <a:lnTo>
                    <a:pt x="2683954" y="0"/>
                  </a:lnTo>
                  <a:lnTo>
                    <a:pt x="2683954" y="9512"/>
                  </a:lnTo>
                  <a:lnTo>
                    <a:pt x="2693466" y="9512"/>
                  </a:lnTo>
                  <a:lnTo>
                    <a:pt x="2693466" y="0"/>
                  </a:lnTo>
                  <a:close/>
                </a:path>
                <a:path w="4007485" h="9525">
                  <a:moveTo>
                    <a:pt x="2750578" y="0"/>
                  </a:moveTo>
                  <a:lnTo>
                    <a:pt x="2741053" y="0"/>
                  </a:lnTo>
                  <a:lnTo>
                    <a:pt x="2741053" y="9512"/>
                  </a:lnTo>
                  <a:lnTo>
                    <a:pt x="2750578" y="9512"/>
                  </a:lnTo>
                  <a:lnTo>
                    <a:pt x="2750578" y="0"/>
                  </a:lnTo>
                  <a:close/>
                </a:path>
                <a:path w="4007485" h="9525">
                  <a:moveTo>
                    <a:pt x="2807678" y="0"/>
                  </a:moveTo>
                  <a:lnTo>
                    <a:pt x="2798165" y="0"/>
                  </a:lnTo>
                  <a:lnTo>
                    <a:pt x="2798165" y="9512"/>
                  </a:lnTo>
                  <a:lnTo>
                    <a:pt x="2807678" y="9512"/>
                  </a:lnTo>
                  <a:lnTo>
                    <a:pt x="2807678" y="0"/>
                  </a:lnTo>
                  <a:close/>
                </a:path>
                <a:path w="4007485" h="9525">
                  <a:moveTo>
                    <a:pt x="2864789" y="0"/>
                  </a:moveTo>
                  <a:lnTo>
                    <a:pt x="2855264" y="0"/>
                  </a:lnTo>
                  <a:lnTo>
                    <a:pt x="2855264" y="9512"/>
                  </a:lnTo>
                  <a:lnTo>
                    <a:pt x="2864789" y="9512"/>
                  </a:lnTo>
                  <a:lnTo>
                    <a:pt x="2864789" y="0"/>
                  </a:lnTo>
                  <a:close/>
                </a:path>
                <a:path w="4007485" h="9525">
                  <a:moveTo>
                    <a:pt x="2921889" y="0"/>
                  </a:moveTo>
                  <a:lnTo>
                    <a:pt x="2912376" y="0"/>
                  </a:lnTo>
                  <a:lnTo>
                    <a:pt x="2912376" y="9512"/>
                  </a:lnTo>
                  <a:lnTo>
                    <a:pt x="2921889" y="9512"/>
                  </a:lnTo>
                  <a:lnTo>
                    <a:pt x="2921889" y="0"/>
                  </a:lnTo>
                  <a:close/>
                </a:path>
                <a:path w="4007485" h="9525">
                  <a:moveTo>
                    <a:pt x="2979001" y="0"/>
                  </a:moveTo>
                  <a:lnTo>
                    <a:pt x="2969476" y="0"/>
                  </a:lnTo>
                  <a:lnTo>
                    <a:pt x="2969476" y="9512"/>
                  </a:lnTo>
                  <a:lnTo>
                    <a:pt x="2979001" y="9512"/>
                  </a:lnTo>
                  <a:lnTo>
                    <a:pt x="2979001" y="0"/>
                  </a:lnTo>
                  <a:close/>
                </a:path>
                <a:path w="4007485" h="9525">
                  <a:moveTo>
                    <a:pt x="3036100" y="0"/>
                  </a:moveTo>
                  <a:lnTo>
                    <a:pt x="3026587" y="0"/>
                  </a:lnTo>
                  <a:lnTo>
                    <a:pt x="3026587" y="9512"/>
                  </a:lnTo>
                  <a:lnTo>
                    <a:pt x="3036100" y="9512"/>
                  </a:lnTo>
                  <a:lnTo>
                    <a:pt x="3036100" y="0"/>
                  </a:lnTo>
                  <a:close/>
                </a:path>
                <a:path w="4007485" h="9525">
                  <a:moveTo>
                    <a:pt x="3093199" y="0"/>
                  </a:moveTo>
                  <a:lnTo>
                    <a:pt x="3083687" y="0"/>
                  </a:lnTo>
                  <a:lnTo>
                    <a:pt x="3083687" y="9512"/>
                  </a:lnTo>
                  <a:lnTo>
                    <a:pt x="3093199" y="9512"/>
                  </a:lnTo>
                  <a:lnTo>
                    <a:pt x="3093199" y="0"/>
                  </a:lnTo>
                  <a:close/>
                </a:path>
                <a:path w="4007485" h="9525">
                  <a:moveTo>
                    <a:pt x="3150311" y="0"/>
                  </a:moveTo>
                  <a:lnTo>
                    <a:pt x="3140799" y="0"/>
                  </a:lnTo>
                  <a:lnTo>
                    <a:pt x="3140799" y="9512"/>
                  </a:lnTo>
                  <a:lnTo>
                    <a:pt x="3150311" y="9512"/>
                  </a:lnTo>
                  <a:lnTo>
                    <a:pt x="3150311" y="0"/>
                  </a:lnTo>
                  <a:close/>
                </a:path>
                <a:path w="4007485" h="9525">
                  <a:moveTo>
                    <a:pt x="3207410" y="0"/>
                  </a:moveTo>
                  <a:lnTo>
                    <a:pt x="3197898" y="0"/>
                  </a:lnTo>
                  <a:lnTo>
                    <a:pt x="3197898" y="9512"/>
                  </a:lnTo>
                  <a:lnTo>
                    <a:pt x="3207410" y="9512"/>
                  </a:lnTo>
                  <a:lnTo>
                    <a:pt x="3207410" y="0"/>
                  </a:lnTo>
                  <a:close/>
                </a:path>
                <a:path w="4007485" h="9525">
                  <a:moveTo>
                    <a:pt x="3264522" y="0"/>
                  </a:moveTo>
                  <a:lnTo>
                    <a:pt x="3255010" y="0"/>
                  </a:lnTo>
                  <a:lnTo>
                    <a:pt x="3255010" y="9512"/>
                  </a:lnTo>
                  <a:lnTo>
                    <a:pt x="3264522" y="9512"/>
                  </a:lnTo>
                  <a:lnTo>
                    <a:pt x="3264522" y="0"/>
                  </a:lnTo>
                  <a:close/>
                </a:path>
                <a:path w="4007485" h="9525">
                  <a:moveTo>
                    <a:pt x="3321621" y="0"/>
                  </a:moveTo>
                  <a:lnTo>
                    <a:pt x="3312109" y="0"/>
                  </a:lnTo>
                  <a:lnTo>
                    <a:pt x="3312109" y="9512"/>
                  </a:lnTo>
                  <a:lnTo>
                    <a:pt x="3321621" y="9512"/>
                  </a:lnTo>
                  <a:lnTo>
                    <a:pt x="3321621" y="0"/>
                  </a:lnTo>
                  <a:close/>
                </a:path>
                <a:path w="4007485" h="9525">
                  <a:moveTo>
                    <a:pt x="3378733" y="0"/>
                  </a:moveTo>
                  <a:lnTo>
                    <a:pt x="3369208" y="0"/>
                  </a:lnTo>
                  <a:lnTo>
                    <a:pt x="3369208" y="9512"/>
                  </a:lnTo>
                  <a:lnTo>
                    <a:pt x="3378733" y="9512"/>
                  </a:lnTo>
                  <a:lnTo>
                    <a:pt x="3378733" y="0"/>
                  </a:lnTo>
                  <a:close/>
                </a:path>
                <a:path w="4007485" h="9525">
                  <a:moveTo>
                    <a:pt x="3435832" y="0"/>
                  </a:moveTo>
                  <a:lnTo>
                    <a:pt x="3426320" y="0"/>
                  </a:lnTo>
                  <a:lnTo>
                    <a:pt x="3426320" y="9512"/>
                  </a:lnTo>
                  <a:lnTo>
                    <a:pt x="3435832" y="9512"/>
                  </a:lnTo>
                  <a:lnTo>
                    <a:pt x="3435832" y="0"/>
                  </a:lnTo>
                  <a:close/>
                </a:path>
                <a:path w="4007485" h="9525">
                  <a:moveTo>
                    <a:pt x="3492944" y="0"/>
                  </a:moveTo>
                  <a:lnTo>
                    <a:pt x="3483419" y="0"/>
                  </a:lnTo>
                  <a:lnTo>
                    <a:pt x="3483419" y="9512"/>
                  </a:lnTo>
                  <a:lnTo>
                    <a:pt x="3492944" y="9512"/>
                  </a:lnTo>
                  <a:lnTo>
                    <a:pt x="3492944" y="0"/>
                  </a:lnTo>
                  <a:close/>
                </a:path>
                <a:path w="4007485" h="9525">
                  <a:moveTo>
                    <a:pt x="3550043" y="0"/>
                  </a:moveTo>
                  <a:lnTo>
                    <a:pt x="3540531" y="0"/>
                  </a:lnTo>
                  <a:lnTo>
                    <a:pt x="3540531" y="9512"/>
                  </a:lnTo>
                  <a:lnTo>
                    <a:pt x="3550043" y="9512"/>
                  </a:lnTo>
                  <a:lnTo>
                    <a:pt x="3550043" y="0"/>
                  </a:lnTo>
                  <a:close/>
                </a:path>
                <a:path w="4007485" h="9525">
                  <a:moveTo>
                    <a:pt x="3607155" y="0"/>
                  </a:moveTo>
                  <a:lnTo>
                    <a:pt x="3597630" y="0"/>
                  </a:lnTo>
                  <a:lnTo>
                    <a:pt x="3597630" y="9512"/>
                  </a:lnTo>
                  <a:lnTo>
                    <a:pt x="3607155" y="9512"/>
                  </a:lnTo>
                  <a:lnTo>
                    <a:pt x="3607155" y="0"/>
                  </a:lnTo>
                  <a:close/>
                </a:path>
                <a:path w="4007485" h="9525">
                  <a:moveTo>
                    <a:pt x="3664254" y="0"/>
                  </a:moveTo>
                  <a:lnTo>
                    <a:pt x="3654742" y="0"/>
                  </a:lnTo>
                  <a:lnTo>
                    <a:pt x="3654742" y="9512"/>
                  </a:lnTo>
                  <a:lnTo>
                    <a:pt x="3664254" y="9512"/>
                  </a:lnTo>
                  <a:lnTo>
                    <a:pt x="3664254" y="0"/>
                  </a:lnTo>
                  <a:close/>
                </a:path>
                <a:path w="4007485" h="9525">
                  <a:moveTo>
                    <a:pt x="3721366" y="0"/>
                  </a:moveTo>
                  <a:lnTo>
                    <a:pt x="3711841" y="0"/>
                  </a:lnTo>
                  <a:lnTo>
                    <a:pt x="3711841" y="9512"/>
                  </a:lnTo>
                  <a:lnTo>
                    <a:pt x="3721366" y="9512"/>
                  </a:lnTo>
                  <a:lnTo>
                    <a:pt x="3721366" y="0"/>
                  </a:lnTo>
                  <a:close/>
                </a:path>
                <a:path w="4007485" h="9525">
                  <a:moveTo>
                    <a:pt x="3778466" y="0"/>
                  </a:moveTo>
                  <a:lnTo>
                    <a:pt x="3768953" y="0"/>
                  </a:lnTo>
                  <a:lnTo>
                    <a:pt x="3768953" y="9512"/>
                  </a:lnTo>
                  <a:lnTo>
                    <a:pt x="3778466" y="9512"/>
                  </a:lnTo>
                  <a:lnTo>
                    <a:pt x="3778466" y="0"/>
                  </a:lnTo>
                  <a:close/>
                </a:path>
                <a:path w="4007485" h="9525">
                  <a:moveTo>
                    <a:pt x="3835577" y="0"/>
                  </a:moveTo>
                  <a:lnTo>
                    <a:pt x="3826052" y="0"/>
                  </a:lnTo>
                  <a:lnTo>
                    <a:pt x="3826052" y="9512"/>
                  </a:lnTo>
                  <a:lnTo>
                    <a:pt x="3835577" y="9512"/>
                  </a:lnTo>
                  <a:lnTo>
                    <a:pt x="3835577" y="0"/>
                  </a:lnTo>
                  <a:close/>
                </a:path>
                <a:path w="4007485" h="9525">
                  <a:moveTo>
                    <a:pt x="3892677" y="0"/>
                  </a:moveTo>
                  <a:lnTo>
                    <a:pt x="3883164" y="0"/>
                  </a:lnTo>
                  <a:lnTo>
                    <a:pt x="3883164" y="9512"/>
                  </a:lnTo>
                  <a:lnTo>
                    <a:pt x="3892677" y="9512"/>
                  </a:lnTo>
                  <a:lnTo>
                    <a:pt x="3892677" y="0"/>
                  </a:lnTo>
                  <a:close/>
                </a:path>
                <a:path w="4007485" h="9525">
                  <a:moveTo>
                    <a:pt x="3949789" y="0"/>
                  </a:moveTo>
                  <a:lnTo>
                    <a:pt x="3940264" y="0"/>
                  </a:lnTo>
                  <a:lnTo>
                    <a:pt x="3940264" y="9512"/>
                  </a:lnTo>
                  <a:lnTo>
                    <a:pt x="3949789" y="9512"/>
                  </a:lnTo>
                  <a:lnTo>
                    <a:pt x="3949789" y="0"/>
                  </a:lnTo>
                  <a:close/>
                </a:path>
                <a:path w="4007485" h="9525">
                  <a:moveTo>
                    <a:pt x="4006888" y="0"/>
                  </a:moveTo>
                  <a:lnTo>
                    <a:pt x="3997375" y="0"/>
                  </a:lnTo>
                  <a:lnTo>
                    <a:pt x="3997375" y="9512"/>
                  </a:lnTo>
                  <a:lnTo>
                    <a:pt x="4006888" y="9512"/>
                  </a:lnTo>
                  <a:lnTo>
                    <a:pt x="4006888" y="0"/>
                  </a:lnTo>
                  <a:close/>
                </a:path>
              </a:pathLst>
            </a:custGeom>
            <a:solidFill>
              <a:srgbClr val="C7C6C3"/>
            </a:solidFill>
          </p:spPr>
          <p:txBody>
            <a:bodyPr wrap="square" lIns="0" tIns="0" rIns="0" bIns="0" rtlCol="0"/>
            <a:lstStyle/>
            <a:p>
              <a:endParaRPr/>
            </a:p>
          </p:txBody>
        </p:sp>
        <p:sp>
          <p:nvSpPr>
            <p:cNvPr id="7" name="object 7"/>
            <p:cNvSpPr/>
            <p:nvPr/>
          </p:nvSpPr>
          <p:spPr>
            <a:xfrm>
              <a:off x="4966436" y="3072282"/>
              <a:ext cx="4007485" cy="9525"/>
            </a:xfrm>
            <a:custGeom>
              <a:avLst/>
              <a:gdLst/>
              <a:ahLst/>
              <a:cxnLst/>
              <a:rect l="l" t="t" r="r" b="b"/>
              <a:pathLst>
                <a:path w="4007484" h="9525">
                  <a:moveTo>
                    <a:pt x="9512" y="0"/>
                  </a:moveTo>
                  <a:lnTo>
                    <a:pt x="0" y="0"/>
                  </a:lnTo>
                  <a:lnTo>
                    <a:pt x="0" y="9512"/>
                  </a:lnTo>
                  <a:lnTo>
                    <a:pt x="9512" y="9512"/>
                  </a:lnTo>
                  <a:lnTo>
                    <a:pt x="9512" y="0"/>
                  </a:lnTo>
                  <a:close/>
                </a:path>
                <a:path w="4007484" h="9525">
                  <a:moveTo>
                    <a:pt x="66624" y="0"/>
                  </a:moveTo>
                  <a:lnTo>
                    <a:pt x="57099" y="0"/>
                  </a:lnTo>
                  <a:lnTo>
                    <a:pt x="57099" y="9512"/>
                  </a:lnTo>
                  <a:lnTo>
                    <a:pt x="66624" y="9512"/>
                  </a:lnTo>
                  <a:lnTo>
                    <a:pt x="66624" y="0"/>
                  </a:lnTo>
                  <a:close/>
                </a:path>
                <a:path w="4007484" h="9525">
                  <a:moveTo>
                    <a:pt x="123723" y="0"/>
                  </a:moveTo>
                  <a:lnTo>
                    <a:pt x="114211" y="0"/>
                  </a:lnTo>
                  <a:lnTo>
                    <a:pt x="114211" y="9512"/>
                  </a:lnTo>
                  <a:lnTo>
                    <a:pt x="123723" y="9512"/>
                  </a:lnTo>
                  <a:lnTo>
                    <a:pt x="123723" y="0"/>
                  </a:lnTo>
                  <a:close/>
                </a:path>
                <a:path w="4007484" h="9525">
                  <a:moveTo>
                    <a:pt x="180835" y="0"/>
                  </a:moveTo>
                  <a:lnTo>
                    <a:pt x="171310" y="0"/>
                  </a:lnTo>
                  <a:lnTo>
                    <a:pt x="171310" y="9512"/>
                  </a:lnTo>
                  <a:lnTo>
                    <a:pt x="180835" y="9512"/>
                  </a:lnTo>
                  <a:lnTo>
                    <a:pt x="180835" y="0"/>
                  </a:lnTo>
                  <a:close/>
                </a:path>
                <a:path w="4007484" h="9525">
                  <a:moveTo>
                    <a:pt x="237934" y="0"/>
                  </a:moveTo>
                  <a:lnTo>
                    <a:pt x="228422" y="0"/>
                  </a:lnTo>
                  <a:lnTo>
                    <a:pt x="228422" y="9512"/>
                  </a:lnTo>
                  <a:lnTo>
                    <a:pt x="237934" y="9512"/>
                  </a:lnTo>
                  <a:lnTo>
                    <a:pt x="237934" y="0"/>
                  </a:lnTo>
                  <a:close/>
                </a:path>
                <a:path w="4007484" h="9525">
                  <a:moveTo>
                    <a:pt x="295046" y="0"/>
                  </a:moveTo>
                  <a:lnTo>
                    <a:pt x="285521" y="0"/>
                  </a:lnTo>
                  <a:lnTo>
                    <a:pt x="285521" y="9512"/>
                  </a:lnTo>
                  <a:lnTo>
                    <a:pt x="295046" y="9512"/>
                  </a:lnTo>
                  <a:lnTo>
                    <a:pt x="295046" y="0"/>
                  </a:lnTo>
                  <a:close/>
                </a:path>
                <a:path w="4007484" h="9525">
                  <a:moveTo>
                    <a:pt x="352145" y="0"/>
                  </a:moveTo>
                  <a:lnTo>
                    <a:pt x="342633" y="0"/>
                  </a:lnTo>
                  <a:lnTo>
                    <a:pt x="342633" y="9512"/>
                  </a:lnTo>
                  <a:lnTo>
                    <a:pt x="352145" y="9512"/>
                  </a:lnTo>
                  <a:lnTo>
                    <a:pt x="352145" y="0"/>
                  </a:lnTo>
                  <a:close/>
                </a:path>
                <a:path w="4007484" h="9525">
                  <a:moveTo>
                    <a:pt x="409257" y="0"/>
                  </a:moveTo>
                  <a:lnTo>
                    <a:pt x="399732" y="0"/>
                  </a:lnTo>
                  <a:lnTo>
                    <a:pt x="399732" y="9512"/>
                  </a:lnTo>
                  <a:lnTo>
                    <a:pt x="409257" y="9512"/>
                  </a:lnTo>
                  <a:lnTo>
                    <a:pt x="409257" y="0"/>
                  </a:lnTo>
                  <a:close/>
                </a:path>
                <a:path w="4007484" h="9525">
                  <a:moveTo>
                    <a:pt x="466356" y="0"/>
                  </a:moveTo>
                  <a:lnTo>
                    <a:pt x="456844" y="0"/>
                  </a:lnTo>
                  <a:lnTo>
                    <a:pt x="456844" y="9512"/>
                  </a:lnTo>
                  <a:lnTo>
                    <a:pt x="466356" y="9512"/>
                  </a:lnTo>
                  <a:lnTo>
                    <a:pt x="466356" y="0"/>
                  </a:lnTo>
                  <a:close/>
                </a:path>
                <a:path w="4007484" h="9525">
                  <a:moveTo>
                    <a:pt x="523468" y="0"/>
                  </a:moveTo>
                  <a:lnTo>
                    <a:pt x="513943" y="0"/>
                  </a:lnTo>
                  <a:lnTo>
                    <a:pt x="513943" y="9512"/>
                  </a:lnTo>
                  <a:lnTo>
                    <a:pt x="523468" y="9512"/>
                  </a:lnTo>
                  <a:lnTo>
                    <a:pt x="523468" y="0"/>
                  </a:lnTo>
                  <a:close/>
                </a:path>
                <a:path w="4007484" h="9525">
                  <a:moveTo>
                    <a:pt x="580567" y="0"/>
                  </a:moveTo>
                  <a:lnTo>
                    <a:pt x="571055" y="0"/>
                  </a:lnTo>
                  <a:lnTo>
                    <a:pt x="571055" y="9512"/>
                  </a:lnTo>
                  <a:lnTo>
                    <a:pt x="580567" y="9512"/>
                  </a:lnTo>
                  <a:lnTo>
                    <a:pt x="580567" y="0"/>
                  </a:lnTo>
                  <a:close/>
                </a:path>
                <a:path w="4007484" h="9525">
                  <a:moveTo>
                    <a:pt x="637679" y="0"/>
                  </a:moveTo>
                  <a:lnTo>
                    <a:pt x="628154" y="0"/>
                  </a:lnTo>
                  <a:lnTo>
                    <a:pt x="628154" y="9512"/>
                  </a:lnTo>
                  <a:lnTo>
                    <a:pt x="637679" y="9512"/>
                  </a:lnTo>
                  <a:lnTo>
                    <a:pt x="637679" y="0"/>
                  </a:lnTo>
                  <a:close/>
                </a:path>
                <a:path w="4007484" h="9525">
                  <a:moveTo>
                    <a:pt x="694778" y="0"/>
                  </a:moveTo>
                  <a:lnTo>
                    <a:pt x="685266" y="0"/>
                  </a:lnTo>
                  <a:lnTo>
                    <a:pt x="685266" y="9512"/>
                  </a:lnTo>
                  <a:lnTo>
                    <a:pt x="694778" y="9512"/>
                  </a:lnTo>
                  <a:lnTo>
                    <a:pt x="694778" y="0"/>
                  </a:lnTo>
                  <a:close/>
                </a:path>
                <a:path w="4007484" h="9525">
                  <a:moveTo>
                    <a:pt x="751890" y="0"/>
                  </a:moveTo>
                  <a:lnTo>
                    <a:pt x="742365" y="0"/>
                  </a:lnTo>
                  <a:lnTo>
                    <a:pt x="742365" y="9512"/>
                  </a:lnTo>
                  <a:lnTo>
                    <a:pt x="751890" y="9512"/>
                  </a:lnTo>
                  <a:lnTo>
                    <a:pt x="751890" y="0"/>
                  </a:lnTo>
                  <a:close/>
                </a:path>
                <a:path w="4007484" h="9525">
                  <a:moveTo>
                    <a:pt x="808990" y="0"/>
                  </a:moveTo>
                  <a:lnTo>
                    <a:pt x="799477" y="0"/>
                  </a:lnTo>
                  <a:lnTo>
                    <a:pt x="799477" y="9512"/>
                  </a:lnTo>
                  <a:lnTo>
                    <a:pt x="808990" y="9512"/>
                  </a:lnTo>
                  <a:lnTo>
                    <a:pt x="808990" y="0"/>
                  </a:lnTo>
                  <a:close/>
                </a:path>
                <a:path w="4007484" h="9525">
                  <a:moveTo>
                    <a:pt x="866089" y="0"/>
                  </a:moveTo>
                  <a:lnTo>
                    <a:pt x="856576" y="0"/>
                  </a:lnTo>
                  <a:lnTo>
                    <a:pt x="856576" y="9512"/>
                  </a:lnTo>
                  <a:lnTo>
                    <a:pt x="866089" y="9512"/>
                  </a:lnTo>
                  <a:lnTo>
                    <a:pt x="866089" y="0"/>
                  </a:lnTo>
                  <a:close/>
                </a:path>
                <a:path w="4007484" h="9525">
                  <a:moveTo>
                    <a:pt x="923201" y="0"/>
                  </a:moveTo>
                  <a:lnTo>
                    <a:pt x="913688" y="0"/>
                  </a:lnTo>
                  <a:lnTo>
                    <a:pt x="913688" y="9512"/>
                  </a:lnTo>
                  <a:lnTo>
                    <a:pt x="923201" y="9512"/>
                  </a:lnTo>
                  <a:lnTo>
                    <a:pt x="923201" y="0"/>
                  </a:lnTo>
                  <a:close/>
                </a:path>
                <a:path w="4007484" h="9525">
                  <a:moveTo>
                    <a:pt x="980300" y="0"/>
                  </a:moveTo>
                  <a:lnTo>
                    <a:pt x="970788" y="0"/>
                  </a:lnTo>
                  <a:lnTo>
                    <a:pt x="970788" y="9512"/>
                  </a:lnTo>
                  <a:lnTo>
                    <a:pt x="980300" y="9512"/>
                  </a:lnTo>
                  <a:lnTo>
                    <a:pt x="980300" y="0"/>
                  </a:lnTo>
                  <a:close/>
                </a:path>
                <a:path w="4007484" h="9525">
                  <a:moveTo>
                    <a:pt x="1037412" y="0"/>
                  </a:moveTo>
                  <a:lnTo>
                    <a:pt x="1027899" y="0"/>
                  </a:lnTo>
                  <a:lnTo>
                    <a:pt x="1027899" y="9512"/>
                  </a:lnTo>
                  <a:lnTo>
                    <a:pt x="1037412" y="9512"/>
                  </a:lnTo>
                  <a:lnTo>
                    <a:pt x="1037412" y="0"/>
                  </a:lnTo>
                  <a:close/>
                </a:path>
                <a:path w="4007484" h="9525">
                  <a:moveTo>
                    <a:pt x="1094511" y="0"/>
                  </a:moveTo>
                  <a:lnTo>
                    <a:pt x="1084999" y="0"/>
                  </a:lnTo>
                  <a:lnTo>
                    <a:pt x="1084999" y="9512"/>
                  </a:lnTo>
                  <a:lnTo>
                    <a:pt x="1094511" y="9512"/>
                  </a:lnTo>
                  <a:lnTo>
                    <a:pt x="1094511" y="0"/>
                  </a:lnTo>
                  <a:close/>
                </a:path>
                <a:path w="4007484" h="9525">
                  <a:moveTo>
                    <a:pt x="1151623" y="0"/>
                  </a:moveTo>
                  <a:lnTo>
                    <a:pt x="1142098" y="0"/>
                  </a:lnTo>
                  <a:lnTo>
                    <a:pt x="1142098" y="9512"/>
                  </a:lnTo>
                  <a:lnTo>
                    <a:pt x="1151623" y="9512"/>
                  </a:lnTo>
                  <a:lnTo>
                    <a:pt x="1151623" y="0"/>
                  </a:lnTo>
                  <a:close/>
                </a:path>
                <a:path w="4007484" h="9525">
                  <a:moveTo>
                    <a:pt x="1208722" y="0"/>
                  </a:moveTo>
                  <a:lnTo>
                    <a:pt x="1199210" y="0"/>
                  </a:lnTo>
                  <a:lnTo>
                    <a:pt x="1199210" y="9512"/>
                  </a:lnTo>
                  <a:lnTo>
                    <a:pt x="1208722" y="9512"/>
                  </a:lnTo>
                  <a:lnTo>
                    <a:pt x="1208722" y="0"/>
                  </a:lnTo>
                  <a:close/>
                </a:path>
                <a:path w="4007484" h="9525">
                  <a:moveTo>
                    <a:pt x="1265834" y="0"/>
                  </a:moveTo>
                  <a:lnTo>
                    <a:pt x="1256309" y="0"/>
                  </a:lnTo>
                  <a:lnTo>
                    <a:pt x="1256309" y="9512"/>
                  </a:lnTo>
                  <a:lnTo>
                    <a:pt x="1265834" y="9512"/>
                  </a:lnTo>
                  <a:lnTo>
                    <a:pt x="1265834" y="0"/>
                  </a:lnTo>
                  <a:close/>
                </a:path>
                <a:path w="4007484" h="9525">
                  <a:moveTo>
                    <a:pt x="1322933" y="0"/>
                  </a:moveTo>
                  <a:lnTo>
                    <a:pt x="1313421" y="0"/>
                  </a:lnTo>
                  <a:lnTo>
                    <a:pt x="1313421" y="9512"/>
                  </a:lnTo>
                  <a:lnTo>
                    <a:pt x="1322933" y="9512"/>
                  </a:lnTo>
                  <a:lnTo>
                    <a:pt x="1322933" y="0"/>
                  </a:lnTo>
                  <a:close/>
                </a:path>
                <a:path w="4007484" h="9525">
                  <a:moveTo>
                    <a:pt x="1380045" y="0"/>
                  </a:moveTo>
                  <a:lnTo>
                    <a:pt x="1370520" y="0"/>
                  </a:lnTo>
                  <a:lnTo>
                    <a:pt x="1370520" y="9512"/>
                  </a:lnTo>
                  <a:lnTo>
                    <a:pt x="1380045" y="9512"/>
                  </a:lnTo>
                  <a:lnTo>
                    <a:pt x="1380045" y="0"/>
                  </a:lnTo>
                  <a:close/>
                </a:path>
                <a:path w="4007484" h="9525">
                  <a:moveTo>
                    <a:pt x="1437144" y="0"/>
                  </a:moveTo>
                  <a:lnTo>
                    <a:pt x="1427632" y="0"/>
                  </a:lnTo>
                  <a:lnTo>
                    <a:pt x="1427632" y="9512"/>
                  </a:lnTo>
                  <a:lnTo>
                    <a:pt x="1437144" y="9512"/>
                  </a:lnTo>
                  <a:lnTo>
                    <a:pt x="1437144" y="0"/>
                  </a:lnTo>
                  <a:close/>
                </a:path>
                <a:path w="4007484" h="9525">
                  <a:moveTo>
                    <a:pt x="1494256" y="0"/>
                  </a:moveTo>
                  <a:lnTo>
                    <a:pt x="1484731" y="0"/>
                  </a:lnTo>
                  <a:lnTo>
                    <a:pt x="1484731" y="9512"/>
                  </a:lnTo>
                  <a:lnTo>
                    <a:pt x="1494256" y="9512"/>
                  </a:lnTo>
                  <a:lnTo>
                    <a:pt x="1494256" y="0"/>
                  </a:lnTo>
                  <a:close/>
                </a:path>
                <a:path w="4007484" h="9525">
                  <a:moveTo>
                    <a:pt x="1551355" y="0"/>
                  </a:moveTo>
                  <a:lnTo>
                    <a:pt x="1541843" y="0"/>
                  </a:lnTo>
                  <a:lnTo>
                    <a:pt x="1541843" y="9512"/>
                  </a:lnTo>
                  <a:lnTo>
                    <a:pt x="1551355" y="9512"/>
                  </a:lnTo>
                  <a:lnTo>
                    <a:pt x="1551355" y="0"/>
                  </a:lnTo>
                  <a:close/>
                </a:path>
                <a:path w="4007484" h="9525">
                  <a:moveTo>
                    <a:pt x="1608467" y="0"/>
                  </a:moveTo>
                  <a:lnTo>
                    <a:pt x="1598942" y="0"/>
                  </a:lnTo>
                  <a:lnTo>
                    <a:pt x="1598942" y="9512"/>
                  </a:lnTo>
                  <a:lnTo>
                    <a:pt x="1608467" y="9512"/>
                  </a:lnTo>
                  <a:lnTo>
                    <a:pt x="1608467" y="0"/>
                  </a:lnTo>
                  <a:close/>
                </a:path>
                <a:path w="4007484" h="9525">
                  <a:moveTo>
                    <a:pt x="1665566" y="0"/>
                  </a:moveTo>
                  <a:lnTo>
                    <a:pt x="1656054" y="0"/>
                  </a:lnTo>
                  <a:lnTo>
                    <a:pt x="1656054" y="9512"/>
                  </a:lnTo>
                  <a:lnTo>
                    <a:pt x="1665566" y="9512"/>
                  </a:lnTo>
                  <a:lnTo>
                    <a:pt x="1665566" y="0"/>
                  </a:lnTo>
                  <a:close/>
                </a:path>
                <a:path w="4007484" h="9525">
                  <a:moveTo>
                    <a:pt x="1722678" y="0"/>
                  </a:moveTo>
                  <a:lnTo>
                    <a:pt x="1713153" y="0"/>
                  </a:lnTo>
                  <a:lnTo>
                    <a:pt x="1713153" y="9512"/>
                  </a:lnTo>
                  <a:lnTo>
                    <a:pt x="1722678" y="9512"/>
                  </a:lnTo>
                  <a:lnTo>
                    <a:pt x="1722678" y="0"/>
                  </a:lnTo>
                  <a:close/>
                </a:path>
                <a:path w="4007484" h="9525">
                  <a:moveTo>
                    <a:pt x="1779778" y="0"/>
                  </a:moveTo>
                  <a:lnTo>
                    <a:pt x="1770265" y="0"/>
                  </a:lnTo>
                  <a:lnTo>
                    <a:pt x="1770265" y="9512"/>
                  </a:lnTo>
                  <a:lnTo>
                    <a:pt x="1779778" y="9512"/>
                  </a:lnTo>
                  <a:lnTo>
                    <a:pt x="1779778" y="0"/>
                  </a:lnTo>
                  <a:close/>
                </a:path>
                <a:path w="4007484" h="9525">
                  <a:moveTo>
                    <a:pt x="1836889" y="0"/>
                  </a:moveTo>
                  <a:lnTo>
                    <a:pt x="1827364" y="0"/>
                  </a:lnTo>
                  <a:lnTo>
                    <a:pt x="1827364" y="9512"/>
                  </a:lnTo>
                  <a:lnTo>
                    <a:pt x="1836889" y="9512"/>
                  </a:lnTo>
                  <a:lnTo>
                    <a:pt x="1836889" y="0"/>
                  </a:lnTo>
                  <a:close/>
                </a:path>
                <a:path w="4007484" h="9525">
                  <a:moveTo>
                    <a:pt x="1893989" y="0"/>
                  </a:moveTo>
                  <a:lnTo>
                    <a:pt x="1884476" y="0"/>
                  </a:lnTo>
                  <a:lnTo>
                    <a:pt x="1884476" y="9512"/>
                  </a:lnTo>
                  <a:lnTo>
                    <a:pt x="1893989" y="9512"/>
                  </a:lnTo>
                  <a:lnTo>
                    <a:pt x="1893989" y="0"/>
                  </a:lnTo>
                  <a:close/>
                </a:path>
                <a:path w="4007484" h="9525">
                  <a:moveTo>
                    <a:pt x="1951101" y="0"/>
                  </a:moveTo>
                  <a:lnTo>
                    <a:pt x="1941576" y="0"/>
                  </a:lnTo>
                  <a:lnTo>
                    <a:pt x="1941576" y="9512"/>
                  </a:lnTo>
                  <a:lnTo>
                    <a:pt x="1951101" y="9512"/>
                  </a:lnTo>
                  <a:lnTo>
                    <a:pt x="1951101" y="0"/>
                  </a:lnTo>
                  <a:close/>
                </a:path>
                <a:path w="4007484" h="9525">
                  <a:moveTo>
                    <a:pt x="2008200" y="0"/>
                  </a:moveTo>
                  <a:lnTo>
                    <a:pt x="1998687" y="0"/>
                  </a:lnTo>
                  <a:lnTo>
                    <a:pt x="1998687" y="9512"/>
                  </a:lnTo>
                  <a:lnTo>
                    <a:pt x="2008200" y="9512"/>
                  </a:lnTo>
                  <a:lnTo>
                    <a:pt x="2008200" y="0"/>
                  </a:lnTo>
                  <a:close/>
                </a:path>
                <a:path w="4007484" h="9525">
                  <a:moveTo>
                    <a:pt x="2065312" y="0"/>
                  </a:moveTo>
                  <a:lnTo>
                    <a:pt x="2055787" y="0"/>
                  </a:lnTo>
                  <a:lnTo>
                    <a:pt x="2055787" y="9512"/>
                  </a:lnTo>
                  <a:lnTo>
                    <a:pt x="2065312" y="9512"/>
                  </a:lnTo>
                  <a:lnTo>
                    <a:pt x="2065312" y="0"/>
                  </a:lnTo>
                  <a:close/>
                </a:path>
                <a:path w="4007484" h="9525">
                  <a:moveTo>
                    <a:pt x="2122411" y="0"/>
                  </a:moveTo>
                  <a:lnTo>
                    <a:pt x="2112899" y="0"/>
                  </a:lnTo>
                  <a:lnTo>
                    <a:pt x="2112899" y="9512"/>
                  </a:lnTo>
                  <a:lnTo>
                    <a:pt x="2122411" y="9512"/>
                  </a:lnTo>
                  <a:lnTo>
                    <a:pt x="2122411" y="0"/>
                  </a:lnTo>
                  <a:close/>
                </a:path>
                <a:path w="4007484" h="9525">
                  <a:moveTo>
                    <a:pt x="2179523" y="0"/>
                  </a:moveTo>
                  <a:lnTo>
                    <a:pt x="2169998" y="0"/>
                  </a:lnTo>
                  <a:lnTo>
                    <a:pt x="2169998" y="9512"/>
                  </a:lnTo>
                  <a:lnTo>
                    <a:pt x="2179523" y="9512"/>
                  </a:lnTo>
                  <a:lnTo>
                    <a:pt x="2179523" y="0"/>
                  </a:lnTo>
                  <a:close/>
                </a:path>
                <a:path w="4007484" h="9525">
                  <a:moveTo>
                    <a:pt x="2236622" y="0"/>
                  </a:moveTo>
                  <a:lnTo>
                    <a:pt x="2227110" y="0"/>
                  </a:lnTo>
                  <a:lnTo>
                    <a:pt x="2227110" y="9512"/>
                  </a:lnTo>
                  <a:lnTo>
                    <a:pt x="2236622" y="9512"/>
                  </a:lnTo>
                  <a:lnTo>
                    <a:pt x="2236622" y="0"/>
                  </a:lnTo>
                  <a:close/>
                </a:path>
                <a:path w="4007484" h="9525">
                  <a:moveTo>
                    <a:pt x="2293734" y="0"/>
                  </a:moveTo>
                  <a:lnTo>
                    <a:pt x="2284209" y="0"/>
                  </a:lnTo>
                  <a:lnTo>
                    <a:pt x="2284209" y="9512"/>
                  </a:lnTo>
                  <a:lnTo>
                    <a:pt x="2293734" y="9512"/>
                  </a:lnTo>
                  <a:lnTo>
                    <a:pt x="2293734" y="0"/>
                  </a:lnTo>
                  <a:close/>
                </a:path>
                <a:path w="4007484" h="9525">
                  <a:moveTo>
                    <a:pt x="2350833" y="0"/>
                  </a:moveTo>
                  <a:lnTo>
                    <a:pt x="2341321" y="0"/>
                  </a:lnTo>
                  <a:lnTo>
                    <a:pt x="2341321" y="9512"/>
                  </a:lnTo>
                  <a:lnTo>
                    <a:pt x="2350833" y="9512"/>
                  </a:lnTo>
                  <a:lnTo>
                    <a:pt x="2350833" y="0"/>
                  </a:lnTo>
                  <a:close/>
                </a:path>
                <a:path w="4007484" h="9525">
                  <a:moveTo>
                    <a:pt x="2407945" y="0"/>
                  </a:moveTo>
                  <a:lnTo>
                    <a:pt x="2398420" y="0"/>
                  </a:lnTo>
                  <a:lnTo>
                    <a:pt x="2398420" y="9512"/>
                  </a:lnTo>
                  <a:lnTo>
                    <a:pt x="2407945" y="9512"/>
                  </a:lnTo>
                  <a:lnTo>
                    <a:pt x="2407945" y="0"/>
                  </a:lnTo>
                  <a:close/>
                </a:path>
                <a:path w="4007484" h="9525">
                  <a:moveTo>
                    <a:pt x="2465044" y="0"/>
                  </a:moveTo>
                  <a:lnTo>
                    <a:pt x="2455532" y="0"/>
                  </a:lnTo>
                  <a:lnTo>
                    <a:pt x="2455532" y="9512"/>
                  </a:lnTo>
                  <a:lnTo>
                    <a:pt x="2465044" y="9512"/>
                  </a:lnTo>
                  <a:lnTo>
                    <a:pt x="2465044" y="0"/>
                  </a:lnTo>
                  <a:close/>
                </a:path>
                <a:path w="4007484" h="9525">
                  <a:moveTo>
                    <a:pt x="2522156" y="0"/>
                  </a:moveTo>
                  <a:lnTo>
                    <a:pt x="2512631" y="0"/>
                  </a:lnTo>
                  <a:lnTo>
                    <a:pt x="2512631" y="9512"/>
                  </a:lnTo>
                  <a:lnTo>
                    <a:pt x="2522156" y="9512"/>
                  </a:lnTo>
                  <a:lnTo>
                    <a:pt x="2522156" y="0"/>
                  </a:lnTo>
                  <a:close/>
                </a:path>
                <a:path w="4007484" h="9525">
                  <a:moveTo>
                    <a:pt x="2579255" y="0"/>
                  </a:moveTo>
                  <a:lnTo>
                    <a:pt x="2569743" y="0"/>
                  </a:lnTo>
                  <a:lnTo>
                    <a:pt x="2569743" y="9512"/>
                  </a:lnTo>
                  <a:lnTo>
                    <a:pt x="2579255" y="9512"/>
                  </a:lnTo>
                  <a:lnTo>
                    <a:pt x="2579255" y="0"/>
                  </a:lnTo>
                  <a:close/>
                </a:path>
                <a:path w="4007484" h="9525">
                  <a:moveTo>
                    <a:pt x="2636367" y="0"/>
                  </a:moveTo>
                  <a:lnTo>
                    <a:pt x="2626842" y="0"/>
                  </a:lnTo>
                  <a:lnTo>
                    <a:pt x="2626842" y="9512"/>
                  </a:lnTo>
                  <a:lnTo>
                    <a:pt x="2636367" y="9512"/>
                  </a:lnTo>
                  <a:lnTo>
                    <a:pt x="2636367" y="0"/>
                  </a:lnTo>
                  <a:close/>
                </a:path>
                <a:path w="4007484" h="9525">
                  <a:moveTo>
                    <a:pt x="2693466" y="0"/>
                  </a:moveTo>
                  <a:lnTo>
                    <a:pt x="2683954" y="0"/>
                  </a:lnTo>
                  <a:lnTo>
                    <a:pt x="2683954" y="9512"/>
                  </a:lnTo>
                  <a:lnTo>
                    <a:pt x="2693466" y="9512"/>
                  </a:lnTo>
                  <a:lnTo>
                    <a:pt x="2693466" y="0"/>
                  </a:lnTo>
                  <a:close/>
                </a:path>
                <a:path w="4007484" h="9525">
                  <a:moveTo>
                    <a:pt x="2750566" y="0"/>
                  </a:moveTo>
                  <a:lnTo>
                    <a:pt x="2741053" y="0"/>
                  </a:lnTo>
                  <a:lnTo>
                    <a:pt x="2741053" y="9512"/>
                  </a:lnTo>
                  <a:lnTo>
                    <a:pt x="2750566" y="9512"/>
                  </a:lnTo>
                  <a:lnTo>
                    <a:pt x="2750566" y="0"/>
                  </a:lnTo>
                  <a:close/>
                </a:path>
                <a:path w="4007484" h="9525">
                  <a:moveTo>
                    <a:pt x="2807678" y="0"/>
                  </a:moveTo>
                  <a:lnTo>
                    <a:pt x="2798165" y="0"/>
                  </a:lnTo>
                  <a:lnTo>
                    <a:pt x="2798165" y="9512"/>
                  </a:lnTo>
                  <a:lnTo>
                    <a:pt x="2807678" y="9512"/>
                  </a:lnTo>
                  <a:lnTo>
                    <a:pt x="2807678" y="0"/>
                  </a:lnTo>
                  <a:close/>
                </a:path>
                <a:path w="4007484" h="9525">
                  <a:moveTo>
                    <a:pt x="2864777" y="0"/>
                  </a:moveTo>
                  <a:lnTo>
                    <a:pt x="2855264" y="0"/>
                  </a:lnTo>
                  <a:lnTo>
                    <a:pt x="2855264" y="9512"/>
                  </a:lnTo>
                  <a:lnTo>
                    <a:pt x="2864777" y="9512"/>
                  </a:lnTo>
                  <a:lnTo>
                    <a:pt x="2864777" y="0"/>
                  </a:lnTo>
                  <a:close/>
                </a:path>
                <a:path w="4007484" h="9525">
                  <a:moveTo>
                    <a:pt x="2921889" y="0"/>
                  </a:moveTo>
                  <a:lnTo>
                    <a:pt x="2912376" y="0"/>
                  </a:lnTo>
                  <a:lnTo>
                    <a:pt x="2912376" y="9512"/>
                  </a:lnTo>
                  <a:lnTo>
                    <a:pt x="2921889" y="9512"/>
                  </a:lnTo>
                  <a:lnTo>
                    <a:pt x="2921889" y="0"/>
                  </a:lnTo>
                  <a:close/>
                </a:path>
                <a:path w="4007484" h="9525">
                  <a:moveTo>
                    <a:pt x="2978988" y="0"/>
                  </a:moveTo>
                  <a:lnTo>
                    <a:pt x="2969476" y="0"/>
                  </a:lnTo>
                  <a:lnTo>
                    <a:pt x="2969476" y="9512"/>
                  </a:lnTo>
                  <a:lnTo>
                    <a:pt x="2978988" y="9512"/>
                  </a:lnTo>
                  <a:lnTo>
                    <a:pt x="2978988" y="0"/>
                  </a:lnTo>
                  <a:close/>
                </a:path>
                <a:path w="4007484" h="9525">
                  <a:moveTo>
                    <a:pt x="3036100" y="0"/>
                  </a:moveTo>
                  <a:lnTo>
                    <a:pt x="3026575" y="0"/>
                  </a:lnTo>
                  <a:lnTo>
                    <a:pt x="3026575" y="9512"/>
                  </a:lnTo>
                  <a:lnTo>
                    <a:pt x="3036100" y="9512"/>
                  </a:lnTo>
                  <a:lnTo>
                    <a:pt x="3036100" y="0"/>
                  </a:lnTo>
                  <a:close/>
                </a:path>
                <a:path w="4007484" h="9525">
                  <a:moveTo>
                    <a:pt x="3093199" y="0"/>
                  </a:moveTo>
                  <a:lnTo>
                    <a:pt x="3083687" y="0"/>
                  </a:lnTo>
                  <a:lnTo>
                    <a:pt x="3083687" y="9512"/>
                  </a:lnTo>
                  <a:lnTo>
                    <a:pt x="3093199" y="9512"/>
                  </a:lnTo>
                  <a:lnTo>
                    <a:pt x="3093199" y="0"/>
                  </a:lnTo>
                  <a:close/>
                </a:path>
                <a:path w="4007484" h="9525">
                  <a:moveTo>
                    <a:pt x="3150311" y="0"/>
                  </a:moveTo>
                  <a:lnTo>
                    <a:pt x="3140786" y="0"/>
                  </a:lnTo>
                  <a:lnTo>
                    <a:pt x="3140786" y="9512"/>
                  </a:lnTo>
                  <a:lnTo>
                    <a:pt x="3150311" y="9512"/>
                  </a:lnTo>
                  <a:lnTo>
                    <a:pt x="3150311" y="0"/>
                  </a:lnTo>
                  <a:close/>
                </a:path>
                <a:path w="4007484" h="9525">
                  <a:moveTo>
                    <a:pt x="3207410" y="0"/>
                  </a:moveTo>
                  <a:lnTo>
                    <a:pt x="3197898" y="0"/>
                  </a:lnTo>
                  <a:lnTo>
                    <a:pt x="3197898" y="9512"/>
                  </a:lnTo>
                  <a:lnTo>
                    <a:pt x="3207410" y="9512"/>
                  </a:lnTo>
                  <a:lnTo>
                    <a:pt x="3207410" y="0"/>
                  </a:lnTo>
                  <a:close/>
                </a:path>
                <a:path w="4007484" h="9525">
                  <a:moveTo>
                    <a:pt x="3264522" y="0"/>
                  </a:moveTo>
                  <a:lnTo>
                    <a:pt x="3254997" y="0"/>
                  </a:lnTo>
                  <a:lnTo>
                    <a:pt x="3254997" y="9512"/>
                  </a:lnTo>
                  <a:lnTo>
                    <a:pt x="3264522" y="9512"/>
                  </a:lnTo>
                  <a:lnTo>
                    <a:pt x="3264522" y="0"/>
                  </a:lnTo>
                  <a:close/>
                </a:path>
                <a:path w="4007484" h="9525">
                  <a:moveTo>
                    <a:pt x="3321621" y="0"/>
                  </a:moveTo>
                  <a:lnTo>
                    <a:pt x="3312109" y="0"/>
                  </a:lnTo>
                  <a:lnTo>
                    <a:pt x="3312109" y="9512"/>
                  </a:lnTo>
                  <a:lnTo>
                    <a:pt x="3321621" y="9512"/>
                  </a:lnTo>
                  <a:lnTo>
                    <a:pt x="3321621" y="0"/>
                  </a:lnTo>
                  <a:close/>
                </a:path>
                <a:path w="4007484" h="9525">
                  <a:moveTo>
                    <a:pt x="3378733" y="0"/>
                  </a:moveTo>
                  <a:lnTo>
                    <a:pt x="3369208" y="0"/>
                  </a:lnTo>
                  <a:lnTo>
                    <a:pt x="3369208" y="9512"/>
                  </a:lnTo>
                  <a:lnTo>
                    <a:pt x="3378733" y="9512"/>
                  </a:lnTo>
                  <a:lnTo>
                    <a:pt x="3378733" y="0"/>
                  </a:lnTo>
                  <a:close/>
                </a:path>
                <a:path w="4007484" h="9525">
                  <a:moveTo>
                    <a:pt x="3435832" y="0"/>
                  </a:moveTo>
                  <a:lnTo>
                    <a:pt x="3426320" y="0"/>
                  </a:lnTo>
                  <a:lnTo>
                    <a:pt x="3426320" y="9512"/>
                  </a:lnTo>
                  <a:lnTo>
                    <a:pt x="3435832" y="9512"/>
                  </a:lnTo>
                  <a:lnTo>
                    <a:pt x="3435832" y="0"/>
                  </a:lnTo>
                  <a:close/>
                </a:path>
                <a:path w="4007484" h="9525">
                  <a:moveTo>
                    <a:pt x="3492944" y="0"/>
                  </a:moveTo>
                  <a:lnTo>
                    <a:pt x="3483419" y="0"/>
                  </a:lnTo>
                  <a:lnTo>
                    <a:pt x="3483419" y="9512"/>
                  </a:lnTo>
                  <a:lnTo>
                    <a:pt x="3492944" y="9512"/>
                  </a:lnTo>
                  <a:lnTo>
                    <a:pt x="3492944" y="0"/>
                  </a:lnTo>
                  <a:close/>
                </a:path>
                <a:path w="4007484" h="9525">
                  <a:moveTo>
                    <a:pt x="3550043" y="0"/>
                  </a:moveTo>
                  <a:lnTo>
                    <a:pt x="3540531" y="0"/>
                  </a:lnTo>
                  <a:lnTo>
                    <a:pt x="3540531" y="9512"/>
                  </a:lnTo>
                  <a:lnTo>
                    <a:pt x="3550043" y="9512"/>
                  </a:lnTo>
                  <a:lnTo>
                    <a:pt x="3550043" y="0"/>
                  </a:lnTo>
                  <a:close/>
                </a:path>
                <a:path w="4007484" h="9525">
                  <a:moveTo>
                    <a:pt x="3607155" y="0"/>
                  </a:moveTo>
                  <a:lnTo>
                    <a:pt x="3597630" y="0"/>
                  </a:lnTo>
                  <a:lnTo>
                    <a:pt x="3597630" y="9512"/>
                  </a:lnTo>
                  <a:lnTo>
                    <a:pt x="3607155" y="9512"/>
                  </a:lnTo>
                  <a:lnTo>
                    <a:pt x="3607155" y="0"/>
                  </a:lnTo>
                  <a:close/>
                </a:path>
                <a:path w="4007484" h="9525">
                  <a:moveTo>
                    <a:pt x="3664254" y="0"/>
                  </a:moveTo>
                  <a:lnTo>
                    <a:pt x="3654742" y="0"/>
                  </a:lnTo>
                  <a:lnTo>
                    <a:pt x="3654742" y="9512"/>
                  </a:lnTo>
                  <a:lnTo>
                    <a:pt x="3664254" y="9512"/>
                  </a:lnTo>
                  <a:lnTo>
                    <a:pt x="3664254" y="0"/>
                  </a:lnTo>
                  <a:close/>
                </a:path>
                <a:path w="4007484" h="9525">
                  <a:moveTo>
                    <a:pt x="3721366" y="0"/>
                  </a:moveTo>
                  <a:lnTo>
                    <a:pt x="3711841" y="0"/>
                  </a:lnTo>
                  <a:lnTo>
                    <a:pt x="3711841" y="9512"/>
                  </a:lnTo>
                  <a:lnTo>
                    <a:pt x="3721366" y="9512"/>
                  </a:lnTo>
                  <a:lnTo>
                    <a:pt x="3721366" y="0"/>
                  </a:lnTo>
                  <a:close/>
                </a:path>
                <a:path w="4007484" h="9525">
                  <a:moveTo>
                    <a:pt x="3778466" y="0"/>
                  </a:moveTo>
                  <a:lnTo>
                    <a:pt x="3768953" y="0"/>
                  </a:lnTo>
                  <a:lnTo>
                    <a:pt x="3768953" y="9512"/>
                  </a:lnTo>
                  <a:lnTo>
                    <a:pt x="3778466" y="9512"/>
                  </a:lnTo>
                  <a:lnTo>
                    <a:pt x="3778466" y="0"/>
                  </a:lnTo>
                  <a:close/>
                </a:path>
                <a:path w="4007484" h="9525">
                  <a:moveTo>
                    <a:pt x="3835577" y="0"/>
                  </a:moveTo>
                  <a:lnTo>
                    <a:pt x="3826052" y="0"/>
                  </a:lnTo>
                  <a:lnTo>
                    <a:pt x="3826052" y="9512"/>
                  </a:lnTo>
                  <a:lnTo>
                    <a:pt x="3835577" y="9512"/>
                  </a:lnTo>
                  <a:lnTo>
                    <a:pt x="3835577" y="0"/>
                  </a:lnTo>
                  <a:close/>
                </a:path>
                <a:path w="4007484" h="9525">
                  <a:moveTo>
                    <a:pt x="3892677" y="0"/>
                  </a:moveTo>
                  <a:lnTo>
                    <a:pt x="3883164" y="0"/>
                  </a:lnTo>
                  <a:lnTo>
                    <a:pt x="3883164" y="9512"/>
                  </a:lnTo>
                  <a:lnTo>
                    <a:pt x="3892677" y="9512"/>
                  </a:lnTo>
                  <a:lnTo>
                    <a:pt x="3892677" y="0"/>
                  </a:lnTo>
                  <a:close/>
                </a:path>
                <a:path w="4007484" h="9525">
                  <a:moveTo>
                    <a:pt x="3949789" y="0"/>
                  </a:moveTo>
                  <a:lnTo>
                    <a:pt x="3940264" y="0"/>
                  </a:lnTo>
                  <a:lnTo>
                    <a:pt x="3940264" y="9512"/>
                  </a:lnTo>
                  <a:lnTo>
                    <a:pt x="3949789" y="9512"/>
                  </a:lnTo>
                  <a:lnTo>
                    <a:pt x="3949789" y="0"/>
                  </a:lnTo>
                  <a:close/>
                </a:path>
                <a:path w="4007484" h="9525">
                  <a:moveTo>
                    <a:pt x="4006888" y="0"/>
                  </a:moveTo>
                  <a:lnTo>
                    <a:pt x="3997375" y="0"/>
                  </a:lnTo>
                  <a:lnTo>
                    <a:pt x="3997375" y="9512"/>
                  </a:lnTo>
                  <a:lnTo>
                    <a:pt x="4006888" y="9512"/>
                  </a:lnTo>
                  <a:lnTo>
                    <a:pt x="4006888" y="0"/>
                  </a:lnTo>
                  <a:close/>
                </a:path>
              </a:pathLst>
            </a:custGeom>
            <a:solidFill>
              <a:srgbClr val="C7C6C3"/>
            </a:solidFill>
          </p:spPr>
          <p:txBody>
            <a:bodyPr wrap="square" lIns="0" tIns="0" rIns="0" bIns="0" rtlCol="0"/>
            <a:lstStyle/>
            <a:p>
              <a:endParaRPr/>
            </a:p>
          </p:txBody>
        </p:sp>
        <p:sp>
          <p:nvSpPr>
            <p:cNvPr id="8" name="object 8"/>
            <p:cNvSpPr/>
            <p:nvPr/>
          </p:nvSpPr>
          <p:spPr>
            <a:xfrm>
              <a:off x="8963812" y="3072282"/>
              <a:ext cx="1380490" cy="9525"/>
            </a:xfrm>
            <a:custGeom>
              <a:avLst/>
              <a:gdLst/>
              <a:ahLst/>
              <a:cxnLst/>
              <a:rect l="l" t="t" r="r" b="b"/>
              <a:pathLst>
                <a:path w="1380490" h="9525">
                  <a:moveTo>
                    <a:pt x="9512" y="0"/>
                  </a:moveTo>
                  <a:lnTo>
                    <a:pt x="0" y="0"/>
                  </a:lnTo>
                  <a:lnTo>
                    <a:pt x="0" y="9512"/>
                  </a:lnTo>
                  <a:lnTo>
                    <a:pt x="9512" y="9512"/>
                  </a:lnTo>
                  <a:lnTo>
                    <a:pt x="9512" y="0"/>
                  </a:lnTo>
                  <a:close/>
                </a:path>
                <a:path w="1380490" h="9525">
                  <a:moveTo>
                    <a:pt x="66624" y="0"/>
                  </a:moveTo>
                  <a:lnTo>
                    <a:pt x="57099" y="0"/>
                  </a:lnTo>
                  <a:lnTo>
                    <a:pt x="57099" y="9512"/>
                  </a:lnTo>
                  <a:lnTo>
                    <a:pt x="66624" y="9512"/>
                  </a:lnTo>
                  <a:lnTo>
                    <a:pt x="66624" y="0"/>
                  </a:lnTo>
                  <a:close/>
                </a:path>
                <a:path w="1380490" h="9525">
                  <a:moveTo>
                    <a:pt x="123723" y="0"/>
                  </a:moveTo>
                  <a:lnTo>
                    <a:pt x="114211" y="0"/>
                  </a:lnTo>
                  <a:lnTo>
                    <a:pt x="114211" y="9512"/>
                  </a:lnTo>
                  <a:lnTo>
                    <a:pt x="123723" y="9512"/>
                  </a:lnTo>
                  <a:lnTo>
                    <a:pt x="123723" y="0"/>
                  </a:lnTo>
                  <a:close/>
                </a:path>
                <a:path w="1380490" h="9525">
                  <a:moveTo>
                    <a:pt x="180835" y="0"/>
                  </a:moveTo>
                  <a:lnTo>
                    <a:pt x="171310" y="0"/>
                  </a:lnTo>
                  <a:lnTo>
                    <a:pt x="171310" y="9512"/>
                  </a:lnTo>
                  <a:lnTo>
                    <a:pt x="180835" y="9512"/>
                  </a:lnTo>
                  <a:lnTo>
                    <a:pt x="180835" y="0"/>
                  </a:lnTo>
                  <a:close/>
                </a:path>
                <a:path w="1380490" h="9525">
                  <a:moveTo>
                    <a:pt x="237934" y="0"/>
                  </a:moveTo>
                  <a:lnTo>
                    <a:pt x="228422" y="0"/>
                  </a:lnTo>
                  <a:lnTo>
                    <a:pt x="228422" y="9512"/>
                  </a:lnTo>
                  <a:lnTo>
                    <a:pt x="237934" y="9512"/>
                  </a:lnTo>
                  <a:lnTo>
                    <a:pt x="237934" y="0"/>
                  </a:lnTo>
                  <a:close/>
                </a:path>
                <a:path w="1380490" h="9525">
                  <a:moveTo>
                    <a:pt x="295046" y="0"/>
                  </a:moveTo>
                  <a:lnTo>
                    <a:pt x="285521" y="0"/>
                  </a:lnTo>
                  <a:lnTo>
                    <a:pt x="285521" y="9512"/>
                  </a:lnTo>
                  <a:lnTo>
                    <a:pt x="295046" y="9512"/>
                  </a:lnTo>
                  <a:lnTo>
                    <a:pt x="295046" y="0"/>
                  </a:lnTo>
                  <a:close/>
                </a:path>
                <a:path w="1380490" h="9525">
                  <a:moveTo>
                    <a:pt x="352145" y="0"/>
                  </a:moveTo>
                  <a:lnTo>
                    <a:pt x="342633" y="0"/>
                  </a:lnTo>
                  <a:lnTo>
                    <a:pt x="342633" y="9512"/>
                  </a:lnTo>
                  <a:lnTo>
                    <a:pt x="352145" y="9512"/>
                  </a:lnTo>
                  <a:lnTo>
                    <a:pt x="352145" y="0"/>
                  </a:lnTo>
                  <a:close/>
                </a:path>
                <a:path w="1380490" h="9525">
                  <a:moveTo>
                    <a:pt x="409257" y="0"/>
                  </a:moveTo>
                  <a:lnTo>
                    <a:pt x="399732" y="0"/>
                  </a:lnTo>
                  <a:lnTo>
                    <a:pt x="399732" y="9512"/>
                  </a:lnTo>
                  <a:lnTo>
                    <a:pt x="409257" y="9512"/>
                  </a:lnTo>
                  <a:lnTo>
                    <a:pt x="409257" y="0"/>
                  </a:lnTo>
                  <a:close/>
                </a:path>
                <a:path w="1380490" h="9525">
                  <a:moveTo>
                    <a:pt x="466356" y="0"/>
                  </a:moveTo>
                  <a:lnTo>
                    <a:pt x="456844" y="0"/>
                  </a:lnTo>
                  <a:lnTo>
                    <a:pt x="456844" y="9512"/>
                  </a:lnTo>
                  <a:lnTo>
                    <a:pt x="466356" y="9512"/>
                  </a:lnTo>
                  <a:lnTo>
                    <a:pt x="466356" y="0"/>
                  </a:lnTo>
                  <a:close/>
                </a:path>
                <a:path w="1380490" h="9525">
                  <a:moveTo>
                    <a:pt x="523455" y="0"/>
                  </a:moveTo>
                  <a:lnTo>
                    <a:pt x="513943" y="0"/>
                  </a:lnTo>
                  <a:lnTo>
                    <a:pt x="513943" y="9512"/>
                  </a:lnTo>
                  <a:lnTo>
                    <a:pt x="523455" y="9512"/>
                  </a:lnTo>
                  <a:lnTo>
                    <a:pt x="523455" y="0"/>
                  </a:lnTo>
                  <a:close/>
                </a:path>
                <a:path w="1380490" h="9525">
                  <a:moveTo>
                    <a:pt x="580567" y="0"/>
                  </a:moveTo>
                  <a:lnTo>
                    <a:pt x="571055" y="0"/>
                  </a:lnTo>
                  <a:lnTo>
                    <a:pt x="571055" y="9512"/>
                  </a:lnTo>
                  <a:lnTo>
                    <a:pt x="580567" y="9512"/>
                  </a:lnTo>
                  <a:lnTo>
                    <a:pt x="580567" y="0"/>
                  </a:lnTo>
                  <a:close/>
                </a:path>
                <a:path w="1380490" h="9525">
                  <a:moveTo>
                    <a:pt x="637667" y="0"/>
                  </a:moveTo>
                  <a:lnTo>
                    <a:pt x="628154" y="0"/>
                  </a:lnTo>
                  <a:lnTo>
                    <a:pt x="628154" y="9512"/>
                  </a:lnTo>
                  <a:lnTo>
                    <a:pt x="637667" y="9512"/>
                  </a:lnTo>
                  <a:lnTo>
                    <a:pt x="637667" y="0"/>
                  </a:lnTo>
                  <a:close/>
                </a:path>
                <a:path w="1380490" h="9525">
                  <a:moveTo>
                    <a:pt x="694778" y="0"/>
                  </a:moveTo>
                  <a:lnTo>
                    <a:pt x="685266" y="0"/>
                  </a:lnTo>
                  <a:lnTo>
                    <a:pt x="685266" y="9512"/>
                  </a:lnTo>
                  <a:lnTo>
                    <a:pt x="694778" y="9512"/>
                  </a:lnTo>
                  <a:lnTo>
                    <a:pt x="694778" y="0"/>
                  </a:lnTo>
                  <a:close/>
                </a:path>
                <a:path w="1380490" h="9525">
                  <a:moveTo>
                    <a:pt x="751878" y="0"/>
                  </a:moveTo>
                  <a:lnTo>
                    <a:pt x="742365" y="0"/>
                  </a:lnTo>
                  <a:lnTo>
                    <a:pt x="742365" y="9512"/>
                  </a:lnTo>
                  <a:lnTo>
                    <a:pt x="751878" y="9512"/>
                  </a:lnTo>
                  <a:lnTo>
                    <a:pt x="751878" y="0"/>
                  </a:lnTo>
                  <a:close/>
                </a:path>
                <a:path w="1380490" h="9525">
                  <a:moveTo>
                    <a:pt x="808990" y="0"/>
                  </a:moveTo>
                  <a:lnTo>
                    <a:pt x="799465" y="0"/>
                  </a:lnTo>
                  <a:lnTo>
                    <a:pt x="799465" y="9512"/>
                  </a:lnTo>
                  <a:lnTo>
                    <a:pt x="808990" y="9512"/>
                  </a:lnTo>
                  <a:lnTo>
                    <a:pt x="808990" y="0"/>
                  </a:lnTo>
                  <a:close/>
                </a:path>
                <a:path w="1380490" h="9525">
                  <a:moveTo>
                    <a:pt x="866089" y="0"/>
                  </a:moveTo>
                  <a:lnTo>
                    <a:pt x="856576" y="0"/>
                  </a:lnTo>
                  <a:lnTo>
                    <a:pt x="856576" y="9512"/>
                  </a:lnTo>
                  <a:lnTo>
                    <a:pt x="866089" y="9512"/>
                  </a:lnTo>
                  <a:lnTo>
                    <a:pt x="866089" y="0"/>
                  </a:lnTo>
                  <a:close/>
                </a:path>
                <a:path w="1380490" h="9525">
                  <a:moveTo>
                    <a:pt x="923201" y="0"/>
                  </a:moveTo>
                  <a:lnTo>
                    <a:pt x="913676" y="0"/>
                  </a:lnTo>
                  <a:lnTo>
                    <a:pt x="913676" y="9512"/>
                  </a:lnTo>
                  <a:lnTo>
                    <a:pt x="923201" y="9512"/>
                  </a:lnTo>
                  <a:lnTo>
                    <a:pt x="923201" y="0"/>
                  </a:lnTo>
                  <a:close/>
                </a:path>
                <a:path w="1380490" h="9525">
                  <a:moveTo>
                    <a:pt x="980300" y="0"/>
                  </a:moveTo>
                  <a:lnTo>
                    <a:pt x="970788" y="0"/>
                  </a:lnTo>
                  <a:lnTo>
                    <a:pt x="970788" y="9512"/>
                  </a:lnTo>
                  <a:lnTo>
                    <a:pt x="980300" y="9512"/>
                  </a:lnTo>
                  <a:lnTo>
                    <a:pt x="980300" y="0"/>
                  </a:lnTo>
                  <a:close/>
                </a:path>
                <a:path w="1380490" h="9525">
                  <a:moveTo>
                    <a:pt x="1037412" y="0"/>
                  </a:moveTo>
                  <a:lnTo>
                    <a:pt x="1027887" y="0"/>
                  </a:lnTo>
                  <a:lnTo>
                    <a:pt x="1027887" y="9512"/>
                  </a:lnTo>
                  <a:lnTo>
                    <a:pt x="1037412" y="9512"/>
                  </a:lnTo>
                  <a:lnTo>
                    <a:pt x="1037412" y="0"/>
                  </a:lnTo>
                  <a:close/>
                </a:path>
                <a:path w="1380490" h="9525">
                  <a:moveTo>
                    <a:pt x="1094511" y="0"/>
                  </a:moveTo>
                  <a:lnTo>
                    <a:pt x="1084999" y="0"/>
                  </a:lnTo>
                  <a:lnTo>
                    <a:pt x="1084999" y="9512"/>
                  </a:lnTo>
                  <a:lnTo>
                    <a:pt x="1094511" y="9512"/>
                  </a:lnTo>
                  <a:lnTo>
                    <a:pt x="1094511" y="0"/>
                  </a:lnTo>
                  <a:close/>
                </a:path>
                <a:path w="1380490" h="9525">
                  <a:moveTo>
                    <a:pt x="1151623" y="0"/>
                  </a:moveTo>
                  <a:lnTo>
                    <a:pt x="1142098" y="0"/>
                  </a:lnTo>
                  <a:lnTo>
                    <a:pt x="1142098" y="9512"/>
                  </a:lnTo>
                  <a:lnTo>
                    <a:pt x="1151623" y="9512"/>
                  </a:lnTo>
                  <a:lnTo>
                    <a:pt x="1151623" y="0"/>
                  </a:lnTo>
                  <a:close/>
                </a:path>
                <a:path w="1380490" h="9525">
                  <a:moveTo>
                    <a:pt x="1208722" y="0"/>
                  </a:moveTo>
                  <a:lnTo>
                    <a:pt x="1199210" y="0"/>
                  </a:lnTo>
                  <a:lnTo>
                    <a:pt x="1199210" y="9512"/>
                  </a:lnTo>
                  <a:lnTo>
                    <a:pt x="1208722" y="9512"/>
                  </a:lnTo>
                  <a:lnTo>
                    <a:pt x="1208722" y="0"/>
                  </a:lnTo>
                  <a:close/>
                </a:path>
                <a:path w="1380490" h="9525">
                  <a:moveTo>
                    <a:pt x="1265834" y="0"/>
                  </a:moveTo>
                  <a:lnTo>
                    <a:pt x="1256309" y="0"/>
                  </a:lnTo>
                  <a:lnTo>
                    <a:pt x="1256309" y="9512"/>
                  </a:lnTo>
                  <a:lnTo>
                    <a:pt x="1265834" y="9512"/>
                  </a:lnTo>
                  <a:lnTo>
                    <a:pt x="1265834" y="0"/>
                  </a:lnTo>
                  <a:close/>
                </a:path>
                <a:path w="1380490" h="9525">
                  <a:moveTo>
                    <a:pt x="1322933" y="0"/>
                  </a:moveTo>
                  <a:lnTo>
                    <a:pt x="1313421" y="0"/>
                  </a:lnTo>
                  <a:lnTo>
                    <a:pt x="1313421" y="9512"/>
                  </a:lnTo>
                  <a:lnTo>
                    <a:pt x="1322933" y="9512"/>
                  </a:lnTo>
                  <a:lnTo>
                    <a:pt x="1322933" y="0"/>
                  </a:lnTo>
                  <a:close/>
                </a:path>
                <a:path w="1380490" h="9525">
                  <a:moveTo>
                    <a:pt x="1380045" y="0"/>
                  </a:moveTo>
                  <a:lnTo>
                    <a:pt x="1370520" y="0"/>
                  </a:lnTo>
                  <a:lnTo>
                    <a:pt x="1370520" y="9512"/>
                  </a:lnTo>
                  <a:lnTo>
                    <a:pt x="1380045" y="9512"/>
                  </a:lnTo>
                  <a:lnTo>
                    <a:pt x="1380045" y="0"/>
                  </a:lnTo>
                  <a:close/>
                </a:path>
              </a:pathLst>
            </a:custGeom>
            <a:solidFill>
              <a:srgbClr val="C7C6C3"/>
            </a:solidFill>
          </p:spPr>
          <p:txBody>
            <a:bodyPr wrap="square" lIns="0" tIns="0" rIns="0" bIns="0" rtlCol="0"/>
            <a:lstStyle/>
            <a:p>
              <a:endParaRPr/>
            </a:p>
          </p:txBody>
        </p:sp>
      </p:grpSp>
      <p:sp>
        <p:nvSpPr>
          <p:cNvPr id="9" name="object 9"/>
          <p:cNvSpPr txBox="1"/>
          <p:nvPr/>
        </p:nvSpPr>
        <p:spPr>
          <a:xfrm>
            <a:off x="697107" y="2986735"/>
            <a:ext cx="1898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0M</a:t>
            </a:r>
            <a:endParaRPr sz="900">
              <a:latin typeface="Segoe UI"/>
              <a:cs typeface="Segoe UI"/>
            </a:endParaRPr>
          </a:p>
        </p:txBody>
      </p:sp>
      <p:grpSp>
        <p:nvGrpSpPr>
          <p:cNvPr id="10" name="object 10"/>
          <p:cNvGrpSpPr/>
          <p:nvPr/>
        </p:nvGrpSpPr>
        <p:grpSpPr>
          <a:xfrm>
            <a:off x="969066" y="1743618"/>
            <a:ext cx="9375140" cy="674370"/>
            <a:chOff x="969066" y="1743618"/>
            <a:chExt cx="9375140" cy="674370"/>
          </a:xfrm>
        </p:grpSpPr>
        <p:sp>
          <p:nvSpPr>
            <p:cNvPr id="11" name="object 11"/>
            <p:cNvSpPr/>
            <p:nvPr/>
          </p:nvSpPr>
          <p:spPr>
            <a:xfrm>
              <a:off x="969060" y="2407945"/>
              <a:ext cx="4007485" cy="9525"/>
            </a:xfrm>
            <a:custGeom>
              <a:avLst/>
              <a:gdLst/>
              <a:ahLst/>
              <a:cxnLst/>
              <a:rect l="l" t="t" r="r" b="b"/>
              <a:pathLst>
                <a:path w="4007485" h="9525">
                  <a:moveTo>
                    <a:pt x="9512" y="0"/>
                  </a:moveTo>
                  <a:lnTo>
                    <a:pt x="0" y="0"/>
                  </a:lnTo>
                  <a:lnTo>
                    <a:pt x="0" y="9525"/>
                  </a:lnTo>
                  <a:lnTo>
                    <a:pt x="9512" y="9525"/>
                  </a:lnTo>
                  <a:lnTo>
                    <a:pt x="9512" y="0"/>
                  </a:lnTo>
                  <a:close/>
                </a:path>
                <a:path w="4007485" h="9525">
                  <a:moveTo>
                    <a:pt x="66624" y="0"/>
                  </a:moveTo>
                  <a:lnTo>
                    <a:pt x="57099" y="0"/>
                  </a:lnTo>
                  <a:lnTo>
                    <a:pt x="57099" y="9525"/>
                  </a:lnTo>
                  <a:lnTo>
                    <a:pt x="66624" y="9525"/>
                  </a:lnTo>
                  <a:lnTo>
                    <a:pt x="66624" y="0"/>
                  </a:lnTo>
                  <a:close/>
                </a:path>
                <a:path w="4007485" h="9525">
                  <a:moveTo>
                    <a:pt x="123723" y="0"/>
                  </a:moveTo>
                  <a:lnTo>
                    <a:pt x="114211" y="0"/>
                  </a:lnTo>
                  <a:lnTo>
                    <a:pt x="114211" y="9525"/>
                  </a:lnTo>
                  <a:lnTo>
                    <a:pt x="123723" y="9525"/>
                  </a:lnTo>
                  <a:lnTo>
                    <a:pt x="123723" y="0"/>
                  </a:lnTo>
                  <a:close/>
                </a:path>
                <a:path w="4007485" h="9525">
                  <a:moveTo>
                    <a:pt x="180835" y="0"/>
                  </a:moveTo>
                  <a:lnTo>
                    <a:pt x="171310" y="0"/>
                  </a:lnTo>
                  <a:lnTo>
                    <a:pt x="171310" y="9525"/>
                  </a:lnTo>
                  <a:lnTo>
                    <a:pt x="180835" y="9525"/>
                  </a:lnTo>
                  <a:lnTo>
                    <a:pt x="180835" y="0"/>
                  </a:lnTo>
                  <a:close/>
                </a:path>
                <a:path w="4007485" h="9525">
                  <a:moveTo>
                    <a:pt x="237934" y="0"/>
                  </a:moveTo>
                  <a:lnTo>
                    <a:pt x="228422" y="0"/>
                  </a:lnTo>
                  <a:lnTo>
                    <a:pt x="228422" y="9525"/>
                  </a:lnTo>
                  <a:lnTo>
                    <a:pt x="237934" y="9525"/>
                  </a:lnTo>
                  <a:lnTo>
                    <a:pt x="237934" y="0"/>
                  </a:lnTo>
                  <a:close/>
                </a:path>
                <a:path w="4007485" h="9525">
                  <a:moveTo>
                    <a:pt x="295046" y="0"/>
                  </a:moveTo>
                  <a:lnTo>
                    <a:pt x="285521" y="0"/>
                  </a:lnTo>
                  <a:lnTo>
                    <a:pt x="285521" y="9525"/>
                  </a:lnTo>
                  <a:lnTo>
                    <a:pt x="295046" y="9525"/>
                  </a:lnTo>
                  <a:lnTo>
                    <a:pt x="295046" y="0"/>
                  </a:lnTo>
                  <a:close/>
                </a:path>
                <a:path w="4007485" h="9525">
                  <a:moveTo>
                    <a:pt x="352145" y="0"/>
                  </a:moveTo>
                  <a:lnTo>
                    <a:pt x="342633" y="0"/>
                  </a:lnTo>
                  <a:lnTo>
                    <a:pt x="342633" y="9525"/>
                  </a:lnTo>
                  <a:lnTo>
                    <a:pt x="352145" y="9525"/>
                  </a:lnTo>
                  <a:lnTo>
                    <a:pt x="352145" y="0"/>
                  </a:lnTo>
                  <a:close/>
                </a:path>
                <a:path w="4007485" h="9525">
                  <a:moveTo>
                    <a:pt x="409257" y="0"/>
                  </a:moveTo>
                  <a:lnTo>
                    <a:pt x="399732" y="0"/>
                  </a:lnTo>
                  <a:lnTo>
                    <a:pt x="399732" y="9525"/>
                  </a:lnTo>
                  <a:lnTo>
                    <a:pt x="409257" y="9525"/>
                  </a:lnTo>
                  <a:lnTo>
                    <a:pt x="409257" y="0"/>
                  </a:lnTo>
                  <a:close/>
                </a:path>
                <a:path w="4007485" h="9525">
                  <a:moveTo>
                    <a:pt x="466356" y="0"/>
                  </a:moveTo>
                  <a:lnTo>
                    <a:pt x="456844" y="0"/>
                  </a:lnTo>
                  <a:lnTo>
                    <a:pt x="456844" y="9525"/>
                  </a:lnTo>
                  <a:lnTo>
                    <a:pt x="466356" y="9525"/>
                  </a:lnTo>
                  <a:lnTo>
                    <a:pt x="466356" y="0"/>
                  </a:lnTo>
                  <a:close/>
                </a:path>
                <a:path w="4007485" h="9525">
                  <a:moveTo>
                    <a:pt x="523468" y="0"/>
                  </a:moveTo>
                  <a:lnTo>
                    <a:pt x="513943" y="0"/>
                  </a:lnTo>
                  <a:lnTo>
                    <a:pt x="513943" y="9525"/>
                  </a:lnTo>
                  <a:lnTo>
                    <a:pt x="523468" y="9525"/>
                  </a:lnTo>
                  <a:lnTo>
                    <a:pt x="523468" y="0"/>
                  </a:lnTo>
                  <a:close/>
                </a:path>
                <a:path w="4007485" h="9525">
                  <a:moveTo>
                    <a:pt x="580567" y="0"/>
                  </a:moveTo>
                  <a:lnTo>
                    <a:pt x="571055" y="0"/>
                  </a:lnTo>
                  <a:lnTo>
                    <a:pt x="571055" y="9525"/>
                  </a:lnTo>
                  <a:lnTo>
                    <a:pt x="580567" y="9525"/>
                  </a:lnTo>
                  <a:lnTo>
                    <a:pt x="580567" y="0"/>
                  </a:lnTo>
                  <a:close/>
                </a:path>
                <a:path w="4007485" h="9525">
                  <a:moveTo>
                    <a:pt x="637679" y="0"/>
                  </a:moveTo>
                  <a:lnTo>
                    <a:pt x="628154" y="0"/>
                  </a:lnTo>
                  <a:lnTo>
                    <a:pt x="628154" y="9525"/>
                  </a:lnTo>
                  <a:lnTo>
                    <a:pt x="637679" y="9525"/>
                  </a:lnTo>
                  <a:lnTo>
                    <a:pt x="637679" y="0"/>
                  </a:lnTo>
                  <a:close/>
                </a:path>
                <a:path w="4007485" h="9525">
                  <a:moveTo>
                    <a:pt x="694778" y="0"/>
                  </a:moveTo>
                  <a:lnTo>
                    <a:pt x="685266" y="0"/>
                  </a:lnTo>
                  <a:lnTo>
                    <a:pt x="685266" y="9525"/>
                  </a:lnTo>
                  <a:lnTo>
                    <a:pt x="694778" y="9525"/>
                  </a:lnTo>
                  <a:lnTo>
                    <a:pt x="694778" y="0"/>
                  </a:lnTo>
                  <a:close/>
                </a:path>
                <a:path w="4007485" h="9525">
                  <a:moveTo>
                    <a:pt x="751890" y="0"/>
                  </a:moveTo>
                  <a:lnTo>
                    <a:pt x="742365" y="0"/>
                  </a:lnTo>
                  <a:lnTo>
                    <a:pt x="742365" y="9525"/>
                  </a:lnTo>
                  <a:lnTo>
                    <a:pt x="751890" y="9525"/>
                  </a:lnTo>
                  <a:lnTo>
                    <a:pt x="751890" y="0"/>
                  </a:lnTo>
                  <a:close/>
                </a:path>
                <a:path w="4007485" h="9525">
                  <a:moveTo>
                    <a:pt x="808990" y="0"/>
                  </a:moveTo>
                  <a:lnTo>
                    <a:pt x="799477" y="0"/>
                  </a:lnTo>
                  <a:lnTo>
                    <a:pt x="799477" y="9525"/>
                  </a:lnTo>
                  <a:lnTo>
                    <a:pt x="808990" y="9525"/>
                  </a:lnTo>
                  <a:lnTo>
                    <a:pt x="808990" y="0"/>
                  </a:lnTo>
                  <a:close/>
                </a:path>
                <a:path w="4007485" h="9525">
                  <a:moveTo>
                    <a:pt x="866101" y="0"/>
                  </a:moveTo>
                  <a:lnTo>
                    <a:pt x="856576" y="0"/>
                  </a:lnTo>
                  <a:lnTo>
                    <a:pt x="856576" y="9525"/>
                  </a:lnTo>
                  <a:lnTo>
                    <a:pt x="866101" y="9525"/>
                  </a:lnTo>
                  <a:lnTo>
                    <a:pt x="866101" y="0"/>
                  </a:lnTo>
                  <a:close/>
                </a:path>
                <a:path w="4007485" h="9525">
                  <a:moveTo>
                    <a:pt x="923201" y="0"/>
                  </a:moveTo>
                  <a:lnTo>
                    <a:pt x="913688" y="0"/>
                  </a:lnTo>
                  <a:lnTo>
                    <a:pt x="913688" y="9525"/>
                  </a:lnTo>
                  <a:lnTo>
                    <a:pt x="923201" y="9525"/>
                  </a:lnTo>
                  <a:lnTo>
                    <a:pt x="923201" y="0"/>
                  </a:lnTo>
                  <a:close/>
                </a:path>
                <a:path w="4007485" h="9525">
                  <a:moveTo>
                    <a:pt x="980313" y="0"/>
                  </a:moveTo>
                  <a:lnTo>
                    <a:pt x="970788" y="0"/>
                  </a:lnTo>
                  <a:lnTo>
                    <a:pt x="970788" y="9525"/>
                  </a:lnTo>
                  <a:lnTo>
                    <a:pt x="980313" y="9525"/>
                  </a:lnTo>
                  <a:lnTo>
                    <a:pt x="980313" y="0"/>
                  </a:lnTo>
                  <a:close/>
                </a:path>
                <a:path w="4007485" h="9525">
                  <a:moveTo>
                    <a:pt x="1037412" y="0"/>
                  </a:moveTo>
                  <a:lnTo>
                    <a:pt x="1027899" y="0"/>
                  </a:lnTo>
                  <a:lnTo>
                    <a:pt x="1027899" y="9525"/>
                  </a:lnTo>
                  <a:lnTo>
                    <a:pt x="1037412" y="9525"/>
                  </a:lnTo>
                  <a:lnTo>
                    <a:pt x="1037412" y="0"/>
                  </a:lnTo>
                  <a:close/>
                </a:path>
                <a:path w="4007485" h="9525">
                  <a:moveTo>
                    <a:pt x="1094524" y="0"/>
                  </a:moveTo>
                  <a:lnTo>
                    <a:pt x="1084999" y="0"/>
                  </a:lnTo>
                  <a:lnTo>
                    <a:pt x="1084999" y="9525"/>
                  </a:lnTo>
                  <a:lnTo>
                    <a:pt x="1094524" y="9525"/>
                  </a:lnTo>
                  <a:lnTo>
                    <a:pt x="1094524" y="0"/>
                  </a:lnTo>
                  <a:close/>
                </a:path>
                <a:path w="4007485" h="9525">
                  <a:moveTo>
                    <a:pt x="1151623" y="0"/>
                  </a:moveTo>
                  <a:lnTo>
                    <a:pt x="1142111" y="0"/>
                  </a:lnTo>
                  <a:lnTo>
                    <a:pt x="1142111" y="9525"/>
                  </a:lnTo>
                  <a:lnTo>
                    <a:pt x="1151623" y="9525"/>
                  </a:lnTo>
                  <a:lnTo>
                    <a:pt x="1151623" y="0"/>
                  </a:lnTo>
                  <a:close/>
                </a:path>
                <a:path w="4007485" h="9525">
                  <a:moveTo>
                    <a:pt x="1208722" y="0"/>
                  </a:moveTo>
                  <a:lnTo>
                    <a:pt x="1199210" y="0"/>
                  </a:lnTo>
                  <a:lnTo>
                    <a:pt x="1199210" y="9525"/>
                  </a:lnTo>
                  <a:lnTo>
                    <a:pt x="1208722" y="9525"/>
                  </a:lnTo>
                  <a:lnTo>
                    <a:pt x="1208722" y="0"/>
                  </a:lnTo>
                  <a:close/>
                </a:path>
                <a:path w="4007485" h="9525">
                  <a:moveTo>
                    <a:pt x="1265834" y="0"/>
                  </a:moveTo>
                  <a:lnTo>
                    <a:pt x="1256322" y="0"/>
                  </a:lnTo>
                  <a:lnTo>
                    <a:pt x="1256322" y="9525"/>
                  </a:lnTo>
                  <a:lnTo>
                    <a:pt x="1265834" y="9525"/>
                  </a:lnTo>
                  <a:lnTo>
                    <a:pt x="1265834" y="0"/>
                  </a:lnTo>
                  <a:close/>
                </a:path>
                <a:path w="4007485" h="9525">
                  <a:moveTo>
                    <a:pt x="1322933" y="0"/>
                  </a:moveTo>
                  <a:lnTo>
                    <a:pt x="1313421" y="0"/>
                  </a:lnTo>
                  <a:lnTo>
                    <a:pt x="1313421" y="9525"/>
                  </a:lnTo>
                  <a:lnTo>
                    <a:pt x="1322933" y="9525"/>
                  </a:lnTo>
                  <a:lnTo>
                    <a:pt x="1322933" y="0"/>
                  </a:lnTo>
                  <a:close/>
                </a:path>
                <a:path w="4007485" h="9525">
                  <a:moveTo>
                    <a:pt x="1380045" y="0"/>
                  </a:moveTo>
                  <a:lnTo>
                    <a:pt x="1370533" y="0"/>
                  </a:lnTo>
                  <a:lnTo>
                    <a:pt x="1370533" y="9525"/>
                  </a:lnTo>
                  <a:lnTo>
                    <a:pt x="1380045" y="9525"/>
                  </a:lnTo>
                  <a:lnTo>
                    <a:pt x="1380045" y="0"/>
                  </a:lnTo>
                  <a:close/>
                </a:path>
                <a:path w="4007485" h="9525">
                  <a:moveTo>
                    <a:pt x="1437144" y="0"/>
                  </a:moveTo>
                  <a:lnTo>
                    <a:pt x="1427632" y="0"/>
                  </a:lnTo>
                  <a:lnTo>
                    <a:pt x="1427632" y="9525"/>
                  </a:lnTo>
                  <a:lnTo>
                    <a:pt x="1437144" y="9525"/>
                  </a:lnTo>
                  <a:lnTo>
                    <a:pt x="1437144" y="0"/>
                  </a:lnTo>
                  <a:close/>
                </a:path>
                <a:path w="4007485" h="9525">
                  <a:moveTo>
                    <a:pt x="1494256" y="0"/>
                  </a:moveTo>
                  <a:lnTo>
                    <a:pt x="1484744" y="0"/>
                  </a:lnTo>
                  <a:lnTo>
                    <a:pt x="1484744" y="9525"/>
                  </a:lnTo>
                  <a:lnTo>
                    <a:pt x="1494256" y="9525"/>
                  </a:lnTo>
                  <a:lnTo>
                    <a:pt x="1494256" y="0"/>
                  </a:lnTo>
                  <a:close/>
                </a:path>
                <a:path w="4007485" h="9525">
                  <a:moveTo>
                    <a:pt x="1551355" y="0"/>
                  </a:moveTo>
                  <a:lnTo>
                    <a:pt x="1541843" y="0"/>
                  </a:lnTo>
                  <a:lnTo>
                    <a:pt x="1541843" y="9525"/>
                  </a:lnTo>
                  <a:lnTo>
                    <a:pt x="1551355" y="9525"/>
                  </a:lnTo>
                  <a:lnTo>
                    <a:pt x="1551355" y="0"/>
                  </a:lnTo>
                  <a:close/>
                </a:path>
                <a:path w="4007485" h="9525">
                  <a:moveTo>
                    <a:pt x="1608467" y="0"/>
                  </a:moveTo>
                  <a:lnTo>
                    <a:pt x="1598942" y="0"/>
                  </a:lnTo>
                  <a:lnTo>
                    <a:pt x="1598942" y="9525"/>
                  </a:lnTo>
                  <a:lnTo>
                    <a:pt x="1608467" y="9525"/>
                  </a:lnTo>
                  <a:lnTo>
                    <a:pt x="1608467" y="0"/>
                  </a:lnTo>
                  <a:close/>
                </a:path>
                <a:path w="4007485" h="9525">
                  <a:moveTo>
                    <a:pt x="1665566" y="0"/>
                  </a:moveTo>
                  <a:lnTo>
                    <a:pt x="1656054" y="0"/>
                  </a:lnTo>
                  <a:lnTo>
                    <a:pt x="1656054" y="9525"/>
                  </a:lnTo>
                  <a:lnTo>
                    <a:pt x="1665566" y="9525"/>
                  </a:lnTo>
                  <a:lnTo>
                    <a:pt x="1665566" y="0"/>
                  </a:lnTo>
                  <a:close/>
                </a:path>
                <a:path w="4007485" h="9525">
                  <a:moveTo>
                    <a:pt x="1722678" y="0"/>
                  </a:moveTo>
                  <a:lnTo>
                    <a:pt x="1713153" y="0"/>
                  </a:lnTo>
                  <a:lnTo>
                    <a:pt x="1713153" y="9525"/>
                  </a:lnTo>
                  <a:lnTo>
                    <a:pt x="1722678" y="9525"/>
                  </a:lnTo>
                  <a:lnTo>
                    <a:pt x="1722678" y="0"/>
                  </a:lnTo>
                  <a:close/>
                </a:path>
                <a:path w="4007485" h="9525">
                  <a:moveTo>
                    <a:pt x="1779778" y="0"/>
                  </a:moveTo>
                  <a:lnTo>
                    <a:pt x="1770265" y="0"/>
                  </a:lnTo>
                  <a:lnTo>
                    <a:pt x="1770265" y="9525"/>
                  </a:lnTo>
                  <a:lnTo>
                    <a:pt x="1779778" y="9525"/>
                  </a:lnTo>
                  <a:lnTo>
                    <a:pt x="1779778" y="0"/>
                  </a:lnTo>
                  <a:close/>
                </a:path>
                <a:path w="4007485" h="9525">
                  <a:moveTo>
                    <a:pt x="1836889" y="0"/>
                  </a:moveTo>
                  <a:lnTo>
                    <a:pt x="1827364" y="0"/>
                  </a:lnTo>
                  <a:lnTo>
                    <a:pt x="1827364" y="9525"/>
                  </a:lnTo>
                  <a:lnTo>
                    <a:pt x="1836889" y="9525"/>
                  </a:lnTo>
                  <a:lnTo>
                    <a:pt x="1836889" y="0"/>
                  </a:lnTo>
                  <a:close/>
                </a:path>
                <a:path w="4007485" h="9525">
                  <a:moveTo>
                    <a:pt x="1893989" y="0"/>
                  </a:moveTo>
                  <a:lnTo>
                    <a:pt x="1884476" y="0"/>
                  </a:lnTo>
                  <a:lnTo>
                    <a:pt x="1884476" y="9525"/>
                  </a:lnTo>
                  <a:lnTo>
                    <a:pt x="1893989" y="9525"/>
                  </a:lnTo>
                  <a:lnTo>
                    <a:pt x="1893989" y="0"/>
                  </a:lnTo>
                  <a:close/>
                </a:path>
                <a:path w="4007485" h="9525">
                  <a:moveTo>
                    <a:pt x="1951101" y="0"/>
                  </a:moveTo>
                  <a:lnTo>
                    <a:pt x="1941576" y="0"/>
                  </a:lnTo>
                  <a:lnTo>
                    <a:pt x="1941576" y="9525"/>
                  </a:lnTo>
                  <a:lnTo>
                    <a:pt x="1951101" y="9525"/>
                  </a:lnTo>
                  <a:lnTo>
                    <a:pt x="1951101" y="0"/>
                  </a:lnTo>
                  <a:close/>
                </a:path>
                <a:path w="4007485" h="9525">
                  <a:moveTo>
                    <a:pt x="2008200" y="0"/>
                  </a:moveTo>
                  <a:lnTo>
                    <a:pt x="1998687" y="0"/>
                  </a:lnTo>
                  <a:lnTo>
                    <a:pt x="1998687" y="9525"/>
                  </a:lnTo>
                  <a:lnTo>
                    <a:pt x="2008200" y="9525"/>
                  </a:lnTo>
                  <a:lnTo>
                    <a:pt x="2008200" y="0"/>
                  </a:lnTo>
                  <a:close/>
                </a:path>
                <a:path w="4007485" h="9525">
                  <a:moveTo>
                    <a:pt x="2065312" y="0"/>
                  </a:moveTo>
                  <a:lnTo>
                    <a:pt x="2055787" y="0"/>
                  </a:lnTo>
                  <a:lnTo>
                    <a:pt x="2055787" y="9525"/>
                  </a:lnTo>
                  <a:lnTo>
                    <a:pt x="2065312" y="9525"/>
                  </a:lnTo>
                  <a:lnTo>
                    <a:pt x="2065312" y="0"/>
                  </a:lnTo>
                  <a:close/>
                </a:path>
                <a:path w="4007485" h="9525">
                  <a:moveTo>
                    <a:pt x="2122411" y="0"/>
                  </a:moveTo>
                  <a:lnTo>
                    <a:pt x="2112899" y="0"/>
                  </a:lnTo>
                  <a:lnTo>
                    <a:pt x="2112899" y="9525"/>
                  </a:lnTo>
                  <a:lnTo>
                    <a:pt x="2122411" y="9525"/>
                  </a:lnTo>
                  <a:lnTo>
                    <a:pt x="2122411" y="0"/>
                  </a:lnTo>
                  <a:close/>
                </a:path>
                <a:path w="4007485" h="9525">
                  <a:moveTo>
                    <a:pt x="2179523" y="0"/>
                  </a:moveTo>
                  <a:lnTo>
                    <a:pt x="2169998" y="0"/>
                  </a:lnTo>
                  <a:lnTo>
                    <a:pt x="2169998" y="9525"/>
                  </a:lnTo>
                  <a:lnTo>
                    <a:pt x="2179523" y="9525"/>
                  </a:lnTo>
                  <a:lnTo>
                    <a:pt x="2179523" y="0"/>
                  </a:lnTo>
                  <a:close/>
                </a:path>
                <a:path w="4007485" h="9525">
                  <a:moveTo>
                    <a:pt x="2236622" y="0"/>
                  </a:moveTo>
                  <a:lnTo>
                    <a:pt x="2227110" y="0"/>
                  </a:lnTo>
                  <a:lnTo>
                    <a:pt x="2227110" y="9525"/>
                  </a:lnTo>
                  <a:lnTo>
                    <a:pt x="2236622" y="9525"/>
                  </a:lnTo>
                  <a:lnTo>
                    <a:pt x="2236622" y="0"/>
                  </a:lnTo>
                  <a:close/>
                </a:path>
                <a:path w="4007485" h="9525">
                  <a:moveTo>
                    <a:pt x="2293734" y="0"/>
                  </a:moveTo>
                  <a:lnTo>
                    <a:pt x="2284209" y="0"/>
                  </a:lnTo>
                  <a:lnTo>
                    <a:pt x="2284209" y="9525"/>
                  </a:lnTo>
                  <a:lnTo>
                    <a:pt x="2293734" y="9525"/>
                  </a:lnTo>
                  <a:lnTo>
                    <a:pt x="2293734" y="0"/>
                  </a:lnTo>
                  <a:close/>
                </a:path>
                <a:path w="4007485" h="9525">
                  <a:moveTo>
                    <a:pt x="2350833" y="0"/>
                  </a:moveTo>
                  <a:lnTo>
                    <a:pt x="2341321" y="0"/>
                  </a:lnTo>
                  <a:lnTo>
                    <a:pt x="2341321" y="9525"/>
                  </a:lnTo>
                  <a:lnTo>
                    <a:pt x="2350833" y="9525"/>
                  </a:lnTo>
                  <a:lnTo>
                    <a:pt x="2350833" y="0"/>
                  </a:lnTo>
                  <a:close/>
                </a:path>
                <a:path w="4007485" h="9525">
                  <a:moveTo>
                    <a:pt x="2407945" y="0"/>
                  </a:moveTo>
                  <a:lnTo>
                    <a:pt x="2398420" y="0"/>
                  </a:lnTo>
                  <a:lnTo>
                    <a:pt x="2398420" y="9525"/>
                  </a:lnTo>
                  <a:lnTo>
                    <a:pt x="2407945" y="9525"/>
                  </a:lnTo>
                  <a:lnTo>
                    <a:pt x="2407945" y="0"/>
                  </a:lnTo>
                  <a:close/>
                </a:path>
                <a:path w="4007485" h="9525">
                  <a:moveTo>
                    <a:pt x="2465044" y="0"/>
                  </a:moveTo>
                  <a:lnTo>
                    <a:pt x="2455532" y="0"/>
                  </a:lnTo>
                  <a:lnTo>
                    <a:pt x="2455532" y="9525"/>
                  </a:lnTo>
                  <a:lnTo>
                    <a:pt x="2465044" y="9525"/>
                  </a:lnTo>
                  <a:lnTo>
                    <a:pt x="2465044" y="0"/>
                  </a:lnTo>
                  <a:close/>
                </a:path>
                <a:path w="4007485" h="9525">
                  <a:moveTo>
                    <a:pt x="2522156" y="0"/>
                  </a:moveTo>
                  <a:lnTo>
                    <a:pt x="2512631" y="0"/>
                  </a:lnTo>
                  <a:lnTo>
                    <a:pt x="2512631" y="9525"/>
                  </a:lnTo>
                  <a:lnTo>
                    <a:pt x="2522156" y="9525"/>
                  </a:lnTo>
                  <a:lnTo>
                    <a:pt x="2522156" y="0"/>
                  </a:lnTo>
                  <a:close/>
                </a:path>
                <a:path w="4007485" h="9525">
                  <a:moveTo>
                    <a:pt x="2579255" y="0"/>
                  </a:moveTo>
                  <a:lnTo>
                    <a:pt x="2569743" y="0"/>
                  </a:lnTo>
                  <a:lnTo>
                    <a:pt x="2569743" y="9525"/>
                  </a:lnTo>
                  <a:lnTo>
                    <a:pt x="2579255" y="9525"/>
                  </a:lnTo>
                  <a:lnTo>
                    <a:pt x="2579255" y="0"/>
                  </a:lnTo>
                  <a:close/>
                </a:path>
                <a:path w="4007485" h="9525">
                  <a:moveTo>
                    <a:pt x="2636367" y="0"/>
                  </a:moveTo>
                  <a:lnTo>
                    <a:pt x="2626842" y="0"/>
                  </a:lnTo>
                  <a:lnTo>
                    <a:pt x="2626842" y="9525"/>
                  </a:lnTo>
                  <a:lnTo>
                    <a:pt x="2636367" y="9525"/>
                  </a:lnTo>
                  <a:lnTo>
                    <a:pt x="2636367" y="0"/>
                  </a:lnTo>
                  <a:close/>
                </a:path>
                <a:path w="4007485" h="9525">
                  <a:moveTo>
                    <a:pt x="2693466" y="0"/>
                  </a:moveTo>
                  <a:lnTo>
                    <a:pt x="2683954" y="0"/>
                  </a:lnTo>
                  <a:lnTo>
                    <a:pt x="2683954" y="9525"/>
                  </a:lnTo>
                  <a:lnTo>
                    <a:pt x="2693466" y="9525"/>
                  </a:lnTo>
                  <a:lnTo>
                    <a:pt x="2693466" y="0"/>
                  </a:lnTo>
                  <a:close/>
                </a:path>
                <a:path w="4007485" h="9525">
                  <a:moveTo>
                    <a:pt x="2750578" y="0"/>
                  </a:moveTo>
                  <a:lnTo>
                    <a:pt x="2741053" y="0"/>
                  </a:lnTo>
                  <a:lnTo>
                    <a:pt x="2741053" y="9525"/>
                  </a:lnTo>
                  <a:lnTo>
                    <a:pt x="2750578" y="9525"/>
                  </a:lnTo>
                  <a:lnTo>
                    <a:pt x="2750578" y="0"/>
                  </a:lnTo>
                  <a:close/>
                </a:path>
                <a:path w="4007485" h="9525">
                  <a:moveTo>
                    <a:pt x="2807678" y="0"/>
                  </a:moveTo>
                  <a:lnTo>
                    <a:pt x="2798165" y="0"/>
                  </a:lnTo>
                  <a:lnTo>
                    <a:pt x="2798165" y="9525"/>
                  </a:lnTo>
                  <a:lnTo>
                    <a:pt x="2807678" y="9525"/>
                  </a:lnTo>
                  <a:lnTo>
                    <a:pt x="2807678" y="0"/>
                  </a:lnTo>
                  <a:close/>
                </a:path>
                <a:path w="4007485" h="9525">
                  <a:moveTo>
                    <a:pt x="2864789" y="0"/>
                  </a:moveTo>
                  <a:lnTo>
                    <a:pt x="2855264" y="0"/>
                  </a:lnTo>
                  <a:lnTo>
                    <a:pt x="2855264" y="9525"/>
                  </a:lnTo>
                  <a:lnTo>
                    <a:pt x="2864789" y="9525"/>
                  </a:lnTo>
                  <a:lnTo>
                    <a:pt x="2864789" y="0"/>
                  </a:lnTo>
                  <a:close/>
                </a:path>
                <a:path w="4007485" h="9525">
                  <a:moveTo>
                    <a:pt x="2921889" y="0"/>
                  </a:moveTo>
                  <a:lnTo>
                    <a:pt x="2912376" y="0"/>
                  </a:lnTo>
                  <a:lnTo>
                    <a:pt x="2912376" y="9525"/>
                  </a:lnTo>
                  <a:lnTo>
                    <a:pt x="2921889" y="9525"/>
                  </a:lnTo>
                  <a:lnTo>
                    <a:pt x="2921889" y="0"/>
                  </a:lnTo>
                  <a:close/>
                </a:path>
                <a:path w="4007485" h="9525">
                  <a:moveTo>
                    <a:pt x="2979001" y="0"/>
                  </a:moveTo>
                  <a:lnTo>
                    <a:pt x="2969476" y="0"/>
                  </a:lnTo>
                  <a:lnTo>
                    <a:pt x="2969476" y="9525"/>
                  </a:lnTo>
                  <a:lnTo>
                    <a:pt x="2979001" y="9525"/>
                  </a:lnTo>
                  <a:lnTo>
                    <a:pt x="2979001" y="0"/>
                  </a:lnTo>
                  <a:close/>
                </a:path>
                <a:path w="4007485" h="9525">
                  <a:moveTo>
                    <a:pt x="3036100" y="0"/>
                  </a:moveTo>
                  <a:lnTo>
                    <a:pt x="3026587" y="0"/>
                  </a:lnTo>
                  <a:lnTo>
                    <a:pt x="3026587" y="9525"/>
                  </a:lnTo>
                  <a:lnTo>
                    <a:pt x="3036100" y="9525"/>
                  </a:lnTo>
                  <a:lnTo>
                    <a:pt x="3036100" y="0"/>
                  </a:lnTo>
                  <a:close/>
                </a:path>
                <a:path w="4007485" h="9525">
                  <a:moveTo>
                    <a:pt x="3093199" y="0"/>
                  </a:moveTo>
                  <a:lnTo>
                    <a:pt x="3083687" y="0"/>
                  </a:lnTo>
                  <a:lnTo>
                    <a:pt x="3083687" y="9525"/>
                  </a:lnTo>
                  <a:lnTo>
                    <a:pt x="3093199" y="9525"/>
                  </a:lnTo>
                  <a:lnTo>
                    <a:pt x="3093199" y="0"/>
                  </a:lnTo>
                  <a:close/>
                </a:path>
                <a:path w="4007485" h="9525">
                  <a:moveTo>
                    <a:pt x="3150311" y="0"/>
                  </a:moveTo>
                  <a:lnTo>
                    <a:pt x="3140799" y="0"/>
                  </a:lnTo>
                  <a:lnTo>
                    <a:pt x="3140799" y="9525"/>
                  </a:lnTo>
                  <a:lnTo>
                    <a:pt x="3150311" y="9525"/>
                  </a:lnTo>
                  <a:lnTo>
                    <a:pt x="3150311" y="0"/>
                  </a:lnTo>
                  <a:close/>
                </a:path>
                <a:path w="4007485" h="9525">
                  <a:moveTo>
                    <a:pt x="3207410" y="0"/>
                  </a:moveTo>
                  <a:lnTo>
                    <a:pt x="3197898" y="0"/>
                  </a:lnTo>
                  <a:lnTo>
                    <a:pt x="3197898" y="9525"/>
                  </a:lnTo>
                  <a:lnTo>
                    <a:pt x="3207410" y="9525"/>
                  </a:lnTo>
                  <a:lnTo>
                    <a:pt x="3207410" y="0"/>
                  </a:lnTo>
                  <a:close/>
                </a:path>
                <a:path w="4007485" h="9525">
                  <a:moveTo>
                    <a:pt x="3264522" y="0"/>
                  </a:moveTo>
                  <a:lnTo>
                    <a:pt x="3255010" y="0"/>
                  </a:lnTo>
                  <a:lnTo>
                    <a:pt x="3255010" y="9525"/>
                  </a:lnTo>
                  <a:lnTo>
                    <a:pt x="3264522" y="9525"/>
                  </a:lnTo>
                  <a:lnTo>
                    <a:pt x="3264522" y="0"/>
                  </a:lnTo>
                  <a:close/>
                </a:path>
                <a:path w="4007485" h="9525">
                  <a:moveTo>
                    <a:pt x="3321621" y="0"/>
                  </a:moveTo>
                  <a:lnTo>
                    <a:pt x="3312109" y="0"/>
                  </a:lnTo>
                  <a:lnTo>
                    <a:pt x="3312109" y="9525"/>
                  </a:lnTo>
                  <a:lnTo>
                    <a:pt x="3321621" y="9525"/>
                  </a:lnTo>
                  <a:lnTo>
                    <a:pt x="3321621" y="0"/>
                  </a:lnTo>
                  <a:close/>
                </a:path>
                <a:path w="4007485" h="9525">
                  <a:moveTo>
                    <a:pt x="3378733" y="0"/>
                  </a:moveTo>
                  <a:lnTo>
                    <a:pt x="3369208" y="0"/>
                  </a:lnTo>
                  <a:lnTo>
                    <a:pt x="3369208" y="9525"/>
                  </a:lnTo>
                  <a:lnTo>
                    <a:pt x="3378733" y="9525"/>
                  </a:lnTo>
                  <a:lnTo>
                    <a:pt x="3378733" y="0"/>
                  </a:lnTo>
                  <a:close/>
                </a:path>
                <a:path w="4007485" h="9525">
                  <a:moveTo>
                    <a:pt x="3435832" y="0"/>
                  </a:moveTo>
                  <a:lnTo>
                    <a:pt x="3426320" y="0"/>
                  </a:lnTo>
                  <a:lnTo>
                    <a:pt x="3426320" y="9525"/>
                  </a:lnTo>
                  <a:lnTo>
                    <a:pt x="3435832" y="9525"/>
                  </a:lnTo>
                  <a:lnTo>
                    <a:pt x="3435832" y="0"/>
                  </a:lnTo>
                  <a:close/>
                </a:path>
                <a:path w="4007485" h="9525">
                  <a:moveTo>
                    <a:pt x="3492944" y="0"/>
                  </a:moveTo>
                  <a:lnTo>
                    <a:pt x="3483419" y="0"/>
                  </a:lnTo>
                  <a:lnTo>
                    <a:pt x="3483419" y="9525"/>
                  </a:lnTo>
                  <a:lnTo>
                    <a:pt x="3492944" y="9525"/>
                  </a:lnTo>
                  <a:lnTo>
                    <a:pt x="3492944" y="0"/>
                  </a:lnTo>
                  <a:close/>
                </a:path>
                <a:path w="4007485" h="9525">
                  <a:moveTo>
                    <a:pt x="3550043" y="0"/>
                  </a:moveTo>
                  <a:lnTo>
                    <a:pt x="3540531" y="0"/>
                  </a:lnTo>
                  <a:lnTo>
                    <a:pt x="3540531" y="9525"/>
                  </a:lnTo>
                  <a:lnTo>
                    <a:pt x="3550043" y="9525"/>
                  </a:lnTo>
                  <a:lnTo>
                    <a:pt x="3550043" y="0"/>
                  </a:lnTo>
                  <a:close/>
                </a:path>
                <a:path w="4007485" h="9525">
                  <a:moveTo>
                    <a:pt x="3607155" y="0"/>
                  </a:moveTo>
                  <a:lnTo>
                    <a:pt x="3597630" y="0"/>
                  </a:lnTo>
                  <a:lnTo>
                    <a:pt x="3597630" y="9525"/>
                  </a:lnTo>
                  <a:lnTo>
                    <a:pt x="3607155" y="9525"/>
                  </a:lnTo>
                  <a:lnTo>
                    <a:pt x="3607155" y="0"/>
                  </a:lnTo>
                  <a:close/>
                </a:path>
                <a:path w="4007485" h="9525">
                  <a:moveTo>
                    <a:pt x="3664254" y="0"/>
                  </a:moveTo>
                  <a:lnTo>
                    <a:pt x="3654742" y="0"/>
                  </a:lnTo>
                  <a:lnTo>
                    <a:pt x="3654742" y="9525"/>
                  </a:lnTo>
                  <a:lnTo>
                    <a:pt x="3664254" y="9525"/>
                  </a:lnTo>
                  <a:lnTo>
                    <a:pt x="3664254" y="0"/>
                  </a:lnTo>
                  <a:close/>
                </a:path>
                <a:path w="4007485" h="9525">
                  <a:moveTo>
                    <a:pt x="3721366" y="0"/>
                  </a:moveTo>
                  <a:lnTo>
                    <a:pt x="3711841" y="0"/>
                  </a:lnTo>
                  <a:lnTo>
                    <a:pt x="3711841" y="9525"/>
                  </a:lnTo>
                  <a:lnTo>
                    <a:pt x="3721366" y="9525"/>
                  </a:lnTo>
                  <a:lnTo>
                    <a:pt x="3721366" y="0"/>
                  </a:lnTo>
                  <a:close/>
                </a:path>
                <a:path w="4007485" h="9525">
                  <a:moveTo>
                    <a:pt x="3778466" y="0"/>
                  </a:moveTo>
                  <a:lnTo>
                    <a:pt x="3768953" y="0"/>
                  </a:lnTo>
                  <a:lnTo>
                    <a:pt x="3768953" y="9525"/>
                  </a:lnTo>
                  <a:lnTo>
                    <a:pt x="3778466" y="9525"/>
                  </a:lnTo>
                  <a:lnTo>
                    <a:pt x="3778466" y="0"/>
                  </a:lnTo>
                  <a:close/>
                </a:path>
                <a:path w="4007485" h="9525">
                  <a:moveTo>
                    <a:pt x="3835577" y="0"/>
                  </a:moveTo>
                  <a:lnTo>
                    <a:pt x="3826052" y="0"/>
                  </a:lnTo>
                  <a:lnTo>
                    <a:pt x="3826052" y="9525"/>
                  </a:lnTo>
                  <a:lnTo>
                    <a:pt x="3835577" y="9525"/>
                  </a:lnTo>
                  <a:lnTo>
                    <a:pt x="3835577" y="0"/>
                  </a:lnTo>
                  <a:close/>
                </a:path>
                <a:path w="4007485" h="9525">
                  <a:moveTo>
                    <a:pt x="3892677" y="0"/>
                  </a:moveTo>
                  <a:lnTo>
                    <a:pt x="3883164" y="0"/>
                  </a:lnTo>
                  <a:lnTo>
                    <a:pt x="3883164" y="9525"/>
                  </a:lnTo>
                  <a:lnTo>
                    <a:pt x="3892677" y="9525"/>
                  </a:lnTo>
                  <a:lnTo>
                    <a:pt x="3892677" y="0"/>
                  </a:lnTo>
                  <a:close/>
                </a:path>
                <a:path w="4007485" h="9525">
                  <a:moveTo>
                    <a:pt x="3949789" y="0"/>
                  </a:moveTo>
                  <a:lnTo>
                    <a:pt x="3940264" y="0"/>
                  </a:lnTo>
                  <a:lnTo>
                    <a:pt x="3940264" y="9525"/>
                  </a:lnTo>
                  <a:lnTo>
                    <a:pt x="3949789" y="9525"/>
                  </a:lnTo>
                  <a:lnTo>
                    <a:pt x="3949789" y="0"/>
                  </a:lnTo>
                  <a:close/>
                </a:path>
                <a:path w="4007485" h="9525">
                  <a:moveTo>
                    <a:pt x="4006888" y="0"/>
                  </a:moveTo>
                  <a:lnTo>
                    <a:pt x="3997375" y="0"/>
                  </a:lnTo>
                  <a:lnTo>
                    <a:pt x="3997375" y="9525"/>
                  </a:lnTo>
                  <a:lnTo>
                    <a:pt x="4006888" y="9525"/>
                  </a:lnTo>
                  <a:lnTo>
                    <a:pt x="4006888" y="0"/>
                  </a:lnTo>
                  <a:close/>
                </a:path>
              </a:pathLst>
            </a:custGeom>
            <a:solidFill>
              <a:srgbClr val="C7C6C3"/>
            </a:solidFill>
          </p:spPr>
          <p:txBody>
            <a:bodyPr wrap="square" lIns="0" tIns="0" rIns="0" bIns="0" rtlCol="0"/>
            <a:lstStyle/>
            <a:p>
              <a:endParaRPr/>
            </a:p>
          </p:txBody>
        </p:sp>
        <p:sp>
          <p:nvSpPr>
            <p:cNvPr id="12" name="object 12"/>
            <p:cNvSpPr/>
            <p:nvPr/>
          </p:nvSpPr>
          <p:spPr>
            <a:xfrm>
              <a:off x="4966436" y="2407945"/>
              <a:ext cx="4007485" cy="9525"/>
            </a:xfrm>
            <a:custGeom>
              <a:avLst/>
              <a:gdLst/>
              <a:ahLst/>
              <a:cxnLst/>
              <a:rect l="l" t="t" r="r" b="b"/>
              <a:pathLst>
                <a:path w="4007484" h="9525">
                  <a:moveTo>
                    <a:pt x="9512" y="0"/>
                  </a:moveTo>
                  <a:lnTo>
                    <a:pt x="0" y="0"/>
                  </a:lnTo>
                  <a:lnTo>
                    <a:pt x="0" y="9525"/>
                  </a:lnTo>
                  <a:lnTo>
                    <a:pt x="9512" y="9525"/>
                  </a:lnTo>
                  <a:lnTo>
                    <a:pt x="9512" y="0"/>
                  </a:lnTo>
                  <a:close/>
                </a:path>
                <a:path w="4007484" h="9525">
                  <a:moveTo>
                    <a:pt x="66624" y="0"/>
                  </a:moveTo>
                  <a:lnTo>
                    <a:pt x="57099" y="0"/>
                  </a:lnTo>
                  <a:lnTo>
                    <a:pt x="57099" y="9525"/>
                  </a:lnTo>
                  <a:lnTo>
                    <a:pt x="66624" y="9525"/>
                  </a:lnTo>
                  <a:lnTo>
                    <a:pt x="66624" y="0"/>
                  </a:lnTo>
                  <a:close/>
                </a:path>
                <a:path w="4007484" h="9525">
                  <a:moveTo>
                    <a:pt x="123723" y="0"/>
                  </a:moveTo>
                  <a:lnTo>
                    <a:pt x="114211" y="0"/>
                  </a:lnTo>
                  <a:lnTo>
                    <a:pt x="114211" y="9525"/>
                  </a:lnTo>
                  <a:lnTo>
                    <a:pt x="123723" y="9525"/>
                  </a:lnTo>
                  <a:lnTo>
                    <a:pt x="123723" y="0"/>
                  </a:lnTo>
                  <a:close/>
                </a:path>
                <a:path w="4007484" h="9525">
                  <a:moveTo>
                    <a:pt x="180835" y="0"/>
                  </a:moveTo>
                  <a:lnTo>
                    <a:pt x="171310" y="0"/>
                  </a:lnTo>
                  <a:lnTo>
                    <a:pt x="171310" y="9525"/>
                  </a:lnTo>
                  <a:lnTo>
                    <a:pt x="180835" y="9525"/>
                  </a:lnTo>
                  <a:lnTo>
                    <a:pt x="180835" y="0"/>
                  </a:lnTo>
                  <a:close/>
                </a:path>
                <a:path w="4007484" h="9525">
                  <a:moveTo>
                    <a:pt x="237934" y="0"/>
                  </a:moveTo>
                  <a:lnTo>
                    <a:pt x="228422" y="0"/>
                  </a:lnTo>
                  <a:lnTo>
                    <a:pt x="228422" y="9525"/>
                  </a:lnTo>
                  <a:lnTo>
                    <a:pt x="237934" y="9525"/>
                  </a:lnTo>
                  <a:lnTo>
                    <a:pt x="237934" y="0"/>
                  </a:lnTo>
                  <a:close/>
                </a:path>
                <a:path w="4007484" h="9525">
                  <a:moveTo>
                    <a:pt x="295046" y="0"/>
                  </a:moveTo>
                  <a:lnTo>
                    <a:pt x="285521" y="0"/>
                  </a:lnTo>
                  <a:lnTo>
                    <a:pt x="285521" y="9525"/>
                  </a:lnTo>
                  <a:lnTo>
                    <a:pt x="295046" y="9525"/>
                  </a:lnTo>
                  <a:lnTo>
                    <a:pt x="295046" y="0"/>
                  </a:lnTo>
                  <a:close/>
                </a:path>
                <a:path w="4007484" h="9525">
                  <a:moveTo>
                    <a:pt x="352145" y="0"/>
                  </a:moveTo>
                  <a:lnTo>
                    <a:pt x="342633" y="0"/>
                  </a:lnTo>
                  <a:lnTo>
                    <a:pt x="342633" y="9525"/>
                  </a:lnTo>
                  <a:lnTo>
                    <a:pt x="352145" y="9525"/>
                  </a:lnTo>
                  <a:lnTo>
                    <a:pt x="352145" y="0"/>
                  </a:lnTo>
                  <a:close/>
                </a:path>
                <a:path w="4007484" h="9525">
                  <a:moveTo>
                    <a:pt x="409257" y="0"/>
                  </a:moveTo>
                  <a:lnTo>
                    <a:pt x="399732" y="0"/>
                  </a:lnTo>
                  <a:lnTo>
                    <a:pt x="399732" y="9525"/>
                  </a:lnTo>
                  <a:lnTo>
                    <a:pt x="409257" y="9525"/>
                  </a:lnTo>
                  <a:lnTo>
                    <a:pt x="409257" y="0"/>
                  </a:lnTo>
                  <a:close/>
                </a:path>
                <a:path w="4007484" h="9525">
                  <a:moveTo>
                    <a:pt x="466356" y="0"/>
                  </a:moveTo>
                  <a:lnTo>
                    <a:pt x="456844" y="0"/>
                  </a:lnTo>
                  <a:lnTo>
                    <a:pt x="456844" y="9525"/>
                  </a:lnTo>
                  <a:lnTo>
                    <a:pt x="466356" y="9525"/>
                  </a:lnTo>
                  <a:lnTo>
                    <a:pt x="466356" y="0"/>
                  </a:lnTo>
                  <a:close/>
                </a:path>
                <a:path w="4007484" h="9525">
                  <a:moveTo>
                    <a:pt x="523468" y="0"/>
                  </a:moveTo>
                  <a:lnTo>
                    <a:pt x="513943" y="0"/>
                  </a:lnTo>
                  <a:lnTo>
                    <a:pt x="513943" y="9525"/>
                  </a:lnTo>
                  <a:lnTo>
                    <a:pt x="523468" y="9525"/>
                  </a:lnTo>
                  <a:lnTo>
                    <a:pt x="523468" y="0"/>
                  </a:lnTo>
                  <a:close/>
                </a:path>
                <a:path w="4007484" h="9525">
                  <a:moveTo>
                    <a:pt x="580567" y="0"/>
                  </a:moveTo>
                  <a:lnTo>
                    <a:pt x="571055" y="0"/>
                  </a:lnTo>
                  <a:lnTo>
                    <a:pt x="571055" y="9525"/>
                  </a:lnTo>
                  <a:lnTo>
                    <a:pt x="580567" y="9525"/>
                  </a:lnTo>
                  <a:lnTo>
                    <a:pt x="580567" y="0"/>
                  </a:lnTo>
                  <a:close/>
                </a:path>
                <a:path w="4007484" h="9525">
                  <a:moveTo>
                    <a:pt x="637679" y="0"/>
                  </a:moveTo>
                  <a:lnTo>
                    <a:pt x="628154" y="0"/>
                  </a:lnTo>
                  <a:lnTo>
                    <a:pt x="628154" y="9525"/>
                  </a:lnTo>
                  <a:lnTo>
                    <a:pt x="637679" y="9525"/>
                  </a:lnTo>
                  <a:lnTo>
                    <a:pt x="637679" y="0"/>
                  </a:lnTo>
                  <a:close/>
                </a:path>
                <a:path w="4007484" h="9525">
                  <a:moveTo>
                    <a:pt x="694778" y="0"/>
                  </a:moveTo>
                  <a:lnTo>
                    <a:pt x="685266" y="0"/>
                  </a:lnTo>
                  <a:lnTo>
                    <a:pt x="685266" y="9525"/>
                  </a:lnTo>
                  <a:lnTo>
                    <a:pt x="694778" y="9525"/>
                  </a:lnTo>
                  <a:lnTo>
                    <a:pt x="694778" y="0"/>
                  </a:lnTo>
                  <a:close/>
                </a:path>
                <a:path w="4007484" h="9525">
                  <a:moveTo>
                    <a:pt x="751890" y="0"/>
                  </a:moveTo>
                  <a:lnTo>
                    <a:pt x="742365" y="0"/>
                  </a:lnTo>
                  <a:lnTo>
                    <a:pt x="742365" y="9525"/>
                  </a:lnTo>
                  <a:lnTo>
                    <a:pt x="751890" y="9525"/>
                  </a:lnTo>
                  <a:lnTo>
                    <a:pt x="751890" y="0"/>
                  </a:lnTo>
                  <a:close/>
                </a:path>
                <a:path w="4007484" h="9525">
                  <a:moveTo>
                    <a:pt x="808990" y="0"/>
                  </a:moveTo>
                  <a:lnTo>
                    <a:pt x="799477" y="0"/>
                  </a:lnTo>
                  <a:lnTo>
                    <a:pt x="799477" y="9525"/>
                  </a:lnTo>
                  <a:lnTo>
                    <a:pt x="808990" y="9525"/>
                  </a:lnTo>
                  <a:lnTo>
                    <a:pt x="808990" y="0"/>
                  </a:lnTo>
                  <a:close/>
                </a:path>
                <a:path w="4007484" h="9525">
                  <a:moveTo>
                    <a:pt x="866089" y="0"/>
                  </a:moveTo>
                  <a:lnTo>
                    <a:pt x="856576" y="0"/>
                  </a:lnTo>
                  <a:lnTo>
                    <a:pt x="856576" y="9525"/>
                  </a:lnTo>
                  <a:lnTo>
                    <a:pt x="866089" y="9525"/>
                  </a:lnTo>
                  <a:lnTo>
                    <a:pt x="866089" y="0"/>
                  </a:lnTo>
                  <a:close/>
                </a:path>
                <a:path w="4007484" h="9525">
                  <a:moveTo>
                    <a:pt x="923201" y="0"/>
                  </a:moveTo>
                  <a:lnTo>
                    <a:pt x="913688" y="0"/>
                  </a:lnTo>
                  <a:lnTo>
                    <a:pt x="913688" y="9525"/>
                  </a:lnTo>
                  <a:lnTo>
                    <a:pt x="923201" y="9525"/>
                  </a:lnTo>
                  <a:lnTo>
                    <a:pt x="923201" y="0"/>
                  </a:lnTo>
                  <a:close/>
                </a:path>
                <a:path w="4007484" h="9525">
                  <a:moveTo>
                    <a:pt x="980300" y="0"/>
                  </a:moveTo>
                  <a:lnTo>
                    <a:pt x="970788" y="0"/>
                  </a:lnTo>
                  <a:lnTo>
                    <a:pt x="970788" y="9525"/>
                  </a:lnTo>
                  <a:lnTo>
                    <a:pt x="980300" y="9525"/>
                  </a:lnTo>
                  <a:lnTo>
                    <a:pt x="980300" y="0"/>
                  </a:lnTo>
                  <a:close/>
                </a:path>
                <a:path w="4007484" h="9525">
                  <a:moveTo>
                    <a:pt x="1037412" y="0"/>
                  </a:moveTo>
                  <a:lnTo>
                    <a:pt x="1027899" y="0"/>
                  </a:lnTo>
                  <a:lnTo>
                    <a:pt x="1027899" y="9525"/>
                  </a:lnTo>
                  <a:lnTo>
                    <a:pt x="1037412" y="9525"/>
                  </a:lnTo>
                  <a:lnTo>
                    <a:pt x="1037412" y="0"/>
                  </a:lnTo>
                  <a:close/>
                </a:path>
                <a:path w="4007484" h="9525">
                  <a:moveTo>
                    <a:pt x="1094511" y="0"/>
                  </a:moveTo>
                  <a:lnTo>
                    <a:pt x="1084999" y="0"/>
                  </a:lnTo>
                  <a:lnTo>
                    <a:pt x="1084999" y="9525"/>
                  </a:lnTo>
                  <a:lnTo>
                    <a:pt x="1094511" y="9525"/>
                  </a:lnTo>
                  <a:lnTo>
                    <a:pt x="1094511" y="0"/>
                  </a:lnTo>
                  <a:close/>
                </a:path>
                <a:path w="4007484" h="9525">
                  <a:moveTo>
                    <a:pt x="1151623" y="0"/>
                  </a:moveTo>
                  <a:lnTo>
                    <a:pt x="1142098" y="0"/>
                  </a:lnTo>
                  <a:lnTo>
                    <a:pt x="1142098" y="9525"/>
                  </a:lnTo>
                  <a:lnTo>
                    <a:pt x="1151623" y="9525"/>
                  </a:lnTo>
                  <a:lnTo>
                    <a:pt x="1151623" y="0"/>
                  </a:lnTo>
                  <a:close/>
                </a:path>
                <a:path w="4007484" h="9525">
                  <a:moveTo>
                    <a:pt x="1208722" y="0"/>
                  </a:moveTo>
                  <a:lnTo>
                    <a:pt x="1199210" y="0"/>
                  </a:lnTo>
                  <a:lnTo>
                    <a:pt x="1199210" y="9525"/>
                  </a:lnTo>
                  <a:lnTo>
                    <a:pt x="1208722" y="9525"/>
                  </a:lnTo>
                  <a:lnTo>
                    <a:pt x="1208722" y="0"/>
                  </a:lnTo>
                  <a:close/>
                </a:path>
                <a:path w="4007484" h="9525">
                  <a:moveTo>
                    <a:pt x="1265834" y="0"/>
                  </a:moveTo>
                  <a:lnTo>
                    <a:pt x="1256309" y="0"/>
                  </a:lnTo>
                  <a:lnTo>
                    <a:pt x="1256309" y="9525"/>
                  </a:lnTo>
                  <a:lnTo>
                    <a:pt x="1265834" y="9525"/>
                  </a:lnTo>
                  <a:lnTo>
                    <a:pt x="1265834" y="0"/>
                  </a:lnTo>
                  <a:close/>
                </a:path>
                <a:path w="4007484" h="9525">
                  <a:moveTo>
                    <a:pt x="1322933" y="0"/>
                  </a:moveTo>
                  <a:lnTo>
                    <a:pt x="1313421" y="0"/>
                  </a:lnTo>
                  <a:lnTo>
                    <a:pt x="1313421" y="9525"/>
                  </a:lnTo>
                  <a:lnTo>
                    <a:pt x="1322933" y="9525"/>
                  </a:lnTo>
                  <a:lnTo>
                    <a:pt x="1322933" y="0"/>
                  </a:lnTo>
                  <a:close/>
                </a:path>
                <a:path w="4007484" h="9525">
                  <a:moveTo>
                    <a:pt x="1380045" y="0"/>
                  </a:moveTo>
                  <a:lnTo>
                    <a:pt x="1370520" y="0"/>
                  </a:lnTo>
                  <a:lnTo>
                    <a:pt x="1370520" y="9525"/>
                  </a:lnTo>
                  <a:lnTo>
                    <a:pt x="1380045" y="9525"/>
                  </a:lnTo>
                  <a:lnTo>
                    <a:pt x="1380045" y="0"/>
                  </a:lnTo>
                  <a:close/>
                </a:path>
                <a:path w="4007484" h="9525">
                  <a:moveTo>
                    <a:pt x="1437144" y="0"/>
                  </a:moveTo>
                  <a:lnTo>
                    <a:pt x="1427632" y="0"/>
                  </a:lnTo>
                  <a:lnTo>
                    <a:pt x="1427632" y="9525"/>
                  </a:lnTo>
                  <a:lnTo>
                    <a:pt x="1437144" y="9525"/>
                  </a:lnTo>
                  <a:lnTo>
                    <a:pt x="1437144" y="0"/>
                  </a:lnTo>
                  <a:close/>
                </a:path>
                <a:path w="4007484" h="9525">
                  <a:moveTo>
                    <a:pt x="1494256" y="0"/>
                  </a:moveTo>
                  <a:lnTo>
                    <a:pt x="1484731" y="0"/>
                  </a:lnTo>
                  <a:lnTo>
                    <a:pt x="1484731" y="9525"/>
                  </a:lnTo>
                  <a:lnTo>
                    <a:pt x="1494256" y="9525"/>
                  </a:lnTo>
                  <a:lnTo>
                    <a:pt x="1494256" y="0"/>
                  </a:lnTo>
                  <a:close/>
                </a:path>
                <a:path w="4007484" h="9525">
                  <a:moveTo>
                    <a:pt x="1551355" y="0"/>
                  </a:moveTo>
                  <a:lnTo>
                    <a:pt x="1541843" y="0"/>
                  </a:lnTo>
                  <a:lnTo>
                    <a:pt x="1541843" y="9525"/>
                  </a:lnTo>
                  <a:lnTo>
                    <a:pt x="1551355" y="9525"/>
                  </a:lnTo>
                  <a:lnTo>
                    <a:pt x="1551355" y="0"/>
                  </a:lnTo>
                  <a:close/>
                </a:path>
                <a:path w="4007484" h="9525">
                  <a:moveTo>
                    <a:pt x="1608467" y="0"/>
                  </a:moveTo>
                  <a:lnTo>
                    <a:pt x="1598942" y="0"/>
                  </a:lnTo>
                  <a:lnTo>
                    <a:pt x="1598942" y="9525"/>
                  </a:lnTo>
                  <a:lnTo>
                    <a:pt x="1608467" y="9525"/>
                  </a:lnTo>
                  <a:lnTo>
                    <a:pt x="1608467" y="0"/>
                  </a:lnTo>
                  <a:close/>
                </a:path>
                <a:path w="4007484" h="9525">
                  <a:moveTo>
                    <a:pt x="1665566" y="0"/>
                  </a:moveTo>
                  <a:lnTo>
                    <a:pt x="1656054" y="0"/>
                  </a:lnTo>
                  <a:lnTo>
                    <a:pt x="1656054" y="9525"/>
                  </a:lnTo>
                  <a:lnTo>
                    <a:pt x="1665566" y="9525"/>
                  </a:lnTo>
                  <a:lnTo>
                    <a:pt x="1665566" y="0"/>
                  </a:lnTo>
                  <a:close/>
                </a:path>
                <a:path w="4007484" h="9525">
                  <a:moveTo>
                    <a:pt x="1722678" y="0"/>
                  </a:moveTo>
                  <a:lnTo>
                    <a:pt x="1713153" y="0"/>
                  </a:lnTo>
                  <a:lnTo>
                    <a:pt x="1713153" y="9525"/>
                  </a:lnTo>
                  <a:lnTo>
                    <a:pt x="1722678" y="9525"/>
                  </a:lnTo>
                  <a:lnTo>
                    <a:pt x="1722678" y="0"/>
                  </a:lnTo>
                  <a:close/>
                </a:path>
                <a:path w="4007484" h="9525">
                  <a:moveTo>
                    <a:pt x="1779778" y="0"/>
                  </a:moveTo>
                  <a:lnTo>
                    <a:pt x="1770265" y="0"/>
                  </a:lnTo>
                  <a:lnTo>
                    <a:pt x="1770265" y="9525"/>
                  </a:lnTo>
                  <a:lnTo>
                    <a:pt x="1779778" y="9525"/>
                  </a:lnTo>
                  <a:lnTo>
                    <a:pt x="1779778" y="0"/>
                  </a:lnTo>
                  <a:close/>
                </a:path>
                <a:path w="4007484" h="9525">
                  <a:moveTo>
                    <a:pt x="1836889" y="0"/>
                  </a:moveTo>
                  <a:lnTo>
                    <a:pt x="1827364" y="0"/>
                  </a:lnTo>
                  <a:lnTo>
                    <a:pt x="1827364" y="9525"/>
                  </a:lnTo>
                  <a:lnTo>
                    <a:pt x="1836889" y="9525"/>
                  </a:lnTo>
                  <a:lnTo>
                    <a:pt x="1836889" y="0"/>
                  </a:lnTo>
                  <a:close/>
                </a:path>
                <a:path w="4007484" h="9525">
                  <a:moveTo>
                    <a:pt x="1893989" y="0"/>
                  </a:moveTo>
                  <a:lnTo>
                    <a:pt x="1884476" y="0"/>
                  </a:lnTo>
                  <a:lnTo>
                    <a:pt x="1884476" y="9525"/>
                  </a:lnTo>
                  <a:lnTo>
                    <a:pt x="1893989" y="9525"/>
                  </a:lnTo>
                  <a:lnTo>
                    <a:pt x="1893989" y="0"/>
                  </a:lnTo>
                  <a:close/>
                </a:path>
                <a:path w="4007484" h="9525">
                  <a:moveTo>
                    <a:pt x="1951101" y="0"/>
                  </a:moveTo>
                  <a:lnTo>
                    <a:pt x="1941576" y="0"/>
                  </a:lnTo>
                  <a:lnTo>
                    <a:pt x="1941576" y="9525"/>
                  </a:lnTo>
                  <a:lnTo>
                    <a:pt x="1951101" y="9525"/>
                  </a:lnTo>
                  <a:lnTo>
                    <a:pt x="1951101" y="0"/>
                  </a:lnTo>
                  <a:close/>
                </a:path>
                <a:path w="4007484" h="9525">
                  <a:moveTo>
                    <a:pt x="2008200" y="0"/>
                  </a:moveTo>
                  <a:lnTo>
                    <a:pt x="1998687" y="0"/>
                  </a:lnTo>
                  <a:lnTo>
                    <a:pt x="1998687" y="9525"/>
                  </a:lnTo>
                  <a:lnTo>
                    <a:pt x="2008200" y="9525"/>
                  </a:lnTo>
                  <a:lnTo>
                    <a:pt x="2008200" y="0"/>
                  </a:lnTo>
                  <a:close/>
                </a:path>
                <a:path w="4007484" h="9525">
                  <a:moveTo>
                    <a:pt x="2065312" y="0"/>
                  </a:moveTo>
                  <a:lnTo>
                    <a:pt x="2055787" y="0"/>
                  </a:lnTo>
                  <a:lnTo>
                    <a:pt x="2055787" y="9525"/>
                  </a:lnTo>
                  <a:lnTo>
                    <a:pt x="2065312" y="9525"/>
                  </a:lnTo>
                  <a:lnTo>
                    <a:pt x="2065312" y="0"/>
                  </a:lnTo>
                  <a:close/>
                </a:path>
                <a:path w="4007484" h="9525">
                  <a:moveTo>
                    <a:pt x="2122411" y="0"/>
                  </a:moveTo>
                  <a:lnTo>
                    <a:pt x="2112899" y="0"/>
                  </a:lnTo>
                  <a:lnTo>
                    <a:pt x="2112899" y="9525"/>
                  </a:lnTo>
                  <a:lnTo>
                    <a:pt x="2122411" y="9525"/>
                  </a:lnTo>
                  <a:lnTo>
                    <a:pt x="2122411" y="0"/>
                  </a:lnTo>
                  <a:close/>
                </a:path>
                <a:path w="4007484" h="9525">
                  <a:moveTo>
                    <a:pt x="2179523" y="0"/>
                  </a:moveTo>
                  <a:lnTo>
                    <a:pt x="2169998" y="0"/>
                  </a:lnTo>
                  <a:lnTo>
                    <a:pt x="2169998" y="9525"/>
                  </a:lnTo>
                  <a:lnTo>
                    <a:pt x="2179523" y="9525"/>
                  </a:lnTo>
                  <a:lnTo>
                    <a:pt x="2179523" y="0"/>
                  </a:lnTo>
                  <a:close/>
                </a:path>
                <a:path w="4007484" h="9525">
                  <a:moveTo>
                    <a:pt x="2236622" y="0"/>
                  </a:moveTo>
                  <a:lnTo>
                    <a:pt x="2227110" y="0"/>
                  </a:lnTo>
                  <a:lnTo>
                    <a:pt x="2227110" y="9525"/>
                  </a:lnTo>
                  <a:lnTo>
                    <a:pt x="2236622" y="9525"/>
                  </a:lnTo>
                  <a:lnTo>
                    <a:pt x="2236622" y="0"/>
                  </a:lnTo>
                  <a:close/>
                </a:path>
                <a:path w="4007484" h="9525">
                  <a:moveTo>
                    <a:pt x="2293734" y="0"/>
                  </a:moveTo>
                  <a:lnTo>
                    <a:pt x="2284209" y="0"/>
                  </a:lnTo>
                  <a:lnTo>
                    <a:pt x="2284209" y="9525"/>
                  </a:lnTo>
                  <a:lnTo>
                    <a:pt x="2293734" y="9525"/>
                  </a:lnTo>
                  <a:lnTo>
                    <a:pt x="2293734" y="0"/>
                  </a:lnTo>
                  <a:close/>
                </a:path>
                <a:path w="4007484" h="9525">
                  <a:moveTo>
                    <a:pt x="2350833" y="0"/>
                  </a:moveTo>
                  <a:lnTo>
                    <a:pt x="2341321" y="0"/>
                  </a:lnTo>
                  <a:lnTo>
                    <a:pt x="2341321" y="9525"/>
                  </a:lnTo>
                  <a:lnTo>
                    <a:pt x="2350833" y="9525"/>
                  </a:lnTo>
                  <a:lnTo>
                    <a:pt x="2350833" y="0"/>
                  </a:lnTo>
                  <a:close/>
                </a:path>
                <a:path w="4007484" h="9525">
                  <a:moveTo>
                    <a:pt x="2407945" y="0"/>
                  </a:moveTo>
                  <a:lnTo>
                    <a:pt x="2398420" y="0"/>
                  </a:lnTo>
                  <a:lnTo>
                    <a:pt x="2398420" y="9525"/>
                  </a:lnTo>
                  <a:lnTo>
                    <a:pt x="2407945" y="9525"/>
                  </a:lnTo>
                  <a:lnTo>
                    <a:pt x="2407945" y="0"/>
                  </a:lnTo>
                  <a:close/>
                </a:path>
                <a:path w="4007484" h="9525">
                  <a:moveTo>
                    <a:pt x="2465044" y="0"/>
                  </a:moveTo>
                  <a:lnTo>
                    <a:pt x="2455532" y="0"/>
                  </a:lnTo>
                  <a:lnTo>
                    <a:pt x="2455532" y="9525"/>
                  </a:lnTo>
                  <a:lnTo>
                    <a:pt x="2465044" y="9525"/>
                  </a:lnTo>
                  <a:lnTo>
                    <a:pt x="2465044" y="0"/>
                  </a:lnTo>
                  <a:close/>
                </a:path>
                <a:path w="4007484" h="9525">
                  <a:moveTo>
                    <a:pt x="2522156" y="0"/>
                  </a:moveTo>
                  <a:lnTo>
                    <a:pt x="2512631" y="0"/>
                  </a:lnTo>
                  <a:lnTo>
                    <a:pt x="2512631" y="9525"/>
                  </a:lnTo>
                  <a:lnTo>
                    <a:pt x="2522156" y="9525"/>
                  </a:lnTo>
                  <a:lnTo>
                    <a:pt x="2522156" y="0"/>
                  </a:lnTo>
                  <a:close/>
                </a:path>
                <a:path w="4007484" h="9525">
                  <a:moveTo>
                    <a:pt x="2579255" y="0"/>
                  </a:moveTo>
                  <a:lnTo>
                    <a:pt x="2569743" y="0"/>
                  </a:lnTo>
                  <a:lnTo>
                    <a:pt x="2569743" y="9525"/>
                  </a:lnTo>
                  <a:lnTo>
                    <a:pt x="2579255" y="9525"/>
                  </a:lnTo>
                  <a:lnTo>
                    <a:pt x="2579255" y="0"/>
                  </a:lnTo>
                  <a:close/>
                </a:path>
                <a:path w="4007484" h="9525">
                  <a:moveTo>
                    <a:pt x="2636367" y="0"/>
                  </a:moveTo>
                  <a:lnTo>
                    <a:pt x="2626842" y="0"/>
                  </a:lnTo>
                  <a:lnTo>
                    <a:pt x="2626842" y="9525"/>
                  </a:lnTo>
                  <a:lnTo>
                    <a:pt x="2636367" y="9525"/>
                  </a:lnTo>
                  <a:lnTo>
                    <a:pt x="2636367" y="0"/>
                  </a:lnTo>
                  <a:close/>
                </a:path>
                <a:path w="4007484" h="9525">
                  <a:moveTo>
                    <a:pt x="2693466" y="0"/>
                  </a:moveTo>
                  <a:lnTo>
                    <a:pt x="2683954" y="0"/>
                  </a:lnTo>
                  <a:lnTo>
                    <a:pt x="2683954" y="9525"/>
                  </a:lnTo>
                  <a:lnTo>
                    <a:pt x="2693466" y="9525"/>
                  </a:lnTo>
                  <a:lnTo>
                    <a:pt x="2693466" y="0"/>
                  </a:lnTo>
                  <a:close/>
                </a:path>
                <a:path w="4007484" h="9525">
                  <a:moveTo>
                    <a:pt x="2750566" y="0"/>
                  </a:moveTo>
                  <a:lnTo>
                    <a:pt x="2741053" y="0"/>
                  </a:lnTo>
                  <a:lnTo>
                    <a:pt x="2741053" y="9525"/>
                  </a:lnTo>
                  <a:lnTo>
                    <a:pt x="2750566" y="9525"/>
                  </a:lnTo>
                  <a:lnTo>
                    <a:pt x="2750566" y="0"/>
                  </a:lnTo>
                  <a:close/>
                </a:path>
                <a:path w="4007484" h="9525">
                  <a:moveTo>
                    <a:pt x="2807678" y="0"/>
                  </a:moveTo>
                  <a:lnTo>
                    <a:pt x="2798165" y="0"/>
                  </a:lnTo>
                  <a:lnTo>
                    <a:pt x="2798165" y="9525"/>
                  </a:lnTo>
                  <a:lnTo>
                    <a:pt x="2807678" y="9525"/>
                  </a:lnTo>
                  <a:lnTo>
                    <a:pt x="2807678" y="0"/>
                  </a:lnTo>
                  <a:close/>
                </a:path>
                <a:path w="4007484" h="9525">
                  <a:moveTo>
                    <a:pt x="2864777" y="0"/>
                  </a:moveTo>
                  <a:lnTo>
                    <a:pt x="2855264" y="0"/>
                  </a:lnTo>
                  <a:lnTo>
                    <a:pt x="2855264" y="9525"/>
                  </a:lnTo>
                  <a:lnTo>
                    <a:pt x="2864777" y="9525"/>
                  </a:lnTo>
                  <a:lnTo>
                    <a:pt x="2864777" y="0"/>
                  </a:lnTo>
                  <a:close/>
                </a:path>
                <a:path w="4007484" h="9525">
                  <a:moveTo>
                    <a:pt x="2921889" y="0"/>
                  </a:moveTo>
                  <a:lnTo>
                    <a:pt x="2912376" y="0"/>
                  </a:lnTo>
                  <a:lnTo>
                    <a:pt x="2912376" y="9525"/>
                  </a:lnTo>
                  <a:lnTo>
                    <a:pt x="2921889" y="9525"/>
                  </a:lnTo>
                  <a:lnTo>
                    <a:pt x="2921889" y="0"/>
                  </a:lnTo>
                  <a:close/>
                </a:path>
                <a:path w="4007484" h="9525">
                  <a:moveTo>
                    <a:pt x="2978988" y="0"/>
                  </a:moveTo>
                  <a:lnTo>
                    <a:pt x="2969476" y="0"/>
                  </a:lnTo>
                  <a:lnTo>
                    <a:pt x="2969476" y="9525"/>
                  </a:lnTo>
                  <a:lnTo>
                    <a:pt x="2978988" y="9525"/>
                  </a:lnTo>
                  <a:lnTo>
                    <a:pt x="2978988" y="0"/>
                  </a:lnTo>
                  <a:close/>
                </a:path>
                <a:path w="4007484" h="9525">
                  <a:moveTo>
                    <a:pt x="3036100" y="0"/>
                  </a:moveTo>
                  <a:lnTo>
                    <a:pt x="3026575" y="0"/>
                  </a:lnTo>
                  <a:lnTo>
                    <a:pt x="3026575" y="9525"/>
                  </a:lnTo>
                  <a:lnTo>
                    <a:pt x="3036100" y="9525"/>
                  </a:lnTo>
                  <a:lnTo>
                    <a:pt x="3036100" y="0"/>
                  </a:lnTo>
                  <a:close/>
                </a:path>
                <a:path w="4007484" h="9525">
                  <a:moveTo>
                    <a:pt x="3093199" y="0"/>
                  </a:moveTo>
                  <a:lnTo>
                    <a:pt x="3083687" y="0"/>
                  </a:lnTo>
                  <a:lnTo>
                    <a:pt x="3083687" y="9525"/>
                  </a:lnTo>
                  <a:lnTo>
                    <a:pt x="3093199" y="9525"/>
                  </a:lnTo>
                  <a:lnTo>
                    <a:pt x="3093199" y="0"/>
                  </a:lnTo>
                  <a:close/>
                </a:path>
                <a:path w="4007484" h="9525">
                  <a:moveTo>
                    <a:pt x="3150311" y="0"/>
                  </a:moveTo>
                  <a:lnTo>
                    <a:pt x="3140786" y="0"/>
                  </a:lnTo>
                  <a:lnTo>
                    <a:pt x="3140786" y="9525"/>
                  </a:lnTo>
                  <a:lnTo>
                    <a:pt x="3150311" y="9525"/>
                  </a:lnTo>
                  <a:lnTo>
                    <a:pt x="3150311" y="0"/>
                  </a:lnTo>
                  <a:close/>
                </a:path>
                <a:path w="4007484" h="9525">
                  <a:moveTo>
                    <a:pt x="3207410" y="0"/>
                  </a:moveTo>
                  <a:lnTo>
                    <a:pt x="3197898" y="0"/>
                  </a:lnTo>
                  <a:lnTo>
                    <a:pt x="3197898" y="9525"/>
                  </a:lnTo>
                  <a:lnTo>
                    <a:pt x="3207410" y="9525"/>
                  </a:lnTo>
                  <a:lnTo>
                    <a:pt x="3207410" y="0"/>
                  </a:lnTo>
                  <a:close/>
                </a:path>
                <a:path w="4007484" h="9525">
                  <a:moveTo>
                    <a:pt x="3264522" y="0"/>
                  </a:moveTo>
                  <a:lnTo>
                    <a:pt x="3254997" y="0"/>
                  </a:lnTo>
                  <a:lnTo>
                    <a:pt x="3254997" y="9525"/>
                  </a:lnTo>
                  <a:lnTo>
                    <a:pt x="3264522" y="9525"/>
                  </a:lnTo>
                  <a:lnTo>
                    <a:pt x="3264522" y="0"/>
                  </a:lnTo>
                  <a:close/>
                </a:path>
                <a:path w="4007484" h="9525">
                  <a:moveTo>
                    <a:pt x="3321621" y="0"/>
                  </a:moveTo>
                  <a:lnTo>
                    <a:pt x="3312109" y="0"/>
                  </a:lnTo>
                  <a:lnTo>
                    <a:pt x="3312109" y="9525"/>
                  </a:lnTo>
                  <a:lnTo>
                    <a:pt x="3321621" y="9525"/>
                  </a:lnTo>
                  <a:lnTo>
                    <a:pt x="3321621" y="0"/>
                  </a:lnTo>
                  <a:close/>
                </a:path>
                <a:path w="4007484" h="9525">
                  <a:moveTo>
                    <a:pt x="3378733" y="0"/>
                  </a:moveTo>
                  <a:lnTo>
                    <a:pt x="3369208" y="0"/>
                  </a:lnTo>
                  <a:lnTo>
                    <a:pt x="3369208" y="9525"/>
                  </a:lnTo>
                  <a:lnTo>
                    <a:pt x="3378733" y="9525"/>
                  </a:lnTo>
                  <a:lnTo>
                    <a:pt x="3378733" y="0"/>
                  </a:lnTo>
                  <a:close/>
                </a:path>
                <a:path w="4007484" h="9525">
                  <a:moveTo>
                    <a:pt x="3435832" y="0"/>
                  </a:moveTo>
                  <a:lnTo>
                    <a:pt x="3426320" y="0"/>
                  </a:lnTo>
                  <a:lnTo>
                    <a:pt x="3426320" y="9525"/>
                  </a:lnTo>
                  <a:lnTo>
                    <a:pt x="3435832" y="9525"/>
                  </a:lnTo>
                  <a:lnTo>
                    <a:pt x="3435832" y="0"/>
                  </a:lnTo>
                  <a:close/>
                </a:path>
                <a:path w="4007484" h="9525">
                  <a:moveTo>
                    <a:pt x="3492944" y="0"/>
                  </a:moveTo>
                  <a:lnTo>
                    <a:pt x="3483419" y="0"/>
                  </a:lnTo>
                  <a:lnTo>
                    <a:pt x="3483419" y="9525"/>
                  </a:lnTo>
                  <a:lnTo>
                    <a:pt x="3492944" y="9525"/>
                  </a:lnTo>
                  <a:lnTo>
                    <a:pt x="3492944" y="0"/>
                  </a:lnTo>
                  <a:close/>
                </a:path>
                <a:path w="4007484" h="9525">
                  <a:moveTo>
                    <a:pt x="3550043" y="0"/>
                  </a:moveTo>
                  <a:lnTo>
                    <a:pt x="3540531" y="0"/>
                  </a:lnTo>
                  <a:lnTo>
                    <a:pt x="3540531" y="9525"/>
                  </a:lnTo>
                  <a:lnTo>
                    <a:pt x="3550043" y="9525"/>
                  </a:lnTo>
                  <a:lnTo>
                    <a:pt x="3550043" y="0"/>
                  </a:lnTo>
                  <a:close/>
                </a:path>
                <a:path w="4007484" h="9525">
                  <a:moveTo>
                    <a:pt x="3607155" y="0"/>
                  </a:moveTo>
                  <a:lnTo>
                    <a:pt x="3597630" y="0"/>
                  </a:lnTo>
                  <a:lnTo>
                    <a:pt x="3597630" y="9525"/>
                  </a:lnTo>
                  <a:lnTo>
                    <a:pt x="3607155" y="9525"/>
                  </a:lnTo>
                  <a:lnTo>
                    <a:pt x="3607155" y="0"/>
                  </a:lnTo>
                  <a:close/>
                </a:path>
                <a:path w="4007484" h="9525">
                  <a:moveTo>
                    <a:pt x="3664254" y="0"/>
                  </a:moveTo>
                  <a:lnTo>
                    <a:pt x="3654742" y="0"/>
                  </a:lnTo>
                  <a:lnTo>
                    <a:pt x="3654742" y="9525"/>
                  </a:lnTo>
                  <a:lnTo>
                    <a:pt x="3664254" y="9525"/>
                  </a:lnTo>
                  <a:lnTo>
                    <a:pt x="3664254" y="0"/>
                  </a:lnTo>
                  <a:close/>
                </a:path>
                <a:path w="4007484" h="9525">
                  <a:moveTo>
                    <a:pt x="3721366" y="0"/>
                  </a:moveTo>
                  <a:lnTo>
                    <a:pt x="3711841" y="0"/>
                  </a:lnTo>
                  <a:lnTo>
                    <a:pt x="3711841" y="9525"/>
                  </a:lnTo>
                  <a:lnTo>
                    <a:pt x="3721366" y="9525"/>
                  </a:lnTo>
                  <a:lnTo>
                    <a:pt x="3721366" y="0"/>
                  </a:lnTo>
                  <a:close/>
                </a:path>
                <a:path w="4007484" h="9525">
                  <a:moveTo>
                    <a:pt x="3778466" y="0"/>
                  </a:moveTo>
                  <a:lnTo>
                    <a:pt x="3768953" y="0"/>
                  </a:lnTo>
                  <a:lnTo>
                    <a:pt x="3768953" y="9525"/>
                  </a:lnTo>
                  <a:lnTo>
                    <a:pt x="3778466" y="9525"/>
                  </a:lnTo>
                  <a:lnTo>
                    <a:pt x="3778466" y="0"/>
                  </a:lnTo>
                  <a:close/>
                </a:path>
                <a:path w="4007484" h="9525">
                  <a:moveTo>
                    <a:pt x="3835577" y="0"/>
                  </a:moveTo>
                  <a:lnTo>
                    <a:pt x="3826052" y="0"/>
                  </a:lnTo>
                  <a:lnTo>
                    <a:pt x="3826052" y="9525"/>
                  </a:lnTo>
                  <a:lnTo>
                    <a:pt x="3835577" y="9525"/>
                  </a:lnTo>
                  <a:lnTo>
                    <a:pt x="3835577" y="0"/>
                  </a:lnTo>
                  <a:close/>
                </a:path>
                <a:path w="4007484" h="9525">
                  <a:moveTo>
                    <a:pt x="3892677" y="0"/>
                  </a:moveTo>
                  <a:lnTo>
                    <a:pt x="3883164" y="0"/>
                  </a:lnTo>
                  <a:lnTo>
                    <a:pt x="3883164" y="9525"/>
                  </a:lnTo>
                  <a:lnTo>
                    <a:pt x="3892677" y="9525"/>
                  </a:lnTo>
                  <a:lnTo>
                    <a:pt x="3892677" y="0"/>
                  </a:lnTo>
                  <a:close/>
                </a:path>
                <a:path w="4007484" h="9525">
                  <a:moveTo>
                    <a:pt x="3949789" y="0"/>
                  </a:moveTo>
                  <a:lnTo>
                    <a:pt x="3940264" y="0"/>
                  </a:lnTo>
                  <a:lnTo>
                    <a:pt x="3940264" y="9525"/>
                  </a:lnTo>
                  <a:lnTo>
                    <a:pt x="3949789" y="9525"/>
                  </a:lnTo>
                  <a:lnTo>
                    <a:pt x="3949789" y="0"/>
                  </a:lnTo>
                  <a:close/>
                </a:path>
                <a:path w="4007484" h="9525">
                  <a:moveTo>
                    <a:pt x="4006888" y="0"/>
                  </a:moveTo>
                  <a:lnTo>
                    <a:pt x="3997375" y="0"/>
                  </a:lnTo>
                  <a:lnTo>
                    <a:pt x="3997375" y="9525"/>
                  </a:lnTo>
                  <a:lnTo>
                    <a:pt x="4006888" y="9525"/>
                  </a:lnTo>
                  <a:lnTo>
                    <a:pt x="4006888" y="0"/>
                  </a:lnTo>
                  <a:close/>
                </a:path>
              </a:pathLst>
            </a:custGeom>
            <a:solidFill>
              <a:srgbClr val="C7C6C3"/>
            </a:solidFill>
          </p:spPr>
          <p:txBody>
            <a:bodyPr wrap="square" lIns="0" tIns="0" rIns="0" bIns="0" rtlCol="0"/>
            <a:lstStyle/>
            <a:p>
              <a:endParaRPr/>
            </a:p>
          </p:txBody>
        </p:sp>
        <p:sp>
          <p:nvSpPr>
            <p:cNvPr id="13" name="object 13"/>
            <p:cNvSpPr/>
            <p:nvPr/>
          </p:nvSpPr>
          <p:spPr>
            <a:xfrm>
              <a:off x="969060" y="1743620"/>
              <a:ext cx="9375140" cy="674370"/>
            </a:xfrm>
            <a:custGeom>
              <a:avLst/>
              <a:gdLst/>
              <a:ahLst/>
              <a:cxnLst/>
              <a:rect l="l" t="t" r="r" b="b"/>
              <a:pathLst>
                <a:path w="9375140" h="674369">
                  <a:moveTo>
                    <a:pt x="9512" y="0"/>
                  </a:moveTo>
                  <a:lnTo>
                    <a:pt x="0" y="0"/>
                  </a:lnTo>
                  <a:lnTo>
                    <a:pt x="0" y="9525"/>
                  </a:lnTo>
                  <a:lnTo>
                    <a:pt x="9512" y="9525"/>
                  </a:lnTo>
                  <a:lnTo>
                    <a:pt x="9512" y="0"/>
                  </a:lnTo>
                  <a:close/>
                </a:path>
                <a:path w="9375140" h="674369">
                  <a:moveTo>
                    <a:pt x="66624" y="0"/>
                  </a:moveTo>
                  <a:lnTo>
                    <a:pt x="57099" y="0"/>
                  </a:lnTo>
                  <a:lnTo>
                    <a:pt x="57099" y="9525"/>
                  </a:lnTo>
                  <a:lnTo>
                    <a:pt x="66624" y="9525"/>
                  </a:lnTo>
                  <a:lnTo>
                    <a:pt x="66624" y="0"/>
                  </a:lnTo>
                  <a:close/>
                </a:path>
                <a:path w="9375140" h="674369">
                  <a:moveTo>
                    <a:pt x="123723" y="0"/>
                  </a:moveTo>
                  <a:lnTo>
                    <a:pt x="114211" y="0"/>
                  </a:lnTo>
                  <a:lnTo>
                    <a:pt x="114211" y="9525"/>
                  </a:lnTo>
                  <a:lnTo>
                    <a:pt x="123723" y="9525"/>
                  </a:lnTo>
                  <a:lnTo>
                    <a:pt x="123723" y="0"/>
                  </a:lnTo>
                  <a:close/>
                </a:path>
                <a:path w="9375140" h="674369">
                  <a:moveTo>
                    <a:pt x="180835" y="0"/>
                  </a:moveTo>
                  <a:lnTo>
                    <a:pt x="171310" y="0"/>
                  </a:lnTo>
                  <a:lnTo>
                    <a:pt x="171310" y="9525"/>
                  </a:lnTo>
                  <a:lnTo>
                    <a:pt x="180835" y="9525"/>
                  </a:lnTo>
                  <a:lnTo>
                    <a:pt x="180835" y="0"/>
                  </a:lnTo>
                  <a:close/>
                </a:path>
                <a:path w="9375140" h="674369">
                  <a:moveTo>
                    <a:pt x="237934" y="0"/>
                  </a:moveTo>
                  <a:lnTo>
                    <a:pt x="228422" y="0"/>
                  </a:lnTo>
                  <a:lnTo>
                    <a:pt x="228422" y="9525"/>
                  </a:lnTo>
                  <a:lnTo>
                    <a:pt x="237934" y="9525"/>
                  </a:lnTo>
                  <a:lnTo>
                    <a:pt x="237934" y="0"/>
                  </a:lnTo>
                  <a:close/>
                </a:path>
                <a:path w="9375140" h="674369">
                  <a:moveTo>
                    <a:pt x="295046" y="0"/>
                  </a:moveTo>
                  <a:lnTo>
                    <a:pt x="285521" y="0"/>
                  </a:lnTo>
                  <a:lnTo>
                    <a:pt x="285521" y="9525"/>
                  </a:lnTo>
                  <a:lnTo>
                    <a:pt x="295046" y="9525"/>
                  </a:lnTo>
                  <a:lnTo>
                    <a:pt x="295046" y="0"/>
                  </a:lnTo>
                  <a:close/>
                </a:path>
                <a:path w="9375140" h="674369">
                  <a:moveTo>
                    <a:pt x="352145" y="0"/>
                  </a:moveTo>
                  <a:lnTo>
                    <a:pt x="342633" y="0"/>
                  </a:lnTo>
                  <a:lnTo>
                    <a:pt x="342633" y="9525"/>
                  </a:lnTo>
                  <a:lnTo>
                    <a:pt x="352145" y="9525"/>
                  </a:lnTo>
                  <a:lnTo>
                    <a:pt x="352145" y="0"/>
                  </a:lnTo>
                  <a:close/>
                </a:path>
                <a:path w="9375140" h="674369">
                  <a:moveTo>
                    <a:pt x="409257" y="0"/>
                  </a:moveTo>
                  <a:lnTo>
                    <a:pt x="399732" y="0"/>
                  </a:lnTo>
                  <a:lnTo>
                    <a:pt x="399732" y="9525"/>
                  </a:lnTo>
                  <a:lnTo>
                    <a:pt x="409257" y="9525"/>
                  </a:lnTo>
                  <a:lnTo>
                    <a:pt x="409257" y="0"/>
                  </a:lnTo>
                  <a:close/>
                </a:path>
                <a:path w="9375140" h="674369">
                  <a:moveTo>
                    <a:pt x="466356" y="0"/>
                  </a:moveTo>
                  <a:lnTo>
                    <a:pt x="456844" y="0"/>
                  </a:lnTo>
                  <a:lnTo>
                    <a:pt x="456844" y="9525"/>
                  </a:lnTo>
                  <a:lnTo>
                    <a:pt x="466356" y="9525"/>
                  </a:lnTo>
                  <a:lnTo>
                    <a:pt x="466356" y="0"/>
                  </a:lnTo>
                  <a:close/>
                </a:path>
                <a:path w="9375140" h="674369">
                  <a:moveTo>
                    <a:pt x="523468" y="0"/>
                  </a:moveTo>
                  <a:lnTo>
                    <a:pt x="513943" y="0"/>
                  </a:lnTo>
                  <a:lnTo>
                    <a:pt x="513943" y="9525"/>
                  </a:lnTo>
                  <a:lnTo>
                    <a:pt x="523468" y="9525"/>
                  </a:lnTo>
                  <a:lnTo>
                    <a:pt x="523468" y="0"/>
                  </a:lnTo>
                  <a:close/>
                </a:path>
                <a:path w="9375140" h="674369">
                  <a:moveTo>
                    <a:pt x="580567" y="0"/>
                  </a:moveTo>
                  <a:lnTo>
                    <a:pt x="571055" y="0"/>
                  </a:lnTo>
                  <a:lnTo>
                    <a:pt x="571055" y="9525"/>
                  </a:lnTo>
                  <a:lnTo>
                    <a:pt x="580567" y="9525"/>
                  </a:lnTo>
                  <a:lnTo>
                    <a:pt x="580567" y="0"/>
                  </a:lnTo>
                  <a:close/>
                </a:path>
                <a:path w="9375140" h="674369">
                  <a:moveTo>
                    <a:pt x="637679" y="0"/>
                  </a:moveTo>
                  <a:lnTo>
                    <a:pt x="628154" y="0"/>
                  </a:lnTo>
                  <a:lnTo>
                    <a:pt x="628154" y="9525"/>
                  </a:lnTo>
                  <a:lnTo>
                    <a:pt x="637679" y="9525"/>
                  </a:lnTo>
                  <a:lnTo>
                    <a:pt x="637679" y="0"/>
                  </a:lnTo>
                  <a:close/>
                </a:path>
                <a:path w="9375140" h="674369">
                  <a:moveTo>
                    <a:pt x="694778" y="0"/>
                  </a:moveTo>
                  <a:lnTo>
                    <a:pt x="685266" y="0"/>
                  </a:lnTo>
                  <a:lnTo>
                    <a:pt x="685266" y="9525"/>
                  </a:lnTo>
                  <a:lnTo>
                    <a:pt x="694778" y="9525"/>
                  </a:lnTo>
                  <a:lnTo>
                    <a:pt x="694778" y="0"/>
                  </a:lnTo>
                  <a:close/>
                </a:path>
                <a:path w="9375140" h="674369">
                  <a:moveTo>
                    <a:pt x="751890" y="0"/>
                  </a:moveTo>
                  <a:lnTo>
                    <a:pt x="742365" y="0"/>
                  </a:lnTo>
                  <a:lnTo>
                    <a:pt x="742365" y="9525"/>
                  </a:lnTo>
                  <a:lnTo>
                    <a:pt x="751890" y="9525"/>
                  </a:lnTo>
                  <a:lnTo>
                    <a:pt x="751890" y="0"/>
                  </a:lnTo>
                  <a:close/>
                </a:path>
                <a:path w="9375140" h="674369">
                  <a:moveTo>
                    <a:pt x="808990" y="0"/>
                  </a:moveTo>
                  <a:lnTo>
                    <a:pt x="799477" y="0"/>
                  </a:lnTo>
                  <a:lnTo>
                    <a:pt x="799477" y="9525"/>
                  </a:lnTo>
                  <a:lnTo>
                    <a:pt x="808990" y="9525"/>
                  </a:lnTo>
                  <a:lnTo>
                    <a:pt x="808990" y="0"/>
                  </a:lnTo>
                  <a:close/>
                </a:path>
                <a:path w="9375140" h="674369">
                  <a:moveTo>
                    <a:pt x="866101" y="0"/>
                  </a:moveTo>
                  <a:lnTo>
                    <a:pt x="856576" y="0"/>
                  </a:lnTo>
                  <a:lnTo>
                    <a:pt x="856576" y="9525"/>
                  </a:lnTo>
                  <a:lnTo>
                    <a:pt x="866101" y="9525"/>
                  </a:lnTo>
                  <a:lnTo>
                    <a:pt x="866101" y="0"/>
                  </a:lnTo>
                  <a:close/>
                </a:path>
                <a:path w="9375140" h="674369">
                  <a:moveTo>
                    <a:pt x="923201" y="0"/>
                  </a:moveTo>
                  <a:lnTo>
                    <a:pt x="913688" y="0"/>
                  </a:lnTo>
                  <a:lnTo>
                    <a:pt x="913688" y="9525"/>
                  </a:lnTo>
                  <a:lnTo>
                    <a:pt x="923201" y="9525"/>
                  </a:lnTo>
                  <a:lnTo>
                    <a:pt x="923201" y="0"/>
                  </a:lnTo>
                  <a:close/>
                </a:path>
                <a:path w="9375140" h="674369">
                  <a:moveTo>
                    <a:pt x="980313" y="0"/>
                  </a:moveTo>
                  <a:lnTo>
                    <a:pt x="970788" y="0"/>
                  </a:lnTo>
                  <a:lnTo>
                    <a:pt x="970788" y="9525"/>
                  </a:lnTo>
                  <a:lnTo>
                    <a:pt x="980313" y="9525"/>
                  </a:lnTo>
                  <a:lnTo>
                    <a:pt x="980313" y="0"/>
                  </a:lnTo>
                  <a:close/>
                </a:path>
                <a:path w="9375140" h="674369">
                  <a:moveTo>
                    <a:pt x="1037412" y="0"/>
                  </a:moveTo>
                  <a:lnTo>
                    <a:pt x="1027899" y="0"/>
                  </a:lnTo>
                  <a:lnTo>
                    <a:pt x="1027899" y="9525"/>
                  </a:lnTo>
                  <a:lnTo>
                    <a:pt x="1037412" y="9525"/>
                  </a:lnTo>
                  <a:lnTo>
                    <a:pt x="1037412" y="0"/>
                  </a:lnTo>
                  <a:close/>
                </a:path>
                <a:path w="9375140" h="674369">
                  <a:moveTo>
                    <a:pt x="1094524" y="0"/>
                  </a:moveTo>
                  <a:lnTo>
                    <a:pt x="1084999" y="0"/>
                  </a:lnTo>
                  <a:lnTo>
                    <a:pt x="1084999" y="9525"/>
                  </a:lnTo>
                  <a:lnTo>
                    <a:pt x="1094524" y="9525"/>
                  </a:lnTo>
                  <a:lnTo>
                    <a:pt x="1094524" y="0"/>
                  </a:lnTo>
                  <a:close/>
                </a:path>
                <a:path w="9375140" h="674369">
                  <a:moveTo>
                    <a:pt x="1151623" y="0"/>
                  </a:moveTo>
                  <a:lnTo>
                    <a:pt x="1142111" y="0"/>
                  </a:lnTo>
                  <a:lnTo>
                    <a:pt x="1142111" y="9525"/>
                  </a:lnTo>
                  <a:lnTo>
                    <a:pt x="1151623" y="9525"/>
                  </a:lnTo>
                  <a:lnTo>
                    <a:pt x="1151623" y="0"/>
                  </a:lnTo>
                  <a:close/>
                </a:path>
                <a:path w="9375140" h="674369">
                  <a:moveTo>
                    <a:pt x="1208722" y="0"/>
                  </a:moveTo>
                  <a:lnTo>
                    <a:pt x="1199210" y="0"/>
                  </a:lnTo>
                  <a:lnTo>
                    <a:pt x="1199210" y="9525"/>
                  </a:lnTo>
                  <a:lnTo>
                    <a:pt x="1208722" y="9525"/>
                  </a:lnTo>
                  <a:lnTo>
                    <a:pt x="1208722" y="0"/>
                  </a:lnTo>
                  <a:close/>
                </a:path>
                <a:path w="9375140" h="674369">
                  <a:moveTo>
                    <a:pt x="1265834" y="0"/>
                  </a:moveTo>
                  <a:lnTo>
                    <a:pt x="1256322" y="0"/>
                  </a:lnTo>
                  <a:lnTo>
                    <a:pt x="1256322" y="9525"/>
                  </a:lnTo>
                  <a:lnTo>
                    <a:pt x="1265834" y="9525"/>
                  </a:lnTo>
                  <a:lnTo>
                    <a:pt x="1265834" y="0"/>
                  </a:lnTo>
                  <a:close/>
                </a:path>
                <a:path w="9375140" h="674369">
                  <a:moveTo>
                    <a:pt x="1322933" y="0"/>
                  </a:moveTo>
                  <a:lnTo>
                    <a:pt x="1313421" y="0"/>
                  </a:lnTo>
                  <a:lnTo>
                    <a:pt x="1313421" y="9525"/>
                  </a:lnTo>
                  <a:lnTo>
                    <a:pt x="1322933" y="9525"/>
                  </a:lnTo>
                  <a:lnTo>
                    <a:pt x="1322933" y="0"/>
                  </a:lnTo>
                  <a:close/>
                </a:path>
                <a:path w="9375140" h="674369">
                  <a:moveTo>
                    <a:pt x="1380045" y="0"/>
                  </a:moveTo>
                  <a:lnTo>
                    <a:pt x="1370533" y="0"/>
                  </a:lnTo>
                  <a:lnTo>
                    <a:pt x="1370533" y="9525"/>
                  </a:lnTo>
                  <a:lnTo>
                    <a:pt x="1380045" y="9525"/>
                  </a:lnTo>
                  <a:lnTo>
                    <a:pt x="1380045" y="0"/>
                  </a:lnTo>
                  <a:close/>
                </a:path>
                <a:path w="9375140" h="674369">
                  <a:moveTo>
                    <a:pt x="1437144" y="0"/>
                  </a:moveTo>
                  <a:lnTo>
                    <a:pt x="1427632" y="0"/>
                  </a:lnTo>
                  <a:lnTo>
                    <a:pt x="1427632" y="9525"/>
                  </a:lnTo>
                  <a:lnTo>
                    <a:pt x="1437144" y="9525"/>
                  </a:lnTo>
                  <a:lnTo>
                    <a:pt x="1437144" y="0"/>
                  </a:lnTo>
                  <a:close/>
                </a:path>
                <a:path w="9375140" h="674369">
                  <a:moveTo>
                    <a:pt x="1494256" y="0"/>
                  </a:moveTo>
                  <a:lnTo>
                    <a:pt x="1484744" y="0"/>
                  </a:lnTo>
                  <a:lnTo>
                    <a:pt x="1484744" y="9525"/>
                  </a:lnTo>
                  <a:lnTo>
                    <a:pt x="1494256" y="9525"/>
                  </a:lnTo>
                  <a:lnTo>
                    <a:pt x="1494256" y="0"/>
                  </a:lnTo>
                  <a:close/>
                </a:path>
                <a:path w="9375140" h="674369">
                  <a:moveTo>
                    <a:pt x="1551355" y="0"/>
                  </a:moveTo>
                  <a:lnTo>
                    <a:pt x="1541843" y="0"/>
                  </a:lnTo>
                  <a:lnTo>
                    <a:pt x="1541843" y="9525"/>
                  </a:lnTo>
                  <a:lnTo>
                    <a:pt x="1551355" y="9525"/>
                  </a:lnTo>
                  <a:lnTo>
                    <a:pt x="1551355" y="0"/>
                  </a:lnTo>
                  <a:close/>
                </a:path>
                <a:path w="9375140" h="674369">
                  <a:moveTo>
                    <a:pt x="1608467" y="0"/>
                  </a:moveTo>
                  <a:lnTo>
                    <a:pt x="1598942" y="0"/>
                  </a:lnTo>
                  <a:lnTo>
                    <a:pt x="1598942" y="9525"/>
                  </a:lnTo>
                  <a:lnTo>
                    <a:pt x="1608467" y="9525"/>
                  </a:lnTo>
                  <a:lnTo>
                    <a:pt x="1608467" y="0"/>
                  </a:lnTo>
                  <a:close/>
                </a:path>
                <a:path w="9375140" h="674369">
                  <a:moveTo>
                    <a:pt x="1665566" y="0"/>
                  </a:moveTo>
                  <a:lnTo>
                    <a:pt x="1656054" y="0"/>
                  </a:lnTo>
                  <a:lnTo>
                    <a:pt x="1656054" y="9525"/>
                  </a:lnTo>
                  <a:lnTo>
                    <a:pt x="1665566" y="9525"/>
                  </a:lnTo>
                  <a:lnTo>
                    <a:pt x="1665566" y="0"/>
                  </a:lnTo>
                  <a:close/>
                </a:path>
                <a:path w="9375140" h="674369">
                  <a:moveTo>
                    <a:pt x="1722678" y="0"/>
                  </a:moveTo>
                  <a:lnTo>
                    <a:pt x="1713153" y="0"/>
                  </a:lnTo>
                  <a:lnTo>
                    <a:pt x="1713153" y="9525"/>
                  </a:lnTo>
                  <a:lnTo>
                    <a:pt x="1722678" y="9525"/>
                  </a:lnTo>
                  <a:lnTo>
                    <a:pt x="1722678" y="0"/>
                  </a:lnTo>
                  <a:close/>
                </a:path>
                <a:path w="9375140" h="674369">
                  <a:moveTo>
                    <a:pt x="1779778" y="0"/>
                  </a:moveTo>
                  <a:lnTo>
                    <a:pt x="1770265" y="0"/>
                  </a:lnTo>
                  <a:lnTo>
                    <a:pt x="1770265" y="9525"/>
                  </a:lnTo>
                  <a:lnTo>
                    <a:pt x="1779778" y="9525"/>
                  </a:lnTo>
                  <a:lnTo>
                    <a:pt x="1779778" y="0"/>
                  </a:lnTo>
                  <a:close/>
                </a:path>
                <a:path w="9375140" h="674369">
                  <a:moveTo>
                    <a:pt x="1836889" y="0"/>
                  </a:moveTo>
                  <a:lnTo>
                    <a:pt x="1827364" y="0"/>
                  </a:lnTo>
                  <a:lnTo>
                    <a:pt x="1827364" y="9525"/>
                  </a:lnTo>
                  <a:lnTo>
                    <a:pt x="1836889" y="9525"/>
                  </a:lnTo>
                  <a:lnTo>
                    <a:pt x="1836889" y="0"/>
                  </a:lnTo>
                  <a:close/>
                </a:path>
                <a:path w="9375140" h="674369">
                  <a:moveTo>
                    <a:pt x="1893989" y="0"/>
                  </a:moveTo>
                  <a:lnTo>
                    <a:pt x="1884476" y="0"/>
                  </a:lnTo>
                  <a:lnTo>
                    <a:pt x="1884476" y="9525"/>
                  </a:lnTo>
                  <a:lnTo>
                    <a:pt x="1893989" y="9525"/>
                  </a:lnTo>
                  <a:lnTo>
                    <a:pt x="1893989" y="0"/>
                  </a:lnTo>
                  <a:close/>
                </a:path>
                <a:path w="9375140" h="674369">
                  <a:moveTo>
                    <a:pt x="1951101" y="0"/>
                  </a:moveTo>
                  <a:lnTo>
                    <a:pt x="1941576" y="0"/>
                  </a:lnTo>
                  <a:lnTo>
                    <a:pt x="1941576" y="9525"/>
                  </a:lnTo>
                  <a:lnTo>
                    <a:pt x="1951101" y="9525"/>
                  </a:lnTo>
                  <a:lnTo>
                    <a:pt x="1951101" y="0"/>
                  </a:lnTo>
                  <a:close/>
                </a:path>
                <a:path w="9375140" h="674369">
                  <a:moveTo>
                    <a:pt x="2008200" y="0"/>
                  </a:moveTo>
                  <a:lnTo>
                    <a:pt x="1998687" y="0"/>
                  </a:lnTo>
                  <a:lnTo>
                    <a:pt x="1998687" y="9525"/>
                  </a:lnTo>
                  <a:lnTo>
                    <a:pt x="2008200" y="9525"/>
                  </a:lnTo>
                  <a:lnTo>
                    <a:pt x="2008200" y="0"/>
                  </a:lnTo>
                  <a:close/>
                </a:path>
                <a:path w="9375140" h="674369">
                  <a:moveTo>
                    <a:pt x="2065312" y="0"/>
                  </a:moveTo>
                  <a:lnTo>
                    <a:pt x="2055787" y="0"/>
                  </a:lnTo>
                  <a:lnTo>
                    <a:pt x="2055787" y="9525"/>
                  </a:lnTo>
                  <a:lnTo>
                    <a:pt x="2065312" y="9525"/>
                  </a:lnTo>
                  <a:lnTo>
                    <a:pt x="2065312" y="0"/>
                  </a:lnTo>
                  <a:close/>
                </a:path>
                <a:path w="9375140" h="674369">
                  <a:moveTo>
                    <a:pt x="2122411" y="0"/>
                  </a:moveTo>
                  <a:lnTo>
                    <a:pt x="2112899" y="0"/>
                  </a:lnTo>
                  <a:lnTo>
                    <a:pt x="2112899" y="9525"/>
                  </a:lnTo>
                  <a:lnTo>
                    <a:pt x="2122411" y="9525"/>
                  </a:lnTo>
                  <a:lnTo>
                    <a:pt x="2122411" y="0"/>
                  </a:lnTo>
                  <a:close/>
                </a:path>
                <a:path w="9375140" h="674369">
                  <a:moveTo>
                    <a:pt x="2179523" y="0"/>
                  </a:moveTo>
                  <a:lnTo>
                    <a:pt x="2169998" y="0"/>
                  </a:lnTo>
                  <a:lnTo>
                    <a:pt x="2169998" y="9525"/>
                  </a:lnTo>
                  <a:lnTo>
                    <a:pt x="2179523" y="9525"/>
                  </a:lnTo>
                  <a:lnTo>
                    <a:pt x="2179523" y="0"/>
                  </a:lnTo>
                  <a:close/>
                </a:path>
                <a:path w="9375140" h="674369">
                  <a:moveTo>
                    <a:pt x="2236622" y="0"/>
                  </a:moveTo>
                  <a:lnTo>
                    <a:pt x="2227110" y="0"/>
                  </a:lnTo>
                  <a:lnTo>
                    <a:pt x="2227110" y="9525"/>
                  </a:lnTo>
                  <a:lnTo>
                    <a:pt x="2236622" y="9525"/>
                  </a:lnTo>
                  <a:lnTo>
                    <a:pt x="2236622" y="0"/>
                  </a:lnTo>
                  <a:close/>
                </a:path>
                <a:path w="9375140" h="674369">
                  <a:moveTo>
                    <a:pt x="2293734" y="0"/>
                  </a:moveTo>
                  <a:lnTo>
                    <a:pt x="2284209" y="0"/>
                  </a:lnTo>
                  <a:lnTo>
                    <a:pt x="2284209" y="9525"/>
                  </a:lnTo>
                  <a:lnTo>
                    <a:pt x="2293734" y="9525"/>
                  </a:lnTo>
                  <a:lnTo>
                    <a:pt x="2293734" y="0"/>
                  </a:lnTo>
                  <a:close/>
                </a:path>
                <a:path w="9375140" h="674369">
                  <a:moveTo>
                    <a:pt x="2350833" y="0"/>
                  </a:moveTo>
                  <a:lnTo>
                    <a:pt x="2341321" y="0"/>
                  </a:lnTo>
                  <a:lnTo>
                    <a:pt x="2341321" y="9525"/>
                  </a:lnTo>
                  <a:lnTo>
                    <a:pt x="2350833" y="9525"/>
                  </a:lnTo>
                  <a:lnTo>
                    <a:pt x="2350833" y="0"/>
                  </a:lnTo>
                  <a:close/>
                </a:path>
                <a:path w="9375140" h="674369">
                  <a:moveTo>
                    <a:pt x="2407945" y="0"/>
                  </a:moveTo>
                  <a:lnTo>
                    <a:pt x="2398420" y="0"/>
                  </a:lnTo>
                  <a:lnTo>
                    <a:pt x="2398420" y="9525"/>
                  </a:lnTo>
                  <a:lnTo>
                    <a:pt x="2407945" y="9525"/>
                  </a:lnTo>
                  <a:lnTo>
                    <a:pt x="2407945" y="0"/>
                  </a:lnTo>
                  <a:close/>
                </a:path>
                <a:path w="9375140" h="674369">
                  <a:moveTo>
                    <a:pt x="2465044" y="0"/>
                  </a:moveTo>
                  <a:lnTo>
                    <a:pt x="2455532" y="0"/>
                  </a:lnTo>
                  <a:lnTo>
                    <a:pt x="2455532" y="9525"/>
                  </a:lnTo>
                  <a:lnTo>
                    <a:pt x="2465044" y="9525"/>
                  </a:lnTo>
                  <a:lnTo>
                    <a:pt x="2465044" y="0"/>
                  </a:lnTo>
                  <a:close/>
                </a:path>
                <a:path w="9375140" h="674369">
                  <a:moveTo>
                    <a:pt x="2522156" y="0"/>
                  </a:moveTo>
                  <a:lnTo>
                    <a:pt x="2512631" y="0"/>
                  </a:lnTo>
                  <a:lnTo>
                    <a:pt x="2512631" y="9525"/>
                  </a:lnTo>
                  <a:lnTo>
                    <a:pt x="2522156" y="9525"/>
                  </a:lnTo>
                  <a:lnTo>
                    <a:pt x="2522156" y="0"/>
                  </a:lnTo>
                  <a:close/>
                </a:path>
                <a:path w="9375140" h="674369">
                  <a:moveTo>
                    <a:pt x="2579255" y="0"/>
                  </a:moveTo>
                  <a:lnTo>
                    <a:pt x="2569743" y="0"/>
                  </a:lnTo>
                  <a:lnTo>
                    <a:pt x="2569743" y="9525"/>
                  </a:lnTo>
                  <a:lnTo>
                    <a:pt x="2579255" y="9525"/>
                  </a:lnTo>
                  <a:lnTo>
                    <a:pt x="2579255" y="0"/>
                  </a:lnTo>
                  <a:close/>
                </a:path>
                <a:path w="9375140" h="674369">
                  <a:moveTo>
                    <a:pt x="8004264" y="664324"/>
                  </a:moveTo>
                  <a:lnTo>
                    <a:pt x="7994751" y="664324"/>
                  </a:lnTo>
                  <a:lnTo>
                    <a:pt x="7994751" y="673849"/>
                  </a:lnTo>
                  <a:lnTo>
                    <a:pt x="8004264" y="673849"/>
                  </a:lnTo>
                  <a:lnTo>
                    <a:pt x="8004264" y="664324"/>
                  </a:lnTo>
                  <a:close/>
                </a:path>
                <a:path w="9375140" h="674369">
                  <a:moveTo>
                    <a:pt x="8061376" y="664324"/>
                  </a:moveTo>
                  <a:lnTo>
                    <a:pt x="8051851" y="664324"/>
                  </a:lnTo>
                  <a:lnTo>
                    <a:pt x="8051851" y="673849"/>
                  </a:lnTo>
                  <a:lnTo>
                    <a:pt x="8061376" y="673849"/>
                  </a:lnTo>
                  <a:lnTo>
                    <a:pt x="8061376" y="664324"/>
                  </a:lnTo>
                  <a:close/>
                </a:path>
                <a:path w="9375140" h="674369">
                  <a:moveTo>
                    <a:pt x="8118475" y="664324"/>
                  </a:moveTo>
                  <a:lnTo>
                    <a:pt x="8108963" y="664324"/>
                  </a:lnTo>
                  <a:lnTo>
                    <a:pt x="8108963" y="673849"/>
                  </a:lnTo>
                  <a:lnTo>
                    <a:pt x="8118475" y="673849"/>
                  </a:lnTo>
                  <a:lnTo>
                    <a:pt x="8118475" y="664324"/>
                  </a:lnTo>
                  <a:close/>
                </a:path>
                <a:path w="9375140" h="674369">
                  <a:moveTo>
                    <a:pt x="8175587" y="664324"/>
                  </a:moveTo>
                  <a:lnTo>
                    <a:pt x="8166062" y="664324"/>
                  </a:lnTo>
                  <a:lnTo>
                    <a:pt x="8166062" y="673849"/>
                  </a:lnTo>
                  <a:lnTo>
                    <a:pt x="8175587" y="673849"/>
                  </a:lnTo>
                  <a:lnTo>
                    <a:pt x="8175587" y="664324"/>
                  </a:lnTo>
                  <a:close/>
                </a:path>
                <a:path w="9375140" h="674369">
                  <a:moveTo>
                    <a:pt x="8232686" y="664324"/>
                  </a:moveTo>
                  <a:lnTo>
                    <a:pt x="8223174" y="664324"/>
                  </a:lnTo>
                  <a:lnTo>
                    <a:pt x="8223174" y="673849"/>
                  </a:lnTo>
                  <a:lnTo>
                    <a:pt x="8232686" y="673849"/>
                  </a:lnTo>
                  <a:lnTo>
                    <a:pt x="8232686" y="664324"/>
                  </a:lnTo>
                  <a:close/>
                </a:path>
                <a:path w="9375140" h="674369">
                  <a:moveTo>
                    <a:pt x="8289798" y="664324"/>
                  </a:moveTo>
                  <a:lnTo>
                    <a:pt x="8280273" y="664324"/>
                  </a:lnTo>
                  <a:lnTo>
                    <a:pt x="8280273" y="673849"/>
                  </a:lnTo>
                  <a:lnTo>
                    <a:pt x="8289798" y="673849"/>
                  </a:lnTo>
                  <a:lnTo>
                    <a:pt x="8289798" y="664324"/>
                  </a:lnTo>
                  <a:close/>
                </a:path>
                <a:path w="9375140" h="674369">
                  <a:moveTo>
                    <a:pt x="8346897" y="664324"/>
                  </a:moveTo>
                  <a:lnTo>
                    <a:pt x="8337385" y="664324"/>
                  </a:lnTo>
                  <a:lnTo>
                    <a:pt x="8337385" y="673849"/>
                  </a:lnTo>
                  <a:lnTo>
                    <a:pt x="8346897" y="673849"/>
                  </a:lnTo>
                  <a:lnTo>
                    <a:pt x="8346897" y="664324"/>
                  </a:lnTo>
                  <a:close/>
                </a:path>
                <a:path w="9375140" h="674369">
                  <a:moveTo>
                    <a:pt x="8404009" y="664324"/>
                  </a:moveTo>
                  <a:lnTo>
                    <a:pt x="8394484" y="664324"/>
                  </a:lnTo>
                  <a:lnTo>
                    <a:pt x="8394484" y="673849"/>
                  </a:lnTo>
                  <a:lnTo>
                    <a:pt x="8404009" y="673849"/>
                  </a:lnTo>
                  <a:lnTo>
                    <a:pt x="8404009" y="664324"/>
                  </a:lnTo>
                  <a:close/>
                </a:path>
                <a:path w="9375140" h="674369">
                  <a:moveTo>
                    <a:pt x="8461108" y="664324"/>
                  </a:moveTo>
                  <a:lnTo>
                    <a:pt x="8451596" y="664324"/>
                  </a:lnTo>
                  <a:lnTo>
                    <a:pt x="8451596" y="673849"/>
                  </a:lnTo>
                  <a:lnTo>
                    <a:pt x="8461108" y="673849"/>
                  </a:lnTo>
                  <a:lnTo>
                    <a:pt x="8461108" y="664324"/>
                  </a:lnTo>
                  <a:close/>
                </a:path>
                <a:path w="9375140" h="674369">
                  <a:moveTo>
                    <a:pt x="8518207" y="664324"/>
                  </a:moveTo>
                  <a:lnTo>
                    <a:pt x="8508695" y="664324"/>
                  </a:lnTo>
                  <a:lnTo>
                    <a:pt x="8508695" y="673849"/>
                  </a:lnTo>
                  <a:lnTo>
                    <a:pt x="8518207" y="673849"/>
                  </a:lnTo>
                  <a:lnTo>
                    <a:pt x="8518207" y="664324"/>
                  </a:lnTo>
                  <a:close/>
                </a:path>
                <a:path w="9375140" h="674369">
                  <a:moveTo>
                    <a:pt x="8575319" y="664324"/>
                  </a:moveTo>
                  <a:lnTo>
                    <a:pt x="8565807" y="664324"/>
                  </a:lnTo>
                  <a:lnTo>
                    <a:pt x="8565807" y="673849"/>
                  </a:lnTo>
                  <a:lnTo>
                    <a:pt x="8575319" y="673849"/>
                  </a:lnTo>
                  <a:lnTo>
                    <a:pt x="8575319" y="664324"/>
                  </a:lnTo>
                  <a:close/>
                </a:path>
                <a:path w="9375140" h="674369">
                  <a:moveTo>
                    <a:pt x="8632419" y="664324"/>
                  </a:moveTo>
                  <a:lnTo>
                    <a:pt x="8622906" y="664324"/>
                  </a:lnTo>
                  <a:lnTo>
                    <a:pt x="8622906" y="673849"/>
                  </a:lnTo>
                  <a:lnTo>
                    <a:pt x="8632419" y="673849"/>
                  </a:lnTo>
                  <a:lnTo>
                    <a:pt x="8632419" y="664324"/>
                  </a:lnTo>
                  <a:close/>
                </a:path>
                <a:path w="9375140" h="674369">
                  <a:moveTo>
                    <a:pt x="8689530" y="664324"/>
                  </a:moveTo>
                  <a:lnTo>
                    <a:pt x="8680018" y="664324"/>
                  </a:lnTo>
                  <a:lnTo>
                    <a:pt x="8680018" y="673849"/>
                  </a:lnTo>
                  <a:lnTo>
                    <a:pt x="8689530" y="673849"/>
                  </a:lnTo>
                  <a:lnTo>
                    <a:pt x="8689530" y="664324"/>
                  </a:lnTo>
                  <a:close/>
                </a:path>
                <a:path w="9375140" h="674369">
                  <a:moveTo>
                    <a:pt x="8746630" y="664324"/>
                  </a:moveTo>
                  <a:lnTo>
                    <a:pt x="8737117" y="664324"/>
                  </a:lnTo>
                  <a:lnTo>
                    <a:pt x="8737117" y="673849"/>
                  </a:lnTo>
                  <a:lnTo>
                    <a:pt x="8746630" y="673849"/>
                  </a:lnTo>
                  <a:lnTo>
                    <a:pt x="8746630" y="664324"/>
                  </a:lnTo>
                  <a:close/>
                </a:path>
                <a:path w="9375140" h="674369">
                  <a:moveTo>
                    <a:pt x="8803742" y="664324"/>
                  </a:moveTo>
                  <a:lnTo>
                    <a:pt x="8794217" y="664324"/>
                  </a:lnTo>
                  <a:lnTo>
                    <a:pt x="8794217" y="673849"/>
                  </a:lnTo>
                  <a:lnTo>
                    <a:pt x="8803742" y="673849"/>
                  </a:lnTo>
                  <a:lnTo>
                    <a:pt x="8803742" y="664324"/>
                  </a:lnTo>
                  <a:close/>
                </a:path>
                <a:path w="9375140" h="674369">
                  <a:moveTo>
                    <a:pt x="8860841" y="664324"/>
                  </a:moveTo>
                  <a:lnTo>
                    <a:pt x="8851328" y="664324"/>
                  </a:lnTo>
                  <a:lnTo>
                    <a:pt x="8851328" y="673849"/>
                  </a:lnTo>
                  <a:lnTo>
                    <a:pt x="8860841" y="673849"/>
                  </a:lnTo>
                  <a:lnTo>
                    <a:pt x="8860841" y="664324"/>
                  </a:lnTo>
                  <a:close/>
                </a:path>
                <a:path w="9375140" h="674369">
                  <a:moveTo>
                    <a:pt x="8917953" y="664324"/>
                  </a:moveTo>
                  <a:lnTo>
                    <a:pt x="8908428" y="664324"/>
                  </a:lnTo>
                  <a:lnTo>
                    <a:pt x="8908428" y="673849"/>
                  </a:lnTo>
                  <a:lnTo>
                    <a:pt x="8917953" y="673849"/>
                  </a:lnTo>
                  <a:lnTo>
                    <a:pt x="8917953" y="664324"/>
                  </a:lnTo>
                  <a:close/>
                </a:path>
                <a:path w="9375140" h="674369">
                  <a:moveTo>
                    <a:pt x="8975052" y="664324"/>
                  </a:moveTo>
                  <a:lnTo>
                    <a:pt x="8965540" y="664324"/>
                  </a:lnTo>
                  <a:lnTo>
                    <a:pt x="8965540" y="673849"/>
                  </a:lnTo>
                  <a:lnTo>
                    <a:pt x="8975052" y="673849"/>
                  </a:lnTo>
                  <a:lnTo>
                    <a:pt x="8975052" y="664324"/>
                  </a:lnTo>
                  <a:close/>
                </a:path>
                <a:path w="9375140" h="674369">
                  <a:moveTo>
                    <a:pt x="9032164" y="664324"/>
                  </a:moveTo>
                  <a:lnTo>
                    <a:pt x="9022639" y="664324"/>
                  </a:lnTo>
                  <a:lnTo>
                    <a:pt x="9022639" y="673849"/>
                  </a:lnTo>
                  <a:lnTo>
                    <a:pt x="9032164" y="673849"/>
                  </a:lnTo>
                  <a:lnTo>
                    <a:pt x="9032164" y="664324"/>
                  </a:lnTo>
                  <a:close/>
                </a:path>
                <a:path w="9375140" h="674369">
                  <a:moveTo>
                    <a:pt x="9089263" y="664324"/>
                  </a:moveTo>
                  <a:lnTo>
                    <a:pt x="9079751" y="664324"/>
                  </a:lnTo>
                  <a:lnTo>
                    <a:pt x="9079751" y="673849"/>
                  </a:lnTo>
                  <a:lnTo>
                    <a:pt x="9089263" y="673849"/>
                  </a:lnTo>
                  <a:lnTo>
                    <a:pt x="9089263" y="664324"/>
                  </a:lnTo>
                  <a:close/>
                </a:path>
                <a:path w="9375140" h="674369">
                  <a:moveTo>
                    <a:pt x="9146375" y="664324"/>
                  </a:moveTo>
                  <a:lnTo>
                    <a:pt x="9136850" y="664324"/>
                  </a:lnTo>
                  <a:lnTo>
                    <a:pt x="9136850" y="673849"/>
                  </a:lnTo>
                  <a:lnTo>
                    <a:pt x="9146375" y="673849"/>
                  </a:lnTo>
                  <a:lnTo>
                    <a:pt x="9146375" y="664324"/>
                  </a:lnTo>
                  <a:close/>
                </a:path>
                <a:path w="9375140" h="674369">
                  <a:moveTo>
                    <a:pt x="9203474" y="664324"/>
                  </a:moveTo>
                  <a:lnTo>
                    <a:pt x="9193962" y="664324"/>
                  </a:lnTo>
                  <a:lnTo>
                    <a:pt x="9193962" y="673849"/>
                  </a:lnTo>
                  <a:lnTo>
                    <a:pt x="9203474" y="673849"/>
                  </a:lnTo>
                  <a:lnTo>
                    <a:pt x="9203474" y="664324"/>
                  </a:lnTo>
                  <a:close/>
                </a:path>
                <a:path w="9375140" h="674369">
                  <a:moveTo>
                    <a:pt x="9260586" y="664324"/>
                  </a:moveTo>
                  <a:lnTo>
                    <a:pt x="9251061" y="664324"/>
                  </a:lnTo>
                  <a:lnTo>
                    <a:pt x="9251061" y="673849"/>
                  </a:lnTo>
                  <a:lnTo>
                    <a:pt x="9260586" y="673849"/>
                  </a:lnTo>
                  <a:lnTo>
                    <a:pt x="9260586" y="664324"/>
                  </a:lnTo>
                  <a:close/>
                </a:path>
                <a:path w="9375140" h="674369">
                  <a:moveTo>
                    <a:pt x="9317685" y="664324"/>
                  </a:moveTo>
                  <a:lnTo>
                    <a:pt x="9308173" y="664324"/>
                  </a:lnTo>
                  <a:lnTo>
                    <a:pt x="9308173" y="673849"/>
                  </a:lnTo>
                  <a:lnTo>
                    <a:pt x="9317685" y="673849"/>
                  </a:lnTo>
                  <a:lnTo>
                    <a:pt x="9317685" y="664324"/>
                  </a:lnTo>
                  <a:close/>
                </a:path>
                <a:path w="9375140" h="674369">
                  <a:moveTo>
                    <a:pt x="9374797" y="664324"/>
                  </a:moveTo>
                  <a:lnTo>
                    <a:pt x="9365272" y="664324"/>
                  </a:lnTo>
                  <a:lnTo>
                    <a:pt x="9365272" y="673849"/>
                  </a:lnTo>
                  <a:lnTo>
                    <a:pt x="9374797" y="673849"/>
                  </a:lnTo>
                  <a:lnTo>
                    <a:pt x="9374797" y="664324"/>
                  </a:lnTo>
                  <a:close/>
                </a:path>
              </a:pathLst>
            </a:custGeom>
            <a:solidFill>
              <a:srgbClr val="C7C6C3"/>
            </a:solidFill>
          </p:spPr>
          <p:txBody>
            <a:bodyPr wrap="square" lIns="0" tIns="0" rIns="0" bIns="0" rtlCol="0"/>
            <a:lstStyle/>
            <a:p>
              <a:endParaRPr/>
            </a:p>
          </p:txBody>
        </p:sp>
        <p:sp>
          <p:nvSpPr>
            <p:cNvPr id="14" name="object 14"/>
            <p:cNvSpPr/>
            <p:nvPr/>
          </p:nvSpPr>
          <p:spPr>
            <a:xfrm>
              <a:off x="3538804" y="1743620"/>
              <a:ext cx="4007485" cy="9525"/>
            </a:xfrm>
            <a:custGeom>
              <a:avLst/>
              <a:gdLst/>
              <a:ahLst/>
              <a:cxnLst/>
              <a:rect l="l" t="t" r="r" b="b"/>
              <a:pathLst>
                <a:path w="4007484" h="9525">
                  <a:moveTo>
                    <a:pt x="9512" y="0"/>
                  </a:moveTo>
                  <a:lnTo>
                    <a:pt x="0" y="0"/>
                  </a:lnTo>
                  <a:lnTo>
                    <a:pt x="0" y="9525"/>
                  </a:lnTo>
                  <a:lnTo>
                    <a:pt x="9512" y="9525"/>
                  </a:lnTo>
                  <a:lnTo>
                    <a:pt x="9512" y="0"/>
                  </a:lnTo>
                  <a:close/>
                </a:path>
                <a:path w="4007484" h="9525">
                  <a:moveTo>
                    <a:pt x="66624" y="0"/>
                  </a:moveTo>
                  <a:lnTo>
                    <a:pt x="57099" y="0"/>
                  </a:lnTo>
                  <a:lnTo>
                    <a:pt x="57099" y="9525"/>
                  </a:lnTo>
                  <a:lnTo>
                    <a:pt x="66624" y="9525"/>
                  </a:lnTo>
                  <a:lnTo>
                    <a:pt x="66624" y="0"/>
                  </a:lnTo>
                  <a:close/>
                </a:path>
                <a:path w="4007484" h="9525">
                  <a:moveTo>
                    <a:pt x="123723" y="0"/>
                  </a:moveTo>
                  <a:lnTo>
                    <a:pt x="114211" y="0"/>
                  </a:lnTo>
                  <a:lnTo>
                    <a:pt x="114211" y="9525"/>
                  </a:lnTo>
                  <a:lnTo>
                    <a:pt x="123723" y="9525"/>
                  </a:lnTo>
                  <a:lnTo>
                    <a:pt x="123723" y="0"/>
                  </a:lnTo>
                  <a:close/>
                </a:path>
                <a:path w="4007484" h="9525">
                  <a:moveTo>
                    <a:pt x="180835" y="0"/>
                  </a:moveTo>
                  <a:lnTo>
                    <a:pt x="171310" y="0"/>
                  </a:lnTo>
                  <a:lnTo>
                    <a:pt x="171310" y="9525"/>
                  </a:lnTo>
                  <a:lnTo>
                    <a:pt x="180835" y="9525"/>
                  </a:lnTo>
                  <a:lnTo>
                    <a:pt x="180835" y="0"/>
                  </a:lnTo>
                  <a:close/>
                </a:path>
                <a:path w="4007484" h="9525">
                  <a:moveTo>
                    <a:pt x="237934" y="0"/>
                  </a:moveTo>
                  <a:lnTo>
                    <a:pt x="228422" y="0"/>
                  </a:lnTo>
                  <a:lnTo>
                    <a:pt x="228422" y="9525"/>
                  </a:lnTo>
                  <a:lnTo>
                    <a:pt x="237934" y="9525"/>
                  </a:lnTo>
                  <a:lnTo>
                    <a:pt x="237934" y="0"/>
                  </a:lnTo>
                  <a:close/>
                </a:path>
                <a:path w="4007484" h="9525">
                  <a:moveTo>
                    <a:pt x="295046" y="0"/>
                  </a:moveTo>
                  <a:lnTo>
                    <a:pt x="285521" y="0"/>
                  </a:lnTo>
                  <a:lnTo>
                    <a:pt x="285521" y="9525"/>
                  </a:lnTo>
                  <a:lnTo>
                    <a:pt x="295046" y="9525"/>
                  </a:lnTo>
                  <a:lnTo>
                    <a:pt x="295046" y="0"/>
                  </a:lnTo>
                  <a:close/>
                </a:path>
                <a:path w="4007484" h="9525">
                  <a:moveTo>
                    <a:pt x="352145" y="0"/>
                  </a:moveTo>
                  <a:lnTo>
                    <a:pt x="342633" y="0"/>
                  </a:lnTo>
                  <a:lnTo>
                    <a:pt x="342633" y="9525"/>
                  </a:lnTo>
                  <a:lnTo>
                    <a:pt x="352145" y="9525"/>
                  </a:lnTo>
                  <a:lnTo>
                    <a:pt x="352145" y="0"/>
                  </a:lnTo>
                  <a:close/>
                </a:path>
                <a:path w="4007484" h="9525">
                  <a:moveTo>
                    <a:pt x="409257" y="0"/>
                  </a:moveTo>
                  <a:lnTo>
                    <a:pt x="399732" y="0"/>
                  </a:lnTo>
                  <a:lnTo>
                    <a:pt x="399732" y="9525"/>
                  </a:lnTo>
                  <a:lnTo>
                    <a:pt x="409257" y="9525"/>
                  </a:lnTo>
                  <a:lnTo>
                    <a:pt x="409257" y="0"/>
                  </a:lnTo>
                  <a:close/>
                </a:path>
                <a:path w="4007484" h="9525">
                  <a:moveTo>
                    <a:pt x="466356" y="0"/>
                  </a:moveTo>
                  <a:lnTo>
                    <a:pt x="456844" y="0"/>
                  </a:lnTo>
                  <a:lnTo>
                    <a:pt x="456844" y="9525"/>
                  </a:lnTo>
                  <a:lnTo>
                    <a:pt x="466356" y="9525"/>
                  </a:lnTo>
                  <a:lnTo>
                    <a:pt x="466356" y="0"/>
                  </a:lnTo>
                  <a:close/>
                </a:path>
                <a:path w="4007484" h="9525">
                  <a:moveTo>
                    <a:pt x="523455" y="0"/>
                  </a:moveTo>
                  <a:lnTo>
                    <a:pt x="513943" y="0"/>
                  </a:lnTo>
                  <a:lnTo>
                    <a:pt x="513943" y="9525"/>
                  </a:lnTo>
                  <a:lnTo>
                    <a:pt x="523455" y="9525"/>
                  </a:lnTo>
                  <a:lnTo>
                    <a:pt x="523455" y="0"/>
                  </a:lnTo>
                  <a:close/>
                </a:path>
                <a:path w="4007484" h="9525">
                  <a:moveTo>
                    <a:pt x="580567" y="0"/>
                  </a:moveTo>
                  <a:lnTo>
                    <a:pt x="571055" y="0"/>
                  </a:lnTo>
                  <a:lnTo>
                    <a:pt x="571055" y="9525"/>
                  </a:lnTo>
                  <a:lnTo>
                    <a:pt x="580567" y="9525"/>
                  </a:lnTo>
                  <a:lnTo>
                    <a:pt x="580567" y="0"/>
                  </a:lnTo>
                  <a:close/>
                </a:path>
                <a:path w="4007484" h="9525">
                  <a:moveTo>
                    <a:pt x="637667" y="0"/>
                  </a:moveTo>
                  <a:lnTo>
                    <a:pt x="628154" y="0"/>
                  </a:lnTo>
                  <a:lnTo>
                    <a:pt x="628154" y="9525"/>
                  </a:lnTo>
                  <a:lnTo>
                    <a:pt x="637667" y="9525"/>
                  </a:lnTo>
                  <a:lnTo>
                    <a:pt x="637667" y="0"/>
                  </a:lnTo>
                  <a:close/>
                </a:path>
                <a:path w="4007484" h="9525">
                  <a:moveTo>
                    <a:pt x="694778" y="0"/>
                  </a:moveTo>
                  <a:lnTo>
                    <a:pt x="685266" y="0"/>
                  </a:lnTo>
                  <a:lnTo>
                    <a:pt x="685266" y="9525"/>
                  </a:lnTo>
                  <a:lnTo>
                    <a:pt x="694778" y="9525"/>
                  </a:lnTo>
                  <a:lnTo>
                    <a:pt x="694778" y="0"/>
                  </a:lnTo>
                  <a:close/>
                </a:path>
                <a:path w="4007484" h="9525">
                  <a:moveTo>
                    <a:pt x="751878" y="0"/>
                  </a:moveTo>
                  <a:lnTo>
                    <a:pt x="742365" y="0"/>
                  </a:lnTo>
                  <a:lnTo>
                    <a:pt x="742365" y="9525"/>
                  </a:lnTo>
                  <a:lnTo>
                    <a:pt x="751878" y="9525"/>
                  </a:lnTo>
                  <a:lnTo>
                    <a:pt x="751878" y="0"/>
                  </a:lnTo>
                  <a:close/>
                </a:path>
                <a:path w="4007484" h="9525">
                  <a:moveTo>
                    <a:pt x="808990" y="0"/>
                  </a:moveTo>
                  <a:lnTo>
                    <a:pt x="799465" y="0"/>
                  </a:lnTo>
                  <a:lnTo>
                    <a:pt x="799465" y="9525"/>
                  </a:lnTo>
                  <a:lnTo>
                    <a:pt x="808990" y="9525"/>
                  </a:lnTo>
                  <a:lnTo>
                    <a:pt x="808990" y="0"/>
                  </a:lnTo>
                  <a:close/>
                </a:path>
                <a:path w="4007484" h="9525">
                  <a:moveTo>
                    <a:pt x="866089" y="0"/>
                  </a:moveTo>
                  <a:lnTo>
                    <a:pt x="856576" y="0"/>
                  </a:lnTo>
                  <a:lnTo>
                    <a:pt x="856576" y="9525"/>
                  </a:lnTo>
                  <a:lnTo>
                    <a:pt x="866089" y="9525"/>
                  </a:lnTo>
                  <a:lnTo>
                    <a:pt x="866089" y="0"/>
                  </a:lnTo>
                  <a:close/>
                </a:path>
                <a:path w="4007484" h="9525">
                  <a:moveTo>
                    <a:pt x="923201" y="0"/>
                  </a:moveTo>
                  <a:lnTo>
                    <a:pt x="913676" y="0"/>
                  </a:lnTo>
                  <a:lnTo>
                    <a:pt x="913676" y="9525"/>
                  </a:lnTo>
                  <a:lnTo>
                    <a:pt x="923201" y="9525"/>
                  </a:lnTo>
                  <a:lnTo>
                    <a:pt x="923201" y="0"/>
                  </a:lnTo>
                  <a:close/>
                </a:path>
                <a:path w="4007484" h="9525">
                  <a:moveTo>
                    <a:pt x="980300" y="0"/>
                  </a:moveTo>
                  <a:lnTo>
                    <a:pt x="970788" y="0"/>
                  </a:lnTo>
                  <a:lnTo>
                    <a:pt x="970788" y="9525"/>
                  </a:lnTo>
                  <a:lnTo>
                    <a:pt x="980300" y="9525"/>
                  </a:lnTo>
                  <a:lnTo>
                    <a:pt x="980300" y="0"/>
                  </a:lnTo>
                  <a:close/>
                </a:path>
                <a:path w="4007484" h="9525">
                  <a:moveTo>
                    <a:pt x="1037412" y="0"/>
                  </a:moveTo>
                  <a:lnTo>
                    <a:pt x="1027887" y="0"/>
                  </a:lnTo>
                  <a:lnTo>
                    <a:pt x="1027887" y="9525"/>
                  </a:lnTo>
                  <a:lnTo>
                    <a:pt x="1037412" y="9525"/>
                  </a:lnTo>
                  <a:lnTo>
                    <a:pt x="1037412" y="0"/>
                  </a:lnTo>
                  <a:close/>
                </a:path>
                <a:path w="4007484" h="9525">
                  <a:moveTo>
                    <a:pt x="1094511" y="0"/>
                  </a:moveTo>
                  <a:lnTo>
                    <a:pt x="1084999" y="0"/>
                  </a:lnTo>
                  <a:lnTo>
                    <a:pt x="1084999" y="9525"/>
                  </a:lnTo>
                  <a:lnTo>
                    <a:pt x="1094511" y="9525"/>
                  </a:lnTo>
                  <a:lnTo>
                    <a:pt x="1094511" y="0"/>
                  </a:lnTo>
                  <a:close/>
                </a:path>
                <a:path w="4007484" h="9525">
                  <a:moveTo>
                    <a:pt x="1151623" y="0"/>
                  </a:moveTo>
                  <a:lnTo>
                    <a:pt x="1142098" y="0"/>
                  </a:lnTo>
                  <a:lnTo>
                    <a:pt x="1142098" y="9525"/>
                  </a:lnTo>
                  <a:lnTo>
                    <a:pt x="1151623" y="9525"/>
                  </a:lnTo>
                  <a:lnTo>
                    <a:pt x="1151623" y="0"/>
                  </a:lnTo>
                  <a:close/>
                </a:path>
                <a:path w="4007484" h="9525">
                  <a:moveTo>
                    <a:pt x="1208722" y="0"/>
                  </a:moveTo>
                  <a:lnTo>
                    <a:pt x="1199210" y="0"/>
                  </a:lnTo>
                  <a:lnTo>
                    <a:pt x="1199210" y="9525"/>
                  </a:lnTo>
                  <a:lnTo>
                    <a:pt x="1208722" y="9525"/>
                  </a:lnTo>
                  <a:lnTo>
                    <a:pt x="1208722" y="0"/>
                  </a:lnTo>
                  <a:close/>
                </a:path>
                <a:path w="4007484" h="9525">
                  <a:moveTo>
                    <a:pt x="1265834" y="0"/>
                  </a:moveTo>
                  <a:lnTo>
                    <a:pt x="1256309" y="0"/>
                  </a:lnTo>
                  <a:lnTo>
                    <a:pt x="1256309" y="9525"/>
                  </a:lnTo>
                  <a:lnTo>
                    <a:pt x="1265834" y="9525"/>
                  </a:lnTo>
                  <a:lnTo>
                    <a:pt x="1265834" y="0"/>
                  </a:lnTo>
                  <a:close/>
                </a:path>
                <a:path w="4007484" h="9525">
                  <a:moveTo>
                    <a:pt x="1322933" y="0"/>
                  </a:moveTo>
                  <a:lnTo>
                    <a:pt x="1313421" y="0"/>
                  </a:lnTo>
                  <a:lnTo>
                    <a:pt x="1313421" y="9525"/>
                  </a:lnTo>
                  <a:lnTo>
                    <a:pt x="1322933" y="9525"/>
                  </a:lnTo>
                  <a:lnTo>
                    <a:pt x="1322933" y="0"/>
                  </a:lnTo>
                  <a:close/>
                </a:path>
                <a:path w="4007484" h="9525">
                  <a:moveTo>
                    <a:pt x="1380045" y="0"/>
                  </a:moveTo>
                  <a:lnTo>
                    <a:pt x="1370520" y="0"/>
                  </a:lnTo>
                  <a:lnTo>
                    <a:pt x="1370520" y="9525"/>
                  </a:lnTo>
                  <a:lnTo>
                    <a:pt x="1380045" y="9525"/>
                  </a:lnTo>
                  <a:lnTo>
                    <a:pt x="1380045" y="0"/>
                  </a:lnTo>
                  <a:close/>
                </a:path>
                <a:path w="4007484" h="9525">
                  <a:moveTo>
                    <a:pt x="1437144" y="0"/>
                  </a:moveTo>
                  <a:lnTo>
                    <a:pt x="1427632" y="0"/>
                  </a:lnTo>
                  <a:lnTo>
                    <a:pt x="1427632" y="9525"/>
                  </a:lnTo>
                  <a:lnTo>
                    <a:pt x="1437144" y="9525"/>
                  </a:lnTo>
                  <a:lnTo>
                    <a:pt x="1437144" y="0"/>
                  </a:lnTo>
                  <a:close/>
                </a:path>
                <a:path w="4007484" h="9525">
                  <a:moveTo>
                    <a:pt x="1494256" y="0"/>
                  </a:moveTo>
                  <a:lnTo>
                    <a:pt x="1484731" y="0"/>
                  </a:lnTo>
                  <a:lnTo>
                    <a:pt x="1484731" y="9525"/>
                  </a:lnTo>
                  <a:lnTo>
                    <a:pt x="1494256" y="9525"/>
                  </a:lnTo>
                  <a:lnTo>
                    <a:pt x="1494256" y="0"/>
                  </a:lnTo>
                  <a:close/>
                </a:path>
                <a:path w="4007484" h="9525">
                  <a:moveTo>
                    <a:pt x="1551355" y="0"/>
                  </a:moveTo>
                  <a:lnTo>
                    <a:pt x="1541843" y="0"/>
                  </a:lnTo>
                  <a:lnTo>
                    <a:pt x="1541843" y="9525"/>
                  </a:lnTo>
                  <a:lnTo>
                    <a:pt x="1551355" y="9525"/>
                  </a:lnTo>
                  <a:lnTo>
                    <a:pt x="1551355" y="0"/>
                  </a:lnTo>
                  <a:close/>
                </a:path>
                <a:path w="4007484" h="9525">
                  <a:moveTo>
                    <a:pt x="1608467" y="0"/>
                  </a:moveTo>
                  <a:lnTo>
                    <a:pt x="1598942" y="0"/>
                  </a:lnTo>
                  <a:lnTo>
                    <a:pt x="1598942" y="9525"/>
                  </a:lnTo>
                  <a:lnTo>
                    <a:pt x="1608467" y="9525"/>
                  </a:lnTo>
                  <a:lnTo>
                    <a:pt x="1608467" y="0"/>
                  </a:lnTo>
                  <a:close/>
                </a:path>
                <a:path w="4007484" h="9525">
                  <a:moveTo>
                    <a:pt x="1665566" y="0"/>
                  </a:moveTo>
                  <a:lnTo>
                    <a:pt x="1656054" y="0"/>
                  </a:lnTo>
                  <a:lnTo>
                    <a:pt x="1656054" y="9525"/>
                  </a:lnTo>
                  <a:lnTo>
                    <a:pt x="1665566" y="9525"/>
                  </a:lnTo>
                  <a:lnTo>
                    <a:pt x="1665566" y="0"/>
                  </a:lnTo>
                  <a:close/>
                </a:path>
                <a:path w="4007484" h="9525">
                  <a:moveTo>
                    <a:pt x="1722678" y="0"/>
                  </a:moveTo>
                  <a:lnTo>
                    <a:pt x="1713153" y="0"/>
                  </a:lnTo>
                  <a:lnTo>
                    <a:pt x="1713153" y="9525"/>
                  </a:lnTo>
                  <a:lnTo>
                    <a:pt x="1722678" y="9525"/>
                  </a:lnTo>
                  <a:lnTo>
                    <a:pt x="1722678" y="0"/>
                  </a:lnTo>
                  <a:close/>
                </a:path>
                <a:path w="4007484" h="9525">
                  <a:moveTo>
                    <a:pt x="1779778" y="0"/>
                  </a:moveTo>
                  <a:lnTo>
                    <a:pt x="1770265" y="0"/>
                  </a:lnTo>
                  <a:lnTo>
                    <a:pt x="1770265" y="9525"/>
                  </a:lnTo>
                  <a:lnTo>
                    <a:pt x="1779778" y="9525"/>
                  </a:lnTo>
                  <a:lnTo>
                    <a:pt x="1779778" y="0"/>
                  </a:lnTo>
                  <a:close/>
                </a:path>
                <a:path w="4007484" h="9525">
                  <a:moveTo>
                    <a:pt x="1836889" y="0"/>
                  </a:moveTo>
                  <a:lnTo>
                    <a:pt x="1827364" y="0"/>
                  </a:lnTo>
                  <a:lnTo>
                    <a:pt x="1827364" y="9525"/>
                  </a:lnTo>
                  <a:lnTo>
                    <a:pt x="1836889" y="9525"/>
                  </a:lnTo>
                  <a:lnTo>
                    <a:pt x="1836889" y="0"/>
                  </a:lnTo>
                  <a:close/>
                </a:path>
                <a:path w="4007484" h="9525">
                  <a:moveTo>
                    <a:pt x="1893989" y="0"/>
                  </a:moveTo>
                  <a:lnTo>
                    <a:pt x="1884476" y="0"/>
                  </a:lnTo>
                  <a:lnTo>
                    <a:pt x="1884476" y="9525"/>
                  </a:lnTo>
                  <a:lnTo>
                    <a:pt x="1893989" y="9525"/>
                  </a:lnTo>
                  <a:lnTo>
                    <a:pt x="1893989" y="0"/>
                  </a:lnTo>
                  <a:close/>
                </a:path>
                <a:path w="4007484" h="9525">
                  <a:moveTo>
                    <a:pt x="1951101" y="0"/>
                  </a:moveTo>
                  <a:lnTo>
                    <a:pt x="1941576" y="0"/>
                  </a:lnTo>
                  <a:lnTo>
                    <a:pt x="1941576" y="9525"/>
                  </a:lnTo>
                  <a:lnTo>
                    <a:pt x="1951101" y="9525"/>
                  </a:lnTo>
                  <a:lnTo>
                    <a:pt x="1951101" y="0"/>
                  </a:lnTo>
                  <a:close/>
                </a:path>
                <a:path w="4007484" h="9525">
                  <a:moveTo>
                    <a:pt x="2008200" y="0"/>
                  </a:moveTo>
                  <a:lnTo>
                    <a:pt x="1998687" y="0"/>
                  </a:lnTo>
                  <a:lnTo>
                    <a:pt x="1998687" y="9525"/>
                  </a:lnTo>
                  <a:lnTo>
                    <a:pt x="2008200" y="9525"/>
                  </a:lnTo>
                  <a:lnTo>
                    <a:pt x="2008200" y="0"/>
                  </a:lnTo>
                  <a:close/>
                </a:path>
                <a:path w="4007484" h="9525">
                  <a:moveTo>
                    <a:pt x="2065312" y="0"/>
                  </a:moveTo>
                  <a:lnTo>
                    <a:pt x="2055787" y="0"/>
                  </a:lnTo>
                  <a:lnTo>
                    <a:pt x="2055787" y="9525"/>
                  </a:lnTo>
                  <a:lnTo>
                    <a:pt x="2065312" y="9525"/>
                  </a:lnTo>
                  <a:lnTo>
                    <a:pt x="2065312" y="0"/>
                  </a:lnTo>
                  <a:close/>
                </a:path>
                <a:path w="4007484" h="9525">
                  <a:moveTo>
                    <a:pt x="2122411" y="0"/>
                  </a:moveTo>
                  <a:lnTo>
                    <a:pt x="2112899" y="0"/>
                  </a:lnTo>
                  <a:lnTo>
                    <a:pt x="2112899" y="9525"/>
                  </a:lnTo>
                  <a:lnTo>
                    <a:pt x="2122411" y="9525"/>
                  </a:lnTo>
                  <a:lnTo>
                    <a:pt x="2122411" y="0"/>
                  </a:lnTo>
                  <a:close/>
                </a:path>
                <a:path w="4007484" h="9525">
                  <a:moveTo>
                    <a:pt x="2179523" y="0"/>
                  </a:moveTo>
                  <a:lnTo>
                    <a:pt x="2169998" y="0"/>
                  </a:lnTo>
                  <a:lnTo>
                    <a:pt x="2169998" y="9525"/>
                  </a:lnTo>
                  <a:lnTo>
                    <a:pt x="2179523" y="9525"/>
                  </a:lnTo>
                  <a:lnTo>
                    <a:pt x="2179523" y="0"/>
                  </a:lnTo>
                  <a:close/>
                </a:path>
                <a:path w="4007484" h="9525">
                  <a:moveTo>
                    <a:pt x="2236622" y="0"/>
                  </a:moveTo>
                  <a:lnTo>
                    <a:pt x="2227110" y="0"/>
                  </a:lnTo>
                  <a:lnTo>
                    <a:pt x="2227110" y="9525"/>
                  </a:lnTo>
                  <a:lnTo>
                    <a:pt x="2236622" y="9525"/>
                  </a:lnTo>
                  <a:lnTo>
                    <a:pt x="2236622" y="0"/>
                  </a:lnTo>
                  <a:close/>
                </a:path>
                <a:path w="4007484" h="9525">
                  <a:moveTo>
                    <a:pt x="2293721" y="0"/>
                  </a:moveTo>
                  <a:lnTo>
                    <a:pt x="2284209" y="0"/>
                  </a:lnTo>
                  <a:lnTo>
                    <a:pt x="2284209" y="9525"/>
                  </a:lnTo>
                  <a:lnTo>
                    <a:pt x="2293721" y="9525"/>
                  </a:lnTo>
                  <a:lnTo>
                    <a:pt x="2293721" y="0"/>
                  </a:lnTo>
                  <a:close/>
                </a:path>
                <a:path w="4007484" h="9525">
                  <a:moveTo>
                    <a:pt x="2350833" y="0"/>
                  </a:moveTo>
                  <a:lnTo>
                    <a:pt x="2341321" y="0"/>
                  </a:lnTo>
                  <a:lnTo>
                    <a:pt x="2341321" y="9525"/>
                  </a:lnTo>
                  <a:lnTo>
                    <a:pt x="2350833" y="9525"/>
                  </a:lnTo>
                  <a:lnTo>
                    <a:pt x="2350833" y="0"/>
                  </a:lnTo>
                  <a:close/>
                </a:path>
                <a:path w="4007484" h="9525">
                  <a:moveTo>
                    <a:pt x="2407932" y="0"/>
                  </a:moveTo>
                  <a:lnTo>
                    <a:pt x="2398420" y="0"/>
                  </a:lnTo>
                  <a:lnTo>
                    <a:pt x="2398420" y="9525"/>
                  </a:lnTo>
                  <a:lnTo>
                    <a:pt x="2407932" y="9525"/>
                  </a:lnTo>
                  <a:lnTo>
                    <a:pt x="2407932" y="0"/>
                  </a:lnTo>
                  <a:close/>
                </a:path>
                <a:path w="4007484" h="9525">
                  <a:moveTo>
                    <a:pt x="2465044" y="0"/>
                  </a:moveTo>
                  <a:lnTo>
                    <a:pt x="2455532" y="0"/>
                  </a:lnTo>
                  <a:lnTo>
                    <a:pt x="2455532" y="9525"/>
                  </a:lnTo>
                  <a:lnTo>
                    <a:pt x="2465044" y="9525"/>
                  </a:lnTo>
                  <a:lnTo>
                    <a:pt x="2465044" y="0"/>
                  </a:lnTo>
                  <a:close/>
                </a:path>
                <a:path w="4007484" h="9525">
                  <a:moveTo>
                    <a:pt x="2522143" y="0"/>
                  </a:moveTo>
                  <a:lnTo>
                    <a:pt x="2512631" y="0"/>
                  </a:lnTo>
                  <a:lnTo>
                    <a:pt x="2512631" y="9525"/>
                  </a:lnTo>
                  <a:lnTo>
                    <a:pt x="2522143" y="9525"/>
                  </a:lnTo>
                  <a:lnTo>
                    <a:pt x="2522143" y="0"/>
                  </a:lnTo>
                  <a:close/>
                </a:path>
                <a:path w="4007484" h="9525">
                  <a:moveTo>
                    <a:pt x="2579255" y="0"/>
                  </a:moveTo>
                  <a:lnTo>
                    <a:pt x="2569730" y="0"/>
                  </a:lnTo>
                  <a:lnTo>
                    <a:pt x="2569730" y="9525"/>
                  </a:lnTo>
                  <a:lnTo>
                    <a:pt x="2579255" y="9525"/>
                  </a:lnTo>
                  <a:lnTo>
                    <a:pt x="2579255" y="0"/>
                  </a:lnTo>
                  <a:close/>
                </a:path>
                <a:path w="4007484" h="9525">
                  <a:moveTo>
                    <a:pt x="2636355" y="0"/>
                  </a:moveTo>
                  <a:lnTo>
                    <a:pt x="2626842" y="0"/>
                  </a:lnTo>
                  <a:lnTo>
                    <a:pt x="2626842" y="9525"/>
                  </a:lnTo>
                  <a:lnTo>
                    <a:pt x="2636355" y="9525"/>
                  </a:lnTo>
                  <a:lnTo>
                    <a:pt x="2636355" y="0"/>
                  </a:lnTo>
                  <a:close/>
                </a:path>
                <a:path w="4007484" h="9525">
                  <a:moveTo>
                    <a:pt x="2693466" y="0"/>
                  </a:moveTo>
                  <a:lnTo>
                    <a:pt x="2683941" y="0"/>
                  </a:lnTo>
                  <a:lnTo>
                    <a:pt x="2683941" y="9525"/>
                  </a:lnTo>
                  <a:lnTo>
                    <a:pt x="2693466" y="9525"/>
                  </a:lnTo>
                  <a:lnTo>
                    <a:pt x="2693466" y="0"/>
                  </a:lnTo>
                  <a:close/>
                </a:path>
                <a:path w="4007484" h="9525">
                  <a:moveTo>
                    <a:pt x="2750566" y="0"/>
                  </a:moveTo>
                  <a:lnTo>
                    <a:pt x="2741053" y="0"/>
                  </a:lnTo>
                  <a:lnTo>
                    <a:pt x="2741053" y="9525"/>
                  </a:lnTo>
                  <a:lnTo>
                    <a:pt x="2750566" y="9525"/>
                  </a:lnTo>
                  <a:lnTo>
                    <a:pt x="2750566" y="0"/>
                  </a:lnTo>
                  <a:close/>
                </a:path>
                <a:path w="4007484" h="9525">
                  <a:moveTo>
                    <a:pt x="2807678" y="0"/>
                  </a:moveTo>
                  <a:lnTo>
                    <a:pt x="2798153" y="0"/>
                  </a:lnTo>
                  <a:lnTo>
                    <a:pt x="2798153" y="9525"/>
                  </a:lnTo>
                  <a:lnTo>
                    <a:pt x="2807678" y="9525"/>
                  </a:lnTo>
                  <a:lnTo>
                    <a:pt x="2807678" y="0"/>
                  </a:lnTo>
                  <a:close/>
                </a:path>
                <a:path w="4007484" h="9525">
                  <a:moveTo>
                    <a:pt x="2864777" y="0"/>
                  </a:moveTo>
                  <a:lnTo>
                    <a:pt x="2855264" y="0"/>
                  </a:lnTo>
                  <a:lnTo>
                    <a:pt x="2855264" y="9525"/>
                  </a:lnTo>
                  <a:lnTo>
                    <a:pt x="2864777" y="9525"/>
                  </a:lnTo>
                  <a:lnTo>
                    <a:pt x="2864777" y="0"/>
                  </a:lnTo>
                  <a:close/>
                </a:path>
                <a:path w="4007484" h="9525">
                  <a:moveTo>
                    <a:pt x="2921889" y="0"/>
                  </a:moveTo>
                  <a:lnTo>
                    <a:pt x="2912364" y="0"/>
                  </a:lnTo>
                  <a:lnTo>
                    <a:pt x="2912364" y="9525"/>
                  </a:lnTo>
                  <a:lnTo>
                    <a:pt x="2921889" y="9525"/>
                  </a:lnTo>
                  <a:lnTo>
                    <a:pt x="2921889" y="0"/>
                  </a:lnTo>
                  <a:close/>
                </a:path>
                <a:path w="4007484" h="9525">
                  <a:moveTo>
                    <a:pt x="2978988" y="0"/>
                  </a:moveTo>
                  <a:lnTo>
                    <a:pt x="2969476" y="0"/>
                  </a:lnTo>
                  <a:lnTo>
                    <a:pt x="2969476" y="9525"/>
                  </a:lnTo>
                  <a:lnTo>
                    <a:pt x="2978988" y="9525"/>
                  </a:lnTo>
                  <a:lnTo>
                    <a:pt x="2978988" y="0"/>
                  </a:lnTo>
                  <a:close/>
                </a:path>
                <a:path w="4007484" h="9525">
                  <a:moveTo>
                    <a:pt x="3036100" y="0"/>
                  </a:moveTo>
                  <a:lnTo>
                    <a:pt x="3026575" y="0"/>
                  </a:lnTo>
                  <a:lnTo>
                    <a:pt x="3026575" y="9525"/>
                  </a:lnTo>
                  <a:lnTo>
                    <a:pt x="3036100" y="9525"/>
                  </a:lnTo>
                  <a:lnTo>
                    <a:pt x="3036100" y="0"/>
                  </a:lnTo>
                  <a:close/>
                </a:path>
                <a:path w="4007484" h="9525">
                  <a:moveTo>
                    <a:pt x="3093199" y="0"/>
                  </a:moveTo>
                  <a:lnTo>
                    <a:pt x="3083687" y="0"/>
                  </a:lnTo>
                  <a:lnTo>
                    <a:pt x="3083687" y="9525"/>
                  </a:lnTo>
                  <a:lnTo>
                    <a:pt x="3093199" y="9525"/>
                  </a:lnTo>
                  <a:lnTo>
                    <a:pt x="3093199" y="0"/>
                  </a:lnTo>
                  <a:close/>
                </a:path>
                <a:path w="4007484" h="9525">
                  <a:moveTo>
                    <a:pt x="3150311" y="0"/>
                  </a:moveTo>
                  <a:lnTo>
                    <a:pt x="3140786" y="0"/>
                  </a:lnTo>
                  <a:lnTo>
                    <a:pt x="3140786" y="9525"/>
                  </a:lnTo>
                  <a:lnTo>
                    <a:pt x="3150311" y="9525"/>
                  </a:lnTo>
                  <a:lnTo>
                    <a:pt x="3150311" y="0"/>
                  </a:lnTo>
                  <a:close/>
                </a:path>
                <a:path w="4007484" h="9525">
                  <a:moveTo>
                    <a:pt x="3207410" y="0"/>
                  </a:moveTo>
                  <a:lnTo>
                    <a:pt x="3197898" y="0"/>
                  </a:lnTo>
                  <a:lnTo>
                    <a:pt x="3197898" y="9525"/>
                  </a:lnTo>
                  <a:lnTo>
                    <a:pt x="3207410" y="9525"/>
                  </a:lnTo>
                  <a:lnTo>
                    <a:pt x="3207410" y="0"/>
                  </a:lnTo>
                  <a:close/>
                </a:path>
                <a:path w="4007484" h="9525">
                  <a:moveTo>
                    <a:pt x="3264522" y="0"/>
                  </a:moveTo>
                  <a:lnTo>
                    <a:pt x="3254997" y="0"/>
                  </a:lnTo>
                  <a:lnTo>
                    <a:pt x="3254997" y="9525"/>
                  </a:lnTo>
                  <a:lnTo>
                    <a:pt x="3264522" y="9525"/>
                  </a:lnTo>
                  <a:lnTo>
                    <a:pt x="3264522" y="0"/>
                  </a:lnTo>
                  <a:close/>
                </a:path>
                <a:path w="4007484" h="9525">
                  <a:moveTo>
                    <a:pt x="3321621" y="0"/>
                  </a:moveTo>
                  <a:lnTo>
                    <a:pt x="3312109" y="0"/>
                  </a:lnTo>
                  <a:lnTo>
                    <a:pt x="3312109" y="9525"/>
                  </a:lnTo>
                  <a:lnTo>
                    <a:pt x="3321621" y="9525"/>
                  </a:lnTo>
                  <a:lnTo>
                    <a:pt x="3321621" y="0"/>
                  </a:lnTo>
                  <a:close/>
                </a:path>
                <a:path w="4007484" h="9525">
                  <a:moveTo>
                    <a:pt x="3378733" y="0"/>
                  </a:moveTo>
                  <a:lnTo>
                    <a:pt x="3369208" y="0"/>
                  </a:lnTo>
                  <a:lnTo>
                    <a:pt x="3369208" y="9525"/>
                  </a:lnTo>
                  <a:lnTo>
                    <a:pt x="3378733" y="9525"/>
                  </a:lnTo>
                  <a:lnTo>
                    <a:pt x="3378733" y="0"/>
                  </a:lnTo>
                  <a:close/>
                </a:path>
                <a:path w="4007484" h="9525">
                  <a:moveTo>
                    <a:pt x="3435832" y="0"/>
                  </a:moveTo>
                  <a:lnTo>
                    <a:pt x="3426320" y="0"/>
                  </a:lnTo>
                  <a:lnTo>
                    <a:pt x="3426320" y="9525"/>
                  </a:lnTo>
                  <a:lnTo>
                    <a:pt x="3435832" y="9525"/>
                  </a:lnTo>
                  <a:lnTo>
                    <a:pt x="3435832" y="0"/>
                  </a:lnTo>
                  <a:close/>
                </a:path>
                <a:path w="4007484" h="9525">
                  <a:moveTo>
                    <a:pt x="3492944" y="0"/>
                  </a:moveTo>
                  <a:lnTo>
                    <a:pt x="3483419" y="0"/>
                  </a:lnTo>
                  <a:lnTo>
                    <a:pt x="3483419" y="9525"/>
                  </a:lnTo>
                  <a:lnTo>
                    <a:pt x="3492944" y="9525"/>
                  </a:lnTo>
                  <a:lnTo>
                    <a:pt x="3492944" y="0"/>
                  </a:lnTo>
                  <a:close/>
                </a:path>
                <a:path w="4007484" h="9525">
                  <a:moveTo>
                    <a:pt x="3550043" y="0"/>
                  </a:moveTo>
                  <a:lnTo>
                    <a:pt x="3540531" y="0"/>
                  </a:lnTo>
                  <a:lnTo>
                    <a:pt x="3540531" y="9525"/>
                  </a:lnTo>
                  <a:lnTo>
                    <a:pt x="3550043" y="9525"/>
                  </a:lnTo>
                  <a:lnTo>
                    <a:pt x="3550043" y="0"/>
                  </a:lnTo>
                  <a:close/>
                </a:path>
                <a:path w="4007484" h="9525">
                  <a:moveTo>
                    <a:pt x="3607155" y="0"/>
                  </a:moveTo>
                  <a:lnTo>
                    <a:pt x="3597630" y="0"/>
                  </a:lnTo>
                  <a:lnTo>
                    <a:pt x="3597630" y="9525"/>
                  </a:lnTo>
                  <a:lnTo>
                    <a:pt x="3607155" y="9525"/>
                  </a:lnTo>
                  <a:lnTo>
                    <a:pt x="3607155" y="0"/>
                  </a:lnTo>
                  <a:close/>
                </a:path>
                <a:path w="4007484" h="9525">
                  <a:moveTo>
                    <a:pt x="3664254" y="0"/>
                  </a:moveTo>
                  <a:lnTo>
                    <a:pt x="3654742" y="0"/>
                  </a:lnTo>
                  <a:lnTo>
                    <a:pt x="3654742" y="9525"/>
                  </a:lnTo>
                  <a:lnTo>
                    <a:pt x="3664254" y="9525"/>
                  </a:lnTo>
                  <a:lnTo>
                    <a:pt x="3664254" y="0"/>
                  </a:lnTo>
                  <a:close/>
                </a:path>
                <a:path w="4007484" h="9525">
                  <a:moveTo>
                    <a:pt x="3721366" y="0"/>
                  </a:moveTo>
                  <a:lnTo>
                    <a:pt x="3711841" y="0"/>
                  </a:lnTo>
                  <a:lnTo>
                    <a:pt x="3711841" y="9525"/>
                  </a:lnTo>
                  <a:lnTo>
                    <a:pt x="3721366" y="9525"/>
                  </a:lnTo>
                  <a:lnTo>
                    <a:pt x="3721366" y="0"/>
                  </a:lnTo>
                  <a:close/>
                </a:path>
                <a:path w="4007484" h="9525">
                  <a:moveTo>
                    <a:pt x="3778466" y="0"/>
                  </a:moveTo>
                  <a:lnTo>
                    <a:pt x="3768953" y="0"/>
                  </a:lnTo>
                  <a:lnTo>
                    <a:pt x="3768953" y="9525"/>
                  </a:lnTo>
                  <a:lnTo>
                    <a:pt x="3778466" y="9525"/>
                  </a:lnTo>
                  <a:lnTo>
                    <a:pt x="3778466" y="0"/>
                  </a:lnTo>
                  <a:close/>
                </a:path>
                <a:path w="4007484" h="9525">
                  <a:moveTo>
                    <a:pt x="3835577" y="0"/>
                  </a:moveTo>
                  <a:lnTo>
                    <a:pt x="3826052" y="0"/>
                  </a:lnTo>
                  <a:lnTo>
                    <a:pt x="3826052" y="9525"/>
                  </a:lnTo>
                  <a:lnTo>
                    <a:pt x="3835577" y="9525"/>
                  </a:lnTo>
                  <a:lnTo>
                    <a:pt x="3835577" y="0"/>
                  </a:lnTo>
                  <a:close/>
                </a:path>
                <a:path w="4007484" h="9525">
                  <a:moveTo>
                    <a:pt x="3892677" y="0"/>
                  </a:moveTo>
                  <a:lnTo>
                    <a:pt x="3883164" y="0"/>
                  </a:lnTo>
                  <a:lnTo>
                    <a:pt x="3883164" y="9525"/>
                  </a:lnTo>
                  <a:lnTo>
                    <a:pt x="3892677" y="9525"/>
                  </a:lnTo>
                  <a:lnTo>
                    <a:pt x="3892677" y="0"/>
                  </a:lnTo>
                  <a:close/>
                </a:path>
                <a:path w="4007484" h="9525">
                  <a:moveTo>
                    <a:pt x="3949789" y="0"/>
                  </a:moveTo>
                  <a:lnTo>
                    <a:pt x="3940264" y="0"/>
                  </a:lnTo>
                  <a:lnTo>
                    <a:pt x="3940264" y="9525"/>
                  </a:lnTo>
                  <a:lnTo>
                    <a:pt x="3949789" y="9525"/>
                  </a:lnTo>
                  <a:lnTo>
                    <a:pt x="3949789" y="0"/>
                  </a:lnTo>
                  <a:close/>
                </a:path>
                <a:path w="4007484" h="9525">
                  <a:moveTo>
                    <a:pt x="4006888" y="0"/>
                  </a:moveTo>
                  <a:lnTo>
                    <a:pt x="3997375" y="0"/>
                  </a:lnTo>
                  <a:lnTo>
                    <a:pt x="3997375" y="9525"/>
                  </a:lnTo>
                  <a:lnTo>
                    <a:pt x="4006888" y="9525"/>
                  </a:lnTo>
                  <a:lnTo>
                    <a:pt x="4006888" y="0"/>
                  </a:lnTo>
                  <a:close/>
                </a:path>
              </a:pathLst>
            </a:custGeom>
            <a:solidFill>
              <a:srgbClr val="C7C6C3"/>
            </a:solidFill>
          </p:spPr>
          <p:txBody>
            <a:bodyPr wrap="square" lIns="0" tIns="0" rIns="0" bIns="0" rtlCol="0"/>
            <a:lstStyle/>
            <a:p>
              <a:endParaRPr/>
            </a:p>
          </p:txBody>
        </p:sp>
        <p:sp>
          <p:nvSpPr>
            <p:cNvPr id="15" name="object 15"/>
            <p:cNvSpPr/>
            <p:nvPr/>
          </p:nvSpPr>
          <p:spPr>
            <a:xfrm>
              <a:off x="7536180" y="1743620"/>
              <a:ext cx="2807970" cy="9525"/>
            </a:xfrm>
            <a:custGeom>
              <a:avLst/>
              <a:gdLst/>
              <a:ahLst/>
              <a:cxnLst/>
              <a:rect l="l" t="t" r="r" b="b"/>
              <a:pathLst>
                <a:path w="2807970" h="9525">
                  <a:moveTo>
                    <a:pt x="9512" y="0"/>
                  </a:moveTo>
                  <a:lnTo>
                    <a:pt x="0" y="0"/>
                  </a:lnTo>
                  <a:lnTo>
                    <a:pt x="0" y="9525"/>
                  </a:lnTo>
                  <a:lnTo>
                    <a:pt x="9512" y="9525"/>
                  </a:lnTo>
                  <a:lnTo>
                    <a:pt x="9512" y="0"/>
                  </a:lnTo>
                  <a:close/>
                </a:path>
                <a:path w="2807970" h="9525">
                  <a:moveTo>
                    <a:pt x="66624" y="0"/>
                  </a:moveTo>
                  <a:lnTo>
                    <a:pt x="57099" y="0"/>
                  </a:lnTo>
                  <a:lnTo>
                    <a:pt x="57099" y="9525"/>
                  </a:lnTo>
                  <a:lnTo>
                    <a:pt x="66624" y="9525"/>
                  </a:lnTo>
                  <a:lnTo>
                    <a:pt x="66624" y="0"/>
                  </a:lnTo>
                  <a:close/>
                </a:path>
                <a:path w="2807970" h="9525">
                  <a:moveTo>
                    <a:pt x="123723" y="0"/>
                  </a:moveTo>
                  <a:lnTo>
                    <a:pt x="114211" y="0"/>
                  </a:lnTo>
                  <a:lnTo>
                    <a:pt x="114211" y="9525"/>
                  </a:lnTo>
                  <a:lnTo>
                    <a:pt x="123723" y="9525"/>
                  </a:lnTo>
                  <a:lnTo>
                    <a:pt x="123723" y="0"/>
                  </a:lnTo>
                  <a:close/>
                </a:path>
                <a:path w="2807970" h="9525">
                  <a:moveTo>
                    <a:pt x="180822" y="0"/>
                  </a:moveTo>
                  <a:lnTo>
                    <a:pt x="171310" y="0"/>
                  </a:lnTo>
                  <a:lnTo>
                    <a:pt x="171310" y="9525"/>
                  </a:lnTo>
                  <a:lnTo>
                    <a:pt x="180822" y="9525"/>
                  </a:lnTo>
                  <a:lnTo>
                    <a:pt x="180822" y="0"/>
                  </a:lnTo>
                  <a:close/>
                </a:path>
                <a:path w="2807970" h="9525">
                  <a:moveTo>
                    <a:pt x="237934" y="0"/>
                  </a:moveTo>
                  <a:lnTo>
                    <a:pt x="228422" y="0"/>
                  </a:lnTo>
                  <a:lnTo>
                    <a:pt x="228422" y="9525"/>
                  </a:lnTo>
                  <a:lnTo>
                    <a:pt x="237934" y="9525"/>
                  </a:lnTo>
                  <a:lnTo>
                    <a:pt x="237934" y="0"/>
                  </a:lnTo>
                  <a:close/>
                </a:path>
                <a:path w="2807970" h="9525">
                  <a:moveTo>
                    <a:pt x="295033" y="0"/>
                  </a:moveTo>
                  <a:lnTo>
                    <a:pt x="285521" y="0"/>
                  </a:lnTo>
                  <a:lnTo>
                    <a:pt x="285521" y="9525"/>
                  </a:lnTo>
                  <a:lnTo>
                    <a:pt x="295033" y="9525"/>
                  </a:lnTo>
                  <a:lnTo>
                    <a:pt x="295033" y="0"/>
                  </a:lnTo>
                  <a:close/>
                </a:path>
                <a:path w="2807970" h="9525">
                  <a:moveTo>
                    <a:pt x="352145" y="0"/>
                  </a:moveTo>
                  <a:lnTo>
                    <a:pt x="342633" y="0"/>
                  </a:lnTo>
                  <a:lnTo>
                    <a:pt x="342633" y="9525"/>
                  </a:lnTo>
                  <a:lnTo>
                    <a:pt x="352145" y="9525"/>
                  </a:lnTo>
                  <a:lnTo>
                    <a:pt x="352145" y="0"/>
                  </a:lnTo>
                  <a:close/>
                </a:path>
                <a:path w="2807970" h="9525">
                  <a:moveTo>
                    <a:pt x="409244" y="0"/>
                  </a:moveTo>
                  <a:lnTo>
                    <a:pt x="399732" y="0"/>
                  </a:lnTo>
                  <a:lnTo>
                    <a:pt x="399732" y="9525"/>
                  </a:lnTo>
                  <a:lnTo>
                    <a:pt x="409244" y="9525"/>
                  </a:lnTo>
                  <a:lnTo>
                    <a:pt x="409244" y="0"/>
                  </a:lnTo>
                  <a:close/>
                </a:path>
                <a:path w="2807970" h="9525">
                  <a:moveTo>
                    <a:pt x="466356" y="0"/>
                  </a:moveTo>
                  <a:lnTo>
                    <a:pt x="456831" y="0"/>
                  </a:lnTo>
                  <a:lnTo>
                    <a:pt x="456831" y="9525"/>
                  </a:lnTo>
                  <a:lnTo>
                    <a:pt x="466356" y="9525"/>
                  </a:lnTo>
                  <a:lnTo>
                    <a:pt x="466356" y="0"/>
                  </a:lnTo>
                  <a:close/>
                </a:path>
                <a:path w="2807970" h="9525">
                  <a:moveTo>
                    <a:pt x="523455" y="0"/>
                  </a:moveTo>
                  <a:lnTo>
                    <a:pt x="513943" y="0"/>
                  </a:lnTo>
                  <a:lnTo>
                    <a:pt x="513943" y="9525"/>
                  </a:lnTo>
                  <a:lnTo>
                    <a:pt x="523455" y="9525"/>
                  </a:lnTo>
                  <a:lnTo>
                    <a:pt x="523455" y="0"/>
                  </a:lnTo>
                  <a:close/>
                </a:path>
                <a:path w="2807970" h="9525">
                  <a:moveTo>
                    <a:pt x="580567" y="0"/>
                  </a:moveTo>
                  <a:lnTo>
                    <a:pt x="571042" y="0"/>
                  </a:lnTo>
                  <a:lnTo>
                    <a:pt x="571042" y="9525"/>
                  </a:lnTo>
                  <a:lnTo>
                    <a:pt x="580567" y="9525"/>
                  </a:lnTo>
                  <a:lnTo>
                    <a:pt x="580567" y="0"/>
                  </a:lnTo>
                  <a:close/>
                </a:path>
                <a:path w="2807970" h="9525">
                  <a:moveTo>
                    <a:pt x="637667" y="0"/>
                  </a:moveTo>
                  <a:lnTo>
                    <a:pt x="628154" y="0"/>
                  </a:lnTo>
                  <a:lnTo>
                    <a:pt x="628154" y="9525"/>
                  </a:lnTo>
                  <a:lnTo>
                    <a:pt x="637667" y="9525"/>
                  </a:lnTo>
                  <a:lnTo>
                    <a:pt x="637667" y="0"/>
                  </a:lnTo>
                  <a:close/>
                </a:path>
                <a:path w="2807970" h="9525">
                  <a:moveTo>
                    <a:pt x="694778" y="0"/>
                  </a:moveTo>
                  <a:lnTo>
                    <a:pt x="685253" y="0"/>
                  </a:lnTo>
                  <a:lnTo>
                    <a:pt x="685253" y="9525"/>
                  </a:lnTo>
                  <a:lnTo>
                    <a:pt x="694778" y="9525"/>
                  </a:lnTo>
                  <a:lnTo>
                    <a:pt x="694778" y="0"/>
                  </a:lnTo>
                  <a:close/>
                </a:path>
                <a:path w="2807970" h="9525">
                  <a:moveTo>
                    <a:pt x="751878" y="0"/>
                  </a:moveTo>
                  <a:lnTo>
                    <a:pt x="742365" y="0"/>
                  </a:lnTo>
                  <a:lnTo>
                    <a:pt x="742365" y="9525"/>
                  </a:lnTo>
                  <a:lnTo>
                    <a:pt x="751878" y="9525"/>
                  </a:lnTo>
                  <a:lnTo>
                    <a:pt x="751878" y="0"/>
                  </a:lnTo>
                  <a:close/>
                </a:path>
                <a:path w="2807970" h="9525">
                  <a:moveTo>
                    <a:pt x="808990" y="0"/>
                  </a:moveTo>
                  <a:lnTo>
                    <a:pt x="799465" y="0"/>
                  </a:lnTo>
                  <a:lnTo>
                    <a:pt x="799465" y="9525"/>
                  </a:lnTo>
                  <a:lnTo>
                    <a:pt x="808990" y="9525"/>
                  </a:lnTo>
                  <a:lnTo>
                    <a:pt x="808990" y="0"/>
                  </a:lnTo>
                  <a:close/>
                </a:path>
                <a:path w="2807970" h="9525">
                  <a:moveTo>
                    <a:pt x="866089" y="0"/>
                  </a:moveTo>
                  <a:lnTo>
                    <a:pt x="856576" y="0"/>
                  </a:lnTo>
                  <a:lnTo>
                    <a:pt x="856576" y="9525"/>
                  </a:lnTo>
                  <a:lnTo>
                    <a:pt x="866089" y="9525"/>
                  </a:lnTo>
                  <a:lnTo>
                    <a:pt x="866089" y="0"/>
                  </a:lnTo>
                  <a:close/>
                </a:path>
                <a:path w="2807970" h="9525">
                  <a:moveTo>
                    <a:pt x="923201" y="0"/>
                  </a:moveTo>
                  <a:lnTo>
                    <a:pt x="913676" y="0"/>
                  </a:lnTo>
                  <a:lnTo>
                    <a:pt x="913676" y="9525"/>
                  </a:lnTo>
                  <a:lnTo>
                    <a:pt x="923201" y="9525"/>
                  </a:lnTo>
                  <a:lnTo>
                    <a:pt x="923201" y="0"/>
                  </a:lnTo>
                  <a:close/>
                </a:path>
                <a:path w="2807970" h="9525">
                  <a:moveTo>
                    <a:pt x="980300" y="0"/>
                  </a:moveTo>
                  <a:lnTo>
                    <a:pt x="970788" y="0"/>
                  </a:lnTo>
                  <a:lnTo>
                    <a:pt x="970788" y="9525"/>
                  </a:lnTo>
                  <a:lnTo>
                    <a:pt x="980300" y="9525"/>
                  </a:lnTo>
                  <a:lnTo>
                    <a:pt x="980300" y="0"/>
                  </a:lnTo>
                  <a:close/>
                </a:path>
                <a:path w="2807970" h="9525">
                  <a:moveTo>
                    <a:pt x="1037412" y="0"/>
                  </a:moveTo>
                  <a:lnTo>
                    <a:pt x="1027887" y="0"/>
                  </a:lnTo>
                  <a:lnTo>
                    <a:pt x="1027887" y="9525"/>
                  </a:lnTo>
                  <a:lnTo>
                    <a:pt x="1037412" y="9525"/>
                  </a:lnTo>
                  <a:lnTo>
                    <a:pt x="1037412" y="0"/>
                  </a:lnTo>
                  <a:close/>
                </a:path>
                <a:path w="2807970" h="9525">
                  <a:moveTo>
                    <a:pt x="1094511" y="0"/>
                  </a:moveTo>
                  <a:lnTo>
                    <a:pt x="1084999" y="0"/>
                  </a:lnTo>
                  <a:lnTo>
                    <a:pt x="1084999" y="9525"/>
                  </a:lnTo>
                  <a:lnTo>
                    <a:pt x="1094511" y="9525"/>
                  </a:lnTo>
                  <a:lnTo>
                    <a:pt x="1094511" y="0"/>
                  </a:lnTo>
                  <a:close/>
                </a:path>
                <a:path w="2807970" h="9525">
                  <a:moveTo>
                    <a:pt x="1151623" y="0"/>
                  </a:moveTo>
                  <a:lnTo>
                    <a:pt x="1142098" y="0"/>
                  </a:lnTo>
                  <a:lnTo>
                    <a:pt x="1142098" y="9525"/>
                  </a:lnTo>
                  <a:lnTo>
                    <a:pt x="1151623" y="9525"/>
                  </a:lnTo>
                  <a:lnTo>
                    <a:pt x="1151623" y="0"/>
                  </a:lnTo>
                  <a:close/>
                </a:path>
                <a:path w="2807970" h="9525">
                  <a:moveTo>
                    <a:pt x="1208722" y="0"/>
                  </a:moveTo>
                  <a:lnTo>
                    <a:pt x="1199210" y="0"/>
                  </a:lnTo>
                  <a:lnTo>
                    <a:pt x="1199210" y="9525"/>
                  </a:lnTo>
                  <a:lnTo>
                    <a:pt x="1208722" y="9525"/>
                  </a:lnTo>
                  <a:lnTo>
                    <a:pt x="1208722" y="0"/>
                  </a:lnTo>
                  <a:close/>
                </a:path>
                <a:path w="2807970" h="9525">
                  <a:moveTo>
                    <a:pt x="1265834" y="0"/>
                  </a:moveTo>
                  <a:lnTo>
                    <a:pt x="1256309" y="0"/>
                  </a:lnTo>
                  <a:lnTo>
                    <a:pt x="1256309" y="9525"/>
                  </a:lnTo>
                  <a:lnTo>
                    <a:pt x="1265834" y="9525"/>
                  </a:lnTo>
                  <a:lnTo>
                    <a:pt x="1265834" y="0"/>
                  </a:lnTo>
                  <a:close/>
                </a:path>
                <a:path w="2807970" h="9525">
                  <a:moveTo>
                    <a:pt x="1322933" y="0"/>
                  </a:moveTo>
                  <a:lnTo>
                    <a:pt x="1313421" y="0"/>
                  </a:lnTo>
                  <a:lnTo>
                    <a:pt x="1313421" y="9525"/>
                  </a:lnTo>
                  <a:lnTo>
                    <a:pt x="1322933" y="9525"/>
                  </a:lnTo>
                  <a:lnTo>
                    <a:pt x="1322933" y="0"/>
                  </a:lnTo>
                  <a:close/>
                </a:path>
                <a:path w="2807970" h="9525">
                  <a:moveTo>
                    <a:pt x="1380045" y="0"/>
                  </a:moveTo>
                  <a:lnTo>
                    <a:pt x="1370520" y="0"/>
                  </a:lnTo>
                  <a:lnTo>
                    <a:pt x="1370520" y="9525"/>
                  </a:lnTo>
                  <a:lnTo>
                    <a:pt x="1380045" y="9525"/>
                  </a:lnTo>
                  <a:lnTo>
                    <a:pt x="1380045" y="0"/>
                  </a:lnTo>
                  <a:close/>
                </a:path>
                <a:path w="2807970" h="9525">
                  <a:moveTo>
                    <a:pt x="1437144" y="0"/>
                  </a:moveTo>
                  <a:lnTo>
                    <a:pt x="1427632" y="0"/>
                  </a:lnTo>
                  <a:lnTo>
                    <a:pt x="1427632" y="9525"/>
                  </a:lnTo>
                  <a:lnTo>
                    <a:pt x="1437144" y="9525"/>
                  </a:lnTo>
                  <a:lnTo>
                    <a:pt x="1437144" y="0"/>
                  </a:lnTo>
                  <a:close/>
                </a:path>
                <a:path w="2807970" h="9525">
                  <a:moveTo>
                    <a:pt x="1494256" y="0"/>
                  </a:moveTo>
                  <a:lnTo>
                    <a:pt x="1484731" y="0"/>
                  </a:lnTo>
                  <a:lnTo>
                    <a:pt x="1484731" y="9525"/>
                  </a:lnTo>
                  <a:lnTo>
                    <a:pt x="1494256" y="9525"/>
                  </a:lnTo>
                  <a:lnTo>
                    <a:pt x="1494256" y="0"/>
                  </a:lnTo>
                  <a:close/>
                </a:path>
                <a:path w="2807970" h="9525">
                  <a:moveTo>
                    <a:pt x="1551355" y="0"/>
                  </a:moveTo>
                  <a:lnTo>
                    <a:pt x="1541843" y="0"/>
                  </a:lnTo>
                  <a:lnTo>
                    <a:pt x="1541843" y="9525"/>
                  </a:lnTo>
                  <a:lnTo>
                    <a:pt x="1551355" y="9525"/>
                  </a:lnTo>
                  <a:lnTo>
                    <a:pt x="1551355" y="0"/>
                  </a:lnTo>
                  <a:close/>
                </a:path>
                <a:path w="2807970" h="9525">
                  <a:moveTo>
                    <a:pt x="1608467" y="0"/>
                  </a:moveTo>
                  <a:lnTo>
                    <a:pt x="1598942" y="0"/>
                  </a:lnTo>
                  <a:lnTo>
                    <a:pt x="1598942" y="9525"/>
                  </a:lnTo>
                  <a:lnTo>
                    <a:pt x="1608467" y="9525"/>
                  </a:lnTo>
                  <a:lnTo>
                    <a:pt x="1608467" y="0"/>
                  </a:lnTo>
                  <a:close/>
                </a:path>
                <a:path w="2807970" h="9525">
                  <a:moveTo>
                    <a:pt x="1665566" y="0"/>
                  </a:moveTo>
                  <a:lnTo>
                    <a:pt x="1656054" y="0"/>
                  </a:lnTo>
                  <a:lnTo>
                    <a:pt x="1656054" y="9525"/>
                  </a:lnTo>
                  <a:lnTo>
                    <a:pt x="1665566" y="9525"/>
                  </a:lnTo>
                  <a:lnTo>
                    <a:pt x="1665566" y="0"/>
                  </a:lnTo>
                  <a:close/>
                </a:path>
                <a:path w="2807970" h="9525">
                  <a:moveTo>
                    <a:pt x="1722678" y="0"/>
                  </a:moveTo>
                  <a:lnTo>
                    <a:pt x="1713153" y="0"/>
                  </a:lnTo>
                  <a:lnTo>
                    <a:pt x="1713153" y="9525"/>
                  </a:lnTo>
                  <a:lnTo>
                    <a:pt x="1722678" y="9525"/>
                  </a:lnTo>
                  <a:lnTo>
                    <a:pt x="1722678" y="0"/>
                  </a:lnTo>
                  <a:close/>
                </a:path>
                <a:path w="2807970" h="9525">
                  <a:moveTo>
                    <a:pt x="1779778" y="0"/>
                  </a:moveTo>
                  <a:lnTo>
                    <a:pt x="1770265" y="0"/>
                  </a:lnTo>
                  <a:lnTo>
                    <a:pt x="1770265" y="9525"/>
                  </a:lnTo>
                  <a:lnTo>
                    <a:pt x="1779778" y="9525"/>
                  </a:lnTo>
                  <a:lnTo>
                    <a:pt x="1779778" y="0"/>
                  </a:lnTo>
                  <a:close/>
                </a:path>
                <a:path w="2807970" h="9525">
                  <a:moveTo>
                    <a:pt x="1836889" y="0"/>
                  </a:moveTo>
                  <a:lnTo>
                    <a:pt x="1827364" y="0"/>
                  </a:lnTo>
                  <a:lnTo>
                    <a:pt x="1827364" y="9525"/>
                  </a:lnTo>
                  <a:lnTo>
                    <a:pt x="1836889" y="9525"/>
                  </a:lnTo>
                  <a:lnTo>
                    <a:pt x="1836889" y="0"/>
                  </a:lnTo>
                  <a:close/>
                </a:path>
                <a:path w="2807970" h="9525">
                  <a:moveTo>
                    <a:pt x="1893989" y="0"/>
                  </a:moveTo>
                  <a:lnTo>
                    <a:pt x="1884476" y="0"/>
                  </a:lnTo>
                  <a:lnTo>
                    <a:pt x="1884476" y="9525"/>
                  </a:lnTo>
                  <a:lnTo>
                    <a:pt x="1893989" y="9525"/>
                  </a:lnTo>
                  <a:lnTo>
                    <a:pt x="1893989" y="0"/>
                  </a:lnTo>
                  <a:close/>
                </a:path>
                <a:path w="2807970" h="9525">
                  <a:moveTo>
                    <a:pt x="1951088" y="0"/>
                  </a:moveTo>
                  <a:lnTo>
                    <a:pt x="1941576" y="0"/>
                  </a:lnTo>
                  <a:lnTo>
                    <a:pt x="1941576" y="9525"/>
                  </a:lnTo>
                  <a:lnTo>
                    <a:pt x="1951088" y="9525"/>
                  </a:lnTo>
                  <a:lnTo>
                    <a:pt x="1951088" y="0"/>
                  </a:lnTo>
                  <a:close/>
                </a:path>
                <a:path w="2807970" h="9525">
                  <a:moveTo>
                    <a:pt x="2008200" y="0"/>
                  </a:moveTo>
                  <a:lnTo>
                    <a:pt x="1998687" y="0"/>
                  </a:lnTo>
                  <a:lnTo>
                    <a:pt x="1998687" y="9525"/>
                  </a:lnTo>
                  <a:lnTo>
                    <a:pt x="2008200" y="9525"/>
                  </a:lnTo>
                  <a:lnTo>
                    <a:pt x="2008200" y="0"/>
                  </a:lnTo>
                  <a:close/>
                </a:path>
                <a:path w="2807970" h="9525">
                  <a:moveTo>
                    <a:pt x="2065299" y="0"/>
                  </a:moveTo>
                  <a:lnTo>
                    <a:pt x="2055787" y="0"/>
                  </a:lnTo>
                  <a:lnTo>
                    <a:pt x="2055787" y="9525"/>
                  </a:lnTo>
                  <a:lnTo>
                    <a:pt x="2065299" y="9525"/>
                  </a:lnTo>
                  <a:lnTo>
                    <a:pt x="2065299" y="0"/>
                  </a:lnTo>
                  <a:close/>
                </a:path>
                <a:path w="2807970" h="9525">
                  <a:moveTo>
                    <a:pt x="2122411" y="0"/>
                  </a:moveTo>
                  <a:lnTo>
                    <a:pt x="2112899" y="0"/>
                  </a:lnTo>
                  <a:lnTo>
                    <a:pt x="2112899" y="9525"/>
                  </a:lnTo>
                  <a:lnTo>
                    <a:pt x="2122411" y="9525"/>
                  </a:lnTo>
                  <a:lnTo>
                    <a:pt x="2122411" y="0"/>
                  </a:lnTo>
                  <a:close/>
                </a:path>
                <a:path w="2807970" h="9525">
                  <a:moveTo>
                    <a:pt x="2179510" y="0"/>
                  </a:moveTo>
                  <a:lnTo>
                    <a:pt x="2169998" y="0"/>
                  </a:lnTo>
                  <a:lnTo>
                    <a:pt x="2169998" y="9525"/>
                  </a:lnTo>
                  <a:lnTo>
                    <a:pt x="2179510" y="9525"/>
                  </a:lnTo>
                  <a:lnTo>
                    <a:pt x="2179510" y="0"/>
                  </a:lnTo>
                  <a:close/>
                </a:path>
                <a:path w="2807970" h="9525">
                  <a:moveTo>
                    <a:pt x="2236622" y="0"/>
                  </a:moveTo>
                  <a:lnTo>
                    <a:pt x="2227097" y="0"/>
                  </a:lnTo>
                  <a:lnTo>
                    <a:pt x="2227097" y="9525"/>
                  </a:lnTo>
                  <a:lnTo>
                    <a:pt x="2236622" y="9525"/>
                  </a:lnTo>
                  <a:lnTo>
                    <a:pt x="2236622" y="0"/>
                  </a:lnTo>
                  <a:close/>
                </a:path>
                <a:path w="2807970" h="9525">
                  <a:moveTo>
                    <a:pt x="2293721" y="0"/>
                  </a:moveTo>
                  <a:lnTo>
                    <a:pt x="2284209" y="0"/>
                  </a:lnTo>
                  <a:lnTo>
                    <a:pt x="2284209" y="9525"/>
                  </a:lnTo>
                  <a:lnTo>
                    <a:pt x="2293721" y="9525"/>
                  </a:lnTo>
                  <a:lnTo>
                    <a:pt x="2293721" y="0"/>
                  </a:lnTo>
                  <a:close/>
                </a:path>
                <a:path w="2807970" h="9525">
                  <a:moveTo>
                    <a:pt x="2350833" y="0"/>
                  </a:moveTo>
                  <a:lnTo>
                    <a:pt x="2341308" y="0"/>
                  </a:lnTo>
                  <a:lnTo>
                    <a:pt x="2341308" y="9525"/>
                  </a:lnTo>
                  <a:lnTo>
                    <a:pt x="2350833" y="9525"/>
                  </a:lnTo>
                  <a:lnTo>
                    <a:pt x="2350833" y="0"/>
                  </a:lnTo>
                  <a:close/>
                </a:path>
                <a:path w="2807970" h="9525">
                  <a:moveTo>
                    <a:pt x="2407932" y="0"/>
                  </a:moveTo>
                  <a:lnTo>
                    <a:pt x="2398420" y="0"/>
                  </a:lnTo>
                  <a:lnTo>
                    <a:pt x="2398420" y="9525"/>
                  </a:lnTo>
                  <a:lnTo>
                    <a:pt x="2407932" y="9525"/>
                  </a:lnTo>
                  <a:lnTo>
                    <a:pt x="2407932" y="0"/>
                  </a:lnTo>
                  <a:close/>
                </a:path>
                <a:path w="2807970" h="9525">
                  <a:moveTo>
                    <a:pt x="2465044" y="0"/>
                  </a:moveTo>
                  <a:lnTo>
                    <a:pt x="2455519" y="0"/>
                  </a:lnTo>
                  <a:lnTo>
                    <a:pt x="2455519" y="9525"/>
                  </a:lnTo>
                  <a:lnTo>
                    <a:pt x="2465044" y="9525"/>
                  </a:lnTo>
                  <a:lnTo>
                    <a:pt x="2465044" y="0"/>
                  </a:lnTo>
                  <a:close/>
                </a:path>
                <a:path w="2807970" h="9525">
                  <a:moveTo>
                    <a:pt x="2522143" y="0"/>
                  </a:moveTo>
                  <a:lnTo>
                    <a:pt x="2512631" y="0"/>
                  </a:lnTo>
                  <a:lnTo>
                    <a:pt x="2512631" y="9525"/>
                  </a:lnTo>
                  <a:lnTo>
                    <a:pt x="2522143" y="9525"/>
                  </a:lnTo>
                  <a:lnTo>
                    <a:pt x="2522143" y="0"/>
                  </a:lnTo>
                  <a:close/>
                </a:path>
                <a:path w="2807970" h="9525">
                  <a:moveTo>
                    <a:pt x="2579255" y="0"/>
                  </a:moveTo>
                  <a:lnTo>
                    <a:pt x="2569730" y="0"/>
                  </a:lnTo>
                  <a:lnTo>
                    <a:pt x="2569730" y="9525"/>
                  </a:lnTo>
                  <a:lnTo>
                    <a:pt x="2579255" y="9525"/>
                  </a:lnTo>
                  <a:lnTo>
                    <a:pt x="2579255" y="0"/>
                  </a:lnTo>
                  <a:close/>
                </a:path>
                <a:path w="2807970" h="9525">
                  <a:moveTo>
                    <a:pt x="2636355" y="0"/>
                  </a:moveTo>
                  <a:lnTo>
                    <a:pt x="2626842" y="0"/>
                  </a:lnTo>
                  <a:lnTo>
                    <a:pt x="2626842" y="9525"/>
                  </a:lnTo>
                  <a:lnTo>
                    <a:pt x="2636355" y="9525"/>
                  </a:lnTo>
                  <a:lnTo>
                    <a:pt x="2636355" y="0"/>
                  </a:lnTo>
                  <a:close/>
                </a:path>
                <a:path w="2807970" h="9525">
                  <a:moveTo>
                    <a:pt x="2693466" y="0"/>
                  </a:moveTo>
                  <a:lnTo>
                    <a:pt x="2683941" y="0"/>
                  </a:lnTo>
                  <a:lnTo>
                    <a:pt x="2683941" y="9525"/>
                  </a:lnTo>
                  <a:lnTo>
                    <a:pt x="2693466" y="9525"/>
                  </a:lnTo>
                  <a:lnTo>
                    <a:pt x="2693466" y="0"/>
                  </a:lnTo>
                  <a:close/>
                </a:path>
                <a:path w="2807970" h="9525">
                  <a:moveTo>
                    <a:pt x="2750566" y="0"/>
                  </a:moveTo>
                  <a:lnTo>
                    <a:pt x="2741053" y="0"/>
                  </a:lnTo>
                  <a:lnTo>
                    <a:pt x="2741053" y="9525"/>
                  </a:lnTo>
                  <a:lnTo>
                    <a:pt x="2750566" y="9525"/>
                  </a:lnTo>
                  <a:lnTo>
                    <a:pt x="2750566" y="0"/>
                  </a:lnTo>
                  <a:close/>
                </a:path>
                <a:path w="2807970" h="9525">
                  <a:moveTo>
                    <a:pt x="2807678" y="0"/>
                  </a:moveTo>
                  <a:lnTo>
                    <a:pt x="2798153" y="0"/>
                  </a:lnTo>
                  <a:lnTo>
                    <a:pt x="2798153" y="9525"/>
                  </a:lnTo>
                  <a:lnTo>
                    <a:pt x="2807678" y="9525"/>
                  </a:lnTo>
                  <a:lnTo>
                    <a:pt x="2807678" y="0"/>
                  </a:lnTo>
                  <a:close/>
                </a:path>
              </a:pathLst>
            </a:custGeom>
            <a:solidFill>
              <a:srgbClr val="C7C6C3"/>
            </a:solidFill>
          </p:spPr>
          <p:txBody>
            <a:bodyPr wrap="square" lIns="0" tIns="0" rIns="0" bIns="0" rtlCol="0"/>
            <a:lstStyle/>
            <a:p>
              <a:endParaRPr/>
            </a:p>
          </p:txBody>
        </p:sp>
      </p:grpSp>
      <p:sp>
        <p:nvSpPr>
          <p:cNvPr id="16" name="object 16"/>
          <p:cNvSpPr txBox="1"/>
          <p:nvPr/>
        </p:nvSpPr>
        <p:spPr>
          <a:xfrm>
            <a:off x="697107" y="2322410"/>
            <a:ext cx="1898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1M</a:t>
            </a:r>
            <a:endParaRPr sz="900">
              <a:latin typeface="Segoe UI"/>
              <a:cs typeface="Segoe UI"/>
            </a:endParaRPr>
          </a:p>
        </p:txBody>
      </p:sp>
      <p:sp>
        <p:nvSpPr>
          <p:cNvPr id="17" name="object 17"/>
          <p:cNvSpPr txBox="1"/>
          <p:nvPr/>
        </p:nvSpPr>
        <p:spPr>
          <a:xfrm>
            <a:off x="697107" y="1658084"/>
            <a:ext cx="1898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2M</a:t>
            </a:r>
            <a:endParaRPr sz="900">
              <a:latin typeface="Segoe UI"/>
              <a:cs typeface="Segoe UI"/>
            </a:endParaRPr>
          </a:p>
        </p:txBody>
      </p:sp>
      <p:sp>
        <p:nvSpPr>
          <p:cNvPr id="18" name="object 18"/>
          <p:cNvSpPr txBox="1"/>
          <p:nvPr/>
        </p:nvSpPr>
        <p:spPr>
          <a:xfrm>
            <a:off x="6433482" y="3866413"/>
            <a:ext cx="408940" cy="208279"/>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252423"/>
                </a:solidFill>
                <a:latin typeface="Trebuchet MS"/>
                <a:cs typeface="Trebuchet MS"/>
              </a:rPr>
              <a:t>STATE</a:t>
            </a:r>
            <a:endParaRPr sz="1200">
              <a:latin typeface="Trebuchet MS"/>
              <a:cs typeface="Trebuchet MS"/>
            </a:endParaRPr>
          </a:p>
        </p:txBody>
      </p:sp>
      <p:sp>
        <p:nvSpPr>
          <p:cNvPr id="20" name="object 20"/>
          <p:cNvSpPr txBox="1"/>
          <p:nvPr/>
        </p:nvSpPr>
        <p:spPr>
          <a:xfrm rot="19500000">
            <a:off x="283462" y="3354738"/>
            <a:ext cx="84244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MADHYA</a:t>
            </a:r>
            <a:r>
              <a:rPr sz="800" b="1" spc="-30" dirty="0">
                <a:solidFill>
                  <a:srgbClr val="605D5C"/>
                </a:solidFill>
                <a:latin typeface="Segoe UI"/>
                <a:cs typeface="Segoe UI"/>
              </a:rPr>
              <a:t> </a:t>
            </a:r>
            <a:r>
              <a:rPr sz="800" b="1" spc="-20" dirty="0">
                <a:solidFill>
                  <a:srgbClr val="605D5C"/>
                </a:solidFill>
                <a:latin typeface="Segoe UI"/>
                <a:cs typeface="Segoe UI"/>
              </a:rPr>
              <a:t>PRAD…</a:t>
            </a:r>
            <a:endParaRPr sz="800">
              <a:latin typeface="Segoe UI"/>
              <a:cs typeface="Segoe UI"/>
            </a:endParaRPr>
          </a:p>
        </p:txBody>
      </p:sp>
      <p:sp>
        <p:nvSpPr>
          <p:cNvPr id="21" name="object 21"/>
          <p:cNvSpPr txBox="1"/>
          <p:nvPr/>
        </p:nvSpPr>
        <p:spPr>
          <a:xfrm rot="19500000">
            <a:off x="747774" y="3295602"/>
            <a:ext cx="638687"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JHARKHAND</a:t>
            </a:r>
            <a:endParaRPr sz="800">
              <a:latin typeface="Segoe UI"/>
              <a:cs typeface="Segoe UI"/>
            </a:endParaRPr>
          </a:p>
        </p:txBody>
      </p:sp>
      <p:sp>
        <p:nvSpPr>
          <p:cNvPr id="22" name="object 22"/>
          <p:cNvSpPr txBox="1"/>
          <p:nvPr/>
        </p:nvSpPr>
        <p:spPr>
          <a:xfrm rot="19500000">
            <a:off x="1045090" y="3289432"/>
            <a:ext cx="617382" cy="101600"/>
          </a:xfrm>
          <a:prstGeom prst="rect">
            <a:avLst/>
          </a:prstGeom>
        </p:spPr>
        <p:txBody>
          <a:bodyPr vert="horz" wrap="square" lIns="0" tIns="0" rIns="0" bIns="0" rtlCol="0">
            <a:spAutoFit/>
          </a:bodyPr>
          <a:lstStyle/>
          <a:p>
            <a:pPr>
              <a:lnSpc>
                <a:spcPts val="800"/>
              </a:lnSpc>
            </a:pPr>
            <a:r>
              <a:rPr sz="800" b="1" spc="-30" dirty="0">
                <a:solidFill>
                  <a:srgbClr val="605D5C"/>
                </a:solidFill>
                <a:latin typeface="Segoe UI"/>
                <a:cs typeface="Segoe UI"/>
              </a:rPr>
              <a:t>KARNATAKA</a:t>
            </a:r>
            <a:endParaRPr sz="800">
              <a:latin typeface="Segoe UI"/>
              <a:cs typeface="Segoe UI"/>
            </a:endParaRPr>
          </a:p>
        </p:txBody>
      </p:sp>
      <p:sp>
        <p:nvSpPr>
          <p:cNvPr id="23" name="object 23"/>
          <p:cNvSpPr txBox="1"/>
          <p:nvPr/>
        </p:nvSpPr>
        <p:spPr>
          <a:xfrm rot="19500000">
            <a:off x="1588470" y="3204489"/>
            <a:ext cx="329129"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BIHAR</a:t>
            </a:r>
            <a:endParaRPr sz="800">
              <a:latin typeface="Segoe UI"/>
              <a:cs typeface="Segoe UI"/>
            </a:endParaRPr>
          </a:p>
        </p:txBody>
      </p:sp>
      <p:sp>
        <p:nvSpPr>
          <p:cNvPr id="24" name="object 24"/>
          <p:cNvSpPr txBox="1"/>
          <p:nvPr/>
        </p:nvSpPr>
        <p:spPr>
          <a:xfrm rot="19500000">
            <a:off x="1413221" y="3348881"/>
            <a:ext cx="822275"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UTTAR</a:t>
            </a:r>
            <a:r>
              <a:rPr sz="800" b="1" spc="-30"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25" name="object 25"/>
          <p:cNvSpPr txBox="1"/>
          <p:nvPr/>
        </p:nvSpPr>
        <p:spPr>
          <a:xfrm rot="19500000">
            <a:off x="1857057" y="3296271"/>
            <a:ext cx="640568"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TAMIL</a:t>
            </a:r>
            <a:r>
              <a:rPr sz="800" b="1" spc="-40" dirty="0">
                <a:solidFill>
                  <a:srgbClr val="605D5C"/>
                </a:solidFill>
                <a:latin typeface="Segoe UI"/>
                <a:cs typeface="Segoe UI"/>
              </a:rPr>
              <a:t> </a:t>
            </a:r>
            <a:r>
              <a:rPr sz="800" b="1" spc="-20" dirty="0">
                <a:solidFill>
                  <a:srgbClr val="605D5C"/>
                </a:solidFill>
                <a:latin typeface="Segoe UI"/>
                <a:cs typeface="Segoe UI"/>
              </a:rPr>
              <a:t>NADU</a:t>
            </a:r>
            <a:endParaRPr sz="800">
              <a:latin typeface="Segoe UI"/>
              <a:cs typeface="Segoe UI"/>
            </a:endParaRPr>
          </a:p>
        </p:txBody>
      </p:sp>
      <p:sp>
        <p:nvSpPr>
          <p:cNvPr id="26" name="object 26"/>
          <p:cNvSpPr txBox="1"/>
          <p:nvPr/>
        </p:nvSpPr>
        <p:spPr>
          <a:xfrm rot="19500000">
            <a:off x="2385590" y="3216202"/>
            <a:ext cx="367998" cy="101600"/>
          </a:xfrm>
          <a:prstGeom prst="rect">
            <a:avLst/>
          </a:prstGeom>
        </p:spPr>
        <p:txBody>
          <a:bodyPr vert="horz" wrap="square" lIns="0" tIns="0" rIns="0" bIns="0" rtlCol="0">
            <a:spAutoFit/>
          </a:bodyPr>
          <a:lstStyle/>
          <a:p>
            <a:pPr>
              <a:lnSpc>
                <a:spcPts val="800"/>
              </a:lnSpc>
            </a:pPr>
            <a:r>
              <a:rPr sz="800" b="1" spc="-20" dirty="0">
                <a:solidFill>
                  <a:srgbClr val="605D5C"/>
                </a:solidFill>
                <a:latin typeface="Segoe UI"/>
                <a:cs typeface="Segoe UI"/>
              </a:rPr>
              <a:t>ASSAM</a:t>
            </a:r>
            <a:endParaRPr sz="800">
              <a:latin typeface="Segoe UI"/>
              <a:cs typeface="Segoe UI"/>
            </a:endParaRPr>
          </a:p>
        </p:txBody>
      </p:sp>
      <p:sp>
        <p:nvSpPr>
          <p:cNvPr id="27" name="object 27"/>
          <p:cNvSpPr txBox="1"/>
          <p:nvPr/>
        </p:nvSpPr>
        <p:spPr>
          <a:xfrm rot="19500000">
            <a:off x="2140819" y="3382397"/>
            <a:ext cx="938331"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ANDHRA</a:t>
            </a:r>
            <a:r>
              <a:rPr sz="800" b="1" spc="-45"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28" name="object 28"/>
          <p:cNvSpPr txBox="1"/>
          <p:nvPr/>
        </p:nvSpPr>
        <p:spPr>
          <a:xfrm rot="19500000">
            <a:off x="2719419" y="3287095"/>
            <a:ext cx="609241"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RAJASTHAN</a:t>
            </a:r>
            <a:endParaRPr sz="800">
              <a:latin typeface="Segoe UI"/>
              <a:cs typeface="Segoe UI"/>
            </a:endParaRPr>
          </a:p>
        </p:txBody>
      </p:sp>
      <p:sp>
        <p:nvSpPr>
          <p:cNvPr id="29" name="object 29"/>
          <p:cNvSpPr txBox="1"/>
          <p:nvPr/>
        </p:nvSpPr>
        <p:spPr>
          <a:xfrm rot="19500000">
            <a:off x="2828893" y="3340488"/>
            <a:ext cx="793298"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MAHARASHTRA</a:t>
            </a:r>
            <a:endParaRPr sz="800">
              <a:latin typeface="Segoe UI"/>
              <a:cs typeface="Segoe UI"/>
            </a:endParaRPr>
          </a:p>
        </p:txBody>
      </p:sp>
      <p:sp>
        <p:nvSpPr>
          <p:cNvPr id="30" name="object 30"/>
          <p:cNvSpPr txBox="1"/>
          <p:nvPr/>
        </p:nvSpPr>
        <p:spPr>
          <a:xfrm rot="19500000">
            <a:off x="3112500" y="3338622"/>
            <a:ext cx="787000"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CHHATTISGARH</a:t>
            </a:r>
            <a:endParaRPr sz="800">
              <a:latin typeface="Segoe UI"/>
              <a:cs typeface="Segoe UI"/>
            </a:endParaRPr>
          </a:p>
        </p:txBody>
      </p:sp>
      <p:sp>
        <p:nvSpPr>
          <p:cNvPr id="31" name="object 31"/>
          <p:cNvSpPr txBox="1"/>
          <p:nvPr/>
        </p:nvSpPr>
        <p:spPr>
          <a:xfrm rot="19500000">
            <a:off x="3748563" y="3224610"/>
            <a:ext cx="396155"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KERALA</a:t>
            </a:r>
            <a:endParaRPr sz="800">
              <a:latin typeface="Segoe UI"/>
              <a:cs typeface="Segoe UI"/>
            </a:endParaRPr>
          </a:p>
        </p:txBody>
      </p:sp>
      <p:sp>
        <p:nvSpPr>
          <p:cNvPr id="32" name="object 32"/>
          <p:cNvSpPr txBox="1"/>
          <p:nvPr/>
        </p:nvSpPr>
        <p:spPr>
          <a:xfrm rot="19500000">
            <a:off x="4020140" y="3226619"/>
            <a:ext cx="402910"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ODISHA</a:t>
            </a:r>
            <a:endParaRPr sz="800">
              <a:latin typeface="Segoe UI"/>
              <a:cs typeface="Segoe UI"/>
            </a:endParaRPr>
          </a:p>
        </p:txBody>
      </p:sp>
      <p:sp>
        <p:nvSpPr>
          <p:cNvPr id="33" name="object 33"/>
          <p:cNvSpPr txBox="1"/>
          <p:nvPr/>
        </p:nvSpPr>
        <p:spPr>
          <a:xfrm rot="19500000">
            <a:off x="4096431" y="3290899"/>
            <a:ext cx="62239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TELANGANA</a:t>
            </a:r>
            <a:endParaRPr sz="800">
              <a:latin typeface="Segoe UI"/>
              <a:cs typeface="Segoe UI"/>
            </a:endParaRPr>
          </a:p>
        </p:txBody>
      </p:sp>
      <p:sp>
        <p:nvSpPr>
          <p:cNvPr id="34" name="object 34"/>
          <p:cNvSpPr txBox="1"/>
          <p:nvPr/>
        </p:nvSpPr>
        <p:spPr>
          <a:xfrm rot="19500000">
            <a:off x="4538769" y="3238517"/>
            <a:ext cx="44297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TRIPURA</a:t>
            </a:r>
            <a:endParaRPr sz="800">
              <a:latin typeface="Segoe UI"/>
              <a:cs typeface="Segoe UI"/>
            </a:endParaRPr>
          </a:p>
        </p:txBody>
      </p:sp>
      <p:sp>
        <p:nvSpPr>
          <p:cNvPr id="35" name="object 35"/>
          <p:cNvSpPr txBox="1"/>
          <p:nvPr/>
        </p:nvSpPr>
        <p:spPr>
          <a:xfrm rot="19500000">
            <a:off x="4802304" y="3243063"/>
            <a:ext cx="458440" cy="101600"/>
          </a:xfrm>
          <a:prstGeom prst="rect">
            <a:avLst/>
          </a:prstGeom>
        </p:spPr>
        <p:txBody>
          <a:bodyPr vert="horz" wrap="square" lIns="0" tIns="0" rIns="0" bIns="0" rtlCol="0">
            <a:spAutoFit/>
          </a:bodyPr>
          <a:lstStyle/>
          <a:p>
            <a:pPr>
              <a:lnSpc>
                <a:spcPts val="800"/>
              </a:lnSpc>
            </a:pPr>
            <a:r>
              <a:rPr sz="800" b="1" spc="-30" dirty="0">
                <a:solidFill>
                  <a:srgbClr val="605D5C"/>
                </a:solidFill>
                <a:latin typeface="Segoe UI"/>
                <a:cs typeface="Segoe UI"/>
              </a:rPr>
              <a:t>GUJARAT</a:t>
            </a:r>
            <a:endParaRPr sz="800">
              <a:latin typeface="Segoe UI"/>
              <a:cs typeface="Segoe UI"/>
            </a:endParaRPr>
          </a:p>
        </p:txBody>
      </p:sp>
      <p:sp>
        <p:nvSpPr>
          <p:cNvPr id="36" name="object 36"/>
          <p:cNvSpPr txBox="1"/>
          <p:nvPr/>
        </p:nvSpPr>
        <p:spPr>
          <a:xfrm rot="19500000">
            <a:off x="4461932" y="3439067"/>
            <a:ext cx="1135489"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JAMMU</a:t>
            </a:r>
            <a:r>
              <a:rPr sz="800" b="1" spc="-35" dirty="0">
                <a:solidFill>
                  <a:srgbClr val="605D5C"/>
                </a:solidFill>
                <a:latin typeface="Segoe UI"/>
                <a:cs typeface="Segoe UI"/>
              </a:rPr>
              <a:t> </a:t>
            </a:r>
            <a:r>
              <a:rPr sz="800" b="1" dirty="0">
                <a:solidFill>
                  <a:srgbClr val="605D5C"/>
                </a:solidFill>
                <a:latin typeface="Segoe UI"/>
                <a:cs typeface="Segoe UI"/>
              </a:rPr>
              <a:t>AND</a:t>
            </a:r>
            <a:r>
              <a:rPr sz="800" b="1" spc="-35" dirty="0">
                <a:solidFill>
                  <a:srgbClr val="605D5C"/>
                </a:solidFill>
                <a:latin typeface="Segoe UI"/>
                <a:cs typeface="Segoe UI"/>
              </a:rPr>
              <a:t> </a:t>
            </a:r>
            <a:r>
              <a:rPr sz="800" b="1" spc="-10" dirty="0">
                <a:solidFill>
                  <a:srgbClr val="605D5C"/>
                </a:solidFill>
                <a:latin typeface="Segoe UI"/>
                <a:cs typeface="Segoe UI"/>
              </a:rPr>
              <a:t>KASHMIR</a:t>
            </a:r>
            <a:endParaRPr sz="800">
              <a:latin typeface="Segoe UI"/>
              <a:cs typeface="Segoe UI"/>
            </a:endParaRPr>
          </a:p>
        </p:txBody>
      </p:sp>
      <p:sp>
        <p:nvSpPr>
          <p:cNvPr id="37" name="object 37"/>
          <p:cNvSpPr txBox="1"/>
          <p:nvPr/>
        </p:nvSpPr>
        <p:spPr>
          <a:xfrm rot="19500000">
            <a:off x="4828887" y="3410910"/>
            <a:ext cx="1037496"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HIMACHAL</a:t>
            </a:r>
            <a:r>
              <a:rPr sz="800" b="1" spc="-50"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38" name="object 38"/>
          <p:cNvSpPr txBox="1"/>
          <p:nvPr/>
        </p:nvSpPr>
        <p:spPr>
          <a:xfrm rot="19500000">
            <a:off x="5682957" y="3227958"/>
            <a:ext cx="407213" cy="101600"/>
          </a:xfrm>
          <a:prstGeom prst="rect">
            <a:avLst/>
          </a:prstGeom>
        </p:spPr>
        <p:txBody>
          <a:bodyPr vert="horz" wrap="square" lIns="0" tIns="0" rIns="0" bIns="0" rtlCol="0">
            <a:spAutoFit/>
          </a:bodyPr>
          <a:lstStyle/>
          <a:p>
            <a:pPr>
              <a:lnSpc>
                <a:spcPts val="800"/>
              </a:lnSpc>
            </a:pPr>
            <a:r>
              <a:rPr sz="800" b="1" spc="-20" dirty="0">
                <a:solidFill>
                  <a:srgbClr val="605D5C"/>
                </a:solidFill>
                <a:latin typeface="Segoe UI"/>
                <a:cs typeface="Segoe UI"/>
              </a:rPr>
              <a:t>PUNJAB</a:t>
            </a:r>
            <a:endParaRPr sz="800">
              <a:latin typeface="Segoe UI"/>
              <a:cs typeface="Segoe UI"/>
            </a:endParaRPr>
          </a:p>
        </p:txBody>
      </p:sp>
      <p:sp>
        <p:nvSpPr>
          <p:cNvPr id="39" name="object 39"/>
          <p:cNvSpPr txBox="1"/>
          <p:nvPr/>
        </p:nvSpPr>
        <p:spPr>
          <a:xfrm rot="19500000">
            <a:off x="5625977" y="3334475"/>
            <a:ext cx="773149" cy="101600"/>
          </a:xfrm>
          <a:prstGeom prst="rect">
            <a:avLst/>
          </a:prstGeom>
        </p:spPr>
        <p:txBody>
          <a:bodyPr vert="horz" wrap="square" lIns="0" tIns="0" rIns="0" bIns="0" rtlCol="0">
            <a:spAutoFit/>
          </a:bodyPr>
          <a:lstStyle/>
          <a:p>
            <a:pPr>
              <a:lnSpc>
                <a:spcPts val="800"/>
              </a:lnSpc>
            </a:pPr>
            <a:r>
              <a:rPr sz="800" b="1" spc="-20" dirty="0">
                <a:solidFill>
                  <a:srgbClr val="605D5C"/>
                </a:solidFill>
                <a:latin typeface="Segoe UI"/>
                <a:cs typeface="Segoe UI"/>
              </a:rPr>
              <a:t>UTTARAKHAND</a:t>
            </a:r>
            <a:endParaRPr sz="800">
              <a:latin typeface="Segoe UI"/>
              <a:cs typeface="Segoe UI"/>
            </a:endParaRPr>
          </a:p>
        </p:txBody>
      </p:sp>
      <p:sp>
        <p:nvSpPr>
          <p:cNvPr id="40" name="object 40"/>
          <p:cNvSpPr txBox="1"/>
          <p:nvPr/>
        </p:nvSpPr>
        <p:spPr>
          <a:xfrm rot="19500000">
            <a:off x="5968167" y="3314084"/>
            <a:ext cx="702080"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WEST</a:t>
            </a:r>
            <a:r>
              <a:rPr sz="800" b="1" spc="-25" dirty="0">
                <a:solidFill>
                  <a:srgbClr val="605D5C"/>
                </a:solidFill>
                <a:latin typeface="Segoe UI"/>
                <a:cs typeface="Segoe UI"/>
              </a:rPr>
              <a:t> </a:t>
            </a:r>
            <a:r>
              <a:rPr sz="800" b="1" spc="-10" dirty="0">
                <a:solidFill>
                  <a:srgbClr val="605D5C"/>
                </a:solidFill>
                <a:latin typeface="Segoe UI"/>
                <a:cs typeface="Segoe UI"/>
              </a:rPr>
              <a:t>BENGAL</a:t>
            </a:r>
            <a:endParaRPr sz="800">
              <a:latin typeface="Segoe UI"/>
              <a:cs typeface="Segoe UI"/>
            </a:endParaRPr>
          </a:p>
        </p:txBody>
      </p:sp>
      <p:sp>
        <p:nvSpPr>
          <p:cNvPr id="41" name="object 41"/>
          <p:cNvSpPr txBox="1"/>
          <p:nvPr/>
        </p:nvSpPr>
        <p:spPr>
          <a:xfrm rot="19500000">
            <a:off x="6499258" y="3233459"/>
            <a:ext cx="426304"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LADAKH</a:t>
            </a:r>
            <a:endParaRPr sz="800">
              <a:latin typeface="Segoe UI"/>
              <a:cs typeface="Segoe UI"/>
            </a:endParaRPr>
          </a:p>
        </p:txBody>
      </p:sp>
      <p:sp>
        <p:nvSpPr>
          <p:cNvPr id="42" name="object 42"/>
          <p:cNvSpPr txBox="1"/>
          <p:nvPr/>
        </p:nvSpPr>
        <p:spPr>
          <a:xfrm rot="19500000">
            <a:off x="6697332" y="3258951"/>
            <a:ext cx="513080"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MIZORAM</a:t>
            </a:r>
            <a:endParaRPr sz="800">
              <a:latin typeface="Segoe UI"/>
              <a:cs typeface="Segoe UI"/>
            </a:endParaRPr>
          </a:p>
        </p:txBody>
      </p:sp>
      <p:sp>
        <p:nvSpPr>
          <p:cNvPr id="43" name="object 43"/>
          <p:cNvSpPr txBox="1"/>
          <p:nvPr/>
        </p:nvSpPr>
        <p:spPr>
          <a:xfrm rot="19500000">
            <a:off x="6873324" y="3291355"/>
            <a:ext cx="623646" cy="101600"/>
          </a:xfrm>
          <a:prstGeom prst="rect">
            <a:avLst/>
          </a:prstGeom>
        </p:spPr>
        <p:txBody>
          <a:bodyPr vert="horz" wrap="square" lIns="0" tIns="0" rIns="0" bIns="0" rtlCol="0">
            <a:spAutoFit/>
          </a:bodyPr>
          <a:lstStyle/>
          <a:p>
            <a:pPr>
              <a:lnSpc>
                <a:spcPts val="800"/>
              </a:lnSpc>
            </a:pPr>
            <a:r>
              <a:rPr sz="800" b="1" spc="-25" dirty="0">
                <a:solidFill>
                  <a:srgbClr val="605D5C"/>
                </a:solidFill>
                <a:latin typeface="Segoe UI"/>
                <a:cs typeface="Segoe UI"/>
              </a:rPr>
              <a:t>MEGHALAYA</a:t>
            </a:r>
            <a:endParaRPr sz="800">
              <a:latin typeface="Segoe UI"/>
              <a:cs typeface="Segoe UI"/>
            </a:endParaRPr>
          </a:p>
        </p:txBody>
      </p:sp>
      <p:sp>
        <p:nvSpPr>
          <p:cNvPr id="44" name="object 44"/>
          <p:cNvSpPr txBox="1"/>
          <p:nvPr/>
        </p:nvSpPr>
        <p:spPr>
          <a:xfrm rot="19500000">
            <a:off x="7263152" y="3255717"/>
            <a:ext cx="501881" cy="101600"/>
          </a:xfrm>
          <a:prstGeom prst="rect">
            <a:avLst/>
          </a:prstGeom>
        </p:spPr>
        <p:txBody>
          <a:bodyPr vert="horz" wrap="square" lIns="0" tIns="0" rIns="0" bIns="0" rtlCol="0">
            <a:spAutoFit/>
          </a:bodyPr>
          <a:lstStyle/>
          <a:p>
            <a:pPr>
              <a:lnSpc>
                <a:spcPts val="800"/>
              </a:lnSpc>
            </a:pPr>
            <a:r>
              <a:rPr sz="800" b="1" spc="-25" dirty="0">
                <a:solidFill>
                  <a:srgbClr val="605D5C"/>
                </a:solidFill>
                <a:latin typeface="Segoe UI"/>
                <a:cs typeface="Segoe UI"/>
              </a:rPr>
              <a:t>HARYANA</a:t>
            </a:r>
            <a:endParaRPr sz="800">
              <a:latin typeface="Segoe UI"/>
              <a:cs typeface="Segoe UI"/>
            </a:endParaRPr>
          </a:p>
        </p:txBody>
      </p:sp>
      <p:sp>
        <p:nvSpPr>
          <p:cNvPr id="45" name="object 45"/>
          <p:cNvSpPr txBox="1"/>
          <p:nvPr/>
        </p:nvSpPr>
        <p:spPr>
          <a:xfrm rot="19500000">
            <a:off x="7667413" y="3215176"/>
            <a:ext cx="364947"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SIKKIM</a:t>
            </a:r>
            <a:endParaRPr sz="800">
              <a:latin typeface="Segoe UI"/>
              <a:cs typeface="Segoe UI"/>
            </a:endParaRPr>
          </a:p>
        </p:txBody>
      </p:sp>
      <p:sp>
        <p:nvSpPr>
          <p:cNvPr id="46" name="object 46"/>
          <p:cNvSpPr txBox="1"/>
          <p:nvPr/>
        </p:nvSpPr>
        <p:spPr>
          <a:xfrm rot="19500000">
            <a:off x="7743860" y="3279557"/>
            <a:ext cx="583587"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NAGALAND</a:t>
            </a:r>
            <a:endParaRPr sz="800">
              <a:latin typeface="Segoe UI"/>
              <a:cs typeface="Segoe UI"/>
            </a:endParaRPr>
          </a:p>
        </p:txBody>
      </p:sp>
      <p:sp>
        <p:nvSpPr>
          <p:cNvPr id="47" name="object 47"/>
          <p:cNvSpPr txBox="1"/>
          <p:nvPr/>
        </p:nvSpPr>
        <p:spPr>
          <a:xfrm rot="19500000">
            <a:off x="7530817" y="3435021"/>
            <a:ext cx="112094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ARUNACHAL</a:t>
            </a:r>
            <a:r>
              <a:rPr sz="800" b="1" spc="15" dirty="0">
                <a:solidFill>
                  <a:srgbClr val="605D5C"/>
                </a:solidFill>
                <a:latin typeface="Segoe UI"/>
                <a:cs typeface="Segoe UI"/>
              </a:rPr>
              <a:t> </a:t>
            </a:r>
            <a:r>
              <a:rPr sz="800" b="1" spc="-10" dirty="0">
                <a:solidFill>
                  <a:srgbClr val="605D5C"/>
                </a:solidFill>
                <a:latin typeface="Segoe UI"/>
                <a:cs typeface="Segoe UI"/>
              </a:rPr>
              <a:t>PRADESH</a:t>
            </a:r>
            <a:endParaRPr sz="800">
              <a:latin typeface="Segoe UI"/>
              <a:cs typeface="Segoe UI"/>
            </a:endParaRPr>
          </a:p>
        </p:txBody>
      </p:sp>
      <p:sp>
        <p:nvSpPr>
          <p:cNvPr id="48" name="object 48"/>
          <p:cNvSpPr txBox="1"/>
          <p:nvPr/>
        </p:nvSpPr>
        <p:spPr>
          <a:xfrm rot="19500000">
            <a:off x="7762582" y="3449584"/>
            <a:ext cx="117154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ANDAMAN </a:t>
            </a:r>
            <a:r>
              <a:rPr sz="800" b="1" dirty="0">
                <a:solidFill>
                  <a:srgbClr val="605D5C"/>
                </a:solidFill>
                <a:latin typeface="Segoe UI"/>
                <a:cs typeface="Segoe UI"/>
              </a:rPr>
              <a:t>AND</a:t>
            </a:r>
            <a:r>
              <a:rPr sz="800" b="1" spc="-5" dirty="0">
                <a:solidFill>
                  <a:srgbClr val="605D5C"/>
                </a:solidFill>
                <a:latin typeface="Segoe UI"/>
                <a:cs typeface="Segoe UI"/>
              </a:rPr>
              <a:t> </a:t>
            </a:r>
            <a:r>
              <a:rPr sz="800" b="1" spc="-20" dirty="0">
                <a:solidFill>
                  <a:srgbClr val="605D5C"/>
                </a:solidFill>
                <a:latin typeface="Segoe UI"/>
                <a:cs typeface="Segoe UI"/>
              </a:rPr>
              <a:t>NICO…</a:t>
            </a:r>
            <a:endParaRPr sz="800">
              <a:latin typeface="Segoe UI"/>
              <a:cs typeface="Segoe UI"/>
            </a:endParaRPr>
          </a:p>
        </p:txBody>
      </p:sp>
      <p:sp>
        <p:nvSpPr>
          <p:cNvPr id="49" name="object 49"/>
          <p:cNvSpPr txBox="1"/>
          <p:nvPr/>
        </p:nvSpPr>
        <p:spPr>
          <a:xfrm rot="19500000">
            <a:off x="8489171" y="3307571"/>
            <a:ext cx="680096"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PUDUCHERRY</a:t>
            </a:r>
            <a:endParaRPr sz="800">
              <a:latin typeface="Segoe UI"/>
              <a:cs typeface="Segoe UI"/>
            </a:endParaRPr>
          </a:p>
        </p:txBody>
      </p:sp>
      <p:sp>
        <p:nvSpPr>
          <p:cNvPr id="50" name="object 50"/>
          <p:cNvSpPr txBox="1"/>
          <p:nvPr/>
        </p:nvSpPr>
        <p:spPr>
          <a:xfrm rot="19500000">
            <a:off x="8937708" y="3253266"/>
            <a:ext cx="493178"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MANIPUR</a:t>
            </a:r>
            <a:endParaRPr sz="800">
              <a:latin typeface="Segoe UI"/>
              <a:cs typeface="Segoe UI"/>
            </a:endParaRPr>
          </a:p>
        </p:txBody>
      </p:sp>
      <p:sp>
        <p:nvSpPr>
          <p:cNvPr id="51" name="object 51"/>
          <p:cNvSpPr txBox="1"/>
          <p:nvPr/>
        </p:nvSpPr>
        <p:spPr>
          <a:xfrm rot="19500000">
            <a:off x="9449493" y="3177643"/>
            <a:ext cx="241487" cy="101600"/>
          </a:xfrm>
          <a:prstGeom prst="rect">
            <a:avLst/>
          </a:prstGeom>
        </p:spPr>
        <p:txBody>
          <a:bodyPr vert="horz" wrap="square" lIns="0" tIns="0" rIns="0" bIns="0" rtlCol="0">
            <a:spAutoFit/>
          </a:bodyPr>
          <a:lstStyle/>
          <a:p>
            <a:pPr>
              <a:lnSpc>
                <a:spcPts val="800"/>
              </a:lnSpc>
            </a:pPr>
            <a:r>
              <a:rPr sz="800" b="1" spc="-25" dirty="0">
                <a:solidFill>
                  <a:srgbClr val="605D5C"/>
                </a:solidFill>
                <a:latin typeface="Segoe UI"/>
                <a:cs typeface="Segoe UI"/>
              </a:rPr>
              <a:t>GOA</a:t>
            </a:r>
            <a:endParaRPr sz="800">
              <a:latin typeface="Segoe UI"/>
              <a:cs typeface="Segoe UI"/>
            </a:endParaRPr>
          </a:p>
        </p:txBody>
      </p:sp>
      <p:sp>
        <p:nvSpPr>
          <p:cNvPr id="52" name="object 52"/>
          <p:cNvSpPr txBox="1"/>
          <p:nvPr/>
        </p:nvSpPr>
        <p:spPr>
          <a:xfrm rot="19500000">
            <a:off x="9257215" y="3328319"/>
            <a:ext cx="751123" cy="101600"/>
          </a:xfrm>
          <a:prstGeom prst="rect">
            <a:avLst/>
          </a:prstGeom>
        </p:spPr>
        <p:txBody>
          <a:bodyPr vert="horz" wrap="square" lIns="0" tIns="0" rIns="0" bIns="0" rtlCol="0">
            <a:spAutoFit/>
          </a:bodyPr>
          <a:lstStyle/>
          <a:p>
            <a:pPr>
              <a:lnSpc>
                <a:spcPts val="800"/>
              </a:lnSpc>
            </a:pPr>
            <a:r>
              <a:rPr sz="800" b="1" spc="-10" dirty="0">
                <a:solidFill>
                  <a:srgbClr val="605D5C"/>
                </a:solidFill>
                <a:latin typeface="Segoe UI"/>
                <a:cs typeface="Segoe UI"/>
              </a:rPr>
              <a:t>LAKSHADWEEP</a:t>
            </a:r>
            <a:endParaRPr sz="800">
              <a:latin typeface="Segoe UI"/>
              <a:cs typeface="Segoe UI"/>
            </a:endParaRPr>
          </a:p>
        </p:txBody>
      </p:sp>
      <p:sp>
        <p:nvSpPr>
          <p:cNvPr id="53" name="object 53"/>
          <p:cNvSpPr txBox="1"/>
          <p:nvPr/>
        </p:nvSpPr>
        <p:spPr>
          <a:xfrm rot="19500000">
            <a:off x="9336014" y="3391317"/>
            <a:ext cx="969269" cy="101600"/>
          </a:xfrm>
          <a:prstGeom prst="rect">
            <a:avLst/>
          </a:prstGeom>
        </p:spPr>
        <p:txBody>
          <a:bodyPr vert="horz" wrap="square" lIns="0" tIns="0" rIns="0" bIns="0" rtlCol="0">
            <a:spAutoFit/>
          </a:bodyPr>
          <a:lstStyle/>
          <a:p>
            <a:pPr>
              <a:lnSpc>
                <a:spcPts val="800"/>
              </a:lnSpc>
            </a:pPr>
            <a:r>
              <a:rPr sz="800" b="1" dirty="0">
                <a:solidFill>
                  <a:srgbClr val="605D5C"/>
                </a:solidFill>
                <a:latin typeface="Segoe UI"/>
                <a:cs typeface="Segoe UI"/>
              </a:rPr>
              <a:t>DN</a:t>
            </a:r>
            <a:r>
              <a:rPr sz="800" b="1" spc="-20" dirty="0">
                <a:solidFill>
                  <a:srgbClr val="605D5C"/>
                </a:solidFill>
                <a:latin typeface="Segoe UI"/>
                <a:cs typeface="Segoe UI"/>
              </a:rPr>
              <a:t> </a:t>
            </a:r>
            <a:r>
              <a:rPr sz="800" b="1" spc="-10" dirty="0">
                <a:solidFill>
                  <a:srgbClr val="605D5C"/>
                </a:solidFill>
                <a:latin typeface="Segoe UI"/>
                <a:cs typeface="Segoe UI"/>
              </a:rPr>
              <a:t>HAVELI</a:t>
            </a:r>
            <a:r>
              <a:rPr sz="800" b="1" spc="-20" dirty="0">
                <a:solidFill>
                  <a:srgbClr val="605D5C"/>
                </a:solidFill>
                <a:latin typeface="Segoe UI"/>
                <a:cs typeface="Segoe UI"/>
              </a:rPr>
              <a:t> </a:t>
            </a:r>
            <a:r>
              <a:rPr sz="800" b="1" dirty="0">
                <a:solidFill>
                  <a:srgbClr val="605D5C"/>
                </a:solidFill>
                <a:latin typeface="Segoe UI"/>
                <a:cs typeface="Segoe UI"/>
              </a:rPr>
              <a:t>AND</a:t>
            </a:r>
            <a:r>
              <a:rPr sz="800" b="1" spc="-15" dirty="0">
                <a:solidFill>
                  <a:srgbClr val="605D5C"/>
                </a:solidFill>
                <a:latin typeface="Segoe UI"/>
                <a:cs typeface="Segoe UI"/>
              </a:rPr>
              <a:t> </a:t>
            </a:r>
            <a:r>
              <a:rPr sz="800" b="1" spc="-25" dirty="0">
                <a:solidFill>
                  <a:srgbClr val="605D5C"/>
                </a:solidFill>
                <a:latin typeface="Segoe UI"/>
                <a:cs typeface="Segoe UI"/>
              </a:rPr>
              <a:t>DD</a:t>
            </a:r>
            <a:endParaRPr sz="800">
              <a:latin typeface="Segoe UI"/>
              <a:cs typeface="Segoe UI"/>
            </a:endParaRPr>
          </a:p>
        </p:txBody>
      </p:sp>
      <p:grpSp>
        <p:nvGrpSpPr>
          <p:cNvPr id="54" name="object 54"/>
          <p:cNvGrpSpPr/>
          <p:nvPr/>
        </p:nvGrpSpPr>
        <p:grpSpPr>
          <a:xfrm>
            <a:off x="343445" y="1137858"/>
            <a:ext cx="9944735" cy="1974214"/>
            <a:chOff x="343445" y="1137858"/>
            <a:chExt cx="9944735" cy="1974214"/>
          </a:xfrm>
        </p:grpSpPr>
        <p:sp>
          <p:nvSpPr>
            <p:cNvPr id="55" name="object 55"/>
            <p:cNvSpPr/>
            <p:nvPr/>
          </p:nvSpPr>
          <p:spPr>
            <a:xfrm>
              <a:off x="1080195" y="2793014"/>
              <a:ext cx="9168765" cy="279400"/>
            </a:xfrm>
            <a:custGeom>
              <a:avLst/>
              <a:gdLst/>
              <a:ahLst/>
              <a:cxnLst/>
              <a:rect l="l" t="t" r="r" b="b"/>
              <a:pathLst>
                <a:path w="9168765" h="279400">
                  <a:moveTo>
                    <a:pt x="9168158" y="279255"/>
                  </a:moveTo>
                  <a:lnTo>
                    <a:pt x="0" y="279255"/>
                  </a:lnTo>
                  <a:lnTo>
                    <a:pt x="0" y="0"/>
                  </a:lnTo>
                  <a:lnTo>
                    <a:pt x="277822" y="4110"/>
                  </a:lnTo>
                  <a:lnTo>
                    <a:pt x="555646" y="8795"/>
                  </a:lnTo>
                  <a:lnTo>
                    <a:pt x="833468" y="36297"/>
                  </a:lnTo>
                  <a:lnTo>
                    <a:pt x="1111291" y="51703"/>
                  </a:lnTo>
                  <a:lnTo>
                    <a:pt x="1389114" y="74058"/>
                  </a:lnTo>
                  <a:lnTo>
                    <a:pt x="1666937" y="76546"/>
                  </a:lnTo>
                  <a:lnTo>
                    <a:pt x="1944760" y="142881"/>
                  </a:lnTo>
                  <a:lnTo>
                    <a:pt x="2222583" y="188403"/>
                  </a:lnTo>
                  <a:lnTo>
                    <a:pt x="2500406" y="191968"/>
                  </a:lnTo>
                  <a:lnTo>
                    <a:pt x="2778229" y="199400"/>
                  </a:lnTo>
                  <a:lnTo>
                    <a:pt x="3056052" y="221009"/>
                  </a:lnTo>
                  <a:lnTo>
                    <a:pt x="3333875" y="221233"/>
                  </a:lnTo>
                  <a:lnTo>
                    <a:pt x="3611698" y="230337"/>
                  </a:lnTo>
                  <a:lnTo>
                    <a:pt x="3889521" y="236880"/>
                  </a:lnTo>
                  <a:lnTo>
                    <a:pt x="4167344" y="241116"/>
                  </a:lnTo>
                  <a:lnTo>
                    <a:pt x="4445167" y="248357"/>
                  </a:lnTo>
                  <a:lnTo>
                    <a:pt x="4722990" y="254626"/>
                  </a:lnTo>
                  <a:lnTo>
                    <a:pt x="5000813" y="260646"/>
                  </a:lnTo>
                  <a:lnTo>
                    <a:pt x="5278636" y="262087"/>
                  </a:lnTo>
                  <a:lnTo>
                    <a:pt x="5556459" y="269130"/>
                  </a:lnTo>
                  <a:lnTo>
                    <a:pt x="5834282" y="272530"/>
                  </a:lnTo>
                  <a:lnTo>
                    <a:pt x="6112105" y="274696"/>
                  </a:lnTo>
                  <a:lnTo>
                    <a:pt x="6389928" y="275026"/>
                  </a:lnTo>
                  <a:lnTo>
                    <a:pt x="6667751" y="277071"/>
                  </a:lnTo>
                  <a:lnTo>
                    <a:pt x="7223397" y="278701"/>
                  </a:lnTo>
                  <a:lnTo>
                    <a:pt x="9168158" y="279255"/>
                  </a:lnTo>
                  <a:close/>
                </a:path>
              </a:pathLst>
            </a:custGeom>
            <a:solidFill>
              <a:srgbClr val="118CFF">
                <a:alpha val="39999"/>
              </a:srgbClr>
            </a:solidFill>
          </p:spPr>
          <p:txBody>
            <a:bodyPr wrap="square" lIns="0" tIns="0" rIns="0" bIns="0" rtlCol="0"/>
            <a:lstStyle/>
            <a:p>
              <a:endParaRPr/>
            </a:p>
          </p:txBody>
        </p:sp>
        <p:sp>
          <p:nvSpPr>
            <p:cNvPr id="56" name="object 56"/>
            <p:cNvSpPr/>
            <p:nvPr/>
          </p:nvSpPr>
          <p:spPr>
            <a:xfrm>
              <a:off x="1080195" y="1567199"/>
              <a:ext cx="9168765" cy="1505585"/>
            </a:xfrm>
            <a:custGeom>
              <a:avLst/>
              <a:gdLst/>
              <a:ahLst/>
              <a:cxnLst/>
              <a:rect l="l" t="t" r="r" b="b"/>
              <a:pathLst>
                <a:path w="9168765" h="1505585">
                  <a:moveTo>
                    <a:pt x="9168158" y="1505068"/>
                  </a:moveTo>
                  <a:lnTo>
                    <a:pt x="7779043" y="1504870"/>
                  </a:lnTo>
                  <a:lnTo>
                    <a:pt x="7223397" y="1504516"/>
                  </a:lnTo>
                  <a:lnTo>
                    <a:pt x="6667751" y="1502886"/>
                  </a:lnTo>
                  <a:lnTo>
                    <a:pt x="6389928" y="1500841"/>
                  </a:lnTo>
                  <a:lnTo>
                    <a:pt x="6112105" y="1500510"/>
                  </a:lnTo>
                  <a:lnTo>
                    <a:pt x="5834282" y="1498345"/>
                  </a:lnTo>
                  <a:lnTo>
                    <a:pt x="5556459" y="1494945"/>
                  </a:lnTo>
                  <a:lnTo>
                    <a:pt x="5278636" y="1487902"/>
                  </a:lnTo>
                  <a:lnTo>
                    <a:pt x="5000813" y="1486461"/>
                  </a:lnTo>
                  <a:lnTo>
                    <a:pt x="4722990" y="1480441"/>
                  </a:lnTo>
                  <a:lnTo>
                    <a:pt x="4445167" y="1474172"/>
                  </a:lnTo>
                  <a:lnTo>
                    <a:pt x="4167344" y="1466931"/>
                  </a:lnTo>
                  <a:lnTo>
                    <a:pt x="3889521" y="1462695"/>
                  </a:lnTo>
                  <a:lnTo>
                    <a:pt x="3611698" y="1456152"/>
                  </a:lnTo>
                  <a:lnTo>
                    <a:pt x="3333875" y="1447048"/>
                  </a:lnTo>
                  <a:lnTo>
                    <a:pt x="3056052" y="1446823"/>
                  </a:lnTo>
                  <a:lnTo>
                    <a:pt x="2778229" y="1425214"/>
                  </a:lnTo>
                  <a:lnTo>
                    <a:pt x="2500406" y="1417783"/>
                  </a:lnTo>
                  <a:lnTo>
                    <a:pt x="2222583" y="1414218"/>
                  </a:lnTo>
                  <a:lnTo>
                    <a:pt x="1944760" y="1368695"/>
                  </a:lnTo>
                  <a:lnTo>
                    <a:pt x="1666937" y="1302361"/>
                  </a:lnTo>
                  <a:lnTo>
                    <a:pt x="1389114" y="1299873"/>
                  </a:lnTo>
                  <a:lnTo>
                    <a:pt x="1111291" y="1277518"/>
                  </a:lnTo>
                  <a:lnTo>
                    <a:pt x="833468" y="1262112"/>
                  </a:lnTo>
                  <a:lnTo>
                    <a:pt x="555646" y="1234609"/>
                  </a:lnTo>
                  <a:lnTo>
                    <a:pt x="277822" y="1229924"/>
                  </a:lnTo>
                  <a:lnTo>
                    <a:pt x="0" y="1225814"/>
                  </a:lnTo>
                  <a:lnTo>
                    <a:pt x="0" y="681588"/>
                  </a:lnTo>
                  <a:lnTo>
                    <a:pt x="277822" y="767957"/>
                  </a:lnTo>
                  <a:lnTo>
                    <a:pt x="555646" y="536477"/>
                  </a:lnTo>
                  <a:lnTo>
                    <a:pt x="833468" y="726485"/>
                  </a:lnTo>
                  <a:lnTo>
                    <a:pt x="1111291" y="0"/>
                  </a:lnTo>
                  <a:lnTo>
                    <a:pt x="1389114" y="1130745"/>
                  </a:lnTo>
                  <a:lnTo>
                    <a:pt x="1666937" y="705275"/>
                  </a:lnTo>
                  <a:lnTo>
                    <a:pt x="1944760" y="681677"/>
                  </a:lnTo>
                  <a:lnTo>
                    <a:pt x="2222583" y="1023762"/>
                  </a:lnTo>
                  <a:lnTo>
                    <a:pt x="2500406" y="838749"/>
                  </a:lnTo>
                  <a:lnTo>
                    <a:pt x="2778229" y="1262237"/>
                  </a:lnTo>
                  <a:lnTo>
                    <a:pt x="3056052" y="1257444"/>
                  </a:lnTo>
                  <a:lnTo>
                    <a:pt x="3333875" y="938116"/>
                  </a:lnTo>
                  <a:lnTo>
                    <a:pt x="3611698" y="1143518"/>
                  </a:lnTo>
                  <a:lnTo>
                    <a:pt x="3889521" y="1372913"/>
                  </a:lnTo>
                  <a:lnTo>
                    <a:pt x="4167344" y="1234155"/>
                  </a:lnTo>
                  <a:lnTo>
                    <a:pt x="4445167" y="1326260"/>
                  </a:lnTo>
                  <a:lnTo>
                    <a:pt x="4722990" y="1401158"/>
                  </a:lnTo>
                  <a:lnTo>
                    <a:pt x="5000813" y="1411750"/>
                  </a:lnTo>
                  <a:lnTo>
                    <a:pt x="5278636" y="1413661"/>
                  </a:lnTo>
                  <a:lnTo>
                    <a:pt x="5556459" y="743763"/>
                  </a:lnTo>
                  <a:lnTo>
                    <a:pt x="5834282" y="1493128"/>
                  </a:lnTo>
                  <a:lnTo>
                    <a:pt x="6112105" y="1496287"/>
                  </a:lnTo>
                  <a:lnTo>
                    <a:pt x="6389928" y="1453091"/>
                  </a:lnTo>
                  <a:lnTo>
                    <a:pt x="6667751" y="1484992"/>
                  </a:lnTo>
                  <a:lnTo>
                    <a:pt x="6945574" y="1498896"/>
                  </a:lnTo>
                  <a:lnTo>
                    <a:pt x="7223397" y="1497423"/>
                  </a:lnTo>
                  <a:lnTo>
                    <a:pt x="7501220" y="1499316"/>
                  </a:lnTo>
                  <a:lnTo>
                    <a:pt x="7779043" y="1504335"/>
                  </a:lnTo>
                  <a:lnTo>
                    <a:pt x="8056866" y="1504525"/>
                  </a:lnTo>
                  <a:lnTo>
                    <a:pt x="8334689" y="1490130"/>
                  </a:lnTo>
                  <a:lnTo>
                    <a:pt x="8612512" y="1504532"/>
                  </a:lnTo>
                  <a:lnTo>
                    <a:pt x="8890335" y="1504961"/>
                  </a:lnTo>
                  <a:lnTo>
                    <a:pt x="9168158" y="1505068"/>
                  </a:lnTo>
                  <a:close/>
                </a:path>
              </a:pathLst>
            </a:custGeom>
            <a:solidFill>
              <a:srgbClr val="12239D">
                <a:alpha val="39999"/>
              </a:srgbClr>
            </a:solidFill>
          </p:spPr>
          <p:txBody>
            <a:bodyPr wrap="square" lIns="0" tIns="0" rIns="0" bIns="0" rtlCol="0"/>
            <a:lstStyle/>
            <a:p>
              <a:endParaRPr/>
            </a:p>
          </p:txBody>
        </p:sp>
        <p:sp>
          <p:nvSpPr>
            <p:cNvPr id="57" name="object 57"/>
            <p:cNvSpPr/>
            <p:nvPr/>
          </p:nvSpPr>
          <p:spPr>
            <a:xfrm>
              <a:off x="1065892" y="2778711"/>
              <a:ext cx="9197340" cy="307975"/>
            </a:xfrm>
            <a:custGeom>
              <a:avLst/>
              <a:gdLst/>
              <a:ahLst/>
              <a:cxnLst/>
              <a:rect l="l" t="t" r="r" b="b"/>
              <a:pathLst>
                <a:path w="9197340" h="307975">
                  <a:moveTo>
                    <a:pt x="63567" y="29309"/>
                  </a:moveTo>
                  <a:lnTo>
                    <a:pt x="12198" y="28549"/>
                  </a:lnTo>
                  <a:lnTo>
                    <a:pt x="0" y="15984"/>
                  </a:lnTo>
                  <a:lnTo>
                    <a:pt x="56" y="12198"/>
                  </a:lnTo>
                  <a:lnTo>
                    <a:pt x="12621" y="0"/>
                  </a:lnTo>
                  <a:lnTo>
                    <a:pt x="63989" y="759"/>
                  </a:lnTo>
                  <a:lnTo>
                    <a:pt x="76188" y="13324"/>
                  </a:lnTo>
                  <a:lnTo>
                    <a:pt x="76132" y="17110"/>
                  </a:lnTo>
                  <a:lnTo>
                    <a:pt x="63567" y="29309"/>
                  </a:lnTo>
                  <a:close/>
                </a:path>
                <a:path w="9197340" h="307975">
                  <a:moveTo>
                    <a:pt x="158732" y="30717"/>
                  </a:moveTo>
                  <a:lnTo>
                    <a:pt x="107363" y="29957"/>
                  </a:lnTo>
                  <a:lnTo>
                    <a:pt x="95165" y="17392"/>
                  </a:lnTo>
                  <a:lnTo>
                    <a:pt x="95221" y="13606"/>
                  </a:lnTo>
                  <a:lnTo>
                    <a:pt x="107786" y="1407"/>
                  </a:lnTo>
                  <a:lnTo>
                    <a:pt x="159154" y="2167"/>
                  </a:lnTo>
                  <a:lnTo>
                    <a:pt x="171353" y="14732"/>
                  </a:lnTo>
                  <a:lnTo>
                    <a:pt x="171297" y="18518"/>
                  </a:lnTo>
                  <a:lnTo>
                    <a:pt x="158732" y="30717"/>
                  </a:lnTo>
                  <a:close/>
                </a:path>
                <a:path w="9197340" h="307975">
                  <a:moveTo>
                    <a:pt x="253897" y="32125"/>
                  </a:moveTo>
                  <a:lnTo>
                    <a:pt x="202528" y="31365"/>
                  </a:lnTo>
                  <a:lnTo>
                    <a:pt x="190330" y="18800"/>
                  </a:lnTo>
                  <a:lnTo>
                    <a:pt x="190386" y="15014"/>
                  </a:lnTo>
                  <a:lnTo>
                    <a:pt x="202951" y="2815"/>
                  </a:lnTo>
                  <a:lnTo>
                    <a:pt x="254319" y="3575"/>
                  </a:lnTo>
                  <a:lnTo>
                    <a:pt x="266518" y="16140"/>
                  </a:lnTo>
                  <a:lnTo>
                    <a:pt x="266462" y="19926"/>
                  </a:lnTo>
                  <a:lnTo>
                    <a:pt x="253897" y="32125"/>
                  </a:lnTo>
                  <a:close/>
                </a:path>
                <a:path w="9197340" h="307975">
                  <a:moveTo>
                    <a:pt x="349031" y="33650"/>
                  </a:moveTo>
                  <a:lnTo>
                    <a:pt x="297664" y="32784"/>
                  </a:lnTo>
                  <a:lnTo>
                    <a:pt x="285491" y="20194"/>
                  </a:lnTo>
                  <a:lnTo>
                    <a:pt x="285555" y="16408"/>
                  </a:lnTo>
                  <a:lnTo>
                    <a:pt x="298145" y="4235"/>
                  </a:lnTo>
                  <a:lnTo>
                    <a:pt x="349512" y="5102"/>
                  </a:lnTo>
                  <a:lnTo>
                    <a:pt x="361685" y="17692"/>
                  </a:lnTo>
                  <a:lnTo>
                    <a:pt x="361621" y="21478"/>
                  </a:lnTo>
                  <a:lnTo>
                    <a:pt x="349031" y="33650"/>
                  </a:lnTo>
                  <a:close/>
                </a:path>
                <a:path w="9197340" h="307975">
                  <a:moveTo>
                    <a:pt x="444193" y="35255"/>
                  </a:moveTo>
                  <a:lnTo>
                    <a:pt x="392826" y="34389"/>
                  </a:lnTo>
                  <a:lnTo>
                    <a:pt x="380653" y="21799"/>
                  </a:lnTo>
                  <a:lnTo>
                    <a:pt x="380717" y="18013"/>
                  </a:lnTo>
                  <a:lnTo>
                    <a:pt x="393307" y="5840"/>
                  </a:lnTo>
                  <a:lnTo>
                    <a:pt x="444674" y="6706"/>
                  </a:lnTo>
                  <a:lnTo>
                    <a:pt x="456847" y="19297"/>
                  </a:lnTo>
                  <a:lnTo>
                    <a:pt x="456783" y="23082"/>
                  </a:lnTo>
                  <a:lnTo>
                    <a:pt x="444193" y="35255"/>
                  </a:lnTo>
                  <a:close/>
                </a:path>
                <a:path w="9197340" h="307975">
                  <a:moveTo>
                    <a:pt x="539355" y="36860"/>
                  </a:moveTo>
                  <a:lnTo>
                    <a:pt x="487988" y="35993"/>
                  </a:lnTo>
                  <a:lnTo>
                    <a:pt x="475815" y="23403"/>
                  </a:lnTo>
                  <a:lnTo>
                    <a:pt x="475879" y="19618"/>
                  </a:lnTo>
                  <a:lnTo>
                    <a:pt x="488469" y="7445"/>
                  </a:lnTo>
                  <a:lnTo>
                    <a:pt x="539836" y="8311"/>
                  </a:lnTo>
                  <a:lnTo>
                    <a:pt x="552009" y="20901"/>
                  </a:lnTo>
                  <a:lnTo>
                    <a:pt x="551945" y="24687"/>
                  </a:lnTo>
                  <a:lnTo>
                    <a:pt x="539355" y="36860"/>
                  </a:lnTo>
                  <a:close/>
                </a:path>
                <a:path w="9197340" h="307975">
                  <a:moveTo>
                    <a:pt x="633045" y="43689"/>
                  </a:moveTo>
                  <a:lnTo>
                    <a:pt x="581921" y="38629"/>
                  </a:lnTo>
                  <a:lnTo>
                    <a:pt x="570818" y="25086"/>
                  </a:lnTo>
                  <a:lnTo>
                    <a:pt x="571191" y="21318"/>
                  </a:lnTo>
                  <a:lnTo>
                    <a:pt x="584734" y="10215"/>
                  </a:lnTo>
                  <a:lnTo>
                    <a:pt x="635858" y="15276"/>
                  </a:lnTo>
                  <a:lnTo>
                    <a:pt x="646961" y="28819"/>
                  </a:lnTo>
                  <a:lnTo>
                    <a:pt x="646588" y="32586"/>
                  </a:lnTo>
                  <a:lnTo>
                    <a:pt x="633045" y="43689"/>
                  </a:lnTo>
                  <a:close/>
                </a:path>
                <a:path w="9197340" h="307975">
                  <a:moveTo>
                    <a:pt x="727758" y="53065"/>
                  </a:moveTo>
                  <a:lnTo>
                    <a:pt x="676634" y="48004"/>
                  </a:lnTo>
                  <a:lnTo>
                    <a:pt x="665530" y="34462"/>
                  </a:lnTo>
                  <a:lnTo>
                    <a:pt x="665903" y="30694"/>
                  </a:lnTo>
                  <a:lnTo>
                    <a:pt x="679446" y="19591"/>
                  </a:lnTo>
                  <a:lnTo>
                    <a:pt x="730571" y="24651"/>
                  </a:lnTo>
                  <a:lnTo>
                    <a:pt x="741674" y="38194"/>
                  </a:lnTo>
                  <a:lnTo>
                    <a:pt x="741301" y="41962"/>
                  </a:lnTo>
                  <a:lnTo>
                    <a:pt x="727758" y="53065"/>
                  </a:lnTo>
                  <a:close/>
                </a:path>
                <a:path w="9197340" h="307975">
                  <a:moveTo>
                    <a:pt x="822470" y="62441"/>
                  </a:moveTo>
                  <a:lnTo>
                    <a:pt x="771346" y="57380"/>
                  </a:lnTo>
                  <a:lnTo>
                    <a:pt x="760243" y="43837"/>
                  </a:lnTo>
                  <a:lnTo>
                    <a:pt x="760616" y="40070"/>
                  </a:lnTo>
                  <a:lnTo>
                    <a:pt x="774159" y="28966"/>
                  </a:lnTo>
                  <a:lnTo>
                    <a:pt x="825283" y="34027"/>
                  </a:lnTo>
                  <a:lnTo>
                    <a:pt x="836386" y="47570"/>
                  </a:lnTo>
                  <a:lnTo>
                    <a:pt x="836013" y="51338"/>
                  </a:lnTo>
                  <a:lnTo>
                    <a:pt x="822470" y="62441"/>
                  </a:lnTo>
                  <a:close/>
                </a:path>
                <a:path w="9197340" h="307975">
                  <a:moveTo>
                    <a:pt x="918036" y="68794"/>
                  </a:moveTo>
                  <a:lnTo>
                    <a:pt x="866741" y="65950"/>
                  </a:lnTo>
                  <a:lnTo>
                    <a:pt x="855124" y="53335"/>
                  </a:lnTo>
                  <a:lnTo>
                    <a:pt x="855140" y="51497"/>
                  </a:lnTo>
                  <a:lnTo>
                    <a:pt x="868321" y="37441"/>
                  </a:lnTo>
                  <a:lnTo>
                    <a:pt x="919617" y="40285"/>
                  </a:lnTo>
                  <a:lnTo>
                    <a:pt x="931234" y="52900"/>
                  </a:lnTo>
                  <a:lnTo>
                    <a:pt x="931218" y="54738"/>
                  </a:lnTo>
                  <a:lnTo>
                    <a:pt x="918036" y="68794"/>
                  </a:lnTo>
                  <a:close/>
                </a:path>
                <a:path w="9197340" h="307975">
                  <a:moveTo>
                    <a:pt x="1013066" y="74064"/>
                  </a:moveTo>
                  <a:lnTo>
                    <a:pt x="961770" y="71219"/>
                  </a:lnTo>
                  <a:lnTo>
                    <a:pt x="950153" y="58605"/>
                  </a:lnTo>
                  <a:lnTo>
                    <a:pt x="950169" y="56766"/>
                  </a:lnTo>
                  <a:lnTo>
                    <a:pt x="963351" y="42711"/>
                  </a:lnTo>
                  <a:lnTo>
                    <a:pt x="1014646" y="45555"/>
                  </a:lnTo>
                  <a:lnTo>
                    <a:pt x="1026263" y="58170"/>
                  </a:lnTo>
                  <a:lnTo>
                    <a:pt x="1026247" y="60008"/>
                  </a:lnTo>
                  <a:lnTo>
                    <a:pt x="1013066" y="74064"/>
                  </a:lnTo>
                  <a:close/>
                </a:path>
                <a:path w="9197340" h="307975">
                  <a:moveTo>
                    <a:pt x="1108095" y="79333"/>
                  </a:moveTo>
                  <a:lnTo>
                    <a:pt x="1056800" y="76489"/>
                  </a:lnTo>
                  <a:lnTo>
                    <a:pt x="1045183" y="63874"/>
                  </a:lnTo>
                  <a:lnTo>
                    <a:pt x="1045199" y="62036"/>
                  </a:lnTo>
                  <a:lnTo>
                    <a:pt x="1058381" y="47980"/>
                  </a:lnTo>
                  <a:lnTo>
                    <a:pt x="1109676" y="50824"/>
                  </a:lnTo>
                  <a:lnTo>
                    <a:pt x="1121293" y="63439"/>
                  </a:lnTo>
                  <a:lnTo>
                    <a:pt x="1121277" y="65277"/>
                  </a:lnTo>
                  <a:lnTo>
                    <a:pt x="1108095" y="79333"/>
                  </a:lnTo>
                  <a:close/>
                </a:path>
                <a:path w="9197340" h="307975">
                  <a:moveTo>
                    <a:pt x="1202638" y="86527"/>
                  </a:moveTo>
                  <a:lnTo>
                    <a:pt x="1151429" y="82406"/>
                  </a:lnTo>
                  <a:lnTo>
                    <a:pt x="1140079" y="69070"/>
                  </a:lnTo>
                  <a:lnTo>
                    <a:pt x="1140383" y="65296"/>
                  </a:lnTo>
                  <a:lnTo>
                    <a:pt x="1153719" y="53946"/>
                  </a:lnTo>
                  <a:lnTo>
                    <a:pt x="1204928" y="58067"/>
                  </a:lnTo>
                  <a:lnTo>
                    <a:pt x="1216278" y="71403"/>
                  </a:lnTo>
                  <a:lnTo>
                    <a:pt x="1215974" y="75177"/>
                  </a:lnTo>
                  <a:lnTo>
                    <a:pt x="1202638" y="86527"/>
                  </a:lnTo>
                  <a:close/>
                </a:path>
                <a:path w="9197340" h="307975">
                  <a:moveTo>
                    <a:pt x="1297507" y="94161"/>
                  </a:moveTo>
                  <a:lnTo>
                    <a:pt x="1246298" y="90040"/>
                  </a:lnTo>
                  <a:lnTo>
                    <a:pt x="1234948" y="76704"/>
                  </a:lnTo>
                  <a:lnTo>
                    <a:pt x="1235252" y="72930"/>
                  </a:lnTo>
                  <a:lnTo>
                    <a:pt x="1248588" y="61580"/>
                  </a:lnTo>
                  <a:lnTo>
                    <a:pt x="1299797" y="65700"/>
                  </a:lnTo>
                  <a:lnTo>
                    <a:pt x="1311147" y="79037"/>
                  </a:lnTo>
                  <a:lnTo>
                    <a:pt x="1310843" y="82811"/>
                  </a:lnTo>
                  <a:lnTo>
                    <a:pt x="1297507" y="94161"/>
                  </a:lnTo>
                  <a:close/>
                </a:path>
                <a:path w="9197340" h="307975">
                  <a:moveTo>
                    <a:pt x="1392375" y="101795"/>
                  </a:moveTo>
                  <a:lnTo>
                    <a:pt x="1341167" y="97674"/>
                  </a:lnTo>
                  <a:lnTo>
                    <a:pt x="1329817" y="84337"/>
                  </a:lnTo>
                  <a:lnTo>
                    <a:pt x="1330121" y="80563"/>
                  </a:lnTo>
                  <a:lnTo>
                    <a:pt x="1343457" y="69214"/>
                  </a:lnTo>
                  <a:lnTo>
                    <a:pt x="1394666" y="73334"/>
                  </a:lnTo>
                  <a:lnTo>
                    <a:pt x="1406016" y="86670"/>
                  </a:lnTo>
                  <a:lnTo>
                    <a:pt x="1405712" y="90444"/>
                  </a:lnTo>
                  <a:lnTo>
                    <a:pt x="1392375" y="101795"/>
                  </a:lnTo>
                  <a:close/>
                </a:path>
                <a:path w="9197340" h="307975">
                  <a:moveTo>
                    <a:pt x="1488533" y="103400"/>
                  </a:moveTo>
                  <a:lnTo>
                    <a:pt x="1437161" y="102940"/>
                  </a:lnTo>
                  <a:lnTo>
                    <a:pt x="1424923" y="86660"/>
                  </a:lnTo>
                  <a:lnTo>
                    <a:pt x="1425302" y="84842"/>
                  </a:lnTo>
                  <a:lnTo>
                    <a:pt x="1437416" y="74388"/>
                  </a:lnTo>
                  <a:lnTo>
                    <a:pt x="1488789" y="74848"/>
                  </a:lnTo>
                  <a:lnTo>
                    <a:pt x="1501060" y="87342"/>
                  </a:lnTo>
                  <a:lnTo>
                    <a:pt x="1501027" y="91128"/>
                  </a:lnTo>
                  <a:lnTo>
                    <a:pt x="1488533" y="103400"/>
                  </a:lnTo>
                  <a:close/>
                </a:path>
                <a:path w="9197340" h="307975">
                  <a:moveTo>
                    <a:pt x="1583705" y="104252"/>
                  </a:moveTo>
                  <a:lnTo>
                    <a:pt x="1532333" y="103792"/>
                  </a:lnTo>
                  <a:lnTo>
                    <a:pt x="1520095" y="87512"/>
                  </a:lnTo>
                  <a:lnTo>
                    <a:pt x="1520473" y="85694"/>
                  </a:lnTo>
                  <a:lnTo>
                    <a:pt x="1532588" y="75240"/>
                  </a:lnTo>
                  <a:lnTo>
                    <a:pt x="1583960" y="75700"/>
                  </a:lnTo>
                  <a:lnTo>
                    <a:pt x="1596232" y="88194"/>
                  </a:lnTo>
                  <a:lnTo>
                    <a:pt x="1596198" y="91980"/>
                  </a:lnTo>
                  <a:lnTo>
                    <a:pt x="1583705" y="104252"/>
                  </a:lnTo>
                  <a:close/>
                </a:path>
                <a:path w="9197340" h="307975">
                  <a:moveTo>
                    <a:pt x="1678876" y="105104"/>
                  </a:moveTo>
                  <a:lnTo>
                    <a:pt x="1627504" y="104644"/>
                  </a:lnTo>
                  <a:lnTo>
                    <a:pt x="1615266" y="88364"/>
                  </a:lnTo>
                  <a:lnTo>
                    <a:pt x="1615645" y="86546"/>
                  </a:lnTo>
                  <a:lnTo>
                    <a:pt x="1627760" y="76093"/>
                  </a:lnTo>
                  <a:lnTo>
                    <a:pt x="1679132" y="76553"/>
                  </a:lnTo>
                  <a:lnTo>
                    <a:pt x="1691404" y="89046"/>
                  </a:lnTo>
                  <a:lnTo>
                    <a:pt x="1691370" y="92832"/>
                  </a:lnTo>
                  <a:lnTo>
                    <a:pt x="1678876" y="105104"/>
                  </a:lnTo>
                  <a:close/>
                </a:path>
                <a:path w="9197340" h="307975">
                  <a:moveTo>
                    <a:pt x="1770179" y="126389"/>
                  </a:moveTo>
                  <a:lnTo>
                    <a:pt x="1718353" y="114388"/>
                  </a:lnTo>
                  <a:lnTo>
                    <a:pt x="1709149" y="101544"/>
                  </a:lnTo>
                  <a:lnTo>
                    <a:pt x="1709220" y="99322"/>
                  </a:lnTo>
                  <a:lnTo>
                    <a:pt x="1723129" y="86545"/>
                  </a:lnTo>
                  <a:lnTo>
                    <a:pt x="1724985" y="86616"/>
                  </a:lnTo>
                  <a:lnTo>
                    <a:pt x="1774954" y="98547"/>
                  </a:lnTo>
                  <a:lnTo>
                    <a:pt x="1784158" y="111390"/>
                  </a:lnTo>
                  <a:lnTo>
                    <a:pt x="1784088" y="113612"/>
                  </a:lnTo>
                  <a:lnTo>
                    <a:pt x="1770179" y="126389"/>
                  </a:lnTo>
                  <a:close/>
                </a:path>
                <a:path w="9197340" h="307975">
                  <a:moveTo>
                    <a:pt x="1862752" y="148492"/>
                  </a:moveTo>
                  <a:lnTo>
                    <a:pt x="1810927" y="136491"/>
                  </a:lnTo>
                  <a:lnTo>
                    <a:pt x="1801723" y="123647"/>
                  </a:lnTo>
                  <a:lnTo>
                    <a:pt x="1801793" y="121425"/>
                  </a:lnTo>
                  <a:lnTo>
                    <a:pt x="1815702" y="108648"/>
                  </a:lnTo>
                  <a:lnTo>
                    <a:pt x="1817558" y="108719"/>
                  </a:lnTo>
                  <a:lnTo>
                    <a:pt x="1867528" y="120650"/>
                  </a:lnTo>
                  <a:lnTo>
                    <a:pt x="1876732" y="133494"/>
                  </a:lnTo>
                  <a:lnTo>
                    <a:pt x="1876662" y="135716"/>
                  </a:lnTo>
                  <a:lnTo>
                    <a:pt x="1862752" y="148492"/>
                  </a:lnTo>
                  <a:close/>
                </a:path>
                <a:path w="9197340" h="307975">
                  <a:moveTo>
                    <a:pt x="1955325" y="170596"/>
                  </a:moveTo>
                  <a:lnTo>
                    <a:pt x="1903500" y="158594"/>
                  </a:lnTo>
                  <a:lnTo>
                    <a:pt x="1894296" y="145750"/>
                  </a:lnTo>
                  <a:lnTo>
                    <a:pt x="1894366" y="143529"/>
                  </a:lnTo>
                  <a:lnTo>
                    <a:pt x="1908276" y="130752"/>
                  </a:lnTo>
                  <a:lnTo>
                    <a:pt x="1910131" y="130823"/>
                  </a:lnTo>
                  <a:lnTo>
                    <a:pt x="1960101" y="142754"/>
                  </a:lnTo>
                  <a:lnTo>
                    <a:pt x="1969305" y="155597"/>
                  </a:lnTo>
                  <a:lnTo>
                    <a:pt x="1969235" y="157819"/>
                  </a:lnTo>
                  <a:lnTo>
                    <a:pt x="1955325" y="170596"/>
                  </a:lnTo>
                  <a:close/>
                </a:path>
                <a:path w="9197340" h="307975">
                  <a:moveTo>
                    <a:pt x="2048367" y="186283"/>
                  </a:moveTo>
                  <a:lnTo>
                    <a:pt x="1997669" y="177976"/>
                  </a:lnTo>
                  <a:lnTo>
                    <a:pt x="1987451" y="163753"/>
                  </a:lnTo>
                  <a:lnTo>
                    <a:pt x="1988063" y="160017"/>
                  </a:lnTo>
                  <a:lnTo>
                    <a:pt x="2002285" y="149799"/>
                  </a:lnTo>
                  <a:lnTo>
                    <a:pt x="2052984" y="158106"/>
                  </a:lnTo>
                  <a:lnTo>
                    <a:pt x="2063202" y="172328"/>
                  </a:lnTo>
                  <a:lnTo>
                    <a:pt x="2062589" y="176065"/>
                  </a:lnTo>
                  <a:lnTo>
                    <a:pt x="2048367" y="186283"/>
                  </a:lnTo>
                  <a:close/>
                </a:path>
                <a:path w="9197340" h="307975">
                  <a:moveTo>
                    <a:pt x="2142290" y="201672"/>
                  </a:moveTo>
                  <a:lnTo>
                    <a:pt x="2091592" y="193365"/>
                  </a:lnTo>
                  <a:lnTo>
                    <a:pt x="2081374" y="179143"/>
                  </a:lnTo>
                  <a:lnTo>
                    <a:pt x="2081986" y="175406"/>
                  </a:lnTo>
                  <a:lnTo>
                    <a:pt x="2096209" y="165188"/>
                  </a:lnTo>
                  <a:lnTo>
                    <a:pt x="2146907" y="173496"/>
                  </a:lnTo>
                  <a:lnTo>
                    <a:pt x="2157124" y="187718"/>
                  </a:lnTo>
                  <a:lnTo>
                    <a:pt x="2156512" y="191455"/>
                  </a:lnTo>
                  <a:lnTo>
                    <a:pt x="2142290" y="201672"/>
                  </a:lnTo>
                  <a:close/>
                </a:path>
                <a:path w="9197340" h="307975">
                  <a:moveTo>
                    <a:pt x="2236213" y="217062"/>
                  </a:moveTo>
                  <a:lnTo>
                    <a:pt x="2185515" y="208755"/>
                  </a:lnTo>
                  <a:lnTo>
                    <a:pt x="2175297" y="194532"/>
                  </a:lnTo>
                  <a:lnTo>
                    <a:pt x="2175909" y="190796"/>
                  </a:lnTo>
                  <a:lnTo>
                    <a:pt x="2190132" y="180578"/>
                  </a:lnTo>
                  <a:lnTo>
                    <a:pt x="2240830" y="188885"/>
                  </a:lnTo>
                  <a:lnTo>
                    <a:pt x="2251048" y="203107"/>
                  </a:lnTo>
                  <a:lnTo>
                    <a:pt x="2250436" y="206844"/>
                  </a:lnTo>
                  <a:lnTo>
                    <a:pt x="2236213" y="217062"/>
                  </a:lnTo>
                  <a:close/>
                </a:path>
                <a:path w="9197340" h="307975">
                  <a:moveTo>
                    <a:pt x="2333527" y="218223"/>
                  </a:moveTo>
                  <a:lnTo>
                    <a:pt x="2282158" y="217564"/>
                  </a:lnTo>
                  <a:lnTo>
                    <a:pt x="2269934" y="205023"/>
                  </a:lnTo>
                  <a:lnTo>
                    <a:pt x="2269983" y="201237"/>
                  </a:lnTo>
                  <a:lnTo>
                    <a:pt x="2282524" y="189014"/>
                  </a:lnTo>
                  <a:lnTo>
                    <a:pt x="2333894" y="189673"/>
                  </a:lnTo>
                  <a:lnTo>
                    <a:pt x="2346117" y="202214"/>
                  </a:lnTo>
                  <a:lnTo>
                    <a:pt x="2346069" y="206000"/>
                  </a:lnTo>
                  <a:lnTo>
                    <a:pt x="2333527" y="218223"/>
                  </a:lnTo>
                  <a:close/>
                </a:path>
                <a:path w="9197340" h="307975">
                  <a:moveTo>
                    <a:pt x="2428695" y="219444"/>
                  </a:moveTo>
                  <a:lnTo>
                    <a:pt x="2377325" y="218785"/>
                  </a:lnTo>
                  <a:lnTo>
                    <a:pt x="2365102" y="206244"/>
                  </a:lnTo>
                  <a:lnTo>
                    <a:pt x="2365151" y="202458"/>
                  </a:lnTo>
                  <a:lnTo>
                    <a:pt x="2377692" y="190235"/>
                  </a:lnTo>
                  <a:lnTo>
                    <a:pt x="2429062" y="190894"/>
                  </a:lnTo>
                  <a:lnTo>
                    <a:pt x="2441285" y="203435"/>
                  </a:lnTo>
                  <a:lnTo>
                    <a:pt x="2441236" y="207221"/>
                  </a:lnTo>
                  <a:lnTo>
                    <a:pt x="2428695" y="219444"/>
                  </a:lnTo>
                  <a:close/>
                </a:path>
                <a:path w="9197340" h="307975">
                  <a:moveTo>
                    <a:pt x="2523662" y="220791"/>
                  </a:moveTo>
                  <a:lnTo>
                    <a:pt x="2514526" y="220546"/>
                  </a:lnTo>
                  <a:lnTo>
                    <a:pt x="2472493" y="220006"/>
                  </a:lnTo>
                  <a:lnTo>
                    <a:pt x="2470677" y="219621"/>
                  </a:lnTo>
                  <a:lnTo>
                    <a:pt x="2460270" y="207465"/>
                  </a:lnTo>
                  <a:lnTo>
                    <a:pt x="2460319" y="203679"/>
                  </a:lnTo>
                  <a:lnTo>
                    <a:pt x="2472860" y="191456"/>
                  </a:lnTo>
                  <a:lnTo>
                    <a:pt x="2514892" y="191995"/>
                  </a:lnTo>
                  <a:lnTo>
                    <a:pt x="2536473" y="204959"/>
                  </a:lnTo>
                  <a:lnTo>
                    <a:pt x="2536372" y="208744"/>
                  </a:lnTo>
                  <a:lnTo>
                    <a:pt x="2525492" y="220478"/>
                  </a:lnTo>
                  <a:lnTo>
                    <a:pt x="2523662" y="220791"/>
                  </a:lnTo>
                  <a:close/>
                </a:path>
                <a:path w="9197340" h="307975">
                  <a:moveTo>
                    <a:pt x="2618804" y="223337"/>
                  </a:moveTo>
                  <a:lnTo>
                    <a:pt x="2567448" y="221963"/>
                  </a:lnTo>
                  <a:lnTo>
                    <a:pt x="2555400" y="209253"/>
                  </a:lnTo>
                  <a:lnTo>
                    <a:pt x="2555501" y="205468"/>
                  </a:lnTo>
                  <a:lnTo>
                    <a:pt x="2568211" y="193420"/>
                  </a:lnTo>
                  <a:lnTo>
                    <a:pt x="2619567" y="194794"/>
                  </a:lnTo>
                  <a:lnTo>
                    <a:pt x="2631615" y="207504"/>
                  </a:lnTo>
                  <a:lnTo>
                    <a:pt x="2631513" y="211289"/>
                  </a:lnTo>
                  <a:lnTo>
                    <a:pt x="2618804" y="223337"/>
                  </a:lnTo>
                  <a:close/>
                </a:path>
                <a:path w="9197340" h="307975">
                  <a:moveTo>
                    <a:pt x="2713945" y="225881"/>
                  </a:moveTo>
                  <a:lnTo>
                    <a:pt x="2662589" y="224508"/>
                  </a:lnTo>
                  <a:lnTo>
                    <a:pt x="2650542" y="211798"/>
                  </a:lnTo>
                  <a:lnTo>
                    <a:pt x="2650643" y="208013"/>
                  </a:lnTo>
                  <a:lnTo>
                    <a:pt x="2663353" y="195965"/>
                  </a:lnTo>
                  <a:lnTo>
                    <a:pt x="2714709" y="197339"/>
                  </a:lnTo>
                  <a:lnTo>
                    <a:pt x="2726756" y="210049"/>
                  </a:lnTo>
                  <a:lnTo>
                    <a:pt x="2726655" y="213834"/>
                  </a:lnTo>
                  <a:lnTo>
                    <a:pt x="2713945" y="225881"/>
                  </a:lnTo>
                  <a:close/>
                </a:path>
                <a:path w="9197340" h="307975">
                  <a:moveTo>
                    <a:pt x="2791787" y="227964"/>
                  </a:moveTo>
                  <a:lnTo>
                    <a:pt x="2752462" y="225100"/>
                  </a:lnTo>
                  <a:lnTo>
                    <a:pt x="2745684" y="214343"/>
                  </a:lnTo>
                  <a:lnTo>
                    <a:pt x="2745785" y="210558"/>
                  </a:lnTo>
                  <a:lnTo>
                    <a:pt x="2758495" y="198510"/>
                  </a:lnTo>
                  <a:lnTo>
                    <a:pt x="2793639" y="199469"/>
                  </a:lnTo>
                  <a:lnTo>
                    <a:pt x="2821870" y="213702"/>
                  </a:lnTo>
                  <a:lnTo>
                    <a:pt x="2792532" y="213702"/>
                  </a:lnTo>
                  <a:lnTo>
                    <a:pt x="2791425" y="227936"/>
                  </a:lnTo>
                  <a:lnTo>
                    <a:pt x="2791787" y="227964"/>
                  </a:lnTo>
                  <a:close/>
                </a:path>
                <a:path w="9197340" h="307975">
                  <a:moveTo>
                    <a:pt x="2792150" y="227974"/>
                  </a:moveTo>
                  <a:lnTo>
                    <a:pt x="2791425" y="227936"/>
                  </a:lnTo>
                  <a:lnTo>
                    <a:pt x="2792532" y="213702"/>
                  </a:lnTo>
                  <a:lnTo>
                    <a:pt x="2792150" y="227974"/>
                  </a:lnTo>
                  <a:close/>
                </a:path>
                <a:path w="9197340" h="307975">
                  <a:moveTo>
                    <a:pt x="2813399" y="227974"/>
                  </a:moveTo>
                  <a:lnTo>
                    <a:pt x="2792150" y="227974"/>
                  </a:lnTo>
                  <a:lnTo>
                    <a:pt x="2792532" y="213702"/>
                  </a:lnTo>
                  <a:lnTo>
                    <a:pt x="2821870" y="213702"/>
                  </a:lnTo>
                  <a:lnTo>
                    <a:pt x="2821897" y="214343"/>
                  </a:lnTo>
                  <a:lnTo>
                    <a:pt x="2813399" y="227974"/>
                  </a:lnTo>
                  <a:close/>
                </a:path>
                <a:path w="9197340" h="307975">
                  <a:moveTo>
                    <a:pt x="2808316" y="229249"/>
                  </a:moveTo>
                  <a:lnTo>
                    <a:pt x="2791787" y="227964"/>
                  </a:lnTo>
                  <a:lnTo>
                    <a:pt x="2792150" y="227974"/>
                  </a:lnTo>
                  <a:lnTo>
                    <a:pt x="2813399" y="227974"/>
                  </a:lnTo>
                  <a:lnTo>
                    <a:pt x="2810160" y="229029"/>
                  </a:lnTo>
                  <a:lnTo>
                    <a:pt x="2808316" y="229249"/>
                  </a:lnTo>
                  <a:close/>
                </a:path>
                <a:path w="9197340" h="307975">
                  <a:moveTo>
                    <a:pt x="2903205" y="236630"/>
                  </a:moveTo>
                  <a:lnTo>
                    <a:pt x="2851986" y="232646"/>
                  </a:lnTo>
                  <a:lnTo>
                    <a:pt x="2840600" y="219340"/>
                  </a:lnTo>
                  <a:lnTo>
                    <a:pt x="2840894" y="215565"/>
                  </a:lnTo>
                  <a:lnTo>
                    <a:pt x="2854200" y="204179"/>
                  </a:lnTo>
                  <a:lnTo>
                    <a:pt x="2905420" y="208163"/>
                  </a:lnTo>
                  <a:lnTo>
                    <a:pt x="2916805" y="221469"/>
                  </a:lnTo>
                  <a:lnTo>
                    <a:pt x="2916512" y="225244"/>
                  </a:lnTo>
                  <a:lnTo>
                    <a:pt x="2903205" y="236630"/>
                  </a:lnTo>
                  <a:close/>
                </a:path>
                <a:path w="9197340" h="307975">
                  <a:moveTo>
                    <a:pt x="2998094" y="244010"/>
                  </a:moveTo>
                  <a:lnTo>
                    <a:pt x="2946875" y="240027"/>
                  </a:lnTo>
                  <a:lnTo>
                    <a:pt x="2935490" y="226720"/>
                  </a:lnTo>
                  <a:lnTo>
                    <a:pt x="2935783" y="222945"/>
                  </a:lnTo>
                  <a:lnTo>
                    <a:pt x="2949089" y="211560"/>
                  </a:lnTo>
                  <a:lnTo>
                    <a:pt x="3000308" y="215544"/>
                  </a:lnTo>
                  <a:lnTo>
                    <a:pt x="3011694" y="228850"/>
                  </a:lnTo>
                  <a:lnTo>
                    <a:pt x="3011401" y="232625"/>
                  </a:lnTo>
                  <a:lnTo>
                    <a:pt x="2998094" y="244010"/>
                  </a:lnTo>
                  <a:close/>
                </a:path>
                <a:path w="9197340" h="307975">
                  <a:moveTo>
                    <a:pt x="3094151" y="249607"/>
                  </a:moveTo>
                  <a:lnTo>
                    <a:pt x="3041764" y="247407"/>
                  </a:lnTo>
                  <a:lnTo>
                    <a:pt x="3030429" y="233448"/>
                  </a:lnTo>
                  <a:lnTo>
                    <a:pt x="3030672" y="230326"/>
                  </a:lnTo>
                  <a:lnTo>
                    <a:pt x="3043978" y="218940"/>
                  </a:lnTo>
                  <a:lnTo>
                    <a:pt x="3070909" y="221035"/>
                  </a:lnTo>
                  <a:lnTo>
                    <a:pt x="3070367" y="221035"/>
                  </a:lnTo>
                  <a:lnTo>
                    <a:pt x="3070355" y="235311"/>
                  </a:lnTo>
                  <a:lnTo>
                    <a:pt x="3106545" y="235311"/>
                  </a:lnTo>
                  <a:lnTo>
                    <a:pt x="3106544" y="237234"/>
                  </a:lnTo>
                  <a:lnTo>
                    <a:pt x="3095972" y="249246"/>
                  </a:lnTo>
                  <a:lnTo>
                    <a:pt x="3094151" y="249607"/>
                  </a:lnTo>
                  <a:close/>
                </a:path>
                <a:path w="9197340" h="307975">
                  <a:moveTo>
                    <a:pt x="3070355" y="235311"/>
                  </a:moveTo>
                  <a:lnTo>
                    <a:pt x="3070367" y="221035"/>
                  </a:lnTo>
                  <a:lnTo>
                    <a:pt x="3070915" y="221036"/>
                  </a:lnTo>
                  <a:lnTo>
                    <a:pt x="3071462" y="221078"/>
                  </a:lnTo>
                  <a:lnTo>
                    <a:pt x="3070355" y="235311"/>
                  </a:lnTo>
                  <a:close/>
                </a:path>
                <a:path w="9197340" h="307975">
                  <a:moveTo>
                    <a:pt x="3106545" y="235311"/>
                  </a:moveTo>
                  <a:lnTo>
                    <a:pt x="3070355" y="235311"/>
                  </a:lnTo>
                  <a:lnTo>
                    <a:pt x="3071462" y="221078"/>
                  </a:lnTo>
                  <a:lnTo>
                    <a:pt x="3070915" y="221036"/>
                  </a:lnTo>
                  <a:lnTo>
                    <a:pt x="3106547" y="233448"/>
                  </a:lnTo>
                  <a:lnTo>
                    <a:pt x="3106545" y="235311"/>
                  </a:lnTo>
                  <a:close/>
                </a:path>
                <a:path w="9197340" h="307975">
                  <a:moveTo>
                    <a:pt x="3189326" y="249684"/>
                  </a:moveTo>
                  <a:lnTo>
                    <a:pt x="3137952" y="249642"/>
                  </a:lnTo>
                  <a:lnTo>
                    <a:pt x="3125582" y="233463"/>
                  </a:lnTo>
                  <a:lnTo>
                    <a:pt x="3125945" y="231642"/>
                  </a:lnTo>
                  <a:lnTo>
                    <a:pt x="3137975" y="221090"/>
                  </a:lnTo>
                  <a:lnTo>
                    <a:pt x="3189350" y="221131"/>
                  </a:lnTo>
                  <a:lnTo>
                    <a:pt x="3201719" y="237311"/>
                  </a:lnTo>
                  <a:lnTo>
                    <a:pt x="3201356" y="239131"/>
                  </a:lnTo>
                  <a:lnTo>
                    <a:pt x="3189326" y="249684"/>
                  </a:lnTo>
                  <a:close/>
                </a:path>
                <a:path w="9197340" h="307975">
                  <a:moveTo>
                    <a:pt x="3284502" y="249761"/>
                  </a:moveTo>
                  <a:lnTo>
                    <a:pt x="3233128" y="249719"/>
                  </a:lnTo>
                  <a:lnTo>
                    <a:pt x="3220757" y="233540"/>
                  </a:lnTo>
                  <a:lnTo>
                    <a:pt x="3221121" y="231719"/>
                  </a:lnTo>
                  <a:lnTo>
                    <a:pt x="3233151" y="221167"/>
                  </a:lnTo>
                  <a:lnTo>
                    <a:pt x="3284525" y="221208"/>
                  </a:lnTo>
                  <a:lnTo>
                    <a:pt x="3296895" y="237387"/>
                  </a:lnTo>
                  <a:lnTo>
                    <a:pt x="3296531" y="239208"/>
                  </a:lnTo>
                  <a:lnTo>
                    <a:pt x="3284502" y="249761"/>
                  </a:lnTo>
                  <a:close/>
                </a:path>
                <a:path w="9197340" h="307975">
                  <a:moveTo>
                    <a:pt x="3347940" y="249812"/>
                  </a:moveTo>
                  <a:lnTo>
                    <a:pt x="3315930" y="237403"/>
                  </a:lnTo>
                  <a:lnTo>
                    <a:pt x="3316006" y="233249"/>
                  </a:lnTo>
                  <a:lnTo>
                    <a:pt x="3328326" y="221244"/>
                  </a:lnTo>
                  <a:lnTo>
                    <a:pt x="3348646" y="221267"/>
                  </a:lnTo>
                  <a:lnTo>
                    <a:pt x="3386906" y="225365"/>
                  </a:lnTo>
                  <a:lnTo>
                    <a:pt x="3392111" y="235081"/>
                  </a:lnTo>
                  <a:lnTo>
                    <a:pt x="3392096" y="235536"/>
                  </a:lnTo>
                  <a:lnTo>
                    <a:pt x="3348178" y="235536"/>
                  </a:lnTo>
                  <a:lnTo>
                    <a:pt x="3347710" y="249805"/>
                  </a:lnTo>
                  <a:lnTo>
                    <a:pt x="3347940" y="249812"/>
                  </a:lnTo>
                  <a:close/>
                </a:path>
                <a:path w="9197340" h="307975">
                  <a:moveTo>
                    <a:pt x="3348166" y="249812"/>
                  </a:moveTo>
                  <a:lnTo>
                    <a:pt x="3347710" y="249805"/>
                  </a:lnTo>
                  <a:lnTo>
                    <a:pt x="3348178" y="235536"/>
                  </a:lnTo>
                  <a:lnTo>
                    <a:pt x="3348166" y="249812"/>
                  </a:lnTo>
                  <a:close/>
                </a:path>
                <a:path w="9197340" h="307975">
                  <a:moveTo>
                    <a:pt x="3382954" y="249812"/>
                  </a:moveTo>
                  <a:lnTo>
                    <a:pt x="3348166" y="249812"/>
                  </a:lnTo>
                  <a:lnTo>
                    <a:pt x="3348178" y="235536"/>
                  </a:lnTo>
                  <a:lnTo>
                    <a:pt x="3392096" y="235536"/>
                  </a:lnTo>
                  <a:lnTo>
                    <a:pt x="3391987" y="238865"/>
                  </a:lnTo>
                  <a:lnTo>
                    <a:pt x="3382954" y="249812"/>
                  </a:lnTo>
                  <a:close/>
                </a:path>
                <a:path w="9197340" h="307975">
                  <a:moveTo>
                    <a:pt x="3379204" y="250836"/>
                  </a:moveTo>
                  <a:lnTo>
                    <a:pt x="3347940" y="249812"/>
                  </a:lnTo>
                  <a:lnTo>
                    <a:pt x="3382954" y="249812"/>
                  </a:lnTo>
                  <a:lnTo>
                    <a:pt x="3381036" y="250534"/>
                  </a:lnTo>
                  <a:lnTo>
                    <a:pt x="3379204" y="250836"/>
                  </a:lnTo>
                  <a:close/>
                </a:path>
                <a:path w="9197340" h="307975">
                  <a:moveTo>
                    <a:pt x="3474329" y="253954"/>
                  </a:moveTo>
                  <a:lnTo>
                    <a:pt x="3422982" y="252271"/>
                  </a:lnTo>
                  <a:lnTo>
                    <a:pt x="3411012" y="239489"/>
                  </a:lnTo>
                  <a:lnTo>
                    <a:pt x="3411135" y="235705"/>
                  </a:lnTo>
                  <a:lnTo>
                    <a:pt x="3423918" y="223734"/>
                  </a:lnTo>
                  <a:lnTo>
                    <a:pt x="3475264" y="225416"/>
                  </a:lnTo>
                  <a:lnTo>
                    <a:pt x="3487235" y="238198"/>
                  </a:lnTo>
                  <a:lnTo>
                    <a:pt x="3487111" y="241983"/>
                  </a:lnTo>
                  <a:lnTo>
                    <a:pt x="3474329" y="253954"/>
                  </a:lnTo>
                  <a:close/>
                </a:path>
                <a:path w="9197340" h="307975">
                  <a:moveTo>
                    <a:pt x="3569453" y="257071"/>
                  </a:moveTo>
                  <a:lnTo>
                    <a:pt x="3518107" y="255388"/>
                  </a:lnTo>
                  <a:lnTo>
                    <a:pt x="3506136" y="242606"/>
                  </a:lnTo>
                  <a:lnTo>
                    <a:pt x="3506260" y="238822"/>
                  </a:lnTo>
                  <a:lnTo>
                    <a:pt x="3519042" y="226851"/>
                  </a:lnTo>
                  <a:lnTo>
                    <a:pt x="3570389" y="228533"/>
                  </a:lnTo>
                  <a:lnTo>
                    <a:pt x="3582360" y="241316"/>
                  </a:lnTo>
                  <a:lnTo>
                    <a:pt x="3582236" y="245100"/>
                  </a:lnTo>
                  <a:lnTo>
                    <a:pt x="3569453" y="257071"/>
                  </a:lnTo>
                  <a:close/>
                </a:path>
                <a:path w="9197340" h="307975">
                  <a:moveTo>
                    <a:pt x="3664720" y="259832"/>
                  </a:moveTo>
                  <a:lnTo>
                    <a:pt x="3613232" y="258505"/>
                  </a:lnTo>
                  <a:lnTo>
                    <a:pt x="3601260" y="245723"/>
                  </a:lnTo>
                  <a:lnTo>
                    <a:pt x="3601385" y="241939"/>
                  </a:lnTo>
                  <a:lnTo>
                    <a:pt x="3614167" y="229968"/>
                  </a:lnTo>
                  <a:lnTo>
                    <a:pt x="3665392" y="231287"/>
                  </a:lnTo>
                  <a:lnTo>
                    <a:pt x="3677480" y="243958"/>
                  </a:lnTo>
                  <a:lnTo>
                    <a:pt x="3677391" y="247744"/>
                  </a:lnTo>
                  <a:lnTo>
                    <a:pt x="3664720" y="259832"/>
                  </a:lnTo>
                  <a:close/>
                </a:path>
                <a:path w="9197340" h="307975">
                  <a:moveTo>
                    <a:pt x="3759869" y="262073"/>
                  </a:moveTo>
                  <a:lnTo>
                    <a:pt x="3708509" y="260863"/>
                  </a:lnTo>
                  <a:lnTo>
                    <a:pt x="3696421" y="248192"/>
                  </a:lnTo>
                  <a:lnTo>
                    <a:pt x="3696518" y="244370"/>
                  </a:lnTo>
                  <a:lnTo>
                    <a:pt x="3709181" y="232318"/>
                  </a:lnTo>
                  <a:lnTo>
                    <a:pt x="3760541" y="233528"/>
                  </a:lnTo>
                  <a:lnTo>
                    <a:pt x="3772629" y="246199"/>
                  </a:lnTo>
                  <a:lnTo>
                    <a:pt x="3772532" y="250021"/>
                  </a:lnTo>
                  <a:lnTo>
                    <a:pt x="3759869" y="262073"/>
                  </a:lnTo>
                  <a:close/>
                </a:path>
                <a:path w="9197340" h="307975">
                  <a:moveTo>
                    <a:pt x="3855018" y="264314"/>
                  </a:moveTo>
                  <a:lnTo>
                    <a:pt x="3803658" y="263104"/>
                  </a:lnTo>
                  <a:lnTo>
                    <a:pt x="3791570" y="250433"/>
                  </a:lnTo>
                  <a:lnTo>
                    <a:pt x="3791667" y="246611"/>
                  </a:lnTo>
                  <a:lnTo>
                    <a:pt x="3804330" y="234559"/>
                  </a:lnTo>
                  <a:lnTo>
                    <a:pt x="3855690" y="235769"/>
                  </a:lnTo>
                  <a:lnTo>
                    <a:pt x="3867779" y="248440"/>
                  </a:lnTo>
                  <a:lnTo>
                    <a:pt x="3867681" y="252262"/>
                  </a:lnTo>
                  <a:lnTo>
                    <a:pt x="3855018" y="264314"/>
                  </a:lnTo>
                  <a:close/>
                </a:path>
                <a:path w="9197340" h="307975">
                  <a:moveTo>
                    <a:pt x="3950293" y="266169"/>
                  </a:moveTo>
                  <a:lnTo>
                    <a:pt x="3898808" y="265345"/>
                  </a:lnTo>
                  <a:lnTo>
                    <a:pt x="3886719" y="252674"/>
                  </a:lnTo>
                  <a:lnTo>
                    <a:pt x="3886809" y="248888"/>
                  </a:lnTo>
                  <a:lnTo>
                    <a:pt x="3899480" y="236800"/>
                  </a:lnTo>
                  <a:lnTo>
                    <a:pt x="3950729" y="237620"/>
                  </a:lnTo>
                  <a:lnTo>
                    <a:pt x="3962921" y="250191"/>
                  </a:lnTo>
                  <a:lnTo>
                    <a:pt x="3962864" y="253976"/>
                  </a:lnTo>
                  <a:lnTo>
                    <a:pt x="3950293" y="266169"/>
                  </a:lnTo>
                  <a:close/>
                </a:path>
                <a:path w="9197340" h="307975">
                  <a:moveTo>
                    <a:pt x="4045458" y="267620"/>
                  </a:moveTo>
                  <a:lnTo>
                    <a:pt x="3994090" y="266837"/>
                  </a:lnTo>
                  <a:lnTo>
                    <a:pt x="3981897" y="254266"/>
                  </a:lnTo>
                  <a:lnTo>
                    <a:pt x="3981955" y="250481"/>
                  </a:lnTo>
                  <a:lnTo>
                    <a:pt x="3994525" y="238288"/>
                  </a:lnTo>
                  <a:lnTo>
                    <a:pt x="4045893" y="239071"/>
                  </a:lnTo>
                  <a:lnTo>
                    <a:pt x="4058086" y="251642"/>
                  </a:lnTo>
                  <a:lnTo>
                    <a:pt x="4058028" y="255427"/>
                  </a:lnTo>
                  <a:lnTo>
                    <a:pt x="4045458" y="267620"/>
                  </a:lnTo>
                  <a:close/>
                </a:path>
                <a:path w="9197340" h="307975">
                  <a:moveTo>
                    <a:pt x="4140622" y="269072"/>
                  </a:moveTo>
                  <a:lnTo>
                    <a:pt x="4089254" y="268288"/>
                  </a:lnTo>
                  <a:lnTo>
                    <a:pt x="4077061" y="255718"/>
                  </a:lnTo>
                  <a:lnTo>
                    <a:pt x="4077119" y="251932"/>
                  </a:lnTo>
                  <a:lnTo>
                    <a:pt x="4089690" y="239739"/>
                  </a:lnTo>
                  <a:lnTo>
                    <a:pt x="4141058" y="240522"/>
                  </a:lnTo>
                  <a:lnTo>
                    <a:pt x="4153251" y="253093"/>
                  </a:lnTo>
                  <a:lnTo>
                    <a:pt x="4153193" y="256879"/>
                  </a:lnTo>
                  <a:lnTo>
                    <a:pt x="4140622" y="269072"/>
                  </a:lnTo>
                  <a:close/>
                </a:path>
                <a:path w="9197340" h="307975">
                  <a:moveTo>
                    <a:pt x="4235621" y="271107"/>
                  </a:moveTo>
                  <a:lnTo>
                    <a:pt x="4184263" y="269768"/>
                  </a:lnTo>
                  <a:lnTo>
                    <a:pt x="4172207" y="257067"/>
                  </a:lnTo>
                  <a:lnTo>
                    <a:pt x="4172306" y="253282"/>
                  </a:lnTo>
                  <a:lnTo>
                    <a:pt x="4185008" y="241226"/>
                  </a:lnTo>
                  <a:lnTo>
                    <a:pt x="4236365" y="242564"/>
                  </a:lnTo>
                  <a:lnTo>
                    <a:pt x="4248421" y="255265"/>
                  </a:lnTo>
                  <a:lnTo>
                    <a:pt x="4248322" y="259051"/>
                  </a:lnTo>
                  <a:lnTo>
                    <a:pt x="4235621" y="271107"/>
                  </a:lnTo>
                  <a:close/>
                </a:path>
                <a:path w="9197340" h="307975">
                  <a:moveTo>
                    <a:pt x="4330763" y="273587"/>
                  </a:moveTo>
                  <a:lnTo>
                    <a:pt x="4279407" y="272248"/>
                  </a:lnTo>
                  <a:lnTo>
                    <a:pt x="4267351" y="259547"/>
                  </a:lnTo>
                  <a:lnTo>
                    <a:pt x="4267450" y="255762"/>
                  </a:lnTo>
                  <a:lnTo>
                    <a:pt x="4280151" y="243705"/>
                  </a:lnTo>
                  <a:lnTo>
                    <a:pt x="4331508" y="245044"/>
                  </a:lnTo>
                  <a:lnTo>
                    <a:pt x="4343564" y="257745"/>
                  </a:lnTo>
                  <a:lnTo>
                    <a:pt x="4343465" y="261530"/>
                  </a:lnTo>
                  <a:lnTo>
                    <a:pt x="4330763" y="273587"/>
                  </a:lnTo>
                  <a:close/>
                </a:path>
                <a:path w="9197340" h="307975">
                  <a:moveTo>
                    <a:pt x="4425907" y="276066"/>
                  </a:moveTo>
                  <a:lnTo>
                    <a:pt x="4374550" y="274728"/>
                  </a:lnTo>
                  <a:lnTo>
                    <a:pt x="4362494" y="262026"/>
                  </a:lnTo>
                  <a:lnTo>
                    <a:pt x="4362593" y="258241"/>
                  </a:lnTo>
                  <a:lnTo>
                    <a:pt x="4375294" y="246185"/>
                  </a:lnTo>
                  <a:lnTo>
                    <a:pt x="4426651" y="247523"/>
                  </a:lnTo>
                  <a:lnTo>
                    <a:pt x="4438707" y="260225"/>
                  </a:lnTo>
                  <a:lnTo>
                    <a:pt x="4438608" y="264010"/>
                  </a:lnTo>
                  <a:lnTo>
                    <a:pt x="4425907" y="276066"/>
                  </a:lnTo>
                  <a:close/>
                </a:path>
                <a:path w="9197340" h="307975">
                  <a:moveTo>
                    <a:pt x="4521105" y="278330"/>
                  </a:moveTo>
                  <a:lnTo>
                    <a:pt x="4469744" y="277172"/>
                  </a:lnTo>
                  <a:lnTo>
                    <a:pt x="4457644" y="264512"/>
                  </a:lnTo>
                  <a:lnTo>
                    <a:pt x="4457754" y="260616"/>
                  </a:lnTo>
                  <a:lnTo>
                    <a:pt x="4470388" y="248626"/>
                  </a:lnTo>
                  <a:lnTo>
                    <a:pt x="4521749" y="249785"/>
                  </a:lnTo>
                  <a:lnTo>
                    <a:pt x="4533850" y="262444"/>
                  </a:lnTo>
                  <a:lnTo>
                    <a:pt x="4533740" y="266341"/>
                  </a:lnTo>
                  <a:lnTo>
                    <a:pt x="4521105" y="278330"/>
                  </a:lnTo>
                  <a:close/>
                </a:path>
                <a:path w="9197340" h="307975">
                  <a:moveTo>
                    <a:pt x="4616257" y="280478"/>
                  </a:moveTo>
                  <a:lnTo>
                    <a:pt x="4564896" y="279319"/>
                  </a:lnTo>
                  <a:lnTo>
                    <a:pt x="4552795" y="266659"/>
                  </a:lnTo>
                  <a:lnTo>
                    <a:pt x="4552905" y="262763"/>
                  </a:lnTo>
                  <a:lnTo>
                    <a:pt x="4565540" y="250773"/>
                  </a:lnTo>
                  <a:lnTo>
                    <a:pt x="4616901" y="251932"/>
                  </a:lnTo>
                  <a:lnTo>
                    <a:pt x="4629001" y="264592"/>
                  </a:lnTo>
                  <a:lnTo>
                    <a:pt x="4628891" y="268488"/>
                  </a:lnTo>
                  <a:lnTo>
                    <a:pt x="4616257" y="280478"/>
                  </a:lnTo>
                  <a:close/>
                </a:path>
                <a:path w="9197340" h="307975">
                  <a:moveTo>
                    <a:pt x="4711408" y="282625"/>
                  </a:moveTo>
                  <a:lnTo>
                    <a:pt x="4660047" y="281466"/>
                  </a:lnTo>
                  <a:lnTo>
                    <a:pt x="4647946" y="268806"/>
                  </a:lnTo>
                  <a:lnTo>
                    <a:pt x="4648056" y="264910"/>
                  </a:lnTo>
                  <a:lnTo>
                    <a:pt x="4660691" y="252920"/>
                  </a:lnTo>
                  <a:lnTo>
                    <a:pt x="4712052" y="254079"/>
                  </a:lnTo>
                  <a:lnTo>
                    <a:pt x="4724153" y="266739"/>
                  </a:lnTo>
                  <a:lnTo>
                    <a:pt x="4724043" y="270635"/>
                  </a:lnTo>
                  <a:lnTo>
                    <a:pt x="4711408" y="282625"/>
                  </a:lnTo>
                  <a:close/>
                </a:path>
                <a:path w="9197340" h="307975">
                  <a:moveTo>
                    <a:pt x="4806574" y="284710"/>
                  </a:moveTo>
                  <a:lnTo>
                    <a:pt x="4755212" y="283597"/>
                  </a:lnTo>
                  <a:lnTo>
                    <a:pt x="4743100" y="270948"/>
                  </a:lnTo>
                  <a:lnTo>
                    <a:pt x="4743221" y="266984"/>
                  </a:lnTo>
                  <a:lnTo>
                    <a:pt x="4755830" y="255051"/>
                  </a:lnTo>
                  <a:lnTo>
                    <a:pt x="4807191" y="256164"/>
                  </a:lnTo>
                  <a:lnTo>
                    <a:pt x="4819304" y="268812"/>
                  </a:lnTo>
                  <a:lnTo>
                    <a:pt x="4819182" y="272777"/>
                  </a:lnTo>
                  <a:lnTo>
                    <a:pt x="4806574" y="284710"/>
                  </a:lnTo>
                  <a:close/>
                </a:path>
                <a:path w="9197340" h="307975">
                  <a:moveTo>
                    <a:pt x="4901727" y="286772"/>
                  </a:moveTo>
                  <a:lnTo>
                    <a:pt x="4850365" y="285659"/>
                  </a:lnTo>
                  <a:lnTo>
                    <a:pt x="4838253" y="273010"/>
                  </a:lnTo>
                  <a:lnTo>
                    <a:pt x="4838375" y="269046"/>
                  </a:lnTo>
                  <a:lnTo>
                    <a:pt x="4850983" y="257113"/>
                  </a:lnTo>
                  <a:lnTo>
                    <a:pt x="4902345" y="258226"/>
                  </a:lnTo>
                  <a:lnTo>
                    <a:pt x="4914457" y="270874"/>
                  </a:lnTo>
                  <a:lnTo>
                    <a:pt x="4914336" y="274839"/>
                  </a:lnTo>
                  <a:lnTo>
                    <a:pt x="4901727" y="286772"/>
                  </a:lnTo>
                  <a:close/>
                </a:path>
                <a:path w="9197340" h="307975">
                  <a:moveTo>
                    <a:pt x="4996880" y="288834"/>
                  </a:moveTo>
                  <a:lnTo>
                    <a:pt x="4945518" y="287721"/>
                  </a:lnTo>
                  <a:lnTo>
                    <a:pt x="4933406" y="275072"/>
                  </a:lnTo>
                  <a:lnTo>
                    <a:pt x="4933527" y="271108"/>
                  </a:lnTo>
                  <a:lnTo>
                    <a:pt x="4946136" y="259175"/>
                  </a:lnTo>
                  <a:lnTo>
                    <a:pt x="4997498" y="260288"/>
                  </a:lnTo>
                  <a:lnTo>
                    <a:pt x="5009610" y="272936"/>
                  </a:lnTo>
                  <a:lnTo>
                    <a:pt x="5009489" y="276900"/>
                  </a:lnTo>
                  <a:lnTo>
                    <a:pt x="4996880" y="288834"/>
                  </a:lnTo>
                  <a:close/>
                </a:path>
                <a:path w="9197340" h="307975">
                  <a:moveTo>
                    <a:pt x="5092286" y="289626"/>
                  </a:moveTo>
                  <a:lnTo>
                    <a:pt x="5040912" y="289359"/>
                  </a:lnTo>
                  <a:lnTo>
                    <a:pt x="5028612" y="273126"/>
                  </a:lnTo>
                  <a:lnTo>
                    <a:pt x="5028983" y="271307"/>
                  </a:lnTo>
                  <a:lnTo>
                    <a:pt x="5041060" y="260807"/>
                  </a:lnTo>
                  <a:lnTo>
                    <a:pt x="5092433" y="261073"/>
                  </a:lnTo>
                  <a:lnTo>
                    <a:pt x="5104733" y="277307"/>
                  </a:lnTo>
                  <a:lnTo>
                    <a:pt x="5104361" y="279126"/>
                  </a:lnTo>
                  <a:lnTo>
                    <a:pt x="5092286" y="289626"/>
                  </a:lnTo>
                  <a:close/>
                </a:path>
                <a:path w="9197340" h="307975">
                  <a:moveTo>
                    <a:pt x="5187460" y="290119"/>
                  </a:moveTo>
                  <a:lnTo>
                    <a:pt x="5136087" y="289853"/>
                  </a:lnTo>
                  <a:lnTo>
                    <a:pt x="5123787" y="273619"/>
                  </a:lnTo>
                  <a:lnTo>
                    <a:pt x="5124158" y="271800"/>
                  </a:lnTo>
                  <a:lnTo>
                    <a:pt x="5136234" y="261301"/>
                  </a:lnTo>
                  <a:lnTo>
                    <a:pt x="5187608" y="261567"/>
                  </a:lnTo>
                  <a:lnTo>
                    <a:pt x="5199907" y="277801"/>
                  </a:lnTo>
                  <a:lnTo>
                    <a:pt x="5199536" y="279620"/>
                  </a:lnTo>
                  <a:lnTo>
                    <a:pt x="5187460" y="290119"/>
                  </a:lnTo>
                  <a:close/>
                </a:path>
                <a:path w="9197340" h="307975">
                  <a:moveTo>
                    <a:pt x="5282635" y="290613"/>
                  </a:moveTo>
                  <a:lnTo>
                    <a:pt x="5231261" y="290347"/>
                  </a:lnTo>
                  <a:lnTo>
                    <a:pt x="5218962" y="274113"/>
                  </a:lnTo>
                  <a:lnTo>
                    <a:pt x="5219333" y="272294"/>
                  </a:lnTo>
                  <a:lnTo>
                    <a:pt x="5231409" y="261794"/>
                  </a:lnTo>
                  <a:lnTo>
                    <a:pt x="5282782" y="262061"/>
                  </a:lnTo>
                  <a:lnTo>
                    <a:pt x="5295082" y="278294"/>
                  </a:lnTo>
                  <a:lnTo>
                    <a:pt x="5294710" y="280113"/>
                  </a:lnTo>
                  <a:lnTo>
                    <a:pt x="5282635" y="290613"/>
                  </a:lnTo>
                  <a:close/>
                </a:path>
                <a:path w="9197340" h="307975">
                  <a:moveTo>
                    <a:pt x="5377494" y="292814"/>
                  </a:moveTo>
                  <a:lnTo>
                    <a:pt x="5326136" y="291513"/>
                  </a:lnTo>
                  <a:lnTo>
                    <a:pt x="5314072" y="278820"/>
                  </a:lnTo>
                  <a:lnTo>
                    <a:pt x="5314167" y="275034"/>
                  </a:lnTo>
                  <a:lnTo>
                    <a:pt x="5326860" y="262969"/>
                  </a:lnTo>
                  <a:lnTo>
                    <a:pt x="5378219" y="264271"/>
                  </a:lnTo>
                  <a:lnTo>
                    <a:pt x="5390284" y="276964"/>
                  </a:lnTo>
                  <a:lnTo>
                    <a:pt x="5390188" y="280749"/>
                  </a:lnTo>
                  <a:lnTo>
                    <a:pt x="5377494" y="292814"/>
                  </a:lnTo>
                  <a:close/>
                </a:path>
                <a:path w="9197340" h="307975">
                  <a:moveTo>
                    <a:pt x="5472639" y="295226"/>
                  </a:moveTo>
                  <a:lnTo>
                    <a:pt x="5421282" y="293925"/>
                  </a:lnTo>
                  <a:lnTo>
                    <a:pt x="5409217" y="281232"/>
                  </a:lnTo>
                  <a:lnTo>
                    <a:pt x="5409312" y="277447"/>
                  </a:lnTo>
                  <a:lnTo>
                    <a:pt x="5422006" y="265381"/>
                  </a:lnTo>
                  <a:lnTo>
                    <a:pt x="5473363" y="266683"/>
                  </a:lnTo>
                  <a:lnTo>
                    <a:pt x="5485428" y="279376"/>
                  </a:lnTo>
                  <a:lnTo>
                    <a:pt x="5485332" y="283161"/>
                  </a:lnTo>
                  <a:lnTo>
                    <a:pt x="5472639" y="295226"/>
                  </a:lnTo>
                  <a:close/>
                </a:path>
                <a:path w="9197340" h="307975">
                  <a:moveTo>
                    <a:pt x="5567784" y="297638"/>
                  </a:moveTo>
                  <a:lnTo>
                    <a:pt x="5516427" y="296337"/>
                  </a:lnTo>
                  <a:lnTo>
                    <a:pt x="5504362" y="283644"/>
                  </a:lnTo>
                  <a:lnTo>
                    <a:pt x="5504458" y="279858"/>
                  </a:lnTo>
                  <a:lnTo>
                    <a:pt x="5517150" y="267793"/>
                  </a:lnTo>
                  <a:lnTo>
                    <a:pt x="5568508" y="269095"/>
                  </a:lnTo>
                  <a:lnTo>
                    <a:pt x="5580573" y="281788"/>
                  </a:lnTo>
                  <a:lnTo>
                    <a:pt x="5580477" y="285573"/>
                  </a:lnTo>
                  <a:lnTo>
                    <a:pt x="5567784" y="297638"/>
                  </a:lnTo>
                  <a:close/>
                </a:path>
                <a:path w="9197340" h="307975">
                  <a:moveTo>
                    <a:pt x="5663139" y="298841"/>
                  </a:moveTo>
                  <a:lnTo>
                    <a:pt x="5611768" y="298212"/>
                  </a:lnTo>
                  <a:lnTo>
                    <a:pt x="5599538" y="285679"/>
                  </a:lnTo>
                  <a:lnTo>
                    <a:pt x="5599584" y="281892"/>
                  </a:lnTo>
                  <a:lnTo>
                    <a:pt x="5612119" y="269662"/>
                  </a:lnTo>
                  <a:lnTo>
                    <a:pt x="5663489" y="270290"/>
                  </a:lnTo>
                  <a:lnTo>
                    <a:pt x="5675719" y="282824"/>
                  </a:lnTo>
                  <a:lnTo>
                    <a:pt x="5675673" y="286610"/>
                  </a:lnTo>
                  <a:lnTo>
                    <a:pt x="5663139" y="298841"/>
                  </a:lnTo>
                  <a:close/>
                </a:path>
                <a:path w="9197340" h="307975">
                  <a:moveTo>
                    <a:pt x="5758307" y="300005"/>
                  </a:moveTo>
                  <a:lnTo>
                    <a:pt x="5706937" y="299377"/>
                  </a:lnTo>
                  <a:lnTo>
                    <a:pt x="5694753" y="283057"/>
                  </a:lnTo>
                  <a:lnTo>
                    <a:pt x="5695138" y="281240"/>
                  </a:lnTo>
                  <a:lnTo>
                    <a:pt x="5707287" y="270826"/>
                  </a:lnTo>
                  <a:lnTo>
                    <a:pt x="5758657" y="271455"/>
                  </a:lnTo>
                  <a:lnTo>
                    <a:pt x="5770888" y="283989"/>
                  </a:lnTo>
                  <a:lnTo>
                    <a:pt x="5770841" y="287774"/>
                  </a:lnTo>
                  <a:lnTo>
                    <a:pt x="5758307" y="300005"/>
                  </a:lnTo>
                  <a:close/>
                </a:path>
                <a:path w="9197340" h="307975">
                  <a:moveTo>
                    <a:pt x="5853540" y="301148"/>
                  </a:moveTo>
                  <a:lnTo>
                    <a:pt x="5802106" y="300541"/>
                  </a:lnTo>
                  <a:lnTo>
                    <a:pt x="5789922" y="284221"/>
                  </a:lnTo>
                  <a:lnTo>
                    <a:pt x="5790306" y="282405"/>
                  </a:lnTo>
                  <a:lnTo>
                    <a:pt x="5802455" y="271991"/>
                  </a:lnTo>
                  <a:lnTo>
                    <a:pt x="5853763" y="272596"/>
                  </a:lnTo>
                  <a:lnTo>
                    <a:pt x="5866049" y="285075"/>
                  </a:lnTo>
                  <a:lnTo>
                    <a:pt x="5866019" y="288861"/>
                  </a:lnTo>
                  <a:lnTo>
                    <a:pt x="5853540" y="301148"/>
                  </a:lnTo>
                  <a:close/>
                </a:path>
                <a:path w="9197340" h="307975">
                  <a:moveTo>
                    <a:pt x="5948712" y="301890"/>
                  </a:moveTo>
                  <a:lnTo>
                    <a:pt x="5897340" y="301489"/>
                  </a:lnTo>
                  <a:lnTo>
                    <a:pt x="5885083" y="285224"/>
                  </a:lnTo>
                  <a:lnTo>
                    <a:pt x="5885459" y="283405"/>
                  </a:lnTo>
                  <a:lnTo>
                    <a:pt x="5897563" y="272937"/>
                  </a:lnTo>
                  <a:lnTo>
                    <a:pt x="5948935" y="273338"/>
                  </a:lnTo>
                  <a:lnTo>
                    <a:pt x="5961192" y="289603"/>
                  </a:lnTo>
                  <a:lnTo>
                    <a:pt x="5960815" y="291422"/>
                  </a:lnTo>
                  <a:lnTo>
                    <a:pt x="5948712" y="301890"/>
                  </a:lnTo>
                  <a:close/>
                </a:path>
                <a:path w="9197340" h="307975">
                  <a:moveTo>
                    <a:pt x="6043885" y="302632"/>
                  </a:moveTo>
                  <a:lnTo>
                    <a:pt x="5992512" y="302231"/>
                  </a:lnTo>
                  <a:lnTo>
                    <a:pt x="5980256" y="285966"/>
                  </a:lnTo>
                  <a:lnTo>
                    <a:pt x="5980632" y="284147"/>
                  </a:lnTo>
                  <a:lnTo>
                    <a:pt x="5992736" y="273679"/>
                  </a:lnTo>
                  <a:lnTo>
                    <a:pt x="6044108" y="274080"/>
                  </a:lnTo>
                  <a:lnTo>
                    <a:pt x="6056364" y="290345"/>
                  </a:lnTo>
                  <a:lnTo>
                    <a:pt x="6055987" y="292164"/>
                  </a:lnTo>
                  <a:lnTo>
                    <a:pt x="6043885" y="302632"/>
                  </a:lnTo>
                  <a:close/>
                </a:path>
                <a:path w="9197340" h="307975">
                  <a:moveTo>
                    <a:pt x="6139152" y="303290"/>
                  </a:moveTo>
                  <a:lnTo>
                    <a:pt x="6087684" y="302973"/>
                  </a:lnTo>
                  <a:lnTo>
                    <a:pt x="6075429" y="286707"/>
                  </a:lnTo>
                  <a:lnTo>
                    <a:pt x="6075804" y="284889"/>
                  </a:lnTo>
                  <a:lnTo>
                    <a:pt x="6087908" y="274421"/>
                  </a:lnTo>
                  <a:lnTo>
                    <a:pt x="6139186" y="274737"/>
                  </a:lnTo>
                  <a:lnTo>
                    <a:pt x="6151550" y="290921"/>
                  </a:lnTo>
                  <a:lnTo>
                    <a:pt x="6151186" y="292742"/>
                  </a:lnTo>
                  <a:lnTo>
                    <a:pt x="6139152" y="303290"/>
                  </a:lnTo>
                  <a:close/>
                </a:path>
                <a:path w="9197340" h="307975">
                  <a:moveTo>
                    <a:pt x="6234328" y="303403"/>
                  </a:moveTo>
                  <a:lnTo>
                    <a:pt x="6182954" y="303342"/>
                  </a:lnTo>
                  <a:lnTo>
                    <a:pt x="6170590" y="287158"/>
                  </a:lnTo>
                  <a:lnTo>
                    <a:pt x="6170954" y="285337"/>
                  </a:lnTo>
                  <a:lnTo>
                    <a:pt x="6182988" y="274789"/>
                  </a:lnTo>
                  <a:lnTo>
                    <a:pt x="6234361" y="274851"/>
                  </a:lnTo>
                  <a:lnTo>
                    <a:pt x="6246725" y="291035"/>
                  </a:lnTo>
                  <a:lnTo>
                    <a:pt x="6246361" y="292855"/>
                  </a:lnTo>
                  <a:lnTo>
                    <a:pt x="6234328" y="303403"/>
                  </a:lnTo>
                  <a:close/>
                </a:path>
                <a:path w="9197340" h="307975">
                  <a:moveTo>
                    <a:pt x="6329503" y="303516"/>
                  </a:moveTo>
                  <a:lnTo>
                    <a:pt x="6278129" y="303455"/>
                  </a:lnTo>
                  <a:lnTo>
                    <a:pt x="6265765" y="287271"/>
                  </a:lnTo>
                  <a:lnTo>
                    <a:pt x="6266129" y="285450"/>
                  </a:lnTo>
                  <a:lnTo>
                    <a:pt x="6278163" y="274902"/>
                  </a:lnTo>
                  <a:lnTo>
                    <a:pt x="6329537" y="274964"/>
                  </a:lnTo>
                  <a:lnTo>
                    <a:pt x="6341902" y="291148"/>
                  </a:lnTo>
                  <a:lnTo>
                    <a:pt x="6341537" y="292969"/>
                  </a:lnTo>
                  <a:lnTo>
                    <a:pt x="6329503" y="303516"/>
                  </a:lnTo>
                  <a:close/>
                </a:path>
                <a:path w="9197340" h="307975">
                  <a:moveTo>
                    <a:pt x="6424590" y="303756"/>
                  </a:moveTo>
                  <a:lnTo>
                    <a:pt x="6373305" y="303569"/>
                  </a:lnTo>
                  <a:lnTo>
                    <a:pt x="6360941" y="287384"/>
                  </a:lnTo>
                  <a:lnTo>
                    <a:pt x="6361305" y="285564"/>
                  </a:lnTo>
                  <a:lnTo>
                    <a:pt x="6373338" y="275016"/>
                  </a:lnTo>
                  <a:lnTo>
                    <a:pt x="6424800" y="275204"/>
                  </a:lnTo>
                  <a:lnTo>
                    <a:pt x="6437064" y="291464"/>
                  </a:lnTo>
                  <a:lnTo>
                    <a:pt x="6436688" y="293282"/>
                  </a:lnTo>
                  <a:lnTo>
                    <a:pt x="6424590" y="303756"/>
                  </a:lnTo>
                  <a:close/>
                </a:path>
                <a:path w="9197340" h="307975">
                  <a:moveTo>
                    <a:pt x="6519763" y="304456"/>
                  </a:moveTo>
                  <a:lnTo>
                    <a:pt x="6468391" y="304078"/>
                  </a:lnTo>
                  <a:lnTo>
                    <a:pt x="6456127" y="287818"/>
                  </a:lnTo>
                  <a:lnTo>
                    <a:pt x="6456502" y="285999"/>
                  </a:lnTo>
                  <a:lnTo>
                    <a:pt x="6468601" y="275526"/>
                  </a:lnTo>
                  <a:lnTo>
                    <a:pt x="6519974" y="275904"/>
                  </a:lnTo>
                  <a:lnTo>
                    <a:pt x="6532237" y="292165"/>
                  </a:lnTo>
                  <a:lnTo>
                    <a:pt x="6531861" y="293983"/>
                  </a:lnTo>
                  <a:lnTo>
                    <a:pt x="6519763" y="304456"/>
                  </a:lnTo>
                  <a:close/>
                </a:path>
                <a:path w="9197340" h="307975">
                  <a:moveTo>
                    <a:pt x="6614937" y="305157"/>
                  </a:moveTo>
                  <a:lnTo>
                    <a:pt x="6563564" y="304778"/>
                  </a:lnTo>
                  <a:lnTo>
                    <a:pt x="6551299" y="288518"/>
                  </a:lnTo>
                  <a:lnTo>
                    <a:pt x="6551675" y="286700"/>
                  </a:lnTo>
                  <a:lnTo>
                    <a:pt x="6563773" y="276227"/>
                  </a:lnTo>
                  <a:lnTo>
                    <a:pt x="6615146" y="276605"/>
                  </a:lnTo>
                  <a:lnTo>
                    <a:pt x="6627410" y="292865"/>
                  </a:lnTo>
                  <a:lnTo>
                    <a:pt x="6627034" y="294683"/>
                  </a:lnTo>
                  <a:lnTo>
                    <a:pt x="6614937" y="305157"/>
                  </a:lnTo>
                  <a:close/>
                </a:path>
                <a:path w="9197340" h="307975">
                  <a:moveTo>
                    <a:pt x="6710170" y="305738"/>
                  </a:moveTo>
                  <a:lnTo>
                    <a:pt x="6658736" y="305479"/>
                  </a:lnTo>
                  <a:lnTo>
                    <a:pt x="6646473" y="289219"/>
                  </a:lnTo>
                  <a:lnTo>
                    <a:pt x="6646848" y="287400"/>
                  </a:lnTo>
                  <a:lnTo>
                    <a:pt x="6658947" y="276927"/>
                  </a:lnTo>
                  <a:lnTo>
                    <a:pt x="6710260" y="277185"/>
                  </a:lnTo>
                  <a:lnTo>
                    <a:pt x="6722592" y="293394"/>
                  </a:lnTo>
                  <a:lnTo>
                    <a:pt x="6722224" y="295213"/>
                  </a:lnTo>
                  <a:lnTo>
                    <a:pt x="6710170" y="305738"/>
                  </a:lnTo>
                  <a:close/>
                </a:path>
                <a:path w="9197340" h="307975">
                  <a:moveTo>
                    <a:pt x="6805345" y="306036"/>
                  </a:moveTo>
                  <a:lnTo>
                    <a:pt x="6753972" y="305875"/>
                  </a:lnTo>
                  <a:lnTo>
                    <a:pt x="6741638" y="289667"/>
                  </a:lnTo>
                  <a:lnTo>
                    <a:pt x="6742006" y="287847"/>
                  </a:lnTo>
                  <a:lnTo>
                    <a:pt x="6754061" y="277322"/>
                  </a:lnTo>
                  <a:lnTo>
                    <a:pt x="6805435" y="277483"/>
                  </a:lnTo>
                  <a:lnTo>
                    <a:pt x="6817767" y="293691"/>
                  </a:lnTo>
                  <a:lnTo>
                    <a:pt x="6817399" y="295511"/>
                  </a:lnTo>
                  <a:lnTo>
                    <a:pt x="6805345" y="306036"/>
                  </a:lnTo>
                  <a:close/>
                </a:path>
                <a:path w="9197340" h="307975">
                  <a:moveTo>
                    <a:pt x="6900521" y="306333"/>
                  </a:moveTo>
                  <a:lnTo>
                    <a:pt x="6849147" y="306173"/>
                  </a:lnTo>
                  <a:lnTo>
                    <a:pt x="6836814" y="289964"/>
                  </a:lnTo>
                  <a:lnTo>
                    <a:pt x="6837182" y="288144"/>
                  </a:lnTo>
                  <a:lnTo>
                    <a:pt x="6849237" y="277620"/>
                  </a:lnTo>
                  <a:lnTo>
                    <a:pt x="6900610" y="277780"/>
                  </a:lnTo>
                  <a:lnTo>
                    <a:pt x="6912942" y="293989"/>
                  </a:lnTo>
                  <a:lnTo>
                    <a:pt x="6912573" y="295808"/>
                  </a:lnTo>
                  <a:lnTo>
                    <a:pt x="6900521" y="306333"/>
                  </a:lnTo>
                  <a:close/>
                </a:path>
                <a:path w="9197340" h="307975">
                  <a:moveTo>
                    <a:pt x="6995702" y="306617"/>
                  </a:moveTo>
                  <a:lnTo>
                    <a:pt x="6944322" y="306470"/>
                  </a:lnTo>
                  <a:lnTo>
                    <a:pt x="6931990" y="290262"/>
                  </a:lnTo>
                  <a:lnTo>
                    <a:pt x="6932357" y="288442"/>
                  </a:lnTo>
                  <a:lnTo>
                    <a:pt x="6944411" y="277917"/>
                  </a:lnTo>
                  <a:lnTo>
                    <a:pt x="6995780" y="278064"/>
                  </a:lnTo>
                  <a:lnTo>
                    <a:pt x="7008118" y="294267"/>
                  </a:lnTo>
                  <a:lnTo>
                    <a:pt x="7007751" y="296088"/>
                  </a:lnTo>
                  <a:lnTo>
                    <a:pt x="6995702" y="306617"/>
                  </a:lnTo>
                  <a:close/>
                </a:path>
                <a:path w="9197340" h="307975">
                  <a:moveTo>
                    <a:pt x="7090877" y="306878"/>
                  </a:moveTo>
                  <a:lnTo>
                    <a:pt x="7039503" y="306737"/>
                  </a:lnTo>
                  <a:lnTo>
                    <a:pt x="7027163" y="290533"/>
                  </a:lnTo>
                  <a:lnTo>
                    <a:pt x="7027531" y="288713"/>
                  </a:lnTo>
                  <a:lnTo>
                    <a:pt x="7039581" y="278184"/>
                  </a:lnTo>
                  <a:lnTo>
                    <a:pt x="7090954" y="278325"/>
                  </a:lnTo>
                  <a:lnTo>
                    <a:pt x="7103293" y="294528"/>
                  </a:lnTo>
                  <a:lnTo>
                    <a:pt x="7102926" y="296348"/>
                  </a:lnTo>
                  <a:lnTo>
                    <a:pt x="7090877" y="306878"/>
                  </a:lnTo>
                  <a:close/>
                </a:path>
                <a:path w="9197340" h="307975">
                  <a:moveTo>
                    <a:pt x="7186052" y="307138"/>
                  </a:moveTo>
                  <a:lnTo>
                    <a:pt x="7134678" y="306997"/>
                  </a:lnTo>
                  <a:lnTo>
                    <a:pt x="7122338" y="290794"/>
                  </a:lnTo>
                  <a:lnTo>
                    <a:pt x="7122706" y="288974"/>
                  </a:lnTo>
                  <a:lnTo>
                    <a:pt x="7134756" y="278445"/>
                  </a:lnTo>
                  <a:lnTo>
                    <a:pt x="7186129" y="278586"/>
                  </a:lnTo>
                  <a:lnTo>
                    <a:pt x="7198469" y="294789"/>
                  </a:lnTo>
                  <a:lnTo>
                    <a:pt x="7198101" y="296609"/>
                  </a:lnTo>
                  <a:lnTo>
                    <a:pt x="7186052" y="307138"/>
                  </a:lnTo>
                  <a:close/>
                </a:path>
                <a:path w="9197340" h="307975">
                  <a:moveTo>
                    <a:pt x="7281260" y="307297"/>
                  </a:moveTo>
                  <a:lnTo>
                    <a:pt x="7229852" y="307258"/>
                  </a:lnTo>
                  <a:lnTo>
                    <a:pt x="7217514" y="291055"/>
                  </a:lnTo>
                  <a:lnTo>
                    <a:pt x="7217881" y="289234"/>
                  </a:lnTo>
                  <a:lnTo>
                    <a:pt x="7229931" y="278706"/>
                  </a:lnTo>
                  <a:lnTo>
                    <a:pt x="7281272" y="278744"/>
                  </a:lnTo>
                  <a:lnTo>
                    <a:pt x="7293649" y="294919"/>
                  </a:lnTo>
                  <a:lnTo>
                    <a:pt x="7293286" y="296740"/>
                  </a:lnTo>
                  <a:lnTo>
                    <a:pt x="7281260" y="307297"/>
                  </a:lnTo>
                  <a:close/>
                </a:path>
                <a:path w="9197340" h="307975">
                  <a:moveTo>
                    <a:pt x="7376435" y="307335"/>
                  </a:moveTo>
                  <a:lnTo>
                    <a:pt x="7325062" y="307315"/>
                  </a:lnTo>
                  <a:lnTo>
                    <a:pt x="7312686" y="291140"/>
                  </a:lnTo>
                  <a:lnTo>
                    <a:pt x="7313048" y="289319"/>
                  </a:lnTo>
                  <a:lnTo>
                    <a:pt x="7325073" y="278762"/>
                  </a:lnTo>
                  <a:lnTo>
                    <a:pt x="7376447" y="278782"/>
                  </a:lnTo>
                  <a:lnTo>
                    <a:pt x="7388824" y="294957"/>
                  </a:lnTo>
                  <a:lnTo>
                    <a:pt x="7388461" y="296778"/>
                  </a:lnTo>
                  <a:lnTo>
                    <a:pt x="7376435" y="307335"/>
                  </a:lnTo>
                  <a:close/>
                </a:path>
                <a:path w="9197340" h="307975">
                  <a:moveTo>
                    <a:pt x="7471612" y="307373"/>
                  </a:moveTo>
                  <a:lnTo>
                    <a:pt x="7420237" y="307353"/>
                  </a:lnTo>
                  <a:lnTo>
                    <a:pt x="7407861" y="291178"/>
                  </a:lnTo>
                  <a:lnTo>
                    <a:pt x="7408224" y="289357"/>
                  </a:lnTo>
                  <a:lnTo>
                    <a:pt x="7420249" y="278800"/>
                  </a:lnTo>
                  <a:lnTo>
                    <a:pt x="7471623" y="278820"/>
                  </a:lnTo>
                  <a:lnTo>
                    <a:pt x="7483999" y="294995"/>
                  </a:lnTo>
                  <a:lnTo>
                    <a:pt x="7483636" y="296816"/>
                  </a:lnTo>
                  <a:lnTo>
                    <a:pt x="7471612" y="307373"/>
                  </a:lnTo>
                  <a:close/>
                </a:path>
                <a:path w="9197340" h="307975">
                  <a:moveTo>
                    <a:pt x="7566780" y="307436"/>
                  </a:moveTo>
                  <a:lnTo>
                    <a:pt x="7515406" y="307391"/>
                  </a:lnTo>
                  <a:lnTo>
                    <a:pt x="7503037" y="291210"/>
                  </a:lnTo>
                  <a:lnTo>
                    <a:pt x="7503401" y="289389"/>
                  </a:lnTo>
                  <a:lnTo>
                    <a:pt x="7515432" y="278838"/>
                  </a:lnTo>
                  <a:lnTo>
                    <a:pt x="7566806" y="278883"/>
                  </a:lnTo>
                  <a:lnTo>
                    <a:pt x="7579174" y="295063"/>
                  </a:lnTo>
                  <a:lnTo>
                    <a:pt x="7578810" y="296884"/>
                  </a:lnTo>
                  <a:lnTo>
                    <a:pt x="7566780" y="307436"/>
                  </a:lnTo>
                  <a:close/>
                </a:path>
                <a:path w="9197340" h="307975">
                  <a:moveTo>
                    <a:pt x="7661956" y="307519"/>
                  </a:moveTo>
                  <a:lnTo>
                    <a:pt x="7610582" y="307474"/>
                  </a:lnTo>
                  <a:lnTo>
                    <a:pt x="7598213" y="291294"/>
                  </a:lnTo>
                  <a:lnTo>
                    <a:pt x="7598577" y="289473"/>
                  </a:lnTo>
                  <a:lnTo>
                    <a:pt x="7610608" y="278921"/>
                  </a:lnTo>
                  <a:lnTo>
                    <a:pt x="7661981" y="278966"/>
                  </a:lnTo>
                  <a:lnTo>
                    <a:pt x="7674350" y="295147"/>
                  </a:lnTo>
                  <a:lnTo>
                    <a:pt x="7673986" y="296967"/>
                  </a:lnTo>
                  <a:lnTo>
                    <a:pt x="7661956" y="307519"/>
                  </a:lnTo>
                  <a:close/>
                </a:path>
                <a:path w="9197340" h="307975">
                  <a:moveTo>
                    <a:pt x="7757132" y="307602"/>
                  </a:moveTo>
                  <a:lnTo>
                    <a:pt x="7705758" y="307557"/>
                  </a:lnTo>
                  <a:lnTo>
                    <a:pt x="7693388" y="291377"/>
                  </a:lnTo>
                  <a:lnTo>
                    <a:pt x="7693751" y="289556"/>
                  </a:lnTo>
                  <a:lnTo>
                    <a:pt x="7705782" y="279004"/>
                  </a:lnTo>
                  <a:lnTo>
                    <a:pt x="7757156" y="279049"/>
                  </a:lnTo>
                  <a:lnTo>
                    <a:pt x="7769526" y="295230"/>
                  </a:lnTo>
                  <a:lnTo>
                    <a:pt x="7769162" y="297050"/>
                  </a:lnTo>
                  <a:lnTo>
                    <a:pt x="7757132" y="307602"/>
                  </a:lnTo>
                  <a:close/>
                </a:path>
                <a:path w="9197340" h="307975">
                  <a:moveTo>
                    <a:pt x="7852316" y="307649"/>
                  </a:moveTo>
                  <a:lnTo>
                    <a:pt x="7800942" y="307636"/>
                  </a:lnTo>
                  <a:lnTo>
                    <a:pt x="7788563" y="291463"/>
                  </a:lnTo>
                  <a:lnTo>
                    <a:pt x="7788925" y="289642"/>
                  </a:lnTo>
                  <a:lnTo>
                    <a:pt x="7800949" y="279083"/>
                  </a:lnTo>
                  <a:lnTo>
                    <a:pt x="7852324" y="279096"/>
                  </a:lnTo>
                  <a:lnTo>
                    <a:pt x="7864703" y="295269"/>
                  </a:lnTo>
                  <a:lnTo>
                    <a:pt x="7864340" y="297090"/>
                  </a:lnTo>
                  <a:lnTo>
                    <a:pt x="7852316" y="307649"/>
                  </a:lnTo>
                  <a:close/>
                </a:path>
                <a:path w="9197340" h="307975">
                  <a:moveTo>
                    <a:pt x="7947492" y="307673"/>
                  </a:moveTo>
                  <a:lnTo>
                    <a:pt x="7896117" y="307660"/>
                  </a:lnTo>
                  <a:lnTo>
                    <a:pt x="7883738" y="291487"/>
                  </a:lnTo>
                  <a:lnTo>
                    <a:pt x="7884101" y="289666"/>
                  </a:lnTo>
                  <a:lnTo>
                    <a:pt x="7896124" y="279107"/>
                  </a:lnTo>
                  <a:lnTo>
                    <a:pt x="7947499" y="279121"/>
                  </a:lnTo>
                  <a:lnTo>
                    <a:pt x="7959878" y="295293"/>
                  </a:lnTo>
                  <a:lnTo>
                    <a:pt x="7959515" y="297114"/>
                  </a:lnTo>
                  <a:lnTo>
                    <a:pt x="7947492" y="307673"/>
                  </a:lnTo>
                  <a:close/>
                </a:path>
                <a:path w="9197340" h="307975">
                  <a:moveTo>
                    <a:pt x="8042668" y="307698"/>
                  </a:moveTo>
                  <a:lnTo>
                    <a:pt x="7991294" y="307685"/>
                  </a:lnTo>
                  <a:lnTo>
                    <a:pt x="7978914" y="291512"/>
                  </a:lnTo>
                  <a:lnTo>
                    <a:pt x="7979276" y="289691"/>
                  </a:lnTo>
                  <a:lnTo>
                    <a:pt x="7991300" y="279132"/>
                  </a:lnTo>
                  <a:lnTo>
                    <a:pt x="8042674" y="279145"/>
                  </a:lnTo>
                  <a:lnTo>
                    <a:pt x="8055053" y="295318"/>
                  </a:lnTo>
                  <a:lnTo>
                    <a:pt x="8054690" y="297139"/>
                  </a:lnTo>
                  <a:lnTo>
                    <a:pt x="8042668" y="307698"/>
                  </a:lnTo>
                  <a:close/>
                </a:path>
                <a:path w="9197340" h="307975">
                  <a:moveTo>
                    <a:pt x="8137842" y="307720"/>
                  </a:moveTo>
                  <a:lnTo>
                    <a:pt x="8086469" y="307708"/>
                  </a:lnTo>
                  <a:lnTo>
                    <a:pt x="8074089" y="291536"/>
                  </a:lnTo>
                  <a:lnTo>
                    <a:pt x="8074451" y="289715"/>
                  </a:lnTo>
                  <a:lnTo>
                    <a:pt x="8086476" y="279156"/>
                  </a:lnTo>
                  <a:lnTo>
                    <a:pt x="8137850" y="279167"/>
                  </a:lnTo>
                  <a:lnTo>
                    <a:pt x="8150229" y="295340"/>
                  </a:lnTo>
                  <a:lnTo>
                    <a:pt x="8149866" y="297161"/>
                  </a:lnTo>
                  <a:lnTo>
                    <a:pt x="8137842" y="307720"/>
                  </a:lnTo>
                  <a:close/>
                </a:path>
                <a:path w="9197340" h="307975">
                  <a:moveTo>
                    <a:pt x="8233018" y="307742"/>
                  </a:moveTo>
                  <a:lnTo>
                    <a:pt x="8181644" y="307730"/>
                  </a:lnTo>
                  <a:lnTo>
                    <a:pt x="8169265" y="291558"/>
                  </a:lnTo>
                  <a:lnTo>
                    <a:pt x="8169628" y="289737"/>
                  </a:lnTo>
                  <a:lnTo>
                    <a:pt x="8181652" y="279178"/>
                  </a:lnTo>
                  <a:lnTo>
                    <a:pt x="8233025" y="279189"/>
                  </a:lnTo>
                  <a:lnTo>
                    <a:pt x="8245405" y="295362"/>
                  </a:lnTo>
                  <a:lnTo>
                    <a:pt x="8245042" y="297183"/>
                  </a:lnTo>
                  <a:lnTo>
                    <a:pt x="8233018" y="307742"/>
                  </a:lnTo>
                  <a:close/>
                </a:path>
                <a:path w="9197340" h="307975">
                  <a:moveTo>
                    <a:pt x="8328194" y="307764"/>
                  </a:moveTo>
                  <a:lnTo>
                    <a:pt x="8276820" y="307752"/>
                  </a:lnTo>
                  <a:lnTo>
                    <a:pt x="8264440" y="291580"/>
                  </a:lnTo>
                  <a:lnTo>
                    <a:pt x="8264803" y="289759"/>
                  </a:lnTo>
                  <a:lnTo>
                    <a:pt x="8276827" y="279199"/>
                  </a:lnTo>
                  <a:lnTo>
                    <a:pt x="8328200" y="279211"/>
                  </a:lnTo>
                  <a:lnTo>
                    <a:pt x="8340580" y="295383"/>
                  </a:lnTo>
                  <a:lnTo>
                    <a:pt x="8340217" y="297204"/>
                  </a:lnTo>
                  <a:lnTo>
                    <a:pt x="8328194" y="307764"/>
                  </a:lnTo>
                  <a:close/>
                </a:path>
                <a:path w="9197340" h="307975">
                  <a:moveTo>
                    <a:pt x="8423370" y="307784"/>
                  </a:moveTo>
                  <a:lnTo>
                    <a:pt x="8371996" y="307773"/>
                  </a:lnTo>
                  <a:lnTo>
                    <a:pt x="8359616" y="291601"/>
                  </a:lnTo>
                  <a:lnTo>
                    <a:pt x="8359979" y="289780"/>
                  </a:lnTo>
                  <a:lnTo>
                    <a:pt x="8372001" y="279221"/>
                  </a:lnTo>
                  <a:lnTo>
                    <a:pt x="8423376" y="279231"/>
                  </a:lnTo>
                  <a:lnTo>
                    <a:pt x="8435756" y="295403"/>
                  </a:lnTo>
                  <a:lnTo>
                    <a:pt x="8435393" y="297224"/>
                  </a:lnTo>
                  <a:lnTo>
                    <a:pt x="8423370" y="307784"/>
                  </a:lnTo>
                  <a:close/>
                </a:path>
                <a:path w="9197340" h="307975">
                  <a:moveTo>
                    <a:pt x="8518546" y="307802"/>
                  </a:moveTo>
                  <a:lnTo>
                    <a:pt x="8467172" y="307792"/>
                  </a:lnTo>
                  <a:lnTo>
                    <a:pt x="8454791" y="291620"/>
                  </a:lnTo>
                  <a:lnTo>
                    <a:pt x="8455154" y="289799"/>
                  </a:lnTo>
                  <a:lnTo>
                    <a:pt x="8467177" y="279240"/>
                  </a:lnTo>
                  <a:lnTo>
                    <a:pt x="8518551" y="279250"/>
                  </a:lnTo>
                  <a:lnTo>
                    <a:pt x="8530931" y="295422"/>
                  </a:lnTo>
                  <a:lnTo>
                    <a:pt x="8530568" y="297242"/>
                  </a:lnTo>
                  <a:lnTo>
                    <a:pt x="8518546" y="307802"/>
                  </a:lnTo>
                  <a:close/>
                </a:path>
                <a:path w="9197340" h="307975">
                  <a:moveTo>
                    <a:pt x="8613721" y="307821"/>
                  </a:moveTo>
                  <a:lnTo>
                    <a:pt x="8562347" y="307811"/>
                  </a:lnTo>
                  <a:lnTo>
                    <a:pt x="8549967" y="291639"/>
                  </a:lnTo>
                  <a:lnTo>
                    <a:pt x="8550329" y="289818"/>
                  </a:lnTo>
                  <a:lnTo>
                    <a:pt x="8562353" y="279258"/>
                  </a:lnTo>
                  <a:lnTo>
                    <a:pt x="8613727" y="279269"/>
                  </a:lnTo>
                  <a:lnTo>
                    <a:pt x="8626107" y="295440"/>
                  </a:lnTo>
                  <a:lnTo>
                    <a:pt x="8625744" y="297261"/>
                  </a:lnTo>
                  <a:lnTo>
                    <a:pt x="8613721" y="307821"/>
                  </a:lnTo>
                  <a:close/>
                </a:path>
                <a:path w="9197340" h="307975">
                  <a:moveTo>
                    <a:pt x="8708899" y="307826"/>
                  </a:moveTo>
                  <a:lnTo>
                    <a:pt x="8657525" y="307824"/>
                  </a:lnTo>
                  <a:lnTo>
                    <a:pt x="8645142" y="291655"/>
                  </a:lnTo>
                  <a:lnTo>
                    <a:pt x="8645504" y="289834"/>
                  </a:lnTo>
                  <a:lnTo>
                    <a:pt x="8657526" y="279272"/>
                  </a:lnTo>
                  <a:lnTo>
                    <a:pt x="8708900" y="279273"/>
                  </a:lnTo>
                  <a:lnTo>
                    <a:pt x="8721283" y="295443"/>
                  </a:lnTo>
                  <a:lnTo>
                    <a:pt x="8720920" y="297264"/>
                  </a:lnTo>
                  <a:lnTo>
                    <a:pt x="8708899" y="307826"/>
                  </a:lnTo>
                  <a:close/>
                </a:path>
                <a:path w="9197340" h="307975">
                  <a:moveTo>
                    <a:pt x="8804075" y="307828"/>
                  </a:moveTo>
                  <a:lnTo>
                    <a:pt x="8752701" y="307827"/>
                  </a:lnTo>
                  <a:lnTo>
                    <a:pt x="8740318" y="291657"/>
                  </a:lnTo>
                  <a:lnTo>
                    <a:pt x="8740680" y="289836"/>
                  </a:lnTo>
                  <a:lnTo>
                    <a:pt x="8752702" y="279274"/>
                  </a:lnTo>
                  <a:lnTo>
                    <a:pt x="8804076" y="279275"/>
                  </a:lnTo>
                  <a:lnTo>
                    <a:pt x="8816458" y="295445"/>
                  </a:lnTo>
                  <a:lnTo>
                    <a:pt x="8816095" y="297266"/>
                  </a:lnTo>
                  <a:lnTo>
                    <a:pt x="8804075" y="307828"/>
                  </a:lnTo>
                  <a:close/>
                </a:path>
                <a:path w="9197340" h="307975">
                  <a:moveTo>
                    <a:pt x="8899251" y="307830"/>
                  </a:moveTo>
                  <a:lnTo>
                    <a:pt x="8847876" y="307829"/>
                  </a:lnTo>
                  <a:lnTo>
                    <a:pt x="8835494" y="295447"/>
                  </a:lnTo>
                  <a:lnTo>
                    <a:pt x="8835494" y="291659"/>
                  </a:lnTo>
                  <a:lnTo>
                    <a:pt x="8847877" y="279276"/>
                  </a:lnTo>
                  <a:lnTo>
                    <a:pt x="8899252" y="279278"/>
                  </a:lnTo>
                  <a:lnTo>
                    <a:pt x="8911634" y="295447"/>
                  </a:lnTo>
                  <a:lnTo>
                    <a:pt x="8911271" y="297269"/>
                  </a:lnTo>
                  <a:lnTo>
                    <a:pt x="8899251" y="307830"/>
                  </a:lnTo>
                  <a:close/>
                </a:path>
                <a:path w="9197340" h="307975">
                  <a:moveTo>
                    <a:pt x="8994427" y="307831"/>
                  </a:moveTo>
                  <a:lnTo>
                    <a:pt x="8943053" y="307831"/>
                  </a:lnTo>
                  <a:lnTo>
                    <a:pt x="8930669" y="291661"/>
                  </a:lnTo>
                  <a:lnTo>
                    <a:pt x="8931032" y="289840"/>
                  </a:lnTo>
                  <a:lnTo>
                    <a:pt x="8943053" y="279278"/>
                  </a:lnTo>
                  <a:lnTo>
                    <a:pt x="8994427" y="279279"/>
                  </a:lnTo>
                  <a:lnTo>
                    <a:pt x="9006810" y="295448"/>
                  </a:lnTo>
                  <a:lnTo>
                    <a:pt x="9006447" y="297269"/>
                  </a:lnTo>
                  <a:lnTo>
                    <a:pt x="8994427" y="307831"/>
                  </a:lnTo>
                  <a:close/>
                </a:path>
                <a:path w="9197340" h="307975">
                  <a:moveTo>
                    <a:pt x="9089602" y="307833"/>
                  </a:moveTo>
                  <a:lnTo>
                    <a:pt x="9038228" y="307832"/>
                  </a:lnTo>
                  <a:lnTo>
                    <a:pt x="9025845" y="291663"/>
                  </a:lnTo>
                  <a:lnTo>
                    <a:pt x="9026207" y="289841"/>
                  </a:lnTo>
                  <a:lnTo>
                    <a:pt x="9038228" y="279279"/>
                  </a:lnTo>
                  <a:lnTo>
                    <a:pt x="9089602" y="279280"/>
                  </a:lnTo>
                  <a:lnTo>
                    <a:pt x="9101985" y="295450"/>
                  </a:lnTo>
                  <a:lnTo>
                    <a:pt x="9101622" y="297271"/>
                  </a:lnTo>
                  <a:lnTo>
                    <a:pt x="9089602" y="307833"/>
                  </a:lnTo>
                  <a:close/>
                </a:path>
                <a:path w="9197340" h="307975">
                  <a:moveTo>
                    <a:pt x="9184352" y="307834"/>
                  </a:moveTo>
                  <a:lnTo>
                    <a:pt x="9133404" y="307833"/>
                  </a:lnTo>
                  <a:lnTo>
                    <a:pt x="9121020" y="291663"/>
                  </a:lnTo>
                  <a:lnTo>
                    <a:pt x="9121382" y="289842"/>
                  </a:lnTo>
                  <a:lnTo>
                    <a:pt x="9133404" y="279280"/>
                  </a:lnTo>
                  <a:lnTo>
                    <a:pt x="9184352" y="279281"/>
                  </a:lnTo>
                  <a:lnTo>
                    <a:pt x="9196736" y="295451"/>
                  </a:lnTo>
                  <a:lnTo>
                    <a:pt x="9196374" y="297272"/>
                  </a:lnTo>
                  <a:lnTo>
                    <a:pt x="9184352" y="307834"/>
                  </a:lnTo>
                  <a:close/>
                </a:path>
              </a:pathLst>
            </a:custGeom>
            <a:solidFill>
              <a:srgbClr val="118CFF"/>
            </a:solidFill>
          </p:spPr>
          <p:txBody>
            <a:bodyPr wrap="square" lIns="0" tIns="0" rIns="0" bIns="0" rtlCol="0"/>
            <a:lstStyle/>
            <a:p>
              <a:endParaRPr/>
            </a:p>
          </p:txBody>
        </p:sp>
        <p:sp>
          <p:nvSpPr>
            <p:cNvPr id="58" name="object 58"/>
            <p:cNvSpPr/>
            <p:nvPr/>
          </p:nvSpPr>
          <p:spPr>
            <a:xfrm>
              <a:off x="1065805" y="1558657"/>
              <a:ext cx="9185275" cy="1528445"/>
            </a:xfrm>
            <a:custGeom>
              <a:avLst/>
              <a:gdLst/>
              <a:ahLst/>
              <a:cxnLst/>
              <a:rect l="l" t="t" r="r" b="b"/>
              <a:pathLst>
                <a:path w="9185275" h="1528445">
                  <a:moveTo>
                    <a:pt x="59248" y="718646"/>
                  </a:moveTo>
                  <a:lnTo>
                    <a:pt x="8343" y="703201"/>
                  </a:lnTo>
                  <a:lnTo>
                    <a:pt x="0" y="689546"/>
                  </a:lnTo>
                  <a:lnTo>
                    <a:pt x="194" y="687700"/>
                  </a:lnTo>
                  <a:lnTo>
                    <a:pt x="14973" y="675740"/>
                  </a:lnTo>
                  <a:lnTo>
                    <a:pt x="16819" y="675935"/>
                  </a:lnTo>
                  <a:lnTo>
                    <a:pt x="65877" y="691186"/>
                  </a:lnTo>
                  <a:lnTo>
                    <a:pt x="74221" y="704841"/>
                  </a:lnTo>
                  <a:lnTo>
                    <a:pt x="74026" y="706687"/>
                  </a:lnTo>
                  <a:lnTo>
                    <a:pt x="59248" y="718646"/>
                  </a:lnTo>
                  <a:close/>
                </a:path>
                <a:path w="9185275" h="1528445">
                  <a:moveTo>
                    <a:pt x="150133" y="746900"/>
                  </a:moveTo>
                  <a:lnTo>
                    <a:pt x="99228" y="731455"/>
                  </a:lnTo>
                  <a:lnTo>
                    <a:pt x="90885" y="717800"/>
                  </a:lnTo>
                  <a:lnTo>
                    <a:pt x="91079" y="715954"/>
                  </a:lnTo>
                  <a:lnTo>
                    <a:pt x="105858" y="703995"/>
                  </a:lnTo>
                  <a:lnTo>
                    <a:pt x="107704" y="704189"/>
                  </a:lnTo>
                  <a:lnTo>
                    <a:pt x="156762" y="719440"/>
                  </a:lnTo>
                  <a:lnTo>
                    <a:pt x="165106" y="733095"/>
                  </a:lnTo>
                  <a:lnTo>
                    <a:pt x="164911" y="734941"/>
                  </a:lnTo>
                  <a:lnTo>
                    <a:pt x="150133" y="746900"/>
                  </a:lnTo>
                  <a:close/>
                </a:path>
                <a:path w="9185275" h="1528445">
                  <a:moveTo>
                    <a:pt x="241018" y="775155"/>
                  </a:moveTo>
                  <a:lnTo>
                    <a:pt x="190113" y="759709"/>
                  </a:lnTo>
                  <a:lnTo>
                    <a:pt x="181770" y="746054"/>
                  </a:lnTo>
                  <a:lnTo>
                    <a:pt x="181964" y="744208"/>
                  </a:lnTo>
                  <a:lnTo>
                    <a:pt x="196743" y="732249"/>
                  </a:lnTo>
                  <a:lnTo>
                    <a:pt x="198589" y="732443"/>
                  </a:lnTo>
                  <a:lnTo>
                    <a:pt x="247648" y="747695"/>
                  </a:lnTo>
                  <a:lnTo>
                    <a:pt x="255991" y="761349"/>
                  </a:lnTo>
                  <a:lnTo>
                    <a:pt x="255796" y="763196"/>
                  </a:lnTo>
                  <a:lnTo>
                    <a:pt x="241018" y="775155"/>
                  </a:lnTo>
                  <a:close/>
                </a:path>
                <a:path w="9185275" h="1528445">
                  <a:moveTo>
                    <a:pt x="314514" y="776499"/>
                  </a:moveTo>
                  <a:lnTo>
                    <a:pt x="292212" y="776499"/>
                  </a:lnTo>
                  <a:lnTo>
                    <a:pt x="296450" y="762866"/>
                  </a:lnTo>
                  <a:lnTo>
                    <a:pt x="289475" y="760698"/>
                  </a:lnTo>
                  <a:lnTo>
                    <a:pt x="322177" y="735308"/>
                  </a:lnTo>
                  <a:lnTo>
                    <a:pt x="324023" y="735112"/>
                  </a:lnTo>
                  <a:lnTo>
                    <a:pt x="327794" y="735455"/>
                  </a:lnTo>
                  <a:lnTo>
                    <a:pt x="339004" y="748909"/>
                  </a:lnTo>
                  <a:lnTo>
                    <a:pt x="338661" y="752680"/>
                  </a:lnTo>
                  <a:lnTo>
                    <a:pt x="338135" y="754461"/>
                  </a:lnTo>
                  <a:lnTo>
                    <a:pt x="336375" y="757813"/>
                  </a:lnTo>
                  <a:lnTo>
                    <a:pt x="335208" y="759257"/>
                  </a:lnTo>
                  <a:lnTo>
                    <a:pt x="314514" y="776499"/>
                  </a:lnTo>
                  <a:close/>
                </a:path>
                <a:path w="9185275" h="1528445">
                  <a:moveTo>
                    <a:pt x="292916" y="791668"/>
                  </a:moveTo>
                  <a:lnTo>
                    <a:pt x="272655" y="774308"/>
                  </a:lnTo>
                  <a:lnTo>
                    <a:pt x="272849" y="772462"/>
                  </a:lnTo>
                  <a:lnTo>
                    <a:pt x="287628" y="760503"/>
                  </a:lnTo>
                  <a:lnTo>
                    <a:pt x="288942" y="760641"/>
                  </a:lnTo>
                  <a:lnTo>
                    <a:pt x="283073" y="765531"/>
                  </a:lnTo>
                  <a:lnTo>
                    <a:pt x="292212" y="776499"/>
                  </a:lnTo>
                  <a:lnTo>
                    <a:pt x="314514" y="776499"/>
                  </a:lnTo>
                  <a:lnTo>
                    <a:pt x="297375" y="790780"/>
                  </a:lnTo>
                  <a:lnTo>
                    <a:pt x="292916" y="791668"/>
                  </a:lnTo>
                  <a:close/>
                </a:path>
                <a:path w="9185275" h="1528445">
                  <a:moveTo>
                    <a:pt x="292212" y="776499"/>
                  </a:moveTo>
                  <a:lnTo>
                    <a:pt x="283073" y="765531"/>
                  </a:lnTo>
                  <a:lnTo>
                    <a:pt x="288942" y="760641"/>
                  </a:lnTo>
                  <a:lnTo>
                    <a:pt x="289475" y="760698"/>
                  </a:lnTo>
                  <a:lnTo>
                    <a:pt x="296450" y="762866"/>
                  </a:lnTo>
                  <a:lnTo>
                    <a:pt x="292212" y="776499"/>
                  </a:lnTo>
                  <a:close/>
                </a:path>
                <a:path w="9185275" h="1528445">
                  <a:moveTo>
                    <a:pt x="361767" y="733428"/>
                  </a:moveTo>
                  <a:lnTo>
                    <a:pt x="346786" y="719631"/>
                  </a:lnTo>
                  <a:lnTo>
                    <a:pt x="347129" y="715860"/>
                  </a:lnTo>
                  <a:lnTo>
                    <a:pt x="390052" y="676397"/>
                  </a:lnTo>
                  <a:lnTo>
                    <a:pt x="397144" y="674188"/>
                  </a:lnTo>
                  <a:lnTo>
                    <a:pt x="400915" y="674531"/>
                  </a:lnTo>
                  <a:lnTo>
                    <a:pt x="412125" y="687986"/>
                  </a:lnTo>
                  <a:lnTo>
                    <a:pt x="411782" y="691756"/>
                  </a:lnTo>
                  <a:lnTo>
                    <a:pt x="368859" y="731219"/>
                  </a:lnTo>
                  <a:lnTo>
                    <a:pt x="361767" y="733428"/>
                  </a:lnTo>
                  <a:close/>
                </a:path>
                <a:path w="9185275" h="1528445">
                  <a:moveTo>
                    <a:pt x="434888" y="672505"/>
                  </a:moveTo>
                  <a:lnTo>
                    <a:pt x="419907" y="658707"/>
                  </a:lnTo>
                  <a:lnTo>
                    <a:pt x="420250" y="654936"/>
                  </a:lnTo>
                  <a:lnTo>
                    <a:pt x="463173" y="615474"/>
                  </a:lnTo>
                  <a:lnTo>
                    <a:pt x="470265" y="613264"/>
                  </a:lnTo>
                  <a:lnTo>
                    <a:pt x="474036" y="613608"/>
                  </a:lnTo>
                  <a:lnTo>
                    <a:pt x="485246" y="627062"/>
                  </a:lnTo>
                  <a:lnTo>
                    <a:pt x="484903" y="630833"/>
                  </a:lnTo>
                  <a:lnTo>
                    <a:pt x="441980" y="670296"/>
                  </a:lnTo>
                  <a:lnTo>
                    <a:pt x="434888" y="672505"/>
                  </a:lnTo>
                  <a:close/>
                </a:path>
                <a:path w="9185275" h="1528445">
                  <a:moveTo>
                    <a:pt x="508009" y="611581"/>
                  </a:moveTo>
                  <a:lnTo>
                    <a:pt x="493028" y="597783"/>
                  </a:lnTo>
                  <a:lnTo>
                    <a:pt x="493371" y="594013"/>
                  </a:lnTo>
                  <a:lnTo>
                    <a:pt x="536294" y="554550"/>
                  </a:lnTo>
                  <a:lnTo>
                    <a:pt x="543386" y="552341"/>
                  </a:lnTo>
                  <a:lnTo>
                    <a:pt x="547157" y="552684"/>
                  </a:lnTo>
                  <a:lnTo>
                    <a:pt x="558367" y="566138"/>
                  </a:lnTo>
                  <a:lnTo>
                    <a:pt x="558024" y="569909"/>
                  </a:lnTo>
                  <a:lnTo>
                    <a:pt x="515101" y="609372"/>
                  </a:lnTo>
                  <a:lnTo>
                    <a:pt x="508009" y="611581"/>
                  </a:lnTo>
                  <a:close/>
                </a:path>
                <a:path w="9185275" h="1528445">
                  <a:moveTo>
                    <a:pt x="621373" y="593982"/>
                  </a:moveTo>
                  <a:lnTo>
                    <a:pt x="571698" y="563452"/>
                  </a:lnTo>
                  <a:lnTo>
                    <a:pt x="566939" y="553510"/>
                  </a:lnTo>
                  <a:lnTo>
                    <a:pt x="566959" y="551653"/>
                  </a:lnTo>
                  <a:lnTo>
                    <a:pt x="580546" y="538356"/>
                  </a:lnTo>
                  <a:lnTo>
                    <a:pt x="582403" y="538376"/>
                  </a:lnTo>
                  <a:lnTo>
                    <a:pt x="630221" y="568886"/>
                  </a:lnTo>
                  <a:lnTo>
                    <a:pt x="634980" y="578828"/>
                  </a:lnTo>
                  <a:lnTo>
                    <a:pt x="634960" y="580685"/>
                  </a:lnTo>
                  <a:lnTo>
                    <a:pt x="621373" y="593982"/>
                  </a:lnTo>
                  <a:close/>
                </a:path>
                <a:path w="9185275" h="1528445">
                  <a:moveTo>
                    <a:pt x="699932" y="647710"/>
                  </a:moveTo>
                  <a:lnTo>
                    <a:pt x="650258" y="617181"/>
                  </a:lnTo>
                  <a:lnTo>
                    <a:pt x="645499" y="607239"/>
                  </a:lnTo>
                  <a:lnTo>
                    <a:pt x="645519" y="605382"/>
                  </a:lnTo>
                  <a:lnTo>
                    <a:pt x="659106" y="592085"/>
                  </a:lnTo>
                  <a:lnTo>
                    <a:pt x="660963" y="592105"/>
                  </a:lnTo>
                  <a:lnTo>
                    <a:pt x="708781" y="622614"/>
                  </a:lnTo>
                  <a:lnTo>
                    <a:pt x="713540" y="632556"/>
                  </a:lnTo>
                  <a:lnTo>
                    <a:pt x="713520" y="634413"/>
                  </a:lnTo>
                  <a:lnTo>
                    <a:pt x="699932" y="647710"/>
                  </a:lnTo>
                  <a:close/>
                </a:path>
                <a:path w="9185275" h="1528445">
                  <a:moveTo>
                    <a:pt x="778492" y="701438"/>
                  </a:moveTo>
                  <a:lnTo>
                    <a:pt x="728817" y="670909"/>
                  </a:lnTo>
                  <a:lnTo>
                    <a:pt x="724059" y="660967"/>
                  </a:lnTo>
                  <a:lnTo>
                    <a:pt x="724079" y="659110"/>
                  </a:lnTo>
                  <a:lnTo>
                    <a:pt x="737666" y="645813"/>
                  </a:lnTo>
                  <a:lnTo>
                    <a:pt x="739523" y="645833"/>
                  </a:lnTo>
                  <a:lnTo>
                    <a:pt x="787341" y="676343"/>
                  </a:lnTo>
                  <a:lnTo>
                    <a:pt x="792100" y="686285"/>
                  </a:lnTo>
                  <a:lnTo>
                    <a:pt x="792080" y="688142"/>
                  </a:lnTo>
                  <a:lnTo>
                    <a:pt x="778492" y="701438"/>
                  </a:lnTo>
                  <a:close/>
                </a:path>
                <a:path w="9185275" h="1528445">
                  <a:moveTo>
                    <a:pt x="848631" y="749408"/>
                  </a:moveTo>
                  <a:lnTo>
                    <a:pt x="807377" y="724637"/>
                  </a:lnTo>
                  <a:lnTo>
                    <a:pt x="802619" y="714695"/>
                  </a:lnTo>
                  <a:lnTo>
                    <a:pt x="802639" y="712839"/>
                  </a:lnTo>
                  <a:lnTo>
                    <a:pt x="816226" y="699542"/>
                  </a:lnTo>
                  <a:lnTo>
                    <a:pt x="818083" y="699562"/>
                  </a:lnTo>
                  <a:lnTo>
                    <a:pt x="821788" y="700340"/>
                  </a:lnTo>
                  <a:lnTo>
                    <a:pt x="823496" y="701070"/>
                  </a:lnTo>
                  <a:lnTo>
                    <a:pt x="842641" y="714163"/>
                  </a:lnTo>
                  <a:lnTo>
                    <a:pt x="842435" y="714309"/>
                  </a:lnTo>
                  <a:lnTo>
                    <a:pt x="839833" y="717058"/>
                  </a:lnTo>
                  <a:lnTo>
                    <a:pt x="838844" y="718630"/>
                  </a:lnTo>
                  <a:lnTo>
                    <a:pt x="834523" y="729928"/>
                  </a:lnTo>
                  <a:lnTo>
                    <a:pt x="847858" y="735027"/>
                  </a:lnTo>
                  <a:lnTo>
                    <a:pt x="863143" y="735027"/>
                  </a:lnTo>
                  <a:lnTo>
                    <a:pt x="860792" y="741174"/>
                  </a:lnTo>
                  <a:lnTo>
                    <a:pt x="852352" y="748709"/>
                  </a:lnTo>
                  <a:lnTo>
                    <a:pt x="848631" y="749408"/>
                  </a:lnTo>
                  <a:close/>
                </a:path>
                <a:path w="9185275" h="1528445">
                  <a:moveTo>
                    <a:pt x="863143" y="735027"/>
                  </a:moveTo>
                  <a:lnTo>
                    <a:pt x="847858" y="735027"/>
                  </a:lnTo>
                  <a:lnTo>
                    <a:pt x="855871" y="723310"/>
                  </a:lnTo>
                  <a:lnTo>
                    <a:pt x="842641" y="714163"/>
                  </a:lnTo>
                  <a:lnTo>
                    <a:pt x="843950" y="713235"/>
                  </a:lnTo>
                  <a:lnTo>
                    <a:pt x="847407" y="711691"/>
                  </a:lnTo>
                  <a:lnTo>
                    <a:pt x="849218" y="711279"/>
                  </a:lnTo>
                  <a:lnTo>
                    <a:pt x="853003" y="711175"/>
                  </a:lnTo>
                  <a:lnTo>
                    <a:pt x="854833" y="711487"/>
                  </a:lnTo>
                  <a:lnTo>
                    <a:pt x="865825" y="726999"/>
                  </a:lnTo>
                  <a:lnTo>
                    <a:pt x="865513" y="728829"/>
                  </a:lnTo>
                  <a:lnTo>
                    <a:pt x="863143" y="735027"/>
                  </a:lnTo>
                  <a:close/>
                </a:path>
                <a:path w="9185275" h="1528445">
                  <a:moveTo>
                    <a:pt x="847858" y="735027"/>
                  </a:moveTo>
                  <a:lnTo>
                    <a:pt x="834523" y="729928"/>
                  </a:lnTo>
                  <a:lnTo>
                    <a:pt x="838844" y="718630"/>
                  </a:lnTo>
                  <a:lnTo>
                    <a:pt x="839833" y="717058"/>
                  </a:lnTo>
                  <a:lnTo>
                    <a:pt x="842435" y="714309"/>
                  </a:lnTo>
                  <a:lnTo>
                    <a:pt x="842641" y="714163"/>
                  </a:lnTo>
                  <a:lnTo>
                    <a:pt x="855874" y="723214"/>
                  </a:lnTo>
                  <a:lnTo>
                    <a:pt x="847858" y="735027"/>
                  </a:lnTo>
                  <a:close/>
                </a:path>
                <a:path w="9185275" h="1528445">
                  <a:moveTo>
                    <a:pt x="866999" y="695372"/>
                  </a:moveTo>
                  <a:lnTo>
                    <a:pt x="854177" y="679548"/>
                  </a:lnTo>
                  <a:lnTo>
                    <a:pt x="854489" y="677718"/>
                  </a:lnTo>
                  <a:lnTo>
                    <a:pt x="872840" y="629733"/>
                  </a:lnTo>
                  <a:lnTo>
                    <a:pt x="886999" y="622278"/>
                  </a:lnTo>
                  <a:lnTo>
                    <a:pt x="888829" y="622590"/>
                  </a:lnTo>
                  <a:lnTo>
                    <a:pt x="899821" y="638102"/>
                  </a:lnTo>
                  <a:lnTo>
                    <a:pt x="899509" y="639932"/>
                  </a:lnTo>
                  <a:lnTo>
                    <a:pt x="881158" y="687917"/>
                  </a:lnTo>
                  <a:lnTo>
                    <a:pt x="866999" y="695372"/>
                  </a:lnTo>
                  <a:close/>
                </a:path>
                <a:path w="9185275" h="1528445">
                  <a:moveTo>
                    <a:pt x="900995" y="606475"/>
                  </a:moveTo>
                  <a:lnTo>
                    <a:pt x="888173" y="590652"/>
                  </a:lnTo>
                  <a:lnTo>
                    <a:pt x="888485" y="588821"/>
                  </a:lnTo>
                  <a:lnTo>
                    <a:pt x="906836" y="540836"/>
                  </a:lnTo>
                  <a:lnTo>
                    <a:pt x="920995" y="533381"/>
                  </a:lnTo>
                  <a:lnTo>
                    <a:pt x="922825" y="533693"/>
                  </a:lnTo>
                  <a:lnTo>
                    <a:pt x="933817" y="549205"/>
                  </a:lnTo>
                  <a:lnTo>
                    <a:pt x="933505" y="551035"/>
                  </a:lnTo>
                  <a:lnTo>
                    <a:pt x="915155" y="599020"/>
                  </a:lnTo>
                  <a:lnTo>
                    <a:pt x="900995" y="606475"/>
                  </a:lnTo>
                  <a:close/>
                </a:path>
                <a:path w="9185275" h="1528445">
                  <a:moveTo>
                    <a:pt x="934991" y="517578"/>
                  </a:moveTo>
                  <a:lnTo>
                    <a:pt x="922169" y="501755"/>
                  </a:lnTo>
                  <a:lnTo>
                    <a:pt x="922481" y="499924"/>
                  </a:lnTo>
                  <a:lnTo>
                    <a:pt x="940832" y="451939"/>
                  </a:lnTo>
                  <a:lnTo>
                    <a:pt x="954991" y="444484"/>
                  </a:lnTo>
                  <a:lnTo>
                    <a:pt x="956821" y="444796"/>
                  </a:lnTo>
                  <a:lnTo>
                    <a:pt x="967813" y="460308"/>
                  </a:lnTo>
                  <a:lnTo>
                    <a:pt x="967501" y="462138"/>
                  </a:lnTo>
                  <a:lnTo>
                    <a:pt x="949150" y="510123"/>
                  </a:lnTo>
                  <a:lnTo>
                    <a:pt x="934991" y="517578"/>
                  </a:lnTo>
                  <a:close/>
                </a:path>
                <a:path w="9185275" h="1528445">
                  <a:moveTo>
                    <a:pt x="968987" y="428681"/>
                  </a:moveTo>
                  <a:lnTo>
                    <a:pt x="956165" y="412858"/>
                  </a:lnTo>
                  <a:lnTo>
                    <a:pt x="956477" y="411027"/>
                  </a:lnTo>
                  <a:lnTo>
                    <a:pt x="974828" y="363042"/>
                  </a:lnTo>
                  <a:lnTo>
                    <a:pt x="988987" y="355587"/>
                  </a:lnTo>
                  <a:lnTo>
                    <a:pt x="990817" y="355899"/>
                  </a:lnTo>
                  <a:lnTo>
                    <a:pt x="1001809" y="371411"/>
                  </a:lnTo>
                  <a:lnTo>
                    <a:pt x="1001497" y="373241"/>
                  </a:lnTo>
                  <a:lnTo>
                    <a:pt x="983146" y="421226"/>
                  </a:lnTo>
                  <a:lnTo>
                    <a:pt x="968987" y="428681"/>
                  </a:lnTo>
                  <a:close/>
                </a:path>
                <a:path w="9185275" h="1528445">
                  <a:moveTo>
                    <a:pt x="1002983" y="339784"/>
                  </a:moveTo>
                  <a:lnTo>
                    <a:pt x="990161" y="323961"/>
                  </a:lnTo>
                  <a:lnTo>
                    <a:pt x="990473" y="322130"/>
                  </a:lnTo>
                  <a:lnTo>
                    <a:pt x="1008824" y="274145"/>
                  </a:lnTo>
                  <a:lnTo>
                    <a:pt x="1022983" y="266690"/>
                  </a:lnTo>
                  <a:lnTo>
                    <a:pt x="1024813" y="267002"/>
                  </a:lnTo>
                  <a:lnTo>
                    <a:pt x="1035805" y="282514"/>
                  </a:lnTo>
                  <a:lnTo>
                    <a:pt x="1035493" y="284344"/>
                  </a:lnTo>
                  <a:lnTo>
                    <a:pt x="1017142" y="332329"/>
                  </a:lnTo>
                  <a:lnTo>
                    <a:pt x="1002983" y="339784"/>
                  </a:lnTo>
                  <a:close/>
                </a:path>
                <a:path w="9185275" h="1528445">
                  <a:moveTo>
                    <a:pt x="1036979" y="250888"/>
                  </a:moveTo>
                  <a:lnTo>
                    <a:pt x="1024157" y="235064"/>
                  </a:lnTo>
                  <a:lnTo>
                    <a:pt x="1024469" y="233234"/>
                  </a:lnTo>
                  <a:lnTo>
                    <a:pt x="1042820" y="185249"/>
                  </a:lnTo>
                  <a:lnTo>
                    <a:pt x="1056979" y="177793"/>
                  </a:lnTo>
                  <a:lnTo>
                    <a:pt x="1058809" y="178105"/>
                  </a:lnTo>
                  <a:lnTo>
                    <a:pt x="1069801" y="193617"/>
                  </a:lnTo>
                  <a:lnTo>
                    <a:pt x="1069489" y="195447"/>
                  </a:lnTo>
                  <a:lnTo>
                    <a:pt x="1051138" y="243432"/>
                  </a:lnTo>
                  <a:lnTo>
                    <a:pt x="1036979" y="250888"/>
                  </a:lnTo>
                  <a:close/>
                </a:path>
                <a:path w="9185275" h="1528445">
                  <a:moveTo>
                    <a:pt x="1070975" y="161991"/>
                  </a:moveTo>
                  <a:lnTo>
                    <a:pt x="1058153" y="146167"/>
                  </a:lnTo>
                  <a:lnTo>
                    <a:pt x="1058466" y="144337"/>
                  </a:lnTo>
                  <a:lnTo>
                    <a:pt x="1076816" y="96352"/>
                  </a:lnTo>
                  <a:lnTo>
                    <a:pt x="1090975" y="88896"/>
                  </a:lnTo>
                  <a:lnTo>
                    <a:pt x="1092805" y="89208"/>
                  </a:lnTo>
                  <a:lnTo>
                    <a:pt x="1103797" y="104720"/>
                  </a:lnTo>
                  <a:lnTo>
                    <a:pt x="1103485" y="106550"/>
                  </a:lnTo>
                  <a:lnTo>
                    <a:pt x="1085135" y="154535"/>
                  </a:lnTo>
                  <a:lnTo>
                    <a:pt x="1070975" y="161991"/>
                  </a:lnTo>
                  <a:close/>
                </a:path>
                <a:path w="9185275" h="1528445">
                  <a:moveTo>
                    <a:pt x="1104971" y="73094"/>
                  </a:moveTo>
                  <a:lnTo>
                    <a:pt x="1092149" y="57270"/>
                  </a:lnTo>
                  <a:lnTo>
                    <a:pt x="1092461" y="55440"/>
                  </a:lnTo>
                  <a:lnTo>
                    <a:pt x="1110812" y="7455"/>
                  </a:lnTo>
                  <a:lnTo>
                    <a:pt x="1124971" y="0"/>
                  </a:lnTo>
                  <a:lnTo>
                    <a:pt x="1126801" y="312"/>
                  </a:lnTo>
                  <a:lnTo>
                    <a:pt x="1137793" y="15823"/>
                  </a:lnTo>
                  <a:lnTo>
                    <a:pt x="1137481" y="17654"/>
                  </a:lnTo>
                  <a:lnTo>
                    <a:pt x="1130762" y="35223"/>
                  </a:lnTo>
                  <a:lnTo>
                    <a:pt x="1130314" y="35333"/>
                  </a:lnTo>
                  <a:lnTo>
                    <a:pt x="1128632" y="36119"/>
                  </a:lnTo>
                  <a:lnTo>
                    <a:pt x="1121160" y="48458"/>
                  </a:lnTo>
                  <a:lnTo>
                    <a:pt x="1121243" y="50313"/>
                  </a:lnTo>
                  <a:lnTo>
                    <a:pt x="1122709" y="56281"/>
                  </a:lnTo>
                  <a:lnTo>
                    <a:pt x="1119131" y="65639"/>
                  </a:lnTo>
                  <a:lnTo>
                    <a:pt x="1108756" y="72990"/>
                  </a:lnTo>
                  <a:lnTo>
                    <a:pt x="1104971" y="73094"/>
                  </a:lnTo>
                  <a:close/>
                </a:path>
                <a:path w="9185275" h="1528445">
                  <a:moveTo>
                    <a:pt x="1146626" y="109357"/>
                  </a:moveTo>
                  <a:lnTo>
                    <a:pt x="1122709" y="56281"/>
                  </a:lnTo>
                  <a:lnTo>
                    <a:pt x="1130762" y="35223"/>
                  </a:lnTo>
                  <a:lnTo>
                    <a:pt x="1133991" y="34430"/>
                  </a:lnTo>
                  <a:lnTo>
                    <a:pt x="1135846" y="34347"/>
                  </a:lnTo>
                  <a:lnTo>
                    <a:pt x="1139588" y="34919"/>
                  </a:lnTo>
                  <a:lnTo>
                    <a:pt x="1161229" y="93391"/>
                  </a:lnTo>
                  <a:lnTo>
                    <a:pt x="1161312" y="95246"/>
                  </a:lnTo>
                  <a:lnTo>
                    <a:pt x="1160739" y="98988"/>
                  </a:lnTo>
                  <a:lnTo>
                    <a:pt x="1146626" y="109357"/>
                  </a:lnTo>
                  <a:close/>
                </a:path>
                <a:path w="9185275" h="1528445">
                  <a:moveTo>
                    <a:pt x="1122709" y="56281"/>
                  </a:moveTo>
                  <a:lnTo>
                    <a:pt x="1121243" y="50313"/>
                  </a:lnTo>
                  <a:lnTo>
                    <a:pt x="1121160" y="48458"/>
                  </a:lnTo>
                  <a:lnTo>
                    <a:pt x="1121733" y="44715"/>
                  </a:lnTo>
                  <a:lnTo>
                    <a:pt x="1130762" y="35223"/>
                  </a:lnTo>
                  <a:lnTo>
                    <a:pt x="1122709" y="56281"/>
                  </a:lnTo>
                  <a:close/>
                </a:path>
                <a:path w="9185275" h="1528445">
                  <a:moveTo>
                    <a:pt x="1169335" y="201784"/>
                  </a:moveTo>
                  <a:lnTo>
                    <a:pt x="1143952" y="142740"/>
                  </a:lnTo>
                  <a:lnTo>
                    <a:pt x="1143869" y="140885"/>
                  </a:lnTo>
                  <a:lnTo>
                    <a:pt x="1144442" y="137142"/>
                  </a:lnTo>
                  <a:lnTo>
                    <a:pt x="1158555" y="126774"/>
                  </a:lnTo>
                  <a:lnTo>
                    <a:pt x="1162298" y="127346"/>
                  </a:lnTo>
                  <a:lnTo>
                    <a:pt x="1183938" y="185817"/>
                  </a:lnTo>
                  <a:lnTo>
                    <a:pt x="1184021" y="187672"/>
                  </a:lnTo>
                  <a:lnTo>
                    <a:pt x="1183448" y="191415"/>
                  </a:lnTo>
                  <a:lnTo>
                    <a:pt x="1169335" y="201784"/>
                  </a:lnTo>
                  <a:close/>
                </a:path>
                <a:path w="9185275" h="1528445">
                  <a:moveTo>
                    <a:pt x="1192045" y="294210"/>
                  </a:moveTo>
                  <a:lnTo>
                    <a:pt x="1166661" y="235167"/>
                  </a:lnTo>
                  <a:lnTo>
                    <a:pt x="1166579" y="233312"/>
                  </a:lnTo>
                  <a:lnTo>
                    <a:pt x="1167151" y="229569"/>
                  </a:lnTo>
                  <a:lnTo>
                    <a:pt x="1181264" y="219200"/>
                  </a:lnTo>
                  <a:lnTo>
                    <a:pt x="1185007" y="219773"/>
                  </a:lnTo>
                  <a:lnTo>
                    <a:pt x="1206647" y="278244"/>
                  </a:lnTo>
                  <a:lnTo>
                    <a:pt x="1206730" y="280099"/>
                  </a:lnTo>
                  <a:lnTo>
                    <a:pt x="1206158" y="283842"/>
                  </a:lnTo>
                  <a:lnTo>
                    <a:pt x="1192045" y="294210"/>
                  </a:lnTo>
                  <a:close/>
                </a:path>
                <a:path w="9185275" h="1528445">
                  <a:moveTo>
                    <a:pt x="1214753" y="386637"/>
                  </a:moveTo>
                  <a:lnTo>
                    <a:pt x="1189370" y="327593"/>
                  </a:lnTo>
                  <a:lnTo>
                    <a:pt x="1189288" y="325738"/>
                  </a:lnTo>
                  <a:lnTo>
                    <a:pt x="1189860" y="321995"/>
                  </a:lnTo>
                  <a:lnTo>
                    <a:pt x="1203973" y="311627"/>
                  </a:lnTo>
                  <a:lnTo>
                    <a:pt x="1207716" y="312199"/>
                  </a:lnTo>
                  <a:lnTo>
                    <a:pt x="1229356" y="370671"/>
                  </a:lnTo>
                  <a:lnTo>
                    <a:pt x="1229439" y="372526"/>
                  </a:lnTo>
                  <a:lnTo>
                    <a:pt x="1228867" y="376268"/>
                  </a:lnTo>
                  <a:lnTo>
                    <a:pt x="1214753" y="386637"/>
                  </a:lnTo>
                  <a:close/>
                </a:path>
                <a:path w="9185275" h="1528445">
                  <a:moveTo>
                    <a:pt x="1237463" y="479064"/>
                  </a:moveTo>
                  <a:lnTo>
                    <a:pt x="1212080" y="420020"/>
                  </a:lnTo>
                  <a:lnTo>
                    <a:pt x="1211997" y="418165"/>
                  </a:lnTo>
                  <a:lnTo>
                    <a:pt x="1212569" y="414422"/>
                  </a:lnTo>
                  <a:lnTo>
                    <a:pt x="1226682" y="404053"/>
                  </a:lnTo>
                  <a:lnTo>
                    <a:pt x="1230425" y="404626"/>
                  </a:lnTo>
                  <a:lnTo>
                    <a:pt x="1252066" y="463097"/>
                  </a:lnTo>
                  <a:lnTo>
                    <a:pt x="1252148" y="464952"/>
                  </a:lnTo>
                  <a:lnTo>
                    <a:pt x="1251576" y="468695"/>
                  </a:lnTo>
                  <a:lnTo>
                    <a:pt x="1237463" y="479064"/>
                  </a:lnTo>
                  <a:close/>
                </a:path>
                <a:path w="9185275" h="1528445">
                  <a:moveTo>
                    <a:pt x="1260172" y="571490"/>
                  </a:moveTo>
                  <a:lnTo>
                    <a:pt x="1234789" y="512447"/>
                  </a:lnTo>
                  <a:lnTo>
                    <a:pt x="1234706" y="510592"/>
                  </a:lnTo>
                  <a:lnTo>
                    <a:pt x="1235278" y="506849"/>
                  </a:lnTo>
                  <a:lnTo>
                    <a:pt x="1249391" y="496480"/>
                  </a:lnTo>
                  <a:lnTo>
                    <a:pt x="1253134" y="497053"/>
                  </a:lnTo>
                  <a:lnTo>
                    <a:pt x="1274775" y="555524"/>
                  </a:lnTo>
                  <a:lnTo>
                    <a:pt x="1274857" y="557379"/>
                  </a:lnTo>
                  <a:lnTo>
                    <a:pt x="1274285" y="561122"/>
                  </a:lnTo>
                  <a:lnTo>
                    <a:pt x="1260172" y="571490"/>
                  </a:lnTo>
                  <a:close/>
                </a:path>
                <a:path w="9185275" h="1528445">
                  <a:moveTo>
                    <a:pt x="1282881" y="663917"/>
                  </a:moveTo>
                  <a:lnTo>
                    <a:pt x="1257498" y="604873"/>
                  </a:lnTo>
                  <a:lnTo>
                    <a:pt x="1257415" y="603018"/>
                  </a:lnTo>
                  <a:lnTo>
                    <a:pt x="1257988" y="599275"/>
                  </a:lnTo>
                  <a:lnTo>
                    <a:pt x="1272101" y="588907"/>
                  </a:lnTo>
                  <a:lnTo>
                    <a:pt x="1275843" y="589479"/>
                  </a:lnTo>
                  <a:lnTo>
                    <a:pt x="1297484" y="647951"/>
                  </a:lnTo>
                  <a:lnTo>
                    <a:pt x="1297567" y="649806"/>
                  </a:lnTo>
                  <a:lnTo>
                    <a:pt x="1296994" y="653548"/>
                  </a:lnTo>
                  <a:lnTo>
                    <a:pt x="1282881" y="663917"/>
                  </a:lnTo>
                  <a:close/>
                </a:path>
                <a:path w="9185275" h="1528445">
                  <a:moveTo>
                    <a:pt x="1305590" y="756344"/>
                  </a:moveTo>
                  <a:lnTo>
                    <a:pt x="1280207" y="697300"/>
                  </a:lnTo>
                  <a:lnTo>
                    <a:pt x="1280124" y="695445"/>
                  </a:lnTo>
                  <a:lnTo>
                    <a:pt x="1280696" y="691702"/>
                  </a:lnTo>
                  <a:lnTo>
                    <a:pt x="1294810" y="681333"/>
                  </a:lnTo>
                  <a:lnTo>
                    <a:pt x="1298552" y="681906"/>
                  </a:lnTo>
                  <a:lnTo>
                    <a:pt x="1320193" y="740377"/>
                  </a:lnTo>
                  <a:lnTo>
                    <a:pt x="1320276" y="742232"/>
                  </a:lnTo>
                  <a:lnTo>
                    <a:pt x="1319703" y="745975"/>
                  </a:lnTo>
                  <a:lnTo>
                    <a:pt x="1305590" y="756344"/>
                  </a:lnTo>
                  <a:close/>
                </a:path>
                <a:path w="9185275" h="1528445">
                  <a:moveTo>
                    <a:pt x="1328299" y="848770"/>
                  </a:moveTo>
                  <a:lnTo>
                    <a:pt x="1302916" y="789726"/>
                  </a:lnTo>
                  <a:lnTo>
                    <a:pt x="1302833" y="787871"/>
                  </a:lnTo>
                  <a:lnTo>
                    <a:pt x="1303406" y="784129"/>
                  </a:lnTo>
                  <a:lnTo>
                    <a:pt x="1317519" y="773760"/>
                  </a:lnTo>
                  <a:lnTo>
                    <a:pt x="1321262" y="774332"/>
                  </a:lnTo>
                  <a:lnTo>
                    <a:pt x="1342902" y="832804"/>
                  </a:lnTo>
                  <a:lnTo>
                    <a:pt x="1342985" y="834659"/>
                  </a:lnTo>
                  <a:lnTo>
                    <a:pt x="1342412" y="838402"/>
                  </a:lnTo>
                  <a:lnTo>
                    <a:pt x="1328299" y="848770"/>
                  </a:lnTo>
                  <a:close/>
                </a:path>
                <a:path w="9185275" h="1528445">
                  <a:moveTo>
                    <a:pt x="1351009" y="941197"/>
                  </a:moveTo>
                  <a:lnTo>
                    <a:pt x="1325625" y="882153"/>
                  </a:lnTo>
                  <a:lnTo>
                    <a:pt x="1325542" y="880298"/>
                  </a:lnTo>
                  <a:lnTo>
                    <a:pt x="1326115" y="876555"/>
                  </a:lnTo>
                  <a:lnTo>
                    <a:pt x="1340228" y="866187"/>
                  </a:lnTo>
                  <a:lnTo>
                    <a:pt x="1343971" y="866759"/>
                  </a:lnTo>
                  <a:lnTo>
                    <a:pt x="1365611" y="925231"/>
                  </a:lnTo>
                  <a:lnTo>
                    <a:pt x="1365694" y="927085"/>
                  </a:lnTo>
                  <a:lnTo>
                    <a:pt x="1365121" y="930828"/>
                  </a:lnTo>
                  <a:lnTo>
                    <a:pt x="1351009" y="941197"/>
                  </a:lnTo>
                  <a:close/>
                </a:path>
                <a:path w="9185275" h="1528445">
                  <a:moveTo>
                    <a:pt x="1373718" y="1033624"/>
                  </a:moveTo>
                  <a:lnTo>
                    <a:pt x="1348334" y="974580"/>
                  </a:lnTo>
                  <a:lnTo>
                    <a:pt x="1348252" y="972725"/>
                  </a:lnTo>
                  <a:lnTo>
                    <a:pt x="1348824" y="968982"/>
                  </a:lnTo>
                  <a:lnTo>
                    <a:pt x="1362937" y="958613"/>
                  </a:lnTo>
                  <a:lnTo>
                    <a:pt x="1366680" y="959186"/>
                  </a:lnTo>
                  <a:lnTo>
                    <a:pt x="1388320" y="1017657"/>
                  </a:lnTo>
                  <a:lnTo>
                    <a:pt x="1388403" y="1019512"/>
                  </a:lnTo>
                  <a:lnTo>
                    <a:pt x="1387831" y="1023255"/>
                  </a:lnTo>
                  <a:lnTo>
                    <a:pt x="1373718" y="1033624"/>
                  </a:lnTo>
                  <a:close/>
                </a:path>
                <a:path w="9185275" h="1528445">
                  <a:moveTo>
                    <a:pt x="1465223" y="1057960"/>
                  </a:moveTo>
                  <a:lnTo>
                    <a:pt x="1451619" y="1042803"/>
                  </a:lnTo>
                  <a:lnTo>
                    <a:pt x="1452318" y="1039082"/>
                  </a:lnTo>
                  <a:lnTo>
                    <a:pt x="1481099" y="994343"/>
                  </a:lnTo>
                  <a:lnTo>
                    <a:pt x="1492794" y="989353"/>
                  </a:lnTo>
                  <a:lnTo>
                    <a:pt x="1496515" y="990053"/>
                  </a:lnTo>
                  <a:lnTo>
                    <a:pt x="1506398" y="1004510"/>
                  </a:lnTo>
                  <a:lnTo>
                    <a:pt x="1505698" y="1008231"/>
                  </a:lnTo>
                  <a:lnTo>
                    <a:pt x="1476918" y="1052970"/>
                  </a:lnTo>
                  <a:lnTo>
                    <a:pt x="1465223" y="1057960"/>
                  </a:lnTo>
                  <a:close/>
                </a:path>
                <a:path w="9185275" h="1528445">
                  <a:moveTo>
                    <a:pt x="1396427" y="1126050"/>
                  </a:moveTo>
                  <a:lnTo>
                    <a:pt x="1371044" y="1067007"/>
                  </a:lnTo>
                  <a:lnTo>
                    <a:pt x="1370961" y="1065152"/>
                  </a:lnTo>
                  <a:lnTo>
                    <a:pt x="1371533" y="1061409"/>
                  </a:lnTo>
                  <a:lnTo>
                    <a:pt x="1385646" y="1051040"/>
                  </a:lnTo>
                  <a:lnTo>
                    <a:pt x="1389389" y="1051613"/>
                  </a:lnTo>
                  <a:lnTo>
                    <a:pt x="1409524" y="1103957"/>
                  </a:lnTo>
                  <a:lnTo>
                    <a:pt x="1400974" y="1117049"/>
                  </a:lnTo>
                  <a:lnTo>
                    <a:pt x="1400282" y="1118772"/>
                  </a:lnTo>
                  <a:lnTo>
                    <a:pt x="1399669" y="1122036"/>
                  </a:lnTo>
                  <a:lnTo>
                    <a:pt x="1399752" y="1125064"/>
                  </a:lnTo>
                  <a:lnTo>
                    <a:pt x="1399860" y="1125580"/>
                  </a:lnTo>
                  <a:lnTo>
                    <a:pt x="1398282" y="1125968"/>
                  </a:lnTo>
                  <a:lnTo>
                    <a:pt x="1396427" y="1126050"/>
                  </a:lnTo>
                  <a:close/>
                </a:path>
                <a:path w="9185275" h="1528445">
                  <a:moveTo>
                    <a:pt x="1413187" y="1137650"/>
                  </a:moveTo>
                  <a:lnTo>
                    <a:pt x="1399860" y="1125580"/>
                  </a:lnTo>
                  <a:lnTo>
                    <a:pt x="1401959" y="1125064"/>
                  </a:lnTo>
                  <a:lnTo>
                    <a:pt x="1403641" y="1124278"/>
                  </a:lnTo>
                  <a:lnTo>
                    <a:pt x="1411112" y="1111939"/>
                  </a:lnTo>
                  <a:lnTo>
                    <a:pt x="1411029" y="1110084"/>
                  </a:lnTo>
                  <a:lnTo>
                    <a:pt x="1409524" y="1103957"/>
                  </a:lnTo>
                  <a:lnTo>
                    <a:pt x="1429063" y="1074034"/>
                  </a:lnTo>
                  <a:lnTo>
                    <a:pt x="1440757" y="1069044"/>
                  </a:lnTo>
                  <a:lnTo>
                    <a:pt x="1444479" y="1069744"/>
                  </a:lnTo>
                  <a:lnTo>
                    <a:pt x="1454362" y="1084201"/>
                  </a:lnTo>
                  <a:lnTo>
                    <a:pt x="1453662" y="1087922"/>
                  </a:lnTo>
                  <a:lnTo>
                    <a:pt x="1424882" y="1132660"/>
                  </a:lnTo>
                  <a:lnTo>
                    <a:pt x="1415043" y="1137631"/>
                  </a:lnTo>
                  <a:lnTo>
                    <a:pt x="1413187" y="1137650"/>
                  </a:lnTo>
                  <a:close/>
                </a:path>
                <a:path w="9185275" h="1528445">
                  <a:moveTo>
                    <a:pt x="1399860" y="1125580"/>
                  </a:moveTo>
                  <a:lnTo>
                    <a:pt x="1399752" y="1125064"/>
                  </a:lnTo>
                  <a:lnTo>
                    <a:pt x="1399669" y="1122036"/>
                  </a:lnTo>
                  <a:lnTo>
                    <a:pt x="1400282" y="1118772"/>
                  </a:lnTo>
                  <a:lnTo>
                    <a:pt x="1400974" y="1117049"/>
                  </a:lnTo>
                  <a:lnTo>
                    <a:pt x="1409524" y="1103957"/>
                  </a:lnTo>
                  <a:lnTo>
                    <a:pt x="1411029" y="1110084"/>
                  </a:lnTo>
                  <a:lnTo>
                    <a:pt x="1411112" y="1111939"/>
                  </a:lnTo>
                  <a:lnTo>
                    <a:pt x="1410540" y="1115681"/>
                  </a:lnTo>
                  <a:lnTo>
                    <a:pt x="1399860" y="1125580"/>
                  </a:lnTo>
                  <a:close/>
                </a:path>
                <a:path w="9185275" h="1528445">
                  <a:moveTo>
                    <a:pt x="1517259" y="978269"/>
                  </a:moveTo>
                  <a:lnTo>
                    <a:pt x="1503655" y="963112"/>
                  </a:lnTo>
                  <a:lnTo>
                    <a:pt x="1504355" y="959391"/>
                  </a:lnTo>
                  <a:lnTo>
                    <a:pt x="1533135" y="914652"/>
                  </a:lnTo>
                  <a:lnTo>
                    <a:pt x="1544830" y="909663"/>
                  </a:lnTo>
                  <a:lnTo>
                    <a:pt x="1548551" y="910362"/>
                  </a:lnTo>
                  <a:lnTo>
                    <a:pt x="1558434" y="924819"/>
                  </a:lnTo>
                  <a:lnTo>
                    <a:pt x="1557735" y="928541"/>
                  </a:lnTo>
                  <a:lnTo>
                    <a:pt x="1528954" y="973279"/>
                  </a:lnTo>
                  <a:lnTo>
                    <a:pt x="1517259" y="978269"/>
                  </a:lnTo>
                  <a:close/>
                </a:path>
                <a:path w="9185275" h="1528445">
                  <a:moveTo>
                    <a:pt x="1569295" y="898578"/>
                  </a:moveTo>
                  <a:lnTo>
                    <a:pt x="1555692" y="883421"/>
                  </a:lnTo>
                  <a:lnTo>
                    <a:pt x="1556391" y="879700"/>
                  </a:lnTo>
                  <a:lnTo>
                    <a:pt x="1585172" y="834962"/>
                  </a:lnTo>
                  <a:lnTo>
                    <a:pt x="1596866" y="829972"/>
                  </a:lnTo>
                  <a:lnTo>
                    <a:pt x="1600588" y="830671"/>
                  </a:lnTo>
                  <a:lnTo>
                    <a:pt x="1610470" y="845128"/>
                  </a:lnTo>
                  <a:lnTo>
                    <a:pt x="1609771" y="848850"/>
                  </a:lnTo>
                  <a:lnTo>
                    <a:pt x="1580990" y="893588"/>
                  </a:lnTo>
                  <a:lnTo>
                    <a:pt x="1569295" y="898578"/>
                  </a:lnTo>
                  <a:close/>
                </a:path>
                <a:path w="9185275" h="1528445">
                  <a:moveTo>
                    <a:pt x="1621332" y="818887"/>
                  </a:moveTo>
                  <a:lnTo>
                    <a:pt x="1607728" y="803731"/>
                  </a:lnTo>
                  <a:lnTo>
                    <a:pt x="1608427" y="800009"/>
                  </a:lnTo>
                  <a:lnTo>
                    <a:pt x="1637208" y="755271"/>
                  </a:lnTo>
                  <a:lnTo>
                    <a:pt x="1648903" y="750281"/>
                  </a:lnTo>
                  <a:lnTo>
                    <a:pt x="1652624" y="750980"/>
                  </a:lnTo>
                  <a:lnTo>
                    <a:pt x="1662507" y="765438"/>
                  </a:lnTo>
                  <a:lnTo>
                    <a:pt x="1661807" y="769159"/>
                  </a:lnTo>
                  <a:lnTo>
                    <a:pt x="1633027" y="813897"/>
                  </a:lnTo>
                  <a:lnTo>
                    <a:pt x="1621332" y="818887"/>
                  </a:lnTo>
                  <a:close/>
                </a:path>
                <a:path w="9185275" h="1528445">
                  <a:moveTo>
                    <a:pt x="1673368" y="739196"/>
                  </a:moveTo>
                  <a:lnTo>
                    <a:pt x="1659764" y="724040"/>
                  </a:lnTo>
                  <a:lnTo>
                    <a:pt x="1660463" y="720319"/>
                  </a:lnTo>
                  <a:lnTo>
                    <a:pt x="1661156" y="718596"/>
                  </a:lnTo>
                  <a:lnTo>
                    <a:pt x="1671911" y="702125"/>
                  </a:lnTo>
                  <a:lnTo>
                    <a:pt x="1675493" y="699985"/>
                  </a:lnTo>
                  <a:lnTo>
                    <a:pt x="1716333" y="696516"/>
                  </a:lnTo>
                  <a:lnTo>
                    <a:pt x="1718178" y="696723"/>
                  </a:lnTo>
                  <a:lnTo>
                    <a:pt x="1730040" y="711580"/>
                  </a:lnTo>
                  <a:lnTo>
                    <a:pt x="1729833" y="713425"/>
                  </a:lnTo>
                  <a:lnTo>
                    <a:pt x="1729708" y="713817"/>
                  </a:lnTo>
                  <a:lnTo>
                    <a:pt x="1681327" y="713817"/>
                  </a:lnTo>
                  <a:lnTo>
                    <a:pt x="1682535" y="728042"/>
                  </a:lnTo>
                  <a:lnTo>
                    <a:pt x="1689088" y="728042"/>
                  </a:lnTo>
                  <a:lnTo>
                    <a:pt x="1685063" y="734207"/>
                  </a:lnTo>
                  <a:lnTo>
                    <a:pt x="1683764" y="735534"/>
                  </a:lnTo>
                  <a:lnTo>
                    <a:pt x="1680638" y="737670"/>
                  </a:lnTo>
                  <a:lnTo>
                    <a:pt x="1678930" y="738399"/>
                  </a:lnTo>
                  <a:lnTo>
                    <a:pt x="1675225" y="739177"/>
                  </a:lnTo>
                  <a:lnTo>
                    <a:pt x="1673368" y="739196"/>
                  </a:lnTo>
                  <a:close/>
                </a:path>
                <a:path w="9185275" h="1528445">
                  <a:moveTo>
                    <a:pt x="1682535" y="728042"/>
                  </a:moveTo>
                  <a:lnTo>
                    <a:pt x="1681327" y="713817"/>
                  </a:lnTo>
                  <a:lnTo>
                    <a:pt x="1693280" y="721623"/>
                  </a:lnTo>
                  <a:lnTo>
                    <a:pt x="1689473" y="727453"/>
                  </a:lnTo>
                  <a:lnTo>
                    <a:pt x="1682535" y="728042"/>
                  </a:lnTo>
                  <a:close/>
                </a:path>
                <a:path w="9185275" h="1528445">
                  <a:moveTo>
                    <a:pt x="1689473" y="727453"/>
                  </a:moveTo>
                  <a:lnTo>
                    <a:pt x="1693280" y="721623"/>
                  </a:lnTo>
                  <a:lnTo>
                    <a:pt x="1681327" y="713817"/>
                  </a:lnTo>
                  <a:lnTo>
                    <a:pt x="1729708" y="713817"/>
                  </a:lnTo>
                  <a:lnTo>
                    <a:pt x="1718749" y="724966"/>
                  </a:lnTo>
                  <a:lnTo>
                    <a:pt x="1689473" y="727453"/>
                  </a:lnTo>
                  <a:close/>
                </a:path>
                <a:path w="9185275" h="1528445">
                  <a:moveTo>
                    <a:pt x="1689088" y="728042"/>
                  </a:moveTo>
                  <a:lnTo>
                    <a:pt x="1682535" y="728042"/>
                  </a:lnTo>
                  <a:lnTo>
                    <a:pt x="1689473" y="727453"/>
                  </a:lnTo>
                  <a:lnTo>
                    <a:pt x="1689088" y="728042"/>
                  </a:lnTo>
                  <a:close/>
                </a:path>
                <a:path w="9185275" h="1528445">
                  <a:moveTo>
                    <a:pt x="1762394" y="721259"/>
                  </a:moveTo>
                  <a:lnTo>
                    <a:pt x="1748686" y="706196"/>
                  </a:lnTo>
                  <a:lnTo>
                    <a:pt x="1748893" y="704350"/>
                  </a:lnTo>
                  <a:lnTo>
                    <a:pt x="1811167" y="688461"/>
                  </a:lnTo>
                  <a:lnTo>
                    <a:pt x="1813012" y="688668"/>
                  </a:lnTo>
                  <a:lnTo>
                    <a:pt x="1824874" y="703525"/>
                  </a:lnTo>
                  <a:lnTo>
                    <a:pt x="1824667" y="705370"/>
                  </a:lnTo>
                  <a:lnTo>
                    <a:pt x="1762394" y="721259"/>
                  </a:lnTo>
                  <a:close/>
                </a:path>
                <a:path w="9185275" h="1528445">
                  <a:moveTo>
                    <a:pt x="1857228" y="713204"/>
                  </a:moveTo>
                  <a:lnTo>
                    <a:pt x="1843521" y="698141"/>
                  </a:lnTo>
                  <a:lnTo>
                    <a:pt x="1843727" y="696296"/>
                  </a:lnTo>
                  <a:lnTo>
                    <a:pt x="1906001" y="680406"/>
                  </a:lnTo>
                  <a:lnTo>
                    <a:pt x="1907846" y="680613"/>
                  </a:lnTo>
                  <a:lnTo>
                    <a:pt x="1919708" y="695470"/>
                  </a:lnTo>
                  <a:lnTo>
                    <a:pt x="1919501" y="697315"/>
                  </a:lnTo>
                  <a:lnTo>
                    <a:pt x="1857228" y="713204"/>
                  </a:lnTo>
                  <a:close/>
                </a:path>
                <a:path w="9185275" h="1528445">
                  <a:moveTo>
                    <a:pt x="1952062" y="705149"/>
                  </a:moveTo>
                  <a:lnTo>
                    <a:pt x="1938355" y="690086"/>
                  </a:lnTo>
                  <a:lnTo>
                    <a:pt x="1938562" y="688241"/>
                  </a:lnTo>
                  <a:lnTo>
                    <a:pt x="1962960" y="675568"/>
                  </a:lnTo>
                  <a:lnTo>
                    <a:pt x="1967057" y="677310"/>
                  </a:lnTo>
                  <a:lnTo>
                    <a:pt x="1977541" y="690220"/>
                  </a:lnTo>
                  <a:lnTo>
                    <a:pt x="1959150" y="690220"/>
                  </a:lnTo>
                  <a:lnTo>
                    <a:pt x="1948068" y="699220"/>
                  </a:lnTo>
                  <a:lnTo>
                    <a:pt x="1952831" y="705084"/>
                  </a:lnTo>
                  <a:lnTo>
                    <a:pt x="1952062" y="705149"/>
                  </a:lnTo>
                  <a:close/>
                </a:path>
                <a:path w="9185275" h="1528445">
                  <a:moveTo>
                    <a:pt x="1952831" y="705084"/>
                  </a:moveTo>
                  <a:lnTo>
                    <a:pt x="1948068" y="699220"/>
                  </a:lnTo>
                  <a:lnTo>
                    <a:pt x="1959150" y="690220"/>
                  </a:lnTo>
                  <a:lnTo>
                    <a:pt x="1960358" y="704445"/>
                  </a:lnTo>
                  <a:lnTo>
                    <a:pt x="1952831" y="705084"/>
                  </a:lnTo>
                  <a:close/>
                </a:path>
                <a:path w="9185275" h="1528445">
                  <a:moveTo>
                    <a:pt x="1985506" y="736561"/>
                  </a:moveTo>
                  <a:lnTo>
                    <a:pt x="1952831" y="705084"/>
                  </a:lnTo>
                  <a:lnTo>
                    <a:pt x="1960358" y="704445"/>
                  </a:lnTo>
                  <a:lnTo>
                    <a:pt x="1959150" y="690220"/>
                  </a:lnTo>
                  <a:lnTo>
                    <a:pt x="1977541" y="690220"/>
                  </a:lnTo>
                  <a:lnTo>
                    <a:pt x="1997370" y="714635"/>
                  </a:lnTo>
                  <a:lnTo>
                    <a:pt x="1998237" y="716277"/>
                  </a:lnTo>
                  <a:lnTo>
                    <a:pt x="1999318" y="719906"/>
                  </a:lnTo>
                  <a:lnTo>
                    <a:pt x="1999490" y="721755"/>
                  </a:lnTo>
                  <a:lnTo>
                    <a:pt x="1999100" y="725521"/>
                  </a:lnTo>
                  <a:lnTo>
                    <a:pt x="1987355" y="736389"/>
                  </a:lnTo>
                  <a:lnTo>
                    <a:pt x="1985506" y="736561"/>
                  </a:lnTo>
                  <a:close/>
                </a:path>
                <a:path w="9185275" h="1528445">
                  <a:moveTo>
                    <a:pt x="2045507" y="810441"/>
                  </a:moveTo>
                  <a:lnTo>
                    <a:pt x="2002820" y="766637"/>
                  </a:lnTo>
                  <a:lnTo>
                    <a:pt x="2000700" y="759517"/>
                  </a:lnTo>
                  <a:lnTo>
                    <a:pt x="2001091" y="755751"/>
                  </a:lnTo>
                  <a:lnTo>
                    <a:pt x="2014684" y="744710"/>
                  </a:lnTo>
                  <a:lnTo>
                    <a:pt x="2018451" y="745101"/>
                  </a:lnTo>
                  <a:lnTo>
                    <a:pt x="2057372" y="788515"/>
                  </a:lnTo>
                  <a:lnTo>
                    <a:pt x="2059492" y="795635"/>
                  </a:lnTo>
                  <a:lnTo>
                    <a:pt x="2059101" y="799401"/>
                  </a:lnTo>
                  <a:lnTo>
                    <a:pt x="2045507" y="810441"/>
                  </a:lnTo>
                  <a:close/>
                </a:path>
                <a:path w="9185275" h="1528445">
                  <a:moveTo>
                    <a:pt x="2105508" y="884321"/>
                  </a:moveTo>
                  <a:lnTo>
                    <a:pt x="2062822" y="840516"/>
                  </a:lnTo>
                  <a:lnTo>
                    <a:pt x="2060702" y="833397"/>
                  </a:lnTo>
                  <a:lnTo>
                    <a:pt x="2061092" y="829631"/>
                  </a:lnTo>
                  <a:lnTo>
                    <a:pt x="2074686" y="818590"/>
                  </a:lnTo>
                  <a:lnTo>
                    <a:pt x="2078452" y="818981"/>
                  </a:lnTo>
                  <a:lnTo>
                    <a:pt x="2117373" y="862395"/>
                  </a:lnTo>
                  <a:lnTo>
                    <a:pt x="2119493" y="869515"/>
                  </a:lnTo>
                  <a:lnTo>
                    <a:pt x="2119102" y="873281"/>
                  </a:lnTo>
                  <a:lnTo>
                    <a:pt x="2105508" y="884321"/>
                  </a:lnTo>
                  <a:close/>
                </a:path>
                <a:path w="9185275" h="1528445">
                  <a:moveTo>
                    <a:pt x="2165510" y="958201"/>
                  </a:moveTo>
                  <a:lnTo>
                    <a:pt x="2122823" y="914396"/>
                  </a:lnTo>
                  <a:lnTo>
                    <a:pt x="2120703" y="907277"/>
                  </a:lnTo>
                  <a:lnTo>
                    <a:pt x="2121093" y="903510"/>
                  </a:lnTo>
                  <a:lnTo>
                    <a:pt x="2134687" y="892470"/>
                  </a:lnTo>
                  <a:lnTo>
                    <a:pt x="2138453" y="892861"/>
                  </a:lnTo>
                  <a:lnTo>
                    <a:pt x="2177374" y="936275"/>
                  </a:lnTo>
                  <a:lnTo>
                    <a:pt x="2179494" y="943395"/>
                  </a:lnTo>
                  <a:lnTo>
                    <a:pt x="2179104" y="947161"/>
                  </a:lnTo>
                  <a:lnTo>
                    <a:pt x="2165510" y="958201"/>
                  </a:lnTo>
                  <a:close/>
                </a:path>
                <a:path w="9185275" h="1528445">
                  <a:moveTo>
                    <a:pt x="2225511" y="1032081"/>
                  </a:moveTo>
                  <a:lnTo>
                    <a:pt x="2182824" y="988276"/>
                  </a:lnTo>
                  <a:lnTo>
                    <a:pt x="2180704" y="981156"/>
                  </a:lnTo>
                  <a:lnTo>
                    <a:pt x="2181094" y="977390"/>
                  </a:lnTo>
                  <a:lnTo>
                    <a:pt x="2194688" y="966350"/>
                  </a:lnTo>
                  <a:lnTo>
                    <a:pt x="2198454" y="966740"/>
                  </a:lnTo>
                  <a:lnTo>
                    <a:pt x="2237376" y="1010155"/>
                  </a:lnTo>
                  <a:lnTo>
                    <a:pt x="2239496" y="1017274"/>
                  </a:lnTo>
                  <a:lnTo>
                    <a:pt x="2239105" y="1021041"/>
                  </a:lnTo>
                  <a:lnTo>
                    <a:pt x="2225511" y="1032081"/>
                  </a:lnTo>
                  <a:close/>
                </a:path>
                <a:path w="9185275" h="1528445">
                  <a:moveTo>
                    <a:pt x="2261813" y="1030738"/>
                  </a:moveTo>
                  <a:lnTo>
                    <a:pt x="2246534" y="1017272"/>
                  </a:lnTo>
                  <a:lnTo>
                    <a:pt x="2246537" y="1015415"/>
                  </a:lnTo>
                  <a:lnTo>
                    <a:pt x="2294178" y="977057"/>
                  </a:lnTo>
                  <a:lnTo>
                    <a:pt x="2299609" y="975616"/>
                  </a:lnTo>
                  <a:lnTo>
                    <a:pt x="2301466" y="975619"/>
                  </a:lnTo>
                  <a:lnTo>
                    <a:pt x="2314888" y="989082"/>
                  </a:lnTo>
                  <a:lnTo>
                    <a:pt x="2314885" y="990939"/>
                  </a:lnTo>
                  <a:lnTo>
                    <a:pt x="2267244" y="1029298"/>
                  </a:lnTo>
                  <a:lnTo>
                    <a:pt x="2261813" y="1030738"/>
                  </a:lnTo>
                  <a:close/>
                </a:path>
                <a:path w="9185275" h="1528445">
                  <a:moveTo>
                    <a:pt x="2341030" y="977984"/>
                  </a:moveTo>
                  <a:lnTo>
                    <a:pt x="2325751" y="964518"/>
                  </a:lnTo>
                  <a:lnTo>
                    <a:pt x="2325754" y="962661"/>
                  </a:lnTo>
                  <a:lnTo>
                    <a:pt x="2373396" y="924303"/>
                  </a:lnTo>
                  <a:lnTo>
                    <a:pt x="2378827" y="922862"/>
                  </a:lnTo>
                  <a:lnTo>
                    <a:pt x="2380683" y="922865"/>
                  </a:lnTo>
                  <a:lnTo>
                    <a:pt x="2394106" y="936329"/>
                  </a:lnTo>
                  <a:lnTo>
                    <a:pt x="2394103" y="938185"/>
                  </a:lnTo>
                  <a:lnTo>
                    <a:pt x="2346461" y="976544"/>
                  </a:lnTo>
                  <a:lnTo>
                    <a:pt x="2341030" y="977984"/>
                  </a:lnTo>
                  <a:close/>
                </a:path>
                <a:path w="9185275" h="1528445">
                  <a:moveTo>
                    <a:pt x="2420248" y="925230"/>
                  </a:moveTo>
                  <a:lnTo>
                    <a:pt x="2404969" y="911764"/>
                  </a:lnTo>
                  <a:lnTo>
                    <a:pt x="2404972" y="909907"/>
                  </a:lnTo>
                  <a:lnTo>
                    <a:pt x="2452613" y="871549"/>
                  </a:lnTo>
                  <a:lnTo>
                    <a:pt x="2458044" y="870108"/>
                  </a:lnTo>
                  <a:lnTo>
                    <a:pt x="2459901" y="870111"/>
                  </a:lnTo>
                  <a:lnTo>
                    <a:pt x="2473323" y="883575"/>
                  </a:lnTo>
                  <a:lnTo>
                    <a:pt x="2473320" y="885431"/>
                  </a:lnTo>
                  <a:lnTo>
                    <a:pt x="2425679" y="923790"/>
                  </a:lnTo>
                  <a:lnTo>
                    <a:pt x="2420248" y="925230"/>
                  </a:lnTo>
                  <a:close/>
                </a:path>
                <a:path w="9185275" h="1528445">
                  <a:moveTo>
                    <a:pt x="2499465" y="872476"/>
                  </a:moveTo>
                  <a:lnTo>
                    <a:pt x="2484189" y="857153"/>
                  </a:lnTo>
                  <a:lnTo>
                    <a:pt x="2484934" y="853441"/>
                  </a:lnTo>
                  <a:lnTo>
                    <a:pt x="2513889" y="832919"/>
                  </a:lnTo>
                  <a:lnTo>
                    <a:pt x="2515746" y="832921"/>
                  </a:lnTo>
                  <a:lnTo>
                    <a:pt x="2531870" y="847291"/>
                  </a:lnTo>
                  <a:lnTo>
                    <a:pt x="2514796" y="847291"/>
                  </a:lnTo>
                  <a:lnTo>
                    <a:pt x="2502859" y="855122"/>
                  </a:lnTo>
                  <a:lnTo>
                    <a:pt x="2510744" y="867142"/>
                  </a:lnTo>
                  <a:lnTo>
                    <a:pt x="2504897" y="871036"/>
                  </a:lnTo>
                  <a:lnTo>
                    <a:pt x="2503180" y="871744"/>
                  </a:lnTo>
                  <a:lnTo>
                    <a:pt x="2499465" y="872476"/>
                  </a:lnTo>
                  <a:close/>
                </a:path>
                <a:path w="9185275" h="1528445">
                  <a:moveTo>
                    <a:pt x="2510744" y="867142"/>
                  </a:moveTo>
                  <a:lnTo>
                    <a:pt x="2502859" y="855122"/>
                  </a:lnTo>
                  <a:lnTo>
                    <a:pt x="2514796" y="847291"/>
                  </a:lnTo>
                  <a:lnTo>
                    <a:pt x="2522709" y="859174"/>
                  </a:lnTo>
                  <a:lnTo>
                    <a:pt x="2510744" y="867142"/>
                  </a:lnTo>
                  <a:close/>
                </a:path>
                <a:path w="9185275" h="1528445">
                  <a:moveTo>
                    <a:pt x="2531005" y="885149"/>
                  </a:moveTo>
                  <a:lnTo>
                    <a:pt x="2510744" y="867142"/>
                  </a:lnTo>
                  <a:lnTo>
                    <a:pt x="2522709" y="859174"/>
                  </a:lnTo>
                  <a:lnTo>
                    <a:pt x="2514796" y="847291"/>
                  </a:lnTo>
                  <a:lnTo>
                    <a:pt x="2531870" y="847291"/>
                  </a:lnTo>
                  <a:lnTo>
                    <a:pt x="2543174" y="864522"/>
                  </a:lnTo>
                  <a:lnTo>
                    <a:pt x="2543870" y="866244"/>
                  </a:lnTo>
                  <a:lnTo>
                    <a:pt x="2544577" y="869963"/>
                  </a:lnTo>
                  <a:lnTo>
                    <a:pt x="2544562" y="871820"/>
                  </a:lnTo>
                  <a:lnTo>
                    <a:pt x="2534725" y="884442"/>
                  </a:lnTo>
                  <a:lnTo>
                    <a:pt x="2531005" y="885149"/>
                  </a:lnTo>
                  <a:close/>
                </a:path>
                <a:path w="9185275" h="1528445">
                  <a:moveTo>
                    <a:pt x="2583212" y="964728"/>
                  </a:moveTo>
                  <a:lnTo>
                    <a:pt x="2543327" y="916808"/>
                  </a:lnTo>
                  <a:lnTo>
                    <a:pt x="2541923" y="911367"/>
                  </a:lnTo>
                  <a:lnTo>
                    <a:pt x="2541939" y="909510"/>
                  </a:lnTo>
                  <a:lnTo>
                    <a:pt x="2555495" y="896181"/>
                  </a:lnTo>
                  <a:lnTo>
                    <a:pt x="2557352" y="896197"/>
                  </a:lnTo>
                  <a:lnTo>
                    <a:pt x="2595381" y="944102"/>
                  </a:lnTo>
                  <a:lnTo>
                    <a:pt x="2596784" y="949543"/>
                  </a:lnTo>
                  <a:lnTo>
                    <a:pt x="2596768" y="951399"/>
                  </a:lnTo>
                  <a:lnTo>
                    <a:pt x="2583212" y="964728"/>
                  </a:lnTo>
                  <a:close/>
                </a:path>
                <a:path w="9185275" h="1528445">
                  <a:moveTo>
                    <a:pt x="2635420" y="1044307"/>
                  </a:moveTo>
                  <a:lnTo>
                    <a:pt x="2595533" y="996387"/>
                  </a:lnTo>
                  <a:lnTo>
                    <a:pt x="2594130" y="990946"/>
                  </a:lnTo>
                  <a:lnTo>
                    <a:pt x="2594145" y="989089"/>
                  </a:lnTo>
                  <a:lnTo>
                    <a:pt x="2607701" y="975760"/>
                  </a:lnTo>
                  <a:lnTo>
                    <a:pt x="2609558" y="975776"/>
                  </a:lnTo>
                  <a:lnTo>
                    <a:pt x="2647588" y="1023681"/>
                  </a:lnTo>
                  <a:lnTo>
                    <a:pt x="2648990" y="1029122"/>
                  </a:lnTo>
                  <a:lnTo>
                    <a:pt x="2648975" y="1030978"/>
                  </a:lnTo>
                  <a:lnTo>
                    <a:pt x="2635420" y="1044307"/>
                  </a:lnTo>
                  <a:close/>
                </a:path>
                <a:path w="9185275" h="1528445">
                  <a:moveTo>
                    <a:pt x="2687626" y="1123886"/>
                  </a:moveTo>
                  <a:lnTo>
                    <a:pt x="2647740" y="1075966"/>
                  </a:lnTo>
                  <a:lnTo>
                    <a:pt x="2646337" y="1070525"/>
                  </a:lnTo>
                  <a:lnTo>
                    <a:pt x="2646352" y="1068668"/>
                  </a:lnTo>
                  <a:lnTo>
                    <a:pt x="2659909" y="1055339"/>
                  </a:lnTo>
                  <a:lnTo>
                    <a:pt x="2661765" y="1055355"/>
                  </a:lnTo>
                  <a:lnTo>
                    <a:pt x="2699794" y="1103260"/>
                  </a:lnTo>
                  <a:lnTo>
                    <a:pt x="2701197" y="1108701"/>
                  </a:lnTo>
                  <a:lnTo>
                    <a:pt x="2701182" y="1110557"/>
                  </a:lnTo>
                  <a:lnTo>
                    <a:pt x="2687626" y="1123886"/>
                  </a:lnTo>
                  <a:close/>
                </a:path>
                <a:path w="9185275" h="1528445">
                  <a:moveTo>
                    <a:pt x="2739832" y="1203466"/>
                  </a:moveTo>
                  <a:lnTo>
                    <a:pt x="2699947" y="1155546"/>
                  </a:lnTo>
                  <a:lnTo>
                    <a:pt x="2698543" y="1150104"/>
                  </a:lnTo>
                  <a:lnTo>
                    <a:pt x="2698559" y="1148248"/>
                  </a:lnTo>
                  <a:lnTo>
                    <a:pt x="2712115" y="1134919"/>
                  </a:lnTo>
                  <a:lnTo>
                    <a:pt x="2713972" y="1134934"/>
                  </a:lnTo>
                  <a:lnTo>
                    <a:pt x="2752001" y="1182839"/>
                  </a:lnTo>
                  <a:lnTo>
                    <a:pt x="2753404" y="1188280"/>
                  </a:lnTo>
                  <a:lnTo>
                    <a:pt x="2753388" y="1190136"/>
                  </a:lnTo>
                  <a:lnTo>
                    <a:pt x="2739832" y="1203466"/>
                  </a:lnTo>
                  <a:close/>
                </a:path>
                <a:path w="9185275" h="1528445">
                  <a:moveTo>
                    <a:pt x="2792040" y="1283045"/>
                  </a:moveTo>
                  <a:lnTo>
                    <a:pt x="2752154" y="1235125"/>
                  </a:lnTo>
                  <a:lnTo>
                    <a:pt x="2750750" y="1229683"/>
                  </a:lnTo>
                  <a:lnTo>
                    <a:pt x="2750766" y="1227827"/>
                  </a:lnTo>
                  <a:lnTo>
                    <a:pt x="2764322" y="1214498"/>
                  </a:lnTo>
                  <a:lnTo>
                    <a:pt x="2766179" y="1214513"/>
                  </a:lnTo>
                  <a:lnTo>
                    <a:pt x="2804208" y="1262418"/>
                  </a:lnTo>
                  <a:lnTo>
                    <a:pt x="2805611" y="1267859"/>
                  </a:lnTo>
                  <a:lnTo>
                    <a:pt x="2805595" y="1269716"/>
                  </a:lnTo>
                  <a:lnTo>
                    <a:pt x="2792040" y="1283045"/>
                  </a:lnTo>
                  <a:close/>
                </a:path>
                <a:path w="9185275" h="1528445">
                  <a:moveTo>
                    <a:pt x="2836026" y="1284308"/>
                  </a:moveTo>
                  <a:lnTo>
                    <a:pt x="2823366" y="1268355"/>
                  </a:lnTo>
                  <a:lnTo>
                    <a:pt x="2823697" y="1266528"/>
                  </a:lnTo>
                  <a:lnTo>
                    <a:pt x="2886900" y="1254874"/>
                  </a:lnTo>
                  <a:lnTo>
                    <a:pt x="2888727" y="1255205"/>
                  </a:lnTo>
                  <a:lnTo>
                    <a:pt x="2899560" y="1270828"/>
                  </a:lnTo>
                  <a:lnTo>
                    <a:pt x="2899229" y="1272655"/>
                  </a:lnTo>
                  <a:lnTo>
                    <a:pt x="2836026" y="1284308"/>
                  </a:lnTo>
                  <a:close/>
                </a:path>
                <a:path w="9185275" h="1528445">
                  <a:moveTo>
                    <a:pt x="2931188" y="1282667"/>
                  </a:moveTo>
                  <a:lnTo>
                    <a:pt x="2918527" y="1266714"/>
                  </a:lnTo>
                  <a:lnTo>
                    <a:pt x="2918858" y="1264886"/>
                  </a:lnTo>
                  <a:lnTo>
                    <a:pt x="2982061" y="1253233"/>
                  </a:lnTo>
                  <a:lnTo>
                    <a:pt x="2983888" y="1253563"/>
                  </a:lnTo>
                  <a:lnTo>
                    <a:pt x="2994722" y="1269186"/>
                  </a:lnTo>
                  <a:lnTo>
                    <a:pt x="2994391" y="1271013"/>
                  </a:lnTo>
                  <a:lnTo>
                    <a:pt x="2931188" y="1282667"/>
                  </a:lnTo>
                  <a:close/>
                </a:path>
                <a:path w="9185275" h="1528445">
                  <a:moveTo>
                    <a:pt x="3087570" y="1265987"/>
                  </a:moveTo>
                  <a:lnTo>
                    <a:pt x="3070442" y="1265987"/>
                  </a:lnTo>
                  <a:lnTo>
                    <a:pt x="3070196" y="1251712"/>
                  </a:lnTo>
                  <a:lnTo>
                    <a:pt x="3063937" y="1251712"/>
                  </a:lnTo>
                  <a:lnTo>
                    <a:pt x="3074711" y="1247739"/>
                  </a:lnTo>
                  <a:lnTo>
                    <a:pt x="3076553" y="1247974"/>
                  </a:lnTo>
                  <a:lnTo>
                    <a:pt x="3080143" y="1249177"/>
                  </a:lnTo>
                  <a:lnTo>
                    <a:pt x="3081755" y="1250099"/>
                  </a:lnTo>
                  <a:lnTo>
                    <a:pt x="3083609" y="1251712"/>
                  </a:lnTo>
                  <a:lnTo>
                    <a:pt x="3070196" y="1251712"/>
                  </a:lnTo>
                  <a:lnTo>
                    <a:pt x="3063842" y="1251822"/>
                  </a:lnTo>
                  <a:lnTo>
                    <a:pt x="3083735" y="1251822"/>
                  </a:lnTo>
                  <a:lnTo>
                    <a:pt x="3084611" y="1252585"/>
                  </a:lnTo>
                  <a:lnTo>
                    <a:pt x="3085747" y="1254053"/>
                  </a:lnTo>
                  <a:lnTo>
                    <a:pt x="3087435" y="1257442"/>
                  </a:lnTo>
                  <a:lnTo>
                    <a:pt x="3087922" y="1259234"/>
                  </a:lnTo>
                  <a:lnTo>
                    <a:pt x="3088185" y="1263011"/>
                  </a:lnTo>
                  <a:lnTo>
                    <a:pt x="3087950" y="1264853"/>
                  </a:lnTo>
                  <a:lnTo>
                    <a:pt x="3087570" y="1265987"/>
                  </a:lnTo>
                  <a:close/>
                </a:path>
                <a:path w="9185275" h="1528445">
                  <a:moveTo>
                    <a:pt x="3070442" y="1265987"/>
                  </a:moveTo>
                  <a:lnTo>
                    <a:pt x="3059671" y="1256616"/>
                  </a:lnTo>
                  <a:lnTo>
                    <a:pt x="3063842" y="1251822"/>
                  </a:lnTo>
                  <a:lnTo>
                    <a:pt x="3070196" y="1251712"/>
                  </a:lnTo>
                  <a:lnTo>
                    <a:pt x="3070442" y="1265987"/>
                  </a:lnTo>
                  <a:close/>
                </a:path>
                <a:path w="9185275" h="1528445">
                  <a:moveTo>
                    <a:pt x="3026349" y="1281026"/>
                  </a:moveTo>
                  <a:lnTo>
                    <a:pt x="3013728" y="1264853"/>
                  </a:lnTo>
                  <a:lnTo>
                    <a:pt x="3014019" y="1263245"/>
                  </a:lnTo>
                  <a:lnTo>
                    <a:pt x="3063842" y="1251822"/>
                  </a:lnTo>
                  <a:lnTo>
                    <a:pt x="3059671" y="1256616"/>
                  </a:lnTo>
                  <a:lnTo>
                    <a:pt x="3070442" y="1265987"/>
                  </a:lnTo>
                  <a:lnTo>
                    <a:pt x="3087570" y="1265987"/>
                  </a:lnTo>
                  <a:lnTo>
                    <a:pt x="3086747" y="1268443"/>
                  </a:lnTo>
                  <a:lnTo>
                    <a:pt x="3085825" y="1270055"/>
                  </a:lnTo>
                  <a:lnTo>
                    <a:pt x="3078432" y="1278553"/>
                  </a:lnTo>
                  <a:lnTo>
                    <a:pt x="3074924" y="1280188"/>
                  </a:lnTo>
                  <a:lnTo>
                    <a:pt x="3026349" y="1281026"/>
                  </a:lnTo>
                  <a:close/>
                </a:path>
                <a:path w="9185275" h="1528445">
                  <a:moveTo>
                    <a:pt x="3104149" y="1240584"/>
                  </a:moveTo>
                  <a:lnTo>
                    <a:pt x="3090674" y="1225312"/>
                  </a:lnTo>
                  <a:lnTo>
                    <a:pt x="3090910" y="1223470"/>
                  </a:lnTo>
                  <a:lnTo>
                    <a:pt x="3126755" y="1179510"/>
                  </a:lnTo>
                  <a:lnTo>
                    <a:pt x="3137182" y="1175935"/>
                  </a:lnTo>
                  <a:lnTo>
                    <a:pt x="3139023" y="1176170"/>
                  </a:lnTo>
                  <a:lnTo>
                    <a:pt x="3150656" y="1191207"/>
                  </a:lnTo>
                  <a:lnTo>
                    <a:pt x="3150421" y="1193049"/>
                  </a:lnTo>
                  <a:lnTo>
                    <a:pt x="3114576" y="1237009"/>
                  </a:lnTo>
                  <a:lnTo>
                    <a:pt x="3104149" y="1240584"/>
                  </a:lnTo>
                  <a:close/>
                </a:path>
                <a:path w="9185275" h="1528445">
                  <a:moveTo>
                    <a:pt x="3166620" y="1168780"/>
                  </a:moveTo>
                  <a:lnTo>
                    <a:pt x="3153145" y="1153508"/>
                  </a:lnTo>
                  <a:lnTo>
                    <a:pt x="3153380" y="1151666"/>
                  </a:lnTo>
                  <a:lnTo>
                    <a:pt x="3189226" y="1107706"/>
                  </a:lnTo>
                  <a:lnTo>
                    <a:pt x="3199653" y="1104132"/>
                  </a:lnTo>
                  <a:lnTo>
                    <a:pt x="3201494" y="1104367"/>
                  </a:lnTo>
                  <a:lnTo>
                    <a:pt x="3213127" y="1119403"/>
                  </a:lnTo>
                  <a:lnTo>
                    <a:pt x="3212892" y="1121245"/>
                  </a:lnTo>
                  <a:lnTo>
                    <a:pt x="3177046" y="1165206"/>
                  </a:lnTo>
                  <a:lnTo>
                    <a:pt x="3166620" y="1168780"/>
                  </a:lnTo>
                  <a:close/>
                </a:path>
                <a:path w="9185275" h="1528445">
                  <a:moveTo>
                    <a:pt x="3229090" y="1096976"/>
                  </a:moveTo>
                  <a:lnTo>
                    <a:pt x="3215616" y="1081704"/>
                  </a:lnTo>
                  <a:lnTo>
                    <a:pt x="3215851" y="1079862"/>
                  </a:lnTo>
                  <a:lnTo>
                    <a:pt x="3251697" y="1035902"/>
                  </a:lnTo>
                  <a:lnTo>
                    <a:pt x="3262123" y="1032328"/>
                  </a:lnTo>
                  <a:lnTo>
                    <a:pt x="3263965" y="1032563"/>
                  </a:lnTo>
                  <a:lnTo>
                    <a:pt x="3275598" y="1047600"/>
                  </a:lnTo>
                  <a:lnTo>
                    <a:pt x="3275363" y="1049442"/>
                  </a:lnTo>
                  <a:lnTo>
                    <a:pt x="3239517" y="1093402"/>
                  </a:lnTo>
                  <a:lnTo>
                    <a:pt x="3229090" y="1096976"/>
                  </a:lnTo>
                  <a:close/>
                </a:path>
                <a:path w="9185275" h="1528445">
                  <a:moveTo>
                    <a:pt x="3291561" y="1025172"/>
                  </a:moveTo>
                  <a:lnTo>
                    <a:pt x="3278087" y="1009900"/>
                  </a:lnTo>
                  <a:lnTo>
                    <a:pt x="3278322" y="1008059"/>
                  </a:lnTo>
                  <a:lnTo>
                    <a:pt x="3314168" y="964099"/>
                  </a:lnTo>
                  <a:lnTo>
                    <a:pt x="3324594" y="960524"/>
                  </a:lnTo>
                  <a:lnTo>
                    <a:pt x="3326436" y="960759"/>
                  </a:lnTo>
                  <a:lnTo>
                    <a:pt x="3338069" y="975796"/>
                  </a:lnTo>
                  <a:lnTo>
                    <a:pt x="3337834" y="977638"/>
                  </a:lnTo>
                  <a:lnTo>
                    <a:pt x="3301988" y="1021598"/>
                  </a:lnTo>
                  <a:lnTo>
                    <a:pt x="3291561" y="1025172"/>
                  </a:lnTo>
                  <a:close/>
                </a:path>
                <a:path w="9185275" h="1528445">
                  <a:moveTo>
                    <a:pt x="3394941" y="995387"/>
                  </a:moveTo>
                  <a:lnTo>
                    <a:pt x="3346422" y="963051"/>
                  </a:lnTo>
                  <a:lnTo>
                    <a:pt x="3342032" y="952941"/>
                  </a:lnTo>
                  <a:lnTo>
                    <a:pt x="3342121" y="951086"/>
                  </a:lnTo>
                  <a:lnTo>
                    <a:pt x="3356187" y="938298"/>
                  </a:lnTo>
                  <a:lnTo>
                    <a:pt x="3358042" y="938386"/>
                  </a:lnTo>
                  <a:lnTo>
                    <a:pt x="3404706" y="970633"/>
                  </a:lnTo>
                  <a:lnTo>
                    <a:pt x="3409096" y="980744"/>
                  </a:lnTo>
                  <a:lnTo>
                    <a:pt x="3409008" y="982598"/>
                  </a:lnTo>
                  <a:lnTo>
                    <a:pt x="3394941" y="995387"/>
                  </a:lnTo>
                  <a:close/>
                </a:path>
                <a:path w="9185275" h="1528445">
                  <a:moveTo>
                    <a:pt x="3471472" y="1051968"/>
                  </a:moveTo>
                  <a:lnTo>
                    <a:pt x="3422953" y="1019632"/>
                  </a:lnTo>
                  <a:lnTo>
                    <a:pt x="3418563" y="1009522"/>
                  </a:lnTo>
                  <a:lnTo>
                    <a:pt x="3418652" y="1007667"/>
                  </a:lnTo>
                  <a:lnTo>
                    <a:pt x="3432718" y="994879"/>
                  </a:lnTo>
                  <a:lnTo>
                    <a:pt x="3434573" y="994967"/>
                  </a:lnTo>
                  <a:lnTo>
                    <a:pt x="3481237" y="1027214"/>
                  </a:lnTo>
                  <a:lnTo>
                    <a:pt x="3485627" y="1037325"/>
                  </a:lnTo>
                  <a:lnTo>
                    <a:pt x="3485538" y="1039179"/>
                  </a:lnTo>
                  <a:lnTo>
                    <a:pt x="3471472" y="1051968"/>
                  </a:lnTo>
                  <a:close/>
                </a:path>
                <a:path w="9185275" h="1528445">
                  <a:moveTo>
                    <a:pt x="3548002" y="1108549"/>
                  </a:moveTo>
                  <a:lnTo>
                    <a:pt x="3499484" y="1076213"/>
                  </a:lnTo>
                  <a:lnTo>
                    <a:pt x="3495094" y="1066103"/>
                  </a:lnTo>
                  <a:lnTo>
                    <a:pt x="3495182" y="1064248"/>
                  </a:lnTo>
                  <a:lnTo>
                    <a:pt x="3509249" y="1051460"/>
                  </a:lnTo>
                  <a:lnTo>
                    <a:pt x="3511104" y="1051548"/>
                  </a:lnTo>
                  <a:lnTo>
                    <a:pt x="3557768" y="1083796"/>
                  </a:lnTo>
                  <a:lnTo>
                    <a:pt x="3562158" y="1093906"/>
                  </a:lnTo>
                  <a:lnTo>
                    <a:pt x="3562069" y="1095761"/>
                  </a:lnTo>
                  <a:lnTo>
                    <a:pt x="3548002" y="1108549"/>
                  </a:lnTo>
                  <a:close/>
                </a:path>
                <a:path w="9185275" h="1528445">
                  <a:moveTo>
                    <a:pt x="3624533" y="1165130"/>
                  </a:moveTo>
                  <a:lnTo>
                    <a:pt x="3576015" y="1132794"/>
                  </a:lnTo>
                  <a:lnTo>
                    <a:pt x="3571625" y="1122684"/>
                  </a:lnTo>
                  <a:lnTo>
                    <a:pt x="3571713" y="1120829"/>
                  </a:lnTo>
                  <a:lnTo>
                    <a:pt x="3585780" y="1108041"/>
                  </a:lnTo>
                  <a:lnTo>
                    <a:pt x="3587635" y="1108129"/>
                  </a:lnTo>
                  <a:lnTo>
                    <a:pt x="3634299" y="1140377"/>
                  </a:lnTo>
                  <a:lnTo>
                    <a:pt x="3638688" y="1150487"/>
                  </a:lnTo>
                  <a:lnTo>
                    <a:pt x="3638600" y="1152342"/>
                  </a:lnTo>
                  <a:lnTo>
                    <a:pt x="3624533" y="1165130"/>
                  </a:lnTo>
                  <a:close/>
                </a:path>
                <a:path w="9185275" h="1528445">
                  <a:moveTo>
                    <a:pt x="3697226" y="1225626"/>
                  </a:moveTo>
                  <a:lnTo>
                    <a:pt x="3650509" y="1190739"/>
                  </a:lnTo>
                  <a:lnTo>
                    <a:pt x="3646667" y="1180408"/>
                  </a:lnTo>
                  <a:lnTo>
                    <a:pt x="3646854" y="1178560"/>
                  </a:lnTo>
                  <a:lnTo>
                    <a:pt x="3661586" y="1166544"/>
                  </a:lnTo>
                  <a:lnTo>
                    <a:pt x="3663433" y="1166731"/>
                  </a:lnTo>
                  <a:lnTo>
                    <a:pt x="3708304" y="1201431"/>
                  </a:lnTo>
                  <a:lnTo>
                    <a:pt x="3712146" y="1211762"/>
                  </a:lnTo>
                  <a:lnTo>
                    <a:pt x="3711959" y="1213610"/>
                  </a:lnTo>
                  <a:lnTo>
                    <a:pt x="3697226" y="1225626"/>
                  </a:lnTo>
                  <a:close/>
                </a:path>
                <a:path w="9185275" h="1528445">
                  <a:moveTo>
                    <a:pt x="3770618" y="1286224"/>
                  </a:moveTo>
                  <a:lnTo>
                    <a:pt x="3723900" y="1251337"/>
                  </a:lnTo>
                  <a:lnTo>
                    <a:pt x="3720058" y="1241006"/>
                  </a:lnTo>
                  <a:lnTo>
                    <a:pt x="3720246" y="1239159"/>
                  </a:lnTo>
                  <a:lnTo>
                    <a:pt x="3734977" y="1227142"/>
                  </a:lnTo>
                  <a:lnTo>
                    <a:pt x="3736824" y="1227329"/>
                  </a:lnTo>
                  <a:lnTo>
                    <a:pt x="3781695" y="1262030"/>
                  </a:lnTo>
                  <a:lnTo>
                    <a:pt x="3785537" y="1272360"/>
                  </a:lnTo>
                  <a:lnTo>
                    <a:pt x="3785349" y="1274208"/>
                  </a:lnTo>
                  <a:lnTo>
                    <a:pt x="3770618" y="1286224"/>
                  </a:lnTo>
                  <a:close/>
                </a:path>
                <a:path w="9185275" h="1528445">
                  <a:moveTo>
                    <a:pt x="3844009" y="1346823"/>
                  </a:moveTo>
                  <a:lnTo>
                    <a:pt x="3797291" y="1311935"/>
                  </a:lnTo>
                  <a:lnTo>
                    <a:pt x="3793449" y="1301604"/>
                  </a:lnTo>
                  <a:lnTo>
                    <a:pt x="3793636" y="1299757"/>
                  </a:lnTo>
                  <a:lnTo>
                    <a:pt x="3808368" y="1287740"/>
                  </a:lnTo>
                  <a:lnTo>
                    <a:pt x="3810216" y="1287928"/>
                  </a:lnTo>
                  <a:lnTo>
                    <a:pt x="3855086" y="1322628"/>
                  </a:lnTo>
                  <a:lnTo>
                    <a:pt x="3858928" y="1332959"/>
                  </a:lnTo>
                  <a:lnTo>
                    <a:pt x="3858741" y="1334806"/>
                  </a:lnTo>
                  <a:lnTo>
                    <a:pt x="3844009" y="1346823"/>
                  </a:lnTo>
                  <a:close/>
                </a:path>
                <a:path w="9185275" h="1528445">
                  <a:moveTo>
                    <a:pt x="3905099" y="1395960"/>
                  </a:moveTo>
                  <a:lnTo>
                    <a:pt x="3870682" y="1372534"/>
                  </a:lnTo>
                  <a:lnTo>
                    <a:pt x="3866931" y="1361311"/>
                  </a:lnTo>
                  <a:lnTo>
                    <a:pt x="3867028" y="1360355"/>
                  </a:lnTo>
                  <a:lnTo>
                    <a:pt x="3881759" y="1348339"/>
                  </a:lnTo>
                  <a:lnTo>
                    <a:pt x="3883606" y="1348526"/>
                  </a:lnTo>
                  <a:lnTo>
                    <a:pt x="3887227" y="1349636"/>
                  </a:lnTo>
                  <a:lnTo>
                    <a:pt x="3888862" y="1350516"/>
                  </a:lnTo>
                  <a:lnTo>
                    <a:pt x="3905840" y="1364534"/>
                  </a:lnTo>
                  <a:lnTo>
                    <a:pt x="3897532" y="1368684"/>
                  </a:lnTo>
                  <a:lnTo>
                    <a:pt x="3903911" y="1381456"/>
                  </a:lnTo>
                  <a:lnTo>
                    <a:pt x="3932026" y="1381456"/>
                  </a:lnTo>
                  <a:lnTo>
                    <a:pt x="3929712" y="1384122"/>
                  </a:lnTo>
                  <a:lnTo>
                    <a:pt x="3928245" y="1385260"/>
                  </a:lnTo>
                  <a:lnTo>
                    <a:pt x="3907764" y="1395489"/>
                  </a:lnTo>
                  <a:lnTo>
                    <a:pt x="3905099" y="1395960"/>
                  </a:lnTo>
                  <a:close/>
                </a:path>
                <a:path w="9185275" h="1528445">
                  <a:moveTo>
                    <a:pt x="3932026" y="1381456"/>
                  </a:moveTo>
                  <a:lnTo>
                    <a:pt x="3903911" y="1381456"/>
                  </a:lnTo>
                  <a:lnTo>
                    <a:pt x="3912991" y="1370439"/>
                  </a:lnTo>
                  <a:lnTo>
                    <a:pt x="3905840" y="1364534"/>
                  </a:lnTo>
                  <a:lnTo>
                    <a:pt x="3915488" y="1359716"/>
                  </a:lnTo>
                  <a:lnTo>
                    <a:pt x="3917279" y="1359226"/>
                  </a:lnTo>
                  <a:lnTo>
                    <a:pt x="3921055" y="1358959"/>
                  </a:lnTo>
                  <a:lnTo>
                    <a:pt x="3922897" y="1359192"/>
                  </a:lnTo>
                  <a:lnTo>
                    <a:pt x="3934547" y="1374216"/>
                  </a:lnTo>
                  <a:lnTo>
                    <a:pt x="3934314" y="1376058"/>
                  </a:lnTo>
                  <a:lnTo>
                    <a:pt x="3933115" y="1379650"/>
                  </a:lnTo>
                  <a:lnTo>
                    <a:pt x="3932194" y="1381262"/>
                  </a:lnTo>
                  <a:lnTo>
                    <a:pt x="3932026" y="1381456"/>
                  </a:lnTo>
                  <a:close/>
                </a:path>
                <a:path w="9185275" h="1528445">
                  <a:moveTo>
                    <a:pt x="3903911" y="1381456"/>
                  </a:moveTo>
                  <a:lnTo>
                    <a:pt x="3897532" y="1368684"/>
                  </a:lnTo>
                  <a:lnTo>
                    <a:pt x="3905840" y="1364534"/>
                  </a:lnTo>
                  <a:lnTo>
                    <a:pt x="3913001" y="1370447"/>
                  </a:lnTo>
                  <a:lnTo>
                    <a:pt x="3903911" y="1381456"/>
                  </a:lnTo>
                  <a:close/>
                </a:path>
                <a:path w="9185275" h="1528445">
                  <a:moveTo>
                    <a:pt x="3961863" y="1366444"/>
                  </a:moveTo>
                  <a:lnTo>
                    <a:pt x="3948372" y="1351188"/>
                  </a:lnTo>
                  <a:lnTo>
                    <a:pt x="3948604" y="1349346"/>
                  </a:lnTo>
                  <a:lnTo>
                    <a:pt x="4000634" y="1317189"/>
                  </a:lnTo>
                  <a:lnTo>
                    <a:pt x="4006202" y="1316433"/>
                  </a:lnTo>
                  <a:lnTo>
                    <a:pt x="4008044" y="1316666"/>
                  </a:lnTo>
                  <a:lnTo>
                    <a:pt x="4019693" y="1331690"/>
                  </a:lnTo>
                  <a:lnTo>
                    <a:pt x="4019460" y="1333532"/>
                  </a:lnTo>
                  <a:lnTo>
                    <a:pt x="3967431" y="1365688"/>
                  </a:lnTo>
                  <a:lnTo>
                    <a:pt x="3961863" y="1366444"/>
                  </a:lnTo>
                  <a:close/>
                </a:path>
                <a:path w="9185275" h="1528445">
                  <a:moveTo>
                    <a:pt x="4047009" y="1323918"/>
                  </a:moveTo>
                  <a:lnTo>
                    <a:pt x="4033518" y="1308661"/>
                  </a:lnTo>
                  <a:lnTo>
                    <a:pt x="4033751" y="1306819"/>
                  </a:lnTo>
                  <a:lnTo>
                    <a:pt x="4085780" y="1274663"/>
                  </a:lnTo>
                  <a:lnTo>
                    <a:pt x="4091348" y="1273907"/>
                  </a:lnTo>
                  <a:lnTo>
                    <a:pt x="4093190" y="1274140"/>
                  </a:lnTo>
                  <a:lnTo>
                    <a:pt x="4104840" y="1289164"/>
                  </a:lnTo>
                  <a:lnTo>
                    <a:pt x="4104607" y="1291006"/>
                  </a:lnTo>
                  <a:lnTo>
                    <a:pt x="4052578" y="1323162"/>
                  </a:lnTo>
                  <a:lnTo>
                    <a:pt x="4047009" y="1323918"/>
                  </a:lnTo>
                  <a:close/>
                </a:path>
                <a:path w="9185275" h="1528445">
                  <a:moveTo>
                    <a:pt x="4132156" y="1281392"/>
                  </a:moveTo>
                  <a:lnTo>
                    <a:pt x="4118664" y="1266135"/>
                  </a:lnTo>
                  <a:lnTo>
                    <a:pt x="4118897" y="1264293"/>
                  </a:lnTo>
                  <a:lnTo>
                    <a:pt x="4170926" y="1232137"/>
                  </a:lnTo>
                  <a:lnTo>
                    <a:pt x="4176494" y="1231380"/>
                  </a:lnTo>
                  <a:lnTo>
                    <a:pt x="4178337" y="1231613"/>
                  </a:lnTo>
                  <a:lnTo>
                    <a:pt x="4189986" y="1246637"/>
                  </a:lnTo>
                  <a:lnTo>
                    <a:pt x="4189753" y="1248479"/>
                  </a:lnTo>
                  <a:lnTo>
                    <a:pt x="4137724" y="1280636"/>
                  </a:lnTo>
                  <a:lnTo>
                    <a:pt x="4132156" y="1281392"/>
                  </a:lnTo>
                  <a:close/>
                </a:path>
                <a:path w="9185275" h="1528445">
                  <a:moveTo>
                    <a:pt x="4264726" y="1284870"/>
                  </a:moveTo>
                  <a:lnTo>
                    <a:pt x="4214119" y="1268474"/>
                  </a:lnTo>
                  <a:lnTo>
                    <a:pt x="4206033" y="1254666"/>
                  </a:lnTo>
                  <a:lnTo>
                    <a:pt x="4206262" y="1252824"/>
                  </a:lnTo>
                  <a:lnTo>
                    <a:pt x="4221262" y="1241143"/>
                  </a:lnTo>
                  <a:lnTo>
                    <a:pt x="4223104" y="1241372"/>
                  </a:lnTo>
                  <a:lnTo>
                    <a:pt x="4271868" y="1257539"/>
                  </a:lnTo>
                  <a:lnTo>
                    <a:pt x="4279955" y="1271347"/>
                  </a:lnTo>
                  <a:lnTo>
                    <a:pt x="4279726" y="1273190"/>
                  </a:lnTo>
                  <a:lnTo>
                    <a:pt x="4264726" y="1284870"/>
                  </a:lnTo>
                  <a:close/>
                </a:path>
                <a:path w="9185275" h="1528445">
                  <a:moveTo>
                    <a:pt x="4355066" y="1314820"/>
                  </a:moveTo>
                  <a:lnTo>
                    <a:pt x="4304460" y="1298425"/>
                  </a:lnTo>
                  <a:lnTo>
                    <a:pt x="4296373" y="1284616"/>
                  </a:lnTo>
                  <a:lnTo>
                    <a:pt x="4296602" y="1282774"/>
                  </a:lnTo>
                  <a:lnTo>
                    <a:pt x="4311602" y="1271093"/>
                  </a:lnTo>
                  <a:lnTo>
                    <a:pt x="4313445" y="1271322"/>
                  </a:lnTo>
                  <a:lnTo>
                    <a:pt x="4362209" y="1287489"/>
                  </a:lnTo>
                  <a:lnTo>
                    <a:pt x="4370295" y="1301297"/>
                  </a:lnTo>
                  <a:lnTo>
                    <a:pt x="4370066" y="1303140"/>
                  </a:lnTo>
                  <a:lnTo>
                    <a:pt x="4355066" y="1314820"/>
                  </a:lnTo>
                  <a:close/>
                </a:path>
                <a:path w="9185275" h="1528445">
                  <a:moveTo>
                    <a:pt x="4445406" y="1344770"/>
                  </a:moveTo>
                  <a:lnTo>
                    <a:pt x="4394800" y="1328375"/>
                  </a:lnTo>
                  <a:lnTo>
                    <a:pt x="4386713" y="1314566"/>
                  </a:lnTo>
                  <a:lnTo>
                    <a:pt x="4386943" y="1312724"/>
                  </a:lnTo>
                  <a:lnTo>
                    <a:pt x="4401942" y="1301043"/>
                  </a:lnTo>
                  <a:lnTo>
                    <a:pt x="4403785" y="1301273"/>
                  </a:lnTo>
                  <a:lnTo>
                    <a:pt x="4452549" y="1317439"/>
                  </a:lnTo>
                  <a:lnTo>
                    <a:pt x="4460635" y="1331248"/>
                  </a:lnTo>
                  <a:lnTo>
                    <a:pt x="4460406" y="1333090"/>
                  </a:lnTo>
                  <a:lnTo>
                    <a:pt x="4445406" y="1344770"/>
                  </a:lnTo>
                  <a:close/>
                </a:path>
                <a:path w="9185275" h="1528445">
                  <a:moveTo>
                    <a:pt x="4537889" y="1370331"/>
                  </a:moveTo>
                  <a:lnTo>
                    <a:pt x="4486434" y="1356835"/>
                  </a:lnTo>
                  <a:lnTo>
                    <a:pt x="4477576" y="1343507"/>
                  </a:lnTo>
                  <a:lnTo>
                    <a:pt x="4477701" y="1341655"/>
                  </a:lnTo>
                  <a:lnTo>
                    <a:pt x="4492014" y="1329142"/>
                  </a:lnTo>
                  <a:lnTo>
                    <a:pt x="4493866" y="1329266"/>
                  </a:lnTo>
                  <a:lnTo>
                    <a:pt x="4543470" y="1342639"/>
                  </a:lnTo>
                  <a:lnTo>
                    <a:pt x="4552326" y="1355965"/>
                  </a:lnTo>
                  <a:lnTo>
                    <a:pt x="4552202" y="1357818"/>
                  </a:lnTo>
                  <a:lnTo>
                    <a:pt x="4537889" y="1370331"/>
                  </a:lnTo>
                  <a:close/>
                </a:path>
                <a:path w="9185275" h="1528445">
                  <a:moveTo>
                    <a:pt x="4629785" y="1395105"/>
                  </a:moveTo>
                  <a:lnTo>
                    <a:pt x="4578329" y="1381608"/>
                  </a:lnTo>
                  <a:lnTo>
                    <a:pt x="4569471" y="1368281"/>
                  </a:lnTo>
                  <a:lnTo>
                    <a:pt x="4569596" y="1366429"/>
                  </a:lnTo>
                  <a:lnTo>
                    <a:pt x="4583908" y="1353916"/>
                  </a:lnTo>
                  <a:lnTo>
                    <a:pt x="4585761" y="1354040"/>
                  </a:lnTo>
                  <a:lnTo>
                    <a:pt x="4635364" y="1367412"/>
                  </a:lnTo>
                  <a:lnTo>
                    <a:pt x="4644221" y="1380739"/>
                  </a:lnTo>
                  <a:lnTo>
                    <a:pt x="4644097" y="1382592"/>
                  </a:lnTo>
                  <a:lnTo>
                    <a:pt x="4629785" y="1395105"/>
                  </a:lnTo>
                  <a:close/>
                </a:path>
                <a:path w="9185275" h="1528445">
                  <a:moveTo>
                    <a:pt x="4721679" y="1419878"/>
                  </a:moveTo>
                  <a:lnTo>
                    <a:pt x="4670223" y="1406382"/>
                  </a:lnTo>
                  <a:lnTo>
                    <a:pt x="4661366" y="1393055"/>
                  </a:lnTo>
                  <a:lnTo>
                    <a:pt x="4661490" y="1391202"/>
                  </a:lnTo>
                  <a:lnTo>
                    <a:pt x="4675803" y="1378689"/>
                  </a:lnTo>
                  <a:lnTo>
                    <a:pt x="4677656" y="1378814"/>
                  </a:lnTo>
                  <a:lnTo>
                    <a:pt x="4727259" y="1392186"/>
                  </a:lnTo>
                  <a:lnTo>
                    <a:pt x="4736116" y="1405513"/>
                  </a:lnTo>
                  <a:lnTo>
                    <a:pt x="4735992" y="1407365"/>
                  </a:lnTo>
                  <a:lnTo>
                    <a:pt x="4721679" y="1419878"/>
                  </a:lnTo>
                  <a:close/>
                </a:path>
                <a:path w="9185275" h="1528445">
                  <a:moveTo>
                    <a:pt x="4817622" y="1427046"/>
                  </a:moveTo>
                  <a:lnTo>
                    <a:pt x="4766285" y="1425089"/>
                  </a:lnTo>
                  <a:lnTo>
                    <a:pt x="4754383" y="1412243"/>
                  </a:lnTo>
                  <a:lnTo>
                    <a:pt x="4754527" y="1408459"/>
                  </a:lnTo>
                  <a:lnTo>
                    <a:pt x="4767373" y="1396557"/>
                  </a:lnTo>
                  <a:lnTo>
                    <a:pt x="4818710" y="1398514"/>
                  </a:lnTo>
                  <a:lnTo>
                    <a:pt x="4830612" y="1411360"/>
                  </a:lnTo>
                  <a:lnTo>
                    <a:pt x="4830468" y="1415144"/>
                  </a:lnTo>
                  <a:lnTo>
                    <a:pt x="4817622" y="1427046"/>
                  </a:lnTo>
                  <a:close/>
                </a:path>
                <a:path w="9185275" h="1528445">
                  <a:moveTo>
                    <a:pt x="4912729" y="1430672"/>
                  </a:moveTo>
                  <a:lnTo>
                    <a:pt x="4861392" y="1428715"/>
                  </a:lnTo>
                  <a:lnTo>
                    <a:pt x="4849489" y="1415869"/>
                  </a:lnTo>
                  <a:lnTo>
                    <a:pt x="4849634" y="1412086"/>
                  </a:lnTo>
                  <a:lnTo>
                    <a:pt x="4862479" y="1400183"/>
                  </a:lnTo>
                  <a:lnTo>
                    <a:pt x="4913816" y="1402140"/>
                  </a:lnTo>
                  <a:lnTo>
                    <a:pt x="4925718" y="1414986"/>
                  </a:lnTo>
                  <a:lnTo>
                    <a:pt x="4925574" y="1418770"/>
                  </a:lnTo>
                  <a:lnTo>
                    <a:pt x="4912729" y="1430672"/>
                  </a:lnTo>
                  <a:close/>
                </a:path>
                <a:path w="9185275" h="1528445">
                  <a:moveTo>
                    <a:pt x="5007835" y="1434299"/>
                  </a:moveTo>
                  <a:lnTo>
                    <a:pt x="4956498" y="1432341"/>
                  </a:lnTo>
                  <a:lnTo>
                    <a:pt x="4944595" y="1419495"/>
                  </a:lnTo>
                  <a:lnTo>
                    <a:pt x="4944739" y="1415712"/>
                  </a:lnTo>
                  <a:lnTo>
                    <a:pt x="4957586" y="1403809"/>
                  </a:lnTo>
                  <a:lnTo>
                    <a:pt x="5008922" y="1405766"/>
                  </a:lnTo>
                  <a:lnTo>
                    <a:pt x="5020825" y="1418613"/>
                  </a:lnTo>
                  <a:lnTo>
                    <a:pt x="5020681" y="1422396"/>
                  </a:lnTo>
                  <a:lnTo>
                    <a:pt x="5007835" y="1434299"/>
                  </a:lnTo>
                  <a:close/>
                </a:path>
                <a:path w="9185275" h="1528445">
                  <a:moveTo>
                    <a:pt x="5103449" y="1435176"/>
                  </a:moveTo>
                  <a:lnTo>
                    <a:pt x="5052076" y="1434823"/>
                  </a:lnTo>
                  <a:lnTo>
                    <a:pt x="5039805" y="1418569"/>
                  </a:lnTo>
                  <a:lnTo>
                    <a:pt x="5040179" y="1416750"/>
                  </a:lnTo>
                  <a:lnTo>
                    <a:pt x="5052273" y="1406271"/>
                  </a:lnTo>
                  <a:lnTo>
                    <a:pt x="5103646" y="1406624"/>
                  </a:lnTo>
                  <a:lnTo>
                    <a:pt x="5115917" y="1422879"/>
                  </a:lnTo>
                  <a:lnTo>
                    <a:pt x="5115543" y="1424697"/>
                  </a:lnTo>
                  <a:lnTo>
                    <a:pt x="5103449" y="1435176"/>
                  </a:lnTo>
                  <a:close/>
                </a:path>
                <a:path w="9185275" h="1528445">
                  <a:moveTo>
                    <a:pt x="5198623" y="1435831"/>
                  </a:moveTo>
                  <a:lnTo>
                    <a:pt x="5147250" y="1435478"/>
                  </a:lnTo>
                  <a:lnTo>
                    <a:pt x="5134978" y="1419223"/>
                  </a:lnTo>
                  <a:lnTo>
                    <a:pt x="5135353" y="1417405"/>
                  </a:lnTo>
                  <a:lnTo>
                    <a:pt x="5147446" y="1406925"/>
                  </a:lnTo>
                  <a:lnTo>
                    <a:pt x="5198819" y="1407279"/>
                  </a:lnTo>
                  <a:lnTo>
                    <a:pt x="5211090" y="1423533"/>
                  </a:lnTo>
                  <a:lnTo>
                    <a:pt x="5210715" y="1425352"/>
                  </a:lnTo>
                  <a:lnTo>
                    <a:pt x="5198623" y="1435831"/>
                  </a:lnTo>
                  <a:close/>
                </a:path>
                <a:path w="9185275" h="1528445">
                  <a:moveTo>
                    <a:pt x="5293796" y="1436485"/>
                  </a:moveTo>
                  <a:lnTo>
                    <a:pt x="5242423" y="1436132"/>
                  </a:lnTo>
                  <a:lnTo>
                    <a:pt x="5230152" y="1419878"/>
                  </a:lnTo>
                  <a:lnTo>
                    <a:pt x="5230526" y="1418059"/>
                  </a:lnTo>
                  <a:lnTo>
                    <a:pt x="5242620" y="1407580"/>
                  </a:lnTo>
                  <a:lnTo>
                    <a:pt x="5293992" y="1407933"/>
                  </a:lnTo>
                  <a:lnTo>
                    <a:pt x="5306264" y="1424188"/>
                  </a:lnTo>
                  <a:lnTo>
                    <a:pt x="5305888" y="1426006"/>
                  </a:lnTo>
                  <a:lnTo>
                    <a:pt x="5293796" y="1436485"/>
                  </a:lnTo>
                  <a:close/>
                </a:path>
                <a:path w="9185275" h="1528445">
                  <a:moveTo>
                    <a:pt x="5312749" y="1393469"/>
                  </a:moveTo>
                  <a:lnTo>
                    <a:pt x="5296585" y="1381079"/>
                  </a:lnTo>
                  <a:lnTo>
                    <a:pt x="5296587" y="1377292"/>
                  </a:lnTo>
                  <a:lnTo>
                    <a:pt x="5316632" y="1328016"/>
                  </a:lnTo>
                  <a:lnTo>
                    <a:pt x="5327207" y="1320957"/>
                  </a:lnTo>
                  <a:lnTo>
                    <a:pt x="5330993" y="1320959"/>
                  </a:lnTo>
                  <a:lnTo>
                    <a:pt x="5343370" y="1333348"/>
                  </a:lnTo>
                  <a:lnTo>
                    <a:pt x="5343369" y="1337134"/>
                  </a:lnTo>
                  <a:lnTo>
                    <a:pt x="5323325" y="1386410"/>
                  </a:lnTo>
                  <a:lnTo>
                    <a:pt x="5312749" y="1393469"/>
                  </a:lnTo>
                  <a:close/>
                </a:path>
                <a:path w="9185275" h="1528445">
                  <a:moveTo>
                    <a:pt x="5349210" y="1305554"/>
                  </a:moveTo>
                  <a:lnTo>
                    <a:pt x="5333046" y="1293164"/>
                  </a:lnTo>
                  <a:lnTo>
                    <a:pt x="5333048" y="1289378"/>
                  </a:lnTo>
                  <a:lnTo>
                    <a:pt x="5353092" y="1240102"/>
                  </a:lnTo>
                  <a:lnTo>
                    <a:pt x="5363666" y="1233042"/>
                  </a:lnTo>
                  <a:lnTo>
                    <a:pt x="5367453" y="1233044"/>
                  </a:lnTo>
                  <a:lnTo>
                    <a:pt x="5379831" y="1245433"/>
                  </a:lnTo>
                  <a:lnTo>
                    <a:pt x="5379829" y="1249219"/>
                  </a:lnTo>
                  <a:lnTo>
                    <a:pt x="5359785" y="1298495"/>
                  </a:lnTo>
                  <a:lnTo>
                    <a:pt x="5349210" y="1305554"/>
                  </a:lnTo>
                  <a:close/>
                </a:path>
                <a:path w="9185275" h="1528445">
                  <a:moveTo>
                    <a:pt x="5385671" y="1217639"/>
                  </a:moveTo>
                  <a:lnTo>
                    <a:pt x="5369507" y="1205249"/>
                  </a:lnTo>
                  <a:lnTo>
                    <a:pt x="5369509" y="1201463"/>
                  </a:lnTo>
                  <a:lnTo>
                    <a:pt x="5389552" y="1152187"/>
                  </a:lnTo>
                  <a:lnTo>
                    <a:pt x="5400127" y="1145128"/>
                  </a:lnTo>
                  <a:lnTo>
                    <a:pt x="5403913" y="1145129"/>
                  </a:lnTo>
                  <a:lnTo>
                    <a:pt x="5416291" y="1157518"/>
                  </a:lnTo>
                  <a:lnTo>
                    <a:pt x="5416290" y="1161304"/>
                  </a:lnTo>
                  <a:lnTo>
                    <a:pt x="5396246" y="1210580"/>
                  </a:lnTo>
                  <a:lnTo>
                    <a:pt x="5385671" y="1217639"/>
                  </a:lnTo>
                  <a:close/>
                </a:path>
                <a:path w="9185275" h="1528445">
                  <a:moveTo>
                    <a:pt x="5422131" y="1129724"/>
                  </a:moveTo>
                  <a:lnTo>
                    <a:pt x="5405967" y="1117334"/>
                  </a:lnTo>
                  <a:lnTo>
                    <a:pt x="5405969" y="1113548"/>
                  </a:lnTo>
                  <a:lnTo>
                    <a:pt x="5426013" y="1064272"/>
                  </a:lnTo>
                  <a:lnTo>
                    <a:pt x="5436588" y="1057213"/>
                  </a:lnTo>
                  <a:lnTo>
                    <a:pt x="5440374" y="1057214"/>
                  </a:lnTo>
                  <a:lnTo>
                    <a:pt x="5452751" y="1069603"/>
                  </a:lnTo>
                  <a:lnTo>
                    <a:pt x="5452750" y="1073389"/>
                  </a:lnTo>
                  <a:lnTo>
                    <a:pt x="5432707" y="1122665"/>
                  </a:lnTo>
                  <a:lnTo>
                    <a:pt x="5422131" y="1129724"/>
                  </a:lnTo>
                  <a:close/>
                </a:path>
                <a:path w="9185275" h="1528445">
                  <a:moveTo>
                    <a:pt x="5458592" y="1041810"/>
                  </a:moveTo>
                  <a:lnTo>
                    <a:pt x="5442427" y="1029419"/>
                  </a:lnTo>
                  <a:lnTo>
                    <a:pt x="5442429" y="1025633"/>
                  </a:lnTo>
                  <a:lnTo>
                    <a:pt x="5462473" y="976357"/>
                  </a:lnTo>
                  <a:lnTo>
                    <a:pt x="5473048" y="969298"/>
                  </a:lnTo>
                  <a:lnTo>
                    <a:pt x="5476834" y="969299"/>
                  </a:lnTo>
                  <a:lnTo>
                    <a:pt x="5489212" y="981688"/>
                  </a:lnTo>
                  <a:lnTo>
                    <a:pt x="5489211" y="985474"/>
                  </a:lnTo>
                  <a:lnTo>
                    <a:pt x="5469167" y="1034750"/>
                  </a:lnTo>
                  <a:lnTo>
                    <a:pt x="5458592" y="1041810"/>
                  </a:lnTo>
                  <a:close/>
                </a:path>
                <a:path w="9185275" h="1528445">
                  <a:moveTo>
                    <a:pt x="5495052" y="953895"/>
                  </a:moveTo>
                  <a:lnTo>
                    <a:pt x="5478889" y="941505"/>
                  </a:lnTo>
                  <a:lnTo>
                    <a:pt x="5478890" y="937718"/>
                  </a:lnTo>
                  <a:lnTo>
                    <a:pt x="5498934" y="888443"/>
                  </a:lnTo>
                  <a:lnTo>
                    <a:pt x="5509509" y="881383"/>
                  </a:lnTo>
                  <a:lnTo>
                    <a:pt x="5513295" y="881385"/>
                  </a:lnTo>
                  <a:lnTo>
                    <a:pt x="5525672" y="893773"/>
                  </a:lnTo>
                  <a:lnTo>
                    <a:pt x="5525671" y="897560"/>
                  </a:lnTo>
                  <a:lnTo>
                    <a:pt x="5505628" y="946836"/>
                  </a:lnTo>
                  <a:lnTo>
                    <a:pt x="5495052" y="953895"/>
                  </a:lnTo>
                  <a:close/>
                </a:path>
                <a:path w="9185275" h="1528445">
                  <a:moveTo>
                    <a:pt x="5565172" y="778064"/>
                  </a:moveTo>
                  <a:lnTo>
                    <a:pt x="5551808" y="765674"/>
                  </a:lnTo>
                  <a:lnTo>
                    <a:pt x="5551810" y="761888"/>
                  </a:lnTo>
                  <a:lnTo>
                    <a:pt x="5568961" y="738028"/>
                  </a:lnTo>
                  <a:lnTo>
                    <a:pt x="5572748" y="738030"/>
                  </a:lnTo>
                  <a:lnTo>
                    <a:pt x="5574569" y="738393"/>
                  </a:lnTo>
                  <a:lnTo>
                    <a:pt x="5580153" y="740709"/>
                  </a:lnTo>
                  <a:lnTo>
                    <a:pt x="5582792" y="743450"/>
                  </a:lnTo>
                  <a:lnTo>
                    <a:pt x="5586074" y="752306"/>
                  </a:lnTo>
                  <a:lnTo>
                    <a:pt x="5570849" y="752306"/>
                  </a:lnTo>
                  <a:lnTo>
                    <a:pt x="5557463" y="757268"/>
                  </a:lnTo>
                  <a:lnTo>
                    <a:pt x="5565172" y="778064"/>
                  </a:lnTo>
                  <a:close/>
                </a:path>
                <a:path w="9185275" h="1528445">
                  <a:moveTo>
                    <a:pt x="5567972" y="778065"/>
                  </a:moveTo>
                  <a:lnTo>
                    <a:pt x="5565172" y="778063"/>
                  </a:lnTo>
                  <a:lnTo>
                    <a:pt x="5557463" y="757268"/>
                  </a:lnTo>
                  <a:lnTo>
                    <a:pt x="5570849" y="752306"/>
                  </a:lnTo>
                  <a:lnTo>
                    <a:pt x="5584036" y="757775"/>
                  </a:lnTo>
                  <a:lnTo>
                    <a:pt x="5578548" y="771006"/>
                  </a:lnTo>
                  <a:lnTo>
                    <a:pt x="5567972" y="778065"/>
                  </a:lnTo>
                  <a:close/>
                </a:path>
                <a:path w="9185275" h="1528445">
                  <a:moveTo>
                    <a:pt x="5595624" y="778065"/>
                  </a:moveTo>
                  <a:lnTo>
                    <a:pt x="5567972" y="778065"/>
                  </a:lnTo>
                  <a:lnTo>
                    <a:pt x="5569801" y="777700"/>
                  </a:lnTo>
                  <a:lnTo>
                    <a:pt x="5573302" y="776250"/>
                  </a:lnTo>
                  <a:lnTo>
                    <a:pt x="5574845" y="775218"/>
                  </a:lnTo>
                  <a:lnTo>
                    <a:pt x="5577522" y="772539"/>
                  </a:lnTo>
                  <a:lnTo>
                    <a:pt x="5578552" y="770995"/>
                  </a:lnTo>
                  <a:lnTo>
                    <a:pt x="5584036" y="757775"/>
                  </a:lnTo>
                  <a:lnTo>
                    <a:pt x="5570849" y="752306"/>
                  </a:lnTo>
                  <a:lnTo>
                    <a:pt x="5586074" y="752306"/>
                  </a:lnTo>
                  <a:lnTo>
                    <a:pt x="5595624" y="778065"/>
                  </a:lnTo>
                  <a:close/>
                </a:path>
                <a:path w="9185275" h="1528445">
                  <a:moveTo>
                    <a:pt x="5584423" y="799607"/>
                  </a:moveTo>
                  <a:lnTo>
                    <a:pt x="5565172" y="778064"/>
                  </a:lnTo>
                  <a:lnTo>
                    <a:pt x="5595624" y="778065"/>
                  </a:lnTo>
                  <a:lnTo>
                    <a:pt x="5597113" y="782082"/>
                  </a:lnTo>
                  <a:lnTo>
                    <a:pt x="5597407" y="783916"/>
                  </a:lnTo>
                  <a:lnTo>
                    <a:pt x="5597264" y="787699"/>
                  </a:lnTo>
                  <a:lnTo>
                    <a:pt x="5584423" y="799607"/>
                  </a:lnTo>
                  <a:close/>
                </a:path>
                <a:path w="9185275" h="1528445">
                  <a:moveTo>
                    <a:pt x="5531512" y="865980"/>
                  </a:moveTo>
                  <a:lnTo>
                    <a:pt x="5515349" y="853590"/>
                  </a:lnTo>
                  <a:lnTo>
                    <a:pt x="5515350" y="849803"/>
                  </a:lnTo>
                  <a:lnTo>
                    <a:pt x="5535394" y="800528"/>
                  </a:lnTo>
                  <a:lnTo>
                    <a:pt x="5545969" y="793468"/>
                  </a:lnTo>
                  <a:lnTo>
                    <a:pt x="5549756" y="793470"/>
                  </a:lnTo>
                  <a:lnTo>
                    <a:pt x="5562133" y="805858"/>
                  </a:lnTo>
                  <a:lnTo>
                    <a:pt x="5562132" y="809645"/>
                  </a:lnTo>
                  <a:lnTo>
                    <a:pt x="5542088" y="858921"/>
                  </a:lnTo>
                  <a:lnTo>
                    <a:pt x="5531512" y="865980"/>
                  </a:lnTo>
                  <a:close/>
                </a:path>
                <a:path w="9185275" h="1528445">
                  <a:moveTo>
                    <a:pt x="5617509" y="888847"/>
                  </a:moveTo>
                  <a:lnTo>
                    <a:pt x="5585569" y="833077"/>
                  </a:lnTo>
                  <a:lnTo>
                    <a:pt x="5585275" y="831244"/>
                  </a:lnTo>
                  <a:lnTo>
                    <a:pt x="5585418" y="827460"/>
                  </a:lnTo>
                  <a:lnTo>
                    <a:pt x="5598258" y="815552"/>
                  </a:lnTo>
                  <a:lnTo>
                    <a:pt x="5602042" y="815695"/>
                  </a:lnTo>
                  <a:lnTo>
                    <a:pt x="5630199" y="871322"/>
                  </a:lnTo>
                  <a:lnTo>
                    <a:pt x="5630492" y="873156"/>
                  </a:lnTo>
                  <a:lnTo>
                    <a:pt x="5630350" y="876939"/>
                  </a:lnTo>
                  <a:lnTo>
                    <a:pt x="5617509" y="888847"/>
                  </a:lnTo>
                  <a:close/>
                </a:path>
                <a:path w="9185275" h="1528445">
                  <a:moveTo>
                    <a:pt x="5650593" y="978087"/>
                  </a:moveTo>
                  <a:lnTo>
                    <a:pt x="5618653" y="922317"/>
                  </a:lnTo>
                  <a:lnTo>
                    <a:pt x="5618359" y="920484"/>
                  </a:lnTo>
                  <a:lnTo>
                    <a:pt x="5618502" y="916700"/>
                  </a:lnTo>
                  <a:lnTo>
                    <a:pt x="5631343" y="904792"/>
                  </a:lnTo>
                  <a:lnTo>
                    <a:pt x="5635127" y="904935"/>
                  </a:lnTo>
                  <a:lnTo>
                    <a:pt x="5663284" y="960562"/>
                  </a:lnTo>
                  <a:lnTo>
                    <a:pt x="5663578" y="962395"/>
                  </a:lnTo>
                  <a:lnTo>
                    <a:pt x="5663434" y="966179"/>
                  </a:lnTo>
                  <a:lnTo>
                    <a:pt x="5650593" y="978087"/>
                  </a:lnTo>
                  <a:close/>
                </a:path>
                <a:path w="9185275" h="1528445">
                  <a:moveTo>
                    <a:pt x="5683679" y="1067327"/>
                  </a:moveTo>
                  <a:lnTo>
                    <a:pt x="5651739" y="1011557"/>
                  </a:lnTo>
                  <a:lnTo>
                    <a:pt x="5651445" y="1009724"/>
                  </a:lnTo>
                  <a:lnTo>
                    <a:pt x="5651588" y="1005940"/>
                  </a:lnTo>
                  <a:lnTo>
                    <a:pt x="5664429" y="994032"/>
                  </a:lnTo>
                  <a:lnTo>
                    <a:pt x="5668212" y="994175"/>
                  </a:lnTo>
                  <a:lnTo>
                    <a:pt x="5696369" y="1049802"/>
                  </a:lnTo>
                  <a:lnTo>
                    <a:pt x="5696663" y="1051635"/>
                  </a:lnTo>
                  <a:lnTo>
                    <a:pt x="5696520" y="1055419"/>
                  </a:lnTo>
                  <a:lnTo>
                    <a:pt x="5683679" y="1067327"/>
                  </a:lnTo>
                  <a:close/>
                </a:path>
                <a:path w="9185275" h="1528445">
                  <a:moveTo>
                    <a:pt x="5716765" y="1156567"/>
                  </a:moveTo>
                  <a:lnTo>
                    <a:pt x="5684824" y="1100797"/>
                  </a:lnTo>
                  <a:lnTo>
                    <a:pt x="5684530" y="1098964"/>
                  </a:lnTo>
                  <a:lnTo>
                    <a:pt x="5684673" y="1095180"/>
                  </a:lnTo>
                  <a:lnTo>
                    <a:pt x="5697514" y="1083272"/>
                  </a:lnTo>
                  <a:lnTo>
                    <a:pt x="5701297" y="1083414"/>
                  </a:lnTo>
                  <a:lnTo>
                    <a:pt x="5729455" y="1139042"/>
                  </a:lnTo>
                  <a:lnTo>
                    <a:pt x="5729748" y="1140875"/>
                  </a:lnTo>
                  <a:lnTo>
                    <a:pt x="5729605" y="1144658"/>
                  </a:lnTo>
                  <a:lnTo>
                    <a:pt x="5716765" y="1156567"/>
                  </a:lnTo>
                  <a:close/>
                </a:path>
                <a:path w="9185275" h="1528445">
                  <a:moveTo>
                    <a:pt x="5749850" y="1245807"/>
                  </a:moveTo>
                  <a:lnTo>
                    <a:pt x="5717910" y="1190037"/>
                  </a:lnTo>
                  <a:lnTo>
                    <a:pt x="5717616" y="1188203"/>
                  </a:lnTo>
                  <a:lnTo>
                    <a:pt x="5717758" y="1184420"/>
                  </a:lnTo>
                  <a:lnTo>
                    <a:pt x="5730598" y="1172512"/>
                  </a:lnTo>
                  <a:lnTo>
                    <a:pt x="5734382" y="1172654"/>
                  </a:lnTo>
                  <a:lnTo>
                    <a:pt x="5762540" y="1228282"/>
                  </a:lnTo>
                  <a:lnTo>
                    <a:pt x="5762833" y="1230115"/>
                  </a:lnTo>
                  <a:lnTo>
                    <a:pt x="5762690" y="1233899"/>
                  </a:lnTo>
                  <a:lnTo>
                    <a:pt x="5749850" y="1245807"/>
                  </a:lnTo>
                  <a:close/>
                </a:path>
                <a:path w="9185275" h="1528445">
                  <a:moveTo>
                    <a:pt x="5782935" y="1335047"/>
                  </a:moveTo>
                  <a:lnTo>
                    <a:pt x="5750995" y="1279277"/>
                  </a:lnTo>
                  <a:lnTo>
                    <a:pt x="5750701" y="1277443"/>
                  </a:lnTo>
                  <a:lnTo>
                    <a:pt x="5750843" y="1273660"/>
                  </a:lnTo>
                  <a:lnTo>
                    <a:pt x="5763683" y="1261751"/>
                  </a:lnTo>
                  <a:lnTo>
                    <a:pt x="5767467" y="1261894"/>
                  </a:lnTo>
                  <a:lnTo>
                    <a:pt x="5795625" y="1317521"/>
                  </a:lnTo>
                  <a:lnTo>
                    <a:pt x="5795918" y="1319355"/>
                  </a:lnTo>
                  <a:lnTo>
                    <a:pt x="5795775" y="1323138"/>
                  </a:lnTo>
                  <a:lnTo>
                    <a:pt x="5782935" y="1335047"/>
                  </a:lnTo>
                  <a:close/>
                </a:path>
                <a:path w="9185275" h="1528445">
                  <a:moveTo>
                    <a:pt x="5816020" y="1424286"/>
                  </a:moveTo>
                  <a:lnTo>
                    <a:pt x="5784080" y="1368517"/>
                  </a:lnTo>
                  <a:lnTo>
                    <a:pt x="5783786" y="1366683"/>
                  </a:lnTo>
                  <a:lnTo>
                    <a:pt x="5783929" y="1362899"/>
                  </a:lnTo>
                  <a:lnTo>
                    <a:pt x="5796769" y="1350992"/>
                  </a:lnTo>
                  <a:lnTo>
                    <a:pt x="5800553" y="1351134"/>
                  </a:lnTo>
                  <a:lnTo>
                    <a:pt x="5828710" y="1406761"/>
                  </a:lnTo>
                  <a:lnTo>
                    <a:pt x="5829003" y="1408595"/>
                  </a:lnTo>
                  <a:lnTo>
                    <a:pt x="5828860" y="1412378"/>
                  </a:lnTo>
                  <a:lnTo>
                    <a:pt x="5816020" y="1424286"/>
                  </a:lnTo>
                  <a:close/>
                </a:path>
                <a:path w="9185275" h="1528445">
                  <a:moveTo>
                    <a:pt x="5849106" y="1513526"/>
                  </a:moveTo>
                  <a:lnTo>
                    <a:pt x="5817165" y="1457757"/>
                  </a:lnTo>
                  <a:lnTo>
                    <a:pt x="5816871" y="1455923"/>
                  </a:lnTo>
                  <a:lnTo>
                    <a:pt x="5817014" y="1452140"/>
                  </a:lnTo>
                  <a:lnTo>
                    <a:pt x="5829854" y="1440231"/>
                  </a:lnTo>
                  <a:lnTo>
                    <a:pt x="5833638" y="1440374"/>
                  </a:lnTo>
                  <a:lnTo>
                    <a:pt x="5861795" y="1496001"/>
                  </a:lnTo>
                  <a:lnTo>
                    <a:pt x="5862089" y="1497834"/>
                  </a:lnTo>
                  <a:lnTo>
                    <a:pt x="5861946" y="1501618"/>
                  </a:lnTo>
                  <a:lnTo>
                    <a:pt x="5849106" y="1513526"/>
                  </a:lnTo>
                  <a:close/>
                </a:path>
                <a:path w="9185275" h="1528445">
                  <a:moveTo>
                    <a:pt x="5942926" y="1517019"/>
                  </a:moveTo>
                  <a:lnTo>
                    <a:pt x="5891555" y="1516435"/>
                  </a:lnTo>
                  <a:lnTo>
                    <a:pt x="5879356" y="1500126"/>
                  </a:lnTo>
                  <a:lnTo>
                    <a:pt x="5879739" y="1498309"/>
                  </a:lnTo>
                  <a:lnTo>
                    <a:pt x="5891879" y="1487884"/>
                  </a:lnTo>
                  <a:lnTo>
                    <a:pt x="5943250" y="1488468"/>
                  </a:lnTo>
                  <a:lnTo>
                    <a:pt x="5955492" y="1500992"/>
                  </a:lnTo>
                  <a:lnTo>
                    <a:pt x="5955448" y="1504777"/>
                  </a:lnTo>
                  <a:lnTo>
                    <a:pt x="5942926" y="1517019"/>
                  </a:lnTo>
                  <a:close/>
                </a:path>
                <a:path w="9185275" h="1528445">
                  <a:moveTo>
                    <a:pt x="6038095" y="1518101"/>
                  </a:moveTo>
                  <a:lnTo>
                    <a:pt x="5986724" y="1517517"/>
                  </a:lnTo>
                  <a:lnTo>
                    <a:pt x="5974525" y="1501208"/>
                  </a:lnTo>
                  <a:lnTo>
                    <a:pt x="5974908" y="1499391"/>
                  </a:lnTo>
                  <a:lnTo>
                    <a:pt x="5987049" y="1488966"/>
                  </a:lnTo>
                  <a:lnTo>
                    <a:pt x="6038419" y="1489550"/>
                  </a:lnTo>
                  <a:lnTo>
                    <a:pt x="6050661" y="1502074"/>
                  </a:lnTo>
                  <a:lnTo>
                    <a:pt x="6050618" y="1505860"/>
                  </a:lnTo>
                  <a:lnTo>
                    <a:pt x="6038095" y="1518101"/>
                  </a:lnTo>
                  <a:close/>
                </a:path>
                <a:path w="9185275" h="1528445">
                  <a:moveTo>
                    <a:pt x="6145825" y="1504830"/>
                  </a:moveTo>
                  <a:lnTo>
                    <a:pt x="6126494" y="1504830"/>
                  </a:lnTo>
                  <a:lnTo>
                    <a:pt x="6126657" y="1490554"/>
                  </a:lnTo>
                  <a:lnTo>
                    <a:pt x="6125472" y="1490541"/>
                  </a:lnTo>
                  <a:lnTo>
                    <a:pt x="6131151" y="1489657"/>
                  </a:lnTo>
                  <a:lnTo>
                    <a:pt x="6133006" y="1489735"/>
                  </a:lnTo>
                  <a:lnTo>
                    <a:pt x="6136685" y="1490630"/>
                  </a:lnTo>
                  <a:lnTo>
                    <a:pt x="6145872" y="1503732"/>
                  </a:lnTo>
                  <a:lnTo>
                    <a:pt x="6145825" y="1504830"/>
                  </a:lnTo>
                  <a:close/>
                </a:path>
                <a:path w="9185275" h="1528445">
                  <a:moveTo>
                    <a:pt x="6127122" y="1519114"/>
                  </a:moveTo>
                  <a:lnTo>
                    <a:pt x="6081894" y="1518599"/>
                  </a:lnTo>
                  <a:lnTo>
                    <a:pt x="6069652" y="1506076"/>
                  </a:lnTo>
                  <a:lnTo>
                    <a:pt x="6069696" y="1502290"/>
                  </a:lnTo>
                  <a:lnTo>
                    <a:pt x="6082219" y="1490048"/>
                  </a:lnTo>
                  <a:lnTo>
                    <a:pt x="6125472" y="1490541"/>
                  </a:lnTo>
                  <a:lnTo>
                    <a:pt x="6124301" y="1490723"/>
                  </a:lnTo>
                  <a:lnTo>
                    <a:pt x="6126494" y="1504830"/>
                  </a:lnTo>
                  <a:lnTo>
                    <a:pt x="6145825" y="1504830"/>
                  </a:lnTo>
                  <a:lnTo>
                    <a:pt x="6145793" y="1505587"/>
                  </a:lnTo>
                  <a:lnTo>
                    <a:pt x="6127907" y="1519058"/>
                  </a:lnTo>
                  <a:lnTo>
                    <a:pt x="6127122" y="1519114"/>
                  </a:lnTo>
                  <a:close/>
                </a:path>
                <a:path w="9185275" h="1528445">
                  <a:moveTo>
                    <a:pt x="6126494" y="1504830"/>
                  </a:moveTo>
                  <a:lnTo>
                    <a:pt x="6124301" y="1490723"/>
                  </a:lnTo>
                  <a:lnTo>
                    <a:pt x="6125472" y="1490541"/>
                  </a:lnTo>
                  <a:lnTo>
                    <a:pt x="6126657" y="1490554"/>
                  </a:lnTo>
                  <a:lnTo>
                    <a:pt x="6126494" y="1504830"/>
                  </a:lnTo>
                  <a:close/>
                </a:path>
                <a:path w="9185275" h="1528445">
                  <a:moveTo>
                    <a:pt x="6178819" y="1511142"/>
                  </a:moveTo>
                  <a:lnTo>
                    <a:pt x="6164099" y="1497067"/>
                  </a:lnTo>
                  <a:lnTo>
                    <a:pt x="6164177" y="1495212"/>
                  </a:lnTo>
                  <a:lnTo>
                    <a:pt x="6225197" y="1475035"/>
                  </a:lnTo>
                  <a:lnTo>
                    <a:pt x="6227052" y="1475113"/>
                  </a:lnTo>
                  <a:lnTo>
                    <a:pt x="6239917" y="1489110"/>
                  </a:lnTo>
                  <a:lnTo>
                    <a:pt x="6239839" y="1490965"/>
                  </a:lnTo>
                  <a:lnTo>
                    <a:pt x="6178819" y="1511142"/>
                  </a:lnTo>
                  <a:close/>
                </a:path>
                <a:path w="9185275" h="1528445">
                  <a:moveTo>
                    <a:pt x="6272865" y="1496520"/>
                  </a:moveTo>
                  <a:lnTo>
                    <a:pt x="6258145" y="1482445"/>
                  </a:lnTo>
                  <a:lnTo>
                    <a:pt x="6258223" y="1480589"/>
                  </a:lnTo>
                  <a:lnTo>
                    <a:pt x="6319242" y="1460413"/>
                  </a:lnTo>
                  <a:lnTo>
                    <a:pt x="6321097" y="1460491"/>
                  </a:lnTo>
                  <a:lnTo>
                    <a:pt x="6333963" y="1474488"/>
                  </a:lnTo>
                  <a:lnTo>
                    <a:pt x="6333884" y="1476343"/>
                  </a:lnTo>
                  <a:lnTo>
                    <a:pt x="6272865" y="1496520"/>
                  </a:lnTo>
                  <a:close/>
                </a:path>
                <a:path w="9185275" h="1528445">
                  <a:moveTo>
                    <a:pt x="6366910" y="1481898"/>
                  </a:moveTo>
                  <a:lnTo>
                    <a:pt x="6352215" y="1467984"/>
                  </a:lnTo>
                  <a:lnTo>
                    <a:pt x="6352268" y="1465967"/>
                  </a:lnTo>
                  <a:lnTo>
                    <a:pt x="6403395" y="1447330"/>
                  </a:lnTo>
                  <a:lnTo>
                    <a:pt x="6404669" y="1447304"/>
                  </a:lnTo>
                  <a:lnTo>
                    <a:pt x="6417170" y="1448739"/>
                  </a:lnTo>
                  <a:lnTo>
                    <a:pt x="6427992" y="1461634"/>
                  </a:lnTo>
                  <a:lnTo>
                    <a:pt x="6404318" y="1461634"/>
                  </a:lnTo>
                  <a:lnTo>
                    <a:pt x="6402689" y="1475817"/>
                  </a:lnTo>
                  <a:lnTo>
                    <a:pt x="6404605" y="1476037"/>
                  </a:lnTo>
                  <a:lnTo>
                    <a:pt x="6366910" y="1481898"/>
                  </a:lnTo>
                  <a:close/>
                </a:path>
                <a:path w="9185275" h="1528445">
                  <a:moveTo>
                    <a:pt x="6404605" y="1476037"/>
                  </a:moveTo>
                  <a:lnTo>
                    <a:pt x="6402689" y="1475817"/>
                  </a:lnTo>
                  <a:lnTo>
                    <a:pt x="6404318" y="1461634"/>
                  </a:lnTo>
                  <a:lnTo>
                    <a:pt x="6406511" y="1475741"/>
                  </a:lnTo>
                  <a:lnTo>
                    <a:pt x="6404605" y="1476037"/>
                  </a:lnTo>
                  <a:close/>
                </a:path>
                <a:path w="9185275" h="1528445">
                  <a:moveTo>
                    <a:pt x="6413913" y="1477106"/>
                  </a:moveTo>
                  <a:lnTo>
                    <a:pt x="6404605" y="1476037"/>
                  </a:lnTo>
                  <a:lnTo>
                    <a:pt x="6406511" y="1475741"/>
                  </a:lnTo>
                  <a:lnTo>
                    <a:pt x="6404318" y="1461634"/>
                  </a:lnTo>
                  <a:lnTo>
                    <a:pt x="6427992" y="1461634"/>
                  </a:lnTo>
                  <a:lnTo>
                    <a:pt x="6428060" y="1462455"/>
                  </a:lnTo>
                  <a:lnTo>
                    <a:pt x="6415763" y="1476953"/>
                  </a:lnTo>
                  <a:lnTo>
                    <a:pt x="6413913" y="1477106"/>
                  </a:lnTo>
                  <a:close/>
                </a:path>
                <a:path w="9185275" h="1528445">
                  <a:moveTo>
                    <a:pt x="6508467" y="1487963"/>
                  </a:moveTo>
                  <a:lnTo>
                    <a:pt x="6457429" y="1482102"/>
                  </a:lnTo>
                  <a:lnTo>
                    <a:pt x="6446604" y="1467820"/>
                  </a:lnTo>
                  <a:lnTo>
                    <a:pt x="6446971" y="1464626"/>
                  </a:lnTo>
                  <a:lnTo>
                    <a:pt x="6460686" y="1453736"/>
                  </a:lnTo>
                  <a:lnTo>
                    <a:pt x="6511725" y="1459597"/>
                  </a:lnTo>
                  <a:lnTo>
                    <a:pt x="6522549" y="1473878"/>
                  </a:lnTo>
                  <a:lnTo>
                    <a:pt x="6522182" y="1477073"/>
                  </a:lnTo>
                  <a:lnTo>
                    <a:pt x="6508467" y="1487963"/>
                  </a:lnTo>
                  <a:close/>
                </a:path>
                <a:path w="9185275" h="1528445">
                  <a:moveTo>
                    <a:pt x="6603022" y="1498820"/>
                  </a:moveTo>
                  <a:lnTo>
                    <a:pt x="6551983" y="1492960"/>
                  </a:lnTo>
                  <a:lnTo>
                    <a:pt x="6541158" y="1478678"/>
                  </a:lnTo>
                  <a:lnTo>
                    <a:pt x="6541525" y="1475483"/>
                  </a:lnTo>
                  <a:lnTo>
                    <a:pt x="6555239" y="1464593"/>
                  </a:lnTo>
                  <a:lnTo>
                    <a:pt x="6606279" y="1470454"/>
                  </a:lnTo>
                  <a:lnTo>
                    <a:pt x="6617104" y="1484736"/>
                  </a:lnTo>
                  <a:lnTo>
                    <a:pt x="6616737" y="1487930"/>
                  </a:lnTo>
                  <a:lnTo>
                    <a:pt x="6603022" y="1498820"/>
                  </a:lnTo>
                  <a:close/>
                </a:path>
                <a:path w="9185275" h="1528445">
                  <a:moveTo>
                    <a:pt x="6698582" y="1508652"/>
                  </a:moveTo>
                  <a:lnTo>
                    <a:pt x="6646537" y="1503817"/>
                  </a:lnTo>
                  <a:lnTo>
                    <a:pt x="6635647" y="1490102"/>
                  </a:lnTo>
                  <a:lnTo>
                    <a:pt x="6636079" y="1486340"/>
                  </a:lnTo>
                  <a:lnTo>
                    <a:pt x="6649795" y="1475450"/>
                  </a:lnTo>
                  <a:lnTo>
                    <a:pt x="6683113" y="1479276"/>
                  </a:lnTo>
                  <a:lnTo>
                    <a:pt x="6682854" y="1479276"/>
                  </a:lnTo>
                  <a:lnTo>
                    <a:pt x="6682140" y="1493535"/>
                  </a:lnTo>
                  <a:lnTo>
                    <a:pt x="6711737" y="1493535"/>
                  </a:lnTo>
                  <a:lnTo>
                    <a:pt x="6711568" y="1496903"/>
                  </a:lnTo>
                  <a:lnTo>
                    <a:pt x="6700418" y="1508381"/>
                  </a:lnTo>
                  <a:lnTo>
                    <a:pt x="6698582" y="1508652"/>
                  </a:lnTo>
                  <a:close/>
                </a:path>
                <a:path w="9185275" h="1528445">
                  <a:moveTo>
                    <a:pt x="6682140" y="1493535"/>
                  </a:moveTo>
                  <a:lnTo>
                    <a:pt x="6682854" y="1479276"/>
                  </a:lnTo>
                  <a:lnTo>
                    <a:pt x="6683313" y="1479299"/>
                  </a:lnTo>
                  <a:lnTo>
                    <a:pt x="6683769" y="1479352"/>
                  </a:lnTo>
                  <a:lnTo>
                    <a:pt x="6682140" y="1493535"/>
                  </a:lnTo>
                  <a:close/>
                </a:path>
                <a:path w="9185275" h="1528445">
                  <a:moveTo>
                    <a:pt x="6683313" y="1479299"/>
                  </a:moveTo>
                  <a:lnTo>
                    <a:pt x="6682854" y="1479276"/>
                  </a:lnTo>
                  <a:lnTo>
                    <a:pt x="6683113" y="1479276"/>
                  </a:lnTo>
                  <a:lnTo>
                    <a:pt x="6683313" y="1479299"/>
                  </a:lnTo>
                  <a:close/>
                </a:path>
                <a:path w="9185275" h="1528445">
                  <a:moveTo>
                    <a:pt x="6711737" y="1493535"/>
                  </a:moveTo>
                  <a:lnTo>
                    <a:pt x="6682140" y="1493535"/>
                  </a:lnTo>
                  <a:lnTo>
                    <a:pt x="6683769" y="1479352"/>
                  </a:lnTo>
                  <a:lnTo>
                    <a:pt x="6683313" y="1479299"/>
                  </a:lnTo>
                  <a:lnTo>
                    <a:pt x="6711757" y="1493121"/>
                  </a:lnTo>
                  <a:lnTo>
                    <a:pt x="6711737" y="1493535"/>
                  </a:lnTo>
                  <a:close/>
                </a:path>
                <a:path w="9185275" h="1528445">
                  <a:moveTo>
                    <a:pt x="6793638" y="1513409"/>
                  </a:moveTo>
                  <a:lnTo>
                    <a:pt x="6742329" y="1510841"/>
                  </a:lnTo>
                  <a:lnTo>
                    <a:pt x="6730584" y="1497878"/>
                  </a:lnTo>
                  <a:lnTo>
                    <a:pt x="6730769" y="1494073"/>
                  </a:lnTo>
                  <a:lnTo>
                    <a:pt x="6743756" y="1482324"/>
                  </a:lnTo>
                  <a:lnTo>
                    <a:pt x="6795066" y="1484892"/>
                  </a:lnTo>
                  <a:lnTo>
                    <a:pt x="6806811" y="1497854"/>
                  </a:lnTo>
                  <a:lnTo>
                    <a:pt x="6806625" y="1501660"/>
                  </a:lnTo>
                  <a:lnTo>
                    <a:pt x="6793638" y="1513409"/>
                  </a:lnTo>
                  <a:close/>
                </a:path>
                <a:path w="9185275" h="1528445">
                  <a:moveTo>
                    <a:pt x="6888695" y="1518166"/>
                  </a:moveTo>
                  <a:lnTo>
                    <a:pt x="6837386" y="1515598"/>
                  </a:lnTo>
                  <a:lnTo>
                    <a:pt x="6825640" y="1502635"/>
                  </a:lnTo>
                  <a:lnTo>
                    <a:pt x="6825826" y="1498830"/>
                  </a:lnTo>
                  <a:lnTo>
                    <a:pt x="6838812" y="1487081"/>
                  </a:lnTo>
                  <a:lnTo>
                    <a:pt x="6890122" y="1489649"/>
                  </a:lnTo>
                  <a:lnTo>
                    <a:pt x="6901867" y="1502612"/>
                  </a:lnTo>
                  <a:lnTo>
                    <a:pt x="6901681" y="1506417"/>
                  </a:lnTo>
                  <a:lnTo>
                    <a:pt x="6888695" y="1518166"/>
                  </a:lnTo>
                  <a:close/>
                </a:path>
                <a:path w="9185275" h="1528445">
                  <a:moveTo>
                    <a:pt x="6959514" y="1521710"/>
                  </a:moveTo>
                  <a:lnTo>
                    <a:pt x="6922236" y="1512771"/>
                  </a:lnTo>
                  <a:lnTo>
                    <a:pt x="6920704" y="1507438"/>
                  </a:lnTo>
                  <a:lnTo>
                    <a:pt x="6920897" y="1503530"/>
                  </a:lnTo>
                  <a:lnTo>
                    <a:pt x="6933869" y="1491838"/>
                  </a:lnTo>
                  <a:lnTo>
                    <a:pt x="6960280" y="1493160"/>
                  </a:lnTo>
                  <a:lnTo>
                    <a:pt x="6959888" y="1493162"/>
                  </a:lnTo>
                  <a:lnTo>
                    <a:pt x="6959964" y="1507438"/>
                  </a:lnTo>
                  <a:lnTo>
                    <a:pt x="6996879" y="1507438"/>
                  </a:lnTo>
                  <a:lnTo>
                    <a:pt x="6996875" y="1509205"/>
                  </a:lnTo>
                  <a:lnTo>
                    <a:pt x="6984571" y="1521584"/>
                  </a:lnTo>
                  <a:lnTo>
                    <a:pt x="6959514" y="1521710"/>
                  </a:lnTo>
                  <a:close/>
                </a:path>
                <a:path w="9185275" h="1528445">
                  <a:moveTo>
                    <a:pt x="6996879" y="1507438"/>
                  </a:moveTo>
                  <a:lnTo>
                    <a:pt x="6959964" y="1507438"/>
                  </a:lnTo>
                  <a:lnTo>
                    <a:pt x="6960677" y="1493180"/>
                  </a:lnTo>
                  <a:lnTo>
                    <a:pt x="6960280" y="1493160"/>
                  </a:lnTo>
                  <a:lnTo>
                    <a:pt x="6996868" y="1505349"/>
                  </a:lnTo>
                  <a:lnTo>
                    <a:pt x="6996879" y="1507438"/>
                  </a:lnTo>
                  <a:close/>
                </a:path>
                <a:path w="9185275" h="1528445">
                  <a:moveTo>
                    <a:pt x="6959964" y="1507438"/>
                  </a:moveTo>
                  <a:lnTo>
                    <a:pt x="6959888" y="1493162"/>
                  </a:lnTo>
                  <a:lnTo>
                    <a:pt x="6960677" y="1493180"/>
                  </a:lnTo>
                  <a:lnTo>
                    <a:pt x="6959964" y="1507438"/>
                  </a:lnTo>
                  <a:close/>
                </a:path>
                <a:path w="9185275" h="1528445">
                  <a:moveTo>
                    <a:pt x="7028372" y="1521352"/>
                  </a:moveTo>
                  <a:lnTo>
                    <a:pt x="7015923" y="1509035"/>
                  </a:lnTo>
                  <a:lnTo>
                    <a:pt x="7015981" y="1504845"/>
                  </a:lnTo>
                  <a:lnTo>
                    <a:pt x="7079594" y="1492527"/>
                  </a:lnTo>
                  <a:lnTo>
                    <a:pt x="7081416" y="1492880"/>
                  </a:lnTo>
                  <a:lnTo>
                    <a:pt x="7092043" y="1504845"/>
                  </a:lnTo>
                  <a:lnTo>
                    <a:pt x="7091985" y="1509035"/>
                  </a:lnTo>
                  <a:lnTo>
                    <a:pt x="7028372" y="1521352"/>
                  </a:lnTo>
                  <a:close/>
                </a:path>
                <a:path w="9185275" h="1528445">
                  <a:moveTo>
                    <a:pt x="7123546" y="1520847"/>
                  </a:moveTo>
                  <a:lnTo>
                    <a:pt x="7111097" y="1508530"/>
                  </a:lnTo>
                  <a:lnTo>
                    <a:pt x="7111155" y="1504340"/>
                  </a:lnTo>
                  <a:lnTo>
                    <a:pt x="7174768" y="1492022"/>
                  </a:lnTo>
                  <a:lnTo>
                    <a:pt x="7176591" y="1492375"/>
                  </a:lnTo>
                  <a:lnTo>
                    <a:pt x="7187217" y="1504340"/>
                  </a:lnTo>
                  <a:lnTo>
                    <a:pt x="7187159" y="1508530"/>
                  </a:lnTo>
                  <a:lnTo>
                    <a:pt x="7123546" y="1520847"/>
                  </a:lnTo>
                  <a:close/>
                </a:path>
                <a:path w="9185275" h="1528445">
                  <a:moveTo>
                    <a:pt x="7218720" y="1520343"/>
                  </a:moveTo>
                  <a:lnTo>
                    <a:pt x="7206252" y="1504239"/>
                  </a:lnTo>
                  <a:lnTo>
                    <a:pt x="7206604" y="1502416"/>
                  </a:lnTo>
                  <a:lnTo>
                    <a:pt x="7237711" y="1491689"/>
                  </a:lnTo>
                  <a:lnTo>
                    <a:pt x="7270116" y="1491909"/>
                  </a:lnTo>
                  <a:lnTo>
                    <a:pt x="7282388" y="1508162"/>
                  </a:lnTo>
                  <a:lnTo>
                    <a:pt x="7282013" y="1509981"/>
                  </a:lnTo>
                  <a:lnTo>
                    <a:pt x="7237862" y="1520241"/>
                  </a:lnTo>
                  <a:lnTo>
                    <a:pt x="7218720" y="1520343"/>
                  </a:lnTo>
                  <a:close/>
                </a:path>
                <a:path w="9185275" h="1528445">
                  <a:moveTo>
                    <a:pt x="7269921" y="1520461"/>
                  </a:moveTo>
                  <a:lnTo>
                    <a:pt x="7237862" y="1520241"/>
                  </a:lnTo>
                  <a:lnTo>
                    <a:pt x="7271064" y="1520241"/>
                  </a:lnTo>
                  <a:lnTo>
                    <a:pt x="7269921" y="1520461"/>
                  </a:lnTo>
                  <a:close/>
                </a:path>
                <a:path w="9185275" h="1528445">
                  <a:moveTo>
                    <a:pt x="7365094" y="1521109"/>
                  </a:moveTo>
                  <a:lnTo>
                    <a:pt x="7313721" y="1520759"/>
                  </a:lnTo>
                  <a:lnTo>
                    <a:pt x="7301449" y="1504506"/>
                  </a:lnTo>
                  <a:lnTo>
                    <a:pt x="7301823" y="1502687"/>
                  </a:lnTo>
                  <a:lnTo>
                    <a:pt x="7313916" y="1492207"/>
                  </a:lnTo>
                  <a:lnTo>
                    <a:pt x="7365288" y="1492557"/>
                  </a:lnTo>
                  <a:lnTo>
                    <a:pt x="7377561" y="1508811"/>
                  </a:lnTo>
                  <a:lnTo>
                    <a:pt x="7377187" y="1510630"/>
                  </a:lnTo>
                  <a:lnTo>
                    <a:pt x="7365094" y="1521109"/>
                  </a:lnTo>
                  <a:close/>
                </a:path>
                <a:path w="9185275" h="1528445">
                  <a:moveTo>
                    <a:pt x="7460267" y="1521758"/>
                  </a:moveTo>
                  <a:lnTo>
                    <a:pt x="7408895" y="1521408"/>
                  </a:lnTo>
                  <a:lnTo>
                    <a:pt x="7396622" y="1505154"/>
                  </a:lnTo>
                  <a:lnTo>
                    <a:pt x="7396997" y="1503336"/>
                  </a:lnTo>
                  <a:lnTo>
                    <a:pt x="7409089" y="1492856"/>
                  </a:lnTo>
                  <a:lnTo>
                    <a:pt x="7460462" y="1493206"/>
                  </a:lnTo>
                  <a:lnTo>
                    <a:pt x="7472734" y="1509460"/>
                  </a:lnTo>
                  <a:lnTo>
                    <a:pt x="7472359" y="1511278"/>
                  </a:lnTo>
                  <a:lnTo>
                    <a:pt x="7460267" y="1521758"/>
                  </a:lnTo>
                  <a:close/>
                </a:path>
                <a:path w="9185275" h="1528445">
                  <a:moveTo>
                    <a:pt x="7555274" y="1522854"/>
                  </a:moveTo>
                  <a:lnTo>
                    <a:pt x="7515512" y="1522135"/>
                  </a:lnTo>
                  <a:lnTo>
                    <a:pt x="7504068" y="1522057"/>
                  </a:lnTo>
                  <a:lnTo>
                    <a:pt x="7502249" y="1521682"/>
                  </a:lnTo>
                  <a:lnTo>
                    <a:pt x="7491768" y="1509589"/>
                  </a:lnTo>
                  <a:lnTo>
                    <a:pt x="7491795" y="1505803"/>
                  </a:lnTo>
                  <a:lnTo>
                    <a:pt x="7504261" y="1493505"/>
                  </a:lnTo>
                  <a:lnTo>
                    <a:pt x="7515706" y="1493583"/>
                  </a:lnTo>
                  <a:lnTo>
                    <a:pt x="7555789" y="1494306"/>
                  </a:lnTo>
                  <a:lnTo>
                    <a:pt x="7567947" y="1506911"/>
                  </a:lnTo>
                  <a:lnTo>
                    <a:pt x="7567879" y="1510697"/>
                  </a:lnTo>
                  <a:lnTo>
                    <a:pt x="7557101" y="1522525"/>
                  </a:lnTo>
                  <a:lnTo>
                    <a:pt x="7555274" y="1522854"/>
                  </a:lnTo>
                  <a:close/>
                </a:path>
                <a:path w="9185275" h="1528445">
                  <a:moveTo>
                    <a:pt x="7650434" y="1524573"/>
                  </a:moveTo>
                  <a:lnTo>
                    <a:pt x="7599069" y="1523645"/>
                  </a:lnTo>
                  <a:lnTo>
                    <a:pt x="7586911" y="1511040"/>
                  </a:lnTo>
                  <a:lnTo>
                    <a:pt x="7586955" y="1508630"/>
                  </a:lnTo>
                  <a:lnTo>
                    <a:pt x="7599585" y="1495097"/>
                  </a:lnTo>
                  <a:lnTo>
                    <a:pt x="7650949" y="1496025"/>
                  </a:lnTo>
                  <a:lnTo>
                    <a:pt x="7663107" y="1508630"/>
                  </a:lnTo>
                  <a:lnTo>
                    <a:pt x="7663039" y="1512415"/>
                  </a:lnTo>
                  <a:lnTo>
                    <a:pt x="7650434" y="1524573"/>
                  </a:lnTo>
                  <a:close/>
                </a:path>
                <a:path w="9185275" h="1528445">
                  <a:moveTo>
                    <a:pt x="7745593" y="1526292"/>
                  </a:moveTo>
                  <a:lnTo>
                    <a:pt x="7694229" y="1525364"/>
                  </a:lnTo>
                  <a:lnTo>
                    <a:pt x="7682071" y="1512759"/>
                  </a:lnTo>
                  <a:lnTo>
                    <a:pt x="7682114" y="1510349"/>
                  </a:lnTo>
                  <a:lnTo>
                    <a:pt x="7694744" y="1496816"/>
                  </a:lnTo>
                  <a:lnTo>
                    <a:pt x="7746110" y="1497744"/>
                  </a:lnTo>
                  <a:lnTo>
                    <a:pt x="7758267" y="1510349"/>
                  </a:lnTo>
                  <a:lnTo>
                    <a:pt x="7758198" y="1514135"/>
                  </a:lnTo>
                  <a:lnTo>
                    <a:pt x="7745593" y="1526292"/>
                  </a:lnTo>
                  <a:close/>
                </a:path>
                <a:path w="9185275" h="1528445">
                  <a:moveTo>
                    <a:pt x="7841010" y="1527186"/>
                  </a:moveTo>
                  <a:lnTo>
                    <a:pt x="7793174" y="1527152"/>
                  </a:lnTo>
                  <a:lnTo>
                    <a:pt x="7777291" y="1514812"/>
                  </a:lnTo>
                  <a:lnTo>
                    <a:pt x="7777300" y="1510692"/>
                  </a:lnTo>
                  <a:lnTo>
                    <a:pt x="7789904" y="1498535"/>
                  </a:lnTo>
                  <a:lnTo>
                    <a:pt x="7793691" y="1498604"/>
                  </a:lnTo>
                  <a:lnTo>
                    <a:pt x="7841029" y="1498634"/>
                  </a:lnTo>
                  <a:lnTo>
                    <a:pt x="7853401" y="1514812"/>
                  </a:lnTo>
                  <a:lnTo>
                    <a:pt x="7853037" y="1516633"/>
                  </a:lnTo>
                  <a:lnTo>
                    <a:pt x="7842831" y="1526825"/>
                  </a:lnTo>
                  <a:lnTo>
                    <a:pt x="7841010" y="1527186"/>
                  </a:lnTo>
                  <a:close/>
                </a:path>
                <a:path w="9185275" h="1528445">
                  <a:moveTo>
                    <a:pt x="7936185" y="1527252"/>
                  </a:moveTo>
                  <a:lnTo>
                    <a:pt x="7884811" y="1527216"/>
                  </a:lnTo>
                  <a:lnTo>
                    <a:pt x="7872439" y="1511039"/>
                  </a:lnTo>
                  <a:lnTo>
                    <a:pt x="7872802" y="1509218"/>
                  </a:lnTo>
                  <a:lnTo>
                    <a:pt x="7884831" y="1498664"/>
                  </a:lnTo>
                  <a:lnTo>
                    <a:pt x="7936205" y="1498699"/>
                  </a:lnTo>
                  <a:lnTo>
                    <a:pt x="7948577" y="1514877"/>
                  </a:lnTo>
                  <a:lnTo>
                    <a:pt x="7948213" y="1516698"/>
                  </a:lnTo>
                  <a:lnTo>
                    <a:pt x="7936185" y="1527252"/>
                  </a:lnTo>
                  <a:close/>
                </a:path>
                <a:path w="9185275" h="1528445">
                  <a:moveTo>
                    <a:pt x="8031361" y="1527317"/>
                  </a:moveTo>
                  <a:lnTo>
                    <a:pt x="7979986" y="1527282"/>
                  </a:lnTo>
                  <a:lnTo>
                    <a:pt x="7967614" y="1511104"/>
                  </a:lnTo>
                  <a:lnTo>
                    <a:pt x="7967978" y="1509283"/>
                  </a:lnTo>
                  <a:lnTo>
                    <a:pt x="7980006" y="1498729"/>
                  </a:lnTo>
                  <a:lnTo>
                    <a:pt x="8031380" y="1498764"/>
                  </a:lnTo>
                  <a:lnTo>
                    <a:pt x="8043753" y="1514942"/>
                  </a:lnTo>
                  <a:lnTo>
                    <a:pt x="8043389" y="1516763"/>
                  </a:lnTo>
                  <a:lnTo>
                    <a:pt x="8031361" y="1527317"/>
                  </a:lnTo>
                  <a:close/>
                </a:path>
                <a:path w="9185275" h="1528445">
                  <a:moveTo>
                    <a:pt x="8075906" y="1527122"/>
                  </a:moveTo>
                  <a:lnTo>
                    <a:pt x="8062726" y="1511456"/>
                  </a:lnTo>
                  <a:lnTo>
                    <a:pt x="8062970" y="1509778"/>
                  </a:lnTo>
                  <a:lnTo>
                    <a:pt x="8125733" y="1495950"/>
                  </a:lnTo>
                  <a:lnTo>
                    <a:pt x="8127570" y="1496217"/>
                  </a:lnTo>
                  <a:lnTo>
                    <a:pt x="8138914" y="1511615"/>
                  </a:lnTo>
                  <a:lnTo>
                    <a:pt x="8138669" y="1513294"/>
                  </a:lnTo>
                  <a:lnTo>
                    <a:pt x="8075906" y="1527122"/>
                  </a:lnTo>
                  <a:close/>
                </a:path>
                <a:path w="9185275" h="1528445">
                  <a:moveTo>
                    <a:pt x="8170954" y="1522197"/>
                  </a:moveTo>
                  <a:lnTo>
                    <a:pt x="8157774" y="1506532"/>
                  </a:lnTo>
                  <a:lnTo>
                    <a:pt x="8158017" y="1504853"/>
                  </a:lnTo>
                  <a:lnTo>
                    <a:pt x="8220781" y="1491025"/>
                  </a:lnTo>
                  <a:lnTo>
                    <a:pt x="8222618" y="1491292"/>
                  </a:lnTo>
                  <a:lnTo>
                    <a:pt x="8233961" y="1506690"/>
                  </a:lnTo>
                  <a:lnTo>
                    <a:pt x="8233716" y="1508369"/>
                  </a:lnTo>
                  <a:lnTo>
                    <a:pt x="8170954" y="1522197"/>
                  </a:lnTo>
                  <a:close/>
                </a:path>
                <a:path w="9185275" h="1528445">
                  <a:moveTo>
                    <a:pt x="8266002" y="1517272"/>
                  </a:moveTo>
                  <a:lnTo>
                    <a:pt x="8252821" y="1501607"/>
                  </a:lnTo>
                  <a:lnTo>
                    <a:pt x="8253065" y="1499928"/>
                  </a:lnTo>
                  <a:lnTo>
                    <a:pt x="8315829" y="1486100"/>
                  </a:lnTo>
                  <a:lnTo>
                    <a:pt x="8317666" y="1486367"/>
                  </a:lnTo>
                  <a:lnTo>
                    <a:pt x="8329009" y="1501765"/>
                  </a:lnTo>
                  <a:lnTo>
                    <a:pt x="8328765" y="1503444"/>
                  </a:lnTo>
                  <a:lnTo>
                    <a:pt x="8266002" y="1517272"/>
                  </a:lnTo>
                  <a:close/>
                </a:path>
                <a:path w="9185275" h="1528445">
                  <a:moveTo>
                    <a:pt x="8410877" y="1516171"/>
                  </a:moveTo>
                  <a:lnTo>
                    <a:pt x="8359572" y="1513512"/>
                  </a:lnTo>
                  <a:lnTo>
                    <a:pt x="8347870" y="1500665"/>
                  </a:lnTo>
                  <a:lnTo>
                    <a:pt x="8347933" y="1498827"/>
                  </a:lnTo>
                  <a:lnTo>
                    <a:pt x="8361050" y="1484997"/>
                  </a:lnTo>
                  <a:lnTo>
                    <a:pt x="8412355" y="1487657"/>
                  </a:lnTo>
                  <a:lnTo>
                    <a:pt x="8424057" y="1500504"/>
                  </a:lnTo>
                  <a:lnTo>
                    <a:pt x="8423994" y="1502342"/>
                  </a:lnTo>
                  <a:lnTo>
                    <a:pt x="8410877" y="1516171"/>
                  </a:lnTo>
                  <a:close/>
                </a:path>
                <a:path w="9185275" h="1528445">
                  <a:moveTo>
                    <a:pt x="8505925" y="1521099"/>
                  </a:moveTo>
                  <a:lnTo>
                    <a:pt x="8454620" y="1518439"/>
                  </a:lnTo>
                  <a:lnTo>
                    <a:pt x="8442917" y="1505592"/>
                  </a:lnTo>
                  <a:lnTo>
                    <a:pt x="8442981" y="1503754"/>
                  </a:lnTo>
                  <a:lnTo>
                    <a:pt x="8456097" y="1489925"/>
                  </a:lnTo>
                  <a:lnTo>
                    <a:pt x="8507402" y="1492584"/>
                  </a:lnTo>
                  <a:lnTo>
                    <a:pt x="8519105" y="1505431"/>
                  </a:lnTo>
                  <a:lnTo>
                    <a:pt x="8519041" y="1507269"/>
                  </a:lnTo>
                  <a:lnTo>
                    <a:pt x="8505925" y="1521099"/>
                  </a:lnTo>
                  <a:close/>
                </a:path>
                <a:path w="9185275" h="1528445">
                  <a:moveTo>
                    <a:pt x="8600972" y="1526026"/>
                  </a:moveTo>
                  <a:lnTo>
                    <a:pt x="8549668" y="1523366"/>
                  </a:lnTo>
                  <a:lnTo>
                    <a:pt x="8537964" y="1510519"/>
                  </a:lnTo>
                  <a:lnTo>
                    <a:pt x="8538028" y="1508682"/>
                  </a:lnTo>
                  <a:lnTo>
                    <a:pt x="8551146" y="1494852"/>
                  </a:lnTo>
                  <a:lnTo>
                    <a:pt x="8602451" y="1497512"/>
                  </a:lnTo>
                  <a:lnTo>
                    <a:pt x="8614153" y="1510359"/>
                  </a:lnTo>
                  <a:lnTo>
                    <a:pt x="8614089" y="1512196"/>
                  </a:lnTo>
                  <a:lnTo>
                    <a:pt x="8600972" y="1526026"/>
                  </a:lnTo>
                  <a:close/>
                </a:path>
                <a:path w="9185275" h="1528445">
                  <a:moveTo>
                    <a:pt x="8696831" y="1527459"/>
                  </a:moveTo>
                  <a:lnTo>
                    <a:pt x="8645457" y="1527379"/>
                  </a:lnTo>
                  <a:lnTo>
                    <a:pt x="8633099" y="1511191"/>
                  </a:lnTo>
                  <a:lnTo>
                    <a:pt x="8633464" y="1509370"/>
                  </a:lnTo>
                  <a:lnTo>
                    <a:pt x="8645501" y="1498827"/>
                  </a:lnTo>
                  <a:lnTo>
                    <a:pt x="8696875" y="1498906"/>
                  </a:lnTo>
                  <a:lnTo>
                    <a:pt x="8709233" y="1515095"/>
                  </a:lnTo>
                  <a:lnTo>
                    <a:pt x="8708867" y="1516915"/>
                  </a:lnTo>
                  <a:lnTo>
                    <a:pt x="8696831" y="1527459"/>
                  </a:lnTo>
                  <a:close/>
                </a:path>
                <a:path w="9185275" h="1528445">
                  <a:moveTo>
                    <a:pt x="8792007" y="1527605"/>
                  </a:moveTo>
                  <a:lnTo>
                    <a:pt x="8740632" y="1527526"/>
                  </a:lnTo>
                  <a:lnTo>
                    <a:pt x="8728274" y="1511337"/>
                  </a:lnTo>
                  <a:lnTo>
                    <a:pt x="8728639" y="1509517"/>
                  </a:lnTo>
                  <a:lnTo>
                    <a:pt x="8740677" y="1498973"/>
                  </a:lnTo>
                  <a:lnTo>
                    <a:pt x="8792051" y="1499053"/>
                  </a:lnTo>
                  <a:lnTo>
                    <a:pt x="8804408" y="1515241"/>
                  </a:lnTo>
                  <a:lnTo>
                    <a:pt x="8804043" y="1517062"/>
                  </a:lnTo>
                  <a:lnTo>
                    <a:pt x="8792007" y="1527605"/>
                  </a:lnTo>
                  <a:close/>
                </a:path>
                <a:path w="9185275" h="1528445">
                  <a:moveTo>
                    <a:pt x="8887182" y="1527752"/>
                  </a:moveTo>
                  <a:lnTo>
                    <a:pt x="8835807" y="1527673"/>
                  </a:lnTo>
                  <a:lnTo>
                    <a:pt x="8823450" y="1511484"/>
                  </a:lnTo>
                  <a:lnTo>
                    <a:pt x="8823815" y="1509664"/>
                  </a:lnTo>
                  <a:lnTo>
                    <a:pt x="8835852" y="1499120"/>
                  </a:lnTo>
                  <a:lnTo>
                    <a:pt x="8887226" y="1499200"/>
                  </a:lnTo>
                  <a:lnTo>
                    <a:pt x="8899585" y="1515388"/>
                  </a:lnTo>
                  <a:lnTo>
                    <a:pt x="8899219" y="1517209"/>
                  </a:lnTo>
                  <a:lnTo>
                    <a:pt x="8887182" y="1527752"/>
                  </a:lnTo>
                  <a:close/>
                </a:path>
                <a:path w="9185275" h="1528445">
                  <a:moveTo>
                    <a:pt x="8982375" y="1527809"/>
                  </a:moveTo>
                  <a:lnTo>
                    <a:pt x="8931000" y="1527789"/>
                  </a:lnTo>
                  <a:lnTo>
                    <a:pt x="8918623" y="1511615"/>
                  </a:lnTo>
                  <a:lnTo>
                    <a:pt x="8918985" y="1509794"/>
                  </a:lnTo>
                  <a:lnTo>
                    <a:pt x="8931011" y="1499237"/>
                  </a:lnTo>
                  <a:lnTo>
                    <a:pt x="8982385" y="1499256"/>
                  </a:lnTo>
                  <a:lnTo>
                    <a:pt x="8994762" y="1515431"/>
                  </a:lnTo>
                  <a:lnTo>
                    <a:pt x="8994399" y="1517252"/>
                  </a:lnTo>
                  <a:lnTo>
                    <a:pt x="8982375" y="1527809"/>
                  </a:lnTo>
                  <a:close/>
                </a:path>
                <a:path w="9185275" h="1528445">
                  <a:moveTo>
                    <a:pt x="9077550" y="1527846"/>
                  </a:moveTo>
                  <a:lnTo>
                    <a:pt x="9026176" y="1527826"/>
                  </a:lnTo>
                  <a:lnTo>
                    <a:pt x="9013798" y="1511652"/>
                  </a:lnTo>
                  <a:lnTo>
                    <a:pt x="9014161" y="1509831"/>
                  </a:lnTo>
                  <a:lnTo>
                    <a:pt x="9026187" y="1499273"/>
                  </a:lnTo>
                  <a:lnTo>
                    <a:pt x="9077561" y="1499293"/>
                  </a:lnTo>
                  <a:lnTo>
                    <a:pt x="9089938" y="1515467"/>
                  </a:lnTo>
                  <a:lnTo>
                    <a:pt x="9089575" y="1517288"/>
                  </a:lnTo>
                  <a:lnTo>
                    <a:pt x="9077550" y="1527846"/>
                  </a:lnTo>
                  <a:close/>
                </a:path>
                <a:path w="9185275" h="1528445">
                  <a:moveTo>
                    <a:pt x="9172726" y="1527882"/>
                  </a:moveTo>
                  <a:lnTo>
                    <a:pt x="9121352" y="1527863"/>
                  </a:lnTo>
                  <a:lnTo>
                    <a:pt x="9108974" y="1511688"/>
                  </a:lnTo>
                  <a:lnTo>
                    <a:pt x="9109337" y="1509867"/>
                  </a:lnTo>
                  <a:lnTo>
                    <a:pt x="9121362" y="1499310"/>
                  </a:lnTo>
                  <a:lnTo>
                    <a:pt x="9172736" y="1499330"/>
                  </a:lnTo>
                  <a:lnTo>
                    <a:pt x="9185114" y="1515504"/>
                  </a:lnTo>
                  <a:lnTo>
                    <a:pt x="9184751" y="1517325"/>
                  </a:lnTo>
                  <a:lnTo>
                    <a:pt x="9172726" y="1527882"/>
                  </a:lnTo>
                  <a:close/>
                </a:path>
              </a:pathLst>
            </a:custGeom>
            <a:solidFill>
              <a:srgbClr val="12239D"/>
            </a:solidFill>
          </p:spPr>
          <p:txBody>
            <a:bodyPr wrap="square" lIns="0" tIns="0" rIns="0" bIns="0" rtlCol="0"/>
            <a:lstStyle/>
            <a:p>
              <a:endParaRPr/>
            </a:p>
          </p:txBody>
        </p:sp>
        <p:pic>
          <p:nvPicPr>
            <p:cNvPr id="59" name="object 59"/>
            <p:cNvPicPr/>
            <p:nvPr/>
          </p:nvPicPr>
          <p:blipFill>
            <a:blip r:embed="rId2" cstate="print"/>
            <a:stretch>
              <a:fillRect/>
            </a:stretch>
          </p:blipFill>
          <p:spPr>
            <a:xfrm>
              <a:off x="1040538" y="2753358"/>
              <a:ext cx="79312" cy="79312"/>
            </a:xfrm>
            <a:prstGeom prst="rect">
              <a:avLst/>
            </a:prstGeom>
          </p:spPr>
        </p:pic>
        <p:pic>
          <p:nvPicPr>
            <p:cNvPr id="60" name="object 60"/>
            <p:cNvPicPr/>
            <p:nvPr/>
          </p:nvPicPr>
          <p:blipFill>
            <a:blip r:embed="rId3" cstate="print"/>
            <a:stretch>
              <a:fillRect/>
            </a:stretch>
          </p:blipFill>
          <p:spPr>
            <a:xfrm>
              <a:off x="1318361" y="2757468"/>
              <a:ext cx="79312" cy="79312"/>
            </a:xfrm>
            <a:prstGeom prst="rect">
              <a:avLst/>
            </a:prstGeom>
          </p:spPr>
        </p:pic>
        <p:pic>
          <p:nvPicPr>
            <p:cNvPr id="61" name="object 61"/>
            <p:cNvPicPr/>
            <p:nvPr/>
          </p:nvPicPr>
          <p:blipFill>
            <a:blip r:embed="rId4" cstate="print"/>
            <a:stretch>
              <a:fillRect/>
            </a:stretch>
          </p:blipFill>
          <p:spPr>
            <a:xfrm>
              <a:off x="1874007" y="2789655"/>
              <a:ext cx="79312" cy="79312"/>
            </a:xfrm>
            <a:prstGeom prst="rect">
              <a:avLst/>
            </a:prstGeom>
          </p:spPr>
        </p:pic>
        <p:pic>
          <p:nvPicPr>
            <p:cNvPr id="62" name="object 62"/>
            <p:cNvPicPr/>
            <p:nvPr/>
          </p:nvPicPr>
          <p:blipFill>
            <a:blip r:embed="rId2" cstate="print"/>
            <a:stretch>
              <a:fillRect/>
            </a:stretch>
          </p:blipFill>
          <p:spPr>
            <a:xfrm>
              <a:off x="1596184" y="2762153"/>
              <a:ext cx="79312" cy="79312"/>
            </a:xfrm>
            <a:prstGeom prst="rect">
              <a:avLst/>
            </a:prstGeom>
          </p:spPr>
        </p:pic>
        <p:pic>
          <p:nvPicPr>
            <p:cNvPr id="63" name="object 63"/>
            <p:cNvPicPr/>
            <p:nvPr/>
          </p:nvPicPr>
          <p:blipFill>
            <a:blip r:embed="rId3" cstate="print"/>
            <a:stretch>
              <a:fillRect/>
            </a:stretch>
          </p:blipFill>
          <p:spPr>
            <a:xfrm>
              <a:off x="2151830" y="2805061"/>
              <a:ext cx="79312" cy="79312"/>
            </a:xfrm>
            <a:prstGeom prst="rect">
              <a:avLst/>
            </a:prstGeom>
          </p:spPr>
        </p:pic>
        <p:pic>
          <p:nvPicPr>
            <p:cNvPr id="64" name="object 64"/>
            <p:cNvPicPr/>
            <p:nvPr/>
          </p:nvPicPr>
          <p:blipFill>
            <a:blip r:embed="rId4" cstate="print"/>
            <a:stretch>
              <a:fillRect/>
            </a:stretch>
          </p:blipFill>
          <p:spPr>
            <a:xfrm>
              <a:off x="2429653" y="2827416"/>
              <a:ext cx="79312" cy="79312"/>
            </a:xfrm>
            <a:prstGeom prst="rect">
              <a:avLst/>
            </a:prstGeom>
          </p:spPr>
        </p:pic>
        <p:pic>
          <p:nvPicPr>
            <p:cNvPr id="65" name="object 65"/>
            <p:cNvPicPr/>
            <p:nvPr/>
          </p:nvPicPr>
          <p:blipFill>
            <a:blip r:embed="rId2" cstate="print"/>
            <a:stretch>
              <a:fillRect/>
            </a:stretch>
          </p:blipFill>
          <p:spPr>
            <a:xfrm>
              <a:off x="2707476" y="2829904"/>
              <a:ext cx="79312" cy="79312"/>
            </a:xfrm>
            <a:prstGeom prst="rect">
              <a:avLst/>
            </a:prstGeom>
          </p:spPr>
        </p:pic>
        <p:pic>
          <p:nvPicPr>
            <p:cNvPr id="66" name="object 66"/>
            <p:cNvPicPr/>
            <p:nvPr/>
          </p:nvPicPr>
          <p:blipFill>
            <a:blip r:embed="rId3" cstate="print"/>
            <a:stretch>
              <a:fillRect/>
            </a:stretch>
          </p:blipFill>
          <p:spPr>
            <a:xfrm>
              <a:off x="2985299" y="2896239"/>
              <a:ext cx="79312" cy="79312"/>
            </a:xfrm>
            <a:prstGeom prst="rect">
              <a:avLst/>
            </a:prstGeom>
          </p:spPr>
        </p:pic>
        <p:pic>
          <p:nvPicPr>
            <p:cNvPr id="67" name="object 67"/>
            <p:cNvPicPr/>
            <p:nvPr/>
          </p:nvPicPr>
          <p:blipFill>
            <a:blip r:embed="rId4" cstate="print"/>
            <a:stretch>
              <a:fillRect/>
            </a:stretch>
          </p:blipFill>
          <p:spPr>
            <a:xfrm>
              <a:off x="3263122" y="2941761"/>
              <a:ext cx="79312" cy="79312"/>
            </a:xfrm>
            <a:prstGeom prst="rect">
              <a:avLst/>
            </a:prstGeom>
          </p:spPr>
        </p:pic>
        <p:pic>
          <p:nvPicPr>
            <p:cNvPr id="68" name="object 68"/>
            <p:cNvPicPr/>
            <p:nvPr/>
          </p:nvPicPr>
          <p:blipFill>
            <a:blip r:embed="rId3" cstate="print"/>
            <a:stretch>
              <a:fillRect/>
            </a:stretch>
          </p:blipFill>
          <p:spPr>
            <a:xfrm>
              <a:off x="3540945" y="2945326"/>
              <a:ext cx="79312" cy="79312"/>
            </a:xfrm>
            <a:prstGeom prst="rect">
              <a:avLst/>
            </a:prstGeom>
          </p:spPr>
        </p:pic>
        <p:pic>
          <p:nvPicPr>
            <p:cNvPr id="69" name="object 69"/>
            <p:cNvPicPr/>
            <p:nvPr/>
          </p:nvPicPr>
          <p:blipFill>
            <a:blip r:embed="rId3" cstate="print"/>
            <a:stretch>
              <a:fillRect/>
            </a:stretch>
          </p:blipFill>
          <p:spPr>
            <a:xfrm>
              <a:off x="3818768" y="2952758"/>
              <a:ext cx="79312" cy="79312"/>
            </a:xfrm>
            <a:prstGeom prst="rect">
              <a:avLst/>
            </a:prstGeom>
          </p:spPr>
        </p:pic>
        <p:pic>
          <p:nvPicPr>
            <p:cNvPr id="70" name="object 70"/>
            <p:cNvPicPr/>
            <p:nvPr/>
          </p:nvPicPr>
          <p:blipFill>
            <a:blip r:embed="rId5" cstate="print"/>
            <a:stretch>
              <a:fillRect/>
            </a:stretch>
          </p:blipFill>
          <p:spPr>
            <a:xfrm>
              <a:off x="4374414" y="2974592"/>
              <a:ext cx="79312" cy="79312"/>
            </a:xfrm>
            <a:prstGeom prst="rect">
              <a:avLst/>
            </a:prstGeom>
          </p:spPr>
        </p:pic>
        <p:pic>
          <p:nvPicPr>
            <p:cNvPr id="71" name="object 71"/>
            <p:cNvPicPr/>
            <p:nvPr/>
          </p:nvPicPr>
          <p:blipFill>
            <a:blip r:embed="rId4" cstate="print"/>
            <a:stretch>
              <a:fillRect/>
            </a:stretch>
          </p:blipFill>
          <p:spPr>
            <a:xfrm>
              <a:off x="4096591" y="2974367"/>
              <a:ext cx="79312" cy="79312"/>
            </a:xfrm>
            <a:prstGeom prst="rect">
              <a:avLst/>
            </a:prstGeom>
          </p:spPr>
        </p:pic>
        <p:pic>
          <p:nvPicPr>
            <p:cNvPr id="72" name="object 72"/>
            <p:cNvPicPr/>
            <p:nvPr/>
          </p:nvPicPr>
          <p:blipFill>
            <a:blip r:embed="rId2" cstate="print"/>
            <a:stretch>
              <a:fillRect/>
            </a:stretch>
          </p:blipFill>
          <p:spPr>
            <a:xfrm>
              <a:off x="4652237" y="2983695"/>
              <a:ext cx="79312" cy="79312"/>
            </a:xfrm>
            <a:prstGeom prst="rect">
              <a:avLst/>
            </a:prstGeom>
          </p:spPr>
        </p:pic>
        <p:sp>
          <p:nvSpPr>
            <p:cNvPr id="73" name="object 73"/>
            <p:cNvSpPr/>
            <p:nvPr/>
          </p:nvSpPr>
          <p:spPr>
            <a:xfrm>
              <a:off x="4930060" y="2990238"/>
              <a:ext cx="79375" cy="79375"/>
            </a:xfrm>
            <a:custGeom>
              <a:avLst/>
              <a:gdLst/>
              <a:ahLst/>
              <a:cxnLst/>
              <a:rect l="l" t="t" r="r" b="b"/>
              <a:pathLst>
                <a:path w="79375" h="79375">
                  <a:moveTo>
                    <a:pt x="44915" y="79312"/>
                  </a:moveTo>
                  <a:lnTo>
                    <a:pt x="34397" y="79312"/>
                  </a:lnTo>
                  <a:lnTo>
                    <a:pt x="29339" y="78306"/>
                  </a:lnTo>
                  <a:lnTo>
                    <a:pt x="1006" y="49973"/>
                  </a:lnTo>
                  <a:lnTo>
                    <a:pt x="0" y="39656"/>
                  </a:lnTo>
                  <a:lnTo>
                    <a:pt x="0" y="34397"/>
                  </a:lnTo>
                  <a:lnTo>
                    <a:pt x="29339" y="1006"/>
                  </a:lnTo>
                  <a:lnTo>
                    <a:pt x="34397" y="0"/>
                  </a:lnTo>
                  <a:lnTo>
                    <a:pt x="44915" y="0"/>
                  </a:lnTo>
                  <a:lnTo>
                    <a:pt x="78306" y="29339"/>
                  </a:lnTo>
                  <a:lnTo>
                    <a:pt x="79312" y="34397"/>
                  </a:lnTo>
                  <a:lnTo>
                    <a:pt x="79312" y="44915"/>
                  </a:lnTo>
                  <a:lnTo>
                    <a:pt x="49973" y="78306"/>
                  </a:lnTo>
                  <a:lnTo>
                    <a:pt x="44915" y="79312"/>
                  </a:lnTo>
                  <a:close/>
                </a:path>
              </a:pathLst>
            </a:custGeom>
            <a:solidFill>
              <a:srgbClr val="118CFF"/>
            </a:solidFill>
          </p:spPr>
          <p:txBody>
            <a:bodyPr wrap="square" lIns="0" tIns="0" rIns="0" bIns="0" rtlCol="0"/>
            <a:lstStyle/>
            <a:p>
              <a:endParaRPr/>
            </a:p>
          </p:txBody>
        </p:sp>
        <p:pic>
          <p:nvPicPr>
            <p:cNvPr id="74" name="object 74"/>
            <p:cNvPicPr/>
            <p:nvPr/>
          </p:nvPicPr>
          <p:blipFill>
            <a:blip r:embed="rId5" cstate="print"/>
            <a:stretch>
              <a:fillRect/>
            </a:stretch>
          </p:blipFill>
          <p:spPr>
            <a:xfrm>
              <a:off x="5207883" y="2994475"/>
              <a:ext cx="79312" cy="79312"/>
            </a:xfrm>
            <a:prstGeom prst="rect">
              <a:avLst/>
            </a:prstGeom>
          </p:spPr>
        </p:pic>
        <p:pic>
          <p:nvPicPr>
            <p:cNvPr id="75" name="object 75"/>
            <p:cNvPicPr/>
            <p:nvPr/>
          </p:nvPicPr>
          <p:blipFill>
            <a:blip r:embed="rId2" cstate="print"/>
            <a:stretch>
              <a:fillRect/>
            </a:stretch>
          </p:blipFill>
          <p:spPr>
            <a:xfrm>
              <a:off x="5485706" y="3001715"/>
              <a:ext cx="79312" cy="79312"/>
            </a:xfrm>
            <a:prstGeom prst="rect">
              <a:avLst/>
            </a:prstGeom>
          </p:spPr>
        </p:pic>
        <p:sp>
          <p:nvSpPr>
            <p:cNvPr id="76" name="object 76"/>
            <p:cNvSpPr/>
            <p:nvPr/>
          </p:nvSpPr>
          <p:spPr>
            <a:xfrm>
              <a:off x="5763527" y="3007994"/>
              <a:ext cx="635000" cy="86995"/>
            </a:xfrm>
            <a:custGeom>
              <a:avLst/>
              <a:gdLst/>
              <a:ahLst/>
              <a:cxnLst/>
              <a:rect l="l" t="t" r="r" b="b"/>
              <a:pathLst>
                <a:path w="635000" h="86994">
                  <a:moveTo>
                    <a:pt x="79311" y="34391"/>
                  </a:moveTo>
                  <a:lnTo>
                    <a:pt x="49974" y="1003"/>
                  </a:lnTo>
                  <a:lnTo>
                    <a:pt x="44907" y="0"/>
                  </a:lnTo>
                  <a:lnTo>
                    <a:pt x="34391" y="0"/>
                  </a:lnTo>
                  <a:lnTo>
                    <a:pt x="1003" y="29337"/>
                  </a:lnTo>
                  <a:lnTo>
                    <a:pt x="0" y="34391"/>
                  </a:lnTo>
                  <a:lnTo>
                    <a:pt x="0" y="39649"/>
                  </a:lnTo>
                  <a:lnTo>
                    <a:pt x="0" y="44907"/>
                  </a:lnTo>
                  <a:lnTo>
                    <a:pt x="29337" y="78308"/>
                  </a:lnTo>
                  <a:lnTo>
                    <a:pt x="34391" y="79311"/>
                  </a:lnTo>
                  <a:lnTo>
                    <a:pt x="44907" y="79311"/>
                  </a:lnTo>
                  <a:lnTo>
                    <a:pt x="78308" y="49974"/>
                  </a:lnTo>
                  <a:lnTo>
                    <a:pt x="79311" y="44907"/>
                  </a:lnTo>
                  <a:lnTo>
                    <a:pt x="79311" y="34391"/>
                  </a:lnTo>
                  <a:close/>
                </a:path>
                <a:path w="635000" h="86994">
                  <a:moveTo>
                    <a:pt x="357136" y="40411"/>
                  </a:moveTo>
                  <a:lnTo>
                    <a:pt x="327799" y="7023"/>
                  </a:lnTo>
                  <a:lnTo>
                    <a:pt x="322732" y="6019"/>
                  </a:lnTo>
                  <a:lnTo>
                    <a:pt x="312216" y="6019"/>
                  </a:lnTo>
                  <a:lnTo>
                    <a:pt x="278828" y="35356"/>
                  </a:lnTo>
                  <a:lnTo>
                    <a:pt x="277825" y="40411"/>
                  </a:lnTo>
                  <a:lnTo>
                    <a:pt x="277825" y="45669"/>
                  </a:lnTo>
                  <a:lnTo>
                    <a:pt x="277825" y="50927"/>
                  </a:lnTo>
                  <a:lnTo>
                    <a:pt x="307162" y="84328"/>
                  </a:lnTo>
                  <a:lnTo>
                    <a:pt x="312216" y="85331"/>
                  </a:lnTo>
                  <a:lnTo>
                    <a:pt x="322732" y="85331"/>
                  </a:lnTo>
                  <a:lnTo>
                    <a:pt x="356120" y="55994"/>
                  </a:lnTo>
                  <a:lnTo>
                    <a:pt x="357136" y="50927"/>
                  </a:lnTo>
                  <a:lnTo>
                    <a:pt x="357136" y="40411"/>
                  </a:lnTo>
                  <a:close/>
                </a:path>
                <a:path w="635000" h="86994">
                  <a:moveTo>
                    <a:pt x="634949" y="41859"/>
                  </a:moveTo>
                  <a:lnTo>
                    <a:pt x="605612" y="8458"/>
                  </a:lnTo>
                  <a:lnTo>
                    <a:pt x="600557" y="7454"/>
                  </a:lnTo>
                  <a:lnTo>
                    <a:pt x="590042" y="7454"/>
                  </a:lnTo>
                  <a:lnTo>
                    <a:pt x="556653" y="36791"/>
                  </a:lnTo>
                  <a:lnTo>
                    <a:pt x="555637" y="41859"/>
                  </a:lnTo>
                  <a:lnTo>
                    <a:pt x="555637" y="47117"/>
                  </a:lnTo>
                  <a:lnTo>
                    <a:pt x="555637" y="52374"/>
                  </a:lnTo>
                  <a:lnTo>
                    <a:pt x="584987" y="85763"/>
                  </a:lnTo>
                  <a:lnTo>
                    <a:pt x="590042" y="86766"/>
                  </a:lnTo>
                  <a:lnTo>
                    <a:pt x="600557" y="86766"/>
                  </a:lnTo>
                  <a:lnTo>
                    <a:pt x="633945" y="57429"/>
                  </a:lnTo>
                  <a:lnTo>
                    <a:pt x="634949" y="52374"/>
                  </a:lnTo>
                  <a:lnTo>
                    <a:pt x="634949" y="41859"/>
                  </a:lnTo>
                  <a:close/>
                </a:path>
              </a:pathLst>
            </a:custGeom>
            <a:solidFill>
              <a:srgbClr val="118CFF"/>
            </a:solidFill>
          </p:spPr>
          <p:txBody>
            <a:bodyPr wrap="square" lIns="0" tIns="0" rIns="0" bIns="0" rtlCol="0"/>
            <a:lstStyle/>
            <a:p>
              <a:endParaRPr/>
            </a:p>
          </p:txBody>
        </p:sp>
        <p:pic>
          <p:nvPicPr>
            <p:cNvPr id="77" name="object 77"/>
            <p:cNvPicPr/>
            <p:nvPr/>
          </p:nvPicPr>
          <p:blipFill>
            <a:blip r:embed="rId4" cstate="print"/>
            <a:stretch>
              <a:fillRect/>
            </a:stretch>
          </p:blipFill>
          <p:spPr>
            <a:xfrm>
              <a:off x="6596998" y="3022489"/>
              <a:ext cx="79312" cy="79312"/>
            </a:xfrm>
            <a:prstGeom prst="rect">
              <a:avLst/>
            </a:prstGeom>
          </p:spPr>
        </p:pic>
        <p:sp>
          <p:nvSpPr>
            <p:cNvPr id="78" name="object 78"/>
            <p:cNvSpPr/>
            <p:nvPr/>
          </p:nvSpPr>
          <p:spPr>
            <a:xfrm>
              <a:off x="6874814" y="3025889"/>
              <a:ext cx="3413760" cy="86360"/>
            </a:xfrm>
            <a:custGeom>
              <a:avLst/>
              <a:gdLst/>
              <a:ahLst/>
              <a:cxnLst/>
              <a:rect l="l" t="t" r="r" b="b"/>
              <a:pathLst>
                <a:path w="3413759" h="86360">
                  <a:moveTo>
                    <a:pt x="79311" y="34404"/>
                  </a:moveTo>
                  <a:lnTo>
                    <a:pt x="49974" y="1016"/>
                  </a:lnTo>
                  <a:lnTo>
                    <a:pt x="44919" y="0"/>
                  </a:lnTo>
                  <a:lnTo>
                    <a:pt x="34391" y="0"/>
                  </a:lnTo>
                  <a:lnTo>
                    <a:pt x="1003" y="29349"/>
                  </a:lnTo>
                  <a:lnTo>
                    <a:pt x="0" y="34404"/>
                  </a:lnTo>
                  <a:lnTo>
                    <a:pt x="0" y="39662"/>
                  </a:lnTo>
                  <a:lnTo>
                    <a:pt x="0" y="44919"/>
                  </a:lnTo>
                  <a:lnTo>
                    <a:pt x="29337" y="78308"/>
                  </a:lnTo>
                  <a:lnTo>
                    <a:pt x="34391" y="79324"/>
                  </a:lnTo>
                  <a:lnTo>
                    <a:pt x="44919" y="79324"/>
                  </a:lnTo>
                  <a:lnTo>
                    <a:pt x="78308" y="49974"/>
                  </a:lnTo>
                  <a:lnTo>
                    <a:pt x="79311" y="44919"/>
                  </a:lnTo>
                  <a:lnTo>
                    <a:pt x="79311" y="34404"/>
                  </a:lnTo>
                  <a:close/>
                </a:path>
                <a:path w="3413759" h="86360">
                  <a:moveTo>
                    <a:pt x="357136" y="36563"/>
                  </a:moveTo>
                  <a:lnTo>
                    <a:pt x="327799" y="3175"/>
                  </a:lnTo>
                  <a:lnTo>
                    <a:pt x="322732" y="2171"/>
                  </a:lnTo>
                  <a:lnTo>
                    <a:pt x="312216" y="2171"/>
                  </a:lnTo>
                  <a:lnTo>
                    <a:pt x="278828" y="31508"/>
                  </a:lnTo>
                  <a:lnTo>
                    <a:pt x="277825" y="36563"/>
                  </a:lnTo>
                  <a:lnTo>
                    <a:pt x="277825" y="41833"/>
                  </a:lnTo>
                  <a:lnTo>
                    <a:pt x="277825" y="47091"/>
                  </a:lnTo>
                  <a:lnTo>
                    <a:pt x="307162" y="80479"/>
                  </a:lnTo>
                  <a:lnTo>
                    <a:pt x="312216" y="81483"/>
                  </a:lnTo>
                  <a:lnTo>
                    <a:pt x="322732" y="81483"/>
                  </a:lnTo>
                  <a:lnTo>
                    <a:pt x="356133" y="52146"/>
                  </a:lnTo>
                  <a:lnTo>
                    <a:pt x="357136" y="47091"/>
                  </a:lnTo>
                  <a:lnTo>
                    <a:pt x="357136" y="36563"/>
                  </a:lnTo>
                  <a:close/>
                </a:path>
                <a:path w="3413759" h="86360">
                  <a:moveTo>
                    <a:pt x="634961" y="36906"/>
                  </a:moveTo>
                  <a:lnTo>
                    <a:pt x="605624" y="3505"/>
                  </a:lnTo>
                  <a:lnTo>
                    <a:pt x="600557" y="2501"/>
                  </a:lnTo>
                  <a:lnTo>
                    <a:pt x="590042" y="2501"/>
                  </a:lnTo>
                  <a:lnTo>
                    <a:pt x="556653" y="31838"/>
                  </a:lnTo>
                  <a:lnTo>
                    <a:pt x="555650" y="36906"/>
                  </a:lnTo>
                  <a:lnTo>
                    <a:pt x="555650" y="42164"/>
                  </a:lnTo>
                  <a:lnTo>
                    <a:pt x="555650" y="47421"/>
                  </a:lnTo>
                  <a:lnTo>
                    <a:pt x="584987" y="80810"/>
                  </a:lnTo>
                  <a:lnTo>
                    <a:pt x="590042" y="81813"/>
                  </a:lnTo>
                  <a:lnTo>
                    <a:pt x="600557" y="81813"/>
                  </a:lnTo>
                  <a:lnTo>
                    <a:pt x="633958" y="52476"/>
                  </a:lnTo>
                  <a:lnTo>
                    <a:pt x="634961" y="47421"/>
                  </a:lnTo>
                  <a:lnTo>
                    <a:pt x="634961" y="36906"/>
                  </a:lnTo>
                  <a:close/>
                </a:path>
                <a:path w="3413759" h="86360">
                  <a:moveTo>
                    <a:pt x="912787" y="38950"/>
                  </a:moveTo>
                  <a:lnTo>
                    <a:pt x="883437" y="5549"/>
                  </a:lnTo>
                  <a:lnTo>
                    <a:pt x="878382" y="4546"/>
                  </a:lnTo>
                  <a:lnTo>
                    <a:pt x="867867" y="4546"/>
                  </a:lnTo>
                  <a:lnTo>
                    <a:pt x="834478" y="33883"/>
                  </a:lnTo>
                  <a:lnTo>
                    <a:pt x="833475" y="38950"/>
                  </a:lnTo>
                  <a:lnTo>
                    <a:pt x="833475" y="44208"/>
                  </a:lnTo>
                  <a:lnTo>
                    <a:pt x="833475" y="49466"/>
                  </a:lnTo>
                  <a:lnTo>
                    <a:pt x="862812" y="82854"/>
                  </a:lnTo>
                  <a:lnTo>
                    <a:pt x="867867" y="83858"/>
                  </a:lnTo>
                  <a:lnTo>
                    <a:pt x="878382" y="83858"/>
                  </a:lnTo>
                  <a:lnTo>
                    <a:pt x="911771" y="54521"/>
                  </a:lnTo>
                  <a:lnTo>
                    <a:pt x="912787" y="49466"/>
                  </a:lnTo>
                  <a:lnTo>
                    <a:pt x="912787" y="38950"/>
                  </a:lnTo>
                  <a:close/>
                </a:path>
                <a:path w="3413759" h="86360">
                  <a:moveTo>
                    <a:pt x="1190599" y="39814"/>
                  </a:moveTo>
                  <a:lnTo>
                    <a:pt x="1161262" y="6426"/>
                  </a:lnTo>
                  <a:lnTo>
                    <a:pt x="1156208" y="5410"/>
                  </a:lnTo>
                  <a:lnTo>
                    <a:pt x="1145692" y="5410"/>
                  </a:lnTo>
                  <a:lnTo>
                    <a:pt x="1112304" y="34759"/>
                  </a:lnTo>
                  <a:lnTo>
                    <a:pt x="1111288" y="39814"/>
                  </a:lnTo>
                  <a:lnTo>
                    <a:pt x="1111288" y="45072"/>
                  </a:lnTo>
                  <a:lnTo>
                    <a:pt x="1111288" y="50330"/>
                  </a:lnTo>
                  <a:lnTo>
                    <a:pt x="1140625" y="83718"/>
                  </a:lnTo>
                  <a:lnTo>
                    <a:pt x="1145692" y="84734"/>
                  </a:lnTo>
                  <a:lnTo>
                    <a:pt x="1156208" y="84734"/>
                  </a:lnTo>
                  <a:lnTo>
                    <a:pt x="1189596" y="55384"/>
                  </a:lnTo>
                  <a:lnTo>
                    <a:pt x="1190599" y="50330"/>
                  </a:lnTo>
                  <a:lnTo>
                    <a:pt x="1190599" y="39814"/>
                  </a:lnTo>
                  <a:close/>
                </a:path>
                <a:path w="3413759" h="86360">
                  <a:moveTo>
                    <a:pt x="1468424" y="40576"/>
                  </a:moveTo>
                  <a:lnTo>
                    <a:pt x="1439087" y="7188"/>
                  </a:lnTo>
                  <a:lnTo>
                    <a:pt x="1434033" y="6172"/>
                  </a:lnTo>
                  <a:lnTo>
                    <a:pt x="1423517" y="6172"/>
                  </a:lnTo>
                  <a:lnTo>
                    <a:pt x="1390116" y="35521"/>
                  </a:lnTo>
                  <a:lnTo>
                    <a:pt x="1389113" y="40576"/>
                  </a:lnTo>
                  <a:lnTo>
                    <a:pt x="1389113" y="45834"/>
                  </a:lnTo>
                  <a:lnTo>
                    <a:pt x="1389113" y="51092"/>
                  </a:lnTo>
                  <a:lnTo>
                    <a:pt x="1418450" y="84480"/>
                  </a:lnTo>
                  <a:lnTo>
                    <a:pt x="1423517" y="85483"/>
                  </a:lnTo>
                  <a:lnTo>
                    <a:pt x="1434033" y="85483"/>
                  </a:lnTo>
                  <a:lnTo>
                    <a:pt x="1467421" y="56146"/>
                  </a:lnTo>
                  <a:lnTo>
                    <a:pt x="1468424" y="51092"/>
                  </a:lnTo>
                  <a:lnTo>
                    <a:pt x="1468424" y="40576"/>
                  </a:lnTo>
                  <a:close/>
                </a:path>
                <a:path w="3413759" h="86360">
                  <a:moveTo>
                    <a:pt x="1746250" y="40690"/>
                  </a:moveTo>
                  <a:lnTo>
                    <a:pt x="1716913" y="7289"/>
                  </a:lnTo>
                  <a:lnTo>
                    <a:pt x="1711858" y="6286"/>
                  </a:lnTo>
                  <a:lnTo>
                    <a:pt x="1701330" y="6286"/>
                  </a:lnTo>
                  <a:lnTo>
                    <a:pt x="1667941" y="35623"/>
                  </a:lnTo>
                  <a:lnTo>
                    <a:pt x="1666938" y="40690"/>
                  </a:lnTo>
                  <a:lnTo>
                    <a:pt x="1666938" y="45948"/>
                  </a:lnTo>
                  <a:lnTo>
                    <a:pt x="1666938" y="51206"/>
                  </a:lnTo>
                  <a:lnTo>
                    <a:pt x="1696275" y="84594"/>
                  </a:lnTo>
                  <a:lnTo>
                    <a:pt x="1701330" y="85598"/>
                  </a:lnTo>
                  <a:lnTo>
                    <a:pt x="1711858" y="85598"/>
                  </a:lnTo>
                  <a:lnTo>
                    <a:pt x="1745246" y="56261"/>
                  </a:lnTo>
                  <a:lnTo>
                    <a:pt x="1746250" y="51206"/>
                  </a:lnTo>
                  <a:lnTo>
                    <a:pt x="1746250" y="40690"/>
                  </a:lnTo>
                  <a:close/>
                </a:path>
                <a:path w="3413759" h="86360">
                  <a:moveTo>
                    <a:pt x="2024075" y="40932"/>
                  </a:moveTo>
                  <a:lnTo>
                    <a:pt x="1994738" y="7531"/>
                  </a:lnTo>
                  <a:lnTo>
                    <a:pt x="1989670" y="6527"/>
                  </a:lnTo>
                  <a:lnTo>
                    <a:pt x="1979155" y="6527"/>
                  </a:lnTo>
                  <a:lnTo>
                    <a:pt x="1945767" y="35864"/>
                  </a:lnTo>
                  <a:lnTo>
                    <a:pt x="1944763" y="40932"/>
                  </a:lnTo>
                  <a:lnTo>
                    <a:pt x="1944763" y="46189"/>
                  </a:lnTo>
                  <a:lnTo>
                    <a:pt x="1944763" y="51447"/>
                  </a:lnTo>
                  <a:lnTo>
                    <a:pt x="1974100" y="84836"/>
                  </a:lnTo>
                  <a:lnTo>
                    <a:pt x="1979155" y="85839"/>
                  </a:lnTo>
                  <a:lnTo>
                    <a:pt x="1989670" y="85839"/>
                  </a:lnTo>
                  <a:lnTo>
                    <a:pt x="2023071" y="56502"/>
                  </a:lnTo>
                  <a:lnTo>
                    <a:pt x="2024075" y="51447"/>
                  </a:lnTo>
                  <a:lnTo>
                    <a:pt x="2024075" y="40932"/>
                  </a:lnTo>
                  <a:close/>
                </a:path>
                <a:path w="3413759" h="86360">
                  <a:moveTo>
                    <a:pt x="2301900" y="40995"/>
                  </a:moveTo>
                  <a:lnTo>
                    <a:pt x="2272563" y="7607"/>
                  </a:lnTo>
                  <a:lnTo>
                    <a:pt x="2267496" y="6604"/>
                  </a:lnTo>
                  <a:lnTo>
                    <a:pt x="2256980" y="6604"/>
                  </a:lnTo>
                  <a:lnTo>
                    <a:pt x="2223592" y="35941"/>
                  </a:lnTo>
                  <a:lnTo>
                    <a:pt x="2222589" y="40995"/>
                  </a:lnTo>
                  <a:lnTo>
                    <a:pt x="2222589" y="46253"/>
                  </a:lnTo>
                  <a:lnTo>
                    <a:pt x="2222589" y="51511"/>
                  </a:lnTo>
                  <a:lnTo>
                    <a:pt x="2251926" y="84912"/>
                  </a:lnTo>
                  <a:lnTo>
                    <a:pt x="2256980" y="85915"/>
                  </a:lnTo>
                  <a:lnTo>
                    <a:pt x="2267496" y="85915"/>
                  </a:lnTo>
                  <a:lnTo>
                    <a:pt x="2300897" y="56578"/>
                  </a:lnTo>
                  <a:lnTo>
                    <a:pt x="2301900" y="51511"/>
                  </a:lnTo>
                  <a:lnTo>
                    <a:pt x="2301900" y="40995"/>
                  </a:lnTo>
                  <a:close/>
                </a:path>
                <a:path w="3413759" h="86360">
                  <a:moveTo>
                    <a:pt x="2579725" y="41059"/>
                  </a:moveTo>
                  <a:lnTo>
                    <a:pt x="2550376" y="7670"/>
                  </a:lnTo>
                  <a:lnTo>
                    <a:pt x="2545321" y="6667"/>
                  </a:lnTo>
                  <a:lnTo>
                    <a:pt x="2534805" y="6667"/>
                  </a:lnTo>
                  <a:lnTo>
                    <a:pt x="2501417" y="36004"/>
                  </a:lnTo>
                  <a:lnTo>
                    <a:pt x="2500401" y="41059"/>
                  </a:lnTo>
                  <a:lnTo>
                    <a:pt x="2500401" y="46316"/>
                  </a:lnTo>
                  <a:lnTo>
                    <a:pt x="2500401" y="51574"/>
                  </a:lnTo>
                  <a:lnTo>
                    <a:pt x="2529751" y="84975"/>
                  </a:lnTo>
                  <a:lnTo>
                    <a:pt x="2534805" y="85979"/>
                  </a:lnTo>
                  <a:lnTo>
                    <a:pt x="2545321" y="85979"/>
                  </a:lnTo>
                  <a:lnTo>
                    <a:pt x="2578709" y="56642"/>
                  </a:lnTo>
                  <a:lnTo>
                    <a:pt x="2579725" y="51574"/>
                  </a:lnTo>
                  <a:lnTo>
                    <a:pt x="2579725" y="41059"/>
                  </a:lnTo>
                  <a:close/>
                </a:path>
                <a:path w="3413759" h="86360">
                  <a:moveTo>
                    <a:pt x="2857538" y="41122"/>
                  </a:moveTo>
                  <a:lnTo>
                    <a:pt x="2828201" y="7721"/>
                  </a:lnTo>
                  <a:lnTo>
                    <a:pt x="2823146" y="6718"/>
                  </a:lnTo>
                  <a:lnTo>
                    <a:pt x="2812631" y="6718"/>
                  </a:lnTo>
                  <a:lnTo>
                    <a:pt x="2779242" y="36055"/>
                  </a:lnTo>
                  <a:lnTo>
                    <a:pt x="2778226" y="41122"/>
                  </a:lnTo>
                  <a:lnTo>
                    <a:pt x="2778226" y="46380"/>
                  </a:lnTo>
                  <a:lnTo>
                    <a:pt x="2778226" y="51638"/>
                  </a:lnTo>
                  <a:lnTo>
                    <a:pt x="2807563" y="85026"/>
                  </a:lnTo>
                  <a:lnTo>
                    <a:pt x="2812631" y="86029"/>
                  </a:lnTo>
                  <a:lnTo>
                    <a:pt x="2823146" y="86029"/>
                  </a:lnTo>
                  <a:lnTo>
                    <a:pt x="2856534" y="56692"/>
                  </a:lnTo>
                  <a:lnTo>
                    <a:pt x="2857538" y="51638"/>
                  </a:lnTo>
                  <a:lnTo>
                    <a:pt x="2857538" y="41122"/>
                  </a:lnTo>
                  <a:close/>
                </a:path>
                <a:path w="3413759" h="86360">
                  <a:moveTo>
                    <a:pt x="3135363" y="41122"/>
                  </a:moveTo>
                  <a:lnTo>
                    <a:pt x="3106026" y="7734"/>
                  </a:lnTo>
                  <a:lnTo>
                    <a:pt x="3100971" y="6731"/>
                  </a:lnTo>
                  <a:lnTo>
                    <a:pt x="3090456" y="6731"/>
                  </a:lnTo>
                  <a:lnTo>
                    <a:pt x="3057055" y="36068"/>
                  </a:lnTo>
                  <a:lnTo>
                    <a:pt x="3056051" y="41122"/>
                  </a:lnTo>
                  <a:lnTo>
                    <a:pt x="3056051" y="46380"/>
                  </a:lnTo>
                  <a:lnTo>
                    <a:pt x="3056051" y="51638"/>
                  </a:lnTo>
                  <a:lnTo>
                    <a:pt x="3085388" y="85039"/>
                  </a:lnTo>
                  <a:lnTo>
                    <a:pt x="3090456" y="86042"/>
                  </a:lnTo>
                  <a:lnTo>
                    <a:pt x="3100971" y="86042"/>
                  </a:lnTo>
                  <a:lnTo>
                    <a:pt x="3134360" y="56705"/>
                  </a:lnTo>
                  <a:lnTo>
                    <a:pt x="3135363" y="51638"/>
                  </a:lnTo>
                  <a:lnTo>
                    <a:pt x="3135363" y="41122"/>
                  </a:lnTo>
                  <a:close/>
                </a:path>
                <a:path w="3413759" h="86360">
                  <a:moveTo>
                    <a:pt x="3413188" y="41122"/>
                  </a:moveTo>
                  <a:lnTo>
                    <a:pt x="3383851" y="7734"/>
                  </a:lnTo>
                  <a:lnTo>
                    <a:pt x="3378797" y="6731"/>
                  </a:lnTo>
                  <a:lnTo>
                    <a:pt x="3368268" y="6731"/>
                  </a:lnTo>
                  <a:lnTo>
                    <a:pt x="3334880" y="36068"/>
                  </a:lnTo>
                  <a:lnTo>
                    <a:pt x="3333877" y="41122"/>
                  </a:lnTo>
                  <a:lnTo>
                    <a:pt x="3333877" y="46393"/>
                  </a:lnTo>
                  <a:lnTo>
                    <a:pt x="3333877" y="51650"/>
                  </a:lnTo>
                  <a:lnTo>
                    <a:pt x="3363214" y="85039"/>
                  </a:lnTo>
                  <a:lnTo>
                    <a:pt x="3368268" y="86042"/>
                  </a:lnTo>
                  <a:lnTo>
                    <a:pt x="3378797" y="86042"/>
                  </a:lnTo>
                  <a:lnTo>
                    <a:pt x="3412185" y="56705"/>
                  </a:lnTo>
                  <a:lnTo>
                    <a:pt x="3413188" y="51650"/>
                  </a:lnTo>
                  <a:lnTo>
                    <a:pt x="3413188" y="41122"/>
                  </a:lnTo>
                  <a:close/>
                </a:path>
              </a:pathLst>
            </a:custGeom>
            <a:solidFill>
              <a:srgbClr val="118CFF"/>
            </a:solidFill>
          </p:spPr>
          <p:txBody>
            <a:bodyPr wrap="square" lIns="0" tIns="0" rIns="0" bIns="0" rtlCol="0"/>
            <a:lstStyle/>
            <a:p>
              <a:endParaRPr/>
            </a:p>
          </p:txBody>
        </p:sp>
        <p:pic>
          <p:nvPicPr>
            <p:cNvPr id="79" name="object 79"/>
            <p:cNvPicPr/>
            <p:nvPr/>
          </p:nvPicPr>
          <p:blipFill>
            <a:blip r:embed="rId6" cstate="print"/>
            <a:stretch>
              <a:fillRect/>
            </a:stretch>
          </p:blipFill>
          <p:spPr>
            <a:xfrm>
              <a:off x="1040538" y="2209131"/>
              <a:ext cx="79312" cy="79312"/>
            </a:xfrm>
            <a:prstGeom prst="rect">
              <a:avLst/>
            </a:prstGeom>
          </p:spPr>
        </p:pic>
        <p:pic>
          <p:nvPicPr>
            <p:cNvPr id="80" name="object 80"/>
            <p:cNvPicPr/>
            <p:nvPr/>
          </p:nvPicPr>
          <p:blipFill>
            <a:blip r:embed="rId7" cstate="print"/>
            <a:stretch>
              <a:fillRect/>
            </a:stretch>
          </p:blipFill>
          <p:spPr>
            <a:xfrm>
              <a:off x="1318361" y="2295500"/>
              <a:ext cx="79312" cy="79312"/>
            </a:xfrm>
            <a:prstGeom prst="rect">
              <a:avLst/>
            </a:prstGeom>
          </p:spPr>
        </p:pic>
        <p:pic>
          <p:nvPicPr>
            <p:cNvPr id="81" name="object 81"/>
            <p:cNvPicPr/>
            <p:nvPr/>
          </p:nvPicPr>
          <p:blipFill>
            <a:blip r:embed="rId6" cstate="print"/>
            <a:stretch>
              <a:fillRect/>
            </a:stretch>
          </p:blipFill>
          <p:spPr>
            <a:xfrm>
              <a:off x="1596184" y="2064020"/>
              <a:ext cx="79312" cy="79312"/>
            </a:xfrm>
            <a:prstGeom prst="rect">
              <a:avLst/>
            </a:prstGeom>
          </p:spPr>
        </p:pic>
        <p:pic>
          <p:nvPicPr>
            <p:cNvPr id="82" name="object 82"/>
            <p:cNvPicPr/>
            <p:nvPr/>
          </p:nvPicPr>
          <p:blipFill>
            <a:blip r:embed="rId6" cstate="print"/>
            <a:stretch>
              <a:fillRect/>
            </a:stretch>
          </p:blipFill>
          <p:spPr>
            <a:xfrm>
              <a:off x="1874007" y="2254028"/>
              <a:ext cx="79312" cy="79312"/>
            </a:xfrm>
            <a:prstGeom prst="rect">
              <a:avLst/>
            </a:prstGeom>
          </p:spPr>
        </p:pic>
        <p:pic>
          <p:nvPicPr>
            <p:cNvPr id="83" name="object 83"/>
            <p:cNvPicPr/>
            <p:nvPr/>
          </p:nvPicPr>
          <p:blipFill>
            <a:blip r:embed="rId8" cstate="print"/>
            <a:stretch>
              <a:fillRect/>
            </a:stretch>
          </p:blipFill>
          <p:spPr>
            <a:xfrm>
              <a:off x="2151830" y="1527543"/>
              <a:ext cx="79312" cy="79312"/>
            </a:xfrm>
            <a:prstGeom prst="rect">
              <a:avLst/>
            </a:prstGeom>
          </p:spPr>
        </p:pic>
        <p:pic>
          <p:nvPicPr>
            <p:cNvPr id="84" name="object 84"/>
            <p:cNvPicPr/>
            <p:nvPr/>
          </p:nvPicPr>
          <p:blipFill>
            <a:blip r:embed="rId6" cstate="print"/>
            <a:stretch>
              <a:fillRect/>
            </a:stretch>
          </p:blipFill>
          <p:spPr>
            <a:xfrm>
              <a:off x="2429653" y="2658289"/>
              <a:ext cx="79312" cy="79312"/>
            </a:xfrm>
            <a:prstGeom prst="rect">
              <a:avLst/>
            </a:prstGeom>
          </p:spPr>
        </p:pic>
        <p:pic>
          <p:nvPicPr>
            <p:cNvPr id="85" name="object 85"/>
            <p:cNvPicPr/>
            <p:nvPr/>
          </p:nvPicPr>
          <p:blipFill>
            <a:blip r:embed="rId7" cstate="print"/>
            <a:stretch>
              <a:fillRect/>
            </a:stretch>
          </p:blipFill>
          <p:spPr>
            <a:xfrm>
              <a:off x="2985299" y="2209221"/>
              <a:ext cx="79312" cy="79312"/>
            </a:xfrm>
            <a:prstGeom prst="rect">
              <a:avLst/>
            </a:prstGeom>
          </p:spPr>
        </p:pic>
        <p:pic>
          <p:nvPicPr>
            <p:cNvPr id="86" name="object 86"/>
            <p:cNvPicPr/>
            <p:nvPr/>
          </p:nvPicPr>
          <p:blipFill>
            <a:blip r:embed="rId9" cstate="print"/>
            <a:stretch>
              <a:fillRect/>
            </a:stretch>
          </p:blipFill>
          <p:spPr>
            <a:xfrm>
              <a:off x="2707476" y="2232818"/>
              <a:ext cx="79312" cy="79312"/>
            </a:xfrm>
            <a:prstGeom prst="rect">
              <a:avLst/>
            </a:prstGeom>
          </p:spPr>
        </p:pic>
        <p:pic>
          <p:nvPicPr>
            <p:cNvPr id="87" name="object 87"/>
            <p:cNvPicPr/>
            <p:nvPr/>
          </p:nvPicPr>
          <p:blipFill>
            <a:blip r:embed="rId7" cstate="print"/>
            <a:stretch>
              <a:fillRect/>
            </a:stretch>
          </p:blipFill>
          <p:spPr>
            <a:xfrm>
              <a:off x="3540945" y="2366292"/>
              <a:ext cx="79312" cy="79312"/>
            </a:xfrm>
            <a:prstGeom prst="rect">
              <a:avLst/>
            </a:prstGeom>
          </p:spPr>
        </p:pic>
        <p:pic>
          <p:nvPicPr>
            <p:cNvPr id="88" name="object 88"/>
            <p:cNvPicPr/>
            <p:nvPr/>
          </p:nvPicPr>
          <p:blipFill>
            <a:blip r:embed="rId9" cstate="print"/>
            <a:stretch>
              <a:fillRect/>
            </a:stretch>
          </p:blipFill>
          <p:spPr>
            <a:xfrm>
              <a:off x="3263122" y="2551305"/>
              <a:ext cx="79312" cy="79312"/>
            </a:xfrm>
            <a:prstGeom prst="rect">
              <a:avLst/>
            </a:prstGeom>
          </p:spPr>
        </p:pic>
        <p:pic>
          <p:nvPicPr>
            <p:cNvPr id="89" name="object 89"/>
            <p:cNvPicPr/>
            <p:nvPr/>
          </p:nvPicPr>
          <p:blipFill>
            <a:blip r:embed="rId8" cstate="print"/>
            <a:stretch>
              <a:fillRect/>
            </a:stretch>
          </p:blipFill>
          <p:spPr>
            <a:xfrm>
              <a:off x="3818768" y="2789780"/>
              <a:ext cx="79312" cy="79312"/>
            </a:xfrm>
            <a:prstGeom prst="rect">
              <a:avLst/>
            </a:prstGeom>
          </p:spPr>
        </p:pic>
        <p:pic>
          <p:nvPicPr>
            <p:cNvPr id="90" name="object 90"/>
            <p:cNvPicPr/>
            <p:nvPr/>
          </p:nvPicPr>
          <p:blipFill>
            <a:blip r:embed="rId9" cstate="print"/>
            <a:stretch>
              <a:fillRect/>
            </a:stretch>
          </p:blipFill>
          <p:spPr>
            <a:xfrm>
              <a:off x="4096591" y="2784988"/>
              <a:ext cx="79312" cy="79312"/>
            </a:xfrm>
            <a:prstGeom prst="rect">
              <a:avLst/>
            </a:prstGeom>
          </p:spPr>
        </p:pic>
        <p:pic>
          <p:nvPicPr>
            <p:cNvPr id="91" name="object 91"/>
            <p:cNvPicPr/>
            <p:nvPr/>
          </p:nvPicPr>
          <p:blipFill>
            <a:blip r:embed="rId8" cstate="print"/>
            <a:stretch>
              <a:fillRect/>
            </a:stretch>
          </p:blipFill>
          <p:spPr>
            <a:xfrm>
              <a:off x="4374414" y="2465660"/>
              <a:ext cx="79312" cy="79312"/>
            </a:xfrm>
            <a:prstGeom prst="rect">
              <a:avLst/>
            </a:prstGeom>
          </p:spPr>
        </p:pic>
        <p:pic>
          <p:nvPicPr>
            <p:cNvPr id="92" name="object 92"/>
            <p:cNvPicPr/>
            <p:nvPr/>
          </p:nvPicPr>
          <p:blipFill>
            <a:blip r:embed="rId6" cstate="print"/>
            <a:stretch>
              <a:fillRect/>
            </a:stretch>
          </p:blipFill>
          <p:spPr>
            <a:xfrm>
              <a:off x="4652237" y="2671061"/>
              <a:ext cx="79312" cy="79312"/>
            </a:xfrm>
            <a:prstGeom prst="rect">
              <a:avLst/>
            </a:prstGeom>
          </p:spPr>
        </p:pic>
        <p:sp>
          <p:nvSpPr>
            <p:cNvPr id="93" name="object 93"/>
            <p:cNvSpPr/>
            <p:nvPr/>
          </p:nvSpPr>
          <p:spPr>
            <a:xfrm>
              <a:off x="4930060" y="2900457"/>
              <a:ext cx="79375" cy="79375"/>
            </a:xfrm>
            <a:custGeom>
              <a:avLst/>
              <a:gdLst/>
              <a:ahLst/>
              <a:cxnLst/>
              <a:rect l="l" t="t" r="r" b="b"/>
              <a:pathLst>
                <a:path w="79375" h="79375">
                  <a:moveTo>
                    <a:pt x="44915" y="79312"/>
                  </a:moveTo>
                  <a:lnTo>
                    <a:pt x="34397" y="79312"/>
                  </a:lnTo>
                  <a:lnTo>
                    <a:pt x="29339" y="78306"/>
                  </a:lnTo>
                  <a:lnTo>
                    <a:pt x="1006" y="49973"/>
                  </a:lnTo>
                  <a:lnTo>
                    <a:pt x="0" y="39656"/>
                  </a:lnTo>
                  <a:lnTo>
                    <a:pt x="0" y="34397"/>
                  </a:lnTo>
                  <a:lnTo>
                    <a:pt x="29339" y="1006"/>
                  </a:lnTo>
                  <a:lnTo>
                    <a:pt x="34397" y="0"/>
                  </a:lnTo>
                  <a:lnTo>
                    <a:pt x="44915" y="0"/>
                  </a:lnTo>
                  <a:lnTo>
                    <a:pt x="78306" y="29339"/>
                  </a:lnTo>
                  <a:lnTo>
                    <a:pt x="79312" y="34397"/>
                  </a:lnTo>
                  <a:lnTo>
                    <a:pt x="79312" y="44915"/>
                  </a:lnTo>
                  <a:lnTo>
                    <a:pt x="49973" y="78306"/>
                  </a:lnTo>
                  <a:lnTo>
                    <a:pt x="44915" y="79312"/>
                  </a:lnTo>
                  <a:close/>
                </a:path>
              </a:pathLst>
            </a:custGeom>
            <a:solidFill>
              <a:srgbClr val="12239D"/>
            </a:solidFill>
          </p:spPr>
          <p:txBody>
            <a:bodyPr wrap="square" lIns="0" tIns="0" rIns="0" bIns="0" rtlCol="0"/>
            <a:lstStyle/>
            <a:p>
              <a:endParaRPr/>
            </a:p>
          </p:txBody>
        </p:sp>
        <p:pic>
          <p:nvPicPr>
            <p:cNvPr id="94" name="object 94"/>
            <p:cNvPicPr/>
            <p:nvPr/>
          </p:nvPicPr>
          <p:blipFill>
            <a:blip r:embed="rId7" cstate="print"/>
            <a:stretch>
              <a:fillRect/>
            </a:stretch>
          </p:blipFill>
          <p:spPr>
            <a:xfrm>
              <a:off x="5207883" y="2761698"/>
              <a:ext cx="79312" cy="79312"/>
            </a:xfrm>
            <a:prstGeom prst="rect">
              <a:avLst/>
            </a:prstGeom>
          </p:spPr>
        </p:pic>
        <p:pic>
          <p:nvPicPr>
            <p:cNvPr id="95" name="object 95"/>
            <p:cNvPicPr/>
            <p:nvPr/>
          </p:nvPicPr>
          <p:blipFill>
            <a:blip r:embed="rId6" cstate="print"/>
            <a:stretch>
              <a:fillRect/>
            </a:stretch>
          </p:blipFill>
          <p:spPr>
            <a:xfrm>
              <a:off x="5485706" y="2853804"/>
              <a:ext cx="79312" cy="79312"/>
            </a:xfrm>
            <a:prstGeom prst="rect">
              <a:avLst/>
            </a:prstGeom>
          </p:spPr>
        </p:pic>
        <p:sp>
          <p:nvSpPr>
            <p:cNvPr id="96" name="object 96"/>
            <p:cNvSpPr/>
            <p:nvPr/>
          </p:nvSpPr>
          <p:spPr>
            <a:xfrm>
              <a:off x="5763527" y="2928708"/>
              <a:ext cx="635000" cy="92075"/>
            </a:xfrm>
            <a:custGeom>
              <a:avLst/>
              <a:gdLst/>
              <a:ahLst/>
              <a:cxnLst/>
              <a:rect l="l" t="t" r="r" b="b"/>
              <a:pathLst>
                <a:path w="635000" h="92075">
                  <a:moveTo>
                    <a:pt x="79311" y="34391"/>
                  </a:moveTo>
                  <a:lnTo>
                    <a:pt x="49974" y="1003"/>
                  </a:lnTo>
                  <a:lnTo>
                    <a:pt x="44907" y="0"/>
                  </a:lnTo>
                  <a:lnTo>
                    <a:pt x="34391" y="0"/>
                  </a:lnTo>
                  <a:lnTo>
                    <a:pt x="1003" y="29337"/>
                  </a:lnTo>
                  <a:lnTo>
                    <a:pt x="0" y="34391"/>
                  </a:lnTo>
                  <a:lnTo>
                    <a:pt x="0" y="39649"/>
                  </a:lnTo>
                  <a:lnTo>
                    <a:pt x="0" y="44919"/>
                  </a:lnTo>
                  <a:lnTo>
                    <a:pt x="29337" y="78308"/>
                  </a:lnTo>
                  <a:lnTo>
                    <a:pt x="34391" y="79311"/>
                  </a:lnTo>
                  <a:lnTo>
                    <a:pt x="44907" y="79311"/>
                  </a:lnTo>
                  <a:lnTo>
                    <a:pt x="78308" y="49974"/>
                  </a:lnTo>
                  <a:lnTo>
                    <a:pt x="79311" y="44919"/>
                  </a:lnTo>
                  <a:lnTo>
                    <a:pt x="79311" y="34391"/>
                  </a:lnTo>
                  <a:close/>
                </a:path>
                <a:path w="635000" h="92075">
                  <a:moveTo>
                    <a:pt x="357136" y="44983"/>
                  </a:moveTo>
                  <a:lnTo>
                    <a:pt x="327799" y="11595"/>
                  </a:lnTo>
                  <a:lnTo>
                    <a:pt x="322732" y="10591"/>
                  </a:lnTo>
                  <a:lnTo>
                    <a:pt x="312216" y="10591"/>
                  </a:lnTo>
                  <a:lnTo>
                    <a:pt x="278828" y="39928"/>
                  </a:lnTo>
                  <a:lnTo>
                    <a:pt x="277825" y="44983"/>
                  </a:lnTo>
                  <a:lnTo>
                    <a:pt x="277825" y="50253"/>
                  </a:lnTo>
                  <a:lnTo>
                    <a:pt x="277825" y="55511"/>
                  </a:lnTo>
                  <a:lnTo>
                    <a:pt x="307162" y="88900"/>
                  </a:lnTo>
                  <a:lnTo>
                    <a:pt x="312216" y="89903"/>
                  </a:lnTo>
                  <a:lnTo>
                    <a:pt x="322732" y="89903"/>
                  </a:lnTo>
                  <a:lnTo>
                    <a:pt x="356120" y="60566"/>
                  </a:lnTo>
                  <a:lnTo>
                    <a:pt x="357136" y="55511"/>
                  </a:lnTo>
                  <a:lnTo>
                    <a:pt x="357136" y="44983"/>
                  </a:lnTo>
                  <a:close/>
                </a:path>
                <a:path w="635000" h="92075">
                  <a:moveTo>
                    <a:pt x="634949" y="46901"/>
                  </a:moveTo>
                  <a:lnTo>
                    <a:pt x="605612" y="13512"/>
                  </a:lnTo>
                  <a:lnTo>
                    <a:pt x="600557" y="12496"/>
                  </a:lnTo>
                  <a:lnTo>
                    <a:pt x="590042" y="12496"/>
                  </a:lnTo>
                  <a:lnTo>
                    <a:pt x="556653" y="41846"/>
                  </a:lnTo>
                  <a:lnTo>
                    <a:pt x="555637" y="46901"/>
                  </a:lnTo>
                  <a:lnTo>
                    <a:pt x="555637" y="52158"/>
                  </a:lnTo>
                  <a:lnTo>
                    <a:pt x="555637" y="57416"/>
                  </a:lnTo>
                  <a:lnTo>
                    <a:pt x="584987" y="90805"/>
                  </a:lnTo>
                  <a:lnTo>
                    <a:pt x="590042" y="91821"/>
                  </a:lnTo>
                  <a:lnTo>
                    <a:pt x="600557" y="91821"/>
                  </a:lnTo>
                  <a:lnTo>
                    <a:pt x="633945" y="62471"/>
                  </a:lnTo>
                  <a:lnTo>
                    <a:pt x="634949" y="57416"/>
                  </a:lnTo>
                  <a:lnTo>
                    <a:pt x="634949" y="46901"/>
                  </a:lnTo>
                  <a:close/>
                </a:path>
              </a:pathLst>
            </a:custGeom>
            <a:solidFill>
              <a:srgbClr val="12239D"/>
            </a:solidFill>
          </p:spPr>
          <p:txBody>
            <a:bodyPr wrap="square" lIns="0" tIns="0" rIns="0" bIns="0" rtlCol="0"/>
            <a:lstStyle/>
            <a:p>
              <a:endParaRPr/>
            </a:p>
          </p:txBody>
        </p:sp>
        <p:pic>
          <p:nvPicPr>
            <p:cNvPr id="97" name="object 97"/>
            <p:cNvPicPr/>
            <p:nvPr/>
          </p:nvPicPr>
          <p:blipFill>
            <a:blip r:embed="rId6" cstate="print"/>
            <a:stretch>
              <a:fillRect/>
            </a:stretch>
          </p:blipFill>
          <p:spPr>
            <a:xfrm>
              <a:off x="6596998" y="2271307"/>
              <a:ext cx="79312" cy="79312"/>
            </a:xfrm>
            <a:prstGeom prst="rect">
              <a:avLst/>
            </a:prstGeom>
          </p:spPr>
        </p:pic>
        <p:sp>
          <p:nvSpPr>
            <p:cNvPr id="98" name="object 98"/>
            <p:cNvSpPr/>
            <p:nvPr/>
          </p:nvSpPr>
          <p:spPr>
            <a:xfrm>
              <a:off x="6874814" y="2980638"/>
              <a:ext cx="3413760" cy="131445"/>
            </a:xfrm>
            <a:custGeom>
              <a:avLst/>
              <a:gdLst/>
              <a:ahLst/>
              <a:cxnLst/>
              <a:rect l="l" t="t" r="r" b="b"/>
              <a:pathLst>
                <a:path w="3413759" h="131444">
                  <a:moveTo>
                    <a:pt x="79311" y="74434"/>
                  </a:moveTo>
                  <a:lnTo>
                    <a:pt x="49974" y="41046"/>
                  </a:lnTo>
                  <a:lnTo>
                    <a:pt x="44919" y="40043"/>
                  </a:lnTo>
                  <a:lnTo>
                    <a:pt x="34391" y="40043"/>
                  </a:lnTo>
                  <a:lnTo>
                    <a:pt x="1003" y="69380"/>
                  </a:lnTo>
                  <a:lnTo>
                    <a:pt x="0" y="74434"/>
                  </a:lnTo>
                  <a:lnTo>
                    <a:pt x="0" y="79692"/>
                  </a:lnTo>
                  <a:lnTo>
                    <a:pt x="0" y="84950"/>
                  </a:lnTo>
                  <a:lnTo>
                    <a:pt x="29337" y="118351"/>
                  </a:lnTo>
                  <a:lnTo>
                    <a:pt x="34391" y="119354"/>
                  </a:lnTo>
                  <a:lnTo>
                    <a:pt x="44919" y="119354"/>
                  </a:lnTo>
                  <a:lnTo>
                    <a:pt x="78308" y="90017"/>
                  </a:lnTo>
                  <a:lnTo>
                    <a:pt x="79311" y="84950"/>
                  </a:lnTo>
                  <a:lnTo>
                    <a:pt x="79311" y="74434"/>
                  </a:lnTo>
                  <a:close/>
                </a:path>
                <a:path w="3413759" h="131444">
                  <a:moveTo>
                    <a:pt x="357136" y="77597"/>
                  </a:moveTo>
                  <a:lnTo>
                    <a:pt x="327799" y="44208"/>
                  </a:lnTo>
                  <a:lnTo>
                    <a:pt x="322732" y="43192"/>
                  </a:lnTo>
                  <a:lnTo>
                    <a:pt x="312216" y="43192"/>
                  </a:lnTo>
                  <a:lnTo>
                    <a:pt x="278828" y="72542"/>
                  </a:lnTo>
                  <a:lnTo>
                    <a:pt x="277825" y="77597"/>
                  </a:lnTo>
                  <a:lnTo>
                    <a:pt x="277825" y="82854"/>
                  </a:lnTo>
                  <a:lnTo>
                    <a:pt x="277825" y="88112"/>
                  </a:lnTo>
                  <a:lnTo>
                    <a:pt x="307162" y="121500"/>
                  </a:lnTo>
                  <a:lnTo>
                    <a:pt x="312216" y="122516"/>
                  </a:lnTo>
                  <a:lnTo>
                    <a:pt x="322732" y="122516"/>
                  </a:lnTo>
                  <a:lnTo>
                    <a:pt x="356133" y="93167"/>
                  </a:lnTo>
                  <a:lnTo>
                    <a:pt x="357136" y="88112"/>
                  </a:lnTo>
                  <a:lnTo>
                    <a:pt x="357136" y="77597"/>
                  </a:lnTo>
                  <a:close/>
                </a:path>
                <a:path w="3413759" h="131444">
                  <a:moveTo>
                    <a:pt x="634961" y="34404"/>
                  </a:moveTo>
                  <a:lnTo>
                    <a:pt x="605624" y="1003"/>
                  </a:lnTo>
                  <a:lnTo>
                    <a:pt x="600557" y="0"/>
                  </a:lnTo>
                  <a:lnTo>
                    <a:pt x="590042" y="0"/>
                  </a:lnTo>
                  <a:lnTo>
                    <a:pt x="556653" y="29337"/>
                  </a:lnTo>
                  <a:lnTo>
                    <a:pt x="555650" y="34404"/>
                  </a:lnTo>
                  <a:lnTo>
                    <a:pt x="555650" y="39662"/>
                  </a:lnTo>
                  <a:lnTo>
                    <a:pt x="555650" y="44919"/>
                  </a:lnTo>
                  <a:lnTo>
                    <a:pt x="584987" y="78308"/>
                  </a:lnTo>
                  <a:lnTo>
                    <a:pt x="590042" y="79311"/>
                  </a:lnTo>
                  <a:lnTo>
                    <a:pt x="600557" y="79311"/>
                  </a:lnTo>
                  <a:lnTo>
                    <a:pt x="633958" y="49974"/>
                  </a:lnTo>
                  <a:lnTo>
                    <a:pt x="634961" y="44919"/>
                  </a:lnTo>
                  <a:lnTo>
                    <a:pt x="634961" y="34404"/>
                  </a:lnTo>
                  <a:close/>
                </a:path>
                <a:path w="3413759" h="131444">
                  <a:moveTo>
                    <a:pt x="912787" y="66306"/>
                  </a:moveTo>
                  <a:lnTo>
                    <a:pt x="883437" y="32905"/>
                  </a:lnTo>
                  <a:lnTo>
                    <a:pt x="878382" y="31902"/>
                  </a:lnTo>
                  <a:lnTo>
                    <a:pt x="867867" y="31902"/>
                  </a:lnTo>
                  <a:lnTo>
                    <a:pt x="834478" y="61239"/>
                  </a:lnTo>
                  <a:lnTo>
                    <a:pt x="833475" y="66306"/>
                  </a:lnTo>
                  <a:lnTo>
                    <a:pt x="833475" y="71564"/>
                  </a:lnTo>
                  <a:lnTo>
                    <a:pt x="833475" y="76822"/>
                  </a:lnTo>
                  <a:lnTo>
                    <a:pt x="862812" y="110210"/>
                  </a:lnTo>
                  <a:lnTo>
                    <a:pt x="867867" y="111213"/>
                  </a:lnTo>
                  <a:lnTo>
                    <a:pt x="878382" y="111213"/>
                  </a:lnTo>
                  <a:lnTo>
                    <a:pt x="911771" y="81876"/>
                  </a:lnTo>
                  <a:lnTo>
                    <a:pt x="912787" y="76822"/>
                  </a:lnTo>
                  <a:lnTo>
                    <a:pt x="912787" y="66306"/>
                  </a:lnTo>
                  <a:close/>
                </a:path>
                <a:path w="3413759" h="131444">
                  <a:moveTo>
                    <a:pt x="1190599" y="80200"/>
                  </a:moveTo>
                  <a:lnTo>
                    <a:pt x="1161262" y="46812"/>
                  </a:lnTo>
                  <a:lnTo>
                    <a:pt x="1156208" y="45808"/>
                  </a:lnTo>
                  <a:lnTo>
                    <a:pt x="1145692" y="45808"/>
                  </a:lnTo>
                  <a:lnTo>
                    <a:pt x="1112304" y="75145"/>
                  </a:lnTo>
                  <a:lnTo>
                    <a:pt x="1111288" y="80200"/>
                  </a:lnTo>
                  <a:lnTo>
                    <a:pt x="1111288" y="85458"/>
                  </a:lnTo>
                  <a:lnTo>
                    <a:pt x="1111288" y="90716"/>
                  </a:lnTo>
                  <a:lnTo>
                    <a:pt x="1140625" y="124117"/>
                  </a:lnTo>
                  <a:lnTo>
                    <a:pt x="1145692" y="125120"/>
                  </a:lnTo>
                  <a:lnTo>
                    <a:pt x="1156208" y="125120"/>
                  </a:lnTo>
                  <a:lnTo>
                    <a:pt x="1189596" y="95783"/>
                  </a:lnTo>
                  <a:lnTo>
                    <a:pt x="1190599" y="90716"/>
                  </a:lnTo>
                  <a:lnTo>
                    <a:pt x="1190599" y="80200"/>
                  </a:lnTo>
                  <a:close/>
                </a:path>
                <a:path w="3413759" h="131444">
                  <a:moveTo>
                    <a:pt x="1468424" y="78727"/>
                  </a:moveTo>
                  <a:lnTo>
                    <a:pt x="1439087" y="45339"/>
                  </a:lnTo>
                  <a:lnTo>
                    <a:pt x="1434033" y="44335"/>
                  </a:lnTo>
                  <a:lnTo>
                    <a:pt x="1423517" y="44335"/>
                  </a:lnTo>
                  <a:lnTo>
                    <a:pt x="1390116" y="73672"/>
                  </a:lnTo>
                  <a:lnTo>
                    <a:pt x="1389113" y="78727"/>
                  </a:lnTo>
                  <a:lnTo>
                    <a:pt x="1389113" y="83985"/>
                  </a:lnTo>
                  <a:lnTo>
                    <a:pt x="1389113" y="89242"/>
                  </a:lnTo>
                  <a:lnTo>
                    <a:pt x="1418450" y="122643"/>
                  </a:lnTo>
                  <a:lnTo>
                    <a:pt x="1423517" y="123647"/>
                  </a:lnTo>
                  <a:lnTo>
                    <a:pt x="1434033" y="123647"/>
                  </a:lnTo>
                  <a:lnTo>
                    <a:pt x="1467421" y="94310"/>
                  </a:lnTo>
                  <a:lnTo>
                    <a:pt x="1468424" y="89242"/>
                  </a:lnTo>
                  <a:lnTo>
                    <a:pt x="1468424" y="78727"/>
                  </a:lnTo>
                  <a:close/>
                </a:path>
                <a:path w="3413759" h="131444">
                  <a:moveTo>
                    <a:pt x="1746250" y="80619"/>
                  </a:moveTo>
                  <a:lnTo>
                    <a:pt x="1716913" y="47231"/>
                  </a:lnTo>
                  <a:lnTo>
                    <a:pt x="1711858" y="46228"/>
                  </a:lnTo>
                  <a:lnTo>
                    <a:pt x="1701330" y="46228"/>
                  </a:lnTo>
                  <a:lnTo>
                    <a:pt x="1667941" y="75565"/>
                  </a:lnTo>
                  <a:lnTo>
                    <a:pt x="1666938" y="80619"/>
                  </a:lnTo>
                  <a:lnTo>
                    <a:pt x="1666938" y="85890"/>
                  </a:lnTo>
                  <a:lnTo>
                    <a:pt x="1666938" y="91147"/>
                  </a:lnTo>
                  <a:lnTo>
                    <a:pt x="1696275" y="124536"/>
                  </a:lnTo>
                  <a:lnTo>
                    <a:pt x="1701330" y="125539"/>
                  </a:lnTo>
                  <a:lnTo>
                    <a:pt x="1711858" y="125539"/>
                  </a:lnTo>
                  <a:lnTo>
                    <a:pt x="1745246" y="96202"/>
                  </a:lnTo>
                  <a:lnTo>
                    <a:pt x="1746250" y="91147"/>
                  </a:lnTo>
                  <a:lnTo>
                    <a:pt x="1746250" y="80619"/>
                  </a:lnTo>
                  <a:close/>
                </a:path>
                <a:path w="3413759" h="131444">
                  <a:moveTo>
                    <a:pt x="2024075" y="85648"/>
                  </a:moveTo>
                  <a:lnTo>
                    <a:pt x="1994738" y="52247"/>
                  </a:lnTo>
                  <a:lnTo>
                    <a:pt x="1989670" y="51244"/>
                  </a:lnTo>
                  <a:lnTo>
                    <a:pt x="1979155" y="51244"/>
                  </a:lnTo>
                  <a:lnTo>
                    <a:pt x="1945767" y="80581"/>
                  </a:lnTo>
                  <a:lnTo>
                    <a:pt x="1944763" y="85648"/>
                  </a:lnTo>
                  <a:lnTo>
                    <a:pt x="1944763" y="90906"/>
                  </a:lnTo>
                  <a:lnTo>
                    <a:pt x="1944763" y="96164"/>
                  </a:lnTo>
                  <a:lnTo>
                    <a:pt x="1974100" y="129552"/>
                  </a:lnTo>
                  <a:lnTo>
                    <a:pt x="1979155" y="130556"/>
                  </a:lnTo>
                  <a:lnTo>
                    <a:pt x="1989670" y="130556"/>
                  </a:lnTo>
                  <a:lnTo>
                    <a:pt x="2023071" y="101219"/>
                  </a:lnTo>
                  <a:lnTo>
                    <a:pt x="2024075" y="96164"/>
                  </a:lnTo>
                  <a:lnTo>
                    <a:pt x="2024075" y="85648"/>
                  </a:lnTo>
                  <a:close/>
                </a:path>
                <a:path w="3413759" h="131444">
                  <a:moveTo>
                    <a:pt x="2301900" y="85839"/>
                  </a:moveTo>
                  <a:lnTo>
                    <a:pt x="2272563" y="52438"/>
                  </a:lnTo>
                  <a:lnTo>
                    <a:pt x="2267496" y="51435"/>
                  </a:lnTo>
                  <a:lnTo>
                    <a:pt x="2256980" y="51435"/>
                  </a:lnTo>
                  <a:lnTo>
                    <a:pt x="2223592" y="80772"/>
                  </a:lnTo>
                  <a:lnTo>
                    <a:pt x="2222589" y="85839"/>
                  </a:lnTo>
                  <a:lnTo>
                    <a:pt x="2222589" y="91097"/>
                  </a:lnTo>
                  <a:lnTo>
                    <a:pt x="2222589" y="96354"/>
                  </a:lnTo>
                  <a:lnTo>
                    <a:pt x="2251926" y="129743"/>
                  </a:lnTo>
                  <a:lnTo>
                    <a:pt x="2256980" y="130746"/>
                  </a:lnTo>
                  <a:lnTo>
                    <a:pt x="2267496" y="130746"/>
                  </a:lnTo>
                  <a:lnTo>
                    <a:pt x="2300897" y="101409"/>
                  </a:lnTo>
                  <a:lnTo>
                    <a:pt x="2301900" y="96354"/>
                  </a:lnTo>
                  <a:lnTo>
                    <a:pt x="2301900" y="85839"/>
                  </a:lnTo>
                  <a:close/>
                </a:path>
                <a:path w="3413759" h="131444">
                  <a:moveTo>
                    <a:pt x="2579725" y="71437"/>
                  </a:moveTo>
                  <a:lnTo>
                    <a:pt x="2550376" y="38049"/>
                  </a:lnTo>
                  <a:lnTo>
                    <a:pt x="2545321" y="37045"/>
                  </a:lnTo>
                  <a:lnTo>
                    <a:pt x="2534805" y="37045"/>
                  </a:lnTo>
                  <a:lnTo>
                    <a:pt x="2501417" y="66382"/>
                  </a:lnTo>
                  <a:lnTo>
                    <a:pt x="2500401" y="71437"/>
                  </a:lnTo>
                  <a:lnTo>
                    <a:pt x="2500401" y="76695"/>
                  </a:lnTo>
                  <a:lnTo>
                    <a:pt x="2500401" y="81953"/>
                  </a:lnTo>
                  <a:lnTo>
                    <a:pt x="2529751" y="115354"/>
                  </a:lnTo>
                  <a:lnTo>
                    <a:pt x="2534805" y="116357"/>
                  </a:lnTo>
                  <a:lnTo>
                    <a:pt x="2545321" y="116357"/>
                  </a:lnTo>
                  <a:lnTo>
                    <a:pt x="2578709" y="87020"/>
                  </a:lnTo>
                  <a:lnTo>
                    <a:pt x="2579725" y="81953"/>
                  </a:lnTo>
                  <a:lnTo>
                    <a:pt x="2579725" y="71437"/>
                  </a:lnTo>
                  <a:close/>
                </a:path>
                <a:path w="3413759" h="131444">
                  <a:moveTo>
                    <a:pt x="2857538" y="85839"/>
                  </a:moveTo>
                  <a:lnTo>
                    <a:pt x="2828201" y="52451"/>
                  </a:lnTo>
                  <a:lnTo>
                    <a:pt x="2823146" y="51447"/>
                  </a:lnTo>
                  <a:lnTo>
                    <a:pt x="2812631" y="51447"/>
                  </a:lnTo>
                  <a:lnTo>
                    <a:pt x="2779242" y="80784"/>
                  </a:lnTo>
                  <a:lnTo>
                    <a:pt x="2778226" y="85839"/>
                  </a:lnTo>
                  <a:lnTo>
                    <a:pt x="2778226" y="91097"/>
                  </a:lnTo>
                  <a:lnTo>
                    <a:pt x="2778226" y="96354"/>
                  </a:lnTo>
                  <a:lnTo>
                    <a:pt x="2807563" y="129755"/>
                  </a:lnTo>
                  <a:lnTo>
                    <a:pt x="2812631" y="130759"/>
                  </a:lnTo>
                  <a:lnTo>
                    <a:pt x="2823146" y="130759"/>
                  </a:lnTo>
                  <a:lnTo>
                    <a:pt x="2856534" y="101422"/>
                  </a:lnTo>
                  <a:lnTo>
                    <a:pt x="2857538" y="96354"/>
                  </a:lnTo>
                  <a:lnTo>
                    <a:pt x="2857538" y="85839"/>
                  </a:lnTo>
                  <a:close/>
                </a:path>
                <a:path w="3413759" h="131444">
                  <a:moveTo>
                    <a:pt x="3135363" y="86271"/>
                  </a:moveTo>
                  <a:lnTo>
                    <a:pt x="3106026" y="52882"/>
                  </a:lnTo>
                  <a:lnTo>
                    <a:pt x="3100971" y="51866"/>
                  </a:lnTo>
                  <a:lnTo>
                    <a:pt x="3090456" y="51866"/>
                  </a:lnTo>
                  <a:lnTo>
                    <a:pt x="3057055" y="81216"/>
                  </a:lnTo>
                  <a:lnTo>
                    <a:pt x="3056051" y="86271"/>
                  </a:lnTo>
                  <a:lnTo>
                    <a:pt x="3056051" y="91528"/>
                  </a:lnTo>
                  <a:lnTo>
                    <a:pt x="3056051" y="96786"/>
                  </a:lnTo>
                  <a:lnTo>
                    <a:pt x="3085388" y="130175"/>
                  </a:lnTo>
                  <a:lnTo>
                    <a:pt x="3090456" y="131191"/>
                  </a:lnTo>
                  <a:lnTo>
                    <a:pt x="3100971" y="131191"/>
                  </a:lnTo>
                  <a:lnTo>
                    <a:pt x="3134360" y="101841"/>
                  </a:lnTo>
                  <a:lnTo>
                    <a:pt x="3135363" y="96786"/>
                  </a:lnTo>
                  <a:lnTo>
                    <a:pt x="3135363" y="86271"/>
                  </a:lnTo>
                  <a:close/>
                </a:path>
                <a:path w="3413759" h="131444">
                  <a:moveTo>
                    <a:pt x="3413188" y="86372"/>
                  </a:moveTo>
                  <a:lnTo>
                    <a:pt x="3383851" y="52984"/>
                  </a:lnTo>
                  <a:lnTo>
                    <a:pt x="3378797" y="51981"/>
                  </a:lnTo>
                  <a:lnTo>
                    <a:pt x="3368268" y="51981"/>
                  </a:lnTo>
                  <a:lnTo>
                    <a:pt x="3334880" y="81318"/>
                  </a:lnTo>
                  <a:lnTo>
                    <a:pt x="3333877" y="86372"/>
                  </a:lnTo>
                  <a:lnTo>
                    <a:pt x="3333877" y="91630"/>
                  </a:lnTo>
                  <a:lnTo>
                    <a:pt x="3333877" y="96888"/>
                  </a:lnTo>
                  <a:lnTo>
                    <a:pt x="3363214" y="130289"/>
                  </a:lnTo>
                  <a:lnTo>
                    <a:pt x="3368268" y="131292"/>
                  </a:lnTo>
                  <a:lnTo>
                    <a:pt x="3378797" y="131292"/>
                  </a:lnTo>
                  <a:lnTo>
                    <a:pt x="3412185" y="101955"/>
                  </a:lnTo>
                  <a:lnTo>
                    <a:pt x="3413188" y="96888"/>
                  </a:lnTo>
                  <a:lnTo>
                    <a:pt x="3413188" y="86372"/>
                  </a:lnTo>
                  <a:close/>
                </a:path>
              </a:pathLst>
            </a:custGeom>
            <a:solidFill>
              <a:srgbClr val="12239D"/>
            </a:solidFill>
          </p:spPr>
          <p:txBody>
            <a:bodyPr wrap="square" lIns="0" tIns="0" rIns="0" bIns="0" rtlCol="0"/>
            <a:lstStyle/>
            <a:p>
              <a:endParaRPr/>
            </a:p>
          </p:txBody>
        </p:sp>
        <p:pic>
          <p:nvPicPr>
            <p:cNvPr id="99" name="object 99"/>
            <p:cNvPicPr/>
            <p:nvPr/>
          </p:nvPicPr>
          <p:blipFill>
            <a:blip r:embed="rId10" cstate="print"/>
            <a:stretch>
              <a:fillRect/>
            </a:stretch>
          </p:blipFill>
          <p:spPr>
            <a:xfrm>
              <a:off x="343445" y="1137858"/>
              <a:ext cx="95175" cy="95175"/>
            </a:xfrm>
            <a:prstGeom prst="rect">
              <a:avLst/>
            </a:prstGeom>
          </p:spPr>
        </p:pic>
        <p:pic>
          <p:nvPicPr>
            <p:cNvPr id="100" name="object 100"/>
            <p:cNvPicPr/>
            <p:nvPr/>
          </p:nvPicPr>
          <p:blipFill>
            <a:blip r:embed="rId11" cstate="print"/>
            <a:stretch>
              <a:fillRect/>
            </a:stretch>
          </p:blipFill>
          <p:spPr>
            <a:xfrm>
              <a:off x="2599106" y="1137858"/>
              <a:ext cx="95175" cy="95175"/>
            </a:xfrm>
            <a:prstGeom prst="rect">
              <a:avLst/>
            </a:prstGeom>
          </p:spPr>
        </p:pic>
      </p:grpSp>
      <p:sp>
        <p:nvSpPr>
          <p:cNvPr id="101" name="object 101"/>
          <p:cNvSpPr txBox="1"/>
          <p:nvPr/>
        </p:nvSpPr>
        <p:spPr>
          <a:xfrm>
            <a:off x="10394370" y="2966113"/>
            <a:ext cx="189611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Sum</a:t>
            </a:r>
            <a:r>
              <a:rPr sz="900" spc="-15" dirty="0">
                <a:solidFill>
                  <a:srgbClr val="605D5C"/>
                </a:solidFill>
                <a:latin typeface="Segoe UI"/>
                <a:cs typeface="Segoe UI"/>
              </a:rPr>
              <a:t> </a:t>
            </a:r>
            <a:r>
              <a:rPr sz="900" dirty="0">
                <a:solidFill>
                  <a:srgbClr val="605D5C"/>
                </a:solidFill>
                <a:latin typeface="Segoe UI"/>
                <a:cs typeface="Segoe UI"/>
              </a:rPr>
              <a:t>of</a:t>
            </a:r>
            <a:r>
              <a:rPr sz="900" spc="-15" dirty="0">
                <a:solidFill>
                  <a:srgbClr val="605D5C"/>
                </a:solidFill>
                <a:latin typeface="Segoe UI"/>
                <a:cs typeface="Segoe UI"/>
              </a:rPr>
              <a:t> </a:t>
            </a:r>
            <a:r>
              <a:rPr sz="900" dirty="0">
                <a:solidFill>
                  <a:srgbClr val="605D5C"/>
                </a:solidFill>
                <a:latin typeface="Segoe UI"/>
                <a:cs typeface="Segoe UI"/>
              </a:rPr>
              <a:t>Number</a:t>
            </a:r>
            <a:r>
              <a:rPr sz="900" spc="-15" dirty="0">
                <a:solidFill>
                  <a:srgbClr val="605D5C"/>
                </a:solidFill>
                <a:latin typeface="Segoe UI"/>
                <a:cs typeface="Segoe UI"/>
              </a:rPr>
              <a:t> </a:t>
            </a:r>
            <a:r>
              <a:rPr sz="900" dirty="0">
                <a:solidFill>
                  <a:srgbClr val="605D5C"/>
                </a:solidFill>
                <a:latin typeface="Segoe UI"/>
                <a:cs typeface="Segoe UI"/>
              </a:rPr>
              <a:t>of</a:t>
            </a:r>
            <a:r>
              <a:rPr sz="900" spc="-15" dirty="0">
                <a:solidFill>
                  <a:srgbClr val="605D5C"/>
                </a:solidFill>
                <a:latin typeface="Segoe UI"/>
                <a:cs typeface="Segoe UI"/>
              </a:rPr>
              <a:t> </a:t>
            </a:r>
            <a:r>
              <a:rPr sz="900" dirty="0">
                <a:solidFill>
                  <a:srgbClr val="605D5C"/>
                </a:solidFill>
                <a:latin typeface="Segoe UI"/>
                <a:cs typeface="Segoe UI"/>
              </a:rPr>
              <a:t>Completed</a:t>
            </a:r>
            <a:r>
              <a:rPr sz="900" spc="-15" dirty="0">
                <a:solidFill>
                  <a:srgbClr val="605D5C"/>
                </a:solidFill>
                <a:latin typeface="Segoe UI"/>
                <a:cs typeface="Segoe UI"/>
              </a:rPr>
              <a:t> </a:t>
            </a:r>
            <a:r>
              <a:rPr sz="900" spc="-20" dirty="0">
                <a:solidFill>
                  <a:srgbClr val="605D5C"/>
                </a:solidFill>
                <a:latin typeface="Segoe UI"/>
                <a:cs typeface="Segoe UI"/>
              </a:rPr>
              <a:t>Works</a:t>
            </a:r>
            <a:endParaRPr sz="900">
              <a:latin typeface="Segoe UI"/>
              <a:cs typeface="Segoe UI"/>
            </a:endParaRPr>
          </a:p>
        </p:txBody>
      </p:sp>
      <p:sp>
        <p:nvSpPr>
          <p:cNvPr id="102" name="object 102"/>
          <p:cNvSpPr txBox="1"/>
          <p:nvPr/>
        </p:nvSpPr>
        <p:spPr>
          <a:xfrm>
            <a:off x="320593" y="773833"/>
            <a:ext cx="6055995" cy="495300"/>
          </a:xfrm>
          <a:prstGeom prst="rect">
            <a:avLst/>
          </a:prstGeom>
        </p:spPr>
        <p:txBody>
          <a:bodyPr vert="horz" wrap="square" lIns="0" tIns="12065" rIns="0" bIns="0" rtlCol="0">
            <a:spAutoFit/>
          </a:bodyPr>
          <a:lstStyle/>
          <a:p>
            <a:pPr marL="12700">
              <a:lnSpc>
                <a:spcPct val="100000"/>
              </a:lnSpc>
              <a:spcBef>
                <a:spcPts val="95"/>
              </a:spcBef>
            </a:pPr>
            <a:r>
              <a:rPr sz="1400" spc="-40" dirty="0">
                <a:solidFill>
                  <a:srgbClr val="252423"/>
                </a:solidFill>
                <a:latin typeface="Trebuchet MS"/>
                <a:cs typeface="Trebuchet MS"/>
              </a:rPr>
              <a:t>Sum</a:t>
            </a:r>
            <a:r>
              <a:rPr sz="1400" spc="-75" dirty="0">
                <a:solidFill>
                  <a:srgbClr val="252423"/>
                </a:solidFill>
                <a:latin typeface="Trebuchet MS"/>
                <a:cs typeface="Trebuchet MS"/>
              </a:rPr>
              <a:t> </a:t>
            </a:r>
            <a:r>
              <a:rPr sz="1400" spc="-105" dirty="0">
                <a:solidFill>
                  <a:srgbClr val="252423"/>
                </a:solidFill>
                <a:latin typeface="Trebuchet MS"/>
                <a:cs typeface="Trebuchet MS"/>
              </a:rPr>
              <a:t>of</a:t>
            </a:r>
            <a:r>
              <a:rPr sz="1400" spc="-75" dirty="0">
                <a:solidFill>
                  <a:srgbClr val="252423"/>
                </a:solidFill>
                <a:latin typeface="Trebuchet MS"/>
                <a:cs typeface="Trebuchet MS"/>
              </a:rPr>
              <a:t> Number </a:t>
            </a:r>
            <a:r>
              <a:rPr sz="1400" spc="-105" dirty="0">
                <a:solidFill>
                  <a:srgbClr val="252423"/>
                </a:solidFill>
                <a:latin typeface="Trebuchet MS"/>
                <a:cs typeface="Trebuchet MS"/>
              </a:rPr>
              <a:t>of</a:t>
            </a:r>
            <a:r>
              <a:rPr sz="1400" spc="-75" dirty="0">
                <a:solidFill>
                  <a:srgbClr val="252423"/>
                </a:solidFill>
                <a:latin typeface="Trebuchet MS"/>
                <a:cs typeface="Trebuchet MS"/>
              </a:rPr>
              <a:t> </a:t>
            </a:r>
            <a:r>
              <a:rPr sz="1400" spc="-95" dirty="0">
                <a:solidFill>
                  <a:srgbClr val="252423"/>
                </a:solidFill>
                <a:latin typeface="Trebuchet MS"/>
                <a:cs typeface="Trebuchet MS"/>
              </a:rPr>
              <a:t>Completed</a:t>
            </a:r>
            <a:r>
              <a:rPr sz="1400" spc="-75" dirty="0">
                <a:solidFill>
                  <a:srgbClr val="252423"/>
                </a:solidFill>
                <a:latin typeface="Trebuchet MS"/>
                <a:cs typeface="Trebuchet MS"/>
              </a:rPr>
              <a:t> </a:t>
            </a:r>
            <a:r>
              <a:rPr sz="1400" spc="-50" dirty="0">
                <a:solidFill>
                  <a:srgbClr val="252423"/>
                </a:solidFill>
                <a:latin typeface="Trebuchet MS"/>
                <a:cs typeface="Trebuchet MS"/>
              </a:rPr>
              <a:t>Works</a:t>
            </a:r>
            <a:r>
              <a:rPr sz="1400" spc="-75" dirty="0">
                <a:solidFill>
                  <a:srgbClr val="252423"/>
                </a:solidFill>
                <a:latin typeface="Trebuchet MS"/>
                <a:cs typeface="Trebuchet MS"/>
              </a:rPr>
              <a:t> </a:t>
            </a:r>
            <a:r>
              <a:rPr sz="1400" spc="-90" dirty="0">
                <a:solidFill>
                  <a:srgbClr val="252423"/>
                </a:solidFill>
                <a:latin typeface="Trebuchet MS"/>
                <a:cs typeface="Trebuchet MS"/>
              </a:rPr>
              <a:t>and</a:t>
            </a:r>
            <a:r>
              <a:rPr sz="1400" spc="-70" dirty="0">
                <a:solidFill>
                  <a:srgbClr val="252423"/>
                </a:solidFill>
                <a:latin typeface="Trebuchet MS"/>
                <a:cs typeface="Trebuchet MS"/>
              </a:rPr>
              <a:t> </a:t>
            </a:r>
            <a:r>
              <a:rPr sz="1400" spc="-40" dirty="0">
                <a:solidFill>
                  <a:srgbClr val="252423"/>
                </a:solidFill>
                <a:latin typeface="Trebuchet MS"/>
                <a:cs typeface="Trebuchet MS"/>
              </a:rPr>
              <a:t>Sum</a:t>
            </a:r>
            <a:r>
              <a:rPr sz="1400" spc="-75" dirty="0">
                <a:solidFill>
                  <a:srgbClr val="252423"/>
                </a:solidFill>
                <a:latin typeface="Trebuchet MS"/>
                <a:cs typeface="Trebuchet MS"/>
              </a:rPr>
              <a:t> </a:t>
            </a:r>
            <a:r>
              <a:rPr sz="1400" spc="-105" dirty="0">
                <a:solidFill>
                  <a:srgbClr val="252423"/>
                </a:solidFill>
                <a:latin typeface="Trebuchet MS"/>
                <a:cs typeface="Trebuchet MS"/>
              </a:rPr>
              <a:t>of</a:t>
            </a:r>
            <a:r>
              <a:rPr sz="1400" spc="-75" dirty="0">
                <a:solidFill>
                  <a:srgbClr val="252423"/>
                </a:solidFill>
                <a:latin typeface="Trebuchet MS"/>
                <a:cs typeface="Trebuchet MS"/>
              </a:rPr>
              <a:t> Number </a:t>
            </a:r>
            <a:r>
              <a:rPr sz="1400" spc="-105" dirty="0">
                <a:solidFill>
                  <a:srgbClr val="252423"/>
                </a:solidFill>
                <a:latin typeface="Trebuchet MS"/>
                <a:cs typeface="Trebuchet MS"/>
              </a:rPr>
              <a:t>of</a:t>
            </a:r>
            <a:r>
              <a:rPr sz="1400" spc="-75" dirty="0">
                <a:solidFill>
                  <a:srgbClr val="252423"/>
                </a:solidFill>
                <a:latin typeface="Trebuchet MS"/>
                <a:cs typeface="Trebuchet MS"/>
              </a:rPr>
              <a:t> Ongoing </a:t>
            </a:r>
            <a:r>
              <a:rPr sz="1400" spc="-50" dirty="0">
                <a:solidFill>
                  <a:srgbClr val="252423"/>
                </a:solidFill>
                <a:latin typeface="Trebuchet MS"/>
                <a:cs typeface="Trebuchet MS"/>
              </a:rPr>
              <a:t>Works</a:t>
            </a:r>
            <a:r>
              <a:rPr sz="1400" spc="-75" dirty="0">
                <a:solidFill>
                  <a:srgbClr val="252423"/>
                </a:solidFill>
                <a:latin typeface="Trebuchet MS"/>
                <a:cs typeface="Trebuchet MS"/>
              </a:rPr>
              <a:t> by</a:t>
            </a:r>
            <a:r>
              <a:rPr sz="1400" spc="-70" dirty="0">
                <a:solidFill>
                  <a:srgbClr val="252423"/>
                </a:solidFill>
                <a:latin typeface="Trebuchet MS"/>
                <a:cs typeface="Trebuchet MS"/>
              </a:rPr>
              <a:t> </a:t>
            </a:r>
            <a:r>
              <a:rPr sz="1400" spc="-20" dirty="0">
                <a:solidFill>
                  <a:srgbClr val="252423"/>
                </a:solidFill>
                <a:latin typeface="Trebuchet MS"/>
                <a:cs typeface="Trebuchet MS"/>
              </a:rPr>
              <a:t>STATE</a:t>
            </a:r>
            <a:endParaRPr sz="1400" dirty="0">
              <a:latin typeface="Trebuchet MS"/>
              <a:cs typeface="Trebuchet MS"/>
            </a:endParaRPr>
          </a:p>
          <a:p>
            <a:pPr marL="137160">
              <a:lnSpc>
                <a:spcPct val="100000"/>
              </a:lnSpc>
              <a:spcBef>
                <a:spcPts val="819"/>
              </a:spcBef>
              <a:tabLst>
                <a:tab pos="2388235" algn="l"/>
              </a:tabLst>
            </a:pPr>
            <a:r>
              <a:rPr sz="1000" dirty="0">
                <a:solidFill>
                  <a:srgbClr val="605D5C"/>
                </a:solidFill>
                <a:latin typeface="Segoe UI"/>
                <a:cs typeface="Segoe UI"/>
              </a:rPr>
              <a:t>Sum</a:t>
            </a:r>
            <a:r>
              <a:rPr sz="1000" spc="-30" dirty="0">
                <a:solidFill>
                  <a:srgbClr val="605D5C"/>
                </a:solidFill>
                <a:latin typeface="Segoe UI"/>
                <a:cs typeface="Segoe UI"/>
              </a:rPr>
              <a:t> </a:t>
            </a:r>
            <a:r>
              <a:rPr sz="1000" dirty="0">
                <a:solidFill>
                  <a:srgbClr val="605D5C"/>
                </a:solidFill>
                <a:latin typeface="Segoe UI"/>
                <a:cs typeface="Segoe UI"/>
              </a:rPr>
              <a:t>of</a:t>
            </a:r>
            <a:r>
              <a:rPr sz="1000" spc="-25" dirty="0">
                <a:solidFill>
                  <a:srgbClr val="605D5C"/>
                </a:solidFill>
                <a:latin typeface="Segoe UI"/>
                <a:cs typeface="Segoe UI"/>
              </a:rPr>
              <a:t> </a:t>
            </a:r>
            <a:r>
              <a:rPr sz="1000" dirty="0">
                <a:solidFill>
                  <a:srgbClr val="605D5C"/>
                </a:solidFill>
                <a:latin typeface="Segoe UI"/>
                <a:cs typeface="Segoe UI"/>
              </a:rPr>
              <a:t>Number</a:t>
            </a:r>
            <a:r>
              <a:rPr sz="1000" spc="-30" dirty="0">
                <a:solidFill>
                  <a:srgbClr val="605D5C"/>
                </a:solidFill>
                <a:latin typeface="Segoe UI"/>
                <a:cs typeface="Segoe UI"/>
              </a:rPr>
              <a:t> </a:t>
            </a:r>
            <a:r>
              <a:rPr sz="1000" dirty="0">
                <a:solidFill>
                  <a:srgbClr val="605D5C"/>
                </a:solidFill>
                <a:latin typeface="Segoe UI"/>
                <a:cs typeface="Segoe UI"/>
              </a:rPr>
              <a:t>of</a:t>
            </a:r>
            <a:r>
              <a:rPr sz="1000" spc="-25" dirty="0">
                <a:solidFill>
                  <a:srgbClr val="605D5C"/>
                </a:solidFill>
                <a:latin typeface="Segoe UI"/>
                <a:cs typeface="Segoe UI"/>
              </a:rPr>
              <a:t> </a:t>
            </a:r>
            <a:r>
              <a:rPr sz="1000" dirty="0">
                <a:solidFill>
                  <a:srgbClr val="605D5C"/>
                </a:solidFill>
                <a:latin typeface="Segoe UI"/>
                <a:cs typeface="Segoe UI"/>
              </a:rPr>
              <a:t>Completed</a:t>
            </a:r>
            <a:r>
              <a:rPr sz="1000" spc="-25" dirty="0">
                <a:solidFill>
                  <a:srgbClr val="605D5C"/>
                </a:solidFill>
                <a:latin typeface="Segoe UI"/>
                <a:cs typeface="Segoe UI"/>
              </a:rPr>
              <a:t> </a:t>
            </a:r>
            <a:r>
              <a:rPr sz="1000" spc="-20" dirty="0">
                <a:solidFill>
                  <a:srgbClr val="605D5C"/>
                </a:solidFill>
                <a:latin typeface="Segoe UI"/>
                <a:cs typeface="Segoe UI"/>
              </a:rPr>
              <a:t>Works</a:t>
            </a:r>
            <a:r>
              <a:rPr sz="1000" dirty="0">
                <a:solidFill>
                  <a:srgbClr val="605D5C"/>
                </a:solidFill>
                <a:latin typeface="Segoe UI"/>
                <a:cs typeface="Segoe UI"/>
              </a:rPr>
              <a:t>	Sum</a:t>
            </a:r>
            <a:r>
              <a:rPr sz="1000" spc="-20" dirty="0">
                <a:solidFill>
                  <a:srgbClr val="605D5C"/>
                </a:solidFill>
                <a:latin typeface="Segoe UI"/>
                <a:cs typeface="Segoe UI"/>
              </a:rPr>
              <a:t> </a:t>
            </a:r>
            <a:r>
              <a:rPr sz="1000" dirty="0">
                <a:solidFill>
                  <a:srgbClr val="605D5C"/>
                </a:solidFill>
                <a:latin typeface="Segoe UI"/>
                <a:cs typeface="Segoe UI"/>
              </a:rPr>
              <a:t>of</a:t>
            </a:r>
            <a:r>
              <a:rPr sz="1000" spc="-20" dirty="0">
                <a:solidFill>
                  <a:srgbClr val="605D5C"/>
                </a:solidFill>
                <a:latin typeface="Segoe UI"/>
                <a:cs typeface="Segoe UI"/>
              </a:rPr>
              <a:t> </a:t>
            </a:r>
            <a:r>
              <a:rPr sz="1000" dirty="0">
                <a:solidFill>
                  <a:srgbClr val="605D5C"/>
                </a:solidFill>
                <a:latin typeface="Segoe UI"/>
                <a:cs typeface="Segoe UI"/>
              </a:rPr>
              <a:t>Number</a:t>
            </a:r>
            <a:r>
              <a:rPr sz="1000" spc="-20" dirty="0">
                <a:solidFill>
                  <a:srgbClr val="605D5C"/>
                </a:solidFill>
                <a:latin typeface="Segoe UI"/>
                <a:cs typeface="Segoe UI"/>
              </a:rPr>
              <a:t> </a:t>
            </a:r>
            <a:r>
              <a:rPr sz="1000" dirty="0">
                <a:solidFill>
                  <a:srgbClr val="605D5C"/>
                </a:solidFill>
                <a:latin typeface="Segoe UI"/>
                <a:cs typeface="Segoe UI"/>
              </a:rPr>
              <a:t>of</a:t>
            </a:r>
            <a:r>
              <a:rPr sz="1000" spc="-15" dirty="0">
                <a:solidFill>
                  <a:srgbClr val="605D5C"/>
                </a:solidFill>
                <a:latin typeface="Segoe UI"/>
                <a:cs typeface="Segoe UI"/>
              </a:rPr>
              <a:t> </a:t>
            </a:r>
            <a:r>
              <a:rPr sz="1000" dirty="0">
                <a:solidFill>
                  <a:srgbClr val="605D5C"/>
                </a:solidFill>
                <a:latin typeface="Segoe UI"/>
                <a:cs typeface="Segoe UI"/>
              </a:rPr>
              <a:t>Ongoing</a:t>
            </a:r>
            <a:r>
              <a:rPr sz="1000" spc="-20" dirty="0">
                <a:solidFill>
                  <a:srgbClr val="605D5C"/>
                </a:solidFill>
                <a:latin typeface="Segoe UI"/>
                <a:cs typeface="Segoe UI"/>
              </a:rPr>
              <a:t> </a:t>
            </a:r>
            <a:r>
              <a:rPr sz="1000" spc="-10" dirty="0">
                <a:solidFill>
                  <a:srgbClr val="605D5C"/>
                </a:solidFill>
                <a:latin typeface="Segoe UI"/>
                <a:cs typeface="Segoe UI"/>
              </a:rPr>
              <a:t>Works</a:t>
            </a:r>
            <a:endParaRPr sz="1000" dirty="0">
              <a:latin typeface="Segoe UI"/>
              <a:cs typeface="Segoe UI"/>
            </a:endParaRPr>
          </a:p>
        </p:txBody>
      </p:sp>
      <p:grpSp>
        <p:nvGrpSpPr>
          <p:cNvPr id="103" name="object 103"/>
          <p:cNvGrpSpPr/>
          <p:nvPr/>
        </p:nvGrpSpPr>
        <p:grpSpPr>
          <a:xfrm>
            <a:off x="304740" y="269349"/>
            <a:ext cx="12049760" cy="485775"/>
            <a:chOff x="304740" y="269349"/>
            <a:chExt cx="12049760" cy="485775"/>
          </a:xfrm>
        </p:grpSpPr>
        <p:sp>
          <p:nvSpPr>
            <p:cNvPr id="104" name="object 104"/>
            <p:cNvSpPr/>
            <p:nvPr/>
          </p:nvSpPr>
          <p:spPr>
            <a:xfrm>
              <a:off x="314258" y="278866"/>
              <a:ext cx="12030710" cy="466725"/>
            </a:xfrm>
            <a:custGeom>
              <a:avLst/>
              <a:gdLst/>
              <a:ahLst/>
              <a:cxnLst/>
              <a:rect l="l" t="t" r="r" b="b"/>
              <a:pathLst>
                <a:path w="12030710" h="466725">
                  <a:moveTo>
                    <a:pt x="12030193" y="466360"/>
                  </a:moveTo>
                  <a:lnTo>
                    <a:pt x="0" y="466360"/>
                  </a:lnTo>
                  <a:lnTo>
                    <a:pt x="0" y="0"/>
                  </a:lnTo>
                  <a:lnTo>
                    <a:pt x="12030193" y="0"/>
                  </a:lnTo>
                  <a:lnTo>
                    <a:pt x="12030193" y="466360"/>
                  </a:lnTo>
                  <a:close/>
                </a:path>
              </a:pathLst>
            </a:custGeom>
            <a:solidFill>
              <a:srgbClr val="118CFF"/>
            </a:solidFill>
          </p:spPr>
          <p:txBody>
            <a:bodyPr wrap="square" lIns="0" tIns="0" rIns="0" bIns="0" rtlCol="0"/>
            <a:lstStyle/>
            <a:p>
              <a:endParaRPr/>
            </a:p>
          </p:txBody>
        </p:sp>
        <p:sp>
          <p:nvSpPr>
            <p:cNvPr id="105" name="object 105"/>
            <p:cNvSpPr/>
            <p:nvPr/>
          </p:nvSpPr>
          <p:spPr>
            <a:xfrm>
              <a:off x="314258" y="278866"/>
              <a:ext cx="12030710" cy="466725"/>
            </a:xfrm>
            <a:custGeom>
              <a:avLst/>
              <a:gdLst/>
              <a:ahLst/>
              <a:cxnLst/>
              <a:rect l="l" t="t" r="r" b="b"/>
              <a:pathLst>
                <a:path w="12030710" h="466725">
                  <a:moveTo>
                    <a:pt x="0" y="0"/>
                  </a:moveTo>
                  <a:lnTo>
                    <a:pt x="12030193" y="0"/>
                  </a:lnTo>
                  <a:lnTo>
                    <a:pt x="12030193" y="466360"/>
                  </a:lnTo>
                  <a:lnTo>
                    <a:pt x="0" y="466360"/>
                  </a:lnTo>
                  <a:lnTo>
                    <a:pt x="0" y="0"/>
                  </a:lnTo>
                  <a:close/>
                </a:path>
              </a:pathLst>
            </a:custGeom>
            <a:ln w="19035">
              <a:solidFill>
                <a:srgbClr val="0D6ABE"/>
              </a:solidFill>
            </a:ln>
          </p:spPr>
          <p:txBody>
            <a:bodyPr wrap="square" lIns="0" tIns="0" rIns="0" bIns="0" rtlCol="0"/>
            <a:lstStyle/>
            <a:p>
              <a:endParaRPr/>
            </a:p>
          </p:txBody>
        </p:sp>
      </p:grpSp>
      <p:sp>
        <p:nvSpPr>
          <p:cNvPr id="106" name="object 106"/>
          <p:cNvSpPr txBox="1">
            <a:spLocks noGrp="1"/>
          </p:cNvSpPr>
          <p:nvPr>
            <p:ph type="title"/>
          </p:nvPr>
        </p:nvSpPr>
        <p:spPr>
          <a:xfrm>
            <a:off x="396733" y="416886"/>
            <a:ext cx="3870467" cy="258404"/>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000000"/>
                </a:solidFill>
              </a:rPr>
              <a:t>JOB</a:t>
            </a:r>
            <a:r>
              <a:rPr sz="1600" b="1" spc="-125" dirty="0">
                <a:solidFill>
                  <a:srgbClr val="000000"/>
                </a:solidFill>
              </a:rPr>
              <a:t> </a:t>
            </a:r>
            <a:r>
              <a:rPr sz="1600" b="1" dirty="0">
                <a:solidFill>
                  <a:srgbClr val="000000"/>
                </a:solidFill>
              </a:rPr>
              <a:t>EFFICIENCY</a:t>
            </a:r>
            <a:r>
              <a:rPr sz="1600" b="1" spc="-125" dirty="0">
                <a:solidFill>
                  <a:srgbClr val="000000"/>
                </a:solidFill>
              </a:rPr>
              <a:t> </a:t>
            </a:r>
            <a:r>
              <a:rPr sz="1600" b="1" spc="-30" dirty="0">
                <a:solidFill>
                  <a:srgbClr val="000000"/>
                </a:solidFill>
              </a:rPr>
              <a:t>ANALYSIS</a:t>
            </a:r>
            <a:r>
              <a:rPr sz="1600" b="1" spc="-125" dirty="0">
                <a:solidFill>
                  <a:srgbClr val="000000"/>
                </a:solidFill>
              </a:rPr>
              <a:t> </a:t>
            </a:r>
            <a:r>
              <a:rPr sz="1600" b="1" dirty="0">
                <a:solidFill>
                  <a:srgbClr val="000000"/>
                </a:solidFill>
              </a:rPr>
              <a:t>BY</a:t>
            </a:r>
            <a:r>
              <a:rPr sz="1600" b="1" spc="-125" dirty="0">
                <a:solidFill>
                  <a:srgbClr val="000000"/>
                </a:solidFill>
              </a:rPr>
              <a:t> </a:t>
            </a:r>
            <a:r>
              <a:rPr sz="1600" b="1" spc="-20" dirty="0">
                <a:solidFill>
                  <a:srgbClr val="000000"/>
                </a:solidFill>
              </a:rPr>
              <a:t>STATE</a:t>
            </a:r>
            <a:endParaRPr sz="1600" b="1" dirty="0"/>
          </a:p>
        </p:txBody>
      </p:sp>
      <p:sp>
        <p:nvSpPr>
          <p:cNvPr id="107" name="object 107"/>
          <p:cNvSpPr/>
          <p:nvPr/>
        </p:nvSpPr>
        <p:spPr>
          <a:xfrm>
            <a:off x="366604" y="4242929"/>
            <a:ext cx="5349240" cy="2840990"/>
          </a:xfrm>
          <a:custGeom>
            <a:avLst/>
            <a:gdLst/>
            <a:ahLst/>
            <a:cxnLst/>
            <a:rect l="l" t="t" r="r" b="b"/>
            <a:pathLst>
              <a:path w="5349240" h="2840990">
                <a:moveTo>
                  <a:pt x="0" y="0"/>
                </a:moveTo>
                <a:lnTo>
                  <a:pt x="5348867" y="0"/>
                </a:lnTo>
                <a:lnTo>
                  <a:pt x="5348867" y="2840991"/>
                </a:lnTo>
              </a:path>
              <a:path w="5349240" h="2840990">
                <a:moveTo>
                  <a:pt x="0" y="2840991"/>
                </a:moveTo>
                <a:lnTo>
                  <a:pt x="0" y="0"/>
                </a:lnTo>
              </a:path>
            </a:pathLst>
          </a:custGeom>
          <a:ln w="9517">
            <a:solidFill>
              <a:srgbClr val="000000"/>
            </a:solidFill>
          </a:ln>
        </p:spPr>
        <p:txBody>
          <a:bodyPr wrap="square" lIns="0" tIns="0" rIns="0" bIns="0" rtlCol="0"/>
          <a:lstStyle/>
          <a:p>
            <a:endParaRPr/>
          </a:p>
        </p:txBody>
      </p:sp>
      <p:sp>
        <p:nvSpPr>
          <p:cNvPr id="108" name="object 108"/>
          <p:cNvSpPr txBox="1"/>
          <p:nvPr/>
        </p:nvSpPr>
        <p:spPr>
          <a:xfrm>
            <a:off x="418951" y="4209671"/>
            <a:ext cx="2472690" cy="238760"/>
          </a:xfrm>
          <a:prstGeom prst="rect">
            <a:avLst/>
          </a:prstGeom>
        </p:spPr>
        <p:txBody>
          <a:bodyPr vert="horz" wrap="square" lIns="0" tIns="12065" rIns="0" bIns="0" rtlCol="0">
            <a:spAutoFit/>
          </a:bodyPr>
          <a:lstStyle/>
          <a:p>
            <a:pPr>
              <a:lnSpc>
                <a:spcPct val="100000"/>
              </a:lnSpc>
              <a:spcBef>
                <a:spcPts val="95"/>
              </a:spcBef>
            </a:pPr>
            <a:r>
              <a:rPr sz="1400" spc="-105" dirty="0">
                <a:solidFill>
                  <a:srgbClr val="252423"/>
                </a:solidFill>
                <a:latin typeface="Trebuchet MS"/>
                <a:cs typeface="Trebuchet MS"/>
              </a:rPr>
              <a:t>TOP</a:t>
            </a:r>
            <a:r>
              <a:rPr sz="1400" spc="-90" dirty="0">
                <a:solidFill>
                  <a:srgbClr val="252423"/>
                </a:solidFill>
                <a:latin typeface="Trebuchet MS"/>
                <a:cs typeface="Trebuchet MS"/>
              </a:rPr>
              <a:t> </a:t>
            </a:r>
            <a:r>
              <a:rPr sz="1400" dirty="0">
                <a:solidFill>
                  <a:srgbClr val="252423"/>
                </a:solidFill>
                <a:latin typeface="Trebuchet MS"/>
                <a:cs typeface="Trebuchet MS"/>
              </a:rPr>
              <a:t>5</a:t>
            </a:r>
            <a:r>
              <a:rPr sz="1400" spc="-85" dirty="0">
                <a:solidFill>
                  <a:srgbClr val="252423"/>
                </a:solidFill>
                <a:latin typeface="Trebuchet MS"/>
                <a:cs typeface="Trebuchet MS"/>
              </a:rPr>
              <a:t> </a:t>
            </a:r>
            <a:r>
              <a:rPr sz="1400" spc="-55" dirty="0">
                <a:solidFill>
                  <a:srgbClr val="252423"/>
                </a:solidFill>
                <a:latin typeface="Trebuchet MS"/>
                <a:cs typeface="Trebuchet MS"/>
              </a:rPr>
              <a:t>STATES</a:t>
            </a:r>
            <a:r>
              <a:rPr sz="1400" spc="-85" dirty="0">
                <a:solidFill>
                  <a:srgbClr val="252423"/>
                </a:solidFill>
                <a:latin typeface="Trebuchet MS"/>
                <a:cs typeface="Trebuchet MS"/>
              </a:rPr>
              <a:t> </a:t>
            </a:r>
            <a:r>
              <a:rPr sz="1400" spc="-40" dirty="0">
                <a:solidFill>
                  <a:srgbClr val="252423"/>
                </a:solidFill>
                <a:latin typeface="Trebuchet MS"/>
                <a:cs typeface="Trebuchet MS"/>
              </a:rPr>
              <a:t>BY</a:t>
            </a:r>
            <a:r>
              <a:rPr sz="1400" spc="-85" dirty="0">
                <a:solidFill>
                  <a:srgbClr val="252423"/>
                </a:solidFill>
                <a:latin typeface="Trebuchet MS"/>
                <a:cs typeface="Trebuchet MS"/>
              </a:rPr>
              <a:t> </a:t>
            </a:r>
            <a:r>
              <a:rPr sz="1400" spc="-75" dirty="0">
                <a:solidFill>
                  <a:srgbClr val="252423"/>
                </a:solidFill>
                <a:latin typeface="Trebuchet MS"/>
                <a:cs typeface="Trebuchet MS"/>
              </a:rPr>
              <a:t>JOB</a:t>
            </a:r>
            <a:r>
              <a:rPr sz="1400" spc="-85" dirty="0">
                <a:solidFill>
                  <a:srgbClr val="252423"/>
                </a:solidFill>
                <a:latin typeface="Trebuchet MS"/>
                <a:cs typeface="Trebuchet MS"/>
              </a:rPr>
              <a:t> </a:t>
            </a:r>
            <a:r>
              <a:rPr sz="1400" spc="-30" dirty="0">
                <a:solidFill>
                  <a:srgbClr val="252423"/>
                </a:solidFill>
                <a:latin typeface="Trebuchet MS"/>
                <a:cs typeface="Trebuchet MS"/>
              </a:rPr>
              <a:t>EFFICIENCY</a:t>
            </a:r>
            <a:endParaRPr sz="1400">
              <a:latin typeface="Trebuchet MS"/>
              <a:cs typeface="Trebuchet MS"/>
            </a:endParaRPr>
          </a:p>
        </p:txBody>
      </p:sp>
      <p:grpSp>
        <p:nvGrpSpPr>
          <p:cNvPr id="109" name="object 109"/>
          <p:cNvGrpSpPr/>
          <p:nvPr/>
        </p:nvGrpSpPr>
        <p:grpSpPr>
          <a:xfrm>
            <a:off x="1738833" y="4663695"/>
            <a:ext cx="3900804" cy="2202180"/>
            <a:chOff x="1738833" y="4663695"/>
            <a:chExt cx="3900804" cy="2202180"/>
          </a:xfrm>
        </p:grpSpPr>
        <p:sp>
          <p:nvSpPr>
            <p:cNvPr id="110" name="object 110"/>
            <p:cNvSpPr/>
            <p:nvPr/>
          </p:nvSpPr>
          <p:spPr>
            <a:xfrm>
              <a:off x="1743592" y="4744594"/>
              <a:ext cx="3891279" cy="0"/>
            </a:xfrm>
            <a:custGeom>
              <a:avLst/>
              <a:gdLst/>
              <a:ahLst/>
              <a:cxnLst/>
              <a:rect l="l" t="t" r="r" b="b"/>
              <a:pathLst>
                <a:path w="3891279">
                  <a:moveTo>
                    <a:pt x="0" y="0"/>
                  </a:moveTo>
                  <a:lnTo>
                    <a:pt x="3890980" y="0"/>
                  </a:lnTo>
                </a:path>
              </a:pathLst>
            </a:custGeom>
            <a:ln w="9517">
              <a:solidFill>
                <a:srgbClr val="B3B0AC"/>
              </a:solidFill>
            </a:ln>
          </p:spPr>
          <p:txBody>
            <a:bodyPr wrap="square" lIns="0" tIns="0" rIns="0" bIns="0" rtlCol="0"/>
            <a:lstStyle/>
            <a:p>
              <a:endParaRPr/>
            </a:p>
          </p:txBody>
        </p:sp>
        <p:sp>
          <p:nvSpPr>
            <p:cNvPr id="111" name="object 111"/>
            <p:cNvSpPr/>
            <p:nvPr/>
          </p:nvSpPr>
          <p:spPr>
            <a:xfrm>
              <a:off x="2914662" y="6784980"/>
              <a:ext cx="1549400" cy="0"/>
            </a:xfrm>
            <a:custGeom>
              <a:avLst/>
              <a:gdLst/>
              <a:ahLst/>
              <a:cxnLst/>
              <a:rect l="l" t="t" r="r" b="b"/>
              <a:pathLst>
                <a:path w="1549400">
                  <a:moveTo>
                    <a:pt x="0" y="0"/>
                  </a:moveTo>
                  <a:lnTo>
                    <a:pt x="1548840" y="0"/>
                  </a:lnTo>
                </a:path>
              </a:pathLst>
            </a:custGeom>
            <a:ln w="9517">
              <a:solidFill>
                <a:srgbClr val="B3B0AC"/>
              </a:solidFill>
            </a:ln>
          </p:spPr>
          <p:txBody>
            <a:bodyPr wrap="square" lIns="0" tIns="0" rIns="0" bIns="0" rtlCol="0"/>
            <a:lstStyle/>
            <a:p>
              <a:endParaRPr/>
            </a:p>
          </p:txBody>
        </p:sp>
        <p:sp>
          <p:nvSpPr>
            <p:cNvPr id="112" name="object 112"/>
            <p:cNvSpPr/>
            <p:nvPr/>
          </p:nvSpPr>
          <p:spPr>
            <a:xfrm>
              <a:off x="1743592" y="4663695"/>
              <a:ext cx="0" cy="161925"/>
            </a:xfrm>
            <a:custGeom>
              <a:avLst/>
              <a:gdLst/>
              <a:ahLst/>
              <a:cxnLst/>
              <a:rect l="l" t="t" r="r" b="b"/>
              <a:pathLst>
                <a:path h="161925">
                  <a:moveTo>
                    <a:pt x="0" y="0"/>
                  </a:moveTo>
                  <a:lnTo>
                    <a:pt x="0" y="161798"/>
                  </a:lnTo>
                </a:path>
              </a:pathLst>
            </a:custGeom>
            <a:ln w="9517">
              <a:solidFill>
                <a:srgbClr val="B3B0AC"/>
              </a:solidFill>
            </a:ln>
          </p:spPr>
          <p:txBody>
            <a:bodyPr wrap="square" lIns="0" tIns="0" rIns="0" bIns="0" rtlCol="0"/>
            <a:lstStyle/>
            <a:p>
              <a:endParaRPr/>
            </a:p>
          </p:txBody>
        </p:sp>
        <p:sp>
          <p:nvSpPr>
            <p:cNvPr id="113" name="object 113"/>
            <p:cNvSpPr/>
            <p:nvPr/>
          </p:nvSpPr>
          <p:spPr>
            <a:xfrm>
              <a:off x="2914662" y="6704081"/>
              <a:ext cx="0" cy="161925"/>
            </a:xfrm>
            <a:custGeom>
              <a:avLst/>
              <a:gdLst/>
              <a:ahLst/>
              <a:cxnLst/>
              <a:rect l="l" t="t" r="r" b="b"/>
              <a:pathLst>
                <a:path h="161925">
                  <a:moveTo>
                    <a:pt x="0" y="0"/>
                  </a:moveTo>
                  <a:lnTo>
                    <a:pt x="0" y="161798"/>
                  </a:lnTo>
                </a:path>
              </a:pathLst>
            </a:custGeom>
            <a:ln w="9517">
              <a:solidFill>
                <a:srgbClr val="B3B0AC"/>
              </a:solidFill>
            </a:ln>
          </p:spPr>
          <p:txBody>
            <a:bodyPr wrap="square" lIns="0" tIns="0" rIns="0" bIns="0" rtlCol="0"/>
            <a:lstStyle/>
            <a:p>
              <a:endParaRPr/>
            </a:p>
          </p:txBody>
        </p:sp>
        <p:sp>
          <p:nvSpPr>
            <p:cNvPr id="114" name="object 114"/>
            <p:cNvSpPr/>
            <p:nvPr/>
          </p:nvSpPr>
          <p:spPr>
            <a:xfrm>
              <a:off x="5634572" y="4663695"/>
              <a:ext cx="0" cy="161925"/>
            </a:xfrm>
            <a:custGeom>
              <a:avLst/>
              <a:gdLst/>
              <a:ahLst/>
              <a:cxnLst/>
              <a:rect l="l" t="t" r="r" b="b"/>
              <a:pathLst>
                <a:path h="161925">
                  <a:moveTo>
                    <a:pt x="0" y="0"/>
                  </a:moveTo>
                  <a:lnTo>
                    <a:pt x="0" y="161798"/>
                  </a:lnTo>
                </a:path>
              </a:pathLst>
            </a:custGeom>
            <a:ln w="9517">
              <a:solidFill>
                <a:srgbClr val="B3B0AC"/>
              </a:solidFill>
            </a:ln>
          </p:spPr>
          <p:txBody>
            <a:bodyPr wrap="square" lIns="0" tIns="0" rIns="0" bIns="0" rtlCol="0"/>
            <a:lstStyle/>
            <a:p>
              <a:endParaRPr/>
            </a:p>
          </p:txBody>
        </p:sp>
        <p:sp>
          <p:nvSpPr>
            <p:cNvPr id="115" name="object 115"/>
            <p:cNvSpPr/>
            <p:nvPr/>
          </p:nvSpPr>
          <p:spPr>
            <a:xfrm>
              <a:off x="4463503" y="6704081"/>
              <a:ext cx="0" cy="161925"/>
            </a:xfrm>
            <a:custGeom>
              <a:avLst/>
              <a:gdLst/>
              <a:ahLst/>
              <a:cxnLst/>
              <a:rect l="l" t="t" r="r" b="b"/>
              <a:pathLst>
                <a:path h="161925">
                  <a:moveTo>
                    <a:pt x="0" y="0"/>
                  </a:moveTo>
                  <a:lnTo>
                    <a:pt x="0" y="161798"/>
                  </a:lnTo>
                </a:path>
              </a:pathLst>
            </a:custGeom>
            <a:ln w="9517">
              <a:solidFill>
                <a:srgbClr val="B3B0AC"/>
              </a:solidFill>
            </a:ln>
          </p:spPr>
          <p:txBody>
            <a:bodyPr wrap="square" lIns="0" tIns="0" rIns="0" bIns="0" rtlCol="0"/>
            <a:lstStyle/>
            <a:p>
              <a:endParaRPr/>
            </a:p>
          </p:txBody>
        </p:sp>
        <p:sp>
          <p:nvSpPr>
            <p:cNvPr id="116" name="object 116"/>
            <p:cNvSpPr/>
            <p:nvPr/>
          </p:nvSpPr>
          <p:spPr>
            <a:xfrm>
              <a:off x="1743582" y="4906403"/>
              <a:ext cx="3891279" cy="1717039"/>
            </a:xfrm>
            <a:custGeom>
              <a:avLst/>
              <a:gdLst/>
              <a:ahLst/>
              <a:cxnLst/>
              <a:rect l="l" t="t" r="r" b="b"/>
              <a:pathLst>
                <a:path w="3891279" h="1717040">
                  <a:moveTo>
                    <a:pt x="2719908" y="1401457"/>
                  </a:moveTo>
                  <a:lnTo>
                    <a:pt x="1171067" y="1401457"/>
                  </a:lnTo>
                  <a:lnTo>
                    <a:pt x="1171067" y="1716786"/>
                  </a:lnTo>
                  <a:lnTo>
                    <a:pt x="2719908" y="1716786"/>
                  </a:lnTo>
                  <a:lnTo>
                    <a:pt x="2719908" y="1401457"/>
                  </a:lnTo>
                  <a:close/>
                </a:path>
                <a:path w="3891279" h="1717040">
                  <a:moveTo>
                    <a:pt x="2844381" y="1051090"/>
                  </a:moveTo>
                  <a:lnTo>
                    <a:pt x="1046607" y="1051090"/>
                  </a:lnTo>
                  <a:lnTo>
                    <a:pt x="1046607" y="1366418"/>
                  </a:lnTo>
                  <a:lnTo>
                    <a:pt x="2844381" y="1366418"/>
                  </a:lnTo>
                  <a:lnTo>
                    <a:pt x="2844381" y="1051090"/>
                  </a:lnTo>
                  <a:close/>
                </a:path>
                <a:path w="3891279" h="1717040">
                  <a:moveTo>
                    <a:pt x="3574859" y="700722"/>
                  </a:moveTo>
                  <a:lnTo>
                    <a:pt x="316128" y="700722"/>
                  </a:lnTo>
                  <a:lnTo>
                    <a:pt x="316128" y="1016050"/>
                  </a:lnTo>
                  <a:lnTo>
                    <a:pt x="3574859" y="1016050"/>
                  </a:lnTo>
                  <a:lnTo>
                    <a:pt x="3574859" y="700722"/>
                  </a:lnTo>
                  <a:close/>
                </a:path>
                <a:path w="3891279" h="1717040">
                  <a:moveTo>
                    <a:pt x="3776599" y="350354"/>
                  </a:moveTo>
                  <a:lnTo>
                    <a:pt x="114388" y="350354"/>
                  </a:lnTo>
                  <a:lnTo>
                    <a:pt x="114388" y="665683"/>
                  </a:lnTo>
                  <a:lnTo>
                    <a:pt x="3776599" y="665683"/>
                  </a:lnTo>
                  <a:lnTo>
                    <a:pt x="3776599" y="350354"/>
                  </a:lnTo>
                  <a:close/>
                </a:path>
                <a:path w="3891279" h="1717040">
                  <a:moveTo>
                    <a:pt x="3890988" y="0"/>
                  </a:moveTo>
                  <a:lnTo>
                    <a:pt x="0" y="0"/>
                  </a:lnTo>
                  <a:lnTo>
                    <a:pt x="0" y="315328"/>
                  </a:lnTo>
                  <a:lnTo>
                    <a:pt x="3890988" y="315328"/>
                  </a:lnTo>
                  <a:lnTo>
                    <a:pt x="3890988" y="0"/>
                  </a:lnTo>
                  <a:close/>
                </a:path>
              </a:pathLst>
            </a:custGeom>
            <a:solidFill>
              <a:srgbClr val="12239D"/>
            </a:solidFill>
          </p:spPr>
          <p:txBody>
            <a:bodyPr wrap="square" lIns="0" tIns="0" rIns="0" bIns="0" rtlCol="0"/>
            <a:lstStyle/>
            <a:p>
              <a:endParaRPr/>
            </a:p>
          </p:txBody>
        </p:sp>
      </p:grpSp>
      <p:sp>
        <p:nvSpPr>
          <p:cNvPr id="117" name="object 117"/>
          <p:cNvSpPr txBox="1"/>
          <p:nvPr/>
        </p:nvSpPr>
        <p:spPr>
          <a:xfrm>
            <a:off x="3540097" y="4493697"/>
            <a:ext cx="321945" cy="177800"/>
          </a:xfrm>
          <a:prstGeom prst="rect">
            <a:avLst/>
          </a:prstGeom>
        </p:spPr>
        <p:txBody>
          <a:bodyPr vert="horz" wrap="square" lIns="0" tIns="12065" rIns="0" bIns="0" rtlCol="0">
            <a:spAutoFit/>
          </a:bodyPr>
          <a:lstStyle/>
          <a:p>
            <a:pPr>
              <a:lnSpc>
                <a:spcPct val="100000"/>
              </a:lnSpc>
              <a:spcBef>
                <a:spcPts val="95"/>
              </a:spcBef>
            </a:pPr>
            <a:r>
              <a:rPr sz="1000" spc="-20" dirty="0">
                <a:solidFill>
                  <a:srgbClr val="605D5C"/>
                </a:solidFill>
                <a:latin typeface="Segoe UI"/>
                <a:cs typeface="Segoe UI"/>
              </a:rPr>
              <a:t>100%</a:t>
            </a:r>
            <a:endParaRPr sz="1000">
              <a:latin typeface="Segoe UI"/>
              <a:cs typeface="Segoe UI"/>
            </a:endParaRPr>
          </a:p>
        </p:txBody>
      </p:sp>
      <p:sp>
        <p:nvSpPr>
          <p:cNvPr id="118" name="object 118"/>
          <p:cNvSpPr txBox="1"/>
          <p:nvPr/>
        </p:nvSpPr>
        <p:spPr>
          <a:xfrm>
            <a:off x="3526256" y="6863291"/>
            <a:ext cx="349250" cy="177800"/>
          </a:xfrm>
          <a:prstGeom prst="rect">
            <a:avLst/>
          </a:prstGeom>
        </p:spPr>
        <p:txBody>
          <a:bodyPr vert="horz" wrap="square" lIns="0" tIns="12065" rIns="0" bIns="0" rtlCol="0">
            <a:spAutoFit/>
          </a:bodyPr>
          <a:lstStyle/>
          <a:p>
            <a:pPr>
              <a:lnSpc>
                <a:spcPct val="100000"/>
              </a:lnSpc>
              <a:spcBef>
                <a:spcPts val="95"/>
              </a:spcBef>
            </a:pPr>
            <a:r>
              <a:rPr sz="1000" spc="-10" dirty="0">
                <a:solidFill>
                  <a:srgbClr val="605D5C"/>
                </a:solidFill>
                <a:latin typeface="Segoe UI"/>
                <a:cs typeface="Segoe UI"/>
              </a:rPr>
              <a:t>39.8%</a:t>
            </a:r>
            <a:endParaRPr sz="1000">
              <a:latin typeface="Segoe UI"/>
              <a:cs typeface="Segoe UI"/>
            </a:endParaRPr>
          </a:p>
        </p:txBody>
      </p:sp>
      <p:sp>
        <p:nvSpPr>
          <p:cNvPr id="119" name="object 119"/>
          <p:cNvSpPr txBox="1"/>
          <p:nvPr/>
        </p:nvSpPr>
        <p:spPr>
          <a:xfrm>
            <a:off x="418951" y="4965113"/>
            <a:ext cx="530225" cy="177800"/>
          </a:xfrm>
          <a:prstGeom prst="rect">
            <a:avLst/>
          </a:prstGeom>
        </p:spPr>
        <p:txBody>
          <a:bodyPr vert="horz" wrap="square" lIns="0" tIns="12065" rIns="0" bIns="0" rtlCol="0">
            <a:spAutoFit/>
          </a:bodyPr>
          <a:lstStyle/>
          <a:p>
            <a:pPr>
              <a:lnSpc>
                <a:spcPct val="100000"/>
              </a:lnSpc>
              <a:spcBef>
                <a:spcPts val="95"/>
              </a:spcBef>
            </a:pPr>
            <a:r>
              <a:rPr sz="1000" b="1" spc="-10" dirty="0">
                <a:solidFill>
                  <a:srgbClr val="605D5C"/>
                </a:solidFill>
                <a:latin typeface="Segoe UI"/>
                <a:cs typeface="Segoe UI"/>
              </a:rPr>
              <a:t>LADAKH</a:t>
            </a:r>
            <a:endParaRPr sz="1000">
              <a:latin typeface="Segoe UI"/>
              <a:cs typeface="Segoe UI"/>
            </a:endParaRPr>
          </a:p>
        </p:txBody>
      </p:sp>
      <p:sp>
        <p:nvSpPr>
          <p:cNvPr id="120" name="object 120"/>
          <p:cNvSpPr txBox="1"/>
          <p:nvPr/>
        </p:nvSpPr>
        <p:spPr>
          <a:xfrm>
            <a:off x="418951" y="5315479"/>
            <a:ext cx="803910" cy="177800"/>
          </a:xfrm>
          <a:prstGeom prst="rect">
            <a:avLst/>
          </a:prstGeom>
        </p:spPr>
        <p:txBody>
          <a:bodyPr vert="horz" wrap="square" lIns="0" tIns="12065" rIns="0" bIns="0" rtlCol="0">
            <a:spAutoFit/>
          </a:bodyPr>
          <a:lstStyle/>
          <a:p>
            <a:pPr>
              <a:lnSpc>
                <a:spcPct val="100000"/>
              </a:lnSpc>
              <a:spcBef>
                <a:spcPts val="95"/>
              </a:spcBef>
            </a:pPr>
            <a:r>
              <a:rPr sz="1000" b="1" spc="-10" dirty="0">
                <a:solidFill>
                  <a:srgbClr val="605D5C"/>
                </a:solidFill>
                <a:latin typeface="Segoe UI"/>
                <a:cs typeface="Segoe UI"/>
              </a:rPr>
              <a:t>TAMIL</a:t>
            </a:r>
            <a:r>
              <a:rPr sz="1000" b="1" spc="-45" dirty="0">
                <a:solidFill>
                  <a:srgbClr val="605D5C"/>
                </a:solidFill>
                <a:latin typeface="Segoe UI"/>
                <a:cs typeface="Segoe UI"/>
              </a:rPr>
              <a:t> </a:t>
            </a:r>
            <a:r>
              <a:rPr sz="1000" b="1" spc="-20" dirty="0">
                <a:solidFill>
                  <a:srgbClr val="605D5C"/>
                </a:solidFill>
                <a:latin typeface="Segoe UI"/>
                <a:cs typeface="Segoe UI"/>
              </a:rPr>
              <a:t>NADU</a:t>
            </a:r>
            <a:endParaRPr sz="1000">
              <a:latin typeface="Segoe UI"/>
              <a:cs typeface="Segoe UI"/>
            </a:endParaRPr>
          </a:p>
        </p:txBody>
      </p:sp>
      <p:sp>
        <p:nvSpPr>
          <p:cNvPr id="121" name="object 121"/>
          <p:cNvSpPr txBox="1"/>
          <p:nvPr/>
        </p:nvSpPr>
        <p:spPr>
          <a:xfrm>
            <a:off x="418951" y="5665844"/>
            <a:ext cx="641350" cy="177800"/>
          </a:xfrm>
          <a:prstGeom prst="rect">
            <a:avLst/>
          </a:prstGeom>
        </p:spPr>
        <p:txBody>
          <a:bodyPr vert="horz" wrap="square" lIns="0" tIns="12065" rIns="0" bIns="0" rtlCol="0">
            <a:spAutoFit/>
          </a:bodyPr>
          <a:lstStyle/>
          <a:p>
            <a:pPr>
              <a:lnSpc>
                <a:spcPct val="100000"/>
              </a:lnSpc>
              <a:spcBef>
                <a:spcPts val="95"/>
              </a:spcBef>
            </a:pPr>
            <a:r>
              <a:rPr sz="1000" b="1" spc="-10" dirty="0">
                <a:solidFill>
                  <a:srgbClr val="605D5C"/>
                </a:solidFill>
                <a:latin typeface="Segoe UI"/>
                <a:cs typeface="Segoe UI"/>
              </a:rPr>
              <a:t>MIZORAM</a:t>
            </a:r>
            <a:endParaRPr sz="1000">
              <a:latin typeface="Segoe UI"/>
              <a:cs typeface="Segoe UI"/>
            </a:endParaRPr>
          </a:p>
        </p:txBody>
      </p:sp>
      <p:sp>
        <p:nvSpPr>
          <p:cNvPr id="122" name="object 122"/>
          <p:cNvSpPr txBox="1"/>
          <p:nvPr/>
        </p:nvSpPr>
        <p:spPr>
          <a:xfrm>
            <a:off x="418951" y="6016209"/>
            <a:ext cx="801370" cy="177800"/>
          </a:xfrm>
          <a:prstGeom prst="rect">
            <a:avLst/>
          </a:prstGeom>
        </p:spPr>
        <p:txBody>
          <a:bodyPr vert="horz" wrap="square" lIns="0" tIns="12065" rIns="0" bIns="0" rtlCol="0">
            <a:spAutoFit/>
          </a:bodyPr>
          <a:lstStyle/>
          <a:p>
            <a:pPr>
              <a:lnSpc>
                <a:spcPct val="100000"/>
              </a:lnSpc>
              <a:spcBef>
                <a:spcPts val="95"/>
              </a:spcBef>
            </a:pPr>
            <a:r>
              <a:rPr sz="1000" b="1" spc="-10" dirty="0">
                <a:solidFill>
                  <a:srgbClr val="605D5C"/>
                </a:solidFill>
                <a:latin typeface="Segoe UI"/>
                <a:cs typeface="Segoe UI"/>
              </a:rPr>
              <a:t>JHARKHAND</a:t>
            </a:r>
            <a:endParaRPr sz="1000">
              <a:latin typeface="Segoe UI"/>
              <a:cs typeface="Segoe UI"/>
            </a:endParaRPr>
          </a:p>
        </p:txBody>
      </p:sp>
      <p:sp>
        <p:nvSpPr>
          <p:cNvPr id="123" name="object 123"/>
          <p:cNvSpPr txBox="1"/>
          <p:nvPr/>
        </p:nvSpPr>
        <p:spPr>
          <a:xfrm>
            <a:off x="418951" y="6366574"/>
            <a:ext cx="1185545" cy="177800"/>
          </a:xfrm>
          <a:prstGeom prst="rect">
            <a:avLst/>
          </a:prstGeom>
        </p:spPr>
        <p:txBody>
          <a:bodyPr vert="horz" wrap="square" lIns="0" tIns="12065" rIns="0" bIns="0" rtlCol="0">
            <a:spAutoFit/>
          </a:bodyPr>
          <a:lstStyle/>
          <a:p>
            <a:pPr>
              <a:lnSpc>
                <a:spcPct val="100000"/>
              </a:lnSpc>
              <a:spcBef>
                <a:spcPts val="95"/>
              </a:spcBef>
            </a:pPr>
            <a:r>
              <a:rPr sz="1000" b="1" spc="-10" dirty="0">
                <a:solidFill>
                  <a:srgbClr val="605D5C"/>
                </a:solidFill>
                <a:latin typeface="Segoe UI"/>
                <a:cs typeface="Segoe UI"/>
              </a:rPr>
              <a:t>MADHYA</a:t>
            </a:r>
            <a:r>
              <a:rPr sz="1000" b="1" spc="-55" dirty="0">
                <a:solidFill>
                  <a:srgbClr val="605D5C"/>
                </a:solidFill>
                <a:latin typeface="Segoe UI"/>
                <a:cs typeface="Segoe UI"/>
              </a:rPr>
              <a:t> </a:t>
            </a:r>
            <a:r>
              <a:rPr sz="1000" b="1" spc="-10" dirty="0">
                <a:solidFill>
                  <a:srgbClr val="605D5C"/>
                </a:solidFill>
                <a:latin typeface="Segoe UI"/>
                <a:cs typeface="Segoe UI"/>
              </a:rPr>
              <a:t>PRADESH</a:t>
            </a:r>
            <a:endParaRPr sz="1000">
              <a:latin typeface="Segoe UI"/>
              <a:cs typeface="Segoe UI"/>
            </a:endParaRPr>
          </a:p>
        </p:txBody>
      </p:sp>
      <p:sp>
        <p:nvSpPr>
          <p:cNvPr id="124" name="object 124"/>
          <p:cNvSpPr txBox="1"/>
          <p:nvPr/>
        </p:nvSpPr>
        <p:spPr>
          <a:xfrm>
            <a:off x="3452446" y="4976538"/>
            <a:ext cx="486409" cy="177800"/>
          </a:xfrm>
          <a:prstGeom prst="rect">
            <a:avLst/>
          </a:prstGeom>
        </p:spPr>
        <p:txBody>
          <a:bodyPr vert="horz" wrap="square" lIns="0" tIns="12065" rIns="0" bIns="0" rtlCol="0">
            <a:spAutoFit/>
          </a:bodyPr>
          <a:lstStyle/>
          <a:p>
            <a:pPr>
              <a:lnSpc>
                <a:spcPct val="100000"/>
              </a:lnSpc>
              <a:spcBef>
                <a:spcPts val="95"/>
              </a:spcBef>
            </a:pPr>
            <a:r>
              <a:rPr sz="1000" spc="-10" dirty="0">
                <a:solidFill>
                  <a:srgbClr val="FFFFFF"/>
                </a:solidFill>
                <a:latin typeface="Segoe UI"/>
                <a:cs typeface="Segoe UI"/>
              </a:rPr>
              <a:t>128.91%</a:t>
            </a:r>
            <a:endParaRPr sz="1000">
              <a:latin typeface="Segoe UI"/>
              <a:cs typeface="Segoe UI"/>
            </a:endParaRPr>
          </a:p>
        </p:txBody>
      </p:sp>
      <p:sp>
        <p:nvSpPr>
          <p:cNvPr id="125" name="object 125"/>
          <p:cNvSpPr txBox="1"/>
          <p:nvPr/>
        </p:nvSpPr>
        <p:spPr>
          <a:xfrm>
            <a:off x="3452446" y="5326903"/>
            <a:ext cx="486409" cy="177800"/>
          </a:xfrm>
          <a:prstGeom prst="rect">
            <a:avLst/>
          </a:prstGeom>
        </p:spPr>
        <p:txBody>
          <a:bodyPr vert="horz" wrap="square" lIns="0" tIns="12065" rIns="0" bIns="0" rtlCol="0">
            <a:spAutoFit/>
          </a:bodyPr>
          <a:lstStyle/>
          <a:p>
            <a:pPr>
              <a:lnSpc>
                <a:spcPct val="100000"/>
              </a:lnSpc>
              <a:spcBef>
                <a:spcPts val="95"/>
              </a:spcBef>
            </a:pPr>
            <a:r>
              <a:rPr sz="1000" spc="-10" dirty="0">
                <a:solidFill>
                  <a:srgbClr val="FFFFFF"/>
                </a:solidFill>
                <a:latin typeface="Segoe UI"/>
                <a:cs typeface="Segoe UI"/>
              </a:rPr>
              <a:t>121.33%</a:t>
            </a:r>
            <a:endParaRPr sz="1000">
              <a:latin typeface="Segoe UI"/>
              <a:cs typeface="Segoe UI"/>
            </a:endParaRPr>
          </a:p>
        </p:txBody>
      </p:sp>
      <p:sp>
        <p:nvSpPr>
          <p:cNvPr id="126" name="object 126"/>
          <p:cNvSpPr txBox="1"/>
          <p:nvPr/>
        </p:nvSpPr>
        <p:spPr>
          <a:xfrm>
            <a:off x="3452446" y="5677268"/>
            <a:ext cx="486409" cy="177800"/>
          </a:xfrm>
          <a:prstGeom prst="rect">
            <a:avLst/>
          </a:prstGeom>
        </p:spPr>
        <p:txBody>
          <a:bodyPr vert="horz" wrap="square" lIns="0" tIns="12065" rIns="0" bIns="0" rtlCol="0">
            <a:spAutoFit/>
          </a:bodyPr>
          <a:lstStyle/>
          <a:p>
            <a:pPr>
              <a:lnSpc>
                <a:spcPct val="100000"/>
              </a:lnSpc>
              <a:spcBef>
                <a:spcPts val="95"/>
              </a:spcBef>
            </a:pPr>
            <a:r>
              <a:rPr sz="1000" spc="-10" dirty="0">
                <a:solidFill>
                  <a:srgbClr val="FFFFFF"/>
                </a:solidFill>
                <a:latin typeface="Segoe UI"/>
                <a:cs typeface="Segoe UI"/>
              </a:rPr>
              <a:t>107.96%</a:t>
            </a:r>
            <a:endParaRPr sz="1000">
              <a:latin typeface="Segoe UI"/>
              <a:cs typeface="Segoe UI"/>
            </a:endParaRPr>
          </a:p>
        </p:txBody>
      </p:sp>
      <p:sp>
        <p:nvSpPr>
          <p:cNvPr id="127" name="object 127"/>
          <p:cNvSpPr txBox="1"/>
          <p:nvPr/>
        </p:nvSpPr>
        <p:spPr>
          <a:xfrm>
            <a:off x="3486676" y="6027633"/>
            <a:ext cx="417830" cy="177800"/>
          </a:xfrm>
          <a:prstGeom prst="rect">
            <a:avLst/>
          </a:prstGeom>
        </p:spPr>
        <p:txBody>
          <a:bodyPr vert="horz" wrap="square" lIns="0" tIns="12065" rIns="0" bIns="0" rtlCol="0">
            <a:spAutoFit/>
          </a:bodyPr>
          <a:lstStyle/>
          <a:p>
            <a:pPr>
              <a:lnSpc>
                <a:spcPct val="100000"/>
              </a:lnSpc>
              <a:spcBef>
                <a:spcPts val="95"/>
              </a:spcBef>
            </a:pPr>
            <a:r>
              <a:rPr sz="1000" spc="-10" dirty="0">
                <a:solidFill>
                  <a:srgbClr val="FFFFFF"/>
                </a:solidFill>
                <a:latin typeface="Segoe UI"/>
                <a:cs typeface="Segoe UI"/>
              </a:rPr>
              <a:t>59.56%</a:t>
            </a:r>
            <a:endParaRPr sz="1000">
              <a:latin typeface="Segoe UI"/>
              <a:cs typeface="Segoe UI"/>
            </a:endParaRPr>
          </a:p>
        </p:txBody>
      </p:sp>
      <p:sp>
        <p:nvSpPr>
          <p:cNvPr id="128" name="object 128"/>
          <p:cNvSpPr txBox="1"/>
          <p:nvPr/>
        </p:nvSpPr>
        <p:spPr>
          <a:xfrm>
            <a:off x="3486676" y="6377998"/>
            <a:ext cx="417830" cy="177800"/>
          </a:xfrm>
          <a:prstGeom prst="rect">
            <a:avLst/>
          </a:prstGeom>
        </p:spPr>
        <p:txBody>
          <a:bodyPr vert="horz" wrap="square" lIns="0" tIns="12065" rIns="0" bIns="0" rtlCol="0">
            <a:spAutoFit/>
          </a:bodyPr>
          <a:lstStyle/>
          <a:p>
            <a:pPr>
              <a:lnSpc>
                <a:spcPct val="100000"/>
              </a:lnSpc>
              <a:spcBef>
                <a:spcPts val="95"/>
              </a:spcBef>
            </a:pPr>
            <a:r>
              <a:rPr sz="1000" spc="-10" dirty="0">
                <a:solidFill>
                  <a:srgbClr val="FFFFFF"/>
                </a:solidFill>
                <a:latin typeface="Segoe UI"/>
                <a:cs typeface="Segoe UI"/>
              </a:rPr>
              <a:t>51.31%</a:t>
            </a:r>
            <a:endParaRPr sz="1000">
              <a:latin typeface="Segoe UI"/>
              <a:cs typeface="Segoe UI"/>
            </a:endParaRPr>
          </a:p>
        </p:txBody>
      </p:sp>
      <p:sp>
        <p:nvSpPr>
          <p:cNvPr id="129" name="object 129"/>
          <p:cNvSpPr/>
          <p:nvPr/>
        </p:nvSpPr>
        <p:spPr>
          <a:xfrm>
            <a:off x="5981963" y="4242929"/>
            <a:ext cx="6358255" cy="2840990"/>
          </a:xfrm>
          <a:custGeom>
            <a:avLst/>
            <a:gdLst/>
            <a:ahLst/>
            <a:cxnLst/>
            <a:rect l="l" t="t" r="r" b="b"/>
            <a:pathLst>
              <a:path w="6358255" h="2840990">
                <a:moveTo>
                  <a:pt x="0" y="0"/>
                </a:moveTo>
                <a:lnTo>
                  <a:pt x="6357728" y="0"/>
                </a:lnTo>
                <a:lnTo>
                  <a:pt x="6357728" y="2840991"/>
                </a:lnTo>
              </a:path>
              <a:path w="6358255" h="2840990">
                <a:moveTo>
                  <a:pt x="0" y="2840991"/>
                </a:moveTo>
                <a:lnTo>
                  <a:pt x="0" y="0"/>
                </a:lnTo>
              </a:path>
            </a:pathLst>
          </a:custGeom>
          <a:ln w="9517">
            <a:solidFill>
              <a:srgbClr val="000000"/>
            </a:solidFill>
          </a:ln>
        </p:spPr>
        <p:txBody>
          <a:bodyPr wrap="square" lIns="0" tIns="0" rIns="0" bIns="0" rtlCol="0"/>
          <a:lstStyle/>
          <a:p>
            <a:endParaRPr/>
          </a:p>
        </p:txBody>
      </p:sp>
      <p:sp>
        <p:nvSpPr>
          <p:cNvPr id="130" name="object 130"/>
          <p:cNvSpPr txBox="1"/>
          <p:nvPr/>
        </p:nvSpPr>
        <p:spPr>
          <a:xfrm>
            <a:off x="6034310" y="4209671"/>
            <a:ext cx="2665730" cy="238760"/>
          </a:xfrm>
          <a:prstGeom prst="rect">
            <a:avLst/>
          </a:prstGeom>
        </p:spPr>
        <p:txBody>
          <a:bodyPr vert="horz" wrap="square" lIns="0" tIns="12065" rIns="0" bIns="0" rtlCol="0">
            <a:spAutoFit/>
          </a:bodyPr>
          <a:lstStyle/>
          <a:p>
            <a:pPr>
              <a:lnSpc>
                <a:spcPct val="100000"/>
              </a:lnSpc>
              <a:spcBef>
                <a:spcPts val="95"/>
              </a:spcBef>
            </a:pPr>
            <a:r>
              <a:rPr sz="1400" spc="-10" dirty="0">
                <a:solidFill>
                  <a:srgbClr val="252423"/>
                </a:solidFill>
                <a:latin typeface="Trebuchet MS"/>
                <a:cs typeface="Trebuchet MS"/>
              </a:rPr>
              <a:t>LEAST</a:t>
            </a:r>
            <a:r>
              <a:rPr sz="1400" spc="-90" dirty="0">
                <a:solidFill>
                  <a:srgbClr val="252423"/>
                </a:solidFill>
                <a:latin typeface="Trebuchet MS"/>
                <a:cs typeface="Trebuchet MS"/>
              </a:rPr>
              <a:t> </a:t>
            </a:r>
            <a:r>
              <a:rPr sz="1400" dirty="0">
                <a:solidFill>
                  <a:srgbClr val="252423"/>
                </a:solidFill>
                <a:latin typeface="Trebuchet MS"/>
                <a:cs typeface="Trebuchet MS"/>
              </a:rPr>
              <a:t>5</a:t>
            </a:r>
            <a:r>
              <a:rPr sz="1400" spc="-85" dirty="0">
                <a:solidFill>
                  <a:srgbClr val="252423"/>
                </a:solidFill>
                <a:latin typeface="Trebuchet MS"/>
                <a:cs typeface="Trebuchet MS"/>
              </a:rPr>
              <a:t> </a:t>
            </a:r>
            <a:r>
              <a:rPr sz="1400" spc="-55" dirty="0">
                <a:solidFill>
                  <a:srgbClr val="252423"/>
                </a:solidFill>
                <a:latin typeface="Trebuchet MS"/>
                <a:cs typeface="Trebuchet MS"/>
              </a:rPr>
              <a:t>STATES</a:t>
            </a:r>
            <a:r>
              <a:rPr sz="1400" spc="-85" dirty="0">
                <a:solidFill>
                  <a:srgbClr val="252423"/>
                </a:solidFill>
                <a:latin typeface="Trebuchet MS"/>
                <a:cs typeface="Trebuchet MS"/>
              </a:rPr>
              <a:t> </a:t>
            </a:r>
            <a:r>
              <a:rPr sz="1400" spc="-40" dirty="0">
                <a:solidFill>
                  <a:srgbClr val="252423"/>
                </a:solidFill>
                <a:latin typeface="Trebuchet MS"/>
                <a:cs typeface="Trebuchet MS"/>
              </a:rPr>
              <a:t>BY</a:t>
            </a:r>
            <a:r>
              <a:rPr sz="1400" spc="-85" dirty="0">
                <a:solidFill>
                  <a:srgbClr val="252423"/>
                </a:solidFill>
                <a:latin typeface="Trebuchet MS"/>
                <a:cs typeface="Trebuchet MS"/>
              </a:rPr>
              <a:t> </a:t>
            </a:r>
            <a:r>
              <a:rPr sz="1400" spc="-75" dirty="0">
                <a:solidFill>
                  <a:srgbClr val="252423"/>
                </a:solidFill>
                <a:latin typeface="Trebuchet MS"/>
                <a:cs typeface="Trebuchet MS"/>
              </a:rPr>
              <a:t>JOB</a:t>
            </a:r>
            <a:r>
              <a:rPr sz="1400" spc="-90" dirty="0">
                <a:solidFill>
                  <a:srgbClr val="252423"/>
                </a:solidFill>
                <a:latin typeface="Trebuchet MS"/>
                <a:cs typeface="Trebuchet MS"/>
              </a:rPr>
              <a:t> </a:t>
            </a:r>
            <a:r>
              <a:rPr sz="1400" spc="-30" dirty="0">
                <a:solidFill>
                  <a:srgbClr val="252423"/>
                </a:solidFill>
                <a:latin typeface="Trebuchet MS"/>
                <a:cs typeface="Trebuchet MS"/>
              </a:rPr>
              <a:t>EFFICIENCY</a:t>
            </a:r>
            <a:endParaRPr sz="1400">
              <a:latin typeface="Trebuchet MS"/>
              <a:cs typeface="Trebuchet MS"/>
            </a:endParaRPr>
          </a:p>
        </p:txBody>
      </p:sp>
      <p:grpSp>
        <p:nvGrpSpPr>
          <p:cNvPr id="131" name="object 131"/>
          <p:cNvGrpSpPr/>
          <p:nvPr/>
        </p:nvGrpSpPr>
        <p:grpSpPr>
          <a:xfrm>
            <a:off x="7387270" y="4658932"/>
            <a:ext cx="4876800" cy="2211705"/>
            <a:chOff x="7387270" y="4658932"/>
            <a:chExt cx="4876800" cy="2211705"/>
          </a:xfrm>
        </p:grpSpPr>
        <p:sp>
          <p:nvSpPr>
            <p:cNvPr id="132" name="object 132"/>
            <p:cNvSpPr/>
            <p:nvPr/>
          </p:nvSpPr>
          <p:spPr>
            <a:xfrm>
              <a:off x="7392032" y="4744594"/>
              <a:ext cx="4867275" cy="0"/>
            </a:xfrm>
            <a:custGeom>
              <a:avLst/>
              <a:gdLst/>
              <a:ahLst/>
              <a:cxnLst/>
              <a:rect l="l" t="t" r="r" b="b"/>
              <a:pathLst>
                <a:path w="4867275">
                  <a:moveTo>
                    <a:pt x="0" y="0"/>
                  </a:moveTo>
                  <a:lnTo>
                    <a:pt x="4866761" y="0"/>
                  </a:lnTo>
                </a:path>
              </a:pathLst>
            </a:custGeom>
            <a:ln w="9517">
              <a:solidFill>
                <a:srgbClr val="B3B0AC"/>
              </a:solidFill>
            </a:ln>
          </p:spPr>
          <p:txBody>
            <a:bodyPr wrap="square" lIns="0" tIns="0" rIns="0" bIns="0" rtlCol="0"/>
            <a:lstStyle/>
            <a:p>
              <a:endParaRPr/>
            </a:p>
          </p:txBody>
        </p:sp>
        <p:sp>
          <p:nvSpPr>
            <p:cNvPr id="133" name="object 133"/>
            <p:cNvSpPr/>
            <p:nvPr/>
          </p:nvSpPr>
          <p:spPr>
            <a:xfrm>
              <a:off x="7392032" y="4663695"/>
              <a:ext cx="0" cy="161925"/>
            </a:xfrm>
            <a:custGeom>
              <a:avLst/>
              <a:gdLst/>
              <a:ahLst/>
              <a:cxnLst/>
              <a:rect l="l" t="t" r="r" b="b"/>
              <a:pathLst>
                <a:path h="161925">
                  <a:moveTo>
                    <a:pt x="0" y="0"/>
                  </a:moveTo>
                  <a:lnTo>
                    <a:pt x="0" y="161798"/>
                  </a:lnTo>
                </a:path>
              </a:pathLst>
            </a:custGeom>
            <a:ln w="9517">
              <a:solidFill>
                <a:srgbClr val="B3B0AC"/>
              </a:solidFill>
            </a:ln>
          </p:spPr>
          <p:txBody>
            <a:bodyPr wrap="square" lIns="0" tIns="0" rIns="0" bIns="0" rtlCol="0"/>
            <a:lstStyle/>
            <a:p>
              <a:endParaRPr/>
            </a:p>
          </p:txBody>
        </p:sp>
        <p:sp>
          <p:nvSpPr>
            <p:cNvPr id="134" name="object 134"/>
            <p:cNvSpPr/>
            <p:nvPr/>
          </p:nvSpPr>
          <p:spPr>
            <a:xfrm>
              <a:off x="9825413" y="6704081"/>
              <a:ext cx="0" cy="161925"/>
            </a:xfrm>
            <a:custGeom>
              <a:avLst/>
              <a:gdLst/>
              <a:ahLst/>
              <a:cxnLst/>
              <a:rect l="l" t="t" r="r" b="b"/>
              <a:pathLst>
                <a:path h="161925">
                  <a:moveTo>
                    <a:pt x="0" y="0"/>
                  </a:moveTo>
                  <a:lnTo>
                    <a:pt x="0" y="161798"/>
                  </a:lnTo>
                </a:path>
              </a:pathLst>
            </a:custGeom>
            <a:ln w="9517">
              <a:solidFill>
                <a:srgbClr val="B3B0AC"/>
              </a:solidFill>
            </a:ln>
          </p:spPr>
          <p:txBody>
            <a:bodyPr wrap="square" lIns="0" tIns="0" rIns="0" bIns="0" rtlCol="0"/>
            <a:lstStyle/>
            <a:p>
              <a:endParaRPr/>
            </a:p>
          </p:txBody>
        </p:sp>
        <p:sp>
          <p:nvSpPr>
            <p:cNvPr id="135" name="object 135"/>
            <p:cNvSpPr/>
            <p:nvPr/>
          </p:nvSpPr>
          <p:spPr>
            <a:xfrm>
              <a:off x="12258793" y="4663695"/>
              <a:ext cx="0" cy="161925"/>
            </a:xfrm>
            <a:custGeom>
              <a:avLst/>
              <a:gdLst/>
              <a:ahLst/>
              <a:cxnLst/>
              <a:rect l="l" t="t" r="r" b="b"/>
              <a:pathLst>
                <a:path h="161925">
                  <a:moveTo>
                    <a:pt x="0" y="0"/>
                  </a:moveTo>
                  <a:lnTo>
                    <a:pt x="0" y="161798"/>
                  </a:lnTo>
                </a:path>
              </a:pathLst>
            </a:custGeom>
            <a:ln w="9517">
              <a:solidFill>
                <a:srgbClr val="B3B0AC"/>
              </a:solidFill>
            </a:ln>
          </p:spPr>
          <p:txBody>
            <a:bodyPr wrap="square" lIns="0" tIns="0" rIns="0" bIns="0" rtlCol="0"/>
            <a:lstStyle/>
            <a:p>
              <a:endParaRPr/>
            </a:p>
          </p:txBody>
        </p:sp>
        <p:sp>
          <p:nvSpPr>
            <p:cNvPr id="136" name="object 136"/>
            <p:cNvSpPr/>
            <p:nvPr/>
          </p:nvSpPr>
          <p:spPr>
            <a:xfrm>
              <a:off x="9825413" y="6704081"/>
              <a:ext cx="0" cy="161925"/>
            </a:xfrm>
            <a:custGeom>
              <a:avLst/>
              <a:gdLst/>
              <a:ahLst/>
              <a:cxnLst/>
              <a:rect l="l" t="t" r="r" b="b"/>
              <a:pathLst>
                <a:path h="161925">
                  <a:moveTo>
                    <a:pt x="0" y="0"/>
                  </a:moveTo>
                  <a:lnTo>
                    <a:pt x="0" y="161798"/>
                  </a:lnTo>
                </a:path>
              </a:pathLst>
            </a:custGeom>
            <a:ln w="9517">
              <a:solidFill>
                <a:srgbClr val="B3B0AC"/>
              </a:solidFill>
            </a:ln>
          </p:spPr>
          <p:txBody>
            <a:bodyPr wrap="square" lIns="0" tIns="0" rIns="0" bIns="0" rtlCol="0"/>
            <a:lstStyle/>
            <a:p>
              <a:endParaRPr/>
            </a:p>
          </p:txBody>
        </p:sp>
      </p:grpSp>
      <p:sp>
        <p:nvSpPr>
          <p:cNvPr id="137" name="object 137"/>
          <p:cNvSpPr txBox="1"/>
          <p:nvPr/>
        </p:nvSpPr>
        <p:spPr>
          <a:xfrm>
            <a:off x="9673864" y="4493697"/>
            <a:ext cx="321945" cy="177800"/>
          </a:xfrm>
          <a:prstGeom prst="rect">
            <a:avLst/>
          </a:prstGeom>
        </p:spPr>
        <p:txBody>
          <a:bodyPr vert="horz" wrap="square" lIns="0" tIns="12065" rIns="0" bIns="0" rtlCol="0">
            <a:spAutoFit/>
          </a:bodyPr>
          <a:lstStyle/>
          <a:p>
            <a:pPr>
              <a:lnSpc>
                <a:spcPct val="100000"/>
              </a:lnSpc>
              <a:spcBef>
                <a:spcPts val="95"/>
              </a:spcBef>
            </a:pPr>
            <a:r>
              <a:rPr sz="1000" spc="-20" dirty="0">
                <a:solidFill>
                  <a:srgbClr val="605D5C"/>
                </a:solidFill>
                <a:latin typeface="Segoe UI"/>
                <a:cs typeface="Segoe UI"/>
              </a:rPr>
              <a:t>100%</a:t>
            </a:r>
            <a:endParaRPr sz="1000">
              <a:latin typeface="Segoe UI"/>
              <a:cs typeface="Segoe UI"/>
            </a:endParaRPr>
          </a:p>
        </p:txBody>
      </p:sp>
      <p:sp>
        <p:nvSpPr>
          <p:cNvPr id="138" name="object 138"/>
          <p:cNvSpPr txBox="1"/>
          <p:nvPr/>
        </p:nvSpPr>
        <p:spPr>
          <a:xfrm>
            <a:off x="9742325" y="6863291"/>
            <a:ext cx="185420" cy="177800"/>
          </a:xfrm>
          <a:prstGeom prst="rect">
            <a:avLst/>
          </a:prstGeom>
        </p:spPr>
        <p:txBody>
          <a:bodyPr vert="horz" wrap="square" lIns="0" tIns="12065" rIns="0" bIns="0" rtlCol="0">
            <a:spAutoFit/>
          </a:bodyPr>
          <a:lstStyle/>
          <a:p>
            <a:pPr>
              <a:lnSpc>
                <a:spcPct val="100000"/>
              </a:lnSpc>
              <a:spcBef>
                <a:spcPts val="95"/>
              </a:spcBef>
            </a:pPr>
            <a:r>
              <a:rPr sz="1000" spc="-25" dirty="0">
                <a:solidFill>
                  <a:srgbClr val="605D5C"/>
                </a:solidFill>
                <a:latin typeface="Segoe UI"/>
                <a:cs typeface="Segoe UI"/>
              </a:rPr>
              <a:t>0%</a:t>
            </a:r>
            <a:endParaRPr sz="1000">
              <a:latin typeface="Segoe UI"/>
              <a:cs typeface="Segoe UI"/>
            </a:endParaRPr>
          </a:p>
        </p:txBody>
      </p:sp>
      <p:sp>
        <p:nvSpPr>
          <p:cNvPr id="139" name="object 139"/>
          <p:cNvSpPr/>
          <p:nvPr/>
        </p:nvSpPr>
        <p:spPr>
          <a:xfrm>
            <a:off x="7392022" y="4906403"/>
            <a:ext cx="4867275" cy="1366520"/>
          </a:xfrm>
          <a:custGeom>
            <a:avLst/>
            <a:gdLst/>
            <a:ahLst/>
            <a:cxnLst/>
            <a:rect l="l" t="t" r="r" b="b"/>
            <a:pathLst>
              <a:path w="4867275" h="1366520">
                <a:moveTo>
                  <a:pt x="2772079" y="1051090"/>
                </a:moveTo>
                <a:lnTo>
                  <a:pt x="2094687" y="1051090"/>
                </a:lnTo>
                <a:lnTo>
                  <a:pt x="2094687" y="1366418"/>
                </a:lnTo>
                <a:lnTo>
                  <a:pt x="2772079" y="1366418"/>
                </a:lnTo>
                <a:lnTo>
                  <a:pt x="2772079" y="1051090"/>
                </a:lnTo>
                <a:close/>
              </a:path>
              <a:path w="4867275" h="1366520">
                <a:moveTo>
                  <a:pt x="3476320" y="700722"/>
                </a:moveTo>
                <a:lnTo>
                  <a:pt x="1390446" y="700722"/>
                </a:lnTo>
                <a:lnTo>
                  <a:pt x="1390446" y="1016050"/>
                </a:lnTo>
                <a:lnTo>
                  <a:pt x="3476320" y="1016050"/>
                </a:lnTo>
                <a:lnTo>
                  <a:pt x="3476320" y="700722"/>
                </a:lnTo>
                <a:close/>
              </a:path>
              <a:path w="4867275" h="1366520">
                <a:moveTo>
                  <a:pt x="3895255" y="350354"/>
                </a:moveTo>
                <a:lnTo>
                  <a:pt x="971511" y="350354"/>
                </a:lnTo>
                <a:lnTo>
                  <a:pt x="971511" y="665683"/>
                </a:lnTo>
                <a:lnTo>
                  <a:pt x="3895255" y="665683"/>
                </a:lnTo>
                <a:lnTo>
                  <a:pt x="3895255" y="350354"/>
                </a:lnTo>
                <a:close/>
              </a:path>
              <a:path w="4867275" h="1366520">
                <a:moveTo>
                  <a:pt x="4866767" y="0"/>
                </a:moveTo>
                <a:lnTo>
                  <a:pt x="0" y="0"/>
                </a:lnTo>
                <a:lnTo>
                  <a:pt x="0" y="315328"/>
                </a:lnTo>
                <a:lnTo>
                  <a:pt x="4866767" y="315328"/>
                </a:lnTo>
                <a:lnTo>
                  <a:pt x="4866767" y="0"/>
                </a:lnTo>
                <a:close/>
              </a:path>
            </a:pathLst>
          </a:custGeom>
          <a:solidFill>
            <a:srgbClr val="D5454F"/>
          </a:solidFill>
        </p:spPr>
        <p:txBody>
          <a:bodyPr wrap="square" lIns="0" tIns="0" rIns="0" bIns="0" rtlCol="0"/>
          <a:lstStyle/>
          <a:p>
            <a:endParaRPr/>
          </a:p>
        </p:txBody>
      </p:sp>
      <p:sp>
        <p:nvSpPr>
          <p:cNvPr id="140" name="object 140"/>
          <p:cNvSpPr txBox="1"/>
          <p:nvPr/>
        </p:nvSpPr>
        <p:spPr>
          <a:xfrm>
            <a:off x="6034310" y="4965113"/>
            <a:ext cx="943610" cy="177800"/>
          </a:xfrm>
          <a:prstGeom prst="rect">
            <a:avLst/>
          </a:prstGeom>
        </p:spPr>
        <p:txBody>
          <a:bodyPr vert="horz" wrap="square" lIns="0" tIns="12065" rIns="0" bIns="0" rtlCol="0">
            <a:spAutoFit/>
          </a:bodyPr>
          <a:lstStyle/>
          <a:p>
            <a:pPr>
              <a:lnSpc>
                <a:spcPct val="100000"/>
              </a:lnSpc>
              <a:spcBef>
                <a:spcPts val="95"/>
              </a:spcBef>
            </a:pPr>
            <a:r>
              <a:rPr sz="1000" b="1" spc="-10" dirty="0">
                <a:solidFill>
                  <a:srgbClr val="605D5C"/>
                </a:solidFill>
                <a:latin typeface="Segoe UI"/>
                <a:cs typeface="Segoe UI"/>
              </a:rPr>
              <a:t>LAKSHADWEEP</a:t>
            </a:r>
            <a:endParaRPr sz="1000">
              <a:latin typeface="Segoe UI"/>
              <a:cs typeface="Segoe UI"/>
            </a:endParaRPr>
          </a:p>
        </p:txBody>
      </p:sp>
      <p:sp>
        <p:nvSpPr>
          <p:cNvPr id="141" name="object 141"/>
          <p:cNvSpPr txBox="1"/>
          <p:nvPr/>
        </p:nvSpPr>
        <p:spPr>
          <a:xfrm>
            <a:off x="6034310" y="5315479"/>
            <a:ext cx="287020" cy="177800"/>
          </a:xfrm>
          <a:prstGeom prst="rect">
            <a:avLst/>
          </a:prstGeom>
        </p:spPr>
        <p:txBody>
          <a:bodyPr vert="horz" wrap="square" lIns="0" tIns="12065" rIns="0" bIns="0" rtlCol="0">
            <a:spAutoFit/>
          </a:bodyPr>
          <a:lstStyle/>
          <a:p>
            <a:pPr>
              <a:lnSpc>
                <a:spcPct val="100000"/>
              </a:lnSpc>
              <a:spcBef>
                <a:spcPts val="95"/>
              </a:spcBef>
            </a:pPr>
            <a:r>
              <a:rPr sz="1000" b="1" spc="-25" dirty="0">
                <a:solidFill>
                  <a:srgbClr val="605D5C"/>
                </a:solidFill>
                <a:latin typeface="Segoe UI"/>
                <a:cs typeface="Segoe UI"/>
              </a:rPr>
              <a:t>GOA</a:t>
            </a:r>
            <a:endParaRPr sz="1000">
              <a:latin typeface="Segoe UI"/>
              <a:cs typeface="Segoe UI"/>
            </a:endParaRPr>
          </a:p>
        </p:txBody>
      </p:sp>
      <p:sp>
        <p:nvSpPr>
          <p:cNvPr id="142" name="object 142"/>
          <p:cNvSpPr txBox="1"/>
          <p:nvPr/>
        </p:nvSpPr>
        <p:spPr>
          <a:xfrm>
            <a:off x="6034310" y="5665844"/>
            <a:ext cx="882015" cy="177800"/>
          </a:xfrm>
          <a:prstGeom prst="rect">
            <a:avLst/>
          </a:prstGeom>
        </p:spPr>
        <p:txBody>
          <a:bodyPr vert="horz" wrap="square" lIns="0" tIns="12065" rIns="0" bIns="0" rtlCol="0">
            <a:spAutoFit/>
          </a:bodyPr>
          <a:lstStyle/>
          <a:p>
            <a:pPr>
              <a:lnSpc>
                <a:spcPct val="100000"/>
              </a:lnSpc>
              <a:spcBef>
                <a:spcPts val="95"/>
              </a:spcBef>
            </a:pPr>
            <a:r>
              <a:rPr sz="1000" b="1" dirty="0">
                <a:solidFill>
                  <a:srgbClr val="605D5C"/>
                </a:solidFill>
                <a:latin typeface="Segoe UI"/>
                <a:cs typeface="Segoe UI"/>
              </a:rPr>
              <a:t>WEST</a:t>
            </a:r>
            <a:r>
              <a:rPr sz="1000" b="1" spc="-30" dirty="0">
                <a:solidFill>
                  <a:srgbClr val="605D5C"/>
                </a:solidFill>
                <a:latin typeface="Segoe UI"/>
                <a:cs typeface="Segoe UI"/>
              </a:rPr>
              <a:t> </a:t>
            </a:r>
            <a:r>
              <a:rPr sz="1000" b="1" spc="-10" dirty="0">
                <a:solidFill>
                  <a:srgbClr val="605D5C"/>
                </a:solidFill>
                <a:latin typeface="Segoe UI"/>
                <a:cs typeface="Segoe UI"/>
              </a:rPr>
              <a:t>BENGAL</a:t>
            </a:r>
            <a:endParaRPr sz="1000">
              <a:latin typeface="Segoe UI"/>
              <a:cs typeface="Segoe UI"/>
            </a:endParaRPr>
          </a:p>
        </p:txBody>
      </p:sp>
      <p:sp>
        <p:nvSpPr>
          <p:cNvPr id="143" name="object 143"/>
          <p:cNvSpPr txBox="1"/>
          <p:nvPr/>
        </p:nvSpPr>
        <p:spPr>
          <a:xfrm>
            <a:off x="6034310" y="6016209"/>
            <a:ext cx="616585" cy="177800"/>
          </a:xfrm>
          <a:prstGeom prst="rect">
            <a:avLst/>
          </a:prstGeom>
        </p:spPr>
        <p:txBody>
          <a:bodyPr vert="horz" wrap="square" lIns="0" tIns="12065" rIns="0" bIns="0" rtlCol="0">
            <a:spAutoFit/>
          </a:bodyPr>
          <a:lstStyle/>
          <a:p>
            <a:pPr>
              <a:lnSpc>
                <a:spcPct val="100000"/>
              </a:lnSpc>
              <a:spcBef>
                <a:spcPts val="95"/>
              </a:spcBef>
            </a:pPr>
            <a:r>
              <a:rPr sz="1000" b="1" spc="-10" dirty="0">
                <a:solidFill>
                  <a:srgbClr val="605D5C"/>
                </a:solidFill>
                <a:latin typeface="Segoe UI"/>
                <a:cs typeface="Segoe UI"/>
              </a:rPr>
              <a:t>MANIPUR</a:t>
            </a:r>
            <a:endParaRPr sz="1000">
              <a:latin typeface="Segoe UI"/>
              <a:cs typeface="Segoe UI"/>
            </a:endParaRPr>
          </a:p>
        </p:txBody>
      </p:sp>
      <p:sp>
        <p:nvSpPr>
          <p:cNvPr id="144" name="object 144"/>
          <p:cNvSpPr txBox="1"/>
          <p:nvPr/>
        </p:nvSpPr>
        <p:spPr>
          <a:xfrm>
            <a:off x="6034310" y="6366574"/>
            <a:ext cx="1218565" cy="177800"/>
          </a:xfrm>
          <a:prstGeom prst="rect">
            <a:avLst/>
          </a:prstGeom>
        </p:spPr>
        <p:txBody>
          <a:bodyPr vert="horz" wrap="square" lIns="0" tIns="12065" rIns="0" bIns="0" rtlCol="0">
            <a:spAutoFit/>
          </a:bodyPr>
          <a:lstStyle/>
          <a:p>
            <a:pPr>
              <a:lnSpc>
                <a:spcPct val="100000"/>
              </a:lnSpc>
              <a:spcBef>
                <a:spcPts val="95"/>
              </a:spcBef>
            </a:pPr>
            <a:r>
              <a:rPr sz="1000" b="1" dirty="0">
                <a:solidFill>
                  <a:srgbClr val="605D5C"/>
                </a:solidFill>
                <a:latin typeface="Segoe UI"/>
                <a:cs typeface="Segoe UI"/>
              </a:rPr>
              <a:t>DN</a:t>
            </a:r>
            <a:r>
              <a:rPr sz="1000" b="1" spc="-15" dirty="0">
                <a:solidFill>
                  <a:srgbClr val="605D5C"/>
                </a:solidFill>
                <a:latin typeface="Segoe UI"/>
                <a:cs typeface="Segoe UI"/>
              </a:rPr>
              <a:t> </a:t>
            </a:r>
            <a:r>
              <a:rPr sz="1000" b="1" spc="-10" dirty="0">
                <a:solidFill>
                  <a:srgbClr val="605D5C"/>
                </a:solidFill>
                <a:latin typeface="Segoe UI"/>
                <a:cs typeface="Segoe UI"/>
              </a:rPr>
              <a:t>HAVELI</a:t>
            </a:r>
            <a:r>
              <a:rPr sz="1000" b="1" spc="-15" dirty="0">
                <a:solidFill>
                  <a:srgbClr val="605D5C"/>
                </a:solidFill>
                <a:latin typeface="Segoe UI"/>
                <a:cs typeface="Segoe UI"/>
              </a:rPr>
              <a:t> </a:t>
            </a:r>
            <a:r>
              <a:rPr sz="1000" b="1" dirty="0">
                <a:solidFill>
                  <a:srgbClr val="605D5C"/>
                </a:solidFill>
                <a:latin typeface="Segoe UI"/>
                <a:cs typeface="Segoe UI"/>
              </a:rPr>
              <a:t>AND</a:t>
            </a:r>
            <a:r>
              <a:rPr sz="1000" b="1" spc="-15" dirty="0">
                <a:solidFill>
                  <a:srgbClr val="605D5C"/>
                </a:solidFill>
                <a:latin typeface="Segoe UI"/>
                <a:cs typeface="Segoe UI"/>
              </a:rPr>
              <a:t> </a:t>
            </a:r>
            <a:r>
              <a:rPr sz="1000" b="1" spc="-25" dirty="0">
                <a:solidFill>
                  <a:srgbClr val="605D5C"/>
                </a:solidFill>
                <a:latin typeface="Segoe UI"/>
                <a:cs typeface="Segoe UI"/>
              </a:rPr>
              <a:t>DD</a:t>
            </a:r>
            <a:endParaRPr sz="1000">
              <a:latin typeface="Segoe UI"/>
              <a:cs typeface="Segoe UI"/>
            </a:endParaRPr>
          </a:p>
        </p:txBody>
      </p:sp>
      <p:sp>
        <p:nvSpPr>
          <p:cNvPr id="145" name="object 145"/>
          <p:cNvSpPr txBox="1"/>
          <p:nvPr/>
        </p:nvSpPr>
        <p:spPr>
          <a:xfrm>
            <a:off x="9657088" y="4976538"/>
            <a:ext cx="349250" cy="177800"/>
          </a:xfrm>
          <a:prstGeom prst="rect">
            <a:avLst/>
          </a:prstGeom>
        </p:spPr>
        <p:txBody>
          <a:bodyPr vert="horz" wrap="square" lIns="0" tIns="12065" rIns="0" bIns="0" rtlCol="0">
            <a:spAutoFit/>
          </a:bodyPr>
          <a:lstStyle/>
          <a:p>
            <a:pPr>
              <a:lnSpc>
                <a:spcPct val="100000"/>
              </a:lnSpc>
              <a:spcBef>
                <a:spcPts val="95"/>
              </a:spcBef>
            </a:pPr>
            <a:r>
              <a:rPr sz="1000" spc="-10" dirty="0">
                <a:solidFill>
                  <a:srgbClr val="FFFFFF"/>
                </a:solidFill>
                <a:latin typeface="Segoe UI"/>
                <a:cs typeface="Segoe UI"/>
              </a:rPr>
              <a:t>3.14%</a:t>
            </a:r>
            <a:endParaRPr sz="1000">
              <a:latin typeface="Segoe UI"/>
              <a:cs typeface="Segoe UI"/>
            </a:endParaRPr>
          </a:p>
        </p:txBody>
      </p:sp>
      <p:sp>
        <p:nvSpPr>
          <p:cNvPr id="146" name="object 146"/>
          <p:cNvSpPr txBox="1"/>
          <p:nvPr/>
        </p:nvSpPr>
        <p:spPr>
          <a:xfrm>
            <a:off x="9657088" y="5326903"/>
            <a:ext cx="349250" cy="177800"/>
          </a:xfrm>
          <a:prstGeom prst="rect">
            <a:avLst/>
          </a:prstGeom>
        </p:spPr>
        <p:txBody>
          <a:bodyPr vert="horz" wrap="square" lIns="0" tIns="12065" rIns="0" bIns="0" rtlCol="0">
            <a:spAutoFit/>
          </a:bodyPr>
          <a:lstStyle/>
          <a:p>
            <a:pPr>
              <a:lnSpc>
                <a:spcPct val="100000"/>
              </a:lnSpc>
              <a:spcBef>
                <a:spcPts val="95"/>
              </a:spcBef>
            </a:pPr>
            <a:r>
              <a:rPr sz="1000" spc="-10" dirty="0">
                <a:solidFill>
                  <a:srgbClr val="FFFFFF"/>
                </a:solidFill>
                <a:latin typeface="Segoe UI"/>
                <a:cs typeface="Segoe UI"/>
              </a:rPr>
              <a:t>1.89%</a:t>
            </a:r>
            <a:endParaRPr sz="1000">
              <a:latin typeface="Segoe UI"/>
              <a:cs typeface="Segoe UI"/>
            </a:endParaRPr>
          </a:p>
        </p:txBody>
      </p:sp>
      <p:sp>
        <p:nvSpPr>
          <p:cNvPr id="147" name="object 147"/>
          <p:cNvSpPr txBox="1"/>
          <p:nvPr/>
        </p:nvSpPr>
        <p:spPr>
          <a:xfrm>
            <a:off x="9657088" y="5677268"/>
            <a:ext cx="349250" cy="177800"/>
          </a:xfrm>
          <a:prstGeom prst="rect">
            <a:avLst/>
          </a:prstGeom>
        </p:spPr>
        <p:txBody>
          <a:bodyPr vert="horz" wrap="square" lIns="0" tIns="12065" rIns="0" bIns="0" rtlCol="0">
            <a:spAutoFit/>
          </a:bodyPr>
          <a:lstStyle/>
          <a:p>
            <a:pPr>
              <a:lnSpc>
                <a:spcPct val="100000"/>
              </a:lnSpc>
              <a:spcBef>
                <a:spcPts val="95"/>
              </a:spcBef>
            </a:pPr>
            <a:r>
              <a:rPr sz="1000" spc="-10" dirty="0">
                <a:solidFill>
                  <a:srgbClr val="FFFFFF"/>
                </a:solidFill>
                <a:latin typeface="Segoe UI"/>
                <a:cs typeface="Segoe UI"/>
              </a:rPr>
              <a:t>1.35%</a:t>
            </a:r>
            <a:endParaRPr sz="1000">
              <a:latin typeface="Segoe UI"/>
              <a:cs typeface="Segoe UI"/>
            </a:endParaRPr>
          </a:p>
        </p:txBody>
      </p:sp>
      <p:sp>
        <p:nvSpPr>
          <p:cNvPr id="148" name="object 148"/>
          <p:cNvSpPr txBox="1"/>
          <p:nvPr/>
        </p:nvSpPr>
        <p:spPr>
          <a:xfrm>
            <a:off x="9657088" y="6027633"/>
            <a:ext cx="349250" cy="177800"/>
          </a:xfrm>
          <a:prstGeom prst="rect">
            <a:avLst/>
          </a:prstGeom>
        </p:spPr>
        <p:txBody>
          <a:bodyPr vert="horz" wrap="square" lIns="0" tIns="12065" rIns="0" bIns="0" rtlCol="0">
            <a:spAutoFit/>
          </a:bodyPr>
          <a:lstStyle/>
          <a:p>
            <a:pPr>
              <a:lnSpc>
                <a:spcPct val="100000"/>
              </a:lnSpc>
              <a:spcBef>
                <a:spcPts val="95"/>
              </a:spcBef>
            </a:pPr>
            <a:r>
              <a:rPr sz="1000" spc="-10" dirty="0">
                <a:solidFill>
                  <a:srgbClr val="FFFFFF"/>
                </a:solidFill>
                <a:latin typeface="Segoe UI"/>
                <a:cs typeface="Segoe UI"/>
              </a:rPr>
              <a:t>0.44%</a:t>
            </a:r>
            <a:endParaRPr sz="1000">
              <a:latin typeface="Segoe UI"/>
              <a:cs typeface="Segoe UI"/>
            </a:endParaRPr>
          </a:p>
        </p:txBody>
      </p:sp>
      <p:sp>
        <p:nvSpPr>
          <p:cNvPr id="149" name="object 149"/>
          <p:cNvSpPr txBox="1"/>
          <p:nvPr/>
        </p:nvSpPr>
        <p:spPr>
          <a:xfrm>
            <a:off x="9657088" y="6377998"/>
            <a:ext cx="349250" cy="177800"/>
          </a:xfrm>
          <a:prstGeom prst="rect">
            <a:avLst/>
          </a:prstGeom>
        </p:spPr>
        <p:txBody>
          <a:bodyPr vert="horz" wrap="square" lIns="0" tIns="12065" rIns="0" bIns="0" rtlCol="0">
            <a:spAutoFit/>
          </a:bodyPr>
          <a:lstStyle/>
          <a:p>
            <a:pPr>
              <a:lnSpc>
                <a:spcPct val="100000"/>
              </a:lnSpc>
              <a:spcBef>
                <a:spcPts val="95"/>
              </a:spcBef>
            </a:pPr>
            <a:r>
              <a:rPr sz="1000" spc="-10" dirty="0">
                <a:solidFill>
                  <a:srgbClr val="605D5C"/>
                </a:solidFill>
                <a:latin typeface="Segoe UI"/>
                <a:cs typeface="Segoe UI"/>
              </a:rPr>
              <a:t>0.00%</a:t>
            </a:r>
            <a:endParaRPr sz="1000">
              <a:latin typeface="Segoe UI"/>
              <a:cs typeface="Segoe UI"/>
            </a:endParaRPr>
          </a:p>
        </p:txBody>
      </p:sp>
      <p:grpSp>
        <p:nvGrpSpPr>
          <p:cNvPr id="150" name="object 150"/>
          <p:cNvGrpSpPr/>
          <p:nvPr/>
        </p:nvGrpSpPr>
        <p:grpSpPr>
          <a:xfrm>
            <a:off x="12411074" y="228600"/>
            <a:ext cx="9525" cy="6858000"/>
            <a:chOff x="12411074" y="228600"/>
            <a:chExt cx="9525" cy="6858000"/>
          </a:xfrm>
        </p:grpSpPr>
        <p:sp>
          <p:nvSpPr>
            <p:cNvPr id="151" name="object 151"/>
            <p:cNvSpPr/>
            <p:nvPr/>
          </p:nvSpPr>
          <p:spPr>
            <a:xfrm>
              <a:off x="12411074" y="228600"/>
              <a:ext cx="9525" cy="6858000"/>
            </a:xfrm>
            <a:custGeom>
              <a:avLst/>
              <a:gdLst/>
              <a:ahLst/>
              <a:cxnLst/>
              <a:rect l="l" t="t" r="r" b="b"/>
              <a:pathLst>
                <a:path w="9525" h="6858000">
                  <a:moveTo>
                    <a:pt x="9524" y="6857999"/>
                  </a:moveTo>
                  <a:lnTo>
                    <a:pt x="0" y="6857999"/>
                  </a:lnTo>
                  <a:lnTo>
                    <a:pt x="0" y="0"/>
                  </a:lnTo>
                  <a:lnTo>
                    <a:pt x="9524" y="0"/>
                  </a:lnTo>
                  <a:lnTo>
                    <a:pt x="9524" y="6857999"/>
                  </a:lnTo>
                  <a:close/>
                </a:path>
              </a:pathLst>
            </a:custGeom>
            <a:solidFill>
              <a:srgbClr val="F2F1F1"/>
            </a:solidFill>
          </p:spPr>
          <p:txBody>
            <a:bodyPr wrap="square" lIns="0" tIns="0" rIns="0" bIns="0" rtlCol="0"/>
            <a:lstStyle/>
            <a:p>
              <a:endParaRPr/>
            </a:p>
          </p:txBody>
        </p:sp>
        <p:sp>
          <p:nvSpPr>
            <p:cNvPr id="152" name="object 152"/>
            <p:cNvSpPr/>
            <p:nvPr/>
          </p:nvSpPr>
          <p:spPr>
            <a:xfrm>
              <a:off x="12411074" y="228600"/>
              <a:ext cx="9525" cy="6858000"/>
            </a:xfrm>
            <a:custGeom>
              <a:avLst/>
              <a:gdLst/>
              <a:ahLst/>
              <a:cxnLst/>
              <a:rect l="l" t="t" r="r" b="b"/>
              <a:pathLst>
                <a:path w="9525" h="6858000">
                  <a:moveTo>
                    <a:pt x="9524" y="6857999"/>
                  </a:moveTo>
                  <a:lnTo>
                    <a:pt x="0" y="6857999"/>
                  </a:lnTo>
                  <a:lnTo>
                    <a:pt x="0" y="0"/>
                  </a:lnTo>
                  <a:lnTo>
                    <a:pt x="9524" y="0"/>
                  </a:lnTo>
                  <a:lnTo>
                    <a:pt x="9524" y="6857999"/>
                  </a:lnTo>
                  <a:close/>
                </a:path>
              </a:pathLst>
            </a:custGeom>
            <a:solidFill>
              <a:srgbClr val="E1DEDD"/>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C93E-D84D-3004-4897-17B449FB74C6}"/>
              </a:ext>
            </a:extLst>
          </p:cNvPr>
          <p:cNvSpPr>
            <a:spLocks noGrp="1"/>
          </p:cNvSpPr>
          <p:nvPr>
            <p:ph type="title"/>
          </p:nvPr>
        </p:nvSpPr>
        <p:spPr>
          <a:xfrm>
            <a:off x="1343980" y="1040454"/>
            <a:ext cx="10436276" cy="552714"/>
          </a:xfrm>
        </p:spPr>
        <p:txBody>
          <a:bodyPr>
            <a:normAutofit/>
          </a:bodyPr>
          <a:lstStyle/>
          <a:p>
            <a:r>
              <a:rPr lang="en-GB" sz="2490" dirty="0"/>
              <a:t>KEY FINDINGS AND RECOMMENDATIONS</a:t>
            </a:r>
            <a:endParaRPr lang="en-ZW" sz="2490" dirty="0"/>
          </a:p>
        </p:txBody>
      </p:sp>
      <p:sp>
        <p:nvSpPr>
          <p:cNvPr id="3" name="Content Placeholder 2">
            <a:extLst>
              <a:ext uri="{FF2B5EF4-FFF2-40B4-BE49-F238E27FC236}">
                <a16:creationId xmlns:a16="http://schemas.microsoft.com/office/drawing/2014/main" id="{EE8A7B9B-E70B-EB45-6CA5-B8CE3327AF08}"/>
              </a:ext>
            </a:extLst>
          </p:cNvPr>
          <p:cNvSpPr>
            <a:spLocks noGrp="1"/>
          </p:cNvSpPr>
          <p:nvPr>
            <p:ph idx="1"/>
          </p:nvPr>
        </p:nvSpPr>
        <p:spPr>
          <a:xfrm>
            <a:off x="800200" y="2649101"/>
            <a:ext cx="11046051" cy="3869006"/>
          </a:xfrm>
        </p:spPr>
        <p:txBody>
          <a:bodyPr>
            <a:normAutofit/>
          </a:bodyPr>
          <a:lstStyle/>
          <a:p>
            <a:pPr marL="0" indent="0">
              <a:buNone/>
            </a:pPr>
            <a:endParaRPr lang="en-GB" sz="1100" dirty="0"/>
          </a:p>
          <a:p>
            <a:pPr>
              <a:buFont typeface="Arial" panose="020B0604020202020204" pitchFamily="34" charset="0"/>
              <a:buChar char="•"/>
            </a:pPr>
            <a:r>
              <a:rPr lang="en-ZW" sz="1100" dirty="0"/>
              <a:t>65</a:t>
            </a:r>
          </a:p>
          <a:p>
            <a:pPr marL="0" indent="0">
              <a:buNone/>
            </a:pPr>
            <a:endParaRPr lang="en-ZW" sz="1100" b="1" dirty="0">
              <a:latin typeface="Amasis MT Pro" panose="020B0604020202020204" pitchFamily="18" charset="0"/>
            </a:endParaRPr>
          </a:p>
          <a:p>
            <a:pPr marL="0" indent="0">
              <a:buNone/>
            </a:pPr>
            <a:endParaRPr lang="en-ZW" sz="1100" dirty="0">
              <a:latin typeface="Amasis MT Pro" panose="020B0604020202020204" pitchFamily="18" charset="0"/>
            </a:endParaRPr>
          </a:p>
          <a:p>
            <a:pPr>
              <a:buFont typeface="Arial" panose="020B0604020202020204" pitchFamily="34" charset="0"/>
              <a:buChar char="•"/>
            </a:pPr>
            <a:endParaRPr lang="en-ZW" sz="1100" b="1" dirty="0">
              <a:latin typeface="Amasis MT Pro" panose="020B0604020202020204" pitchFamily="18" charset="0"/>
            </a:endParaRPr>
          </a:p>
          <a:p>
            <a:pPr>
              <a:buFont typeface="Arial" panose="020B0604020202020204" pitchFamily="34" charset="0"/>
              <a:buChar char="•"/>
            </a:pPr>
            <a:endParaRPr lang="en-ZW" sz="1100" b="1" dirty="0">
              <a:latin typeface="Amasis MT Pro" panose="020B0604020202020204" pitchFamily="18" charset="0"/>
            </a:endParaRPr>
          </a:p>
          <a:p>
            <a:pPr>
              <a:buFont typeface="Arial" panose="020B0604020202020204" pitchFamily="34" charset="0"/>
              <a:buChar char="•"/>
            </a:pPr>
            <a:endParaRPr lang="en-ZW" sz="1100" b="1" dirty="0">
              <a:latin typeface="Amasis MT Pro" panose="020B0604020202020204" pitchFamily="18" charset="0"/>
            </a:endParaRPr>
          </a:p>
          <a:p>
            <a:pPr>
              <a:buFont typeface="Arial" panose="020B0604020202020204" pitchFamily="34" charset="0"/>
              <a:buChar char="•"/>
            </a:pPr>
            <a:endParaRPr lang="en-ZW" sz="1100" dirty="0">
              <a:latin typeface="Amasis MT Pro" panose="020B0604020202020204" pitchFamily="18" charset="0"/>
            </a:endParaRPr>
          </a:p>
          <a:p>
            <a:pPr>
              <a:buFont typeface="Arial" panose="020B0604020202020204" pitchFamily="34" charset="0"/>
              <a:buChar char="•"/>
            </a:pPr>
            <a:endParaRPr lang="en-ZW" sz="1100" dirty="0">
              <a:latin typeface="Amasis MT Pro" panose="020B0604020202020204" pitchFamily="18" charset="0"/>
            </a:endParaRPr>
          </a:p>
          <a:p>
            <a:pPr>
              <a:buFont typeface="Arial" panose="020B0604020202020204" pitchFamily="34" charset="0"/>
              <a:buChar char="•"/>
            </a:pPr>
            <a:endParaRPr lang="en-ZW" sz="1100" dirty="0"/>
          </a:p>
        </p:txBody>
      </p:sp>
      <p:sp>
        <p:nvSpPr>
          <p:cNvPr id="4" name="Rectangle 3">
            <a:extLst>
              <a:ext uri="{FF2B5EF4-FFF2-40B4-BE49-F238E27FC236}">
                <a16:creationId xmlns:a16="http://schemas.microsoft.com/office/drawing/2014/main" id="{2611DAEF-5E0A-C2D3-D44A-3CC9FDE72C75}"/>
              </a:ext>
            </a:extLst>
          </p:cNvPr>
          <p:cNvSpPr/>
          <p:nvPr/>
        </p:nvSpPr>
        <p:spPr>
          <a:xfrm>
            <a:off x="914400" y="2743200"/>
            <a:ext cx="381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KEY FNDIDINGS</a:t>
            </a:r>
            <a:endParaRPr lang="en-ZW" dirty="0"/>
          </a:p>
        </p:txBody>
      </p:sp>
      <p:sp>
        <p:nvSpPr>
          <p:cNvPr id="5" name="Rectangle 4">
            <a:extLst>
              <a:ext uri="{FF2B5EF4-FFF2-40B4-BE49-F238E27FC236}">
                <a16:creationId xmlns:a16="http://schemas.microsoft.com/office/drawing/2014/main" id="{A4AD7900-9DB0-4CE3-5560-A57DC5CF3D41}"/>
              </a:ext>
            </a:extLst>
          </p:cNvPr>
          <p:cNvSpPr/>
          <p:nvPr/>
        </p:nvSpPr>
        <p:spPr>
          <a:xfrm>
            <a:off x="6858000" y="2743200"/>
            <a:ext cx="381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RECOMMENDATIONS</a:t>
            </a:r>
            <a:endParaRPr lang="en-ZW" dirty="0"/>
          </a:p>
        </p:txBody>
      </p:sp>
      <p:cxnSp>
        <p:nvCxnSpPr>
          <p:cNvPr id="7" name="Straight Connector 6">
            <a:extLst>
              <a:ext uri="{FF2B5EF4-FFF2-40B4-BE49-F238E27FC236}">
                <a16:creationId xmlns:a16="http://schemas.microsoft.com/office/drawing/2014/main" id="{93C519EE-9266-9F1F-1AF4-AF222F830F98}"/>
              </a:ext>
            </a:extLst>
          </p:cNvPr>
          <p:cNvCxnSpPr>
            <a:cxnSpLocks noGrp="1" noRot="1" noMove="1" noResize="1" noEditPoints="1" noAdjustHandles="1" noChangeArrowheads="1" noChangeShapeType="1"/>
            <a:stCxn id="3" idx="0"/>
            <a:endCxn id="3" idx="2"/>
          </p:cNvCxnSpPr>
          <p:nvPr/>
        </p:nvCxnSpPr>
        <p:spPr>
          <a:xfrm>
            <a:off x="6323226" y="2649101"/>
            <a:ext cx="0" cy="3869006"/>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E42288B-A0E9-51DD-9876-B9083AA14F43}"/>
              </a:ext>
            </a:extLst>
          </p:cNvPr>
          <p:cNvSpPr/>
          <p:nvPr/>
        </p:nvSpPr>
        <p:spPr>
          <a:xfrm>
            <a:off x="6483950" y="3218299"/>
            <a:ext cx="5362301" cy="32287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GB" sz="1100" b="1" dirty="0">
                <a:solidFill>
                  <a:schemeClr val="tx1"/>
                </a:solidFill>
              </a:rPr>
              <a:t>Increase Employee Activation Rates-Targeted </a:t>
            </a:r>
            <a:r>
              <a:rPr lang="en-GB" sz="1100" dirty="0">
                <a:solidFill>
                  <a:schemeClr val="tx1"/>
                </a:solidFill>
              </a:rPr>
              <a:t>Training Programs</a:t>
            </a:r>
          </a:p>
          <a:p>
            <a:pPr marL="285750" indent="-285750">
              <a:buFont typeface="Arial" panose="020B0604020202020204" pitchFamily="34" charset="0"/>
              <a:buChar char="•"/>
            </a:pPr>
            <a:r>
              <a:rPr lang="en-GB" sz="1100" b="1" dirty="0">
                <a:solidFill>
                  <a:schemeClr val="tx1"/>
                </a:solidFill>
              </a:rPr>
              <a:t>Enhance Job Card Usage</a:t>
            </a:r>
            <a:r>
              <a:rPr lang="en-GB" sz="1100" dirty="0">
                <a:solidFill>
                  <a:schemeClr val="tx1"/>
                </a:solidFill>
              </a:rPr>
              <a:t>: Awareness Campaigns: Conduct awareness campaigns to educate potential beneficiaries about the benefits and usage of job cards. Ensure that all eligible individuals are aware of how to obtain and utilize their job cards effectively.</a:t>
            </a:r>
          </a:p>
          <a:p>
            <a:pPr marL="285750" indent="-285750">
              <a:buFont typeface="Arial" panose="020B0604020202020204" pitchFamily="34" charset="0"/>
              <a:buChar char="•"/>
            </a:pPr>
            <a:r>
              <a:rPr lang="en-GB" sz="1100" b="1" dirty="0">
                <a:solidFill>
                  <a:schemeClr val="tx1"/>
                </a:solidFill>
              </a:rPr>
              <a:t>Improve Job Completion Rates</a:t>
            </a:r>
            <a:r>
              <a:rPr lang="en-GB" sz="1100" dirty="0">
                <a:solidFill>
                  <a:schemeClr val="tx1"/>
                </a:solidFill>
              </a:rPr>
              <a:t>: Project Management Training: Provide training in project management to local coordinators and supervisors to help them better manage and complete ongoing works</a:t>
            </a:r>
          </a:p>
          <a:p>
            <a:pPr marL="285750" indent="-285750">
              <a:buFont typeface="Arial" panose="020B0604020202020204" pitchFamily="34" charset="0"/>
              <a:buChar char="•"/>
            </a:pPr>
            <a:r>
              <a:rPr lang="en-GB" sz="1100" b="1" dirty="0">
                <a:solidFill>
                  <a:schemeClr val="tx1"/>
                </a:solidFill>
              </a:rPr>
              <a:t>Address Budget Mismatches</a:t>
            </a:r>
            <a:r>
              <a:rPr lang="en-GB" sz="1100" dirty="0">
                <a:solidFill>
                  <a:schemeClr val="tx1"/>
                </a:solidFill>
              </a:rPr>
              <a:t>: Reallocate Budget: Conduct a thorough review of budget allocations and reallocate funds to ensure that states with the highest number of active workers, such as West Bengal, receive adequate funding. </a:t>
            </a:r>
          </a:p>
          <a:p>
            <a:pPr marL="285750" indent="-285750">
              <a:buFont typeface="Arial" panose="020B0604020202020204" pitchFamily="34" charset="0"/>
              <a:buChar char="•"/>
            </a:pPr>
            <a:r>
              <a:rPr lang="en-GB" sz="1100" b="1" dirty="0">
                <a:solidFill>
                  <a:schemeClr val="tx1"/>
                </a:solidFill>
              </a:rPr>
              <a:t>Leverage Successful Models</a:t>
            </a:r>
            <a:r>
              <a:rPr lang="en-GB" sz="1100" dirty="0">
                <a:solidFill>
                  <a:schemeClr val="tx1"/>
                </a:solidFill>
              </a:rPr>
              <a:t>: Replicate Successful Practices: Analysing the successful models from states like Ladakh and Mizoram, which despite having fewer active workers, are among the top in job efficiency. Replicate their best practices in other states to improve overall efficiency</a:t>
            </a:r>
          </a:p>
          <a:p>
            <a:pPr marL="285750" indent="-285750">
              <a:buFont typeface="Arial" panose="020B0604020202020204" pitchFamily="34" charset="0"/>
              <a:buChar char="•"/>
            </a:pPr>
            <a:r>
              <a:rPr lang="en-GB" sz="1100" b="1" dirty="0">
                <a:solidFill>
                  <a:schemeClr val="tx1"/>
                </a:solidFill>
              </a:rPr>
              <a:t>Optimize Expenditure</a:t>
            </a:r>
            <a:r>
              <a:rPr lang="en-GB" sz="1100" dirty="0">
                <a:solidFill>
                  <a:schemeClr val="tx1"/>
                </a:solidFill>
              </a:rPr>
              <a:t>: Efficiency Improvements: Identify and implement efficiency improvements in the use of allocated funds to ensure that a larger proportion of the budget is effectively utilized for labour and project completion.</a:t>
            </a:r>
          </a:p>
          <a:p>
            <a:endParaRPr lang="en-ZW" sz="1100" dirty="0">
              <a:solidFill>
                <a:schemeClr val="tx1"/>
              </a:solidFill>
            </a:endParaRPr>
          </a:p>
        </p:txBody>
      </p:sp>
      <p:sp>
        <p:nvSpPr>
          <p:cNvPr id="10" name="Rectangle 9">
            <a:extLst>
              <a:ext uri="{FF2B5EF4-FFF2-40B4-BE49-F238E27FC236}">
                <a16:creationId xmlns:a16="http://schemas.microsoft.com/office/drawing/2014/main" id="{7FD4843C-7E1D-9F6E-9F36-1838B5C3A687}"/>
              </a:ext>
            </a:extLst>
          </p:cNvPr>
          <p:cNvSpPr/>
          <p:nvPr/>
        </p:nvSpPr>
        <p:spPr>
          <a:xfrm>
            <a:off x="856614" y="3206802"/>
            <a:ext cx="5362301" cy="33113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GB" sz="1600" dirty="0">
                <a:solidFill>
                  <a:schemeClr val="tx1"/>
                </a:solidFill>
              </a:rPr>
              <a:t>NREGA Program is active in </a:t>
            </a:r>
            <a:r>
              <a:rPr lang="en-GB" sz="1600" b="1" dirty="0">
                <a:solidFill>
                  <a:schemeClr val="tx1"/>
                </a:solidFill>
              </a:rPr>
              <a:t>34 states </a:t>
            </a:r>
            <a:r>
              <a:rPr lang="en-GB" sz="1600" dirty="0">
                <a:solidFill>
                  <a:schemeClr val="tx1"/>
                </a:solidFill>
              </a:rPr>
              <a:t>and </a:t>
            </a:r>
            <a:r>
              <a:rPr lang="en-GB" sz="1600" b="1" dirty="0">
                <a:solidFill>
                  <a:schemeClr val="tx1"/>
                </a:solidFill>
              </a:rPr>
              <a:t>736 districts</a:t>
            </a:r>
          </a:p>
          <a:p>
            <a:pPr marL="285750" indent="-285750">
              <a:buFont typeface="Arial" panose="020B0604020202020204" pitchFamily="34" charset="0"/>
              <a:buChar char="•"/>
            </a:pPr>
            <a:r>
              <a:rPr lang="en-GB" sz="1600" b="1" dirty="0">
                <a:solidFill>
                  <a:schemeClr val="tx1"/>
                </a:solidFill>
              </a:rPr>
              <a:t>65% </a:t>
            </a:r>
            <a:r>
              <a:rPr lang="en-GB" sz="1600" dirty="0">
                <a:solidFill>
                  <a:schemeClr val="tx1"/>
                </a:solidFill>
              </a:rPr>
              <a:t>of the NREGA total employees are active</a:t>
            </a:r>
          </a:p>
          <a:p>
            <a:pPr marL="285750" indent="-285750">
              <a:buFont typeface="Arial" panose="020B0604020202020204" pitchFamily="34" charset="0"/>
              <a:buChar char="•"/>
            </a:pPr>
            <a:r>
              <a:rPr lang="en-GB" sz="1600" b="1" dirty="0">
                <a:solidFill>
                  <a:schemeClr val="tx1"/>
                </a:solidFill>
              </a:rPr>
              <a:t>62% </a:t>
            </a:r>
            <a:r>
              <a:rPr lang="en-GB" sz="1600" dirty="0">
                <a:solidFill>
                  <a:schemeClr val="tx1"/>
                </a:solidFill>
              </a:rPr>
              <a:t>of all job cards  issued are active</a:t>
            </a:r>
          </a:p>
          <a:p>
            <a:pPr marL="285750" indent="-285750">
              <a:buFont typeface="Arial" panose="020B0604020202020204" pitchFamily="34" charset="0"/>
              <a:buChar char="•"/>
            </a:pPr>
            <a:r>
              <a:rPr lang="en-GB" sz="1600" dirty="0">
                <a:solidFill>
                  <a:schemeClr val="tx1"/>
                </a:solidFill>
              </a:rPr>
              <a:t>Job completion on ongoing works   is  at </a:t>
            </a:r>
            <a:r>
              <a:rPr lang="en-GB" sz="1600" dirty="0">
                <a:solidFill>
                  <a:srgbClr val="FF0000"/>
                </a:solidFill>
              </a:rPr>
              <a:t>28%</a:t>
            </a:r>
          </a:p>
          <a:p>
            <a:pPr marL="285750" indent="-285750">
              <a:buFont typeface="Arial" panose="020B0604020202020204" pitchFamily="34" charset="0"/>
              <a:buChar char="•"/>
            </a:pPr>
            <a:r>
              <a:rPr lang="en-GB" sz="1600" dirty="0">
                <a:solidFill>
                  <a:schemeClr val="tx1"/>
                </a:solidFill>
              </a:rPr>
              <a:t>They is some budget mismatch for some states with highest active workers but under budgeted in West Bengal </a:t>
            </a:r>
          </a:p>
          <a:p>
            <a:pPr marL="285750" indent="-285750">
              <a:buFont typeface="Arial" panose="020B0604020202020204" pitchFamily="34" charset="0"/>
              <a:buChar char="•"/>
            </a:pPr>
            <a:r>
              <a:rPr lang="en-GB" sz="1600" dirty="0">
                <a:solidFill>
                  <a:schemeClr val="tx1"/>
                </a:solidFill>
              </a:rPr>
              <a:t>Total expenditure </a:t>
            </a:r>
            <a:r>
              <a:rPr lang="en-GB" sz="1600" b="1" dirty="0">
                <a:solidFill>
                  <a:schemeClr val="tx1"/>
                </a:solidFill>
              </a:rPr>
              <a:t>(5.47m) </a:t>
            </a:r>
            <a:r>
              <a:rPr lang="en-GB" sz="1600" dirty="0">
                <a:solidFill>
                  <a:schemeClr val="tx1"/>
                </a:solidFill>
              </a:rPr>
              <a:t>is relatively lower</a:t>
            </a:r>
            <a:r>
              <a:rPr lang="en-GB" sz="1600" dirty="0">
                <a:solidFill>
                  <a:srgbClr val="FF0000"/>
                </a:solidFill>
              </a:rPr>
              <a:t> (0.3%) </a:t>
            </a:r>
            <a:r>
              <a:rPr lang="en-GB" sz="1600" dirty="0">
                <a:solidFill>
                  <a:schemeClr val="tx1"/>
                </a:solidFill>
              </a:rPr>
              <a:t>than the labour budget of </a:t>
            </a:r>
            <a:r>
              <a:rPr lang="en-GB" sz="1600" b="1" dirty="0">
                <a:solidFill>
                  <a:schemeClr val="tx1"/>
                </a:solidFill>
              </a:rPr>
              <a:t>2 billion</a:t>
            </a:r>
          </a:p>
          <a:p>
            <a:pPr marL="285750" indent="-285750">
              <a:buFont typeface="Arial" panose="020B0604020202020204" pitchFamily="34" charset="0"/>
              <a:buChar char="•"/>
            </a:pPr>
            <a:r>
              <a:rPr lang="en-GB" sz="1600" dirty="0">
                <a:solidFill>
                  <a:schemeClr val="tx1"/>
                </a:solidFill>
              </a:rPr>
              <a:t>Despite </a:t>
            </a:r>
            <a:r>
              <a:rPr lang="en-GB" sz="1600" b="1" dirty="0">
                <a:solidFill>
                  <a:schemeClr val="tx1"/>
                </a:solidFill>
              </a:rPr>
              <a:t>Ladakh and Mizoram state </a:t>
            </a:r>
            <a:r>
              <a:rPr lang="en-GB" sz="1600" dirty="0">
                <a:solidFill>
                  <a:schemeClr val="tx1"/>
                </a:solidFill>
              </a:rPr>
              <a:t>having fewer active workers  they’re in employees </a:t>
            </a:r>
            <a:r>
              <a:rPr lang="en-GB" sz="1600" b="1" dirty="0">
                <a:solidFill>
                  <a:schemeClr val="tx1"/>
                </a:solidFill>
              </a:rPr>
              <a:t>top 5 </a:t>
            </a:r>
            <a:r>
              <a:rPr lang="en-GB" sz="1600" dirty="0">
                <a:solidFill>
                  <a:schemeClr val="tx1"/>
                </a:solidFill>
              </a:rPr>
              <a:t>on Job Efficiency</a:t>
            </a:r>
          </a:p>
        </p:txBody>
      </p:sp>
    </p:spTree>
    <p:extLst>
      <p:ext uri="{BB962C8B-B14F-4D97-AF65-F5344CB8AC3E}">
        <p14:creationId xmlns:p14="http://schemas.microsoft.com/office/powerpoint/2010/main" val="34922101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230</TotalTime>
  <Words>885</Words>
  <Application>Microsoft Office PowerPoint</Application>
  <PresentationFormat>Custom</PresentationFormat>
  <Paragraphs>303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Amasis MT Pro</vt:lpstr>
      <vt:lpstr>Arial</vt:lpstr>
      <vt:lpstr>Arial MT</vt:lpstr>
      <vt:lpstr>Garamond</vt:lpstr>
      <vt:lpstr>Google Sans</vt:lpstr>
      <vt:lpstr>Roboto</vt:lpstr>
      <vt:lpstr>Segoe UI</vt:lpstr>
      <vt:lpstr>Trebuchet MS</vt:lpstr>
      <vt:lpstr>Organic</vt:lpstr>
      <vt:lpstr>       NREGA ANALYSIS</vt:lpstr>
      <vt:lpstr>PROBLEM STATEMENT</vt:lpstr>
      <vt:lpstr>NREGA  ANALYSIS DASHBOARD</vt:lpstr>
      <vt:lpstr>PowerPoint Presentation</vt:lpstr>
      <vt:lpstr>PowerPoint Presentation</vt:lpstr>
      <vt:lpstr>PowerPoint Presentation</vt:lpstr>
      <vt:lpstr>JOB EFFICIENCY ANALYSIS BY STATE</vt:lpstr>
      <vt:lpstr>KEY FINDINGS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NREGA ANALYSIS</dc:title>
  <dc:creator>Aubrey Mubonani</dc:creator>
  <cp:lastModifiedBy>Aubrey Mubonani</cp:lastModifiedBy>
  <cp:revision>6</cp:revision>
  <dcterms:created xsi:type="dcterms:W3CDTF">2024-06-22T18:24:23Z</dcterms:created>
  <dcterms:modified xsi:type="dcterms:W3CDTF">2024-06-22T22:21:26Z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2024-06-22T00:00:00Z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2024-06-22T00:00:00Z</vt:filetime>
  </property>
</Properties>
</file>