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13716000" cx="24377650"/>
  <p:notesSz cx="6858000" cy="9144000"/>
  <p:embeddedFontLst>
    <p:embeddedFont>
      <p:font typeface="Lato"/>
      <p:regular r:id="rId24"/>
      <p:bold r:id="rId25"/>
      <p:italic r:id="rId26"/>
      <p:boldItalic r:id="rId27"/>
    </p:embeddedFont>
    <p:embeddedFont>
      <p:font typeface="Lato Light"/>
      <p:regular r:id="rId28"/>
      <p:bold r:id="rId29"/>
      <p:italic r:id="rId30"/>
      <p:boldItalic r:id="rId31"/>
    </p:embeddedFont>
    <p:embeddedFont>
      <p:font typeface="Lato Black"/>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71D80C1/Oqb7fQnGyMkjLK/8v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a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LatoLight-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Light-boldItalic.fntdata"/><Relationship Id="rId30" Type="http://schemas.openxmlformats.org/officeDocument/2006/relationships/font" Target="fonts/LatoLight-italic.fntdata"/><Relationship Id="rId11" Type="http://schemas.openxmlformats.org/officeDocument/2006/relationships/slide" Target="slides/slide7.xml"/><Relationship Id="rId33" Type="http://schemas.openxmlformats.org/officeDocument/2006/relationships/font" Target="fonts/LatoBlack-boldItalic.fntdata"/><Relationship Id="rId10" Type="http://schemas.openxmlformats.org/officeDocument/2006/relationships/slide" Target="slides/slide6.xml"/><Relationship Id="rId32" Type="http://schemas.openxmlformats.org/officeDocument/2006/relationships/font" Target="fonts/LatoBlack-bold.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400" u="none" cap="none" strike="noStrike">
                <a:solidFill>
                  <a:schemeClr val="dk1"/>
                </a:solidFill>
                <a:latin typeface="Lato Light"/>
                <a:ea typeface="Lato Light"/>
                <a:cs typeface="Lato Light"/>
                <a:sym typeface="Lato Light"/>
              </a:defRPr>
            </a:lvl1pPr>
            <a:lvl2pPr indent="-228600" lvl="1" marL="914400" marR="0" rtl="0" algn="l">
              <a:spcBef>
                <a:spcPts val="0"/>
              </a:spcBef>
              <a:spcAft>
                <a:spcPts val="0"/>
              </a:spcAft>
              <a:buSzPts val="1400"/>
              <a:buNone/>
              <a:defRPr b="0" i="0" sz="2400" u="none" cap="none" strike="noStrike">
                <a:solidFill>
                  <a:schemeClr val="dk1"/>
                </a:solidFill>
                <a:latin typeface="Lato Light"/>
                <a:ea typeface="Lato Light"/>
                <a:cs typeface="Lato Light"/>
                <a:sym typeface="Lato Light"/>
              </a:defRPr>
            </a:lvl2pPr>
            <a:lvl3pPr indent="-228600" lvl="2" marL="1371600" marR="0" rtl="0" algn="l">
              <a:spcBef>
                <a:spcPts val="0"/>
              </a:spcBef>
              <a:spcAft>
                <a:spcPts val="0"/>
              </a:spcAft>
              <a:buSzPts val="1400"/>
              <a:buNone/>
              <a:defRPr b="0" i="0" sz="2400" u="none" cap="none" strike="noStrike">
                <a:solidFill>
                  <a:schemeClr val="dk1"/>
                </a:solidFill>
                <a:latin typeface="Lato Light"/>
                <a:ea typeface="Lato Light"/>
                <a:cs typeface="Lato Light"/>
                <a:sym typeface="Lato Light"/>
              </a:defRPr>
            </a:lvl3pPr>
            <a:lvl4pPr indent="-228600" lvl="3" marL="1828800" marR="0" rtl="0" algn="l">
              <a:spcBef>
                <a:spcPts val="0"/>
              </a:spcBef>
              <a:spcAft>
                <a:spcPts val="0"/>
              </a:spcAft>
              <a:buSzPts val="1400"/>
              <a:buNone/>
              <a:defRPr b="0" i="0" sz="2400" u="none" cap="none" strike="noStrike">
                <a:solidFill>
                  <a:schemeClr val="dk1"/>
                </a:solidFill>
                <a:latin typeface="Lato Light"/>
                <a:ea typeface="Lato Light"/>
                <a:cs typeface="Lato Light"/>
                <a:sym typeface="Lato Light"/>
              </a:defRPr>
            </a:lvl4pPr>
            <a:lvl5pPr indent="-228600" lvl="4" marL="2286000" marR="0" rtl="0" algn="l">
              <a:spcBef>
                <a:spcPts val="0"/>
              </a:spcBef>
              <a:spcAft>
                <a:spcPts val="0"/>
              </a:spcAft>
              <a:buSzPts val="1400"/>
              <a:buNone/>
              <a:defRPr b="0" i="0" sz="2400" u="none" cap="none" strike="noStrike">
                <a:solidFill>
                  <a:schemeClr val="dk1"/>
                </a:solidFill>
                <a:latin typeface="Lato Light"/>
                <a:ea typeface="Lato Light"/>
                <a:cs typeface="Lato Light"/>
                <a:sym typeface="Lato Light"/>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Light"/>
                <a:ea typeface="Lato Light"/>
                <a:cs typeface="Lato Light"/>
                <a:sym typeface="Lato Light"/>
              </a:rPr>
              <a:t>‹#›</a:t>
            </a:fld>
            <a:endParaRPr b="0" i="0" sz="1200" u="none" cap="none" strike="noStrike">
              <a:solidFill>
                <a:schemeClr val="dk1"/>
              </a:solidFill>
              <a:latin typeface="Lato Light"/>
              <a:ea typeface="Lato Light"/>
              <a:cs typeface="Lato Light"/>
              <a:sym typeface="Lato Ligh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showMasterSp="0">
  <p:cSld name="Big Picture">
    <p:spTree>
      <p:nvGrpSpPr>
        <p:cNvPr id="19" name="Shape 19"/>
        <p:cNvGrpSpPr/>
        <p:nvPr/>
      </p:nvGrpSpPr>
      <p:grpSpPr>
        <a:xfrm>
          <a:off x="0" y="0"/>
          <a:ext cx="0" cy="0"/>
          <a:chOff x="0" y="0"/>
          <a:chExt cx="0" cy="0"/>
        </a:xfrm>
      </p:grpSpPr>
      <p:sp>
        <p:nvSpPr>
          <p:cNvPr id="20" name="Google Shape;20;p21"/>
          <p:cNvSpPr/>
          <p:nvPr>
            <p:ph idx="2" type="pic"/>
          </p:nvPr>
        </p:nvSpPr>
        <p:spPr>
          <a:xfrm>
            <a:off x="0" y="0"/>
            <a:ext cx="24377650" cy="13715999"/>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no footer" showMasterSp="0">
  <p:cSld name="Contact us no footer">
    <p:spTree>
      <p:nvGrpSpPr>
        <p:cNvPr id="43" name="Shape 43"/>
        <p:cNvGrpSpPr/>
        <p:nvPr/>
      </p:nvGrpSpPr>
      <p:grpSpPr>
        <a:xfrm>
          <a:off x="0" y="0"/>
          <a:ext cx="0" cy="0"/>
          <a:chOff x="0" y="0"/>
          <a:chExt cx="0" cy="0"/>
        </a:xfrm>
      </p:grpSpPr>
      <p:sp>
        <p:nvSpPr>
          <p:cNvPr id="44" name="Google Shape;44;p30"/>
          <p:cNvSpPr/>
          <p:nvPr/>
        </p:nvSpPr>
        <p:spPr>
          <a:xfrm>
            <a:off x="8675649" y="12511668"/>
            <a:ext cx="7225990" cy="93670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vision 2" showMasterSp="0">
  <p:cSld name="Our vision 2">
    <p:spTree>
      <p:nvGrpSpPr>
        <p:cNvPr id="45" name="Shape 45"/>
        <p:cNvGrpSpPr/>
        <p:nvPr/>
      </p:nvGrpSpPr>
      <p:grpSpPr>
        <a:xfrm>
          <a:off x="0" y="0"/>
          <a:ext cx="0" cy="0"/>
          <a:chOff x="0" y="0"/>
          <a:chExt cx="0" cy="0"/>
        </a:xfrm>
      </p:grpSpPr>
      <p:sp>
        <p:nvSpPr>
          <p:cNvPr id="46" name="Google Shape;46;p31"/>
          <p:cNvSpPr/>
          <p:nvPr>
            <p:ph idx="2" type="pic"/>
          </p:nvPr>
        </p:nvSpPr>
        <p:spPr>
          <a:xfrm>
            <a:off x="0" y="0"/>
            <a:ext cx="8675648" cy="137160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dership skils" showMasterSp="0">
  <p:cSld name="Leadership skils">
    <p:spTree>
      <p:nvGrpSpPr>
        <p:cNvPr id="47" name="Shape 47"/>
        <p:cNvGrpSpPr/>
        <p:nvPr/>
      </p:nvGrpSpPr>
      <p:grpSpPr>
        <a:xfrm>
          <a:off x="0" y="0"/>
          <a:ext cx="0" cy="0"/>
          <a:chOff x="0" y="0"/>
          <a:chExt cx="0" cy="0"/>
        </a:xfrm>
      </p:grpSpPr>
      <p:sp>
        <p:nvSpPr>
          <p:cNvPr id="48" name="Google Shape;48;p32"/>
          <p:cNvSpPr/>
          <p:nvPr>
            <p:ph idx="2" type="pic"/>
          </p:nvPr>
        </p:nvSpPr>
        <p:spPr>
          <a:xfrm>
            <a:off x="2682362" y="3945706"/>
            <a:ext cx="2935224" cy="2935154"/>
          </a:xfrm>
          <a:prstGeom prst="ellipse">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Master-Placeholder" showMasterSp="0">
  <p:cSld name="3_Master-Placeholder">
    <p:spTree>
      <p:nvGrpSpPr>
        <p:cNvPr id="49" name="Shape 49"/>
        <p:cNvGrpSpPr/>
        <p:nvPr/>
      </p:nvGrpSpPr>
      <p:grpSpPr>
        <a:xfrm>
          <a:off x="0" y="0"/>
          <a:ext cx="0" cy="0"/>
          <a:chOff x="0" y="0"/>
          <a:chExt cx="0" cy="0"/>
        </a:xfrm>
      </p:grpSpPr>
      <p:sp>
        <p:nvSpPr>
          <p:cNvPr id="50" name="Google Shape;50;p33"/>
          <p:cNvSpPr/>
          <p:nvPr>
            <p:ph idx="2" type="pic"/>
          </p:nvPr>
        </p:nvSpPr>
        <p:spPr>
          <a:xfrm>
            <a:off x="13764079" y="0"/>
            <a:ext cx="10613571" cy="13715999"/>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phone_devices of 3" showMasterSp="0">
  <p:cSld name="1_iphone_devices of 3">
    <p:spTree>
      <p:nvGrpSpPr>
        <p:cNvPr id="51" name="Shape 51"/>
        <p:cNvGrpSpPr/>
        <p:nvPr/>
      </p:nvGrpSpPr>
      <p:grpSpPr>
        <a:xfrm>
          <a:off x="0" y="0"/>
          <a:ext cx="0" cy="0"/>
          <a:chOff x="0" y="0"/>
          <a:chExt cx="0" cy="0"/>
        </a:xfrm>
      </p:grpSpPr>
      <p:sp>
        <p:nvSpPr>
          <p:cNvPr id="52" name="Google Shape;52;p34"/>
          <p:cNvSpPr/>
          <p:nvPr/>
        </p:nvSpPr>
        <p:spPr>
          <a:xfrm>
            <a:off x="5820937" y="12623180"/>
            <a:ext cx="12690088" cy="6913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53" name="Google Shape;53;p34"/>
          <p:cNvSpPr/>
          <p:nvPr>
            <p:ph idx="2" type="pic"/>
          </p:nvPr>
        </p:nvSpPr>
        <p:spPr>
          <a:xfrm>
            <a:off x="13936717" y="3247697"/>
            <a:ext cx="7241628" cy="12875172"/>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phone_devices of 3" showMasterSp="0">
  <p:cSld name="2_iphone_devices of 3">
    <p:spTree>
      <p:nvGrpSpPr>
        <p:cNvPr id="54" name="Shape 54"/>
        <p:cNvGrpSpPr/>
        <p:nvPr/>
      </p:nvGrpSpPr>
      <p:grpSpPr>
        <a:xfrm>
          <a:off x="0" y="0"/>
          <a:ext cx="0" cy="0"/>
          <a:chOff x="0" y="0"/>
          <a:chExt cx="0" cy="0"/>
        </a:xfrm>
      </p:grpSpPr>
      <p:sp>
        <p:nvSpPr>
          <p:cNvPr id="55" name="Google Shape;55;p35"/>
          <p:cNvSpPr/>
          <p:nvPr/>
        </p:nvSpPr>
        <p:spPr>
          <a:xfrm>
            <a:off x="5820937" y="12623180"/>
            <a:ext cx="12690088" cy="6913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56" name="Google Shape;56;p35"/>
          <p:cNvSpPr/>
          <p:nvPr>
            <p:ph idx="2" type="pic"/>
          </p:nvPr>
        </p:nvSpPr>
        <p:spPr>
          <a:xfrm>
            <a:off x="9253205" y="6230198"/>
            <a:ext cx="5756336" cy="102067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am 2" showMasterSp="0">
  <p:cSld name="1_Team 2">
    <p:spTree>
      <p:nvGrpSpPr>
        <p:cNvPr id="57" name="Shape 57"/>
        <p:cNvGrpSpPr/>
        <p:nvPr/>
      </p:nvGrpSpPr>
      <p:grpSpPr>
        <a:xfrm>
          <a:off x="0" y="0"/>
          <a:ext cx="0" cy="0"/>
          <a:chOff x="0" y="0"/>
          <a:chExt cx="0" cy="0"/>
        </a:xfrm>
      </p:grpSpPr>
      <p:sp>
        <p:nvSpPr>
          <p:cNvPr id="58" name="Google Shape;58;p36"/>
          <p:cNvSpPr/>
          <p:nvPr>
            <p:ph idx="2" type="pic"/>
          </p:nvPr>
        </p:nvSpPr>
        <p:spPr>
          <a:xfrm>
            <a:off x="18730082" y="4665515"/>
            <a:ext cx="2935224" cy="2935154"/>
          </a:xfrm>
          <a:prstGeom prst="ellipse">
            <a:avLst/>
          </a:prstGeom>
          <a:noFill/>
          <a:ln>
            <a:noFill/>
          </a:ln>
        </p:spPr>
      </p:sp>
      <p:sp>
        <p:nvSpPr>
          <p:cNvPr id="59" name="Google Shape;59;p36"/>
          <p:cNvSpPr/>
          <p:nvPr>
            <p:ph idx="3" type="pic"/>
          </p:nvPr>
        </p:nvSpPr>
        <p:spPr>
          <a:xfrm>
            <a:off x="13403702" y="4665515"/>
            <a:ext cx="2935224" cy="2935154"/>
          </a:xfrm>
          <a:prstGeom prst="ellipse">
            <a:avLst/>
          </a:prstGeom>
          <a:noFill/>
          <a:ln>
            <a:noFill/>
          </a:ln>
        </p:spPr>
      </p:sp>
      <p:sp>
        <p:nvSpPr>
          <p:cNvPr id="60" name="Google Shape;60;p36"/>
          <p:cNvSpPr/>
          <p:nvPr>
            <p:ph idx="4" type="pic"/>
          </p:nvPr>
        </p:nvSpPr>
        <p:spPr>
          <a:xfrm>
            <a:off x="8008742" y="4665515"/>
            <a:ext cx="2935224" cy="2935154"/>
          </a:xfrm>
          <a:prstGeom prst="ellipse">
            <a:avLst/>
          </a:prstGeom>
          <a:noFill/>
          <a:ln>
            <a:noFill/>
          </a:ln>
        </p:spPr>
      </p:sp>
      <p:sp>
        <p:nvSpPr>
          <p:cNvPr id="61" name="Google Shape;61;p36"/>
          <p:cNvSpPr/>
          <p:nvPr>
            <p:ph idx="5" type="pic"/>
          </p:nvPr>
        </p:nvSpPr>
        <p:spPr>
          <a:xfrm>
            <a:off x="2682362" y="4665515"/>
            <a:ext cx="2935224" cy="2935154"/>
          </a:xfrm>
          <a:prstGeom prst="ellipse">
            <a:avLst/>
          </a:prstGeom>
          <a:noFill/>
          <a:ln>
            <a:noFill/>
          </a:ln>
        </p:spPr>
      </p:sp>
    </p:spTree>
  </p:cSld>
  <p:clrMapOvr>
    <a:masterClrMapping/>
  </p:clrMapOvr>
  <mc:AlternateContent>
    <mc:Choice Requires="p14">
      <p:transition spd="slow" p14:dur="15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 Slide 1" showMasterSp="0">
  <p:cSld name="Master Slide 1">
    <p:spTree>
      <p:nvGrpSpPr>
        <p:cNvPr id="21" name="Shape 21"/>
        <p:cNvGrpSpPr/>
        <p:nvPr/>
      </p:nvGrpSpPr>
      <p:grpSpPr>
        <a:xfrm>
          <a:off x="0" y="0"/>
          <a:ext cx="0" cy="0"/>
          <a:chOff x="0" y="0"/>
          <a:chExt cx="0" cy="0"/>
        </a:xfrm>
      </p:grpSpPr>
      <p:sp>
        <p:nvSpPr>
          <p:cNvPr id="22" name="Google Shape;22;p22"/>
          <p:cNvSpPr txBox="1"/>
          <p:nvPr>
            <p:ph idx="10" type="dt"/>
          </p:nvPr>
        </p:nvSpPr>
        <p:spPr>
          <a:xfrm>
            <a:off x="1675964" y="12712709"/>
            <a:ext cx="5484971" cy="730250"/>
          </a:xfrm>
          <a:prstGeom prst="rect">
            <a:avLst/>
          </a:prstGeom>
          <a:noFill/>
          <a:ln>
            <a:noFill/>
          </a:ln>
        </p:spPr>
        <p:txBody>
          <a:bodyPr anchorCtr="0" anchor="ctr" bIns="91400" lIns="182825" spcFirstLastPara="1" rIns="182825" wrap="square" tIns="91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17216715" y="12712709"/>
            <a:ext cx="5484971" cy="730250"/>
          </a:xfrm>
          <a:prstGeom prst="rect">
            <a:avLst/>
          </a:prstGeom>
          <a:noFill/>
          <a:ln>
            <a:noFill/>
          </a:ln>
        </p:spPr>
        <p:txBody>
          <a:bodyPr anchorCtr="0" anchor="ctr" bIns="91400" lIns="182825" spcFirstLastPara="1" rIns="182825" wrap="square" tIns="914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Footer" showMasterSp="0">
  <p:cSld name="No Footer">
    <p:spTree>
      <p:nvGrpSpPr>
        <p:cNvPr id="25" name="Shape 25"/>
        <p:cNvGrpSpPr/>
        <p:nvPr/>
      </p:nvGrpSpPr>
      <p:grpSpPr>
        <a:xfrm>
          <a:off x="0" y="0"/>
          <a:ext cx="0" cy="0"/>
          <a:chOff x="0" y="0"/>
          <a:chExt cx="0" cy="0"/>
        </a:xfrm>
      </p:grpSpPr>
      <p:sp>
        <p:nvSpPr>
          <p:cNvPr id="26" name="Google Shape;26;p23"/>
          <p:cNvSpPr/>
          <p:nvPr/>
        </p:nvSpPr>
        <p:spPr>
          <a:xfrm>
            <a:off x="8675649" y="12533971"/>
            <a:ext cx="7069873" cy="100360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s" showMasterSp="0">
  <p:cSld name="Competitors">
    <p:spTree>
      <p:nvGrpSpPr>
        <p:cNvPr id="27" name="Shape 27"/>
        <p:cNvGrpSpPr/>
        <p:nvPr/>
      </p:nvGrpSpPr>
      <p:grpSpPr>
        <a:xfrm>
          <a:off x="0" y="0"/>
          <a:ext cx="0" cy="0"/>
          <a:chOff x="0" y="0"/>
          <a:chExt cx="0" cy="0"/>
        </a:xfrm>
      </p:grpSpPr>
      <p:sp>
        <p:nvSpPr>
          <p:cNvPr id="28" name="Google Shape;28;p24"/>
          <p:cNvSpPr/>
          <p:nvPr>
            <p:ph idx="2" type="pic"/>
          </p:nvPr>
        </p:nvSpPr>
        <p:spPr>
          <a:xfrm>
            <a:off x="16148104" y="3612994"/>
            <a:ext cx="5819852" cy="2795183"/>
          </a:xfrm>
          <a:prstGeom prst="rect">
            <a:avLst/>
          </a:prstGeom>
          <a:noFill/>
          <a:ln>
            <a:noFill/>
          </a:ln>
        </p:spPr>
      </p:sp>
      <p:sp>
        <p:nvSpPr>
          <p:cNvPr id="29" name="Google Shape;29;p24"/>
          <p:cNvSpPr/>
          <p:nvPr>
            <p:ph idx="3" type="pic"/>
          </p:nvPr>
        </p:nvSpPr>
        <p:spPr>
          <a:xfrm>
            <a:off x="2409748" y="3612994"/>
            <a:ext cx="5819852" cy="2795183"/>
          </a:xfrm>
          <a:prstGeom prst="rect">
            <a:avLst/>
          </a:prstGeom>
          <a:noFill/>
          <a:ln>
            <a:noFill/>
          </a:ln>
        </p:spPr>
      </p:sp>
      <p:sp>
        <p:nvSpPr>
          <p:cNvPr id="30" name="Google Shape;30;p24"/>
          <p:cNvSpPr/>
          <p:nvPr>
            <p:ph idx="4" type="pic"/>
          </p:nvPr>
        </p:nvSpPr>
        <p:spPr>
          <a:xfrm>
            <a:off x="9278926" y="3612994"/>
            <a:ext cx="5819852" cy="279518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etitors" showMasterSp="0">
  <p:cSld name="1_Competitors">
    <p:spTree>
      <p:nvGrpSpPr>
        <p:cNvPr id="31" name="Shape 31"/>
        <p:cNvGrpSpPr/>
        <p:nvPr/>
      </p:nvGrpSpPr>
      <p:grpSpPr>
        <a:xfrm>
          <a:off x="0" y="0"/>
          <a:ext cx="0" cy="0"/>
          <a:chOff x="0" y="0"/>
          <a:chExt cx="0" cy="0"/>
        </a:xfrm>
      </p:grpSpPr>
      <p:sp>
        <p:nvSpPr>
          <p:cNvPr id="32" name="Google Shape;32;p25"/>
          <p:cNvSpPr/>
          <p:nvPr>
            <p:ph idx="2" type="pic"/>
          </p:nvPr>
        </p:nvSpPr>
        <p:spPr>
          <a:xfrm>
            <a:off x="15291434" y="3411210"/>
            <a:ext cx="7434751" cy="8016884"/>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Mission 2" showMasterSp="0">
  <p:cSld name="Our Mission 2">
    <p:spTree>
      <p:nvGrpSpPr>
        <p:cNvPr id="33" name="Shape 33"/>
        <p:cNvGrpSpPr/>
        <p:nvPr/>
      </p:nvGrpSpPr>
      <p:grpSpPr>
        <a:xfrm>
          <a:off x="0" y="0"/>
          <a:ext cx="0" cy="0"/>
          <a:chOff x="0" y="0"/>
          <a:chExt cx="0" cy="0"/>
        </a:xfrm>
      </p:grpSpPr>
      <p:sp>
        <p:nvSpPr>
          <p:cNvPr id="34" name="Google Shape;34;p26"/>
          <p:cNvSpPr/>
          <p:nvPr>
            <p:ph idx="2" type="pic"/>
          </p:nvPr>
        </p:nvSpPr>
        <p:spPr>
          <a:xfrm>
            <a:off x="1" y="4091685"/>
            <a:ext cx="12105684" cy="6769604"/>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v4" showMasterSp="0">
  <p:cSld name="Big Picture v4">
    <p:spTree>
      <p:nvGrpSpPr>
        <p:cNvPr id="35" name="Shape 35"/>
        <p:cNvGrpSpPr/>
        <p:nvPr/>
      </p:nvGrpSpPr>
      <p:grpSpPr>
        <a:xfrm>
          <a:off x="0" y="0"/>
          <a:ext cx="0" cy="0"/>
          <a:chOff x="0" y="0"/>
          <a:chExt cx="0" cy="0"/>
        </a:xfrm>
      </p:grpSpPr>
      <p:sp>
        <p:nvSpPr>
          <p:cNvPr id="36" name="Google Shape;36;p27"/>
          <p:cNvSpPr/>
          <p:nvPr>
            <p:ph idx="2" type="pic"/>
          </p:nvPr>
        </p:nvSpPr>
        <p:spPr>
          <a:xfrm>
            <a:off x="0" y="0"/>
            <a:ext cx="24377649" cy="13715999"/>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icture Right" showMasterSp="0">
  <p:cSld name="Half Picture Right">
    <p:spTree>
      <p:nvGrpSpPr>
        <p:cNvPr id="37" name="Shape 37"/>
        <p:cNvGrpSpPr/>
        <p:nvPr/>
      </p:nvGrpSpPr>
      <p:grpSpPr>
        <a:xfrm>
          <a:off x="0" y="0"/>
          <a:ext cx="0" cy="0"/>
          <a:chOff x="0" y="0"/>
          <a:chExt cx="0" cy="0"/>
        </a:xfrm>
      </p:grpSpPr>
      <p:sp>
        <p:nvSpPr>
          <p:cNvPr id="38" name="Google Shape;38;p28"/>
          <p:cNvSpPr/>
          <p:nvPr/>
        </p:nvSpPr>
        <p:spPr>
          <a:xfrm>
            <a:off x="8675649" y="12511668"/>
            <a:ext cx="7225990" cy="93670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39" name="Google Shape;39;p28"/>
          <p:cNvSpPr/>
          <p:nvPr>
            <p:ph idx="2" type="pic"/>
          </p:nvPr>
        </p:nvSpPr>
        <p:spPr>
          <a:xfrm>
            <a:off x="12209415" y="0"/>
            <a:ext cx="12168235" cy="137160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icture Left" showMasterSp="0">
  <p:cSld name="Half Picture Left">
    <p:spTree>
      <p:nvGrpSpPr>
        <p:cNvPr id="40" name="Shape 40"/>
        <p:cNvGrpSpPr/>
        <p:nvPr/>
      </p:nvGrpSpPr>
      <p:grpSpPr>
        <a:xfrm>
          <a:off x="0" y="0"/>
          <a:ext cx="0" cy="0"/>
          <a:chOff x="0" y="0"/>
          <a:chExt cx="0" cy="0"/>
        </a:xfrm>
      </p:grpSpPr>
      <p:sp>
        <p:nvSpPr>
          <p:cNvPr id="41" name="Google Shape;41;p29"/>
          <p:cNvSpPr/>
          <p:nvPr/>
        </p:nvSpPr>
        <p:spPr>
          <a:xfrm>
            <a:off x="8675649" y="12511668"/>
            <a:ext cx="7225990" cy="93670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42" name="Google Shape;42;p29"/>
          <p:cNvSpPr/>
          <p:nvPr>
            <p:ph idx="2" type="pic"/>
          </p:nvPr>
        </p:nvSpPr>
        <p:spPr>
          <a:xfrm>
            <a:off x="0" y="0"/>
            <a:ext cx="12168235" cy="137160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1675964" y="730259"/>
            <a:ext cx="21025723" cy="2651126"/>
          </a:xfrm>
          <a:prstGeom prst="rect">
            <a:avLst/>
          </a:prstGeom>
          <a:noFill/>
          <a:ln>
            <a:noFill/>
          </a:ln>
        </p:spPr>
        <p:txBody>
          <a:bodyPr anchorCtr="0" anchor="ctr" bIns="91400" lIns="182825" spcFirstLastPara="1" rIns="182825" wrap="square" tIns="91400">
            <a:normAutofit/>
          </a:bodyPr>
          <a:lstStyle>
            <a:lvl1pPr lvl="0" marR="0" rtl="0" algn="l">
              <a:lnSpc>
                <a:spcPct val="90000"/>
              </a:lnSpc>
              <a:spcBef>
                <a:spcPts val="0"/>
              </a:spcBef>
              <a:spcAft>
                <a:spcPts val="0"/>
              </a:spcAft>
              <a:buClr>
                <a:schemeClr val="dk1"/>
              </a:buClr>
              <a:buSzPts val="6000"/>
              <a:buFont typeface="Lato"/>
              <a:buNone/>
              <a:defRPr b="0" i="0" sz="6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1675964" y="3651250"/>
            <a:ext cx="21025723" cy="8702676"/>
          </a:xfrm>
          <a:prstGeom prst="rect">
            <a:avLst/>
          </a:prstGeom>
          <a:noFill/>
          <a:ln>
            <a:noFill/>
          </a:ln>
        </p:spPr>
        <p:txBody>
          <a:bodyPr anchorCtr="0" anchor="t" bIns="91400" lIns="182825" spcFirstLastPara="1" rIns="182825" wrap="square" tIns="91400">
            <a:normAutofit/>
          </a:bodyPr>
          <a:lstStyle>
            <a:lvl1pPr indent="-533400" lvl="0" marL="457200" marR="0" rtl="0" algn="l">
              <a:lnSpc>
                <a:spcPct val="90000"/>
              </a:lnSpc>
              <a:spcBef>
                <a:spcPts val="2000"/>
              </a:spcBef>
              <a:spcAft>
                <a:spcPts val="0"/>
              </a:spcAft>
              <a:buClr>
                <a:schemeClr val="dk1"/>
              </a:buClr>
              <a:buSzPts val="4800"/>
              <a:buFont typeface="Arial"/>
              <a:buChar char="•"/>
              <a:defRPr b="0" i="0" sz="4800" u="none" cap="none" strike="noStrike">
                <a:solidFill>
                  <a:schemeClr val="dk1"/>
                </a:solidFill>
                <a:latin typeface="Lato"/>
                <a:ea typeface="Lato"/>
                <a:cs typeface="Lato"/>
                <a:sym typeface="Lato"/>
              </a:defRPr>
            </a:lvl1pPr>
            <a:lvl2pPr indent="-482600" lvl="1" marL="9144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Lato"/>
                <a:ea typeface="Lato"/>
                <a:cs typeface="Lato"/>
                <a:sym typeface="Lato"/>
              </a:defRPr>
            </a:lvl2pPr>
            <a:lvl3pPr indent="-457200" lvl="2" marL="1371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3pPr>
            <a:lvl4pPr indent="-431800" lvl="3" marL="18288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Lato"/>
                <a:ea typeface="Lato"/>
                <a:cs typeface="Lato"/>
                <a:sym typeface="Lato"/>
              </a:defRPr>
            </a:lvl4pPr>
            <a:lvl5pPr indent="-431800" lvl="4" marL="22860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Lato"/>
                <a:ea typeface="Lato"/>
                <a:cs typeface="Lato"/>
                <a:sym typeface="La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2" name="Google Shape;12;p20"/>
          <p:cNvSpPr txBox="1"/>
          <p:nvPr>
            <p:ph idx="10" type="dt"/>
          </p:nvPr>
        </p:nvSpPr>
        <p:spPr>
          <a:xfrm>
            <a:off x="1675964" y="12712709"/>
            <a:ext cx="5484971" cy="730250"/>
          </a:xfrm>
          <a:prstGeom prst="rect">
            <a:avLst/>
          </a:prstGeom>
          <a:noFill/>
          <a:ln>
            <a:noFill/>
          </a:ln>
        </p:spPr>
        <p:txBody>
          <a:bodyPr anchorCtr="0" anchor="ctr" bIns="91400" lIns="182825" spcFirstLastPara="1" rIns="182825" wrap="square" tIns="91400">
            <a:noAutofit/>
          </a:bodyPr>
          <a:lstStyle>
            <a:lvl1pPr lvl="0" marR="0" rtl="0" algn="l">
              <a:spcBef>
                <a:spcPts val="0"/>
              </a:spcBef>
              <a:spcAft>
                <a:spcPts val="0"/>
              </a:spcAft>
              <a:buSzPts val="1400"/>
              <a:buNone/>
              <a:defRPr b="1" i="0" sz="24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9pPr>
          </a:lstStyle>
          <a:p/>
        </p:txBody>
      </p:sp>
      <p:sp>
        <p:nvSpPr>
          <p:cNvPr id="13" name="Google Shape;13;p20"/>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lvl1pPr lvl="0" marR="0" rtl="0" algn="ctr">
              <a:spcBef>
                <a:spcPts val="0"/>
              </a:spcBef>
              <a:spcAft>
                <a:spcPts val="0"/>
              </a:spcAft>
              <a:buSzPts val="1400"/>
              <a:buNone/>
              <a:defRPr b="1" i="0" sz="24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3600" u="none" cap="none" strike="noStrike">
                <a:solidFill>
                  <a:schemeClr val="dk1"/>
                </a:solidFill>
                <a:latin typeface="Lato Light"/>
                <a:ea typeface="Lato Light"/>
                <a:cs typeface="Lato Light"/>
                <a:sym typeface="Lato Light"/>
              </a:defRPr>
            </a:lvl9pPr>
          </a:lstStyle>
          <a:p/>
        </p:txBody>
      </p:sp>
      <p:sp>
        <p:nvSpPr>
          <p:cNvPr id="14" name="Google Shape;14;p20"/>
          <p:cNvSpPr txBox="1"/>
          <p:nvPr>
            <p:ph idx="12" type="sldNum"/>
          </p:nvPr>
        </p:nvSpPr>
        <p:spPr>
          <a:xfrm>
            <a:off x="17216715" y="12712709"/>
            <a:ext cx="5484971" cy="730250"/>
          </a:xfrm>
          <a:prstGeom prst="rect">
            <a:avLst/>
          </a:prstGeom>
          <a:noFill/>
          <a:ln>
            <a:noFill/>
          </a:ln>
        </p:spPr>
        <p:txBody>
          <a:bodyPr anchorCtr="0" anchor="ctr" bIns="91400" lIns="182825" spcFirstLastPara="1" rIns="182825" wrap="square" tIns="91400">
            <a:noAutofit/>
          </a:bodyPr>
          <a:lstStyle>
            <a:lvl1pPr indent="0" lvl="0" marL="0" marR="0" rtl="0" algn="r">
              <a:spcBef>
                <a:spcPts val="0"/>
              </a:spcBef>
              <a:buNone/>
              <a:defRPr b="1" i="0" sz="2400" u="none" cap="none" strike="noStrike">
                <a:solidFill>
                  <a:srgbClr val="9197A0"/>
                </a:solidFill>
                <a:latin typeface="Lato"/>
                <a:ea typeface="Lato"/>
                <a:cs typeface="Lato"/>
                <a:sym typeface="Lato"/>
              </a:defRPr>
            </a:lvl1pPr>
            <a:lvl2pPr indent="0" lvl="1" marL="0" marR="0" rtl="0" algn="r">
              <a:spcBef>
                <a:spcPts val="0"/>
              </a:spcBef>
              <a:buNone/>
              <a:defRPr b="1" i="0" sz="2400" u="none" cap="none" strike="noStrike">
                <a:solidFill>
                  <a:srgbClr val="9197A0"/>
                </a:solidFill>
                <a:latin typeface="Lato"/>
                <a:ea typeface="Lato"/>
                <a:cs typeface="Lato"/>
                <a:sym typeface="Lato"/>
              </a:defRPr>
            </a:lvl2pPr>
            <a:lvl3pPr indent="0" lvl="2" marL="0" marR="0" rtl="0" algn="r">
              <a:spcBef>
                <a:spcPts val="0"/>
              </a:spcBef>
              <a:buNone/>
              <a:defRPr b="1" i="0" sz="2400" u="none" cap="none" strike="noStrike">
                <a:solidFill>
                  <a:srgbClr val="9197A0"/>
                </a:solidFill>
                <a:latin typeface="Lato"/>
                <a:ea typeface="Lato"/>
                <a:cs typeface="Lato"/>
                <a:sym typeface="Lato"/>
              </a:defRPr>
            </a:lvl3pPr>
            <a:lvl4pPr indent="0" lvl="3" marL="0" marR="0" rtl="0" algn="r">
              <a:spcBef>
                <a:spcPts val="0"/>
              </a:spcBef>
              <a:buNone/>
              <a:defRPr b="1" i="0" sz="2400" u="none" cap="none" strike="noStrike">
                <a:solidFill>
                  <a:srgbClr val="9197A0"/>
                </a:solidFill>
                <a:latin typeface="Lato"/>
                <a:ea typeface="Lato"/>
                <a:cs typeface="Lato"/>
                <a:sym typeface="Lato"/>
              </a:defRPr>
            </a:lvl4pPr>
            <a:lvl5pPr indent="0" lvl="4" marL="0" marR="0" rtl="0" algn="r">
              <a:spcBef>
                <a:spcPts val="0"/>
              </a:spcBef>
              <a:buNone/>
              <a:defRPr b="1" i="0" sz="2400" u="none" cap="none" strike="noStrike">
                <a:solidFill>
                  <a:srgbClr val="9197A0"/>
                </a:solidFill>
                <a:latin typeface="Lato"/>
                <a:ea typeface="Lato"/>
                <a:cs typeface="Lato"/>
                <a:sym typeface="Lato"/>
              </a:defRPr>
            </a:lvl5pPr>
            <a:lvl6pPr indent="0" lvl="5" marL="0" marR="0" rtl="0" algn="r">
              <a:spcBef>
                <a:spcPts val="0"/>
              </a:spcBef>
              <a:buNone/>
              <a:defRPr b="1" i="0" sz="2400" u="none" cap="none" strike="noStrike">
                <a:solidFill>
                  <a:srgbClr val="9197A0"/>
                </a:solidFill>
                <a:latin typeface="Lato"/>
                <a:ea typeface="Lato"/>
                <a:cs typeface="Lato"/>
                <a:sym typeface="Lato"/>
              </a:defRPr>
            </a:lvl6pPr>
            <a:lvl7pPr indent="0" lvl="6" marL="0" marR="0" rtl="0" algn="r">
              <a:spcBef>
                <a:spcPts val="0"/>
              </a:spcBef>
              <a:buNone/>
              <a:defRPr b="1" i="0" sz="2400" u="none" cap="none" strike="noStrike">
                <a:solidFill>
                  <a:srgbClr val="9197A0"/>
                </a:solidFill>
                <a:latin typeface="Lato"/>
                <a:ea typeface="Lato"/>
                <a:cs typeface="Lato"/>
                <a:sym typeface="Lato"/>
              </a:defRPr>
            </a:lvl7pPr>
            <a:lvl8pPr indent="0" lvl="7" marL="0" marR="0" rtl="0" algn="r">
              <a:spcBef>
                <a:spcPts val="0"/>
              </a:spcBef>
              <a:buNone/>
              <a:defRPr b="1" i="0" sz="2400" u="none" cap="none" strike="noStrike">
                <a:solidFill>
                  <a:srgbClr val="9197A0"/>
                </a:solidFill>
                <a:latin typeface="Lato"/>
                <a:ea typeface="Lato"/>
                <a:cs typeface="Lato"/>
                <a:sym typeface="Lato"/>
              </a:defRPr>
            </a:lvl8pPr>
            <a:lvl9pPr indent="0" lvl="8" marL="0" marR="0" rtl="0" algn="r">
              <a:spcBef>
                <a:spcPts val="0"/>
              </a:spcBef>
              <a:buNone/>
              <a:defRPr b="1" i="0" sz="2400" u="none" cap="none" strike="noStrike">
                <a:solidFill>
                  <a:srgbClr val="9197A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0"/>
          <p:cNvSpPr/>
          <p:nvPr/>
        </p:nvSpPr>
        <p:spPr>
          <a:xfrm>
            <a:off x="23069390" y="523001"/>
            <a:ext cx="859750" cy="859750"/>
          </a:xfrm>
          <a:prstGeom prst="ellipse">
            <a:avLst/>
          </a:prstGeom>
          <a:solidFill>
            <a:schemeClr val="accent1"/>
          </a:solidFill>
          <a:ln cap="flat" cmpd="sng" w="9525">
            <a:solidFill>
              <a:schemeClr val="accent1"/>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Lato Light"/>
              <a:ea typeface="Lato Light"/>
              <a:cs typeface="Lato Light"/>
              <a:sym typeface="Lato Light"/>
            </a:endParaRPr>
          </a:p>
        </p:txBody>
      </p:sp>
      <p:sp>
        <p:nvSpPr>
          <p:cNvPr id="16" name="Google Shape;16;p20"/>
          <p:cNvSpPr txBox="1"/>
          <p:nvPr/>
        </p:nvSpPr>
        <p:spPr>
          <a:xfrm>
            <a:off x="23109785" y="607069"/>
            <a:ext cx="807966" cy="615480"/>
          </a:xfrm>
          <a:prstGeom prst="rect">
            <a:avLst/>
          </a:prstGeom>
          <a:noFill/>
          <a:ln>
            <a:noFill/>
          </a:ln>
        </p:spPr>
        <p:txBody>
          <a:bodyPr anchorCtr="0" anchor="t" bIns="91400" lIns="182800" spcFirstLastPara="1" rIns="182800" wrap="square" tIns="91400">
            <a:spAutoFit/>
          </a:bodyPr>
          <a:lstStyle/>
          <a:p>
            <a:pPr indent="0" lvl="0" marL="0" marR="0" rtl="0" algn="ctr">
              <a:spcBef>
                <a:spcPts val="0"/>
              </a:spcBef>
              <a:spcAft>
                <a:spcPts val="0"/>
              </a:spcAft>
              <a:buNone/>
            </a:pPr>
            <a:fld id="{00000000-1234-1234-1234-123412341234}" type="slidenum">
              <a:rPr b="1" i="0" lang="en-US" sz="2800" u="none" cap="none" strike="noStrike">
                <a:solidFill>
                  <a:schemeClr val="lt1"/>
                </a:solidFill>
                <a:latin typeface="Lato"/>
                <a:ea typeface="Lato"/>
                <a:cs typeface="Lato"/>
                <a:sym typeface="Lato"/>
              </a:rPr>
              <a:t>‹#›</a:t>
            </a:fld>
            <a:endParaRPr b="1" i="0" sz="2800" u="none" cap="none" strike="noStrike">
              <a:solidFill>
                <a:schemeClr val="lt1"/>
              </a:solidFill>
              <a:latin typeface="Lato"/>
              <a:ea typeface="Lato"/>
              <a:cs typeface="Lato"/>
              <a:sym typeface="Lato"/>
            </a:endParaRPr>
          </a:p>
        </p:txBody>
      </p:sp>
      <p:sp>
        <p:nvSpPr>
          <p:cNvPr id="17" name="Google Shape;17;p20"/>
          <p:cNvSpPr txBox="1"/>
          <p:nvPr/>
        </p:nvSpPr>
        <p:spPr>
          <a:xfrm>
            <a:off x="2986780" y="12877779"/>
            <a:ext cx="1452642"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rgbClr val="00B050"/>
                </a:solidFill>
                <a:latin typeface="Lato Light"/>
                <a:ea typeface="Lato Light"/>
                <a:cs typeface="Lato Light"/>
                <a:sym typeface="Lato Light"/>
              </a:rPr>
              <a:t>7/18/2017</a:t>
            </a:r>
            <a:endParaRPr/>
          </a:p>
        </p:txBody>
      </p:sp>
      <p:sp>
        <p:nvSpPr>
          <p:cNvPr id="18" name="Google Shape;18;p20"/>
          <p:cNvSpPr txBox="1"/>
          <p:nvPr/>
        </p:nvSpPr>
        <p:spPr>
          <a:xfrm>
            <a:off x="9144000" y="12811252"/>
            <a:ext cx="5410536" cy="70788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2000"/>
              <a:buFont typeface="Lato Light"/>
              <a:buNone/>
            </a:pPr>
            <a:r>
              <a:rPr b="0" i="0" lang="en-US" sz="2000" u="none" cap="none" strike="noStrike">
                <a:solidFill>
                  <a:srgbClr val="00B050"/>
                </a:solidFill>
                <a:latin typeface="Lato Light"/>
                <a:ea typeface="Lato Light"/>
                <a:cs typeface="Lato Light"/>
                <a:sym typeface="Lato Light"/>
              </a:rPr>
              <a:t>Big Data Program-Lighting Talks</a:t>
            </a:r>
            <a:endParaRPr/>
          </a:p>
          <a:p>
            <a:pPr indent="0" lvl="0" marL="0" marR="0" rtl="0" algn="ctr">
              <a:spcBef>
                <a:spcPts val="0"/>
              </a:spcBef>
              <a:spcAft>
                <a:spcPts val="0"/>
              </a:spcAft>
              <a:buNone/>
            </a:pPr>
            <a:r>
              <a:t/>
            </a:r>
            <a:endParaRPr b="0" i="0" sz="2000" u="none" cap="none" strike="noStrike">
              <a:solidFill>
                <a:srgbClr val="00B050"/>
              </a:solidFill>
              <a:latin typeface="Lato Light"/>
              <a:ea typeface="Lato Light"/>
              <a:cs typeface="Lato Light"/>
              <a:sym typeface="Lato Light"/>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restfulapi.net/http-status-code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1"/>
          <p:cNvSpPr/>
          <p:nvPr/>
        </p:nvSpPr>
        <p:spPr>
          <a:xfrm>
            <a:off x="-52635" y="408214"/>
            <a:ext cx="24377650" cy="13716000"/>
          </a:xfrm>
          <a:prstGeom prst="rect">
            <a:avLst/>
          </a:prstGeom>
          <a:gradFill>
            <a:gsLst>
              <a:gs pos="0">
                <a:srgbClr val="002452">
                  <a:alpha val="97647"/>
                </a:srgbClr>
              </a:gs>
              <a:gs pos="96000">
                <a:srgbClr val="002452">
                  <a:alpha val="75686"/>
                </a:srgbClr>
              </a:gs>
              <a:gs pos="100000">
                <a:srgbClr val="002452">
                  <a:alpha val="75686"/>
                </a:srgbClr>
              </a:gs>
            </a:gsLst>
            <a:lin ang="3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Lato Light"/>
              <a:ea typeface="Lato Light"/>
              <a:cs typeface="Lato Light"/>
              <a:sym typeface="Lato Light"/>
            </a:endParaRPr>
          </a:p>
        </p:txBody>
      </p:sp>
      <p:sp>
        <p:nvSpPr>
          <p:cNvPr id="67" name="Google Shape;67;p1"/>
          <p:cNvSpPr txBox="1"/>
          <p:nvPr/>
        </p:nvSpPr>
        <p:spPr>
          <a:xfrm>
            <a:off x="4706913" y="5173008"/>
            <a:ext cx="14858555" cy="3847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9600" u="none" cap="none" strike="noStrike">
                <a:solidFill>
                  <a:schemeClr val="lt1"/>
                </a:solidFill>
                <a:latin typeface="Lato"/>
                <a:ea typeface="Lato"/>
                <a:cs typeface="Lato"/>
                <a:sym typeface="Lato"/>
              </a:rPr>
              <a:t>Data Generation in Python</a:t>
            </a:r>
            <a:endParaRPr/>
          </a:p>
          <a:p>
            <a:pPr indent="0" lvl="0" marL="0" marR="0" rtl="0" algn="ctr">
              <a:spcBef>
                <a:spcPts val="0"/>
              </a:spcBef>
              <a:spcAft>
                <a:spcPts val="0"/>
              </a:spcAft>
              <a:buNone/>
            </a:pPr>
            <a:r>
              <a:rPr b="1" i="0" lang="en-US" sz="6000" u="none" cap="none" strike="noStrike">
                <a:solidFill>
                  <a:schemeClr val="lt1"/>
                </a:solidFill>
                <a:latin typeface="Lato"/>
                <a:ea typeface="Lato"/>
                <a:cs typeface="Lato"/>
                <a:sym typeface="Lato"/>
              </a:rPr>
              <a:t>Web Scraping and APIs</a:t>
            </a:r>
            <a:endParaRPr/>
          </a:p>
          <a:p>
            <a:pPr indent="0" lvl="0" marL="0" marR="0" rtl="0" algn="ctr">
              <a:spcBef>
                <a:spcPts val="0"/>
              </a:spcBef>
              <a:spcAft>
                <a:spcPts val="0"/>
              </a:spcAft>
              <a:buNone/>
            </a:pPr>
            <a:r>
              <a:rPr b="1" i="0" lang="en-US" sz="8800" u="none" cap="none" strike="noStrike">
                <a:solidFill>
                  <a:schemeClr val="lt1"/>
                </a:solidFill>
                <a:latin typeface="Lato"/>
                <a:ea typeface="Lato"/>
                <a:cs typeface="Lato"/>
                <a:sym typeface="Lato"/>
              </a:rPr>
              <a:t> </a:t>
            </a:r>
            <a:endParaRPr/>
          </a:p>
        </p:txBody>
      </p:sp>
      <p:grpSp>
        <p:nvGrpSpPr>
          <p:cNvPr id="68" name="Google Shape;68;p1"/>
          <p:cNvGrpSpPr/>
          <p:nvPr/>
        </p:nvGrpSpPr>
        <p:grpSpPr>
          <a:xfrm>
            <a:off x="421519" y="4097658"/>
            <a:ext cx="23429345" cy="5374888"/>
            <a:chOff x="1558925" y="4192858"/>
            <a:chExt cx="9235455" cy="5374888"/>
          </a:xfrm>
        </p:grpSpPr>
        <p:cxnSp>
          <p:nvCxnSpPr>
            <p:cNvPr id="69" name="Google Shape;69;p1"/>
            <p:cNvCxnSpPr/>
            <p:nvPr/>
          </p:nvCxnSpPr>
          <p:spPr>
            <a:xfrm>
              <a:off x="1558925" y="9567746"/>
              <a:ext cx="9235455" cy="0"/>
            </a:xfrm>
            <a:prstGeom prst="straightConnector1">
              <a:avLst/>
            </a:prstGeom>
            <a:noFill/>
            <a:ln cap="flat" cmpd="sng" w="38100">
              <a:solidFill>
                <a:schemeClr val="lt1"/>
              </a:solidFill>
              <a:prstDash val="solid"/>
              <a:miter lim="800000"/>
              <a:headEnd len="sm" w="sm" type="none"/>
              <a:tailEnd len="sm" w="sm" type="none"/>
            </a:ln>
          </p:spPr>
        </p:cxnSp>
        <p:cxnSp>
          <p:nvCxnSpPr>
            <p:cNvPr id="70" name="Google Shape;70;p1"/>
            <p:cNvCxnSpPr/>
            <p:nvPr/>
          </p:nvCxnSpPr>
          <p:spPr>
            <a:xfrm>
              <a:off x="1558925" y="4192858"/>
              <a:ext cx="9235455" cy="0"/>
            </a:xfrm>
            <a:prstGeom prst="straightConnector1">
              <a:avLst/>
            </a:prstGeom>
            <a:noFill/>
            <a:ln cap="flat" cmpd="sng" w="38100">
              <a:solidFill>
                <a:schemeClr val="lt1"/>
              </a:solidFill>
              <a:prstDash val="solid"/>
              <a:miter lim="800000"/>
              <a:headEnd len="sm" w="sm" type="none"/>
              <a:tailEnd len="sm" w="sm" type="none"/>
            </a:ln>
          </p:spPr>
        </p:cxnSp>
      </p:grpSp>
      <p:sp>
        <p:nvSpPr>
          <p:cNvPr id="71" name="Google Shape;71;p1"/>
          <p:cNvSpPr txBox="1"/>
          <p:nvPr/>
        </p:nvSpPr>
        <p:spPr>
          <a:xfrm>
            <a:off x="4993519" y="10095564"/>
            <a:ext cx="12690300" cy="144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chemeClr val="lt1"/>
                </a:solidFill>
                <a:latin typeface="Lato Light"/>
                <a:ea typeface="Lato Light"/>
                <a:cs typeface="Lato Light"/>
                <a:sym typeface="Lato Light"/>
              </a:rPr>
              <a:t>Big Analytics with Python, AIMS 2022</a:t>
            </a:r>
            <a:endParaRPr/>
          </a:p>
          <a:p>
            <a:pPr indent="0" lvl="0" marL="0" marR="0" rtl="0" algn="ctr">
              <a:spcBef>
                <a:spcPts val="0"/>
              </a:spcBef>
              <a:spcAft>
                <a:spcPts val="0"/>
              </a:spcAft>
              <a:buNone/>
            </a:pPr>
            <a:r>
              <a:rPr b="1" i="0" lang="en-US" sz="4400" u="sng" cap="none" strike="noStrike">
                <a:solidFill>
                  <a:schemeClr val="lt1"/>
                </a:solidFill>
                <a:latin typeface="Lato Light"/>
                <a:ea typeface="Lato Light"/>
                <a:cs typeface="Lato Light"/>
                <a:sym typeface="Lato Light"/>
              </a:rPr>
              <a:t>Dunstan Matekenya, PhD</a:t>
            </a:r>
            <a:endParaRPr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nvSpPr>
        <p:spPr>
          <a:xfrm>
            <a:off x="4448951" y="820338"/>
            <a:ext cx="14844780" cy="1175648"/>
          </a:xfrm>
          <a:prstGeom prst="rect">
            <a:avLst/>
          </a:prstGeom>
          <a:noFill/>
          <a:ln>
            <a:noFill/>
          </a:ln>
        </p:spPr>
        <p:txBody>
          <a:bodyPr anchorCtr="0" anchor="t" bIns="37150" lIns="74300" spcFirstLastPara="1" rIns="74300" wrap="square" tIns="37150">
            <a:spAutoFit/>
          </a:bodyPr>
          <a:lstStyle/>
          <a:p>
            <a:pPr indent="0" lvl="0" marL="0" marR="0" rtl="0" algn="ctr">
              <a:spcBef>
                <a:spcPts val="0"/>
              </a:spcBef>
              <a:spcAft>
                <a:spcPts val="0"/>
              </a:spcAft>
              <a:buNone/>
            </a:pPr>
            <a:r>
              <a:rPr b="1" lang="en-US" sz="7151">
                <a:solidFill>
                  <a:schemeClr val="dk2"/>
                </a:solidFill>
                <a:latin typeface="Lato"/>
                <a:ea typeface="Lato"/>
                <a:cs typeface="Lato"/>
                <a:sym typeface="Lato"/>
              </a:rPr>
              <a:t>Getting Content From API Requests</a:t>
            </a:r>
            <a:endParaRPr b="1" sz="7151">
              <a:solidFill>
                <a:schemeClr val="dk2"/>
              </a:solidFill>
              <a:latin typeface="Lato"/>
              <a:ea typeface="Lato"/>
              <a:cs typeface="Lato"/>
              <a:sym typeface="Lato"/>
            </a:endParaRPr>
          </a:p>
        </p:txBody>
      </p:sp>
      <p:sp>
        <p:nvSpPr>
          <p:cNvPr id="230" name="Google Shape;230;p10"/>
          <p:cNvSpPr/>
          <p:nvPr/>
        </p:nvSpPr>
        <p:spPr>
          <a:xfrm>
            <a:off x="11240246" y="2393637"/>
            <a:ext cx="1262172" cy="74312"/>
          </a:xfrm>
          <a:prstGeom prst="rect">
            <a:avLst/>
          </a:prstGeom>
          <a:solidFill>
            <a:schemeClr val="dk2"/>
          </a:solidFill>
          <a:ln>
            <a:noFill/>
          </a:ln>
        </p:spPr>
        <p:txBody>
          <a:bodyPr anchorCtr="0" anchor="ctr" bIns="37100" lIns="74225" spcFirstLastPara="1" rIns="74225" wrap="square" tIns="37100">
            <a:noAutofit/>
          </a:bodyPr>
          <a:lstStyle/>
          <a:p>
            <a:pPr indent="0" lvl="0" marL="0" marR="0" rtl="0" algn="ctr">
              <a:spcBef>
                <a:spcPts val="0"/>
              </a:spcBef>
              <a:spcAft>
                <a:spcPts val="0"/>
              </a:spcAft>
              <a:buNone/>
            </a:pPr>
            <a:r>
              <a:t/>
            </a:r>
            <a:endParaRPr sz="1288">
              <a:solidFill>
                <a:schemeClr val="accent2"/>
              </a:solidFill>
              <a:latin typeface="Lato Light"/>
              <a:ea typeface="Lato Light"/>
              <a:cs typeface="Lato Light"/>
              <a:sym typeface="Lato Light"/>
            </a:endParaRPr>
          </a:p>
        </p:txBody>
      </p:sp>
      <p:sp>
        <p:nvSpPr>
          <p:cNvPr id="231" name="Google Shape;231;p10"/>
          <p:cNvSpPr/>
          <p:nvPr/>
        </p:nvSpPr>
        <p:spPr>
          <a:xfrm>
            <a:off x="2275368" y="3855428"/>
            <a:ext cx="20882344" cy="6434069"/>
          </a:xfrm>
          <a:prstGeom prst="rect">
            <a:avLst/>
          </a:prstGeom>
          <a:solidFill>
            <a:schemeClr val="accent1"/>
          </a:solid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lt1"/>
              </a:buClr>
              <a:buSzPts val="4000"/>
              <a:buFont typeface="Arial"/>
              <a:buChar char="•"/>
            </a:pPr>
            <a:r>
              <a:rPr lang="en-US" sz="4000" u="sng">
                <a:solidFill>
                  <a:schemeClr val="lt1"/>
                </a:solidFill>
                <a:latin typeface="Lato"/>
                <a:ea typeface="Lato"/>
                <a:cs typeface="Lato"/>
                <a:sym typeface="Lato"/>
              </a:rPr>
              <a:t>Getting the JSON: </a:t>
            </a:r>
            <a:r>
              <a:rPr lang="en-US" sz="4000">
                <a:solidFill>
                  <a:schemeClr val="lt1"/>
                </a:solidFill>
                <a:latin typeface="Lato"/>
                <a:ea typeface="Lato"/>
                <a:cs typeface="Lato"/>
                <a:sym typeface="Lato"/>
              </a:rPr>
              <a:t>use the  </a:t>
            </a:r>
            <a:r>
              <a:rPr i="1" lang="en-US" sz="4000">
                <a:solidFill>
                  <a:schemeClr val="lt1"/>
                </a:solidFill>
                <a:latin typeface="Lato"/>
                <a:ea typeface="Lato"/>
                <a:cs typeface="Lato"/>
                <a:sym typeface="Lato"/>
              </a:rPr>
              <a:t>.json()</a:t>
            </a:r>
            <a:r>
              <a:rPr lang="en-US" sz="4000">
                <a:solidFill>
                  <a:schemeClr val="lt1"/>
                </a:solidFill>
                <a:latin typeface="Lato"/>
                <a:ea typeface="Lato"/>
                <a:cs typeface="Lato"/>
                <a:sym typeface="Lato"/>
              </a:rPr>
              <a:t> method on the response.</a:t>
            </a:r>
            <a:endParaRPr/>
          </a:p>
          <a:p>
            <a:pPr indent="-317500" lvl="0" marL="571500" marR="0" rtl="0" algn="l">
              <a:lnSpc>
                <a:spcPct val="150000"/>
              </a:lnSpc>
              <a:spcBef>
                <a:spcPts val="0"/>
              </a:spcBef>
              <a:spcAft>
                <a:spcPts val="0"/>
              </a:spcAft>
              <a:buClr>
                <a:schemeClr val="dk1"/>
              </a:buClr>
              <a:buSzPts val="4000"/>
              <a:buFont typeface="Arial"/>
              <a:buNone/>
            </a:pPr>
            <a:r>
              <a:t/>
            </a:r>
            <a:endParaRPr sz="4000">
              <a:solidFill>
                <a:schemeClr val="lt1"/>
              </a:solidFill>
              <a:latin typeface="Lato"/>
              <a:ea typeface="Lato"/>
              <a:cs typeface="Lato"/>
              <a:sym typeface="Lato"/>
            </a:endParaRPr>
          </a:p>
          <a:p>
            <a:pPr indent="-317500" lvl="0" marL="571500" marR="0" rtl="0" algn="l">
              <a:lnSpc>
                <a:spcPct val="150000"/>
              </a:lnSpc>
              <a:spcBef>
                <a:spcPts val="0"/>
              </a:spcBef>
              <a:spcAft>
                <a:spcPts val="0"/>
              </a:spcAft>
              <a:buClr>
                <a:schemeClr val="dk1"/>
              </a:buClr>
              <a:buSzPts val="4000"/>
              <a:buFont typeface="Arial"/>
              <a:buNone/>
            </a:pPr>
            <a:r>
              <a:t/>
            </a:r>
            <a:endParaRPr sz="4000">
              <a:solidFill>
                <a:schemeClr val="lt1"/>
              </a:solidFill>
              <a:latin typeface="Lato"/>
              <a:ea typeface="Lato"/>
              <a:cs typeface="Lato"/>
              <a:sym typeface="Lato"/>
            </a:endParaRPr>
          </a:p>
          <a:p>
            <a:pPr indent="-571500" lvl="0" marL="571500" marR="0" rtl="0" algn="l">
              <a:lnSpc>
                <a:spcPct val="150000"/>
              </a:lnSpc>
              <a:spcBef>
                <a:spcPts val="0"/>
              </a:spcBef>
              <a:spcAft>
                <a:spcPts val="0"/>
              </a:spcAft>
              <a:buClr>
                <a:schemeClr val="lt1"/>
              </a:buClr>
              <a:buSzPts val="4000"/>
              <a:buFont typeface="Arial"/>
              <a:buChar char="•"/>
            </a:pPr>
            <a:r>
              <a:rPr b="1" i="0" lang="en-US" sz="4000" u="sng" strike="noStrike">
                <a:solidFill>
                  <a:schemeClr val="lt1"/>
                </a:solidFill>
                <a:latin typeface="Lato"/>
                <a:ea typeface="Lato"/>
                <a:cs typeface="Lato"/>
                <a:sym typeface="Lato"/>
              </a:rPr>
              <a:t>Metadata:</a:t>
            </a:r>
            <a:r>
              <a:rPr i="0" lang="en-US" sz="4000" u="none" strike="noStrike">
                <a:solidFill>
                  <a:schemeClr val="lt1"/>
                </a:solidFill>
                <a:latin typeface="Lato"/>
                <a:ea typeface="Lato"/>
                <a:cs typeface="Lato"/>
                <a:sym typeface="Lato"/>
              </a:rPr>
              <a:t> the response also comes </a:t>
            </a:r>
            <a:r>
              <a:rPr lang="en-US" sz="4000">
                <a:solidFill>
                  <a:schemeClr val="lt1"/>
                </a:solidFill>
                <a:latin typeface="Lato"/>
                <a:ea typeface="Lato"/>
                <a:cs typeface="Lato"/>
                <a:sym typeface="Lato"/>
              </a:rPr>
              <a:t>with metadata containing information on how the data was generated and how to decode it. In Python, we can access this with the headers property of a response object.</a:t>
            </a:r>
            <a:endParaRPr i="0" sz="4000" u="none" strike="noStrike">
              <a:solidFill>
                <a:schemeClr val="lt1"/>
              </a:solidFill>
              <a:latin typeface="Lato"/>
              <a:ea typeface="Lato"/>
              <a:cs typeface="Lato"/>
              <a:sym typeface="Lato"/>
            </a:endParaRPr>
          </a:p>
          <a:p>
            <a:pPr indent="-317500" lvl="0" marL="571500" marR="0" rtl="0" algn="l">
              <a:lnSpc>
                <a:spcPct val="150000"/>
              </a:lnSpc>
              <a:spcBef>
                <a:spcPts val="0"/>
              </a:spcBef>
              <a:spcAft>
                <a:spcPts val="0"/>
              </a:spcAft>
              <a:buClr>
                <a:schemeClr val="dk1"/>
              </a:buClr>
              <a:buSzPts val="4000"/>
              <a:buFont typeface="Arial"/>
              <a:buNone/>
            </a:pPr>
            <a:r>
              <a:t/>
            </a:r>
            <a:endParaRPr i="0" sz="4000" u="none" strike="noStrike">
              <a:solidFill>
                <a:schemeClr val="lt1"/>
              </a:solidFill>
              <a:latin typeface="Lato"/>
              <a:ea typeface="Lato"/>
              <a:cs typeface="Lato"/>
              <a:sym typeface="Lato"/>
            </a:endParaRPr>
          </a:p>
        </p:txBody>
      </p:sp>
      <p:sp>
        <p:nvSpPr>
          <p:cNvPr id="232" name="Google Shape;232;p10"/>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p:nvPr/>
        </p:nvSpPr>
        <p:spPr>
          <a:xfrm>
            <a:off x="0" y="0"/>
            <a:ext cx="24428458" cy="1373029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239" name="Google Shape;239;p11"/>
          <p:cNvSpPr txBox="1"/>
          <p:nvPr/>
        </p:nvSpPr>
        <p:spPr>
          <a:xfrm>
            <a:off x="5008724" y="4938542"/>
            <a:ext cx="14214148"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0">
                <a:solidFill>
                  <a:schemeClr val="lt1"/>
                </a:solidFill>
                <a:latin typeface="Lato"/>
                <a:ea typeface="Lato"/>
                <a:cs typeface="Lato"/>
                <a:sym typeface="Lato"/>
              </a:rPr>
              <a:t>A Brief Introduction </a:t>
            </a:r>
            <a:endParaRPr/>
          </a:p>
          <a:p>
            <a:pPr indent="0" lvl="0" marL="0" marR="0" rtl="0" algn="ctr">
              <a:spcBef>
                <a:spcPts val="0"/>
              </a:spcBef>
              <a:spcAft>
                <a:spcPts val="0"/>
              </a:spcAft>
              <a:buNone/>
            </a:pPr>
            <a:r>
              <a:rPr b="1" lang="en-US" sz="12000">
                <a:solidFill>
                  <a:schemeClr val="lt1"/>
                </a:solidFill>
                <a:latin typeface="Lato"/>
                <a:ea typeface="Lato"/>
                <a:cs typeface="Lato"/>
                <a:sym typeface="Lato"/>
              </a:rPr>
              <a:t>Web Scraping</a:t>
            </a:r>
            <a:endParaRPr/>
          </a:p>
          <a:p>
            <a:pPr indent="0" lvl="0" marL="0" marR="0" rtl="0" algn="ctr">
              <a:spcBef>
                <a:spcPts val="0"/>
              </a:spcBef>
              <a:spcAft>
                <a:spcPts val="0"/>
              </a:spcAft>
              <a:buNone/>
            </a:pPr>
            <a:r>
              <a:t/>
            </a:r>
            <a:endParaRPr b="1" sz="12000">
              <a:solidFill>
                <a:schemeClr val="lt1"/>
              </a:solidFill>
              <a:latin typeface="Lato"/>
              <a:ea typeface="Lato"/>
              <a:cs typeface="Lato"/>
              <a:sym typeface="Lato"/>
            </a:endParaRPr>
          </a:p>
        </p:txBody>
      </p:sp>
      <p:grpSp>
        <p:nvGrpSpPr>
          <p:cNvPr id="240" name="Google Shape;240;p11"/>
          <p:cNvGrpSpPr/>
          <p:nvPr/>
        </p:nvGrpSpPr>
        <p:grpSpPr>
          <a:xfrm>
            <a:off x="4626863" y="4177702"/>
            <a:ext cx="14977873" cy="5374888"/>
            <a:chOff x="1558925" y="4192858"/>
            <a:chExt cx="9235455" cy="5374888"/>
          </a:xfrm>
        </p:grpSpPr>
        <p:cxnSp>
          <p:nvCxnSpPr>
            <p:cNvPr id="241" name="Google Shape;241;p11"/>
            <p:cNvCxnSpPr/>
            <p:nvPr/>
          </p:nvCxnSpPr>
          <p:spPr>
            <a:xfrm>
              <a:off x="1558925" y="9567746"/>
              <a:ext cx="9235455" cy="0"/>
            </a:xfrm>
            <a:prstGeom prst="straightConnector1">
              <a:avLst/>
            </a:prstGeom>
            <a:noFill/>
            <a:ln cap="flat" cmpd="sng" w="38100">
              <a:solidFill>
                <a:schemeClr val="lt1"/>
              </a:solidFill>
              <a:prstDash val="solid"/>
              <a:miter lim="800000"/>
              <a:headEnd len="sm" w="sm" type="none"/>
              <a:tailEnd len="sm" w="sm" type="none"/>
            </a:ln>
          </p:spPr>
        </p:cxnSp>
        <p:cxnSp>
          <p:nvCxnSpPr>
            <p:cNvPr id="242" name="Google Shape;242;p11"/>
            <p:cNvCxnSpPr/>
            <p:nvPr/>
          </p:nvCxnSpPr>
          <p:spPr>
            <a:xfrm>
              <a:off x="1558925" y="4192858"/>
              <a:ext cx="9235455" cy="0"/>
            </a:xfrm>
            <a:prstGeom prst="straightConnector1">
              <a:avLst/>
            </a:prstGeom>
            <a:noFill/>
            <a:ln cap="flat" cmpd="sng" w="38100">
              <a:solidFill>
                <a:schemeClr val="lt1"/>
              </a:solidFill>
              <a:prstDash val="solid"/>
              <a:miter lim="800000"/>
              <a:headEnd len="sm" w="sm" type="none"/>
              <a:tailEnd len="sm" w="sm"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txBox="1"/>
          <p:nvPr/>
        </p:nvSpPr>
        <p:spPr>
          <a:xfrm>
            <a:off x="7541132" y="820338"/>
            <a:ext cx="8660393" cy="1175648"/>
          </a:xfrm>
          <a:prstGeom prst="rect">
            <a:avLst/>
          </a:prstGeom>
          <a:noFill/>
          <a:ln>
            <a:noFill/>
          </a:ln>
        </p:spPr>
        <p:txBody>
          <a:bodyPr anchorCtr="0" anchor="t" bIns="37150" lIns="74300" spcFirstLastPara="1" rIns="74300" wrap="square" tIns="37150">
            <a:spAutoFit/>
          </a:bodyPr>
          <a:lstStyle/>
          <a:p>
            <a:pPr indent="0" lvl="0" marL="0" marR="0" rtl="0" algn="ctr">
              <a:spcBef>
                <a:spcPts val="0"/>
              </a:spcBef>
              <a:spcAft>
                <a:spcPts val="0"/>
              </a:spcAft>
              <a:buNone/>
            </a:pPr>
            <a:r>
              <a:rPr b="1" lang="en-US" sz="7151">
                <a:solidFill>
                  <a:schemeClr val="dk2"/>
                </a:solidFill>
                <a:latin typeface="Lato"/>
                <a:ea typeface="Lato"/>
                <a:cs typeface="Lato"/>
                <a:sym typeface="Lato"/>
              </a:rPr>
              <a:t>What We Will Cover</a:t>
            </a:r>
            <a:endParaRPr b="1" sz="7151">
              <a:solidFill>
                <a:schemeClr val="dk2"/>
              </a:solidFill>
              <a:latin typeface="Lato"/>
              <a:ea typeface="Lato"/>
              <a:cs typeface="Lato"/>
              <a:sym typeface="Lato"/>
            </a:endParaRPr>
          </a:p>
        </p:txBody>
      </p:sp>
      <p:sp>
        <p:nvSpPr>
          <p:cNvPr id="248" name="Google Shape;248;p12"/>
          <p:cNvSpPr/>
          <p:nvPr/>
        </p:nvSpPr>
        <p:spPr>
          <a:xfrm>
            <a:off x="11071596" y="2197673"/>
            <a:ext cx="1262172" cy="74312"/>
          </a:xfrm>
          <a:prstGeom prst="rect">
            <a:avLst/>
          </a:prstGeom>
          <a:solidFill>
            <a:schemeClr val="dk2"/>
          </a:solidFill>
          <a:ln>
            <a:noFill/>
          </a:ln>
        </p:spPr>
        <p:txBody>
          <a:bodyPr anchorCtr="0" anchor="ctr" bIns="37100" lIns="74225" spcFirstLastPara="1" rIns="74225" wrap="square" tIns="37100">
            <a:noAutofit/>
          </a:bodyPr>
          <a:lstStyle/>
          <a:p>
            <a:pPr indent="0" lvl="0" marL="0" marR="0" rtl="0" algn="ctr">
              <a:spcBef>
                <a:spcPts val="0"/>
              </a:spcBef>
              <a:spcAft>
                <a:spcPts val="0"/>
              </a:spcAft>
              <a:buNone/>
            </a:pPr>
            <a:r>
              <a:t/>
            </a:r>
            <a:endParaRPr sz="1288">
              <a:solidFill>
                <a:schemeClr val="accent2"/>
              </a:solidFill>
              <a:latin typeface="Lato Light"/>
              <a:ea typeface="Lato Light"/>
              <a:cs typeface="Lato Light"/>
              <a:sym typeface="Lato Light"/>
            </a:endParaRPr>
          </a:p>
        </p:txBody>
      </p:sp>
      <p:sp>
        <p:nvSpPr>
          <p:cNvPr id="249" name="Google Shape;249;p12"/>
          <p:cNvSpPr/>
          <p:nvPr/>
        </p:nvSpPr>
        <p:spPr>
          <a:xfrm>
            <a:off x="1892595" y="3344164"/>
            <a:ext cx="20882346" cy="3306867"/>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3600">
                <a:solidFill>
                  <a:srgbClr val="333333"/>
                </a:solidFill>
                <a:latin typeface="Lato"/>
                <a:ea typeface="Lato"/>
                <a:cs typeface="Lato"/>
                <a:sym typeface="Lato"/>
              </a:rPr>
              <a:t>WEB CRAWLING </a:t>
            </a:r>
            <a:r>
              <a:rPr lang="en-US" sz="3600">
                <a:solidFill>
                  <a:srgbClr val="333333"/>
                </a:solidFill>
                <a:latin typeface="Lato"/>
                <a:ea typeface="Lato"/>
                <a:cs typeface="Lato"/>
                <a:sym typeface="Lato"/>
              </a:rPr>
              <a:t>is essentially what companies such as Google, Yahoo, MSN and others do, gathering any kinds of information. They will view an entire webpage and index it. Bots used by these search engines will go through every page and link on a website and literally pull out ANY information which is included.</a:t>
            </a:r>
            <a:endParaRPr/>
          </a:p>
        </p:txBody>
      </p:sp>
      <p:sp>
        <p:nvSpPr>
          <p:cNvPr id="250" name="Google Shape;250;p12"/>
          <p:cNvSpPr txBox="1"/>
          <p:nvPr/>
        </p:nvSpPr>
        <p:spPr>
          <a:xfrm>
            <a:off x="1892595" y="7797522"/>
            <a:ext cx="20648428" cy="247587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3600">
                <a:solidFill>
                  <a:schemeClr val="lt1"/>
                </a:solidFill>
                <a:latin typeface="Lato"/>
                <a:ea typeface="Lato"/>
                <a:cs typeface="Lato"/>
                <a:sym typeface="Lato"/>
              </a:rPr>
              <a:t>WEB SCRAPING </a:t>
            </a:r>
            <a:r>
              <a:rPr lang="en-US" sz="3600">
                <a:solidFill>
                  <a:schemeClr val="lt1"/>
                </a:solidFill>
                <a:latin typeface="Lato"/>
                <a:ea typeface="Lato"/>
                <a:cs typeface="Lato"/>
                <a:sym typeface="Lato"/>
              </a:rPr>
              <a:t> is generally more targeted at certain websites, looking for specific information, e.g. GTINs/EANs for e-commerce merchants or for price comparison, so that the methodology and software are different.</a:t>
            </a:r>
            <a:endParaRPr/>
          </a:p>
        </p:txBody>
      </p:sp>
      <p:sp>
        <p:nvSpPr>
          <p:cNvPr id="251" name="Google Shape;251;p12"/>
          <p:cNvSpPr/>
          <p:nvPr/>
        </p:nvSpPr>
        <p:spPr>
          <a:xfrm>
            <a:off x="466870" y="8314126"/>
            <a:ext cx="1073081" cy="1048966"/>
          </a:xfrm>
          <a:custGeom>
            <a:rect b="b" l="l" r="r" t="t"/>
            <a:pathLst>
              <a:path extrusionOk="0" h="109" w="112">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Light"/>
              <a:ea typeface="Lato Light"/>
              <a:cs typeface="Lato Light"/>
              <a:sym typeface="Lato Light"/>
            </a:endParaRPr>
          </a:p>
        </p:txBody>
      </p:sp>
      <p:sp>
        <p:nvSpPr>
          <p:cNvPr id="252" name="Google Shape;252;p12"/>
          <p:cNvSpPr txBox="1"/>
          <p:nvPr/>
        </p:nvSpPr>
        <p:spPr>
          <a:xfrm>
            <a:off x="541779" y="11419884"/>
            <a:ext cx="23350060" cy="175432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Lato"/>
                <a:ea typeface="Lato"/>
                <a:cs typeface="Lato"/>
                <a:sym typeface="Lato"/>
              </a:rPr>
              <a:t>The two terms can be used interchangeably and of course web scraping involves some limited web crawling</a:t>
            </a:r>
            <a:endParaRPr/>
          </a:p>
        </p:txBody>
      </p:sp>
      <p:sp>
        <p:nvSpPr>
          <p:cNvPr id="253" name="Google Shape;253;p12"/>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3"/>
          <p:cNvSpPr txBox="1"/>
          <p:nvPr/>
        </p:nvSpPr>
        <p:spPr>
          <a:xfrm>
            <a:off x="8791183" y="483017"/>
            <a:ext cx="6795415" cy="280074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Why Scrape?</a:t>
            </a:r>
            <a:endParaRPr b="1" sz="8800">
              <a:solidFill>
                <a:schemeClr val="dk2"/>
              </a:solidFill>
              <a:latin typeface="Lato"/>
              <a:ea typeface="Lato"/>
              <a:cs typeface="Lato"/>
              <a:sym typeface="Lato"/>
            </a:endParaRPr>
          </a:p>
          <a:p>
            <a:pPr indent="0" lvl="0" marL="0" marR="0" rtl="0" algn="ctr">
              <a:spcBef>
                <a:spcPts val="0"/>
              </a:spcBef>
              <a:spcAft>
                <a:spcPts val="0"/>
              </a:spcAft>
              <a:buNone/>
            </a:pPr>
            <a:r>
              <a:t/>
            </a:r>
            <a:endParaRPr b="1" sz="8800">
              <a:solidFill>
                <a:schemeClr val="dk2"/>
              </a:solidFill>
              <a:latin typeface="Lato"/>
              <a:ea typeface="Lato"/>
              <a:cs typeface="Lato"/>
              <a:sym typeface="Lato"/>
            </a:endParaRPr>
          </a:p>
        </p:txBody>
      </p:sp>
      <p:sp>
        <p:nvSpPr>
          <p:cNvPr id="259" name="Google Shape;259;p13"/>
          <p:cNvSpPr/>
          <p:nvPr/>
        </p:nvSpPr>
        <p:spPr>
          <a:xfrm>
            <a:off x="11412371" y="2066629"/>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260" name="Google Shape;260;p13"/>
          <p:cNvSpPr/>
          <p:nvPr/>
        </p:nvSpPr>
        <p:spPr>
          <a:xfrm>
            <a:off x="2936259" y="3955693"/>
            <a:ext cx="20455369" cy="6617196"/>
          </a:xfrm>
          <a:prstGeom prst="rect">
            <a:avLst/>
          </a:prstGeom>
          <a:noFill/>
          <a:ln>
            <a:noFill/>
          </a:ln>
        </p:spPr>
        <p:txBody>
          <a:bodyPr anchorCtr="0" anchor="t" bIns="45700" lIns="91425" spcFirstLastPara="1" rIns="91425" wrap="square" tIns="45700">
            <a:spAutoFit/>
          </a:bodyPr>
          <a:lstStyle/>
          <a:p>
            <a:pPr indent="-685800" lvl="0" marL="685800" marR="0" rtl="0" algn="l">
              <a:spcBef>
                <a:spcPts val="0"/>
              </a:spcBef>
              <a:spcAft>
                <a:spcPts val="0"/>
              </a:spcAft>
              <a:buClr>
                <a:schemeClr val="accent1"/>
              </a:buClr>
              <a:buSzPts val="4800"/>
              <a:buFont typeface="Arial"/>
              <a:buChar char="•"/>
            </a:pPr>
            <a:r>
              <a:rPr lang="en-US" sz="4800">
                <a:solidFill>
                  <a:schemeClr val="accent1"/>
                </a:solidFill>
                <a:latin typeface="Lato"/>
                <a:ea typeface="Lato"/>
                <a:cs typeface="Lato"/>
                <a:sym typeface="Lato"/>
              </a:rPr>
              <a:t>USUALLY WHEN THERE IS NO API AVAILABLE, YOU HAVE NO OPTION  BUT TO SCRAPE TO GET THE DATA</a:t>
            </a:r>
            <a:endParaRPr/>
          </a:p>
          <a:p>
            <a:pPr indent="-381000" lvl="0" marL="685800" marR="0" rtl="0" algn="l">
              <a:spcBef>
                <a:spcPts val="0"/>
              </a:spcBef>
              <a:spcAft>
                <a:spcPts val="0"/>
              </a:spcAft>
              <a:buClr>
                <a:schemeClr val="dk1"/>
              </a:buClr>
              <a:buSzPts val="4800"/>
              <a:buFont typeface="Arial"/>
              <a:buNone/>
            </a:pPr>
            <a:r>
              <a:t/>
            </a:r>
            <a:endParaRPr sz="4800">
              <a:solidFill>
                <a:schemeClr val="accent1"/>
              </a:solidFill>
              <a:latin typeface="Lato"/>
              <a:ea typeface="Lato"/>
              <a:cs typeface="Lato"/>
              <a:sym typeface="Lato"/>
            </a:endParaRPr>
          </a:p>
          <a:p>
            <a:pPr indent="-685800" lvl="0" marL="685800" marR="0" rtl="0" algn="l">
              <a:spcBef>
                <a:spcPts val="0"/>
              </a:spcBef>
              <a:spcAft>
                <a:spcPts val="0"/>
              </a:spcAft>
              <a:buClr>
                <a:schemeClr val="accent1"/>
              </a:buClr>
              <a:buSzPts val="4800"/>
              <a:buFont typeface="Arial"/>
              <a:buChar char="•"/>
            </a:pPr>
            <a:r>
              <a:rPr lang="en-US" sz="4800">
                <a:solidFill>
                  <a:schemeClr val="accent1"/>
                </a:solidFill>
                <a:latin typeface="Lato"/>
                <a:ea typeface="Lato"/>
                <a:cs typeface="Lato"/>
                <a:sym typeface="Lato"/>
              </a:rPr>
              <a:t>IN SOME CASES (E-COMMERCE ETC), SCRAPING IS PART OF THE GAME</a:t>
            </a:r>
            <a:endParaRPr/>
          </a:p>
          <a:p>
            <a:pPr indent="-381000" lvl="0" marL="685800" marR="0" rtl="0" algn="l">
              <a:spcBef>
                <a:spcPts val="0"/>
              </a:spcBef>
              <a:spcAft>
                <a:spcPts val="0"/>
              </a:spcAft>
              <a:buClr>
                <a:schemeClr val="dk1"/>
              </a:buClr>
              <a:buSzPts val="4800"/>
              <a:buFont typeface="Arial"/>
              <a:buNone/>
            </a:pPr>
            <a:r>
              <a:t/>
            </a:r>
            <a:endParaRPr sz="4800">
              <a:solidFill>
                <a:schemeClr val="accent1"/>
              </a:solidFill>
              <a:latin typeface="Lato"/>
              <a:ea typeface="Lato"/>
              <a:cs typeface="Lato"/>
              <a:sym typeface="Lato"/>
            </a:endParaRPr>
          </a:p>
          <a:p>
            <a:pPr indent="-685800" lvl="0" marL="685800" marR="0" rtl="0" algn="l">
              <a:spcBef>
                <a:spcPts val="0"/>
              </a:spcBef>
              <a:spcAft>
                <a:spcPts val="0"/>
              </a:spcAft>
              <a:buClr>
                <a:schemeClr val="accent1"/>
              </a:buClr>
              <a:buSzPts val="4800"/>
              <a:buFont typeface="Arial"/>
              <a:buChar char="•"/>
            </a:pPr>
            <a:r>
              <a:rPr lang="en-US" sz="4800">
                <a:solidFill>
                  <a:schemeClr val="accent1"/>
                </a:solidFill>
                <a:latin typeface="Lato"/>
                <a:ea typeface="Lato"/>
                <a:cs typeface="Lato"/>
                <a:sym typeface="Lato"/>
              </a:rPr>
              <a:t>WEB SCRAPING ISNT ALWAYS LEGAL/ALLOWED, SOME WEBSITES PROHIBIT</a:t>
            </a:r>
            <a:endParaRPr/>
          </a:p>
          <a:p>
            <a:pPr indent="0" lvl="0" marL="0" marR="0" rtl="0" algn="l">
              <a:spcBef>
                <a:spcPts val="0"/>
              </a:spcBef>
              <a:spcAft>
                <a:spcPts val="0"/>
              </a:spcAft>
              <a:buNone/>
            </a:pPr>
            <a:r>
              <a:t/>
            </a:r>
            <a:endParaRPr i="0" sz="4000" strike="noStrike">
              <a:solidFill>
                <a:srgbClr val="111111"/>
              </a:solidFill>
              <a:latin typeface="Lato"/>
              <a:ea typeface="Lato"/>
              <a:cs typeface="Lato"/>
              <a:sym typeface="Lato"/>
            </a:endParaRPr>
          </a:p>
        </p:txBody>
      </p:sp>
      <p:sp>
        <p:nvSpPr>
          <p:cNvPr id="261" name="Google Shape;261;p13"/>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4"/>
          <p:cNvSpPr txBox="1"/>
          <p:nvPr/>
        </p:nvSpPr>
        <p:spPr>
          <a:xfrm>
            <a:off x="4838977" y="483017"/>
            <a:ext cx="14699821" cy="280074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Main Languages for the Web</a:t>
            </a:r>
            <a:endParaRPr b="1" sz="8800">
              <a:solidFill>
                <a:schemeClr val="dk2"/>
              </a:solidFill>
              <a:latin typeface="Lato"/>
              <a:ea typeface="Lato"/>
              <a:cs typeface="Lato"/>
              <a:sym typeface="Lato"/>
            </a:endParaRPr>
          </a:p>
          <a:p>
            <a:pPr indent="0" lvl="0" marL="0" marR="0" rtl="0" algn="ctr">
              <a:spcBef>
                <a:spcPts val="0"/>
              </a:spcBef>
              <a:spcAft>
                <a:spcPts val="0"/>
              </a:spcAft>
              <a:buNone/>
            </a:pPr>
            <a:r>
              <a:t/>
            </a:r>
            <a:endParaRPr b="1" sz="8800">
              <a:solidFill>
                <a:schemeClr val="dk2"/>
              </a:solidFill>
              <a:latin typeface="Lato"/>
              <a:ea typeface="Lato"/>
              <a:cs typeface="Lato"/>
              <a:sym typeface="Lato"/>
            </a:endParaRPr>
          </a:p>
        </p:txBody>
      </p:sp>
      <p:sp>
        <p:nvSpPr>
          <p:cNvPr id="267" name="Google Shape;267;p14"/>
          <p:cNvSpPr txBox="1"/>
          <p:nvPr/>
        </p:nvSpPr>
        <p:spPr>
          <a:xfrm>
            <a:off x="9731982" y="1634834"/>
            <a:ext cx="4954888" cy="733601"/>
          </a:xfrm>
          <a:prstGeom prst="rect">
            <a:avLst/>
          </a:prstGeom>
          <a:noFill/>
          <a:ln>
            <a:noFill/>
          </a:ln>
        </p:spPr>
        <p:txBody>
          <a:bodyPr anchorCtr="0" anchor="t" bIns="108725" lIns="217475" spcFirstLastPara="1" rIns="217475" wrap="square" tIns="108725">
            <a:spAutoFit/>
          </a:bodyPr>
          <a:lstStyle/>
          <a:p>
            <a:pPr indent="0" lvl="0" marL="0" marR="0" rtl="0" algn="ctr">
              <a:lnSpc>
                <a:spcPct val="120000"/>
              </a:lnSpc>
              <a:spcBef>
                <a:spcPts val="0"/>
              </a:spcBef>
              <a:spcAft>
                <a:spcPts val="0"/>
              </a:spcAft>
              <a:buClr>
                <a:schemeClr val="accent1"/>
              </a:buClr>
              <a:buSzPts val="3100"/>
              <a:buFont typeface="Arial"/>
              <a:buNone/>
            </a:pPr>
            <a:r>
              <a:rPr b="1" lang="en-US" sz="3100" u="sng">
                <a:solidFill>
                  <a:schemeClr val="accent1"/>
                </a:solidFill>
                <a:latin typeface="Lato Light"/>
                <a:ea typeface="Lato Light"/>
                <a:cs typeface="Lato Light"/>
                <a:sym typeface="Lato Light"/>
              </a:rPr>
              <a:t>HTML</a:t>
            </a:r>
            <a:r>
              <a:rPr lang="en-US" sz="3100">
                <a:solidFill>
                  <a:schemeClr val="dk2"/>
                </a:solidFill>
                <a:latin typeface="Lato Light"/>
                <a:ea typeface="Lato Light"/>
                <a:cs typeface="Lato Light"/>
                <a:sym typeface="Lato Light"/>
              </a:rPr>
              <a:t>, CSS and Javascript</a:t>
            </a:r>
            <a:endParaRPr sz="3100">
              <a:solidFill>
                <a:schemeClr val="accent1"/>
              </a:solidFill>
              <a:latin typeface="Lato Light"/>
              <a:ea typeface="Lato Light"/>
              <a:cs typeface="Lato Light"/>
              <a:sym typeface="Lato Light"/>
            </a:endParaRPr>
          </a:p>
        </p:txBody>
      </p:sp>
      <p:sp>
        <p:nvSpPr>
          <p:cNvPr id="268" name="Google Shape;268;p14"/>
          <p:cNvSpPr/>
          <p:nvPr/>
        </p:nvSpPr>
        <p:spPr>
          <a:xfrm>
            <a:off x="11432898" y="2470667"/>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269" name="Google Shape;269;p14"/>
          <p:cNvSpPr/>
          <p:nvPr/>
        </p:nvSpPr>
        <p:spPr>
          <a:xfrm>
            <a:off x="1063257" y="3817540"/>
            <a:ext cx="13623613" cy="6740307"/>
          </a:xfrm>
          <a:prstGeom prst="rect">
            <a:avLst/>
          </a:prstGeom>
          <a:noFill/>
          <a:ln>
            <a:noFill/>
          </a:ln>
        </p:spPr>
        <p:txBody>
          <a:bodyPr anchorCtr="0" anchor="t" bIns="45700" lIns="91425" spcFirstLastPara="1" rIns="91425" wrap="square" tIns="45700">
            <a:spAutoFit/>
          </a:bodyPr>
          <a:lstStyle/>
          <a:p>
            <a:pPr indent="-304800" lvl="0" marL="0" marR="0" rtl="0" algn="l">
              <a:spcBef>
                <a:spcPts val="0"/>
              </a:spcBef>
              <a:spcAft>
                <a:spcPts val="0"/>
              </a:spcAft>
              <a:buClr>
                <a:schemeClr val="accent1"/>
              </a:buClr>
              <a:buSzPts val="4800"/>
              <a:buFont typeface="Arial"/>
              <a:buChar char="•"/>
            </a:pPr>
            <a:r>
              <a:rPr b="1" lang="en-US" sz="4800" u="sng">
                <a:solidFill>
                  <a:schemeClr val="accent1"/>
                </a:solidFill>
                <a:latin typeface="Lato"/>
                <a:ea typeface="Lato"/>
                <a:cs typeface="Lato"/>
                <a:sym typeface="Lato"/>
              </a:rPr>
              <a:t>HTML</a:t>
            </a:r>
            <a:r>
              <a:rPr lang="en-US" sz="4800">
                <a:solidFill>
                  <a:srgbClr val="111111"/>
                </a:solidFill>
                <a:latin typeface="Lato"/>
                <a:ea typeface="Lato"/>
                <a:cs typeface="Lato"/>
                <a:sym typeface="Lato"/>
              </a:rPr>
              <a:t> gives </a:t>
            </a:r>
            <a:r>
              <a:rPr i="1" lang="en-US" sz="4800">
                <a:solidFill>
                  <a:srgbClr val="111111"/>
                </a:solidFill>
                <a:latin typeface="Lato"/>
                <a:ea typeface="Lato"/>
                <a:cs typeface="Lato"/>
                <a:sym typeface="Lato"/>
              </a:rPr>
              <a:t>structure</a:t>
            </a:r>
            <a:r>
              <a:rPr lang="en-US" sz="4800">
                <a:solidFill>
                  <a:srgbClr val="111111"/>
                </a:solidFill>
                <a:latin typeface="Lato"/>
                <a:ea typeface="Lato"/>
                <a:cs typeface="Lato"/>
                <a:sym typeface="Lato"/>
              </a:rPr>
              <a:t> to content (text, images, etc.)</a:t>
            </a:r>
            <a:endParaRPr/>
          </a:p>
          <a:p>
            <a:pPr indent="0" lvl="0" marL="0" marR="0" rtl="0" algn="l">
              <a:spcBef>
                <a:spcPts val="0"/>
              </a:spcBef>
              <a:spcAft>
                <a:spcPts val="0"/>
              </a:spcAft>
              <a:buClr>
                <a:schemeClr val="dk1"/>
              </a:buClr>
              <a:buSzPts val="4800"/>
              <a:buFont typeface="Arial"/>
              <a:buNone/>
            </a:pPr>
            <a:r>
              <a:t/>
            </a:r>
            <a:endParaRPr sz="4800">
              <a:solidFill>
                <a:srgbClr val="111111"/>
              </a:solidFill>
              <a:latin typeface="Lato"/>
              <a:ea typeface="Lato"/>
              <a:cs typeface="Lato"/>
              <a:sym typeface="Lato"/>
            </a:endParaRPr>
          </a:p>
          <a:p>
            <a:pPr indent="-304800" lvl="0" marL="0" marR="0" rtl="0" algn="l">
              <a:spcBef>
                <a:spcPts val="0"/>
              </a:spcBef>
              <a:spcAft>
                <a:spcPts val="0"/>
              </a:spcAft>
              <a:buClr>
                <a:schemeClr val="accent1"/>
              </a:buClr>
              <a:buSzPts val="4800"/>
              <a:buFont typeface="Arial"/>
              <a:buChar char="•"/>
            </a:pPr>
            <a:r>
              <a:rPr b="1" lang="en-US" sz="4800" u="sng">
                <a:solidFill>
                  <a:schemeClr val="accent1"/>
                </a:solidFill>
                <a:latin typeface="Lato"/>
                <a:ea typeface="Lato"/>
                <a:cs typeface="Lato"/>
                <a:sym typeface="Lato"/>
              </a:rPr>
              <a:t>CSS</a:t>
            </a:r>
            <a:r>
              <a:rPr lang="en-US" sz="4800">
                <a:solidFill>
                  <a:srgbClr val="111111"/>
                </a:solidFill>
                <a:latin typeface="Lato"/>
                <a:ea typeface="Lato"/>
                <a:cs typeface="Lato"/>
                <a:sym typeface="Lato"/>
              </a:rPr>
              <a:t> gives </a:t>
            </a:r>
            <a:r>
              <a:rPr i="1" lang="en-US" sz="4800">
                <a:solidFill>
                  <a:srgbClr val="111111"/>
                </a:solidFill>
                <a:latin typeface="Lato"/>
                <a:ea typeface="Lato"/>
                <a:cs typeface="Lato"/>
                <a:sym typeface="Lato"/>
              </a:rPr>
              <a:t>appearance</a:t>
            </a:r>
            <a:r>
              <a:rPr lang="en-US" sz="4800">
                <a:solidFill>
                  <a:srgbClr val="111111"/>
                </a:solidFill>
                <a:latin typeface="Lato"/>
                <a:ea typeface="Lato"/>
                <a:cs typeface="Lato"/>
                <a:sym typeface="Lato"/>
              </a:rPr>
              <a:t> to content (font colors, image borders, etc.)</a:t>
            </a:r>
            <a:endParaRPr/>
          </a:p>
          <a:p>
            <a:pPr indent="0" lvl="0" marL="0" marR="0" rtl="0" algn="l">
              <a:spcBef>
                <a:spcPts val="0"/>
              </a:spcBef>
              <a:spcAft>
                <a:spcPts val="0"/>
              </a:spcAft>
              <a:buClr>
                <a:schemeClr val="dk1"/>
              </a:buClr>
              <a:buSzPts val="4800"/>
              <a:buFont typeface="Arial"/>
              <a:buNone/>
            </a:pPr>
            <a:r>
              <a:t/>
            </a:r>
            <a:endParaRPr sz="4800">
              <a:solidFill>
                <a:srgbClr val="111111"/>
              </a:solidFill>
              <a:latin typeface="Lato"/>
              <a:ea typeface="Lato"/>
              <a:cs typeface="Lato"/>
              <a:sym typeface="Lato"/>
            </a:endParaRPr>
          </a:p>
          <a:p>
            <a:pPr indent="-304800" lvl="0" marL="0" marR="0" rtl="0" algn="l">
              <a:spcBef>
                <a:spcPts val="0"/>
              </a:spcBef>
              <a:spcAft>
                <a:spcPts val="0"/>
              </a:spcAft>
              <a:buClr>
                <a:schemeClr val="accent1"/>
              </a:buClr>
              <a:buSzPts val="4800"/>
              <a:buFont typeface="Arial"/>
              <a:buChar char="•"/>
            </a:pPr>
            <a:r>
              <a:rPr b="1" lang="en-US" sz="4800" u="sng">
                <a:solidFill>
                  <a:schemeClr val="accent1"/>
                </a:solidFill>
                <a:latin typeface="Lato"/>
                <a:ea typeface="Lato"/>
                <a:cs typeface="Lato"/>
                <a:sym typeface="Lato"/>
              </a:rPr>
              <a:t>JAVASCRIPT</a:t>
            </a:r>
            <a:r>
              <a:rPr lang="en-US" sz="4800">
                <a:solidFill>
                  <a:srgbClr val="111111"/>
                </a:solidFill>
                <a:latin typeface="Lato"/>
                <a:ea typeface="Lato"/>
                <a:cs typeface="Lato"/>
                <a:sym typeface="Lato"/>
              </a:rPr>
              <a:t> makes content </a:t>
            </a:r>
            <a:r>
              <a:rPr i="1" lang="en-US" sz="4800">
                <a:solidFill>
                  <a:srgbClr val="111111"/>
                </a:solidFill>
                <a:latin typeface="Lato"/>
                <a:ea typeface="Lato"/>
                <a:cs typeface="Lato"/>
                <a:sym typeface="Lato"/>
              </a:rPr>
              <a:t>interactive</a:t>
            </a:r>
            <a:r>
              <a:rPr lang="en-US" sz="4800">
                <a:solidFill>
                  <a:srgbClr val="111111"/>
                </a:solidFill>
                <a:latin typeface="Lato"/>
                <a:ea typeface="Lato"/>
                <a:cs typeface="Lato"/>
                <a:sym typeface="Lato"/>
              </a:rPr>
              <a:t> (a clock that ticks in real time, sparkly things that follow your mouse cursor)</a:t>
            </a:r>
            <a:endParaRPr b="0" i="0" sz="4800" u="none" strike="noStrike">
              <a:solidFill>
                <a:srgbClr val="111111"/>
              </a:solidFill>
              <a:latin typeface="Lato"/>
              <a:ea typeface="Lato"/>
              <a:cs typeface="Lato"/>
              <a:sym typeface="Lato"/>
            </a:endParaRPr>
          </a:p>
        </p:txBody>
      </p:sp>
      <p:pic>
        <p:nvPicPr>
          <p:cNvPr id="270" name="Google Shape;270;p14"/>
          <p:cNvPicPr preferRelativeResize="0"/>
          <p:nvPr/>
        </p:nvPicPr>
        <p:blipFill rotWithShape="1">
          <a:blip r:embed="rId3">
            <a:alphaModFix/>
          </a:blip>
          <a:srcRect b="0" l="0" r="0" t="0"/>
          <a:stretch/>
        </p:blipFill>
        <p:spPr>
          <a:xfrm>
            <a:off x="15784565" y="2995262"/>
            <a:ext cx="7813167" cy="8384862"/>
          </a:xfrm>
          <a:prstGeom prst="rect">
            <a:avLst/>
          </a:prstGeom>
          <a:noFill/>
          <a:ln>
            <a:noFill/>
          </a:ln>
        </p:spPr>
      </p:pic>
      <p:sp>
        <p:nvSpPr>
          <p:cNvPr id="271" name="Google Shape;271;p14"/>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5"/>
          <p:cNvSpPr txBox="1"/>
          <p:nvPr/>
        </p:nvSpPr>
        <p:spPr>
          <a:xfrm>
            <a:off x="8000084" y="245952"/>
            <a:ext cx="8377578" cy="1446532"/>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HTML Structure</a:t>
            </a:r>
            <a:endParaRPr b="1" sz="8800">
              <a:solidFill>
                <a:schemeClr val="dk2"/>
              </a:solidFill>
              <a:latin typeface="Lato"/>
              <a:ea typeface="Lato"/>
              <a:cs typeface="Lato"/>
              <a:sym typeface="Lato"/>
            </a:endParaRPr>
          </a:p>
        </p:txBody>
      </p:sp>
      <p:sp>
        <p:nvSpPr>
          <p:cNvPr id="277" name="Google Shape;277;p15"/>
          <p:cNvSpPr/>
          <p:nvPr/>
        </p:nvSpPr>
        <p:spPr>
          <a:xfrm>
            <a:off x="11307774" y="1709432"/>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pic>
        <p:nvPicPr>
          <p:cNvPr id="278" name="Google Shape;278;p15"/>
          <p:cNvPicPr preferRelativeResize="0"/>
          <p:nvPr/>
        </p:nvPicPr>
        <p:blipFill rotWithShape="1">
          <a:blip r:embed="rId3">
            <a:alphaModFix/>
          </a:blip>
          <a:srcRect b="0" l="0" r="0" t="0"/>
          <a:stretch/>
        </p:blipFill>
        <p:spPr>
          <a:xfrm>
            <a:off x="11307774" y="4482203"/>
            <a:ext cx="12331700" cy="7454900"/>
          </a:xfrm>
          <a:prstGeom prst="rect">
            <a:avLst/>
          </a:prstGeom>
          <a:noFill/>
          <a:ln>
            <a:noFill/>
          </a:ln>
        </p:spPr>
      </p:pic>
      <p:sp>
        <p:nvSpPr>
          <p:cNvPr id="279" name="Google Shape;279;p15"/>
          <p:cNvSpPr txBox="1"/>
          <p:nvPr/>
        </p:nvSpPr>
        <p:spPr>
          <a:xfrm>
            <a:off x="13538144" y="12563769"/>
            <a:ext cx="8839200" cy="64633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Lato"/>
                <a:ea typeface="Lato"/>
                <a:cs typeface="Lato"/>
                <a:sym typeface="Lato"/>
              </a:rPr>
              <a:t>A sample HTML document structure</a:t>
            </a:r>
            <a:endParaRPr/>
          </a:p>
        </p:txBody>
      </p:sp>
      <p:sp>
        <p:nvSpPr>
          <p:cNvPr id="280" name="Google Shape;280;p15"/>
          <p:cNvSpPr/>
          <p:nvPr/>
        </p:nvSpPr>
        <p:spPr>
          <a:xfrm>
            <a:off x="1148316" y="5503034"/>
            <a:ext cx="9548038" cy="6434069"/>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rgbClr val="111111"/>
              </a:buClr>
              <a:buSzPts val="4000"/>
              <a:buFont typeface="Arial"/>
              <a:buChar char="•"/>
            </a:pPr>
            <a:r>
              <a:rPr b="0" i="0" lang="en-US" sz="4000" u="none" strike="noStrike">
                <a:solidFill>
                  <a:srgbClr val="111111"/>
                </a:solidFill>
                <a:latin typeface="Lato"/>
                <a:ea typeface="Lato"/>
                <a:cs typeface="Lato"/>
                <a:sym typeface="Lato"/>
              </a:rPr>
              <a:t>You can check HTML document structure by viewing the page source</a:t>
            </a:r>
            <a:endParaRPr/>
          </a:p>
          <a:p>
            <a:pPr indent="-317500" lvl="0" marL="571500" marR="0" rtl="0" algn="l">
              <a:lnSpc>
                <a:spcPct val="150000"/>
              </a:lnSpc>
              <a:spcBef>
                <a:spcPts val="0"/>
              </a:spcBef>
              <a:spcAft>
                <a:spcPts val="0"/>
              </a:spcAft>
              <a:buClr>
                <a:schemeClr val="dk1"/>
              </a:buClr>
              <a:buSzPts val="4000"/>
              <a:buFont typeface="Arial"/>
              <a:buNone/>
            </a:pPr>
            <a:r>
              <a:t/>
            </a:r>
            <a:endParaRPr sz="4000">
              <a:solidFill>
                <a:srgbClr val="111111"/>
              </a:solidFill>
              <a:latin typeface="Lato"/>
              <a:ea typeface="Lato"/>
              <a:cs typeface="Lato"/>
              <a:sym typeface="Lato"/>
            </a:endParaRPr>
          </a:p>
          <a:p>
            <a:pPr indent="-571500" lvl="0" marL="571500" marR="0" rtl="0" algn="l">
              <a:lnSpc>
                <a:spcPct val="150000"/>
              </a:lnSpc>
              <a:spcBef>
                <a:spcPts val="0"/>
              </a:spcBef>
              <a:spcAft>
                <a:spcPts val="0"/>
              </a:spcAft>
              <a:buClr>
                <a:srgbClr val="111111"/>
              </a:buClr>
              <a:buSzPts val="4000"/>
              <a:buFont typeface="Arial"/>
              <a:buChar char="•"/>
            </a:pPr>
            <a:r>
              <a:rPr lang="en-US" sz="4000">
                <a:solidFill>
                  <a:srgbClr val="111111"/>
                </a:solidFill>
                <a:latin typeface="Lato"/>
                <a:ea typeface="Lato"/>
                <a:cs typeface="Lato"/>
                <a:sym typeface="Lato"/>
              </a:rPr>
              <a:t>For more detailed inspection, use developer tools provided by the browser</a:t>
            </a:r>
            <a:endParaRPr/>
          </a:p>
          <a:p>
            <a:pPr indent="-317500" lvl="0" marL="571500" marR="0" rtl="0" algn="l">
              <a:lnSpc>
                <a:spcPct val="150000"/>
              </a:lnSpc>
              <a:spcBef>
                <a:spcPts val="0"/>
              </a:spcBef>
              <a:spcAft>
                <a:spcPts val="0"/>
              </a:spcAft>
              <a:buClr>
                <a:schemeClr val="dk1"/>
              </a:buClr>
              <a:buSzPts val="4000"/>
              <a:buFont typeface="Arial"/>
              <a:buNone/>
            </a:pPr>
            <a:r>
              <a:t/>
            </a:r>
            <a:endParaRPr b="0" i="0" sz="4000" u="none" strike="noStrike">
              <a:solidFill>
                <a:srgbClr val="111111"/>
              </a:solidFill>
              <a:latin typeface="Lato"/>
              <a:ea typeface="Lato"/>
              <a:cs typeface="Lato"/>
              <a:sym typeface="Lato"/>
            </a:endParaRPr>
          </a:p>
        </p:txBody>
      </p:sp>
      <p:sp>
        <p:nvSpPr>
          <p:cNvPr id="281" name="Google Shape;281;p15"/>
          <p:cNvSpPr txBox="1"/>
          <p:nvPr/>
        </p:nvSpPr>
        <p:spPr>
          <a:xfrm>
            <a:off x="530370" y="2427535"/>
            <a:ext cx="23107846" cy="58477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Lato"/>
                <a:ea typeface="Lato"/>
                <a:cs typeface="Lato"/>
                <a:sym typeface="Lato"/>
              </a:rPr>
              <a:t>ITS CRUCIAL TO UNDERSTAND THE HTML STRUCTURE OF THE WEB PAGE OF INTEREST TO SUCCESSFULLY SCRAPE IT </a:t>
            </a:r>
            <a:endParaRPr/>
          </a:p>
        </p:txBody>
      </p:sp>
      <p:sp>
        <p:nvSpPr>
          <p:cNvPr id="282" name="Google Shape;282;p15"/>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500"/>
                                        <p:tgtEl>
                                          <p:spTgt spid="2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6"/>
          <p:cNvSpPr txBox="1"/>
          <p:nvPr/>
        </p:nvSpPr>
        <p:spPr>
          <a:xfrm>
            <a:off x="4247469" y="483017"/>
            <a:ext cx="15882838" cy="1446532"/>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Python Tools for Web Scraping</a:t>
            </a:r>
            <a:endParaRPr b="1" sz="8800">
              <a:solidFill>
                <a:schemeClr val="dk2"/>
              </a:solidFill>
              <a:latin typeface="Lato"/>
              <a:ea typeface="Lato"/>
              <a:cs typeface="Lato"/>
              <a:sym typeface="Lato"/>
            </a:endParaRPr>
          </a:p>
        </p:txBody>
      </p:sp>
      <p:sp>
        <p:nvSpPr>
          <p:cNvPr id="288" name="Google Shape;288;p16"/>
          <p:cNvSpPr/>
          <p:nvPr/>
        </p:nvSpPr>
        <p:spPr>
          <a:xfrm>
            <a:off x="11432898" y="2470667"/>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289" name="Google Shape;289;p16"/>
          <p:cNvSpPr txBox="1"/>
          <p:nvPr/>
        </p:nvSpPr>
        <p:spPr>
          <a:xfrm>
            <a:off x="9255897" y="1634834"/>
            <a:ext cx="5907071" cy="733601"/>
          </a:xfrm>
          <a:prstGeom prst="rect">
            <a:avLst/>
          </a:prstGeom>
          <a:noFill/>
          <a:ln>
            <a:noFill/>
          </a:ln>
        </p:spPr>
        <p:txBody>
          <a:bodyPr anchorCtr="0" anchor="t" bIns="108725" lIns="217475" spcFirstLastPara="1" rIns="217475" wrap="square" tIns="108725">
            <a:spAutoFit/>
          </a:bodyPr>
          <a:lstStyle/>
          <a:p>
            <a:pPr indent="0" lvl="0" marL="0" marR="0" rtl="0" algn="ctr">
              <a:lnSpc>
                <a:spcPct val="120000"/>
              </a:lnSpc>
              <a:spcBef>
                <a:spcPts val="0"/>
              </a:spcBef>
              <a:spcAft>
                <a:spcPts val="0"/>
              </a:spcAft>
              <a:buClr>
                <a:schemeClr val="dk2"/>
              </a:buClr>
              <a:buSzPts val="3100"/>
              <a:buFont typeface="Arial"/>
              <a:buNone/>
            </a:pPr>
            <a:r>
              <a:rPr lang="en-US" sz="3100">
                <a:solidFill>
                  <a:schemeClr val="dk2"/>
                </a:solidFill>
                <a:latin typeface="Lato Light"/>
                <a:ea typeface="Lato Light"/>
                <a:cs typeface="Lato Light"/>
                <a:sym typeface="Lato Light"/>
              </a:rPr>
              <a:t>Requests, Beautifulsoup, Scrapy</a:t>
            </a:r>
            <a:endParaRPr sz="3100">
              <a:solidFill>
                <a:schemeClr val="accent1"/>
              </a:solidFill>
              <a:latin typeface="Lato Light"/>
              <a:ea typeface="Lato Light"/>
              <a:cs typeface="Lato Light"/>
              <a:sym typeface="Lato Light"/>
            </a:endParaRPr>
          </a:p>
        </p:txBody>
      </p:sp>
      <p:sp>
        <p:nvSpPr>
          <p:cNvPr id="290" name="Google Shape;290;p16"/>
          <p:cNvSpPr txBox="1"/>
          <p:nvPr/>
        </p:nvSpPr>
        <p:spPr>
          <a:xfrm>
            <a:off x="3081867" y="3911600"/>
            <a:ext cx="20097110" cy="64340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4000">
                <a:solidFill>
                  <a:schemeClr val="dk1"/>
                </a:solidFill>
                <a:latin typeface="Lato"/>
                <a:ea typeface="Lato"/>
                <a:cs typeface="Lato"/>
                <a:sym typeface="Lato"/>
              </a:rPr>
              <a:t>Depending on your level of programming and needs, the most common tools include: </a:t>
            </a:r>
            <a:endParaRPr/>
          </a:p>
          <a:p>
            <a:pPr indent="-571500" lvl="0" marL="571500" marR="0" rtl="0" algn="l">
              <a:lnSpc>
                <a:spcPct val="150000"/>
              </a:lnSpc>
              <a:spcBef>
                <a:spcPts val="0"/>
              </a:spcBef>
              <a:spcAft>
                <a:spcPts val="0"/>
              </a:spcAft>
              <a:buClr>
                <a:schemeClr val="dk1"/>
              </a:buClr>
              <a:buSzPts val="4000"/>
              <a:buFont typeface="Arial"/>
              <a:buChar char="•"/>
            </a:pPr>
            <a:r>
              <a:rPr lang="en-US" sz="4000" u="sng">
                <a:solidFill>
                  <a:schemeClr val="dk1"/>
                </a:solidFill>
                <a:latin typeface="Lato"/>
                <a:ea typeface="Lato"/>
                <a:cs typeface="Lato"/>
                <a:sym typeface="Lato"/>
              </a:rPr>
              <a:t>Requests:</a:t>
            </a:r>
            <a:r>
              <a:rPr lang="en-US" sz="4000">
                <a:solidFill>
                  <a:schemeClr val="dk1"/>
                </a:solidFill>
                <a:latin typeface="Lato"/>
                <a:ea typeface="Lato"/>
                <a:cs typeface="Lato"/>
                <a:sym typeface="Lato"/>
              </a:rPr>
              <a:t> A base library for sending requests to web servers including APIs</a:t>
            </a:r>
            <a:endParaRPr/>
          </a:p>
          <a:p>
            <a:pPr indent="-317500" lvl="0" marL="571500" marR="0" rtl="0" algn="l">
              <a:lnSpc>
                <a:spcPct val="150000"/>
              </a:lnSpc>
              <a:spcBef>
                <a:spcPts val="0"/>
              </a:spcBef>
              <a:spcAft>
                <a:spcPts val="0"/>
              </a:spcAft>
              <a:buClr>
                <a:schemeClr val="dk1"/>
              </a:buClr>
              <a:buSzPts val="4000"/>
              <a:buFont typeface="Arial"/>
              <a:buNone/>
            </a:pPr>
            <a:r>
              <a:t/>
            </a:r>
            <a:endParaRPr sz="4000">
              <a:solidFill>
                <a:schemeClr val="dk1"/>
              </a:solidFill>
              <a:latin typeface="Lato"/>
              <a:ea typeface="Lato"/>
              <a:cs typeface="Lato"/>
              <a:sym typeface="Lato"/>
            </a:endParaRPr>
          </a:p>
          <a:p>
            <a:pPr indent="-571500" lvl="0" marL="571500" marR="0" rtl="0" algn="l">
              <a:lnSpc>
                <a:spcPct val="150000"/>
              </a:lnSpc>
              <a:spcBef>
                <a:spcPts val="0"/>
              </a:spcBef>
              <a:spcAft>
                <a:spcPts val="0"/>
              </a:spcAft>
              <a:buClr>
                <a:schemeClr val="dk1"/>
              </a:buClr>
              <a:buSzPts val="4000"/>
              <a:buFont typeface="Arial"/>
              <a:buChar char="•"/>
            </a:pPr>
            <a:r>
              <a:rPr lang="en-US" sz="4000" u="sng">
                <a:solidFill>
                  <a:schemeClr val="dk1"/>
                </a:solidFill>
                <a:latin typeface="Lato"/>
                <a:ea typeface="Lato"/>
                <a:cs typeface="Lato"/>
                <a:sym typeface="Lato"/>
              </a:rPr>
              <a:t>BeatifulSoup</a:t>
            </a:r>
            <a:r>
              <a:rPr lang="en-US" sz="4000">
                <a:solidFill>
                  <a:schemeClr val="dk1"/>
                </a:solidFill>
                <a:latin typeface="Lato"/>
                <a:ea typeface="Lato"/>
                <a:cs typeface="Lato"/>
                <a:sym typeface="Lato"/>
              </a:rPr>
              <a:t>: Parsing HTML documents to extract useful data</a:t>
            </a:r>
            <a:endParaRPr/>
          </a:p>
          <a:p>
            <a:pPr indent="-317500" lvl="0" marL="571500" marR="0" rtl="0" algn="l">
              <a:lnSpc>
                <a:spcPct val="150000"/>
              </a:lnSpc>
              <a:spcBef>
                <a:spcPts val="0"/>
              </a:spcBef>
              <a:spcAft>
                <a:spcPts val="0"/>
              </a:spcAft>
              <a:buClr>
                <a:schemeClr val="dk1"/>
              </a:buClr>
              <a:buSzPts val="4000"/>
              <a:buFont typeface="Arial"/>
              <a:buNone/>
            </a:pPr>
            <a:r>
              <a:t/>
            </a:r>
            <a:endParaRPr sz="4000">
              <a:solidFill>
                <a:schemeClr val="dk1"/>
              </a:solidFill>
              <a:latin typeface="Lato"/>
              <a:ea typeface="Lato"/>
              <a:cs typeface="Lato"/>
              <a:sym typeface="Lato"/>
            </a:endParaRPr>
          </a:p>
          <a:p>
            <a:pPr indent="-571500" lvl="0" marL="571500" marR="0" rtl="0" algn="l">
              <a:lnSpc>
                <a:spcPct val="150000"/>
              </a:lnSpc>
              <a:spcBef>
                <a:spcPts val="0"/>
              </a:spcBef>
              <a:spcAft>
                <a:spcPts val="0"/>
              </a:spcAft>
              <a:buClr>
                <a:schemeClr val="dk1"/>
              </a:buClr>
              <a:buSzPts val="4000"/>
              <a:buFont typeface="Arial"/>
              <a:buChar char="•"/>
            </a:pPr>
            <a:r>
              <a:rPr lang="en-US" sz="4000" u="sng">
                <a:solidFill>
                  <a:schemeClr val="dk1"/>
                </a:solidFill>
                <a:latin typeface="Lato"/>
                <a:ea typeface="Lato"/>
                <a:cs typeface="Lato"/>
                <a:sym typeface="Lato"/>
              </a:rPr>
              <a:t>Scrapy</a:t>
            </a:r>
            <a:r>
              <a:rPr lang="en-US" sz="4000">
                <a:solidFill>
                  <a:schemeClr val="dk1"/>
                </a:solidFill>
                <a:latin typeface="Lato"/>
                <a:ea typeface="Lato"/>
                <a:cs typeface="Lato"/>
                <a:sym typeface="Lato"/>
              </a:rPr>
              <a:t>: A a more sophisticated framework for web scraping. See details here: https://docs.scrapy.org/en/latest/intro/overview.html</a:t>
            </a:r>
            <a:endParaRPr sz="4000">
              <a:solidFill>
                <a:schemeClr val="dk1"/>
              </a:solidFill>
              <a:latin typeface="Lato"/>
              <a:ea typeface="Lato"/>
              <a:cs typeface="Lato"/>
              <a:sym typeface="Lato"/>
            </a:endParaRPr>
          </a:p>
        </p:txBody>
      </p:sp>
      <p:sp>
        <p:nvSpPr>
          <p:cNvPr id="291" name="Google Shape;291;p16"/>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nvSpPr>
        <p:spPr>
          <a:xfrm>
            <a:off x="5043362" y="483017"/>
            <a:ext cx="14291055" cy="1446532"/>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Main Steps in Web Scraping</a:t>
            </a:r>
            <a:endParaRPr b="1" sz="8800">
              <a:solidFill>
                <a:schemeClr val="dk2"/>
              </a:solidFill>
              <a:latin typeface="Lato"/>
              <a:ea typeface="Lato"/>
              <a:cs typeface="Lato"/>
              <a:sym typeface="Lato"/>
            </a:endParaRPr>
          </a:p>
        </p:txBody>
      </p:sp>
      <p:sp>
        <p:nvSpPr>
          <p:cNvPr id="297" name="Google Shape;297;p17"/>
          <p:cNvSpPr txBox="1"/>
          <p:nvPr/>
        </p:nvSpPr>
        <p:spPr>
          <a:xfrm>
            <a:off x="9762439" y="1634834"/>
            <a:ext cx="4893973" cy="733601"/>
          </a:xfrm>
          <a:prstGeom prst="rect">
            <a:avLst/>
          </a:prstGeom>
          <a:noFill/>
          <a:ln>
            <a:noFill/>
          </a:ln>
        </p:spPr>
        <p:txBody>
          <a:bodyPr anchorCtr="0" anchor="t" bIns="108725" lIns="217475" spcFirstLastPara="1" rIns="217475" wrap="square" tIns="108725">
            <a:spAutoFit/>
          </a:bodyPr>
          <a:lstStyle/>
          <a:p>
            <a:pPr indent="0" lvl="0" marL="0" marR="0" rtl="0" algn="ctr">
              <a:lnSpc>
                <a:spcPct val="120000"/>
              </a:lnSpc>
              <a:spcBef>
                <a:spcPts val="0"/>
              </a:spcBef>
              <a:spcAft>
                <a:spcPts val="0"/>
              </a:spcAft>
              <a:buClr>
                <a:schemeClr val="dk2"/>
              </a:buClr>
              <a:buSzPts val="3100"/>
              <a:buFont typeface="Arial"/>
              <a:buNone/>
            </a:pPr>
            <a:r>
              <a:rPr lang="en-US" sz="3100">
                <a:solidFill>
                  <a:schemeClr val="dk2"/>
                </a:solidFill>
                <a:latin typeface="Lato Light"/>
                <a:ea typeface="Lato Light"/>
                <a:cs typeface="Lato Light"/>
                <a:sym typeface="Lato Light"/>
              </a:rPr>
              <a:t>A Summary of Main Steps</a:t>
            </a:r>
            <a:endParaRPr sz="3100">
              <a:solidFill>
                <a:schemeClr val="accent1"/>
              </a:solidFill>
              <a:latin typeface="Lato Light"/>
              <a:ea typeface="Lato Light"/>
              <a:cs typeface="Lato Light"/>
              <a:sym typeface="Lato Light"/>
            </a:endParaRPr>
          </a:p>
        </p:txBody>
      </p:sp>
      <p:sp>
        <p:nvSpPr>
          <p:cNvPr id="298" name="Google Shape;298;p17"/>
          <p:cNvSpPr/>
          <p:nvPr/>
        </p:nvSpPr>
        <p:spPr>
          <a:xfrm>
            <a:off x="11432898" y="2470667"/>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299" name="Google Shape;299;p17"/>
          <p:cNvSpPr/>
          <p:nvPr/>
        </p:nvSpPr>
        <p:spPr>
          <a:xfrm>
            <a:off x="1649683" y="4535030"/>
            <a:ext cx="3718587" cy="3718589"/>
          </a:xfrm>
          <a:custGeom>
            <a:rect b="b" l="l" r="r" t="t"/>
            <a:pathLst>
              <a:path extrusionOk="0" h="2363" w="2363">
                <a:moveTo>
                  <a:pt x="2045" y="2362"/>
                </a:moveTo>
                <a:lnTo>
                  <a:pt x="2045" y="2362"/>
                </a:lnTo>
                <a:cubicBezTo>
                  <a:pt x="317" y="2362"/>
                  <a:pt x="317" y="2362"/>
                  <a:pt x="317" y="2362"/>
                </a:cubicBezTo>
                <a:cubicBezTo>
                  <a:pt x="142" y="2362"/>
                  <a:pt x="0" y="2219"/>
                  <a:pt x="0" y="2045"/>
                </a:cubicBezTo>
                <a:cubicBezTo>
                  <a:pt x="0" y="316"/>
                  <a:pt x="0" y="316"/>
                  <a:pt x="0" y="316"/>
                </a:cubicBezTo>
                <a:cubicBezTo>
                  <a:pt x="0" y="142"/>
                  <a:pt x="142" y="0"/>
                  <a:pt x="317" y="0"/>
                </a:cubicBezTo>
                <a:cubicBezTo>
                  <a:pt x="2045" y="0"/>
                  <a:pt x="2045" y="0"/>
                  <a:pt x="2045" y="0"/>
                </a:cubicBezTo>
                <a:cubicBezTo>
                  <a:pt x="2219" y="0"/>
                  <a:pt x="2362" y="142"/>
                  <a:pt x="2362" y="316"/>
                </a:cubicBezTo>
                <a:cubicBezTo>
                  <a:pt x="2362" y="2045"/>
                  <a:pt x="2362" y="2045"/>
                  <a:pt x="2362" y="2045"/>
                </a:cubicBezTo>
                <a:cubicBezTo>
                  <a:pt x="2362" y="2219"/>
                  <a:pt x="2219" y="2362"/>
                  <a:pt x="2045" y="2362"/>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300" name="Google Shape;300;p17"/>
          <p:cNvSpPr/>
          <p:nvPr/>
        </p:nvSpPr>
        <p:spPr>
          <a:xfrm>
            <a:off x="7956681" y="4535030"/>
            <a:ext cx="3718587" cy="3718589"/>
          </a:xfrm>
          <a:custGeom>
            <a:rect b="b" l="l" r="r" t="t"/>
            <a:pathLst>
              <a:path extrusionOk="0" h="2363" w="2363">
                <a:moveTo>
                  <a:pt x="2045" y="2362"/>
                </a:moveTo>
                <a:lnTo>
                  <a:pt x="2045" y="2362"/>
                </a:lnTo>
                <a:cubicBezTo>
                  <a:pt x="316" y="2362"/>
                  <a:pt x="316" y="2362"/>
                  <a:pt x="316" y="2362"/>
                </a:cubicBezTo>
                <a:cubicBezTo>
                  <a:pt x="142" y="2362"/>
                  <a:pt x="0" y="2219"/>
                  <a:pt x="0" y="2045"/>
                </a:cubicBezTo>
                <a:cubicBezTo>
                  <a:pt x="0" y="317"/>
                  <a:pt x="0" y="317"/>
                  <a:pt x="0" y="317"/>
                </a:cubicBezTo>
                <a:cubicBezTo>
                  <a:pt x="0" y="142"/>
                  <a:pt x="142" y="0"/>
                  <a:pt x="316" y="0"/>
                </a:cubicBezTo>
                <a:cubicBezTo>
                  <a:pt x="2045" y="0"/>
                  <a:pt x="2045" y="0"/>
                  <a:pt x="2045" y="0"/>
                </a:cubicBezTo>
                <a:cubicBezTo>
                  <a:pt x="2219" y="0"/>
                  <a:pt x="2362" y="142"/>
                  <a:pt x="2362" y="317"/>
                </a:cubicBezTo>
                <a:cubicBezTo>
                  <a:pt x="2362" y="2045"/>
                  <a:pt x="2362" y="2045"/>
                  <a:pt x="2362" y="2045"/>
                </a:cubicBezTo>
                <a:cubicBezTo>
                  <a:pt x="2362" y="2219"/>
                  <a:pt x="2219" y="2362"/>
                  <a:pt x="2045" y="236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301" name="Google Shape;301;p17"/>
          <p:cNvSpPr/>
          <p:nvPr/>
        </p:nvSpPr>
        <p:spPr>
          <a:xfrm>
            <a:off x="14201081" y="4486961"/>
            <a:ext cx="3718587" cy="3718589"/>
          </a:xfrm>
          <a:custGeom>
            <a:rect b="b" l="l" r="r" t="t"/>
            <a:pathLst>
              <a:path extrusionOk="0" h="2363" w="2363">
                <a:moveTo>
                  <a:pt x="2045" y="2362"/>
                </a:moveTo>
                <a:lnTo>
                  <a:pt x="2045" y="2362"/>
                </a:lnTo>
                <a:cubicBezTo>
                  <a:pt x="316" y="2362"/>
                  <a:pt x="316" y="2362"/>
                  <a:pt x="316" y="2362"/>
                </a:cubicBezTo>
                <a:cubicBezTo>
                  <a:pt x="142" y="2362"/>
                  <a:pt x="0" y="2219"/>
                  <a:pt x="0" y="2045"/>
                </a:cubicBezTo>
                <a:cubicBezTo>
                  <a:pt x="0" y="316"/>
                  <a:pt x="0" y="316"/>
                  <a:pt x="0" y="316"/>
                </a:cubicBezTo>
                <a:cubicBezTo>
                  <a:pt x="0" y="142"/>
                  <a:pt x="142" y="0"/>
                  <a:pt x="316" y="0"/>
                </a:cubicBezTo>
                <a:cubicBezTo>
                  <a:pt x="2045" y="0"/>
                  <a:pt x="2045" y="0"/>
                  <a:pt x="2045" y="0"/>
                </a:cubicBezTo>
                <a:cubicBezTo>
                  <a:pt x="2219" y="0"/>
                  <a:pt x="2362" y="142"/>
                  <a:pt x="2362" y="316"/>
                </a:cubicBezTo>
                <a:cubicBezTo>
                  <a:pt x="2362" y="2045"/>
                  <a:pt x="2362" y="2045"/>
                  <a:pt x="2362" y="2045"/>
                </a:cubicBezTo>
                <a:cubicBezTo>
                  <a:pt x="2362" y="2219"/>
                  <a:pt x="2219" y="2362"/>
                  <a:pt x="2045" y="2362"/>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302" name="Google Shape;302;p17"/>
          <p:cNvSpPr txBox="1"/>
          <p:nvPr/>
        </p:nvSpPr>
        <p:spPr>
          <a:xfrm>
            <a:off x="14449984" y="9646913"/>
            <a:ext cx="3900744" cy="1182826"/>
          </a:xfrm>
          <a:prstGeom prst="rect">
            <a:avLst/>
          </a:prstGeom>
          <a:noFill/>
          <a:ln>
            <a:noFill/>
          </a:ln>
        </p:spPr>
        <p:txBody>
          <a:bodyPr anchorCtr="0" anchor="t" bIns="108725" lIns="217475" spcFirstLastPara="1" rIns="217475" wrap="square" tIns="108725">
            <a:spAutoFit/>
          </a:bodyPr>
          <a:lstStyle/>
          <a:p>
            <a:pPr indent="0" lvl="0" marL="0" marR="0" rtl="0" algn="ctr">
              <a:lnSpc>
                <a:spcPct val="168333"/>
              </a:lnSpc>
              <a:spcBef>
                <a:spcPts val="0"/>
              </a:spcBef>
              <a:spcAft>
                <a:spcPts val="0"/>
              </a:spcAft>
              <a:buClr>
                <a:schemeClr val="dk1"/>
              </a:buClr>
              <a:buSzPts val="2400"/>
              <a:buFont typeface="Arial"/>
              <a:buNone/>
            </a:pPr>
            <a:r>
              <a:rPr lang="en-US" sz="2400">
                <a:solidFill>
                  <a:schemeClr val="dk1"/>
                </a:solidFill>
                <a:latin typeface="Lato Light"/>
                <a:ea typeface="Lato Light"/>
                <a:cs typeface="Lato Light"/>
                <a:sym typeface="Lato Light"/>
              </a:rPr>
              <a:t>Requests, BeatifulSoup, Scrapy</a:t>
            </a:r>
            <a:endParaRPr sz="2400">
              <a:solidFill>
                <a:schemeClr val="dk1"/>
              </a:solidFill>
              <a:latin typeface="Lato Light"/>
              <a:ea typeface="Lato Light"/>
              <a:cs typeface="Lato Light"/>
              <a:sym typeface="Lato Light"/>
            </a:endParaRPr>
          </a:p>
        </p:txBody>
      </p:sp>
      <p:sp>
        <p:nvSpPr>
          <p:cNvPr id="303" name="Google Shape;303;p17"/>
          <p:cNvSpPr txBox="1"/>
          <p:nvPr/>
        </p:nvSpPr>
        <p:spPr>
          <a:xfrm>
            <a:off x="14161538" y="8177917"/>
            <a:ext cx="4299883" cy="156966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200">
                <a:solidFill>
                  <a:schemeClr val="dk2"/>
                </a:solidFill>
                <a:latin typeface="Lato"/>
                <a:ea typeface="Lato"/>
                <a:cs typeface="Lato"/>
                <a:sym typeface="Lato"/>
              </a:rPr>
              <a:t>Ensure you have the required </a:t>
            </a:r>
            <a:endParaRPr/>
          </a:p>
          <a:p>
            <a:pPr indent="0" lvl="0" marL="0" marR="0" rtl="0" algn="ctr">
              <a:spcBef>
                <a:spcPts val="0"/>
              </a:spcBef>
              <a:spcAft>
                <a:spcPts val="0"/>
              </a:spcAft>
              <a:buNone/>
            </a:pPr>
            <a:r>
              <a:rPr b="1" lang="en-US" sz="3200">
                <a:solidFill>
                  <a:schemeClr val="dk2"/>
                </a:solidFill>
                <a:latin typeface="Lato"/>
                <a:ea typeface="Lato"/>
                <a:cs typeface="Lato"/>
                <a:sym typeface="Lato"/>
              </a:rPr>
              <a:t>tools installed</a:t>
            </a:r>
            <a:endParaRPr/>
          </a:p>
        </p:txBody>
      </p:sp>
      <p:sp>
        <p:nvSpPr>
          <p:cNvPr id="304" name="Google Shape;304;p17"/>
          <p:cNvSpPr txBox="1"/>
          <p:nvPr/>
        </p:nvSpPr>
        <p:spPr>
          <a:xfrm>
            <a:off x="6902927" y="9390433"/>
            <a:ext cx="6732484" cy="1695787"/>
          </a:xfrm>
          <a:prstGeom prst="rect">
            <a:avLst/>
          </a:prstGeom>
          <a:noFill/>
          <a:ln>
            <a:noFill/>
          </a:ln>
        </p:spPr>
        <p:txBody>
          <a:bodyPr anchorCtr="0" anchor="t" bIns="108725" lIns="217475" spcFirstLastPara="1" rIns="217475" wrap="square" tIns="108725">
            <a:spAutoFit/>
          </a:bodyPr>
          <a:lstStyle/>
          <a:p>
            <a:pPr indent="0" lvl="0" marL="0" marR="0" rtl="0" algn="ctr">
              <a:lnSpc>
                <a:spcPct val="168333"/>
              </a:lnSpc>
              <a:spcBef>
                <a:spcPts val="0"/>
              </a:spcBef>
              <a:spcAft>
                <a:spcPts val="0"/>
              </a:spcAft>
              <a:buClr>
                <a:schemeClr val="dk1"/>
              </a:buClr>
              <a:buSzPts val="2400"/>
              <a:buFont typeface="Arial"/>
              <a:buNone/>
            </a:pPr>
            <a:r>
              <a:rPr lang="en-US" sz="2400">
                <a:solidFill>
                  <a:schemeClr val="dk1"/>
                </a:solidFill>
                <a:latin typeface="Lato Light"/>
                <a:ea typeface="Lato Light"/>
                <a:cs typeface="Lato Light"/>
                <a:sym typeface="Lato Light"/>
              </a:rPr>
              <a:t>Using developer tools in your browser identify the structure of the pages you are trying to scrape</a:t>
            </a:r>
            <a:endParaRPr/>
          </a:p>
        </p:txBody>
      </p:sp>
      <p:sp>
        <p:nvSpPr>
          <p:cNvPr id="305" name="Google Shape;305;p17"/>
          <p:cNvSpPr txBox="1"/>
          <p:nvPr/>
        </p:nvSpPr>
        <p:spPr>
          <a:xfrm>
            <a:off x="7606364" y="8448126"/>
            <a:ext cx="4899098" cy="107721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200">
                <a:solidFill>
                  <a:schemeClr val="dk2"/>
                </a:solidFill>
                <a:latin typeface="Lato"/>
                <a:ea typeface="Lato"/>
                <a:cs typeface="Lato"/>
                <a:sym typeface="Lato"/>
              </a:rPr>
              <a:t>Understand the structure </a:t>
            </a:r>
            <a:endParaRPr/>
          </a:p>
          <a:p>
            <a:pPr indent="0" lvl="0" marL="0" marR="0" rtl="0" algn="ctr">
              <a:spcBef>
                <a:spcPts val="0"/>
              </a:spcBef>
              <a:spcAft>
                <a:spcPts val="0"/>
              </a:spcAft>
              <a:buNone/>
            </a:pPr>
            <a:r>
              <a:rPr b="1" lang="en-US" sz="3200">
                <a:solidFill>
                  <a:schemeClr val="dk2"/>
                </a:solidFill>
                <a:latin typeface="Lato"/>
                <a:ea typeface="Lato"/>
                <a:cs typeface="Lato"/>
                <a:sym typeface="Lato"/>
              </a:rPr>
              <a:t>of the HTML</a:t>
            </a:r>
            <a:endParaRPr/>
          </a:p>
        </p:txBody>
      </p:sp>
      <p:sp>
        <p:nvSpPr>
          <p:cNvPr id="306" name="Google Shape;306;p17"/>
          <p:cNvSpPr txBox="1"/>
          <p:nvPr/>
        </p:nvSpPr>
        <p:spPr>
          <a:xfrm>
            <a:off x="824398" y="9586355"/>
            <a:ext cx="4832318" cy="1695787"/>
          </a:xfrm>
          <a:prstGeom prst="rect">
            <a:avLst/>
          </a:prstGeom>
          <a:noFill/>
          <a:ln>
            <a:noFill/>
          </a:ln>
        </p:spPr>
        <p:txBody>
          <a:bodyPr anchorCtr="0" anchor="t" bIns="108725" lIns="217475" spcFirstLastPara="1" rIns="217475" wrap="square" tIns="108725">
            <a:spAutoFit/>
          </a:bodyPr>
          <a:lstStyle/>
          <a:p>
            <a:pPr indent="0" lvl="0" marL="0" marR="0" rtl="0" algn="ctr">
              <a:lnSpc>
                <a:spcPct val="168333"/>
              </a:lnSpc>
              <a:spcBef>
                <a:spcPts val="0"/>
              </a:spcBef>
              <a:spcAft>
                <a:spcPts val="0"/>
              </a:spcAft>
              <a:buClr>
                <a:schemeClr val="dk1"/>
              </a:buClr>
              <a:buSzPts val="2400"/>
              <a:buFont typeface="Arial"/>
              <a:buNone/>
            </a:pPr>
            <a:r>
              <a:rPr lang="en-US" sz="2400">
                <a:solidFill>
                  <a:schemeClr val="dk1"/>
                </a:solidFill>
                <a:latin typeface="Lato Light"/>
                <a:ea typeface="Lato Light"/>
                <a:cs typeface="Lato Light"/>
                <a:sym typeface="Lato Light"/>
              </a:rPr>
              <a:t>Based on what data you are looking for. If the site has an API, please use it</a:t>
            </a:r>
            <a:endParaRPr/>
          </a:p>
        </p:txBody>
      </p:sp>
      <p:sp>
        <p:nvSpPr>
          <p:cNvPr id="307" name="Google Shape;307;p17"/>
          <p:cNvSpPr txBox="1"/>
          <p:nvPr/>
        </p:nvSpPr>
        <p:spPr>
          <a:xfrm>
            <a:off x="827211" y="8462971"/>
            <a:ext cx="4875053" cy="107721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200">
                <a:solidFill>
                  <a:schemeClr val="dk2"/>
                </a:solidFill>
                <a:latin typeface="Lato"/>
                <a:ea typeface="Lato"/>
                <a:cs typeface="Lato"/>
                <a:sym typeface="Lato"/>
              </a:rPr>
              <a:t>Find the URL(s) you want </a:t>
            </a:r>
            <a:endParaRPr/>
          </a:p>
          <a:p>
            <a:pPr indent="0" lvl="0" marL="0" marR="0" rtl="0" algn="ctr">
              <a:spcBef>
                <a:spcPts val="0"/>
              </a:spcBef>
              <a:spcAft>
                <a:spcPts val="0"/>
              </a:spcAft>
              <a:buNone/>
            </a:pPr>
            <a:r>
              <a:rPr b="1" lang="en-US" sz="3200">
                <a:solidFill>
                  <a:schemeClr val="dk2"/>
                </a:solidFill>
                <a:latin typeface="Lato"/>
                <a:ea typeface="Lato"/>
                <a:cs typeface="Lato"/>
                <a:sym typeface="Lato"/>
              </a:rPr>
              <a:t>to Scrape</a:t>
            </a:r>
            <a:endParaRPr/>
          </a:p>
        </p:txBody>
      </p:sp>
      <p:sp>
        <p:nvSpPr>
          <p:cNvPr id="308" name="Google Shape;308;p17"/>
          <p:cNvSpPr/>
          <p:nvPr/>
        </p:nvSpPr>
        <p:spPr>
          <a:xfrm>
            <a:off x="9605736" y="6052324"/>
            <a:ext cx="1326866" cy="828000"/>
          </a:xfrm>
          <a:custGeom>
            <a:rect b="b" l="l" r="r" t="t"/>
            <a:pathLst>
              <a:path extrusionOk="0" h="160" w="256">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Light"/>
              <a:ea typeface="Lato Light"/>
              <a:cs typeface="Lato Light"/>
              <a:sym typeface="Lato Light"/>
            </a:endParaRPr>
          </a:p>
        </p:txBody>
      </p:sp>
      <p:sp>
        <p:nvSpPr>
          <p:cNvPr id="309" name="Google Shape;309;p17"/>
          <p:cNvSpPr/>
          <p:nvPr/>
        </p:nvSpPr>
        <p:spPr>
          <a:xfrm>
            <a:off x="5415824" y="5924237"/>
            <a:ext cx="2493303" cy="904592"/>
          </a:xfrm>
          <a:prstGeom prst="rightArrow">
            <a:avLst>
              <a:gd fmla="val 50000" name="adj1"/>
              <a:gd fmla="val 50000" name="adj2"/>
            </a:avLst>
          </a:prstGeom>
          <a:solidFill>
            <a:schemeClr val="dk1"/>
          </a:solidFill>
          <a:ln cap="flat" cmpd="sng" w="12700">
            <a:solidFill>
              <a:srgbClr val="1575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310" name="Google Shape;310;p17"/>
          <p:cNvSpPr/>
          <p:nvPr/>
        </p:nvSpPr>
        <p:spPr>
          <a:xfrm>
            <a:off x="11675268" y="5928429"/>
            <a:ext cx="2493303" cy="904592"/>
          </a:xfrm>
          <a:prstGeom prst="rightArrow">
            <a:avLst>
              <a:gd fmla="val 50000" name="adj1"/>
              <a:gd fmla="val 50000" name="adj2"/>
            </a:avLst>
          </a:prstGeom>
          <a:solidFill>
            <a:schemeClr val="dk1"/>
          </a:solidFill>
          <a:ln cap="flat" cmpd="sng" w="12700">
            <a:solidFill>
              <a:srgbClr val="1575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311" name="Google Shape;311;p17"/>
          <p:cNvSpPr/>
          <p:nvPr/>
        </p:nvSpPr>
        <p:spPr>
          <a:xfrm>
            <a:off x="2762411" y="5749389"/>
            <a:ext cx="1226809" cy="1226809"/>
          </a:xfrm>
          <a:custGeom>
            <a:rect b="b" l="l" r="r" t="t"/>
            <a:pathLst>
              <a:path extrusionOk="0" h="115" w="115">
                <a:moveTo>
                  <a:pt x="114" y="98"/>
                </a:moveTo>
                <a:cubicBezTo>
                  <a:pt x="94" y="78"/>
                  <a:pt x="94" y="78"/>
                  <a:pt x="94" y="78"/>
                </a:cubicBezTo>
                <a:cubicBezTo>
                  <a:pt x="99" y="70"/>
                  <a:pt x="102" y="60"/>
                  <a:pt x="102" y="50"/>
                </a:cubicBezTo>
                <a:cubicBezTo>
                  <a:pt x="102" y="22"/>
                  <a:pt x="79" y="0"/>
                  <a:pt x="51" y="0"/>
                </a:cubicBezTo>
                <a:cubicBezTo>
                  <a:pt x="23" y="0"/>
                  <a:pt x="0" y="22"/>
                  <a:pt x="0" y="50"/>
                </a:cubicBezTo>
                <a:cubicBezTo>
                  <a:pt x="0" y="78"/>
                  <a:pt x="23" y="101"/>
                  <a:pt x="51" y="101"/>
                </a:cubicBezTo>
                <a:cubicBezTo>
                  <a:pt x="61" y="101"/>
                  <a:pt x="71" y="98"/>
                  <a:pt x="78" y="93"/>
                </a:cubicBezTo>
                <a:cubicBezTo>
                  <a:pt x="98" y="113"/>
                  <a:pt x="98" y="113"/>
                  <a:pt x="98" y="113"/>
                </a:cubicBezTo>
                <a:cubicBezTo>
                  <a:pt x="100" y="115"/>
                  <a:pt x="102" y="115"/>
                  <a:pt x="104" y="113"/>
                </a:cubicBezTo>
                <a:cubicBezTo>
                  <a:pt x="114" y="103"/>
                  <a:pt x="114" y="103"/>
                  <a:pt x="114" y="103"/>
                </a:cubicBezTo>
                <a:cubicBezTo>
                  <a:pt x="115" y="101"/>
                  <a:pt x="115" y="99"/>
                  <a:pt x="114" y="98"/>
                </a:cubicBezTo>
                <a:close/>
                <a:moveTo>
                  <a:pt x="51" y="87"/>
                </a:moveTo>
                <a:cubicBezTo>
                  <a:pt x="31" y="87"/>
                  <a:pt x="15" y="70"/>
                  <a:pt x="15" y="50"/>
                </a:cubicBezTo>
                <a:cubicBezTo>
                  <a:pt x="15" y="30"/>
                  <a:pt x="31" y="14"/>
                  <a:pt x="51" y="14"/>
                </a:cubicBezTo>
                <a:cubicBezTo>
                  <a:pt x="71" y="14"/>
                  <a:pt x="87" y="30"/>
                  <a:pt x="87" y="50"/>
                </a:cubicBezTo>
                <a:cubicBezTo>
                  <a:pt x="87" y="70"/>
                  <a:pt x="71" y="87"/>
                  <a:pt x="51" y="8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Light"/>
              <a:ea typeface="Lato Light"/>
              <a:cs typeface="Lato Light"/>
              <a:sym typeface="Lato Light"/>
            </a:endParaRPr>
          </a:p>
        </p:txBody>
      </p:sp>
      <p:sp>
        <p:nvSpPr>
          <p:cNvPr id="312" name="Google Shape;312;p17"/>
          <p:cNvSpPr/>
          <p:nvPr/>
        </p:nvSpPr>
        <p:spPr>
          <a:xfrm>
            <a:off x="8519382" y="6110599"/>
            <a:ext cx="992056" cy="751335"/>
          </a:xfrm>
          <a:custGeom>
            <a:rect b="b" l="l" r="r" t="t"/>
            <a:pathLst>
              <a:path extrusionOk="0" h="453" w="601">
                <a:moveTo>
                  <a:pt x="593" y="248"/>
                </a:moveTo>
                <a:lnTo>
                  <a:pt x="593" y="248"/>
                </a:lnTo>
                <a:lnTo>
                  <a:pt x="593" y="248"/>
                </a:lnTo>
                <a:cubicBezTo>
                  <a:pt x="480" y="361"/>
                  <a:pt x="480" y="361"/>
                  <a:pt x="480" y="361"/>
                </a:cubicBezTo>
                <a:lnTo>
                  <a:pt x="480" y="361"/>
                </a:lnTo>
                <a:cubicBezTo>
                  <a:pt x="473" y="361"/>
                  <a:pt x="466" y="368"/>
                  <a:pt x="459" y="368"/>
                </a:cubicBezTo>
                <a:cubicBezTo>
                  <a:pt x="445" y="368"/>
                  <a:pt x="431" y="353"/>
                  <a:pt x="431" y="339"/>
                </a:cubicBezTo>
                <a:cubicBezTo>
                  <a:pt x="431" y="332"/>
                  <a:pt x="431" y="325"/>
                  <a:pt x="438" y="318"/>
                </a:cubicBezTo>
                <a:lnTo>
                  <a:pt x="438" y="318"/>
                </a:lnTo>
                <a:cubicBezTo>
                  <a:pt x="530" y="226"/>
                  <a:pt x="530" y="226"/>
                  <a:pt x="530" y="226"/>
                </a:cubicBezTo>
                <a:cubicBezTo>
                  <a:pt x="438" y="134"/>
                  <a:pt x="438" y="134"/>
                  <a:pt x="438" y="134"/>
                </a:cubicBezTo>
                <a:lnTo>
                  <a:pt x="438" y="134"/>
                </a:lnTo>
                <a:cubicBezTo>
                  <a:pt x="431" y="127"/>
                  <a:pt x="431" y="120"/>
                  <a:pt x="431" y="113"/>
                </a:cubicBezTo>
                <a:cubicBezTo>
                  <a:pt x="431" y="92"/>
                  <a:pt x="445" y="85"/>
                  <a:pt x="459" y="85"/>
                </a:cubicBezTo>
                <a:cubicBezTo>
                  <a:pt x="466" y="85"/>
                  <a:pt x="473" y="85"/>
                  <a:pt x="480" y="92"/>
                </a:cubicBezTo>
                <a:lnTo>
                  <a:pt x="480" y="92"/>
                </a:lnTo>
                <a:cubicBezTo>
                  <a:pt x="593" y="205"/>
                  <a:pt x="593" y="205"/>
                  <a:pt x="593" y="205"/>
                </a:cubicBezTo>
                <a:cubicBezTo>
                  <a:pt x="593" y="205"/>
                  <a:pt x="600" y="212"/>
                  <a:pt x="600" y="226"/>
                </a:cubicBezTo>
                <a:cubicBezTo>
                  <a:pt x="600" y="233"/>
                  <a:pt x="600" y="240"/>
                  <a:pt x="593" y="248"/>
                </a:cubicBezTo>
                <a:close/>
                <a:moveTo>
                  <a:pt x="247" y="431"/>
                </a:moveTo>
                <a:lnTo>
                  <a:pt x="247" y="431"/>
                </a:lnTo>
                <a:cubicBezTo>
                  <a:pt x="247" y="445"/>
                  <a:pt x="233" y="452"/>
                  <a:pt x="226" y="452"/>
                </a:cubicBezTo>
                <a:cubicBezTo>
                  <a:pt x="205" y="452"/>
                  <a:pt x="198" y="438"/>
                  <a:pt x="198" y="424"/>
                </a:cubicBezTo>
                <a:cubicBezTo>
                  <a:pt x="198" y="417"/>
                  <a:pt x="198" y="417"/>
                  <a:pt x="198" y="410"/>
                </a:cubicBezTo>
                <a:cubicBezTo>
                  <a:pt x="346" y="14"/>
                  <a:pt x="346" y="14"/>
                  <a:pt x="346" y="14"/>
                </a:cubicBezTo>
                <a:cubicBezTo>
                  <a:pt x="353" y="7"/>
                  <a:pt x="360" y="0"/>
                  <a:pt x="374" y="0"/>
                </a:cubicBezTo>
                <a:cubicBezTo>
                  <a:pt x="389" y="0"/>
                  <a:pt x="403" y="7"/>
                  <a:pt x="403" y="28"/>
                </a:cubicBezTo>
                <a:lnTo>
                  <a:pt x="403" y="35"/>
                </a:lnTo>
                <a:lnTo>
                  <a:pt x="247" y="431"/>
                </a:lnTo>
                <a:close/>
                <a:moveTo>
                  <a:pt x="155" y="134"/>
                </a:moveTo>
                <a:lnTo>
                  <a:pt x="155" y="134"/>
                </a:lnTo>
                <a:cubicBezTo>
                  <a:pt x="63" y="226"/>
                  <a:pt x="63" y="226"/>
                  <a:pt x="63" y="226"/>
                </a:cubicBezTo>
                <a:cubicBezTo>
                  <a:pt x="162" y="318"/>
                  <a:pt x="162" y="318"/>
                  <a:pt x="162" y="318"/>
                </a:cubicBezTo>
                <a:lnTo>
                  <a:pt x="162" y="318"/>
                </a:lnTo>
                <a:cubicBezTo>
                  <a:pt x="162" y="325"/>
                  <a:pt x="169" y="332"/>
                  <a:pt x="169" y="339"/>
                </a:cubicBezTo>
                <a:cubicBezTo>
                  <a:pt x="169" y="353"/>
                  <a:pt x="155" y="368"/>
                  <a:pt x="141" y="368"/>
                </a:cubicBezTo>
                <a:cubicBezTo>
                  <a:pt x="134" y="368"/>
                  <a:pt x="127" y="361"/>
                  <a:pt x="120" y="361"/>
                </a:cubicBezTo>
                <a:lnTo>
                  <a:pt x="120" y="361"/>
                </a:lnTo>
                <a:cubicBezTo>
                  <a:pt x="7" y="248"/>
                  <a:pt x="7" y="248"/>
                  <a:pt x="7" y="248"/>
                </a:cubicBezTo>
                <a:lnTo>
                  <a:pt x="7" y="248"/>
                </a:lnTo>
                <a:cubicBezTo>
                  <a:pt x="0" y="240"/>
                  <a:pt x="0" y="233"/>
                  <a:pt x="0" y="226"/>
                </a:cubicBezTo>
                <a:cubicBezTo>
                  <a:pt x="0" y="212"/>
                  <a:pt x="0" y="205"/>
                  <a:pt x="7" y="205"/>
                </a:cubicBezTo>
                <a:cubicBezTo>
                  <a:pt x="120" y="92"/>
                  <a:pt x="120" y="92"/>
                  <a:pt x="120" y="92"/>
                </a:cubicBezTo>
                <a:lnTo>
                  <a:pt x="120" y="92"/>
                </a:lnTo>
                <a:cubicBezTo>
                  <a:pt x="127" y="85"/>
                  <a:pt x="134" y="85"/>
                  <a:pt x="141" y="85"/>
                </a:cubicBezTo>
                <a:cubicBezTo>
                  <a:pt x="155" y="85"/>
                  <a:pt x="169" y="92"/>
                  <a:pt x="169" y="113"/>
                </a:cubicBezTo>
                <a:cubicBezTo>
                  <a:pt x="169" y="120"/>
                  <a:pt x="162" y="127"/>
                  <a:pt x="155" y="13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Light"/>
              <a:ea typeface="Lato Light"/>
              <a:cs typeface="Lato Light"/>
              <a:sym typeface="Lato Light"/>
            </a:endParaRPr>
          </a:p>
        </p:txBody>
      </p:sp>
      <p:sp>
        <p:nvSpPr>
          <p:cNvPr id="313" name="Google Shape;313;p17"/>
          <p:cNvSpPr/>
          <p:nvPr/>
        </p:nvSpPr>
        <p:spPr>
          <a:xfrm>
            <a:off x="20393865" y="4486961"/>
            <a:ext cx="3718587" cy="3718589"/>
          </a:xfrm>
          <a:custGeom>
            <a:rect b="b" l="l" r="r" t="t"/>
            <a:pathLst>
              <a:path extrusionOk="0" h="2363" w="2363">
                <a:moveTo>
                  <a:pt x="2045" y="2362"/>
                </a:moveTo>
                <a:lnTo>
                  <a:pt x="2045" y="2362"/>
                </a:lnTo>
                <a:cubicBezTo>
                  <a:pt x="316" y="2362"/>
                  <a:pt x="316" y="2362"/>
                  <a:pt x="316" y="2362"/>
                </a:cubicBezTo>
                <a:cubicBezTo>
                  <a:pt x="142" y="2362"/>
                  <a:pt x="0" y="2219"/>
                  <a:pt x="0" y="2045"/>
                </a:cubicBezTo>
                <a:cubicBezTo>
                  <a:pt x="0" y="316"/>
                  <a:pt x="0" y="316"/>
                  <a:pt x="0" y="316"/>
                </a:cubicBezTo>
                <a:cubicBezTo>
                  <a:pt x="0" y="142"/>
                  <a:pt x="142" y="0"/>
                  <a:pt x="316" y="0"/>
                </a:cubicBezTo>
                <a:cubicBezTo>
                  <a:pt x="2045" y="0"/>
                  <a:pt x="2045" y="0"/>
                  <a:pt x="2045" y="0"/>
                </a:cubicBezTo>
                <a:cubicBezTo>
                  <a:pt x="2219" y="0"/>
                  <a:pt x="2362" y="142"/>
                  <a:pt x="2362" y="316"/>
                </a:cubicBezTo>
                <a:cubicBezTo>
                  <a:pt x="2362" y="2045"/>
                  <a:pt x="2362" y="2045"/>
                  <a:pt x="2362" y="2045"/>
                </a:cubicBezTo>
                <a:cubicBezTo>
                  <a:pt x="2362" y="2219"/>
                  <a:pt x="2219" y="2362"/>
                  <a:pt x="2045" y="236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314" name="Google Shape;314;p17"/>
          <p:cNvSpPr/>
          <p:nvPr/>
        </p:nvSpPr>
        <p:spPr>
          <a:xfrm>
            <a:off x="17919668" y="5975732"/>
            <a:ext cx="2493303" cy="904592"/>
          </a:xfrm>
          <a:prstGeom prst="rightArrow">
            <a:avLst>
              <a:gd fmla="val 50000" name="adj1"/>
              <a:gd fmla="val 50000" name="adj2"/>
            </a:avLst>
          </a:prstGeom>
          <a:solidFill>
            <a:schemeClr val="dk1"/>
          </a:solidFill>
          <a:ln cap="flat" cmpd="sng" w="12700">
            <a:solidFill>
              <a:srgbClr val="1575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315" name="Google Shape;315;p17"/>
          <p:cNvSpPr txBox="1"/>
          <p:nvPr/>
        </p:nvSpPr>
        <p:spPr>
          <a:xfrm>
            <a:off x="19812569" y="8607804"/>
            <a:ext cx="4299883" cy="107721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200">
                <a:solidFill>
                  <a:schemeClr val="dk2"/>
                </a:solidFill>
                <a:latin typeface="Lato"/>
                <a:ea typeface="Lato"/>
                <a:cs typeface="Lato"/>
                <a:sym typeface="Lato"/>
              </a:rPr>
              <a:t>Write code, get and save the data</a:t>
            </a:r>
            <a:endParaRPr/>
          </a:p>
        </p:txBody>
      </p:sp>
      <p:sp>
        <p:nvSpPr>
          <p:cNvPr id="316" name="Google Shape;316;p17"/>
          <p:cNvSpPr/>
          <p:nvPr/>
        </p:nvSpPr>
        <p:spPr>
          <a:xfrm>
            <a:off x="15460298" y="5828331"/>
            <a:ext cx="1059863" cy="1068924"/>
          </a:xfrm>
          <a:custGeom>
            <a:rect b="b" l="l" r="r" t="t"/>
            <a:pathLst>
              <a:path extrusionOk="0" h="620" w="619">
                <a:moveTo>
                  <a:pt x="589" y="118"/>
                </a:moveTo>
                <a:lnTo>
                  <a:pt x="589" y="118"/>
                </a:lnTo>
                <a:cubicBezTo>
                  <a:pt x="574" y="132"/>
                  <a:pt x="559" y="148"/>
                  <a:pt x="530" y="177"/>
                </a:cubicBezTo>
                <a:cubicBezTo>
                  <a:pt x="515" y="191"/>
                  <a:pt x="471" y="191"/>
                  <a:pt x="457" y="177"/>
                </a:cubicBezTo>
                <a:cubicBezTo>
                  <a:pt x="427" y="148"/>
                  <a:pt x="427" y="118"/>
                  <a:pt x="457" y="89"/>
                </a:cubicBezTo>
                <a:cubicBezTo>
                  <a:pt x="471" y="59"/>
                  <a:pt x="500" y="30"/>
                  <a:pt x="500" y="30"/>
                </a:cubicBezTo>
                <a:cubicBezTo>
                  <a:pt x="427" y="0"/>
                  <a:pt x="353" y="15"/>
                  <a:pt x="294" y="74"/>
                </a:cubicBezTo>
                <a:cubicBezTo>
                  <a:pt x="250" y="118"/>
                  <a:pt x="236" y="191"/>
                  <a:pt x="250" y="265"/>
                </a:cubicBezTo>
                <a:cubicBezTo>
                  <a:pt x="44" y="471"/>
                  <a:pt x="44" y="471"/>
                  <a:pt x="44" y="471"/>
                </a:cubicBezTo>
                <a:cubicBezTo>
                  <a:pt x="0" y="501"/>
                  <a:pt x="0" y="560"/>
                  <a:pt x="44" y="589"/>
                </a:cubicBezTo>
                <a:cubicBezTo>
                  <a:pt x="74" y="619"/>
                  <a:pt x="118" y="619"/>
                  <a:pt x="147" y="589"/>
                </a:cubicBezTo>
                <a:cubicBezTo>
                  <a:pt x="368" y="368"/>
                  <a:pt x="368" y="368"/>
                  <a:pt x="368" y="368"/>
                </a:cubicBezTo>
                <a:cubicBezTo>
                  <a:pt x="427" y="398"/>
                  <a:pt x="500" y="383"/>
                  <a:pt x="545" y="324"/>
                </a:cubicBezTo>
                <a:cubicBezTo>
                  <a:pt x="603" y="280"/>
                  <a:pt x="618" y="191"/>
                  <a:pt x="589" y="118"/>
                </a:cubicBezTo>
                <a:close/>
                <a:moveTo>
                  <a:pt x="530" y="295"/>
                </a:moveTo>
                <a:lnTo>
                  <a:pt x="530" y="295"/>
                </a:lnTo>
                <a:cubicBezTo>
                  <a:pt x="471" y="339"/>
                  <a:pt x="412" y="353"/>
                  <a:pt x="353" y="324"/>
                </a:cubicBezTo>
                <a:cubicBezTo>
                  <a:pt x="118" y="560"/>
                  <a:pt x="118" y="560"/>
                  <a:pt x="118" y="560"/>
                </a:cubicBezTo>
                <a:cubicBezTo>
                  <a:pt x="103" y="574"/>
                  <a:pt x="88" y="574"/>
                  <a:pt x="74" y="560"/>
                </a:cubicBezTo>
                <a:cubicBezTo>
                  <a:pt x="44" y="545"/>
                  <a:pt x="44" y="515"/>
                  <a:pt x="74" y="501"/>
                </a:cubicBezTo>
                <a:cubicBezTo>
                  <a:pt x="294" y="265"/>
                  <a:pt x="294" y="265"/>
                  <a:pt x="294" y="265"/>
                </a:cubicBezTo>
                <a:cubicBezTo>
                  <a:pt x="265" y="221"/>
                  <a:pt x="280" y="148"/>
                  <a:pt x="324" y="103"/>
                </a:cubicBezTo>
                <a:cubicBezTo>
                  <a:pt x="353" y="74"/>
                  <a:pt x="383" y="59"/>
                  <a:pt x="427" y="59"/>
                </a:cubicBezTo>
                <a:cubicBezTo>
                  <a:pt x="383" y="103"/>
                  <a:pt x="383" y="162"/>
                  <a:pt x="427" y="206"/>
                </a:cubicBezTo>
                <a:cubicBezTo>
                  <a:pt x="457" y="236"/>
                  <a:pt x="530" y="236"/>
                  <a:pt x="559" y="206"/>
                </a:cubicBezTo>
                <a:cubicBezTo>
                  <a:pt x="559" y="236"/>
                  <a:pt x="545" y="280"/>
                  <a:pt x="530" y="29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Light"/>
              <a:ea typeface="Lato Light"/>
              <a:cs typeface="Lato Light"/>
              <a:sym typeface="Lato Light"/>
            </a:endParaRPr>
          </a:p>
        </p:txBody>
      </p:sp>
      <p:sp>
        <p:nvSpPr>
          <p:cNvPr id="317" name="Google Shape;317;p17"/>
          <p:cNvSpPr/>
          <p:nvPr/>
        </p:nvSpPr>
        <p:spPr>
          <a:xfrm>
            <a:off x="21096917" y="5766079"/>
            <a:ext cx="1320427" cy="1000028"/>
          </a:xfrm>
          <a:custGeom>
            <a:rect b="b" l="l" r="r" t="t"/>
            <a:pathLst>
              <a:path extrusionOk="0" h="453" w="601">
                <a:moveTo>
                  <a:pt x="593" y="248"/>
                </a:moveTo>
                <a:lnTo>
                  <a:pt x="593" y="248"/>
                </a:lnTo>
                <a:lnTo>
                  <a:pt x="593" y="248"/>
                </a:lnTo>
                <a:cubicBezTo>
                  <a:pt x="480" y="361"/>
                  <a:pt x="480" y="361"/>
                  <a:pt x="480" y="361"/>
                </a:cubicBezTo>
                <a:lnTo>
                  <a:pt x="480" y="361"/>
                </a:lnTo>
                <a:cubicBezTo>
                  <a:pt x="473" y="361"/>
                  <a:pt x="466" y="368"/>
                  <a:pt x="459" y="368"/>
                </a:cubicBezTo>
                <a:cubicBezTo>
                  <a:pt x="445" y="368"/>
                  <a:pt x="431" y="353"/>
                  <a:pt x="431" y="339"/>
                </a:cubicBezTo>
                <a:cubicBezTo>
                  <a:pt x="431" y="332"/>
                  <a:pt x="431" y="325"/>
                  <a:pt x="438" y="318"/>
                </a:cubicBezTo>
                <a:lnTo>
                  <a:pt x="438" y="318"/>
                </a:lnTo>
                <a:cubicBezTo>
                  <a:pt x="530" y="226"/>
                  <a:pt x="530" y="226"/>
                  <a:pt x="530" y="226"/>
                </a:cubicBezTo>
                <a:cubicBezTo>
                  <a:pt x="438" y="134"/>
                  <a:pt x="438" y="134"/>
                  <a:pt x="438" y="134"/>
                </a:cubicBezTo>
                <a:lnTo>
                  <a:pt x="438" y="134"/>
                </a:lnTo>
                <a:cubicBezTo>
                  <a:pt x="431" y="127"/>
                  <a:pt x="431" y="120"/>
                  <a:pt x="431" y="113"/>
                </a:cubicBezTo>
                <a:cubicBezTo>
                  <a:pt x="431" y="92"/>
                  <a:pt x="445" y="85"/>
                  <a:pt x="459" y="85"/>
                </a:cubicBezTo>
                <a:cubicBezTo>
                  <a:pt x="466" y="85"/>
                  <a:pt x="473" y="85"/>
                  <a:pt x="480" y="92"/>
                </a:cubicBezTo>
                <a:lnTo>
                  <a:pt x="480" y="92"/>
                </a:lnTo>
                <a:cubicBezTo>
                  <a:pt x="593" y="205"/>
                  <a:pt x="593" y="205"/>
                  <a:pt x="593" y="205"/>
                </a:cubicBezTo>
                <a:cubicBezTo>
                  <a:pt x="593" y="205"/>
                  <a:pt x="600" y="212"/>
                  <a:pt x="600" y="226"/>
                </a:cubicBezTo>
                <a:cubicBezTo>
                  <a:pt x="600" y="233"/>
                  <a:pt x="600" y="240"/>
                  <a:pt x="593" y="248"/>
                </a:cubicBezTo>
                <a:close/>
                <a:moveTo>
                  <a:pt x="247" y="431"/>
                </a:moveTo>
                <a:lnTo>
                  <a:pt x="247" y="431"/>
                </a:lnTo>
                <a:cubicBezTo>
                  <a:pt x="247" y="445"/>
                  <a:pt x="233" y="452"/>
                  <a:pt x="226" y="452"/>
                </a:cubicBezTo>
                <a:cubicBezTo>
                  <a:pt x="205" y="452"/>
                  <a:pt x="198" y="438"/>
                  <a:pt x="198" y="424"/>
                </a:cubicBezTo>
                <a:cubicBezTo>
                  <a:pt x="198" y="417"/>
                  <a:pt x="198" y="417"/>
                  <a:pt x="198" y="410"/>
                </a:cubicBezTo>
                <a:cubicBezTo>
                  <a:pt x="346" y="14"/>
                  <a:pt x="346" y="14"/>
                  <a:pt x="346" y="14"/>
                </a:cubicBezTo>
                <a:cubicBezTo>
                  <a:pt x="353" y="7"/>
                  <a:pt x="360" y="0"/>
                  <a:pt x="374" y="0"/>
                </a:cubicBezTo>
                <a:cubicBezTo>
                  <a:pt x="389" y="0"/>
                  <a:pt x="403" y="7"/>
                  <a:pt x="403" y="28"/>
                </a:cubicBezTo>
                <a:lnTo>
                  <a:pt x="403" y="35"/>
                </a:lnTo>
                <a:lnTo>
                  <a:pt x="247" y="431"/>
                </a:lnTo>
                <a:close/>
                <a:moveTo>
                  <a:pt x="155" y="134"/>
                </a:moveTo>
                <a:lnTo>
                  <a:pt x="155" y="134"/>
                </a:lnTo>
                <a:cubicBezTo>
                  <a:pt x="63" y="226"/>
                  <a:pt x="63" y="226"/>
                  <a:pt x="63" y="226"/>
                </a:cubicBezTo>
                <a:cubicBezTo>
                  <a:pt x="162" y="318"/>
                  <a:pt x="162" y="318"/>
                  <a:pt x="162" y="318"/>
                </a:cubicBezTo>
                <a:lnTo>
                  <a:pt x="162" y="318"/>
                </a:lnTo>
                <a:cubicBezTo>
                  <a:pt x="162" y="325"/>
                  <a:pt x="169" y="332"/>
                  <a:pt x="169" y="339"/>
                </a:cubicBezTo>
                <a:cubicBezTo>
                  <a:pt x="169" y="353"/>
                  <a:pt x="155" y="368"/>
                  <a:pt x="141" y="368"/>
                </a:cubicBezTo>
                <a:cubicBezTo>
                  <a:pt x="134" y="368"/>
                  <a:pt x="127" y="361"/>
                  <a:pt x="120" y="361"/>
                </a:cubicBezTo>
                <a:lnTo>
                  <a:pt x="120" y="361"/>
                </a:lnTo>
                <a:cubicBezTo>
                  <a:pt x="7" y="248"/>
                  <a:pt x="7" y="248"/>
                  <a:pt x="7" y="248"/>
                </a:cubicBezTo>
                <a:lnTo>
                  <a:pt x="7" y="248"/>
                </a:lnTo>
                <a:cubicBezTo>
                  <a:pt x="0" y="240"/>
                  <a:pt x="0" y="233"/>
                  <a:pt x="0" y="226"/>
                </a:cubicBezTo>
                <a:cubicBezTo>
                  <a:pt x="0" y="212"/>
                  <a:pt x="0" y="205"/>
                  <a:pt x="7" y="205"/>
                </a:cubicBezTo>
                <a:cubicBezTo>
                  <a:pt x="120" y="92"/>
                  <a:pt x="120" y="92"/>
                  <a:pt x="120" y="92"/>
                </a:cubicBezTo>
                <a:lnTo>
                  <a:pt x="120" y="92"/>
                </a:lnTo>
                <a:cubicBezTo>
                  <a:pt x="127" y="85"/>
                  <a:pt x="134" y="85"/>
                  <a:pt x="141" y="85"/>
                </a:cubicBezTo>
                <a:cubicBezTo>
                  <a:pt x="155" y="85"/>
                  <a:pt x="169" y="92"/>
                  <a:pt x="169" y="113"/>
                </a:cubicBezTo>
                <a:cubicBezTo>
                  <a:pt x="169" y="120"/>
                  <a:pt x="162" y="127"/>
                  <a:pt x="155" y="13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Light"/>
              <a:ea typeface="Lato Light"/>
              <a:cs typeface="Lato Light"/>
              <a:sym typeface="Lato Light"/>
            </a:endParaRPr>
          </a:p>
        </p:txBody>
      </p:sp>
      <p:sp>
        <p:nvSpPr>
          <p:cNvPr id="318" name="Google Shape;318;p17"/>
          <p:cNvSpPr/>
          <p:nvPr/>
        </p:nvSpPr>
        <p:spPr>
          <a:xfrm>
            <a:off x="22607971" y="5695743"/>
            <a:ext cx="1024848" cy="1024848"/>
          </a:xfrm>
          <a:custGeom>
            <a:rect b="b" l="l" r="r" t="t"/>
            <a:pathLst>
              <a:path extrusionOk="0" h="116" w="116">
                <a:moveTo>
                  <a:pt x="109" y="9"/>
                </a:moveTo>
                <a:cubicBezTo>
                  <a:pt x="99" y="4"/>
                  <a:pt x="80" y="0"/>
                  <a:pt x="58" y="0"/>
                </a:cubicBezTo>
                <a:cubicBezTo>
                  <a:pt x="36" y="0"/>
                  <a:pt x="17" y="4"/>
                  <a:pt x="7" y="9"/>
                </a:cubicBezTo>
                <a:cubicBezTo>
                  <a:pt x="3" y="12"/>
                  <a:pt x="0" y="15"/>
                  <a:pt x="0" y="18"/>
                </a:cubicBezTo>
                <a:cubicBezTo>
                  <a:pt x="0" y="98"/>
                  <a:pt x="0" y="98"/>
                  <a:pt x="0" y="98"/>
                </a:cubicBezTo>
                <a:cubicBezTo>
                  <a:pt x="0" y="101"/>
                  <a:pt x="3" y="104"/>
                  <a:pt x="7" y="107"/>
                </a:cubicBezTo>
                <a:cubicBezTo>
                  <a:pt x="17" y="112"/>
                  <a:pt x="36" y="116"/>
                  <a:pt x="58" y="116"/>
                </a:cubicBezTo>
                <a:cubicBezTo>
                  <a:pt x="80" y="116"/>
                  <a:pt x="99" y="112"/>
                  <a:pt x="109" y="107"/>
                </a:cubicBezTo>
                <a:cubicBezTo>
                  <a:pt x="114" y="104"/>
                  <a:pt x="116" y="101"/>
                  <a:pt x="116" y="98"/>
                </a:cubicBezTo>
                <a:cubicBezTo>
                  <a:pt x="116" y="18"/>
                  <a:pt x="116" y="18"/>
                  <a:pt x="116" y="18"/>
                </a:cubicBezTo>
                <a:cubicBezTo>
                  <a:pt x="116" y="15"/>
                  <a:pt x="114" y="12"/>
                  <a:pt x="109" y="9"/>
                </a:cubicBezTo>
                <a:close/>
                <a:moveTo>
                  <a:pt x="58" y="7"/>
                </a:moveTo>
                <a:cubicBezTo>
                  <a:pt x="89" y="7"/>
                  <a:pt x="106" y="14"/>
                  <a:pt x="109" y="18"/>
                </a:cubicBezTo>
                <a:cubicBezTo>
                  <a:pt x="106" y="21"/>
                  <a:pt x="89" y="29"/>
                  <a:pt x="58" y="29"/>
                </a:cubicBezTo>
                <a:cubicBezTo>
                  <a:pt x="27" y="29"/>
                  <a:pt x="10" y="21"/>
                  <a:pt x="7" y="18"/>
                </a:cubicBezTo>
                <a:cubicBezTo>
                  <a:pt x="10" y="14"/>
                  <a:pt x="27" y="7"/>
                  <a:pt x="58" y="7"/>
                </a:cubicBezTo>
                <a:close/>
                <a:moveTo>
                  <a:pt x="58" y="36"/>
                </a:moveTo>
                <a:cubicBezTo>
                  <a:pt x="80" y="36"/>
                  <a:pt x="99" y="32"/>
                  <a:pt x="109" y="27"/>
                </a:cubicBezTo>
                <a:cubicBezTo>
                  <a:pt x="109" y="43"/>
                  <a:pt x="109" y="43"/>
                  <a:pt x="109" y="43"/>
                </a:cubicBezTo>
                <a:cubicBezTo>
                  <a:pt x="109" y="43"/>
                  <a:pt x="109" y="43"/>
                  <a:pt x="109" y="43"/>
                </a:cubicBezTo>
                <a:cubicBezTo>
                  <a:pt x="106" y="47"/>
                  <a:pt x="89" y="54"/>
                  <a:pt x="58" y="54"/>
                </a:cubicBezTo>
                <a:cubicBezTo>
                  <a:pt x="27" y="54"/>
                  <a:pt x="10" y="47"/>
                  <a:pt x="7" y="43"/>
                </a:cubicBezTo>
                <a:cubicBezTo>
                  <a:pt x="7" y="43"/>
                  <a:pt x="7" y="43"/>
                  <a:pt x="7" y="43"/>
                </a:cubicBezTo>
                <a:cubicBezTo>
                  <a:pt x="7" y="27"/>
                  <a:pt x="7" y="27"/>
                  <a:pt x="7" y="27"/>
                </a:cubicBezTo>
                <a:cubicBezTo>
                  <a:pt x="17" y="32"/>
                  <a:pt x="36" y="36"/>
                  <a:pt x="58" y="36"/>
                </a:cubicBezTo>
                <a:close/>
                <a:moveTo>
                  <a:pt x="109" y="98"/>
                </a:moveTo>
                <a:cubicBezTo>
                  <a:pt x="109" y="98"/>
                  <a:pt x="109" y="98"/>
                  <a:pt x="109" y="98"/>
                </a:cubicBezTo>
                <a:cubicBezTo>
                  <a:pt x="106" y="101"/>
                  <a:pt x="89" y="109"/>
                  <a:pt x="58" y="109"/>
                </a:cubicBezTo>
                <a:cubicBezTo>
                  <a:pt x="27" y="109"/>
                  <a:pt x="10" y="101"/>
                  <a:pt x="7" y="98"/>
                </a:cubicBezTo>
                <a:cubicBezTo>
                  <a:pt x="7" y="98"/>
                  <a:pt x="7" y="98"/>
                  <a:pt x="7" y="98"/>
                </a:cubicBezTo>
                <a:cubicBezTo>
                  <a:pt x="7" y="78"/>
                  <a:pt x="7" y="78"/>
                  <a:pt x="7" y="78"/>
                </a:cubicBezTo>
                <a:cubicBezTo>
                  <a:pt x="17" y="83"/>
                  <a:pt x="36" y="87"/>
                  <a:pt x="58" y="87"/>
                </a:cubicBezTo>
                <a:cubicBezTo>
                  <a:pt x="80" y="87"/>
                  <a:pt x="99" y="83"/>
                  <a:pt x="109" y="78"/>
                </a:cubicBezTo>
                <a:lnTo>
                  <a:pt x="109" y="98"/>
                </a:lnTo>
                <a:close/>
                <a:moveTo>
                  <a:pt x="109" y="69"/>
                </a:moveTo>
                <a:cubicBezTo>
                  <a:pt x="109" y="69"/>
                  <a:pt x="109" y="69"/>
                  <a:pt x="109" y="69"/>
                </a:cubicBezTo>
                <a:cubicBezTo>
                  <a:pt x="106" y="72"/>
                  <a:pt x="89" y="80"/>
                  <a:pt x="58" y="80"/>
                </a:cubicBezTo>
                <a:cubicBezTo>
                  <a:pt x="27" y="80"/>
                  <a:pt x="10" y="72"/>
                  <a:pt x="7" y="69"/>
                </a:cubicBezTo>
                <a:cubicBezTo>
                  <a:pt x="7" y="69"/>
                  <a:pt x="7" y="69"/>
                  <a:pt x="7" y="69"/>
                </a:cubicBezTo>
                <a:cubicBezTo>
                  <a:pt x="7" y="52"/>
                  <a:pt x="7" y="52"/>
                  <a:pt x="7" y="52"/>
                </a:cubicBezTo>
                <a:cubicBezTo>
                  <a:pt x="17" y="58"/>
                  <a:pt x="36" y="61"/>
                  <a:pt x="58" y="61"/>
                </a:cubicBezTo>
                <a:cubicBezTo>
                  <a:pt x="80" y="61"/>
                  <a:pt x="99" y="58"/>
                  <a:pt x="109" y="52"/>
                </a:cubicBezTo>
                <a:lnTo>
                  <a:pt x="109" y="6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Light"/>
              <a:ea typeface="Lato Light"/>
              <a:cs typeface="Lato Light"/>
              <a:sym typeface="Lato Light"/>
            </a:endParaRPr>
          </a:p>
        </p:txBody>
      </p:sp>
      <p:sp>
        <p:nvSpPr>
          <p:cNvPr id="319" name="Google Shape;319;p17"/>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nvSpPr>
        <p:spPr>
          <a:xfrm>
            <a:off x="3746551" y="483017"/>
            <a:ext cx="16884714" cy="1446532"/>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Notes About Accessing Websites</a:t>
            </a:r>
            <a:endParaRPr b="1" sz="8800">
              <a:solidFill>
                <a:schemeClr val="dk2"/>
              </a:solidFill>
              <a:latin typeface="Lato"/>
              <a:ea typeface="Lato"/>
              <a:cs typeface="Lato"/>
              <a:sym typeface="Lato"/>
            </a:endParaRPr>
          </a:p>
        </p:txBody>
      </p:sp>
      <p:sp>
        <p:nvSpPr>
          <p:cNvPr id="325" name="Google Shape;325;p18"/>
          <p:cNvSpPr/>
          <p:nvPr/>
        </p:nvSpPr>
        <p:spPr>
          <a:xfrm>
            <a:off x="11177716" y="1939839"/>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326" name="Google Shape;326;p18"/>
          <p:cNvSpPr txBox="1"/>
          <p:nvPr/>
        </p:nvSpPr>
        <p:spPr>
          <a:xfrm>
            <a:off x="5465136" y="3044504"/>
            <a:ext cx="20478307" cy="6863417"/>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Lato"/>
                <a:ea typeface="Lato"/>
                <a:cs typeface="Lato"/>
                <a:sym typeface="Lato"/>
              </a:rPr>
              <a:t>Before scraping, check if there is an API available</a:t>
            </a:r>
            <a:endParaRPr/>
          </a:p>
          <a:p>
            <a:pPr indent="-317500" lvl="0" marL="571500" marR="0" rtl="0" algn="l">
              <a:spcBef>
                <a:spcPts val="0"/>
              </a:spcBef>
              <a:spcAft>
                <a:spcPts val="0"/>
              </a:spcAft>
              <a:buClr>
                <a:schemeClr val="dk1"/>
              </a:buClr>
              <a:buSzPts val="4000"/>
              <a:buFont typeface="Arial"/>
              <a:buNone/>
            </a:pPr>
            <a:r>
              <a:t/>
            </a:r>
            <a:endParaRPr sz="4000">
              <a:solidFill>
                <a:schemeClr val="dk1"/>
              </a:solidFill>
              <a:latin typeface="Lato"/>
              <a:ea typeface="Lato"/>
              <a:cs typeface="Lato"/>
              <a:sym typeface="Lato"/>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Lato"/>
                <a:ea typeface="Lato"/>
                <a:cs typeface="Lato"/>
                <a:sym typeface="Lato"/>
              </a:rPr>
              <a:t>When using API read the documentation carefully</a:t>
            </a:r>
            <a:endParaRPr/>
          </a:p>
          <a:p>
            <a:pPr indent="-317500" lvl="0" marL="571500" marR="0" rtl="0" algn="l">
              <a:spcBef>
                <a:spcPts val="0"/>
              </a:spcBef>
              <a:spcAft>
                <a:spcPts val="0"/>
              </a:spcAft>
              <a:buClr>
                <a:schemeClr val="dk1"/>
              </a:buClr>
              <a:buSzPts val="4000"/>
              <a:buFont typeface="Arial"/>
              <a:buNone/>
            </a:pPr>
            <a:r>
              <a:t/>
            </a:r>
            <a:endParaRPr sz="4000">
              <a:solidFill>
                <a:schemeClr val="dk1"/>
              </a:solidFill>
              <a:latin typeface="Lato"/>
              <a:ea typeface="Lato"/>
              <a:cs typeface="Lato"/>
              <a:sym typeface="Lato"/>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Lato"/>
                <a:ea typeface="Lato"/>
                <a:cs typeface="Lato"/>
                <a:sym typeface="Lato"/>
              </a:rPr>
              <a:t>Before scraping check legality of scraping the website of interest</a:t>
            </a:r>
            <a:endParaRPr/>
          </a:p>
          <a:p>
            <a:pPr indent="-317500" lvl="0" marL="571500" marR="0" rtl="0" algn="l">
              <a:spcBef>
                <a:spcPts val="0"/>
              </a:spcBef>
              <a:spcAft>
                <a:spcPts val="0"/>
              </a:spcAft>
              <a:buClr>
                <a:schemeClr val="dk1"/>
              </a:buClr>
              <a:buSzPts val="4000"/>
              <a:buFont typeface="Arial"/>
              <a:buNone/>
            </a:pPr>
            <a:r>
              <a:t/>
            </a:r>
            <a:endParaRPr sz="4000">
              <a:solidFill>
                <a:schemeClr val="dk1"/>
              </a:solidFill>
              <a:latin typeface="Lato"/>
              <a:ea typeface="Lato"/>
              <a:cs typeface="Lato"/>
              <a:sym typeface="Lato"/>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Lato"/>
                <a:ea typeface="Lato"/>
                <a:cs typeface="Lato"/>
                <a:sym typeface="Lato"/>
              </a:rPr>
              <a:t>Don’t send too many requests or you can get banned</a:t>
            </a:r>
            <a:endParaRPr/>
          </a:p>
          <a:p>
            <a:pPr indent="-317500" lvl="0" marL="571500" marR="0" rtl="0" algn="l">
              <a:spcBef>
                <a:spcPts val="0"/>
              </a:spcBef>
              <a:spcAft>
                <a:spcPts val="0"/>
              </a:spcAft>
              <a:buClr>
                <a:schemeClr val="dk1"/>
              </a:buClr>
              <a:buSzPts val="4000"/>
              <a:buFont typeface="Arial"/>
              <a:buNone/>
            </a:pPr>
            <a:r>
              <a:t/>
            </a:r>
            <a:endParaRPr sz="4000">
              <a:solidFill>
                <a:schemeClr val="dk1"/>
              </a:solidFill>
              <a:latin typeface="Lato"/>
              <a:ea typeface="Lato"/>
              <a:cs typeface="Lato"/>
              <a:sym typeface="Lato"/>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Lato"/>
                <a:ea typeface="Lato"/>
                <a:cs typeface="Lato"/>
                <a:sym typeface="Lato"/>
              </a:rPr>
              <a:t>When using API stick to the requests limits </a:t>
            </a:r>
            <a:endParaRPr/>
          </a:p>
          <a:p>
            <a:pPr indent="-317500" lvl="0" marL="571500" marR="0" rtl="0" algn="l">
              <a:spcBef>
                <a:spcPts val="0"/>
              </a:spcBef>
              <a:spcAft>
                <a:spcPts val="0"/>
              </a:spcAft>
              <a:buClr>
                <a:schemeClr val="dk1"/>
              </a:buClr>
              <a:buSzPts val="4000"/>
              <a:buFont typeface="Arial"/>
              <a:buNone/>
            </a:pPr>
            <a:r>
              <a:t/>
            </a:r>
            <a:endParaRPr sz="4000">
              <a:solidFill>
                <a:schemeClr val="dk1"/>
              </a:solidFill>
              <a:latin typeface="Lato"/>
              <a:ea typeface="Lato"/>
              <a:cs typeface="Lato"/>
              <a:sym typeface="Lato"/>
            </a:endParaRPr>
          </a:p>
          <a:p>
            <a:pPr indent="-317500" lvl="0" marL="571500" marR="0" rtl="0" algn="l">
              <a:spcBef>
                <a:spcPts val="0"/>
              </a:spcBef>
              <a:spcAft>
                <a:spcPts val="0"/>
              </a:spcAft>
              <a:buClr>
                <a:schemeClr val="dk1"/>
              </a:buClr>
              <a:buSzPts val="4000"/>
              <a:buFont typeface="Arial"/>
              <a:buNone/>
            </a:pPr>
            <a:r>
              <a:t/>
            </a:r>
            <a:endParaRPr sz="4000">
              <a:solidFill>
                <a:schemeClr val="dk1"/>
              </a:solidFill>
              <a:latin typeface="Lato"/>
              <a:ea typeface="Lato"/>
              <a:cs typeface="Lato"/>
              <a:sym typeface="Lato"/>
            </a:endParaRPr>
          </a:p>
        </p:txBody>
      </p:sp>
      <p:sp>
        <p:nvSpPr>
          <p:cNvPr id="327" name="Google Shape;327;p18"/>
          <p:cNvSpPr/>
          <p:nvPr/>
        </p:nvSpPr>
        <p:spPr>
          <a:xfrm>
            <a:off x="1149369" y="10410785"/>
            <a:ext cx="21286381" cy="132343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Lato Light"/>
                <a:ea typeface="Lato Light"/>
                <a:cs typeface="Lato Light"/>
                <a:sym typeface="Lato Light"/>
              </a:rPr>
              <a:t>Check out this blog which talks about some of the legal issues:</a:t>
            </a:r>
            <a:endParaRPr/>
          </a:p>
          <a:p>
            <a:pPr indent="0" lvl="0" marL="0" marR="0" rtl="0" algn="l">
              <a:spcBef>
                <a:spcPts val="0"/>
              </a:spcBef>
              <a:spcAft>
                <a:spcPts val="0"/>
              </a:spcAft>
              <a:buNone/>
            </a:pPr>
            <a:r>
              <a:rPr lang="en-US" sz="4000">
                <a:solidFill>
                  <a:schemeClr val="lt1"/>
                </a:solidFill>
                <a:latin typeface="Lato Light"/>
                <a:ea typeface="Lato Light"/>
                <a:cs typeface="Lato Light"/>
                <a:sym typeface="Lato Light"/>
              </a:rPr>
              <a:t>https://benbernardblog.com/web-scraping-and-crawling-are-perfectly-legal-right/</a:t>
            </a:r>
            <a:endParaRPr/>
          </a:p>
        </p:txBody>
      </p:sp>
      <p:sp>
        <p:nvSpPr>
          <p:cNvPr id="328" name="Google Shape;328;p18"/>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BFBF"/>
        </a:solidFill>
      </p:bgPr>
    </p:bg>
    <p:spTree>
      <p:nvGrpSpPr>
        <p:cNvPr id="332" name="Shape 332"/>
        <p:cNvGrpSpPr/>
        <p:nvPr/>
      </p:nvGrpSpPr>
      <p:grpSpPr>
        <a:xfrm>
          <a:off x="0" y="0"/>
          <a:ext cx="0" cy="0"/>
          <a:chOff x="0" y="0"/>
          <a:chExt cx="0" cy="0"/>
        </a:xfrm>
      </p:grpSpPr>
      <p:pic>
        <p:nvPicPr>
          <p:cNvPr id="333" name="Google Shape;333;p19"/>
          <p:cNvPicPr preferRelativeResize="0"/>
          <p:nvPr/>
        </p:nvPicPr>
        <p:blipFill rotWithShape="1">
          <a:blip r:embed="rId3">
            <a:alphaModFix/>
          </a:blip>
          <a:srcRect b="0" l="0" r="0" t="0"/>
          <a:stretch/>
        </p:blipFill>
        <p:spPr>
          <a:xfrm>
            <a:off x="3326986" y="1990587"/>
            <a:ext cx="16772590" cy="11412000"/>
          </a:xfrm>
          <a:prstGeom prst="rect">
            <a:avLst/>
          </a:prstGeom>
          <a:noFill/>
          <a:ln>
            <a:noFill/>
          </a:ln>
        </p:spPr>
      </p:pic>
      <p:sp>
        <p:nvSpPr>
          <p:cNvPr id="334" name="Google Shape;334;p19"/>
          <p:cNvSpPr txBox="1"/>
          <p:nvPr/>
        </p:nvSpPr>
        <p:spPr>
          <a:xfrm>
            <a:off x="1567543" y="244929"/>
            <a:ext cx="2122714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F0000"/>
                </a:solidFill>
                <a:latin typeface="Lato Light"/>
                <a:ea typeface="Lato Light"/>
                <a:cs typeface="Lato Light"/>
                <a:sym typeface="Lato Light"/>
              </a:rPr>
              <a:t>Web scraping is tedious and hard BUT there is money to be made on Freelancing sites</a:t>
            </a:r>
            <a:endParaRPr/>
          </a:p>
        </p:txBody>
      </p:sp>
      <p:sp>
        <p:nvSpPr>
          <p:cNvPr id="335" name="Google Shape;335;p19"/>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2"/>
          <p:cNvGrpSpPr/>
          <p:nvPr/>
        </p:nvGrpSpPr>
        <p:grpSpPr>
          <a:xfrm>
            <a:off x="16809414" y="4816400"/>
            <a:ext cx="5525102" cy="6417578"/>
            <a:chOff x="14450350" y="5135085"/>
            <a:chExt cx="5525102" cy="6417578"/>
          </a:xfrm>
        </p:grpSpPr>
        <p:sp>
          <p:nvSpPr>
            <p:cNvPr id="77" name="Google Shape;77;p2"/>
            <p:cNvSpPr/>
            <p:nvPr/>
          </p:nvSpPr>
          <p:spPr>
            <a:xfrm>
              <a:off x="17246434" y="5135085"/>
              <a:ext cx="2729018" cy="4668737"/>
            </a:xfrm>
            <a:custGeom>
              <a:rect b="b" l="l" r="r" t="t"/>
              <a:pathLst>
                <a:path extrusionOk="0" h="3991" w="2331">
                  <a:moveTo>
                    <a:pt x="0" y="364"/>
                  </a:moveTo>
                  <a:lnTo>
                    <a:pt x="0" y="364"/>
                  </a:lnTo>
                  <a:cubicBezTo>
                    <a:pt x="0" y="3334"/>
                    <a:pt x="0" y="3334"/>
                    <a:pt x="0" y="3334"/>
                  </a:cubicBezTo>
                  <a:cubicBezTo>
                    <a:pt x="0" y="3334"/>
                    <a:pt x="64" y="3852"/>
                    <a:pt x="502" y="3866"/>
                  </a:cubicBezTo>
                  <a:cubicBezTo>
                    <a:pt x="502" y="3866"/>
                    <a:pt x="996" y="3990"/>
                    <a:pt x="1236" y="3620"/>
                  </a:cubicBezTo>
                  <a:cubicBezTo>
                    <a:pt x="1236" y="3620"/>
                    <a:pt x="1710" y="3601"/>
                    <a:pt x="1848" y="3077"/>
                  </a:cubicBezTo>
                  <a:cubicBezTo>
                    <a:pt x="1848" y="3077"/>
                    <a:pt x="2121" y="2928"/>
                    <a:pt x="2071" y="2448"/>
                  </a:cubicBezTo>
                  <a:cubicBezTo>
                    <a:pt x="2071" y="2448"/>
                    <a:pt x="2330" y="2112"/>
                    <a:pt x="2071" y="1809"/>
                  </a:cubicBezTo>
                  <a:cubicBezTo>
                    <a:pt x="2071" y="1809"/>
                    <a:pt x="2225" y="1472"/>
                    <a:pt x="1906" y="1222"/>
                  </a:cubicBezTo>
                  <a:cubicBezTo>
                    <a:pt x="1906" y="1222"/>
                    <a:pt x="1925" y="778"/>
                    <a:pt x="1492" y="640"/>
                  </a:cubicBezTo>
                  <a:cubicBezTo>
                    <a:pt x="1492" y="640"/>
                    <a:pt x="1429" y="326"/>
                    <a:pt x="872" y="295"/>
                  </a:cubicBezTo>
                  <a:cubicBezTo>
                    <a:pt x="872" y="295"/>
                    <a:pt x="783" y="0"/>
                    <a:pt x="433" y="11"/>
                  </a:cubicBezTo>
                  <a:cubicBezTo>
                    <a:pt x="81" y="25"/>
                    <a:pt x="39" y="287"/>
                    <a:pt x="0" y="364"/>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78" name="Google Shape;78;p2"/>
            <p:cNvSpPr/>
            <p:nvPr/>
          </p:nvSpPr>
          <p:spPr>
            <a:xfrm>
              <a:off x="14450350" y="5135085"/>
              <a:ext cx="2729018" cy="4668737"/>
            </a:xfrm>
            <a:custGeom>
              <a:rect b="b" l="l" r="r" t="t"/>
              <a:pathLst>
                <a:path extrusionOk="0" h="3991" w="2331">
                  <a:moveTo>
                    <a:pt x="2330" y="364"/>
                  </a:moveTo>
                  <a:lnTo>
                    <a:pt x="2330" y="364"/>
                  </a:lnTo>
                  <a:cubicBezTo>
                    <a:pt x="2330" y="3334"/>
                    <a:pt x="2330" y="3334"/>
                    <a:pt x="2330" y="3334"/>
                  </a:cubicBezTo>
                  <a:cubicBezTo>
                    <a:pt x="2330" y="3334"/>
                    <a:pt x="2266" y="3852"/>
                    <a:pt x="1828" y="3866"/>
                  </a:cubicBezTo>
                  <a:cubicBezTo>
                    <a:pt x="1828" y="3866"/>
                    <a:pt x="1334" y="3990"/>
                    <a:pt x="1094" y="3620"/>
                  </a:cubicBezTo>
                  <a:cubicBezTo>
                    <a:pt x="1094" y="3620"/>
                    <a:pt x="620" y="3601"/>
                    <a:pt x="482" y="3077"/>
                  </a:cubicBezTo>
                  <a:cubicBezTo>
                    <a:pt x="482" y="3077"/>
                    <a:pt x="209" y="2928"/>
                    <a:pt x="259" y="2448"/>
                  </a:cubicBezTo>
                  <a:cubicBezTo>
                    <a:pt x="259" y="2448"/>
                    <a:pt x="0" y="2112"/>
                    <a:pt x="259" y="1809"/>
                  </a:cubicBezTo>
                  <a:cubicBezTo>
                    <a:pt x="259" y="1809"/>
                    <a:pt x="105" y="1472"/>
                    <a:pt x="424" y="1222"/>
                  </a:cubicBezTo>
                  <a:cubicBezTo>
                    <a:pt x="424" y="1222"/>
                    <a:pt x="405" y="778"/>
                    <a:pt x="838" y="640"/>
                  </a:cubicBezTo>
                  <a:cubicBezTo>
                    <a:pt x="838" y="640"/>
                    <a:pt x="901" y="326"/>
                    <a:pt x="1458" y="295"/>
                  </a:cubicBezTo>
                  <a:cubicBezTo>
                    <a:pt x="1458" y="295"/>
                    <a:pt x="1547" y="0"/>
                    <a:pt x="1897" y="11"/>
                  </a:cubicBezTo>
                  <a:cubicBezTo>
                    <a:pt x="2247" y="25"/>
                    <a:pt x="2291" y="287"/>
                    <a:pt x="2330" y="364"/>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79" name="Google Shape;79;p2"/>
            <p:cNvSpPr/>
            <p:nvPr/>
          </p:nvSpPr>
          <p:spPr>
            <a:xfrm>
              <a:off x="16183715" y="9845092"/>
              <a:ext cx="2058370" cy="299212"/>
            </a:xfrm>
            <a:custGeom>
              <a:rect b="b" l="l" r="r" t="t"/>
              <a:pathLst>
                <a:path extrusionOk="0" h="255" w="1761">
                  <a:moveTo>
                    <a:pt x="1646" y="0"/>
                  </a:moveTo>
                  <a:lnTo>
                    <a:pt x="1646" y="0"/>
                  </a:lnTo>
                  <a:cubicBezTo>
                    <a:pt x="114" y="0"/>
                    <a:pt x="114" y="0"/>
                    <a:pt x="114" y="0"/>
                  </a:cubicBezTo>
                  <a:cubicBezTo>
                    <a:pt x="50" y="0"/>
                    <a:pt x="0" y="42"/>
                    <a:pt x="0" y="94"/>
                  </a:cubicBezTo>
                  <a:cubicBezTo>
                    <a:pt x="0" y="158"/>
                    <a:pt x="0" y="158"/>
                    <a:pt x="0" y="158"/>
                  </a:cubicBezTo>
                  <a:cubicBezTo>
                    <a:pt x="0" y="210"/>
                    <a:pt x="50" y="254"/>
                    <a:pt x="114" y="254"/>
                  </a:cubicBezTo>
                  <a:cubicBezTo>
                    <a:pt x="1646" y="254"/>
                    <a:pt x="1646" y="254"/>
                    <a:pt x="1646" y="254"/>
                  </a:cubicBezTo>
                  <a:cubicBezTo>
                    <a:pt x="1710" y="254"/>
                    <a:pt x="1760" y="210"/>
                    <a:pt x="1760" y="158"/>
                  </a:cubicBezTo>
                  <a:cubicBezTo>
                    <a:pt x="1760" y="94"/>
                    <a:pt x="1760" y="94"/>
                    <a:pt x="1760" y="94"/>
                  </a:cubicBezTo>
                  <a:cubicBezTo>
                    <a:pt x="1760" y="42"/>
                    <a:pt x="1710" y="0"/>
                    <a:pt x="1646"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80" name="Google Shape;80;p2"/>
            <p:cNvSpPr/>
            <p:nvPr/>
          </p:nvSpPr>
          <p:spPr>
            <a:xfrm>
              <a:off x="16183715" y="10293912"/>
              <a:ext cx="2058370" cy="299212"/>
            </a:xfrm>
            <a:custGeom>
              <a:rect b="b" l="l" r="r" t="t"/>
              <a:pathLst>
                <a:path extrusionOk="0" h="255" w="1761">
                  <a:moveTo>
                    <a:pt x="1646" y="0"/>
                  </a:moveTo>
                  <a:lnTo>
                    <a:pt x="1646" y="0"/>
                  </a:lnTo>
                  <a:cubicBezTo>
                    <a:pt x="114" y="0"/>
                    <a:pt x="114" y="0"/>
                    <a:pt x="114" y="0"/>
                  </a:cubicBezTo>
                  <a:cubicBezTo>
                    <a:pt x="50" y="0"/>
                    <a:pt x="0" y="41"/>
                    <a:pt x="0" y="94"/>
                  </a:cubicBezTo>
                  <a:cubicBezTo>
                    <a:pt x="0" y="157"/>
                    <a:pt x="0" y="157"/>
                    <a:pt x="0" y="157"/>
                  </a:cubicBezTo>
                  <a:cubicBezTo>
                    <a:pt x="0" y="209"/>
                    <a:pt x="50" y="254"/>
                    <a:pt x="114" y="254"/>
                  </a:cubicBezTo>
                  <a:cubicBezTo>
                    <a:pt x="1646" y="254"/>
                    <a:pt x="1646" y="254"/>
                    <a:pt x="1646" y="254"/>
                  </a:cubicBezTo>
                  <a:cubicBezTo>
                    <a:pt x="1710" y="254"/>
                    <a:pt x="1760" y="209"/>
                    <a:pt x="1760" y="157"/>
                  </a:cubicBezTo>
                  <a:cubicBezTo>
                    <a:pt x="1760" y="94"/>
                    <a:pt x="1760" y="94"/>
                    <a:pt x="1760" y="94"/>
                  </a:cubicBezTo>
                  <a:cubicBezTo>
                    <a:pt x="1760" y="41"/>
                    <a:pt x="1710" y="0"/>
                    <a:pt x="1646"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81" name="Google Shape;81;p2"/>
            <p:cNvSpPr/>
            <p:nvPr/>
          </p:nvSpPr>
          <p:spPr>
            <a:xfrm>
              <a:off x="16183715" y="10737570"/>
              <a:ext cx="2058370" cy="294051"/>
            </a:xfrm>
            <a:custGeom>
              <a:rect b="b" l="l" r="r" t="t"/>
              <a:pathLst>
                <a:path extrusionOk="0" h="252" w="1761">
                  <a:moveTo>
                    <a:pt x="1646" y="0"/>
                  </a:moveTo>
                  <a:lnTo>
                    <a:pt x="1646" y="0"/>
                  </a:lnTo>
                  <a:cubicBezTo>
                    <a:pt x="114" y="0"/>
                    <a:pt x="114" y="0"/>
                    <a:pt x="114" y="0"/>
                  </a:cubicBezTo>
                  <a:cubicBezTo>
                    <a:pt x="50" y="0"/>
                    <a:pt x="0" y="42"/>
                    <a:pt x="0" y="94"/>
                  </a:cubicBezTo>
                  <a:cubicBezTo>
                    <a:pt x="0" y="158"/>
                    <a:pt x="0" y="158"/>
                    <a:pt x="0" y="158"/>
                  </a:cubicBezTo>
                  <a:cubicBezTo>
                    <a:pt x="0" y="210"/>
                    <a:pt x="50" y="251"/>
                    <a:pt x="114" y="251"/>
                  </a:cubicBezTo>
                  <a:cubicBezTo>
                    <a:pt x="1646" y="251"/>
                    <a:pt x="1646" y="251"/>
                    <a:pt x="1646" y="251"/>
                  </a:cubicBezTo>
                  <a:cubicBezTo>
                    <a:pt x="1710" y="251"/>
                    <a:pt x="1760" y="210"/>
                    <a:pt x="1760" y="158"/>
                  </a:cubicBezTo>
                  <a:cubicBezTo>
                    <a:pt x="1760" y="94"/>
                    <a:pt x="1760" y="94"/>
                    <a:pt x="1760" y="94"/>
                  </a:cubicBezTo>
                  <a:cubicBezTo>
                    <a:pt x="1760" y="42"/>
                    <a:pt x="1710" y="0"/>
                    <a:pt x="1646"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82" name="Google Shape;82;p2"/>
            <p:cNvSpPr/>
            <p:nvPr/>
          </p:nvSpPr>
          <p:spPr>
            <a:xfrm>
              <a:off x="16539672" y="11181227"/>
              <a:ext cx="1341296" cy="371436"/>
            </a:xfrm>
            <a:custGeom>
              <a:rect b="b" l="l" r="r" t="t"/>
              <a:pathLst>
                <a:path extrusionOk="0" h="318" w="1147">
                  <a:moveTo>
                    <a:pt x="0" y="0"/>
                  </a:moveTo>
                  <a:lnTo>
                    <a:pt x="0" y="0"/>
                  </a:lnTo>
                  <a:cubicBezTo>
                    <a:pt x="1146" y="0"/>
                    <a:pt x="1146" y="0"/>
                    <a:pt x="1146" y="0"/>
                  </a:cubicBezTo>
                  <a:cubicBezTo>
                    <a:pt x="1146" y="191"/>
                    <a:pt x="841" y="317"/>
                    <a:pt x="573" y="317"/>
                  </a:cubicBezTo>
                  <a:cubicBezTo>
                    <a:pt x="305" y="317"/>
                    <a:pt x="0" y="191"/>
                    <a:pt x="0"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sp>
        <p:nvSpPr>
          <p:cNvPr id="83" name="Google Shape;83;p2"/>
          <p:cNvSpPr/>
          <p:nvPr/>
        </p:nvSpPr>
        <p:spPr>
          <a:xfrm>
            <a:off x="19399145" y="3103668"/>
            <a:ext cx="340482" cy="1511535"/>
          </a:xfrm>
          <a:custGeom>
            <a:rect b="b" l="l" r="r" t="t"/>
            <a:pathLst>
              <a:path extrusionOk="0" h="1294" w="293">
                <a:moveTo>
                  <a:pt x="292" y="1150"/>
                </a:moveTo>
                <a:lnTo>
                  <a:pt x="292" y="1150"/>
                </a:lnTo>
                <a:cubicBezTo>
                  <a:pt x="292" y="1230"/>
                  <a:pt x="226" y="1293"/>
                  <a:pt x="146" y="1293"/>
                </a:cubicBezTo>
                <a:cubicBezTo>
                  <a:pt x="66" y="1293"/>
                  <a:pt x="0" y="1230"/>
                  <a:pt x="0" y="1150"/>
                </a:cubicBezTo>
                <a:cubicBezTo>
                  <a:pt x="0" y="146"/>
                  <a:pt x="0" y="146"/>
                  <a:pt x="0" y="146"/>
                </a:cubicBezTo>
                <a:cubicBezTo>
                  <a:pt x="0" y="64"/>
                  <a:pt x="66" y="0"/>
                  <a:pt x="146" y="0"/>
                </a:cubicBezTo>
                <a:cubicBezTo>
                  <a:pt x="226" y="0"/>
                  <a:pt x="292" y="64"/>
                  <a:pt x="292" y="146"/>
                </a:cubicBezTo>
                <a:lnTo>
                  <a:pt x="292" y="1150"/>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84" name="Google Shape;84;p2"/>
          <p:cNvSpPr/>
          <p:nvPr/>
        </p:nvSpPr>
        <p:spPr>
          <a:xfrm>
            <a:off x="22386105" y="7173981"/>
            <a:ext cx="1516694" cy="340482"/>
          </a:xfrm>
          <a:custGeom>
            <a:rect b="b" l="l" r="r" t="t"/>
            <a:pathLst>
              <a:path extrusionOk="0" h="291" w="1295">
                <a:moveTo>
                  <a:pt x="144" y="290"/>
                </a:moveTo>
                <a:lnTo>
                  <a:pt x="144" y="290"/>
                </a:lnTo>
                <a:cubicBezTo>
                  <a:pt x="63" y="290"/>
                  <a:pt x="0" y="227"/>
                  <a:pt x="0" y="147"/>
                </a:cubicBezTo>
                <a:cubicBezTo>
                  <a:pt x="0" y="67"/>
                  <a:pt x="63" y="0"/>
                  <a:pt x="144" y="0"/>
                </a:cubicBezTo>
                <a:cubicBezTo>
                  <a:pt x="1147" y="0"/>
                  <a:pt x="1147" y="0"/>
                  <a:pt x="1147" y="0"/>
                </a:cubicBezTo>
                <a:cubicBezTo>
                  <a:pt x="1227" y="0"/>
                  <a:pt x="1294" y="67"/>
                  <a:pt x="1294" y="147"/>
                </a:cubicBezTo>
                <a:cubicBezTo>
                  <a:pt x="1294" y="227"/>
                  <a:pt x="1227" y="290"/>
                  <a:pt x="1147" y="290"/>
                </a:cubicBezTo>
                <a:lnTo>
                  <a:pt x="144" y="29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85" name="Google Shape;85;p2"/>
          <p:cNvSpPr/>
          <p:nvPr/>
        </p:nvSpPr>
        <p:spPr>
          <a:xfrm>
            <a:off x="15225651" y="7173981"/>
            <a:ext cx="1511538" cy="340482"/>
          </a:xfrm>
          <a:custGeom>
            <a:rect b="b" l="l" r="r" t="t"/>
            <a:pathLst>
              <a:path extrusionOk="0" h="291" w="1294">
                <a:moveTo>
                  <a:pt x="143" y="290"/>
                </a:moveTo>
                <a:lnTo>
                  <a:pt x="143" y="290"/>
                </a:lnTo>
                <a:cubicBezTo>
                  <a:pt x="63" y="290"/>
                  <a:pt x="0" y="227"/>
                  <a:pt x="0" y="147"/>
                </a:cubicBezTo>
                <a:cubicBezTo>
                  <a:pt x="0" y="67"/>
                  <a:pt x="63" y="0"/>
                  <a:pt x="143" y="0"/>
                </a:cubicBezTo>
                <a:cubicBezTo>
                  <a:pt x="1150" y="0"/>
                  <a:pt x="1150" y="0"/>
                  <a:pt x="1150" y="0"/>
                </a:cubicBezTo>
                <a:cubicBezTo>
                  <a:pt x="1230" y="0"/>
                  <a:pt x="1293" y="67"/>
                  <a:pt x="1293" y="147"/>
                </a:cubicBezTo>
                <a:cubicBezTo>
                  <a:pt x="1293" y="227"/>
                  <a:pt x="1230" y="290"/>
                  <a:pt x="1150" y="290"/>
                </a:cubicBezTo>
                <a:lnTo>
                  <a:pt x="143" y="29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86" name="Google Shape;86;p2"/>
          <p:cNvSpPr/>
          <p:nvPr/>
        </p:nvSpPr>
        <p:spPr>
          <a:xfrm>
            <a:off x="21349182" y="4016780"/>
            <a:ext cx="1207166" cy="1207166"/>
          </a:xfrm>
          <a:custGeom>
            <a:rect b="b" l="l" r="r" t="t"/>
            <a:pathLst>
              <a:path extrusionOk="0" h="1030" w="1030">
                <a:moveTo>
                  <a:pt x="262" y="971"/>
                </a:moveTo>
                <a:lnTo>
                  <a:pt x="262" y="971"/>
                </a:lnTo>
                <a:cubicBezTo>
                  <a:pt x="207" y="1029"/>
                  <a:pt x="113" y="1029"/>
                  <a:pt x="58" y="971"/>
                </a:cubicBezTo>
                <a:cubicBezTo>
                  <a:pt x="0" y="916"/>
                  <a:pt x="0" y="822"/>
                  <a:pt x="58" y="767"/>
                </a:cubicBezTo>
                <a:cubicBezTo>
                  <a:pt x="767" y="55"/>
                  <a:pt x="767" y="55"/>
                  <a:pt x="767" y="55"/>
                </a:cubicBezTo>
                <a:cubicBezTo>
                  <a:pt x="825" y="0"/>
                  <a:pt x="916" y="0"/>
                  <a:pt x="974" y="55"/>
                </a:cubicBezTo>
                <a:cubicBezTo>
                  <a:pt x="1029" y="113"/>
                  <a:pt x="1029" y="204"/>
                  <a:pt x="974" y="262"/>
                </a:cubicBezTo>
                <a:lnTo>
                  <a:pt x="262" y="971"/>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87" name="Google Shape;87;p2"/>
          <p:cNvSpPr/>
          <p:nvPr/>
        </p:nvSpPr>
        <p:spPr>
          <a:xfrm>
            <a:off x="16587584" y="4016780"/>
            <a:ext cx="1207166" cy="1207166"/>
          </a:xfrm>
          <a:custGeom>
            <a:rect b="b" l="l" r="r" t="t"/>
            <a:pathLst>
              <a:path extrusionOk="0" h="1030" w="1033">
                <a:moveTo>
                  <a:pt x="770" y="971"/>
                </a:moveTo>
                <a:lnTo>
                  <a:pt x="770" y="971"/>
                </a:lnTo>
                <a:cubicBezTo>
                  <a:pt x="825" y="1029"/>
                  <a:pt x="916" y="1029"/>
                  <a:pt x="974" y="971"/>
                </a:cubicBezTo>
                <a:cubicBezTo>
                  <a:pt x="1032" y="916"/>
                  <a:pt x="1032" y="822"/>
                  <a:pt x="974" y="767"/>
                </a:cubicBezTo>
                <a:cubicBezTo>
                  <a:pt x="265" y="55"/>
                  <a:pt x="265" y="55"/>
                  <a:pt x="265" y="55"/>
                </a:cubicBezTo>
                <a:cubicBezTo>
                  <a:pt x="207" y="0"/>
                  <a:pt x="116" y="0"/>
                  <a:pt x="58" y="55"/>
                </a:cubicBezTo>
                <a:cubicBezTo>
                  <a:pt x="0" y="113"/>
                  <a:pt x="0" y="204"/>
                  <a:pt x="58" y="262"/>
                </a:cubicBezTo>
                <a:lnTo>
                  <a:pt x="770" y="971"/>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nvGrpSpPr>
          <p:cNvPr id="88" name="Google Shape;88;p2"/>
          <p:cNvGrpSpPr/>
          <p:nvPr/>
        </p:nvGrpSpPr>
        <p:grpSpPr>
          <a:xfrm>
            <a:off x="16871318" y="4744175"/>
            <a:ext cx="5401290" cy="4519133"/>
            <a:chOff x="14512254" y="5062860"/>
            <a:chExt cx="5401290" cy="4519133"/>
          </a:xfrm>
        </p:grpSpPr>
        <p:sp>
          <p:nvSpPr>
            <p:cNvPr id="89" name="Google Shape;89;p2"/>
            <p:cNvSpPr/>
            <p:nvPr/>
          </p:nvSpPr>
          <p:spPr>
            <a:xfrm>
              <a:off x="17375403" y="5062860"/>
              <a:ext cx="1975832" cy="2321472"/>
            </a:xfrm>
            <a:custGeom>
              <a:rect b="b" l="l" r="r" t="t"/>
              <a:pathLst>
                <a:path extrusionOk="0" h="1984" w="1688">
                  <a:moveTo>
                    <a:pt x="0" y="419"/>
                  </a:moveTo>
                  <a:lnTo>
                    <a:pt x="0" y="419"/>
                  </a:lnTo>
                  <a:cubicBezTo>
                    <a:pt x="0" y="419"/>
                    <a:pt x="207" y="0"/>
                    <a:pt x="604" y="265"/>
                  </a:cubicBezTo>
                  <a:cubicBezTo>
                    <a:pt x="604" y="265"/>
                    <a:pt x="868" y="549"/>
                    <a:pt x="604" y="803"/>
                  </a:cubicBezTo>
                  <a:cubicBezTo>
                    <a:pt x="604" y="803"/>
                    <a:pt x="557" y="869"/>
                    <a:pt x="361" y="902"/>
                  </a:cubicBezTo>
                  <a:cubicBezTo>
                    <a:pt x="361" y="902"/>
                    <a:pt x="372" y="737"/>
                    <a:pt x="284" y="775"/>
                  </a:cubicBezTo>
                  <a:cubicBezTo>
                    <a:pt x="284" y="775"/>
                    <a:pt x="251" y="786"/>
                    <a:pt x="270" y="830"/>
                  </a:cubicBezTo>
                  <a:cubicBezTo>
                    <a:pt x="270" y="830"/>
                    <a:pt x="334" y="924"/>
                    <a:pt x="259" y="1062"/>
                  </a:cubicBezTo>
                  <a:cubicBezTo>
                    <a:pt x="259" y="1062"/>
                    <a:pt x="240" y="1156"/>
                    <a:pt x="314" y="1106"/>
                  </a:cubicBezTo>
                  <a:cubicBezTo>
                    <a:pt x="314" y="1106"/>
                    <a:pt x="370" y="1026"/>
                    <a:pt x="361" y="1007"/>
                  </a:cubicBezTo>
                  <a:cubicBezTo>
                    <a:pt x="361" y="1007"/>
                    <a:pt x="540" y="993"/>
                    <a:pt x="678" y="874"/>
                  </a:cubicBezTo>
                  <a:cubicBezTo>
                    <a:pt x="678" y="874"/>
                    <a:pt x="841" y="767"/>
                    <a:pt x="821" y="466"/>
                  </a:cubicBezTo>
                  <a:cubicBezTo>
                    <a:pt x="821" y="466"/>
                    <a:pt x="1155" y="425"/>
                    <a:pt x="1318" y="781"/>
                  </a:cubicBezTo>
                  <a:cubicBezTo>
                    <a:pt x="1318" y="781"/>
                    <a:pt x="1687" y="850"/>
                    <a:pt x="1673" y="1269"/>
                  </a:cubicBezTo>
                  <a:cubicBezTo>
                    <a:pt x="1673" y="1269"/>
                    <a:pt x="1657" y="1732"/>
                    <a:pt x="1254" y="1820"/>
                  </a:cubicBezTo>
                  <a:cubicBezTo>
                    <a:pt x="1254" y="1820"/>
                    <a:pt x="1106" y="1840"/>
                    <a:pt x="1009" y="1820"/>
                  </a:cubicBezTo>
                  <a:cubicBezTo>
                    <a:pt x="1009" y="1820"/>
                    <a:pt x="1048" y="1627"/>
                    <a:pt x="1042" y="1558"/>
                  </a:cubicBezTo>
                  <a:cubicBezTo>
                    <a:pt x="1042" y="1558"/>
                    <a:pt x="1142" y="1470"/>
                    <a:pt x="1142" y="1445"/>
                  </a:cubicBezTo>
                  <a:cubicBezTo>
                    <a:pt x="1142" y="1445"/>
                    <a:pt x="1136" y="1387"/>
                    <a:pt x="1067" y="1426"/>
                  </a:cubicBezTo>
                  <a:cubicBezTo>
                    <a:pt x="1067" y="1426"/>
                    <a:pt x="1050" y="1525"/>
                    <a:pt x="835" y="1470"/>
                  </a:cubicBezTo>
                  <a:cubicBezTo>
                    <a:pt x="835" y="1470"/>
                    <a:pt x="739" y="1470"/>
                    <a:pt x="835" y="1533"/>
                  </a:cubicBezTo>
                  <a:cubicBezTo>
                    <a:pt x="835" y="1533"/>
                    <a:pt x="890" y="1553"/>
                    <a:pt x="924" y="1553"/>
                  </a:cubicBezTo>
                  <a:cubicBezTo>
                    <a:pt x="924" y="1553"/>
                    <a:pt x="1017" y="1972"/>
                    <a:pt x="604" y="1983"/>
                  </a:cubicBezTo>
                  <a:cubicBezTo>
                    <a:pt x="604" y="1983"/>
                    <a:pt x="146" y="1820"/>
                    <a:pt x="0" y="1214"/>
                  </a:cubicBezTo>
                  <a:lnTo>
                    <a:pt x="0" y="419"/>
                  </a:ln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90" name="Google Shape;90;p2"/>
            <p:cNvSpPr/>
            <p:nvPr/>
          </p:nvSpPr>
          <p:spPr>
            <a:xfrm>
              <a:off x="17375401" y="6718842"/>
              <a:ext cx="2538143" cy="2863151"/>
            </a:xfrm>
            <a:custGeom>
              <a:rect b="b" l="l" r="r" t="t"/>
              <a:pathLst>
                <a:path extrusionOk="0" h="2449" w="2171">
                  <a:moveTo>
                    <a:pt x="1197" y="1114"/>
                  </a:moveTo>
                  <a:lnTo>
                    <a:pt x="1197" y="1114"/>
                  </a:lnTo>
                  <a:cubicBezTo>
                    <a:pt x="1197" y="1114"/>
                    <a:pt x="1462" y="1309"/>
                    <a:pt x="1756" y="1139"/>
                  </a:cubicBezTo>
                  <a:cubicBezTo>
                    <a:pt x="1756" y="1139"/>
                    <a:pt x="2170" y="970"/>
                    <a:pt x="1850" y="488"/>
                  </a:cubicBezTo>
                  <a:cubicBezTo>
                    <a:pt x="1850" y="488"/>
                    <a:pt x="1994" y="174"/>
                    <a:pt x="1776" y="0"/>
                  </a:cubicBezTo>
                  <a:cubicBezTo>
                    <a:pt x="1776" y="0"/>
                    <a:pt x="1619" y="626"/>
                    <a:pt x="954" y="513"/>
                  </a:cubicBezTo>
                  <a:cubicBezTo>
                    <a:pt x="954" y="513"/>
                    <a:pt x="866" y="612"/>
                    <a:pt x="786" y="645"/>
                  </a:cubicBezTo>
                  <a:cubicBezTo>
                    <a:pt x="984" y="661"/>
                    <a:pt x="984" y="661"/>
                    <a:pt x="984" y="661"/>
                  </a:cubicBezTo>
                  <a:cubicBezTo>
                    <a:pt x="984" y="661"/>
                    <a:pt x="1092" y="750"/>
                    <a:pt x="954" y="789"/>
                  </a:cubicBezTo>
                  <a:cubicBezTo>
                    <a:pt x="954" y="789"/>
                    <a:pt x="347" y="775"/>
                    <a:pt x="0" y="168"/>
                  </a:cubicBezTo>
                  <a:cubicBezTo>
                    <a:pt x="0" y="1980"/>
                    <a:pt x="0" y="1980"/>
                    <a:pt x="0" y="1980"/>
                  </a:cubicBezTo>
                  <a:cubicBezTo>
                    <a:pt x="0" y="1980"/>
                    <a:pt x="102" y="2448"/>
                    <a:pt x="540" y="2443"/>
                  </a:cubicBezTo>
                  <a:cubicBezTo>
                    <a:pt x="540" y="2443"/>
                    <a:pt x="1067" y="2437"/>
                    <a:pt x="1147" y="1980"/>
                  </a:cubicBezTo>
                  <a:cubicBezTo>
                    <a:pt x="1147" y="1980"/>
                    <a:pt x="1230" y="1641"/>
                    <a:pt x="973" y="1453"/>
                  </a:cubicBezTo>
                  <a:cubicBezTo>
                    <a:pt x="973" y="1453"/>
                    <a:pt x="979" y="1320"/>
                    <a:pt x="1078" y="1384"/>
                  </a:cubicBezTo>
                  <a:cubicBezTo>
                    <a:pt x="1078" y="1384"/>
                    <a:pt x="1398" y="1679"/>
                    <a:pt x="1211" y="2142"/>
                  </a:cubicBezTo>
                  <a:cubicBezTo>
                    <a:pt x="1211" y="2142"/>
                    <a:pt x="1505" y="2137"/>
                    <a:pt x="1673" y="1665"/>
                  </a:cubicBezTo>
                  <a:cubicBezTo>
                    <a:pt x="1673" y="1665"/>
                    <a:pt x="1913" y="1478"/>
                    <a:pt x="1889" y="1197"/>
                  </a:cubicBezTo>
                  <a:cubicBezTo>
                    <a:pt x="1889" y="1197"/>
                    <a:pt x="1630" y="1345"/>
                    <a:pt x="1417" y="1304"/>
                  </a:cubicBezTo>
                  <a:cubicBezTo>
                    <a:pt x="1417" y="1304"/>
                    <a:pt x="1216" y="1257"/>
                    <a:pt x="1175" y="1197"/>
                  </a:cubicBezTo>
                  <a:cubicBezTo>
                    <a:pt x="1175" y="1197"/>
                    <a:pt x="910" y="1464"/>
                    <a:pt x="546" y="1266"/>
                  </a:cubicBezTo>
                  <a:cubicBezTo>
                    <a:pt x="546" y="1266"/>
                    <a:pt x="471" y="1359"/>
                    <a:pt x="408" y="1304"/>
                  </a:cubicBezTo>
                  <a:cubicBezTo>
                    <a:pt x="408" y="1304"/>
                    <a:pt x="452" y="1271"/>
                    <a:pt x="540" y="1188"/>
                  </a:cubicBezTo>
                  <a:cubicBezTo>
                    <a:pt x="535" y="1040"/>
                    <a:pt x="535" y="1040"/>
                    <a:pt x="535" y="1040"/>
                  </a:cubicBezTo>
                  <a:cubicBezTo>
                    <a:pt x="535" y="1040"/>
                    <a:pt x="609" y="982"/>
                    <a:pt x="604" y="1067"/>
                  </a:cubicBezTo>
                  <a:cubicBezTo>
                    <a:pt x="609" y="1183"/>
                    <a:pt x="609" y="1183"/>
                    <a:pt x="609" y="1183"/>
                  </a:cubicBezTo>
                  <a:cubicBezTo>
                    <a:pt x="609" y="1183"/>
                    <a:pt x="910" y="1351"/>
                    <a:pt x="1142" y="1067"/>
                  </a:cubicBezTo>
                  <a:cubicBezTo>
                    <a:pt x="1197" y="1114"/>
                    <a:pt x="1197" y="1114"/>
                    <a:pt x="1197" y="1114"/>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91" name="Google Shape;91;p2"/>
            <p:cNvSpPr/>
            <p:nvPr/>
          </p:nvSpPr>
          <p:spPr>
            <a:xfrm>
              <a:off x="15074566" y="5062860"/>
              <a:ext cx="1975832" cy="2321472"/>
            </a:xfrm>
            <a:custGeom>
              <a:rect b="b" l="l" r="r" t="t"/>
              <a:pathLst>
                <a:path extrusionOk="0" h="1984" w="1688">
                  <a:moveTo>
                    <a:pt x="1687" y="419"/>
                  </a:moveTo>
                  <a:lnTo>
                    <a:pt x="1687" y="419"/>
                  </a:lnTo>
                  <a:cubicBezTo>
                    <a:pt x="1687" y="419"/>
                    <a:pt x="1478" y="0"/>
                    <a:pt x="1083" y="265"/>
                  </a:cubicBezTo>
                  <a:cubicBezTo>
                    <a:pt x="1083" y="265"/>
                    <a:pt x="819" y="549"/>
                    <a:pt x="1083" y="803"/>
                  </a:cubicBezTo>
                  <a:cubicBezTo>
                    <a:pt x="1083" y="803"/>
                    <a:pt x="1130" y="869"/>
                    <a:pt x="1326" y="902"/>
                  </a:cubicBezTo>
                  <a:cubicBezTo>
                    <a:pt x="1326" y="902"/>
                    <a:pt x="1315" y="737"/>
                    <a:pt x="1403" y="775"/>
                  </a:cubicBezTo>
                  <a:cubicBezTo>
                    <a:pt x="1403" y="775"/>
                    <a:pt x="1434" y="786"/>
                    <a:pt x="1417" y="830"/>
                  </a:cubicBezTo>
                  <a:cubicBezTo>
                    <a:pt x="1417" y="830"/>
                    <a:pt x="1353" y="924"/>
                    <a:pt x="1428" y="1062"/>
                  </a:cubicBezTo>
                  <a:cubicBezTo>
                    <a:pt x="1428" y="1062"/>
                    <a:pt x="1447" y="1156"/>
                    <a:pt x="1373" y="1106"/>
                  </a:cubicBezTo>
                  <a:cubicBezTo>
                    <a:pt x="1373" y="1106"/>
                    <a:pt x="1318" y="1026"/>
                    <a:pt x="1326" y="1007"/>
                  </a:cubicBezTo>
                  <a:cubicBezTo>
                    <a:pt x="1326" y="1007"/>
                    <a:pt x="1147" y="993"/>
                    <a:pt x="1009" y="874"/>
                  </a:cubicBezTo>
                  <a:cubicBezTo>
                    <a:pt x="1009" y="874"/>
                    <a:pt x="846" y="767"/>
                    <a:pt x="866" y="466"/>
                  </a:cubicBezTo>
                  <a:cubicBezTo>
                    <a:pt x="866" y="466"/>
                    <a:pt x="532" y="425"/>
                    <a:pt x="369" y="781"/>
                  </a:cubicBezTo>
                  <a:cubicBezTo>
                    <a:pt x="369" y="781"/>
                    <a:pt x="0" y="850"/>
                    <a:pt x="10" y="1269"/>
                  </a:cubicBezTo>
                  <a:cubicBezTo>
                    <a:pt x="10" y="1269"/>
                    <a:pt x="30" y="1732"/>
                    <a:pt x="433" y="1820"/>
                  </a:cubicBezTo>
                  <a:cubicBezTo>
                    <a:pt x="433" y="1820"/>
                    <a:pt x="582" y="1840"/>
                    <a:pt x="675" y="1820"/>
                  </a:cubicBezTo>
                  <a:cubicBezTo>
                    <a:pt x="675" y="1820"/>
                    <a:pt x="639" y="1627"/>
                    <a:pt x="645" y="1558"/>
                  </a:cubicBezTo>
                  <a:cubicBezTo>
                    <a:pt x="645" y="1558"/>
                    <a:pt x="546" y="1470"/>
                    <a:pt x="546" y="1445"/>
                  </a:cubicBezTo>
                  <a:cubicBezTo>
                    <a:pt x="546" y="1445"/>
                    <a:pt x="551" y="1387"/>
                    <a:pt x="620" y="1426"/>
                  </a:cubicBezTo>
                  <a:cubicBezTo>
                    <a:pt x="620" y="1426"/>
                    <a:pt x="634" y="1525"/>
                    <a:pt x="849" y="1470"/>
                  </a:cubicBezTo>
                  <a:cubicBezTo>
                    <a:pt x="849" y="1470"/>
                    <a:pt x="948" y="1470"/>
                    <a:pt x="849" y="1533"/>
                  </a:cubicBezTo>
                  <a:cubicBezTo>
                    <a:pt x="849" y="1533"/>
                    <a:pt x="797" y="1553"/>
                    <a:pt x="763" y="1553"/>
                  </a:cubicBezTo>
                  <a:cubicBezTo>
                    <a:pt x="763" y="1553"/>
                    <a:pt x="670" y="1972"/>
                    <a:pt x="1083" y="1983"/>
                  </a:cubicBezTo>
                  <a:cubicBezTo>
                    <a:pt x="1083" y="1983"/>
                    <a:pt x="1541" y="1820"/>
                    <a:pt x="1687" y="1214"/>
                  </a:cubicBezTo>
                  <a:lnTo>
                    <a:pt x="1687" y="419"/>
                  </a:ln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92" name="Google Shape;92;p2"/>
            <p:cNvSpPr/>
            <p:nvPr/>
          </p:nvSpPr>
          <p:spPr>
            <a:xfrm>
              <a:off x="14512254" y="6718842"/>
              <a:ext cx="2538143" cy="2863151"/>
            </a:xfrm>
            <a:custGeom>
              <a:rect b="b" l="l" r="r" t="t"/>
              <a:pathLst>
                <a:path extrusionOk="0" h="2449" w="2171">
                  <a:moveTo>
                    <a:pt x="973" y="1114"/>
                  </a:moveTo>
                  <a:lnTo>
                    <a:pt x="973" y="1114"/>
                  </a:lnTo>
                  <a:cubicBezTo>
                    <a:pt x="973" y="1114"/>
                    <a:pt x="709" y="1309"/>
                    <a:pt x="414" y="1139"/>
                  </a:cubicBezTo>
                  <a:cubicBezTo>
                    <a:pt x="414" y="1139"/>
                    <a:pt x="0" y="970"/>
                    <a:pt x="320" y="488"/>
                  </a:cubicBezTo>
                  <a:cubicBezTo>
                    <a:pt x="320" y="488"/>
                    <a:pt x="177" y="174"/>
                    <a:pt x="394" y="0"/>
                  </a:cubicBezTo>
                  <a:cubicBezTo>
                    <a:pt x="394" y="0"/>
                    <a:pt x="551" y="626"/>
                    <a:pt x="1216" y="513"/>
                  </a:cubicBezTo>
                  <a:cubicBezTo>
                    <a:pt x="1216" y="513"/>
                    <a:pt x="1304" y="612"/>
                    <a:pt x="1384" y="645"/>
                  </a:cubicBezTo>
                  <a:cubicBezTo>
                    <a:pt x="1186" y="661"/>
                    <a:pt x="1186" y="661"/>
                    <a:pt x="1186" y="661"/>
                  </a:cubicBezTo>
                  <a:cubicBezTo>
                    <a:pt x="1186" y="661"/>
                    <a:pt x="1078" y="750"/>
                    <a:pt x="1216" y="789"/>
                  </a:cubicBezTo>
                  <a:cubicBezTo>
                    <a:pt x="1216" y="789"/>
                    <a:pt x="1823" y="775"/>
                    <a:pt x="2170" y="168"/>
                  </a:cubicBezTo>
                  <a:cubicBezTo>
                    <a:pt x="2170" y="1980"/>
                    <a:pt x="2170" y="1980"/>
                    <a:pt x="2170" y="1980"/>
                  </a:cubicBezTo>
                  <a:cubicBezTo>
                    <a:pt x="2170" y="1980"/>
                    <a:pt x="2068" y="2448"/>
                    <a:pt x="1630" y="2443"/>
                  </a:cubicBezTo>
                  <a:cubicBezTo>
                    <a:pt x="1630" y="2443"/>
                    <a:pt x="1103" y="2437"/>
                    <a:pt x="1020" y="1980"/>
                  </a:cubicBezTo>
                  <a:cubicBezTo>
                    <a:pt x="1020" y="1980"/>
                    <a:pt x="941" y="1641"/>
                    <a:pt x="1197" y="1453"/>
                  </a:cubicBezTo>
                  <a:cubicBezTo>
                    <a:pt x="1197" y="1453"/>
                    <a:pt x="1191" y="1320"/>
                    <a:pt x="1089" y="1384"/>
                  </a:cubicBezTo>
                  <a:cubicBezTo>
                    <a:pt x="1089" y="1384"/>
                    <a:pt x="769" y="1679"/>
                    <a:pt x="960" y="2142"/>
                  </a:cubicBezTo>
                  <a:cubicBezTo>
                    <a:pt x="960" y="2142"/>
                    <a:pt x="665" y="2137"/>
                    <a:pt x="493" y="1665"/>
                  </a:cubicBezTo>
                  <a:cubicBezTo>
                    <a:pt x="493" y="1665"/>
                    <a:pt x="257" y="1478"/>
                    <a:pt x="282" y="1197"/>
                  </a:cubicBezTo>
                  <a:cubicBezTo>
                    <a:pt x="282" y="1197"/>
                    <a:pt x="538" y="1345"/>
                    <a:pt x="753" y="1304"/>
                  </a:cubicBezTo>
                  <a:cubicBezTo>
                    <a:pt x="753" y="1304"/>
                    <a:pt x="951" y="1257"/>
                    <a:pt x="995" y="1197"/>
                  </a:cubicBezTo>
                  <a:cubicBezTo>
                    <a:pt x="995" y="1197"/>
                    <a:pt x="1260" y="1464"/>
                    <a:pt x="1624" y="1266"/>
                  </a:cubicBezTo>
                  <a:cubicBezTo>
                    <a:pt x="1624" y="1266"/>
                    <a:pt x="1699" y="1359"/>
                    <a:pt x="1762" y="1304"/>
                  </a:cubicBezTo>
                  <a:cubicBezTo>
                    <a:pt x="1762" y="1304"/>
                    <a:pt x="1718" y="1271"/>
                    <a:pt x="1630" y="1188"/>
                  </a:cubicBezTo>
                  <a:cubicBezTo>
                    <a:pt x="1635" y="1040"/>
                    <a:pt x="1635" y="1040"/>
                    <a:pt x="1635" y="1040"/>
                  </a:cubicBezTo>
                  <a:cubicBezTo>
                    <a:pt x="1635" y="1040"/>
                    <a:pt x="1561" y="982"/>
                    <a:pt x="1566" y="1067"/>
                  </a:cubicBezTo>
                  <a:cubicBezTo>
                    <a:pt x="1561" y="1183"/>
                    <a:pt x="1561" y="1183"/>
                    <a:pt x="1561" y="1183"/>
                  </a:cubicBezTo>
                  <a:cubicBezTo>
                    <a:pt x="1561" y="1183"/>
                    <a:pt x="1260" y="1351"/>
                    <a:pt x="1029" y="1067"/>
                  </a:cubicBezTo>
                  <a:lnTo>
                    <a:pt x="973" y="1114"/>
                  </a:ln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sp>
        <p:nvSpPr>
          <p:cNvPr id="93" name="Google Shape;93;p2"/>
          <p:cNvSpPr txBox="1"/>
          <p:nvPr/>
        </p:nvSpPr>
        <p:spPr>
          <a:xfrm>
            <a:off x="4706681" y="483017"/>
            <a:ext cx="14964318" cy="1446532"/>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Expected Learning Outcomes</a:t>
            </a:r>
            <a:endParaRPr b="1" sz="8800">
              <a:solidFill>
                <a:schemeClr val="dk2"/>
              </a:solidFill>
              <a:latin typeface="Lato"/>
              <a:ea typeface="Lato"/>
              <a:cs typeface="Lato"/>
              <a:sym typeface="Lato"/>
            </a:endParaRPr>
          </a:p>
        </p:txBody>
      </p:sp>
      <p:sp>
        <p:nvSpPr>
          <p:cNvPr id="94" name="Google Shape;94;p2"/>
          <p:cNvSpPr/>
          <p:nvPr/>
        </p:nvSpPr>
        <p:spPr>
          <a:xfrm>
            <a:off x="10024388" y="1939865"/>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95" name="Google Shape;95;p2"/>
          <p:cNvSpPr txBox="1"/>
          <p:nvPr/>
        </p:nvSpPr>
        <p:spPr>
          <a:xfrm>
            <a:off x="1795045" y="2630713"/>
            <a:ext cx="11402165" cy="882872"/>
          </a:xfrm>
          <a:prstGeom prst="rect">
            <a:avLst/>
          </a:prstGeom>
          <a:noFill/>
          <a:ln>
            <a:noFill/>
          </a:ln>
        </p:spPr>
        <p:txBody>
          <a:bodyPr anchorCtr="0" anchor="t" bIns="108725" lIns="217475" spcFirstLastPara="1" rIns="217475" wrap="square" tIns="108725">
            <a:spAutoFit/>
          </a:bodyPr>
          <a:lstStyle/>
          <a:p>
            <a:pPr indent="0" lvl="0" marL="0" marR="0" rtl="0" algn="ctr">
              <a:lnSpc>
                <a:spcPct val="120000"/>
              </a:lnSpc>
              <a:spcBef>
                <a:spcPts val="0"/>
              </a:spcBef>
              <a:spcAft>
                <a:spcPts val="0"/>
              </a:spcAft>
              <a:buClr>
                <a:schemeClr val="dk2"/>
              </a:buClr>
              <a:buSzPts val="4000"/>
              <a:buFont typeface="Arial"/>
              <a:buNone/>
            </a:pPr>
            <a:r>
              <a:rPr b="1" lang="en-US" sz="4000" u="none">
                <a:solidFill>
                  <a:schemeClr val="dk2"/>
                </a:solidFill>
                <a:latin typeface="Lato"/>
                <a:ea typeface="Lato"/>
                <a:cs typeface="Lato"/>
                <a:sym typeface="Lato"/>
              </a:rPr>
              <a:t>At the end of the session today, learners should:</a:t>
            </a:r>
            <a:endParaRPr b="1" sz="4000" u="none">
              <a:solidFill>
                <a:schemeClr val="accent1"/>
              </a:solidFill>
              <a:latin typeface="Lato"/>
              <a:ea typeface="Lato"/>
              <a:cs typeface="Lato"/>
              <a:sym typeface="Lato"/>
            </a:endParaRPr>
          </a:p>
        </p:txBody>
      </p:sp>
      <p:sp>
        <p:nvSpPr>
          <p:cNvPr id="96" name="Google Shape;96;p2"/>
          <p:cNvSpPr/>
          <p:nvPr/>
        </p:nvSpPr>
        <p:spPr>
          <a:xfrm>
            <a:off x="20348368" y="8025189"/>
            <a:ext cx="557153" cy="474612"/>
          </a:xfrm>
          <a:custGeom>
            <a:rect b="b" l="l" r="r" t="t"/>
            <a:pathLst>
              <a:path extrusionOk="0" h="406" w="476">
                <a:moveTo>
                  <a:pt x="450" y="248"/>
                </a:moveTo>
                <a:lnTo>
                  <a:pt x="450" y="248"/>
                </a:lnTo>
                <a:cubicBezTo>
                  <a:pt x="414" y="372"/>
                  <a:pt x="317" y="369"/>
                  <a:pt x="177" y="405"/>
                </a:cubicBezTo>
                <a:cubicBezTo>
                  <a:pt x="64" y="275"/>
                  <a:pt x="0" y="245"/>
                  <a:pt x="36" y="118"/>
                </a:cubicBezTo>
                <a:cubicBezTo>
                  <a:pt x="61" y="30"/>
                  <a:pt x="218" y="0"/>
                  <a:pt x="251" y="129"/>
                </a:cubicBezTo>
                <a:cubicBezTo>
                  <a:pt x="378" y="30"/>
                  <a:pt x="475" y="159"/>
                  <a:pt x="450" y="248"/>
                </a:cubicBezTo>
              </a:path>
            </a:pathLst>
          </a:custGeom>
          <a:solidFill>
            <a:srgbClr val="5BC4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97" name="Google Shape;97;p2"/>
          <p:cNvSpPr/>
          <p:nvPr/>
        </p:nvSpPr>
        <p:spPr>
          <a:xfrm>
            <a:off x="19858278" y="4996954"/>
            <a:ext cx="546836" cy="500408"/>
          </a:xfrm>
          <a:custGeom>
            <a:rect b="b" l="l" r="r" t="t"/>
            <a:pathLst>
              <a:path extrusionOk="0" h="429" w="469">
                <a:moveTo>
                  <a:pt x="443" y="166"/>
                </a:moveTo>
                <a:lnTo>
                  <a:pt x="443" y="166"/>
                </a:lnTo>
                <a:cubicBezTo>
                  <a:pt x="468" y="293"/>
                  <a:pt x="380" y="334"/>
                  <a:pt x="267" y="428"/>
                </a:cubicBezTo>
                <a:cubicBezTo>
                  <a:pt x="112" y="359"/>
                  <a:pt x="41" y="359"/>
                  <a:pt x="16" y="232"/>
                </a:cubicBezTo>
                <a:cubicBezTo>
                  <a:pt x="0" y="141"/>
                  <a:pt x="129" y="45"/>
                  <a:pt x="217" y="147"/>
                </a:cubicBezTo>
                <a:cubicBezTo>
                  <a:pt x="286" y="0"/>
                  <a:pt x="430" y="75"/>
                  <a:pt x="443" y="1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98" name="Google Shape;98;p2"/>
          <p:cNvSpPr/>
          <p:nvPr/>
        </p:nvSpPr>
        <p:spPr>
          <a:xfrm>
            <a:off x="21359498" y="7246206"/>
            <a:ext cx="536518" cy="448819"/>
          </a:xfrm>
          <a:custGeom>
            <a:rect b="b" l="l" r="r" t="t"/>
            <a:pathLst>
              <a:path extrusionOk="0" h="382" w="459">
                <a:moveTo>
                  <a:pt x="171" y="0"/>
                </a:moveTo>
                <a:lnTo>
                  <a:pt x="171" y="0"/>
                </a:lnTo>
                <a:cubicBezTo>
                  <a:pt x="93" y="210"/>
                  <a:pt x="93" y="210"/>
                  <a:pt x="93" y="210"/>
                </a:cubicBezTo>
                <a:cubicBezTo>
                  <a:pt x="93" y="210"/>
                  <a:pt x="90" y="210"/>
                  <a:pt x="88" y="207"/>
                </a:cubicBezTo>
                <a:cubicBezTo>
                  <a:pt x="58" y="196"/>
                  <a:pt x="22" y="213"/>
                  <a:pt x="11" y="243"/>
                </a:cubicBezTo>
                <a:cubicBezTo>
                  <a:pt x="0" y="273"/>
                  <a:pt x="16" y="309"/>
                  <a:pt x="47" y="320"/>
                </a:cubicBezTo>
                <a:cubicBezTo>
                  <a:pt x="77" y="331"/>
                  <a:pt x="113" y="315"/>
                  <a:pt x="124" y="284"/>
                </a:cubicBezTo>
                <a:cubicBezTo>
                  <a:pt x="176" y="138"/>
                  <a:pt x="176" y="138"/>
                  <a:pt x="176" y="138"/>
                </a:cubicBezTo>
                <a:cubicBezTo>
                  <a:pt x="361" y="179"/>
                  <a:pt x="361" y="179"/>
                  <a:pt x="361" y="179"/>
                </a:cubicBezTo>
                <a:cubicBezTo>
                  <a:pt x="330" y="262"/>
                  <a:pt x="330" y="262"/>
                  <a:pt x="330" y="262"/>
                </a:cubicBezTo>
                <a:cubicBezTo>
                  <a:pt x="328" y="260"/>
                  <a:pt x="325" y="260"/>
                  <a:pt x="322" y="260"/>
                </a:cubicBezTo>
                <a:cubicBezTo>
                  <a:pt x="292" y="246"/>
                  <a:pt x="259" y="262"/>
                  <a:pt x="248" y="293"/>
                </a:cubicBezTo>
                <a:cubicBezTo>
                  <a:pt x="237" y="323"/>
                  <a:pt x="253" y="359"/>
                  <a:pt x="283" y="370"/>
                </a:cubicBezTo>
                <a:cubicBezTo>
                  <a:pt x="314" y="381"/>
                  <a:pt x="347" y="364"/>
                  <a:pt x="358" y="337"/>
                </a:cubicBezTo>
                <a:lnTo>
                  <a:pt x="358" y="337"/>
                </a:lnTo>
                <a:cubicBezTo>
                  <a:pt x="458" y="67"/>
                  <a:pt x="458" y="67"/>
                  <a:pt x="458" y="67"/>
                </a:cubicBezTo>
                <a:lnTo>
                  <a:pt x="171" y="0"/>
                </a:lnTo>
                <a:close/>
                <a:moveTo>
                  <a:pt x="193" y="89"/>
                </a:moveTo>
                <a:lnTo>
                  <a:pt x="193" y="89"/>
                </a:lnTo>
                <a:cubicBezTo>
                  <a:pt x="204" y="61"/>
                  <a:pt x="204" y="61"/>
                  <a:pt x="204" y="61"/>
                </a:cubicBezTo>
                <a:cubicBezTo>
                  <a:pt x="388" y="102"/>
                  <a:pt x="388" y="102"/>
                  <a:pt x="388" y="102"/>
                </a:cubicBezTo>
                <a:cubicBezTo>
                  <a:pt x="377" y="130"/>
                  <a:pt x="377" y="130"/>
                  <a:pt x="377" y="130"/>
                </a:cubicBezTo>
                <a:lnTo>
                  <a:pt x="193" y="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99" name="Google Shape;99;p2"/>
          <p:cNvSpPr/>
          <p:nvPr/>
        </p:nvSpPr>
        <p:spPr>
          <a:xfrm>
            <a:off x="21684503" y="6720004"/>
            <a:ext cx="149608" cy="386914"/>
          </a:xfrm>
          <a:custGeom>
            <a:rect b="b" l="l" r="r" t="t"/>
            <a:pathLst>
              <a:path extrusionOk="0" h="332" w="128">
                <a:moveTo>
                  <a:pt x="74" y="325"/>
                </a:moveTo>
                <a:lnTo>
                  <a:pt x="74" y="325"/>
                </a:lnTo>
                <a:cubicBezTo>
                  <a:pt x="105" y="320"/>
                  <a:pt x="127" y="286"/>
                  <a:pt x="121" y="256"/>
                </a:cubicBezTo>
                <a:cubicBezTo>
                  <a:pt x="77" y="0"/>
                  <a:pt x="77" y="0"/>
                  <a:pt x="77" y="0"/>
                </a:cubicBezTo>
                <a:cubicBezTo>
                  <a:pt x="25" y="11"/>
                  <a:pt x="25" y="11"/>
                  <a:pt x="25" y="11"/>
                </a:cubicBezTo>
                <a:cubicBezTo>
                  <a:pt x="60" y="206"/>
                  <a:pt x="60" y="206"/>
                  <a:pt x="60" y="206"/>
                </a:cubicBezTo>
                <a:cubicBezTo>
                  <a:pt x="58" y="206"/>
                  <a:pt x="55" y="206"/>
                  <a:pt x="52" y="206"/>
                </a:cubicBezTo>
                <a:cubicBezTo>
                  <a:pt x="22" y="212"/>
                  <a:pt x="0" y="245"/>
                  <a:pt x="6" y="275"/>
                </a:cubicBezTo>
                <a:cubicBezTo>
                  <a:pt x="11" y="309"/>
                  <a:pt x="41" y="331"/>
                  <a:pt x="74" y="325"/>
                </a:cubicBezTo>
              </a:path>
            </a:pathLst>
          </a:custGeom>
          <a:solidFill>
            <a:srgbClr val="5BC4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nvGrpSpPr>
          <p:cNvPr id="100" name="Google Shape;100;p2"/>
          <p:cNvGrpSpPr/>
          <p:nvPr/>
        </p:nvGrpSpPr>
        <p:grpSpPr>
          <a:xfrm>
            <a:off x="19894393" y="8510119"/>
            <a:ext cx="567472" cy="577788"/>
            <a:chOff x="17535329" y="8828804"/>
            <a:chExt cx="567472" cy="577788"/>
          </a:xfrm>
        </p:grpSpPr>
        <p:sp>
          <p:nvSpPr>
            <p:cNvPr id="101" name="Google Shape;101;p2"/>
            <p:cNvSpPr/>
            <p:nvPr/>
          </p:nvSpPr>
          <p:spPr>
            <a:xfrm>
              <a:off x="17922238" y="9262146"/>
              <a:ext cx="87702" cy="87699"/>
            </a:xfrm>
            <a:custGeom>
              <a:rect b="b" l="l" r="r" t="t"/>
              <a:pathLst>
                <a:path extrusionOk="0" h="75" w="75">
                  <a:moveTo>
                    <a:pt x="71" y="38"/>
                  </a:moveTo>
                  <a:lnTo>
                    <a:pt x="71" y="38"/>
                  </a:lnTo>
                  <a:cubicBezTo>
                    <a:pt x="71" y="58"/>
                    <a:pt x="55" y="74"/>
                    <a:pt x="36" y="71"/>
                  </a:cubicBezTo>
                  <a:cubicBezTo>
                    <a:pt x="13" y="71"/>
                    <a:pt x="0" y="55"/>
                    <a:pt x="0" y="33"/>
                  </a:cubicBezTo>
                  <a:cubicBezTo>
                    <a:pt x="2" y="13"/>
                    <a:pt x="19" y="0"/>
                    <a:pt x="38" y="0"/>
                  </a:cubicBezTo>
                  <a:cubicBezTo>
                    <a:pt x="58" y="0"/>
                    <a:pt x="74" y="19"/>
                    <a:pt x="71" y="38"/>
                  </a:cubicBezTo>
                </a:path>
              </a:pathLst>
            </a:custGeom>
            <a:solidFill>
              <a:srgbClr val="C54D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02" name="Google Shape;102;p2"/>
            <p:cNvSpPr/>
            <p:nvPr/>
          </p:nvSpPr>
          <p:spPr>
            <a:xfrm>
              <a:off x="17978986" y="9344686"/>
              <a:ext cx="61906" cy="61906"/>
            </a:xfrm>
            <a:custGeom>
              <a:rect b="b" l="l" r="r" t="t"/>
              <a:pathLst>
                <a:path extrusionOk="0" h="54" w="54">
                  <a:moveTo>
                    <a:pt x="53" y="28"/>
                  </a:moveTo>
                  <a:lnTo>
                    <a:pt x="53" y="28"/>
                  </a:lnTo>
                  <a:cubicBezTo>
                    <a:pt x="53" y="42"/>
                    <a:pt x="39" y="53"/>
                    <a:pt x="25" y="53"/>
                  </a:cubicBezTo>
                  <a:cubicBezTo>
                    <a:pt x="11" y="53"/>
                    <a:pt x="0" y="39"/>
                    <a:pt x="3" y="25"/>
                  </a:cubicBezTo>
                  <a:cubicBezTo>
                    <a:pt x="3" y="11"/>
                    <a:pt x="14" y="0"/>
                    <a:pt x="28" y="3"/>
                  </a:cubicBezTo>
                  <a:cubicBezTo>
                    <a:pt x="42" y="3"/>
                    <a:pt x="53" y="14"/>
                    <a:pt x="53" y="28"/>
                  </a:cubicBezTo>
                </a:path>
              </a:pathLst>
            </a:custGeom>
            <a:solidFill>
              <a:srgbClr val="C54D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03" name="Google Shape;103;p2"/>
            <p:cNvSpPr/>
            <p:nvPr/>
          </p:nvSpPr>
          <p:spPr>
            <a:xfrm>
              <a:off x="17535329" y="8828804"/>
              <a:ext cx="567472" cy="479770"/>
            </a:xfrm>
            <a:custGeom>
              <a:rect b="b" l="l" r="r" t="t"/>
              <a:pathLst>
                <a:path extrusionOk="0" h="412" w="483">
                  <a:moveTo>
                    <a:pt x="190" y="3"/>
                  </a:moveTo>
                  <a:lnTo>
                    <a:pt x="251" y="47"/>
                  </a:lnTo>
                  <a:lnTo>
                    <a:pt x="317" y="0"/>
                  </a:lnTo>
                  <a:lnTo>
                    <a:pt x="341" y="69"/>
                  </a:lnTo>
                  <a:lnTo>
                    <a:pt x="424" y="53"/>
                  </a:lnTo>
                  <a:lnTo>
                    <a:pt x="405" y="124"/>
                  </a:lnTo>
                  <a:lnTo>
                    <a:pt x="482" y="146"/>
                  </a:lnTo>
                  <a:lnTo>
                    <a:pt x="424" y="204"/>
                  </a:lnTo>
                  <a:lnTo>
                    <a:pt x="474" y="257"/>
                  </a:lnTo>
                  <a:lnTo>
                    <a:pt x="394" y="282"/>
                  </a:lnTo>
                  <a:lnTo>
                    <a:pt x="405" y="353"/>
                  </a:lnTo>
                  <a:lnTo>
                    <a:pt x="322" y="342"/>
                  </a:lnTo>
                  <a:lnTo>
                    <a:pt x="289" y="411"/>
                  </a:lnTo>
                  <a:lnTo>
                    <a:pt x="229" y="364"/>
                  </a:lnTo>
                  <a:lnTo>
                    <a:pt x="162" y="411"/>
                  </a:lnTo>
                  <a:lnTo>
                    <a:pt x="137" y="345"/>
                  </a:lnTo>
                  <a:lnTo>
                    <a:pt x="55" y="359"/>
                  </a:lnTo>
                  <a:lnTo>
                    <a:pt x="74" y="290"/>
                  </a:lnTo>
                  <a:lnTo>
                    <a:pt x="0" y="265"/>
                  </a:lnTo>
                  <a:lnTo>
                    <a:pt x="55" y="210"/>
                  </a:lnTo>
                  <a:lnTo>
                    <a:pt x="5" y="157"/>
                  </a:lnTo>
                  <a:lnTo>
                    <a:pt x="85" y="130"/>
                  </a:lnTo>
                  <a:lnTo>
                    <a:pt x="77" y="61"/>
                  </a:lnTo>
                  <a:lnTo>
                    <a:pt x="157" y="72"/>
                  </a:lnTo>
                  <a:lnTo>
                    <a:pt x="190" y="3"/>
                  </a:lnTo>
                </a:path>
              </a:pathLst>
            </a:custGeom>
            <a:solidFill>
              <a:srgbClr val="C54D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sp>
        <p:nvSpPr>
          <p:cNvPr id="104" name="Google Shape;104;p2"/>
          <p:cNvSpPr/>
          <p:nvPr/>
        </p:nvSpPr>
        <p:spPr>
          <a:xfrm>
            <a:off x="20771392" y="5698557"/>
            <a:ext cx="675805" cy="650013"/>
          </a:xfrm>
          <a:custGeom>
            <a:rect b="b" l="l" r="r" t="t"/>
            <a:pathLst>
              <a:path extrusionOk="0" h="556" w="577">
                <a:moveTo>
                  <a:pt x="66" y="166"/>
                </a:moveTo>
                <a:lnTo>
                  <a:pt x="66" y="166"/>
                </a:lnTo>
                <a:cubicBezTo>
                  <a:pt x="44" y="161"/>
                  <a:pt x="30" y="158"/>
                  <a:pt x="27" y="147"/>
                </a:cubicBezTo>
                <a:cubicBezTo>
                  <a:pt x="25" y="133"/>
                  <a:pt x="33" y="111"/>
                  <a:pt x="58" y="89"/>
                </a:cubicBezTo>
                <a:cubicBezTo>
                  <a:pt x="88" y="64"/>
                  <a:pt x="110" y="58"/>
                  <a:pt x="127" y="67"/>
                </a:cubicBezTo>
                <a:cubicBezTo>
                  <a:pt x="135" y="72"/>
                  <a:pt x="137" y="86"/>
                  <a:pt x="137" y="103"/>
                </a:cubicBezTo>
                <a:cubicBezTo>
                  <a:pt x="141" y="114"/>
                  <a:pt x="141" y="119"/>
                  <a:pt x="149" y="125"/>
                </a:cubicBezTo>
                <a:cubicBezTo>
                  <a:pt x="168" y="139"/>
                  <a:pt x="231" y="75"/>
                  <a:pt x="284" y="0"/>
                </a:cubicBezTo>
                <a:cubicBezTo>
                  <a:pt x="328" y="4"/>
                  <a:pt x="394" y="56"/>
                  <a:pt x="388" y="72"/>
                </a:cubicBezTo>
                <a:cubicBezTo>
                  <a:pt x="388" y="83"/>
                  <a:pt x="372" y="86"/>
                  <a:pt x="361" y="92"/>
                </a:cubicBezTo>
                <a:cubicBezTo>
                  <a:pt x="334" y="97"/>
                  <a:pt x="317" y="108"/>
                  <a:pt x="311" y="125"/>
                </a:cubicBezTo>
                <a:cubicBezTo>
                  <a:pt x="306" y="139"/>
                  <a:pt x="309" y="161"/>
                  <a:pt x="339" y="188"/>
                </a:cubicBezTo>
                <a:cubicBezTo>
                  <a:pt x="364" y="216"/>
                  <a:pt x="394" y="227"/>
                  <a:pt x="411" y="216"/>
                </a:cubicBezTo>
                <a:cubicBezTo>
                  <a:pt x="427" y="204"/>
                  <a:pt x="438" y="197"/>
                  <a:pt x="430" y="169"/>
                </a:cubicBezTo>
                <a:cubicBezTo>
                  <a:pt x="427" y="161"/>
                  <a:pt x="424" y="139"/>
                  <a:pt x="449" y="133"/>
                </a:cubicBezTo>
                <a:cubicBezTo>
                  <a:pt x="471" y="130"/>
                  <a:pt x="551" y="199"/>
                  <a:pt x="576" y="265"/>
                </a:cubicBezTo>
                <a:cubicBezTo>
                  <a:pt x="507" y="298"/>
                  <a:pt x="449" y="365"/>
                  <a:pt x="452" y="387"/>
                </a:cubicBezTo>
                <a:cubicBezTo>
                  <a:pt x="455" y="392"/>
                  <a:pt x="460" y="403"/>
                  <a:pt x="477" y="403"/>
                </a:cubicBezTo>
                <a:cubicBezTo>
                  <a:pt x="496" y="403"/>
                  <a:pt x="507" y="408"/>
                  <a:pt x="515" y="423"/>
                </a:cubicBezTo>
                <a:cubicBezTo>
                  <a:pt x="521" y="433"/>
                  <a:pt x="515" y="455"/>
                  <a:pt x="480" y="494"/>
                </a:cubicBezTo>
                <a:cubicBezTo>
                  <a:pt x="455" y="516"/>
                  <a:pt x="433" y="522"/>
                  <a:pt x="422" y="519"/>
                </a:cubicBezTo>
                <a:cubicBezTo>
                  <a:pt x="408" y="513"/>
                  <a:pt x="405" y="500"/>
                  <a:pt x="400" y="483"/>
                </a:cubicBezTo>
                <a:cubicBezTo>
                  <a:pt x="394" y="464"/>
                  <a:pt x="388" y="458"/>
                  <a:pt x="372" y="461"/>
                </a:cubicBezTo>
                <a:cubicBezTo>
                  <a:pt x="339" y="464"/>
                  <a:pt x="306" y="502"/>
                  <a:pt x="278" y="555"/>
                </a:cubicBezTo>
                <a:cubicBezTo>
                  <a:pt x="0" y="276"/>
                  <a:pt x="0" y="276"/>
                  <a:pt x="0" y="276"/>
                </a:cubicBezTo>
                <a:cubicBezTo>
                  <a:pt x="58" y="232"/>
                  <a:pt x="91" y="210"/>
                  <a:pt x="88" y="191"/>
                </a:cubicBezTo>
                <a:cubicBezTo>
                  <a:pt x="85" y="183"/>
                  <a:pt x="85" y="172"/>
                  <a:pt x="66" y="166"/>
                </a:cubicBezTo>
              </a:path>
            </a:pathLst>
          </a:custGeom>
          <a:solidFill>
            <a:srgbClr val="B2D3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05" name="Google Shape;105;p2"/>
          <p:cNvSpPr/>
          <p:nvPr/>
        </p:nvSpPr>
        <p:spPr>
          <a:xfrm>
            <a:off x="17284024" y="6988263"/>
            <a:ext cx="557153" cy="562314"/>
          </a:xfrm>
          <a:custGeom>
            <a:rect b="b" l="l" r="r" t="t"/>
            <a:pathLst>
              <a:path extrusionOk="0" h="481" w="478">
                <a:moveTo>
                  <a:pt x="248" y="13"/>
                </a:moveTo>
                <a:lnTo>
                  <a:pt x="248" y="13"/>
                </a:lnTo>
                <a:cubicBezTo>
                  <a:pt x="254" y="30"/>
                  <a:pt x="268" y="30"/>
                  <a:pt x="276" y="16"/>
                </a:cubicBezTo>
                <a:cubicBezTo>
                  <a:pt x="284" y="5"/>
                  <a:pt x="292" y="5"/>
                  <a:pt x="295" y="22"/>
                </a:cubicBezTo>
                <a:cubicBezTo>
                  <a:pt x="298" y="38"/>
                  <a:pt x="309" y="41"/>
                  <a:pt x="320" y="30"/>
                </a:cubicBezTo>
                <a:cubicBezTo>
                  <a:pt x="331" y="19"/>
                  <a:pt x="339" y="22"/>
                  <a:pt x="339" y="38"/>
                </a:cubicBezTo>
                <a:cubicBezTo>
                  <a:pt x="339" y="55"/>
                  <a:pt x="350" y="60"/>
                  <a:pt x="361" y="52"/>
                </a:cubicBezTo>
                <a:cubicBezTo>
                  <a:pt x="375" y="44"/>
                  <a:pt x="383" y="49"/>
                  <a:pt x="380" y="63"/>
                </a:cubicBezTo>
                <a:cubicBezTo>
                  <a:pt x="375" y="80"/>
                  <a:pt x="383" y="88"/>
                  <a:pt x="400" y="83"/>
                </a:cubicBezTo>
                <a:cubicBezTo>
                  <a:pt x="414" y="77"/>
                  <a:pt x="419" y="83"/>
                  <a:pt x="414" y="96"/>
                </a:cubicBezTo>
                <a:cubicBezTo>
                  <a:pt x="405" y="110"/>
                  <a:pt x="414" y="121"/>
                  <a:pt x="427" y="118"/>
                </a:cubicBezTo>
                <a:cubicBezTo>
                  <a:pt x="444" y="116"/>
                  <a:pt x="449" y="124"/>
                  <a:pt x="438" y="138"/>
                </a:cubicBezTo>
                <a:cubicBezTo>
                  <a:pt x="430" y="149"/>
                  <a:pt x="433" y="159"/>
                  <a:pt x="449" y="159"/>
                </a:cubicBezTo>
                <a:cubicBezTo>
                  <a:pt x="466" y="163"/>
                  <a:pt x="469" y="171"/>
                  <a:pt x="455" y="179"/>
                </a:cubicBezTo>
                <a:cubicBezTo>
                  <a:pt x="444" y="190"/>
                  <a:pt x="447" y="201"/>
                  <a:pt x="461" y="206"/>
                </a:cubicBezTo>
                <a:cubicBezTo>
                  <a:pt x="477" y="209"/>
                  <a:pt x="477" y="220"/>
                  <a:pt x="463" y="226"/>
                </a:cubicBezTo>
                <a:cubicBezTo>
                  <a:pt x="449" y="234"/>
                  <a:pt x="449" y="245"/>
                  <a:pt x="463" y="253"/>
                </a:cubicBezTo>
                <a:cubicBezTo>
                  <a:pt x="477" y="259"/>
                  <a:pt x="477" y="270"/>
                  <a:pt x="461" y="273"/>
                </a:cubicBezTo>
                <a:cubicBezTo>
                  <a:pt x="447" y="278"/>
                  <a:pt x="444" y="289"/>
                  <a:pt x="455" y="300"/>
                </a:cubicBezTo>
                <a:cubicBezTo>
                  <a:pt x="469" y="309"/>
                  <a:pt x="466" y="320"/>
                  <a:pt x="449" y="320"/>
                </a:cubicBezTo>
                <a:cubicBezTo>
                  <a:pt x="433" y="320"/>
                  <a:pt x="430" y="331"/>
                  <a:pt x="438" y="344"/>
                </a:cubicBezTo>
                <a:cubicBezTo>
                  <a:pt x="449" y="356"/>
                  <a:pt x="444" y="364"/>
                  <a:pt x="427" y="361"/>
                </a:cubicBezTo>
                <a:cubicBezTo>
                  <a:pt x="414" y="358"/>
                  <a:pt x="405" y="369"/>
                  <a:pt x="414" y="383"/>
                </a:cubicBezTo>
                <a:cubicBezTo>
                  <a:pt x="419" y="397"/>
                  <a:pt x="414" y="405"/>
                  <a:pt x="400" y="399"/>
                </a:cubicBezTo>
                <a:cubicBezTo>
                  <a:pt x="383" y="394"/>
                  <a:pt x="375" y="399"/>
                  <a:pt x="380" y="416"/>
                </a:cubicBezTo>
                <a:cubicBezTo>
                  <a:pt x="383" y="430"/>
                  <a:pt x="375" y="435"/>
                  <a:pt x="361" y="427"/>
                </a:cubicBezTo>
                <a:cubicBezTo>
                  <a:pt x="350" y="419"/>
                  <a:pt x="339" y="427"/>
                  <a:pt x="339" y="441"/>
                </a:cubicBezTo>
                <a:cubicBezTo>
                  <a:pt x="339" y="457"/>
                  <a:pt x="331" y="460"/>
                  <a:pt x="320" y="449"/>
                </a:cubicBezTo>
                <a:cubicBezTo>
                  <a:pt x="309" y="438"/>
                  <a:pt x="298" y="444"/>
                  <a:pt x="295" y="457"/>
                </a:cubicBezTo>
                <a:cubicBezTo>
                  <a:pt x="292" y="474"/>
                  <a:pt x="284" y="477"/>
                  <a:pt x="276" y="463"/>
                </a:cubicBezTo>
                <a:cubicBezTo>
                  <a:pt x="268" y="449"/>
                  <a:pt x="254" y="452"/>
                  <a:pt x="248" y="466"/>
                </a:cubicBezTo>
                <a:cubicBezTo>
                  <a:pt x="243" y="480"/>
                  <a:pt x="234" y="480"/>
                  <a:pt x="229" y="466"/>
                </a:cubicBezTo>
                <a:cubicBezTo>
                  <a:pt x="223" y="452"/>
                  <a:pt x="209" y="449"/>
                  <a:pt x="201" y="463"/>
                </a:cubicBezTo>
                <a:cubicBezTo>
                  <a:pt x="193" y="477"/>
                  <a:pt x="185" y="474"/>
                  <a:pt x="182" y="457"/>
                </a:cubicBezTo>
                <a:cubicBezTo>
                  <a:pt x="179" y="444"/>
                  <a:pt x="168" y="438"/>
                  <a:pt x="157" y="449"/>
                </a:cubicBezTo>
                <a:cubicBezTo>
                  <a:pt x="146" y="460"/>
                  <a:pt x="138" y="457"/>
                  <a:pt x="138" y="441"/>
                </a:cubicBezTo>
                <a:cubicBezTo>
                  <a:pt x="138" y="427"/>
                  <a:pt x="127" y="419"/>
                  <a:pt x="113" y="427"/>
                </a:cubicBezTo>
                <a:cubicBezTo>
                  <a:pt x="102" y="435"/>
                  <a:pt x="94" y="430"/>
                  <a:pt x="97" y="416"/>
                </a:cubicBezTo>
                <a:cubicBezTo>
                  <a:pt x="102" y="399"/>
                  <a:pt x="94" y="394"/>
                  <a:pt x="77" y="399"/>
                </a:cubicBezTo>
                <a:cubicBezTo>
                  <a:pt x="63" y="405"/>
                  <a:pt x="58" y="397"/>
                  <a:pt x="63" y="383"/>
                </a:cubicBezTo>
                <a:cubicBezTo>
                  <a:pt x="72" y="369"/>
                  <a:pt x="63" y="358"/>
                  <a:pt x="50" y="361"/>
                </a:cubicBezTo>
                <a:cubicBezTo>
                  <a:pt x="33" y="364"/>
                  <a:pt x="28" y="356"/>
                  <a:pt x="39" y="344"/>
                </a:cubicBezTo>
                <a:cubicBezTo>
                  <a:pt x="47" y="331"/>
                  <a:pt x="44" y="320"/>
                  <a:pt x="28" y="320"/>
                </a:cubicBezTo>
                <a:cubicBezTo>
                  <a:pt x="11" y="320"/>
                  <a:pt x="8" y="309"/>
                  <a:pt x="22" y="300"/>
                </a:cubicBezTo>
                <a:cubicBezTo>
                  <a:pt x="33" y="289"/>
                  <a:pt x="30" y="278"/>
                  <a:pt x="17" y="273"/>
                </a:cubicBezTo>
                <a:cubicBezTo>
                  <a:pt x="0" y="270"/>
                  <a:pt x="0" y="259"/>
                  <a:pt x="14" y="253"/>
                </a:cubicBezTo>
                <a:cubicBezTo>
                  <a:pt x="28" y="245"/>
                  <a:pt x="28" y="234"/>
                  <a:pt x="14" y="226"/>
                </a:cubicBezTo>
                <a:cubicBezTo>
                  <a:pt x="0" y="220"/>
                  <a:pt x="0" y="209"/>
                  <a:pt x="17" y="206"/>
                </a:cubicBezTo>
                <a:cubicBezTo>
                  <a:pt x="30" y="201"/>
                  <a:pt x="33" y="190"/>
                  <a:pt x="22" y="179"/>
                </a:cubicBezTo>
                <a:cubicBezTo>
                  <a:pt x="8" y="171"/>
                  <a:pt x="11" y="163"/>
                  <a:pt x="28" y="159"/>
                </a:cubicBezTo>
                <a:cubicBezTo>
                  <a:pt x="44" y="159"/>
                  <a:pt x="47" y="149"/>
                  <a:pt x="39" y="138"/>
                </a:cubicBezTo>
                <a:cubicBezTo>
                  <a:pt x="28" y="124"/>
                  <a:pt x="33" y="116"/>
                  <a:pt x="50" y="118"/>
                </a:cubicBezTo>
                <a:cubicBezTo>
                  <a:pt x="63" y="121"/>
                  <a:pt x="72" y="110"/>
                  <a:pt x="63" y="96"/>
                </a:cubicBezTo>
                <a:cubicBezTo>
                  <a:pt x="58" y="83"/>
                  <a:pt x="63" y="77"/>
                  <a:pt x="77" y="83"/>
                </a:cubicBezTo>
                <a:cubicBezTo>
                  <a:pt x="94" y="88"/>
                  <a:pt x="102" y="80"/>
                  <a:pt x="97" y="63"/>
                </a:cubicBezTo>
                <a:cubicBezTo>
                  <a:pt x="94" y="49"/>
                  <a:pt x="102" y="44"/>
                  <a:pt x="113" y="52"/>
                </a:cubicBezTo>
                <a:cubicBezTo>
                  <a:pt x="127" y="60"/>
                  <a:pt x="138" y="55"/>
                  <a:pt x="138" y="38"/>
                </a:cubicBezTo>
                <a:cubicBezTo>
                  <a:pt x="138" y="22"/>
                  <a:pt x="146" y="19"/>
                  <a:pt x="157" y="30"/>
                </a:cubicBezTo>
                <a:cubicBezTo>
                  <a:pt x="168" y="41"/>
                  <a:pt x="179" y="38"/>
                  <a:pt x="182" y="22"/>
                </a:cubicBezTo>
                <a:cubicBezTo>
                  <a:pt x="185" y="5"/>
                  <a:pt x="193" y="5"/>
                  <a:pt x="201" y="16"/>
                </a:cubicBezTo>
                <a:cubicBezTo>
                  <a:pt x="209" y="30"/>
                  <a:pt x="223" y="30"/>
                  <a:pt x="229" y="13"/>
                </a:cubicBezTo>
                <a:cubicBezTo>
                  <a:pt x="234" y="0"/>
                  <a:pt x="243" y="0"/>
                  <a:pt x="248" y="13"/>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06" name="Google Shape;106;p2"/>
          <p:cNvSpPr/>
          <p:nvPr/>
        </p:nvSpPr>
        <p:spPr>
          <a:xfrm>
            <a:off x="17366565" y="7070804"/>
            <a:ext cx="392071" cy="397232"/>
          </a:xfrm>
          <a:custGeom>
            <a:rect b="b" l="l" r="r" t="t"/>
            <a:pathLst>
              <a:path extrusionOk="0" h="338" w="334">
                <a:moveTo>
                  <a:pt x="333" y="169"/>
                </a:moveTo>
                <a:lnTo>
                  <a:pt x="333" y="169"/>
                </a:lnTo>
                <a:cubicBezTo>
                  <a:pt x="333" y="262"/>
                  <a:pt x="259" y="337"/>
                  <a:pt x="165" y="337"/>
                </a:cubicBezTo>
                <a:cubicBezTo>
                  <a:pt x="74" y="337"/>
                  <a:pt x="0" y="262"/>
                  <a:pt x="0" y="169"/>
                </a:cubicBezTo>
                <a:cubicBezTo>
                  <a:pt x="0" y="78"/>
                  <a:pt x="74" y="0"/>
                  <a:pt x="165" y="0"/>
                </a:cubicBezTo>
                <a:cubicBezTo>
                  <a:pt x="259" y="0"/>
                  <a:pt x="333" y="78"/>
                  <a:pt x="333" y="169"/>
                </a:cubicBezTo>
              </a:path>
            </a:pathLst>
          </a:custGeom>
          <a:solidFill>
            <a:srgbClr val="FAFA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nvGrpSpPr>
          <p:cNvPr id="107" name="Google Shape;107;p2"/>
          <p:cNvGrpSpPr/>
          <p:nvPr/>
        </p:nvGrpSpPr>
        <p:grpSpPr>
          <a:xfrm>
            <a:off x="19832487" y="7153345"/>
            <a:ext cx="546835" cy="675809"/>
            <a:chOff x="17473423" y="7472030"/>
            <a:chExt cx="546835" cy="675809"/>
          </a:xfrm>
        </p:grpSpPr>
        <p:sp>
          <p:nvSpPr>
            <p:cNvPr id="108" name="Google Shape;108;p2"/>
            <p:cNvSpPr/>
            <p:nvPr/>
          </p:nvSpPr>
          <p:spPr>
            <a:xfrm>
              <a:off x="17535329" y="7472030"/>
              <a:ext cx="484929" cy="557153"/>
            </a:xfrm>
            <a:custGeom>
              <a:rect b="b" l="l" r="r" t="t"/>
              <a:pathLst>
                <a:path extrusionOk="0" h="477" w="414">
                  <a:moveTo>
                    <a:pt x="309" y="52"/>
                  </a:moveTo>
                  <a:lnTo>
                    <a:pt x="309" y="52"/>
                  </a:lnTo>
                  <a:cubicBezTo>
                    <a:pt x="229" y="0"/>
                    <a:pt x="124" y="24"/>
                    <a:pt x="74" y="104"/>
                  </a:cubicBezTo>
                  <a:cubicBezTo>
                    <a:pt x="58" y="129"/>
                    <a:pt x="50" y="159"/>
                    <a:pt x="50" y="187"/>
                  </a:cubicBezTo>
                  <a:cubicBezTo>
                    <a:pt x="44" y="272"/>
                    <a:pt x="30" y="316"/>
                    <a:pt x="14" y="352"/>
                  </a:cubicBezTo>
                  <a:cubicBezTo>
                    <a:pt x="0" y="385"/>
                    <a:pt x="3" y="397"/>
                    <a:pt x="25" y="410"/>
                  </a:cubicBezTo>
                  <a:cubicBezTo>
                    <a:pt x="36" y="416"/>
                    <a:pt x="50" y="427"/>
                    <a:pt x="66" y="435"/>
                  </a:cubicBezTo>
                  <a:cubicBezTo>
                    <a:pt x="82" y="446"/>
                    <a:pt x="96" y="457"/>
                    <a:pt x="107" y="462"/>
                  </a:cubicBezTo>
                  <a:cubicBezTo>
                    <a:pt x="129" y="476"/>
                    <a:pt x="140" y="474"/>
                    <a:pt x="162" y="446"/>
                  </a:cubicBezTo>
                  <a:cubicBezTo>
                    <a:pt x="190" y="416"/>
                    <a:pt x="223" y="385"/>
                    <a:pt x="297" y="344"/>
                  </a:cubicBezTo>
                  <a:cubicBezTo>
                    <a:pt x="322" y="330"/>
                    <a:pt x="347" y="311"/>
                    <a:pt x="364" y="286"/>
                  </a:cubicBezTo>
                  <a:cubicBezTo>
                    <a:pt x="413" y="206"/>
                    <a:pt x="389" y="101"/>
                    <a:pt x="309" y="52"/>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09" name="Google Shape;109;p2"/>
            <p:cNvSpPr/>
            <p:nvPr/>
          </p:nvSpPr>
          <p:spPr>
            <a:xfrm>
              <a:off x="17519850" y="7951804"/>
              <a:ext cx="149608" cy="108334"/>
            </a:xfrm>
            <a:custGeom>
              <a:rect b="b" l="l" r="r" t="t"/>
              <a:pathLst>
                <a:path extrusionOk="0" h="92" w="128">
                  <a:moveTo>
                    <a:pt x="121" y="69"/>
                  </a:moveTo>
                  <a:lnTo>
                    <a:pt x="121" y="69"/>
                  </a:lnTo>
                  <a:cubicBezTo>
                    <a:pt x="19" y="3"/>
                    <a:pt x="19" y="3"/>
                    <a:pt x="19" y="3"/>
                  </a:cubicBezTo>
                  <a:cubicBezTo>
                    <a:pt x="14" y="0"/>
                    <a:pt x="8" y="3"/>
                    <a:pt x="5" y="6"/>
                  </a:cubicBezTo>
                  <a:cubicBezTo>
                    <a:pt x="3" y="11"/>
                    <a:pt x="3" y="11"/>
                    <a:pt x="3" y="11"/>
                  </a:cubicBezTo>
                  <a:cubicBezTo>
                    <a:pt x="0" y="17"/>
                    <a:pt x="3" y="22"/>
                    <a:pt x="5" y="25"/>
                  </a:cubicBezTo>
                  <a:cubicBezTo>
                    <a:pt x="110" y="88"/>
                    <a:pt x="110" y="88"/>
                    <a:pt x="110" y="88"/>
                  </a:cubicBezTo>
                  <a:cubicBezTo>
                    <a:pt x="113" y="91"/>
                    <a:pt x="118" y="91"/>
                    <a:pt x="121" y="86"/>
                  </a:cubicBezTo>
                  <a:cubicBezTo>
                    <a:pt x="124" y="83"/>
                    <a:pt x="124" y="83"/>
                    <a:pt x="124" y="83"/>
                  </a:cubicBezTo>
                  <a:cubicBezTo>
                    <a:pt x="127" y="77"/>
                    <a:pt x="127" y="72"/>
                    <a:pt x="121" y="6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10" name="Google Shape;110;p2"/>
            <p:cNvSpPr/>
            <p:nvPr/>
          </p:nvSpPr>
          <p:spPr>
            <a:xfrm>
              <a:off x="17499214" y="7987912"/>
              <a:ext cx="149608" cy="108337"/>
            </a:xfrm>
            <a:custGeom>
              <a:rect b="b" l="l" r="r" t="t"/>
              <a:pathLst>
                <a:path extrusionOk="0" h="92" w="127">
                  <a:moveTo>
                    <a:pt x="121" y="66"/>
                  </a:moveTo>
                  <a:lnTo>
                    <a:pt x="121" y="66"/>
                  </a:lnTo>
                  <a:cubicBezTo>
                    <a:pt x="19" y="3"/>
                    <a:pt x="19" y="3"/>
                    <a:pt x="19" y="3"/>
                  </a:cubicBezTo>
                  <a:cubicBezTo>
                    <a:pt x="13" y="0"/>
                    <a:pt x="8" y="0"/>
                    <a:pt x="5" y="6"/>
                  </a:cubicBezTo>
                  <a:cubicBezTo>
                    <a:pt x="2" y="11"/>
                    <a:pt x="2" y="11"/>
                    <a:pt x="2" y="11"/>
                  </a:cubicBezTo>
                  <a:cubicBezTo>
                    <a:pt x="0" y="14"/>
                    <a:pt x="2" y="19"/>
                    <a:pt x="5" y="22"/>
                  </a:cubicBezTo>
                  <a:cubicBezTo>
                    <a:pt x="107" y="88"/>
                    <a:pt x="107" y="88"/>
                    <a:pt x="107" y="88"/>
                  </a:cubicBezTo>
                  <a:cubicBezTo>
                    <a:pt x="112" y="91"/>
                    <a:pt x="118" y="88"/>
                    <a:pt x="121" y="86"/>
                  </a:cubicBezTo>
                  <a:cubicBezTo>
                    <a:pt x="123" y="80"/>
                    <a:pt x="123" y="80"/>
                    <a:pt x="123" y="80"/>
                  </a:cubicBezTo>
                  <a:cubicBezTo>
                    <a:pt x="126" y="75"/>
                    <a:pt x="126" y="69"/>
                    <a:pt x="121" y="6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11" name="Google Shape;111;p2"/>
            <p:cNvSpPr/>
            <p:nvPr/>
          </p:nvSpPr>
          <p:spPr>
            <a:xfrm>
              <a:off x="17473423" y="8024027"/>
              <a:ext cx="149604" cy="108334"/>
            </a:xfrm>
            <a:custGeom>
              <a:rect b="b" l="l" r="r" t="t"/>
              <a:pathLst>
                <a:path extrusionOk="0" h="92" w="128">
                  <a:moveTo>
                    <a:pt x="121" y="66"/>
                  </a:moveTo>
                  <a:lnTo>
                    <a:pt x="121" y="66"/>
                  </a:lnTo>
                  <a:cubicBezTo>
                    <a:pt x="20" y="2"/>
                    <a:pt x="20" y="2"/>
                    <a:pt x="20" y="2"/>
                  </a:cubicBezTo>
                  <a:cubicBezTo>
                    <a:pt x="14" y="0"/>
                    <a:pt x="8" y="0"/>
                    <a:pt x="6" y="5"/>
                  </a:cubicBezTo>
                  <a:cubicBezTo>
                    <a:pt x="3" y="11"/>
                    <a:pt x="3" y="11"/>
                    <a:pt x="3" y="11"/>
                  </a:cubicBezTo>
                  <a:cubicBezTo>
                    <a:pt x="0" y="13"/>
                    <a:pt x="3" y="19"/>
                    <a:pt x="6" y="22"/>
                  </a:cubicBezTo>
                  <a:cubicBezTo>
                    <a:pt x="108" y="88"/>
                    <a:pt x="108" y="88"/>
                    <a:pt x="108" y="88"/>
                  </a:cubicBezTo>
                  <a:cubicBezTo>
                    <a:pt x="113" y="91"/>
                    <a:pt x="119" y="88"/>
                    <a:pt x="121" y="85"/>
                  </a:cubicBezTo>
                  <a:cubicBezTo>
                    <a:pt x="124" y="80"/>
                    <a:pt x="124" y="80"/>
                    <a:pt x="124" y="80"/>
                  </a:cubicBezTo>
                  <a:cubicBezTo>
                    <a:pt x="127" y="74"/>
                    <a:pt x="127" y="69"/>
                    <a:pt x="121" y="6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12" name="Google Shape;112;p2"/>
            <p:cNvSpPr/>
            <p:nvPr/>
          </p:nvSpPr>
          <p:spPr>
            <a:xfrm>
              <a:off x="17478579" y="8070456"/>
              <a:ext cx="103176" cy="77383"/>
            </a:xfrm>
            <a:custGeom>
              <a:rect b="b" l="l" r="r" t="t"/>
              <a:pathLst>
                <a:path extrusionOk="0" h="64" w="87">
                  <a:moveTo>
                    <a:pt x="8" y="0"/>
                  </a:moveTo>
                  <a:lnTo>
                    <a:pt x="8" y="0"/>
                  </a:lnTo>
                  <a:cubicBezTo>
                    <a:pt x="86" y="50"/>
                    <a:pt x="86" y="50"/>
                    <a:pt x="86" y="50"/>
                  </a:cubicBezTo>
                  <a:cubicBezTo>
                    <a:pt x="77" y="63"/>
                    <a:pt x="50" y="61"/>
                    <a:pt x="33" y="50"/>
                  </a:cubicBezTo>
                  <a:cubicBezTo>
                    <a:pt x="14" y="39"/>
                    <a:pt x="0" y="16"/>
                    <a:pt x="8"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grpSp>
        <p:nvGrpSpPr>
          <p:cNvPr id="113" name="Google Shape;113;p2"/>
          <p:cNvGrpSpPr/>
          <p:nvPr/>
        </p:nvGrpSpPr>
        <p:grpSpPr>
          <a:xfrm>
            <a:off x="20951951" y="7045011"/>
            <a:ext cx="423023" cy="484929"/>
            <a:chOff x="18592887" y="7363696"/>
            <a:chExt cx="423023" cy="484929"/>
          </a:xfrm>
        </p:grpSpPr>
        <p:sp>
          <p:nvSpPr>
            <p:cNvPr id="114" name="Google Shape;114;p2"/>
            <p:cNvSpPr/>
            <p:nvPr/>
          </p:nvSpPr>
          <p:spPr>
            <a:xfrm>
              <a:off x="18665110" y="7363696"/>
              <a:ext cx="237306" cy="206352"/>
            </a:xfrm>
            <a:custGeom>
              <a:rect b="b" l="l" r="r" t="t"/>
              <a:pathLst>
                <a:path extrusionOk="0" h="175" w="202">
                  <a:moveTo>
                    <a:pt x="135" y="0"/>
                  </a:moveTo>
                  <a:lnTo>
                    <a:pt x="135" y="0"/>
                  </a:lnTo>
                  <a:cubicBezTo>
                    <a:pt x="91" y="121"/>
                    <a:pt x="91" y="121"/>
                    <a:pt x="91" y="121"/>
                  </a:cubicBezTo>
                  <a:cubicBezTo>
                    <a:pt x="85" y="113"/>
                    <a:pt x="74" y="107"/>
                    <a:pt x="63" y="102"/>
                  </a:cubicBezTo>
                  <a:cubicBezTo>
                    <a:pt x="58" y="100"/>
                    <a:pt x="50" y="100"/>
                    <a:pt x="44" y="100"/>
                  </a:cubicBezTo>
                  <a:cubicBezTo>
                    <a:pt x="27" y="100"/>
                    <a:pt x="11" y="107"/>
                    <a:pt x="5" y="121"/>
                  </a:cubicBezTo>
                  <a:cubicBezTo>
                    <a:pt x="0" y="141"/>
                    <a:pt x="14" y="163"/>
                    <a:pt x="39" y="171"/>
                  </a:cubicBezTo>
                  <a:cubicBezTo>
                    <a:pt x="44" y="174"/>
                    <a:pt x="50" y="174"/>
                    <a:pt x="58" y="174"/>
                  </a:cubicBezTo>
                  <a:cubicBezTo>
                    <a:pt x="74" y="174"/>
                    <a:pt x="88" y="165"/>
                    <a:pt x="94" y="152"/>
                  </a:cubicBezTo>
                  <a:lnTo>
                    <a:pt x="94" y="152"/>
                  </a:lnTo>
                  <a:cubicBezTo>
                    <a:pt x="96" y="152"/>
                    <a:pt x="96" y="149"/>
                    <a:pt x="96" y="149"/>
                  </a:cubicBezTo>
                  <a:cubicBezTo>
                    <a:pt x="135" y="47"/>
                    <a:pt x="135" y="47"/>
                    <a:pt x="135" y="47"/>
                  </a:cubicBezTo>
                  <a:cubicBezTo>
                    <a:pt x="146" y="58"/>
                    <a:pt x="160" y="61"/>
                    <a:pt x="171" y="61"/>
                  </a:cubicBezTo>
                  <a:cubicBezTo>
                    <a:pt x="187" y="61"/>
                    <a:pt x="201" y="55"/>
                    <a:pt x="201" y="55"/>
                  </a:cubicBezTo>
                  <a:cubicBezTo>
                    <a:pt x="157" y="53"/>
                    <a:pt x="138" y="8"/>
                    <a:pt x="13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15" name="Google Shape;115;p2"/>
            <p:cNvSpPr/>
            <p:nvPr/>
          </p:nvSpPr>
          <p:spPr>
            <a:xfrm>
              <a:off x="18592887" y="7472030"/>
              <a:ext cx="423023" cy="376595"/>
            </a:xfrm>
            <a:custGeom>
              <a:rect b="b" l="l" r="r" t="t"/>
              <a:pathLst>
                <a:path extrusionOk="0" h="323" w="362">
                  <a:moveTo>
                    <a:pt x="246" y="0"/>
                  </a:moveTo>
                  <a:lnTo>
                    <a:pt x="246" y="0"/>
                  </a:lnTo>
                  <a:cubicBezTo>
                    <a:pt x="163" y="217"/>
                    <a:pt x="163" y="217"/>
                    <a:pt x="163" y="217"/>
                  </a:cubicBezTo>
                  <a:cubicBezTo>
                    <a:pt x="152" y="203"/>
                    <a:pt x="135" y="190"/>
                    <a:pt x="116" y="181"/>
                  </a:cubicBezTo>
                  <a:cubicBezTo>
                    <a:pt x="72" y="168"/>
                    <a:pt x="25" y="184"/>
                    <a:pt x="14" y="217"/>
                  </a:cubicBezTo>
                  <a:cubicBezTo>
                    <a:pt x="0" y="250"/>
                    <a:pt x="25" y="292"/>
                    <a:pt x="69" y="308"/>
                  </a:cubicBezTo>
                  <a:cubicBezTo>
                    <a:pt x="113" y="322"/>
                    <a:pt x="157" y="308"/>
                    <a:pt x="171" y="272"/>
                  </a:cubicBezTo>
                  <a:lnTo>
                    <a:pt x="171" y="269"/>
                  </a:lnTo>
                  <a:cubicBezTo>
                    <a:pt x="171" y="269"/>
                    <a:pt x="174" y="269"/>
                    <a:pt x="174" y="267"/>
                  </a:cubicBezTo>
                  <a:cubicBezTo>
                    <a:pt x="243" y="85"/>
                    <a:pt x="243" y="85"/>
                    <a:pt x="243" y="85"/>
                  </a:cubicBezTo>
                  <a:cubicBezTo>
                    <a:pt x="292" y="129"/>
                    <a:pt x="361" y="99"/>
                    <a:pt x="361" y="99"/>
                  </a:cubicBezTo>
                  <a:cubicBezTo>
                    <a:pt x="284" y="90"/>
                    <a:pt x="246" y="13"/>
                    <a:pt x="246"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grpSp>
        <p:nvGrpSpPr>
          <p:cNvPr id="116" name="Google Shape;116;p2"/>
          <p:cNvGrpSpPr/>
          <p:nvPr/>
        </p:nvGrpSpPr>
        <p:grpSpPr>
          <a:xfrm>
            <a:off x="21318230" y="8025190"/>
            <a:ext cx="345637" cy="490087"/>
            <a:chOff x="18959166" y="8343875"/>
            <a:chExt cx="345637" cy="490087"/>
          </a:xfrm>
        </p:grpSpPr>
        <p:sp>
          <p:nvSpPr>
            <p:cNvPr id="117" name="Google Shape;117;p2"/>
            <p:cNvSpPr/>
            <p:nvPr/>
          </p:nvSpPr>
          <p:spPr>
            <a:xfrm>
              <a:off x="18959166" y="8343875"/>
              <a:ext cx="170240" cy="232145"/>
            </a:xfrm>
            <a:custGeom>
              <a:rect b="b" l="l" r="r" t="t"/>
              <a:pathLst>
                <a:path extrusionOk="0" h="197" w="144">
                  <a:moveTo>
                    <a:pt x="60" y="0"/>
                  </a:moveTo>
                  <a:lnTo>
                    <a:pt x="60" y="0"/>
                  </a:lnTo>
                  <a:cubicBezTo>
                    <a:pt x="74" y="130"/>
                    <a:pt x="74" y="130"/>
                    <a:pt x="74" y="130"/>
                  </a:cubicBezTo>
                  <a:cubicBezTo>
                    <a:pt x="69" y="125"/>
                    <a:pt x="60" y="122"/>
                    <a:pt x="49" y="122"/>
                  </a:cubicBezTo>
                  <a:cubicBezTo>
                    <a:pt x="49" y="122"/>
                    <a:pt x="46" y="122"/>
                    <a:pt x="44" y="125"/>
                  </a:cubicBezTo>
                  <a:cubicBezTo>
                    <a:pt x="16" y="127"/>
                    <a:pt x="0" y="146"/>
                    <a:pt x="0" y="166"/>
                  </a:cubicBezTo>
                  <a:cubicBezTo>
                    <a:pt x="2" y="185"/>
                    <a:pt x="22" y="196"/>
                    <a:pt x="44" y="196"/>
                  </a:cubicBezTo>
                  <a:cubicBezTo>
                    <a:pt x="46" y="196"/>
                    <a:pt x="49" y="196"/>
                    <a:pt x="52" y="196"/>
                  </a:cubicBezTo>
                  <a:cubicBezTo>
                    <a:pt x="77" y="193"/>
                    <a:pt x="96" y="174"/>
                    <a:pt x="93" y="155"/>
                  </a:cubicBezTo>
                  <a:cubicBezTo>
                    <a:pt x="93" y="152"/>
                    <a:pt x="93" y="152"/>
                    <a:pt x="93" y="152"/>
                  </a:cubicBezTo>
                  <a:lnTo>
                    <a:pt x="93" y="152"/>
                  </a:lnTo>
                  <a:cubicBezTo>
                    <a:pt x="80" y="42"/>
                    <a:pt x="80" y="42"/>
                    <a:pt x="80" y="42"/>
                  </a:cubicBezTo>
                  <a:cubicBezTo>
                    <a:pt x="85" y="45"/>
                    <a:pt x="88" y="45"/>
                    <a:pt x="93" y="45"/>
                  </a:cubicBezTo>
                  <a:cubicBezTo>
                    <a:pt x="123" y="45"/>
                    <a:pt x="143" y="20"/>
                    <a:pt x="143" y="20"/>
                  </a:cubicBezTo>
                  <a:cubicBezTo>
                    <a:pt x="135" y="22"/>
                    <a:pt x="126" y="22"/>
                    <a:pt x="118" y="22"/>
                  </a:cubicBezTo>
                  <a:cubicBezTo>
                    <a:pt x="88" y="22"/>
                    <a:pt x="63" y="3"/>
                    <a:pt x="60"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18" name="Google Shape;118;p2"/>
            <p:cNvSpPr/>
            <p:nvPr/>
          </p:nvSpPr>
          <p:spPr>
            <a:xfrm>
              <a:off x="19000434" y="8410939"/>
              <a:ext cx="304369" cy="423023"/>
            </a:xfrm>
            <a:custGeom>
              <a:rect b="b" l="l" r="r" t="t"/>
              <a:pathLst>
                <a:path extrusionOk="0" h="362" w="260">
                  <a:moveTo>
                    <a:pt x="110" y="0"/>
                  </a:moveTo>
                  <a:lnTo>
                    <a:pt x="110" y="0"/>
                  </a:lnTo>
                  <a:cubicBezTo>
                    <a:pt x="137" y="231"/>
                    <a:pt x="137" y="231"/>
                    <a:pt x="137" y="231"/>
                  </a:cubicBezTo>
                  <a:cubicBezTo>
                    <a:pt x="121" y="223"/>
                    <a:pt x="102" y="217"/>
                    <a:pt x="79" y="223"/>
                  </a:cubicBezTo>
                  <a:cubicBezTo>
                    <a:pt x="33" y="228"/>
                    <a:pt x="0" y="262"/>
                    <a:pt x="5" y="300"/>
                  </a:cubicBezTo>
                  <a:cubicBezTo>
                    <a:pt x="8" y="336"/>
                    <a:pt x="49" y="361"/>
                    <a:pt x="96" y="352"/>
                  </a:cubicBezTo>
                  <a:cubicBezTo>
                    <a:pt x="140" y="347"/>
                    <a:pt x="173" y="311"/>
                    <a:pt x="171" y="275"/>
                  </a:cubicBezTo>
                  <a:cubicBezTo>
                    <a:pt x="171" y="275"/>
                    <a:pt x="171" y="275"/>
                    <a:pt x="171" y="273"/>
                  </a:cubicBezTo>
                  <a:cubicBezTo>
                    <a:pt x="171" y="273"/>
                    <a:pt x="171" y="273"/>
                    <a:pt x="171" y="269"/>
                  </a:cubicBezTo>
                  <a:cubicBezTo>
                    <a:pt x="146" y="77"/>
                    <a:pt x="146" y="77"/>
                    <a:pt x="146" y="77"/>
                  </a:cubicBezTo>
                  <a:cubicBezTo>
                    <a:pt x="212" y="93"/>
                    <a:pt x="259" y="35"/>
                    <a:pt x="259" y="35"/>
                  </a:cubicBezTo>
                  <a:cubicBezTo>
                    <a:pt x="187" y="63"/>
                    <a:pt x="118" y="11"/>
                    <a:pt x="110"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sp>
        <p:nvSpPr>
          <p:cNvPr id="119" name="Google Shape;119;p2"/>
          <p:cNvSpPr/>
          <p:nvPr/>
        </p:nvSpPr>
        <p:spPr>
          <a:xfrm>
            <a:off x="19961453" y="6059673"/>
            <a:ext cx="784142" cy="686125"/>
          </a:xfrm>
          <a:custGeom>
            <a:rect b="b" l="l" r="r" t="t"/>
            <a:pathLst>
              <a:path extrusionOk="0" h="585" w="671">
                <a:moveTo>
                  <a:pt x="383" y="380"/>
                </a:moveTo>
                <a:lnTo>
                  <a:pt x="383" y="380"/>
                </a:lnTo>
                <a:cubicBezTo>
                  <a:pt x="333" y="350"/>
                  <a:pt x="320" y="419"/>
                  <a:pt x="306" y="457"/>
                </a:cubicBezTo>
                <a:cubicBezTo>
                  <a:pt x="292" y="491"/>
                  <a:pt x="262" y="526"/>
                  <a:pt x="242" y="543"/>
                </a:cubicBezTo>
                <a:cubicBezTo>
                  <a:pt x="226" y="559"/>
                  <a:pt x="182" y="584"/>
                  <a:pt x="187" y="557"/>
                </a:cubicBezTo>
                <a:cubicBezTo>
                  <a:pt x="192" y="534"/>
                  <a:pt x="217" y="515"/>
                  <a:pt x="228" y="493"/>
                </a:cubicBezTo>
                <a:cubicBezTo>
                  <a:pt x="245" y="468"/>
                  <a:pt x="253" y="444"/>
                  <a:pt x="262" y="416"/>
                </a:cubicBezTo>
                <a:cubicBezTo>
                  <a:pt x="264" y="402"/>
                  <a:pt x="278" y="350"/>
                  <a:pt x="253" y="344"/>
                </a:cubicBezTo>
                <a:cubicBezTo>
                  <a:pt x="220" y="336"/>
                  <a:pt x="187" y="341"/>
                  <a:pt x="151" y="341"/>
                </a:cubicBezTo>
                <a:cubicBezTo>
                  <a:pt x="124" y="341"/>
                  <a:pt x="0" y="336"/>
                  <a:pt x="71" y="298"/>
                </a:cubicBezTo>
                <a:cubicBezTo>
                  <a:pt x="99" y="284"/>
                  <a:pt x="135" y="281"/>
                  <a:pt x="165" y="275"/>
                </a:cubicBezTo>
                <a:cubicBezTo>
                  <a:pt x="187" y="273"/>
                  <a:pt x="245" y="267"/>
                  <a:pt x="256" y="245"/>
                </a:cubicBezTo>
                <a:cubicBezTo>
                  <a:pt x="267" y="223"/>
                  <a:pt x="267" y="193"/>
                  <a:pt x="264" y="171"/>
                </a:cubicBezTo>
                <a:cubicBezTo>
                  <a:pt x="259" y="143"/>
                  <a:pt x="253" y="113"/>
                  <a:pt x="242" y="85"/>
                </a:cubicBezTo>
                <a:cubicBezTo>
                  <a:pt x="234" y="69"/>
                  <a:pt x="220" y="47"/>
                  <a:pt x="206" y="30"/>
                </a:cubicBezTo>
                <a:cubicBezTo>
                  <a:pt x="182" y="0"/>
                  <a:pt x="231" y="16"/>
                  <a:pt x="248" y="27"/>
                </a:cubicBezTo>
                <a:cubicBezTo>
                  <a:pt x="303" y="63"/>
                  <a:pt x="322" y="105"/>
                  <a:pt x="336" y="154"/>
                </a:cubicBezTo>
                <a:cubicBezTo>
                  <a:pt x="342" y="176"/>
                  <a:pt x="358" y="217"/>
                  <a:pt x="378" y="226"/>
                </a:cubicBezTo>
                <a:cubicBezTo>
                  <a:pt x="405" y="240"/>
                  <a:pt x="463" y="198"/>
                  <a:pt x="488" y="182"/>
                </a:cubicBezTo>
                <a:cubicBezTo>
                  <a:pt x="513" y="165"/>
                  <a:pt x="537" y="154"/>
                  <a:pt x="565" y="143"/>
                </a:cubicBezTo>
                <a:cubicBezTo>
                  <a:pt x="670" y="107"/>
                  <a:pt x="573" y="195"/>
                  <a:pt x="526" y="231"/>
                </a:cubicBezTo>
                <a:cubicBezTo>
                  <a:pt x="490" y="256"/>
                  <a:pt x="457" y="270"/>
                  <a:pt x="446" y="306"/>
                </a:cubicBezTo>
                <a:cubicBezTo>
                  <a:pt x="438" y="330"/>
                  <a:pt x="446" y="350"/>
                  <a:pt x="460" y="366"/>
                </a:cubicBezTo>
                <a:cubicBezTo>
                  <a:pt x="482" y="391"/>
                  <a:pt x="510" y="424"/>
                  <a:pt x="518" y="455"/>
                </a:cubicBezTo>
                <a:cubicBezTo>
                  <a:pt x="524" y="468"/>
                  <a:pt x="532" y="510"/>
                  <a:pt x="526" y="518"/>
                </a:cubicBezTo>
                <a:cubicBezTo>
                  <a:pt x="518" y="540"/>
                  <a:pt x="493" y="526"/>
                  <a:pt x="485" y="507"/>
                </a:cubicBezTo>
                <a:cubicBezTo>
                  <a:pt x="474" y="482"/>
                  <a:pt x="466" y="460"/>
                  <a:pt x="446" y="441"/>
                </a:cubicBezTo>
                <a:cubicBezTo>
                  <a:pt x="438" y="430"/>
                  <a:pt x="430" y="419"/>
                  <a:pt x="419" y="408"/>
                </a:cubicBezTo>
                <a:cubicBezTo>
                  <a:pt x="411" y="397"/>
                  <a:pt x="397" y="388"/>
                  <a:pt x="383" y="380"/>
                </a:cubicBezTo>
              </a:path>
            </a:pathLst>
          </a:custGeom>
          <a:solidFill>
            <a:srgbClr val="0A3E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20" name="Google Shape;120;p2"/>
          <p:cNvSpPr/>
          <p:nvPr/>
        </p:nvSpPr>
        <p:spPr>
          <a:xfrm>
            <a:off x="19961453" y="6059673"/>
            <a:ext cx="784142" cy="686125"/>
          </a:xfrm>
          <a:custGeom>
            <a:rect b="b" l="l" r="r" t="t"/>
            <a:pathLst>
              <a:path extrusionOk="0" h="585" w="671">
                <a:moveTo>
                  <a:pt x="383" y="380"/>
                </a:moveTo>
                <a:lnTo>
                  <a:pt x="383" y="380"/>
                </a:lnTo>
                <a:cubicBezTo>
                  <a:pt x="333" y="350"/>
                  <a:pt x="320" y="419"/>
                  <a:pt x="306" y="457"/>
                </a:cubicBezTo>
                <a:cubicBezTo>
                  <a:pt x="292" y="491"/>
                  <a:pt x="262" y="526"/>
                  <a:pt x="242" y="543"/>
                </a:cubicBezTo>
                <a:cubicBezTo>
                  <a:pt x="226" y="559"/>
                  <a:pt x="182" y="584"/>
                  <a:pt x="187" y="557"/>
                </a:cubicBezTo>
                <a:cubicBezTo>
                  <a:pt x="192" y="534"/>
                  <a:pt x="217" y="515"/>
                  <a:pt x="228" y="493"/>
                </a:cubicBezTo>
                <a:cubicBezTo>
                  <a:pt x="245" y="468"/>
                  <a:pt x="253" y="444"/>
                  <a:pt x="262" y="416"/>
                </a:cubicBezTo>
                <a:cubicBezTo>
                  <a:pt x="264" y="402"/>
                  <a:pt x="278" y="350"/>
                  <a:pt x="253" y="344"/>
                </a:cubicBezTo>
                <a:cubicBezTo>
                  <a:pt x="220" y="336"/>
                  <a:pt x="187" y="341"/>
                  <a:pt x="151" y="341"/>
                </a:cubicBezTo>
                <a:cubicBezTo>
                  <a:pt x="124" y="341"/>
                  <a:pt x="0" y="336"/>
                  <a:pt x="71" y="298"/>
                </a:cubicBezTo>
                <a:cubicBezTo>
                  <a:pt x="99" y="284"/>
                  <a:pt x="135" y="281"/>
                  <a:pt x="165" y="275"/>
                </a:cubicBezTo>
                <a:cubicBezTo>
                  <a:pt x="187" y="273"/>
                  <a:pt x="245" y="267"/>
                  <a:pt x="256" y="245"/>
                </a:cubicBezTo>
                <a:cubicBezTo>
                  <a:pt x="267" y="223"/>
                  <a:pt x="267" y="193"/>
                  <a:pt x="264" y="171"/>
                </a:cubicBezTo>
                <a:cubicBezTo>
                  <a:pt x="259" y="143"/>
                  <a:pt x="253" y="113"/>
                  <a:pt x="242" y="85"/>
                </a:cubicBezTo>
                <a:cubicBezTo>
                  <a:pt x="234" y="69"/>
                  <a:pt x="220" y="47"/>
                  <a:pt x="206" y="30"/>
                </a:cubicBezTo>
                <a:cubicBezTo>
                  <a:pt x="182" y="0"/>
                  <a:pt x="231" y="16"/>
                  <a:pt x="248" y="27"/>
                </a:cubicBezTo>
                <a:cubicBezTo>
                  <a:pt x="303" y="63"/>
                  <a:pt x="322" y="105"/>
                  <a:pt x="336" y="154"/>
                </a:cubicBezTo>
                <a:cubicBezTo>
                  <a:pt x="342" y="176"/>
                  <a:pt x="358" y="217"/>
                  <a:pt x="378" y="226"/>
                </a:cubicBezTo>
                <a:cubicBezTo>
                  <a:pt x="405" y="240"/>
                  <a:pt x="463" y="198"/>
                  <a:pt x="488" y="182"/>
                </a:cubicBezTo>
                <a:cubicBezTo>
                  <a:pt x="513" y="165"/>
                  <a:pt x="537" y="154"/>
                  <a:pt x="565" y="143"/>
                </a:cubicBezTo>
                <a:cubicBezTo>
                  <a:pt x="670" y="107"/>
                  <a:pt x="573" y="195"/>
                  <a:pt x="526" y="231"/>
                </a:cubicBezTo>
                <a:cubicBezTo>
                  <a:pt x="490" y="256"/>
                  <a:pt x="457" y="270"/>
                  <a:pt x="446" y="306"/>
                </a:cubicBezTo>
                <a:cubicBezTo>
                  <a:pt x="438" y="330"/>
                  <a:pt x="446" y="350"/>
                  <a:pt x="460" y="366"/>
                </a:cubicBezTo>
                <a:cubicBezTo>
                  <a:pt x="482" y="391"/>
                  <a:pt x="510" y="424"/>
                  <a:pt x="518" y="455"/>
                </a:cubicBezTo>
                <a:cubicBezTo>
                  <a:pt x="524" y="468"/>
                  <a:pt x="532" y="510"/>
                  <a:pt x="526" y="518"/>
                </a:cubicBezTo>
                <a:cubicBezTo>
                  <a:pt x="518" y="540"/>
                  <a:pt x="493" y="526"/>
                  <a:pt x="485" y="507"/>
                </a:cubicBezTo>
                <a:cubicBezTo>
                  <a:pt x="474" y="482"/>
                  <a:pt x="466" y="460"/>
                  <a:pt x="446" y="441"/>
                </a:cubicBezTo>
                <a:cubicBezTo>
                  <a:pt x="438" y="430"/>
                  <a:pt x="430" y="419"/>
                  <a:pt x="419" y="408"/>
                </a:cubicBezTo>
                <a:cubicBezTo>
                  <a:pt x="411" y="397"/>
                  <a:pt x="397" y="388"/>
                  <a:pt x="383" y="38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21" name="Google Shape;121;p2"/>
          <p:cNvSpPr/>
          <p:nvPr/>
        </p:nvSpPr>
        <p:spPr>
          <a:xfrm>
            <a:off x="18656272" y="8597818"/>
            <a:ext cx="371436" cy="423023"/>
          </a:xfrm>
          <a:custGeom>
            <a:rect b="b" l="l" r="r" t="t"/>
            <a:pathLst>
              <a:path extrusionOk="0" h="363" w="318">
                <a:moveTo>
                  <a:pt x="160" y="100"/>
                </a:moveTo>
                <a:lnTo>
                  <a:pt x="160" y="100"/>
                </a:lnTo>
                <a:cubicBezTo>
                  <a:pt x="149" y="144"/>
                  <a:pt x="107" y="158"/>
                  <a:pt x="66" y="144"/>
                </a:cubicBezTo>
                <a:cubicBezTo>
                  <a:pt x="25" y="133"/>
                  <a:pt x="0" y="100"/>
                  <a:pt x="14" y="55"/>
                </a:cubicBezTo>
                <a:cubicBezTo>
                  <a:pt x="27" y="11"/>
                  <a:pt x="68" y="0"/>
                  <a:pt x="107" y="11"/>
                </a:cubicBezTo>
                <a:cubicBezTo>
                  <a:pt x="149" y="25"/>
                  <a:pt x="173" y="58"/>
                  <a:pt x="160" y="100"/>
                </a:cubicBezTo>
                <a:close/>
                <a:moveTo>
                  <a:pt x="297" y="75"/>
                </a:moveTo>
                <a:lnTo>
                  <a:pt x="297" y="75"/>
                </a:lnTo>
                <a:cubicBezTo>
                  <a:pt x="55" y="295"/>
                  <a:pt x="55" y="295"/>
                  <a:pt x="55" y="295"/>
                </a:cubicBezTo>
                <a:cubicBezTo>
                  <a:pt x="22" y="284"/>
                  <a:pt x="22" y="284"/>
                  <a:pt x="22" y="284"/>
                </a:cubicBezTo>
                <a:cubicBezTo>
                  <a:pt x="262" y="64"/>
                  <a:pt x="262" y="64"/>
                  <a:pt x="262" y="64"/>
                </a:cubicBezTo>
                <a:lnTo>
                  <a:pt x="297" y="75"/>
                </a:lnTo>
                <a:close/>
                <a:moveTo>
                  <a:pt x="57" y="69"/>
                </a:moveTo>
                <a:lnTo>
                  <a:pt x="57" y="69"/>
                </a:lnTo>
                <a:cubicBezTo>
                  <a:pt x="52" y="86"/>
                  <a:pt x="60" y="102"/>
                  <a:pt x="77" y="108"/>
                </a:cubicBezTo>
                <a:cubicBezTo>
                  <a:pt x="93" y="113"/>
                  <a:pt x="113" y="105"/>
                  <a:pt x="118" y="88"/>
                </a:cubicBezTo>
                <a:cubicBezTo>
                  <a:pt x="124" y="72"/>
                  <a:pt x="113" y="53"/>
                  <a:pt x="96" y="47"/>
                </a:cubicBezTo>
                <a:cubicBezTo>
                  <a:pt x="80" y="42"/>
                  <a:pt x="63" y="53"/>
                  <a:pt x="57" y="69"/>
                </a:cubicBezTo>
                <a:close/>
                <a:moveTo>
                  <a:pt x="303" y="304"/>
                </a:moveTo>
                <a:lnTo>
                  <a:pt x="303" y="304"/>
                </a:lnTo>
                <a:cubicBezTo>
                  <a:pt x="289" y="348"/>
                  <a:pt x="250" y="362"/>
                  <a:pt x="209" y="348"/>
                </a:cubicBezTo>
                <a:cubicBezTo>
                  <a:pt x="168" y="334"/>
                  <a:pt x="143" y="301"/>
                  <a:pt x="157" y="260"/>
                </a:cubicBezTo>
                <a:cubicBezTo>
                  <a:pt x="171" y="216"/>
                  <a:pt x="209" y="205"/>
                  <a:pt x="250" y="216"/>
                </a:cubicBezTo>
                <a:cubicBezTo>
                  <a:pt x="289" y="229"/>
                  <a:pt x="317" y="262"/>
                  <a:pt x="303" y="304"/>
                </a:cubicBezTo>
                <a:close/>
                <a:moveTo>
                  <a:pt x="198" y="274"/>
                </a:moveTo>
                <a:lnTo>
                  <a:pt x="198" y="274"/>
                </a:lnTo>
                <a:cubicBezTo>
                  <a:pt x="196" y="290"/>
                  <a:pt x="204" y="306"/>
                  <a:pt x="220" y="312"/>
                </a:cubicBezTo>
                <a:cubicBezTo>
                  <a:pt x="237" y="317"/>
                  <a:pt x="256" y="309"/>
                  <a:pt x="262" y="293"/>
                </a:cubicBezTo>
                <a:cubicBezTo>
                  <a:pt x="264" y="274"/>
                  <a:pt x="256" y="257"/>
                  <a:pt x="240" y="251"/>
                </a:cubicBezTo>
                <a:cubicBezTo>
                  <a:pt x="223" y="246"/>
                  <a:pt x="204" y="257"/>
                  <a:pt x="198" y="2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22" name="Google Shape;122;p2"/>
          <p:cNvSpPr/>
          <p:nvPr/>
        </p:nvSpPr>
        <p:spPr>
          <a:xfrm>
            <a:off x="18826515" y="5151719"/>
            <a:ext cx="428184" cy="314689"/>
          </a:xfrm>
          <a:custGeom>
            <a:rect b="b" l="l" r="r" t="t"/>
            <a:pathLst>
              <a:path extrusionOk="0" h="271" w="368">
                <a:moveTo>
                  <a:pt x="88" y="138"/>
                </a:moveTo>
                <a:lnTo>
                  <a:pt x="165" y="52"/>
                </a:lnTo>
                <a:lnTo>
                  <a:pt x="204" y="63"/>
                </a:lnTo>
                <a:lnTo>
                  <a:pt x="218" y="179"/>
                </a:lnTo>
                <a:lnTo>
                  <a:pt x="295" y="93"/>
                </a:lnTo>
                <a:lnTo>
                  <a:pt x="367" y="116"/>
                </a:lnTo>
                <a:lnTo>
                  <a:pt x="215" y="270"/>
                </a:lnTo>
                <a:lnTo>
                  <a:pt x="171" y="256"/>
                </a:lnTo>
                <a:lnTo>
                  <a:pt x="157" y="141"/>
                </a:lnTo>
                <a:lnTo>
                  <a:pt x="80" y="229"/>
                </a:lnTo>
                <a:lnTo>
                  <a:pt x="39" y="215"/>
                </a:lnTo>
                <a:lnTo>
                  <a:pt x="0" y="0"/>
                </a:lnTo>
                <a:lnTo>
                  <a:pt x="72" y="25"/>
                </a:lnTo>
                <a:lnTo>
                  <a:pt x="88" y="138"/>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nvGrpSpPr>
          <p:cNvPr id="123" name="Google Shape;123;p2"/>
          <p:cNvGrpSpPr/>
          <p:nvPr/>
        </p:nvGrpSpPr>
        <p:grpSpPr>
          <a:xfrm>
            <a:off x="18388015" y="6033881"/>
            <a:ext cx="732552" cy="448817"/>
            <a:chOff x="16028951" y="6352566"/>
            <a:chExt cx="732552" cy="448817"/>
          </a:xfrm>
        </p:grpSpPr>
        <p:sp>
          <p:nvSpPr>
            <p:cNvPr id="124" name="Google Shape;124;p2"/>
            <p:cNvSpPr/>
            <p:nvPr/>
          </p:nvSpPr>
          <p:spPr>
            <a:xfrm>
              <a:off x="16028951" y="6352566"/>
              <a:ext cx="134130" cy="366275"/>
            </a:xfrm>
            <a:custGeom>
              <a:rect b="b" l="l" r="r" t="t"/>
              <a:pathLst>
                <a:path extrusionOk="0" h="312" w="114">
                  <a:moveTo>
                    <a:pt x="69" y="311"/>
                  </a:moveTo>
                  <a:lnTo>
                    <a:pt x="69" y="311"/>
                  </a:lnTo>
                  <a:cubicBezTo>
                    <a:pt x="0" y="300"/>
                    <a:pt x="0" y="300"/>
                    <a:pt x="0" y="300"/>
                  </a:cubicBezTo>
                  <a:cubicBezTo>
                    <a:pt x="28" y="110"/>
                    <a:pt x="28" y="110"/>
                    <a:pt x="28" y="110"/>
                  </a:cubicBezTo>
                  <a:cubicBezTo>
                    <a:pt x="97" y="121"/>
                    <a:pt x="97" y="121"/>
                    <a:pt x="97" y="121"/>
                  </a:cubicBezTo>
                  <a:lnTo>
                    <a:pt x="69" y="311"/>
                  </a:lnTo>
                  <a:close/>
                  <a:moveTo>
                    <a:pt x="110" y="46"/>
                  </a:moveTo>
                  <a:lnTo>
                    <a:pt x="110" y="46"/>
                  </a:lnTo>
                  <a:cubicBezTo>
                    <a:pt x="108" y="69"/>
                    <a:pt x="88" y="82"/>
                    <a:pt x="66" y="80"/>
                  </a:cubicBezTo>
                  <a:cubicBezTo>
                    <a:pt x="47" y="77"/>
                    <a:pt x="31" y="58"/>
                    <a:pt x="33" y="35"/>
                  </a:cubicBezTo>
                  <a:cubicBezTo>
                    <a:pt x="36" y="16"/>
                    <a:pt x="58" y="0"/>
                    <a:pt x="77" y="5"/>
                  </a:cubicBezTo>
                  <a:cubicBezTo>
                    <a:pt x="99" y="8"/>
                    <a:pt x="113" y="27"/>
                    <a:pt x="110" y="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25" name="Google Shape;125;p2"/>
            <p:cNvSpPr/>
            <p:nvPr/>
          </p:nvSpPr>
          <p:spPr>
            <a:xfrm>
              <a:off x="16183716" y="6512488"/>
              <a:ext cx="232145" cy="232149"/>
            </a:xfrm>
            <a:custGeom>
              <a:rect b="b" l="l" r="r" t="t"/>
              <a:pathLst>
                <a:path extrusionOk="0" h="199" w="200">
                  <a:moveTo>
                    <a:pt x="86" y="0"/>
                  </a:moveTo>
                  <a:lnTo>
                    <a:pt x="141" y="8"/>
                  </a:lnTo>
                  <a:lnTo>
                    <a:pt x="133" y="74"/>
                  </a:lnTo>
                  <a:lnTo>
                    <a:pt x="199" y="82"/>
                  </a:lnTo>
                  <a:lnTo>
                    <a:pt x="191" y="140"/>
                  </a:lnTo>
                  <a:lnTo>
                    <a:pt x="125" y="129"/>
                  </a:lnTo>
                  <a:lnTo>
                    <a:pt x="114" y="198"/>
                  </a:lnTo>
                  <a:lnTo>
                    <a:pt x="58" y="190"/>
                  </a:lnTo>
                  <a:lnTo>
                    <a:pt x="69" y="121"/>
                  </a:lnTo>
                  <a:lnTo>
                    <a:pt x="0" y="113"/>
                  </a:lnTo>
                  <a:lnTo>
                    <a:pt x="9" y="57"/>
                  </a:lnTo>
                  <a:lnTo>
                    <a:pt x="75" y="66"/>
                  </a:lnTo>
                  <a:lnTo>
                    <a:pt x="86"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26" name="Google Shape;126;p2"/>
            <p:cNvSpPr/>
            <p:nvPr/>
          </p:nvSpPr>
          <p:spPr>
            <a:xfrm>
              <a:off x="16451973" y="6429947"/>
              <a:ext cx="309530" cy="371436"/>
            </a:xfrm>
            <a:custGeom>
              <a:rect b="b" l="l" r="r" t="t"/>
              <a:pathLst>
                <a:path extrusionOk="0" h="318" w="263">
                  <a:moveTo>
                    <a:pt x="152" y="286"/>
                  </a:moveTo>
                  <a:lnTo>
                    <a:pt x="152" y="286"/>
                  </a:lnTo>
                  <a:lnTo>
                    <a:pt x="152" y="286"/>
                  </a:lnTo>
                  <a:cubicBezTo>
                    <a:pt x="138" y="303"/>
                    <a:pt x="114" y="308"/>
                    <a:pt x="91" y="306"/>
                  </a:cubicBezTo>
                  <a:cubicBezTo>
                    <a:pt x="33" y="297"/>
                    <a:pt x="0" y="245"/>
                    <a:pt x="9" y="190"/>
                  </a:cubicBezTo>
                  <a:cubicBezTo>
                    <a:pt x="17" y="135"/>
                    <a:pt x="64" y="93"/>
                    <a:pt x="119" y="102"/>
                  </a:cubicBezTo>
                  <a:cubicBezTo>
                    <a:pt x="141" y="104"/>
                    <a:pt x="163" y="116"/>
                    <a:pt x="174" y="135"/>
                  </a:cubicBezTo>
                  <a:cubicBezTo>
                    <a:pt x="193" y="0"/>
                    <a:pt x="193" y="0"/>
                    <a:pt x="193" y="0"/>
                  </a:cubicBezTo>
                  <a:cubicBezTo>
                    <a:pt x="262" y="8"/>
                    <a:pt x="262" y="8"/>
                    <a:pt x="262" y="8"/>
                  </a:cubicBezTo>
                  <a:cubicBezTo>
                    <a:pt x="218" y="317"/>
                    <a:pt x="218" y="317"/>
                    <a:pt x="218" y="317"/>
                  </a:cubicBezTo>
                  <a:cubicBezTo>
                    <a:pt x="149" y="306"/>
                    <a:pt x="149" y="306"/>
                    <a:pt x="149" y="306"/>
                  </a:cubicBezTo>
                  <a:lnTo>
                    <a:pt x="152" y="286"/>
                  </a:lnTo>
                  <a:close/>
                  <a:moveTo>
                    <a:pt x="80" y="201"/>
                  </a:moveTo>
                  <a:lnTo>
                    <a:pt x="80" y="201"/>
                  </a:lnTo>
                  <a:cubicBezTo>
                    <a:pt x="75" y="223"/>
                    <a:pt x="89" y="245"/>
                    <a:pt x="116" y="248"/>
                  </a:cubicBezTo>
                  <a:cubicBezTo>
                    <a:pt x="144" y="254"/>
                    <a:pt x="163" y="237"/>
                    <a:pt x="166" y="212"/>
                  </a:cubicBezTo>
                  <a:cubicBezTo>
                    <a:pt x="168" y="187"/>
                    <a:pt x="155" y="168"/>
                    <a:pt x="127" y="162"/>
                  </a:cubicBezTo>
                  <a:cubicBezTo>
                    <a:pt x="102" y="160"/>
                    <a:pt x="83" y="176"/>
                    <a:pt x="80" y="2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sp>
        <p:nvSpPr>
          <p:cNvPr id="127" name="Google Shape;127;p2"/>
          <p:cNvSpPr/>
          <p:nvPr/>
        </p:nvSpPr>
        <p:spPr>
          <a:xfrm>
            <a:off x="17748320" y="5791417"/>
            <a:ext cx="371436" cy="443659"/>
          </a:xfrm>
          <a:custGeom>
            <a:rect b="b" l="l" r="r" t="t"/>
            <a:pathLst>
              <a:path extrusionOk="0" h="381" w="318">
                <a:moveTo>
                  <a:pt x="64" y="278"/>
                </a:moveTo>
                <a:lnTo>
                  <a:pt x="44" y="369"/>
                </a:lnTo>
                <a:lnTo>
                  <a:pt x="0" y="380"/>
                </a:lnTo>
                <a:lnTo>
                  <a:pt x="77" y="0"/>
                </a:lnTo>
                <a:lnTo>
                  <a:pt x="317" y="306"/>
                </a:lnTo>
                <a:lnTo>
                  <a:pt x="273" y="317"/>
                </a:lnTo>
                <a:lnTo>
                  <a:pt x="215" y="242"/>
                </a:lnTo>
                <a:lnTo>
                  <a:pt x="64" y="278"/>
                </a:lnTo>
                <a:close/>
                <a:moveTo>
                  <a:pt x="99" y="88"/>
                </a:moveTo>
                <a:lnTo>
                  <a:pt x="72" y="237"/>
                </a:lnTo>
                <a:lnTo>
                  <a:pt x="191" y="209"/>
                </a:lnTo>
                <a:lnTo>
                  <a:pt x="99" y="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28" name="Google Shape;128;p2"/>
          <p:cNvSpPr/>
          <p:nvPr/>
        </p:nvSpPr>
        <p:spPr>
          <a:xfrm>
            <a:off x="18914215" y="7189457"/>
            <a:ext cx="299212" cy="433342"/>
          </a:xfrm>
          <a:custGeom>
            <a:rect b="b" l="l" r="r" t="t"/>
            <a:pathLst>
              <a:path extrusionOk="0" h="371" w="257">
                <a:moveTo>
                  <a:pt x="107" y="160"/>
                </a:moveTo>
                <a:lnTo>
                  <a:pt x="107" y="160"/>
                </a:lnTo>
                <a:cubicBezTo>
                  <a:pt x="143" y="152"/>
                  <a:pt x="171" y="133"/>
                  <a:pt x="159" y="91"/>
                </a:cubicBezTo>
                <a:cubicBezTo>
                  <a:pt x="151" y="58"/>
                  <a:pt x="124" y="42"/>
                  <a:pt x="90" y="50"/>
                </a:cubicBezTo>
                <a:cubicBezTo>
                  <a:pt x="60" y="56"/>
                  <a:pt x="44" y="80"/>
                  <a:pt x="46" y="108"/>
                </a:cubicBezTo>
                <a:cubicBezTo>
                  <a:pt x="5" y="119"/>
                  <a:pt x="5" y="119"/>
                  <a:pt x="5" y="119"/>
                </a:cubicBezTo>
                <a:cubicBezTo>
                  <a:pt x="0" y="64"/>
                  <a:pt x="27" y="25"/>
                  <a:pt x="82" y="11"/>
                </a:cubicBezTo>
                <a:cubicBezTo>
                  <a:pt x="135" y="0"/>
                  <a:pt x="187" y="25"/>
                  <a:pt x="198" y="80"/>
                </a:cubicBezTo>
                <a:cubicBezTo>
                  <a:pt x="206" y="111"/>
                  <a:pt x="198" y="141"/>
                  <a:pt x="173" y="163"/>
                </a:cubicBezTo>
                <a:cubicBezTo>
                  <a:pt x="209" y="171"/>
                  <a:pt x="231" y="199"/>
                  <a:pt x="240" y="235"/>
                </a:cubicBezTo>
                <a:cubicBezTo>
                  <a:pt x="256" y="295"/>
                  <a:pt x="217" y="345"/>
                  <a:pt x="159" y="359"/>
                </a:cubicBezTo>
                <a:cubicBezTo>
                  <a:pt x="107" y="370"/>
                  <a:pt x="52" y="348"/>
                  <a:pt x="36" y="293"/>
                </a:cubicBezTo>
                <a:cubicBezTo>
                  <a:pt x="77" y="284"/>
                  <a:pt x="77" y="284"/>
                  <a:pt x="77" y="284"/>
                </a:cubicBezTo>
                <a:cubicBezTo>
                  <a:pt x="88" y="315"/>
                  <a:pt x="121" y="329"/>
                  <a:pt x="154" y="323"/>
                </a:cubicBezTo>
                <a:cubicBezTo>
                  <a:pt x="190" y="312"/>
                  <a:pt x="209" y="279"/>
                  <a:pt x="201" y="243"/>
                </a:cubicBezTo>
                <a:cubicBezTo>
                  <a:pt x="190" y="199"/>
                  <a:pt x="157" y="183"/>
                  <a:pt x="115" y="194"/>
                </a:cubicBezTo>
                <a:lnTo>
                  <a:pt x="107" y="16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nvGrpSpPr>
          <p:cNvPr id="129" name="Google Shape;129;p2"/>
          <p:cNvGrpSpPr/>
          <p:nvPr/>
        </p:nvGrpSpPr>
        <p:grpSpPr>
          <a:xfrm>
            <a:off x="18243569" y="7942648"/>
            <a:ext cx="1067873" cy="582944"/>
            <a:chOff x="15884505" y="8261333"/>
            <a:chExt cx="1067873" cy="582944"/>
          </a:xfrm>
        </p:grpSpPr>
        <p:sp>
          <p:nvSpPr>
            <p:cNvPr id="130" name="Google Shape;130;p2"/>
            <p:cNvSpPr/>
            <p:nvPr/>
          </p:nvSpPr>
          <p:spPr>
            <a:xfrm>
              <a:off x="15884505" y="8539908"/>
              <a:ext cx="216671" cy="304369"/>
            </a:xfrm>
            <a:custGeom>
              <a:rect b="b" l="l" r="r" t="t"/>
              <a:pathLst>
                <a:path extrusionOk="0" h="260" w="186">
                  <a:moveTo>
                    <a:pt x="72" y="66"/>
                  </a:moveTo>
                  <a:lnTo>
                    <a:pt x="80" y="105"/>
                  </a:lnTo>
                  <a:lnTo>
                    <a:pt x="149" y="91"/>
                  </a:lnTo>
                  <a:lnTo>
                    <a:pt x="160" y="141"/>
                  </a:lnTo>
                  <a:lnTo>
                    <a:pt x="91" y="157"/>
                  </a:lnTo>
                  <a:lnTo>
                    <a:pt x="102" y="195"/>
                  </a:lnTo>
                  <a:lnTo>
                    <a:pt x="173" y="179"/>
                  </a:lnTo>
                  <a:lnTo>
                    <a:pt x="185" y="231"/>
                  </a:lnTo>
                  <a:lnTo>
                    <a:pt x="52" y="259"/>
                  </a:lnTo>
                  <a:lnTo>
                    <a:pt x="0" y="27"/>
                  </a:lnTo>
                  <a:lnTo>
                    <a:pt x="132" y="0"/>
                  </a:lnTo>
                  <a:lnTo>
                    <a:pt x="143" y="49"/>
                  </a:lnTo>
                  <a:lnTo>
                    <a:pt x="72" y="66"/>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31" name="Google Shape;131;p2"/>
            <p:cNvSpPr/>
            <p:nvPr/>
          </p:nvSpPr>
          <p:spPr>
            <a:xfrm>
              <a:off x="16116650" y="8596656"/>
              <a:ext cx="216671" cy="180561"/>
            </a:xfrm>
            <a:custGeom>
              <a:rect b="b" l="l" r="r" t="t"/>
              <a:pathLst>
                <a:path extrusionOk="0" h="153" w="184">
                  <a:moveTo>
                    <a:pt x="158" y="0"/>
                  </a:moveTo>
                  <a:lnTo>
                    <a:pt x="166" y="45"/>
                  </a:lnTo>
                  <a:lnTo>
                    <a:pt x="9" y="81"/>
                  </a:lnTo>
                  <a:lnTo>
                    <a:pt x="0" y="34"/>
                  </a:lnTo>
                  <a:lnTo>
                    <a:pt x="158" y="0"/>
                  </a:lnTo>
                  <a:close/>
                  <a:moveTo>
                    <a:pt x="174" y="72"/>
                  </a:moveTo>
                  <a:lnTo>
                    <a:pt x="183" y="119"/>
                  </a:lnTo>
                  <a:lnTo>
                    <a:pt x="25" y="152"/>
                  </a:lnTo>
                  <a:lnTo>
                    <a:pt x="14" y="108"/>
                  </a:lnTo>
                  <a:lnTo>
                    <a:pt x="174" y="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32" name="Google Shape;132;p2"/>
            <p:cNvSpPr/>
            <p:nvPr/>
          </p:nvSpPr>
          <p:spPr>
            <a:xfrm>
              <a:off x="16348797" y="8493478"/>
              <a:ext cx="350801" cy="252784"/>
            </a:xfrm>
            <a:custGeom>
              <a:rect b="b" l="l" r="r" t="t"/>
              <a:pathLst>
                <a:path extrusionOk="0" h="218" w="302">
                  <a:moveTo>
                    <a:pt x="58" y="68"/>
                  </a:moveTo>
                  <a:lnTo>
                    <a:pt x="58" y="68"/>
                  </a:lnTo>
                  <a:cubicBezTo>
                    <a:pt x="61" y="68"/>
                    <a:pt x="61" y="68"/>
                    <a:pt x="61" y="68"/>
                  </a:cubicBezTo>
                  <a:cubicBezTo>
                    <a:pt x="69" y="46"/>
                    <a:pt x="83" y="35"/>
                    <a:pt x="105" y="32"/>
                  </a:cubicBezTo>
                  <a:cubicBezTo>
                    <a:pt x="127" y="27"/>
                    <a:pt x="149" y="32"/>
                    <a:pt x="166" y="49"/>
                  </a:cubicBezTo>
                  <a:cubicBezTo>
                    <a:pt x="171" y="27"/>
                    <a:pt x="190" y="13"/>
                    <a:pt x="213" y="8"/>
                  </a:cubicBezTo>
                  <a:cubicBezTo>
                    <a:pt x="251" y="0"/>
                    <a:pt x="270" y="24"/>
                    <a:pt x="279" y="60"/>
                  </a:cubicBezTo>
                  <a:cubicBezTo>
                    <a:pt x="301" y="159"/>
                    <a:pt x="301" y="159"/>
                    <a:pt x="301" y="159"/>
                  </a:cubicBezTo>
                  <a:cubicBezTo>
                    <a:pt x="245" y="173"/>
                    <a:pt x="245" y="173"/>
                    <a:pt x="245" y="173"/>
                  </a:cubicBezTo>
                  <a:cubicBezTo>
                    <a:pt x="229" y="96"/>
                    <a:pt x="229" y="96"/>
                    <a:pt x="229" y="96"/>
                  </a:cubicBezTo>
                  <a:cubicBezTo>
                    <a:pt x="226" y="79"/>
                    <a:pt x="221" y="54"/>
                    <a:pt x="196" y="57"/>
                  </a:cubicBezTo>
                  <a:cubicBezTo>
                    <a:pt x="171" y="66"/>
                    <a:pt x="174" y="88"/>
                    <a:pt x="179" y="107"/>
                  </a:cubicBezTo>
                  <a:cubicBezTo>
                    <a:pt x="196" y="184"/>
                    <a:pt x="196" y="184"/>
                    <a:pt x="196" y="184"/>
                  </a:cubicBezTo>
                  <a:cubicBezTo>
                    <a:pt x="138" y="195"/>
                    <a:pt x="138" y="195"/>
                    <a:pt x="138" y="195"/>
                  </a:cubicBezTo>
                  <a:cubicBezTo>
                    <a:pt x="121" y="121"/>
                    <a:pt x="121" y="121"/>
                    <a:pt x="121" y="121"/>
                  </a:cubicBezTo>
                  <a:cubicBezTo>
                    <a:pt x="119" y="101"/>
                    <a:pt x="113" y="77"/>
                    <a:pt x="88" y="82"/>
                  </a:cubicBezTo>
                  <a:cubicBezTo>
                    <a:pt x="63" y="88"/>
                    <a:pt x="69" y="112"/>
                    <a:pt x="72" y="132"/>
                  </a:cubicBezTo>
                  <a:cubicBezTo>
                    <a:pt x="88" y="206"/>
                    <a:pt x="88" y="206"/>
                    <a:pt x="88" y="206"/>
                  </a:cubicBezTo>
                  <a:cubicBezTo>
                    <a:pt x="33" y="217"/>
                    <a:pt x="33" y="217"/>
                    <a:pt x="33" y="217"/>
                  </a:cubicBezTo>
                  <a:cubicBezTo>
                    <a:pt x="0" y="60"/>
                    <a:pt x="0" y="60"/>
                    <a:pt x="0" y="60"/>
                  </a:cubicBezTo>
                  <a:cubicBezTo>
                    <a:pt x="55" y="49"/>
                    <a:pt x="55" y="49"/>
                    <a:pt x="55" y="49"/>
                  </a:cubicBezTo>
                  <a:lnTo>
                    <a:pt x="58" y="68"/>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33" name="Google Shape;133;p2"/>
            <p:cNvSpPr/>
            <p:nvPr/>
          </p:nvSpPr>
          <p:spPr>
            <a:xfrm>
              <a:off x="16694438" y="8457368"/>
              <a:ext cx="175400" cy="211510"/>
            </a:xfrm>
            <a:custGeom>
              <a:rect b="b" l="l" r="r" t="t"/>
              <a:pathLst>
                <a:path extrusionOk="0" h="183" w="152">
                  <a:moveTo>
                    <a:pt x="130" y="52"/>
                  </a:moveTo>
                  <a:lnTo>
                    <a:pt x="130" y="52"/>
                  </a:lnTo>
                  <a:cubicBezTo>
                    <a:pt x="121" y="47"/>
                    <a:pt x="110" y="44"/>
                    <a:pt x="99" y="47"/>
                  </a:cubicBezTo>
                  <a:cubicBezTo>
                    <a:pt x="77" y="52"/>
                    <a:pt x="63" y="72"/>
                    <a:pt x="69" y="94"/>
                  </a:cubicBezTo>
                  <a:cubicBezTo>
                    <a:pt x="74" y="116"/>
                    <a:pt x="94" y="130"/>
                    <a:pt x="115" y="124"/>
                  </a:cubicBezTo>
                  <a:cubicBezTo>
                    <a:pt x="127" y="121"/>
                    <a:pt x="135" y="116"/>
                    <a:pt x="143" y="108"/>
                  </a:cubicBezTo>
                  <a:cubicBezTo>
                    <a:pt x="151" y="155"/>
                    <a:pt x="151" y="155"/>
                    <a:pt x="151" y="155"/>
                  </a:cubicBezTo>
                  <a:cubicBezTo>
                    <a:pt x="140" y="163"/>
                    <a:pt x="130" y="168"/>
                    <a:pt x="115" y="171"/>
                  </a:cubicBezTo>
                  <a:cubicBezTo>
                    <a:pt x="69" y="182"/>
                    <a:pt x="22" y="155"/>
                    <a:pt x="11" y="108"/>
                  </a:cubicBezTo>
                  <a:cubicBezTo>
                    <a:pt x="0" y="58"/>
                    <a:pt x="30" y="14"/>
                    <a:pt x="80" y="3"/>
                  </a:cubicBezTo>
                  <a:cubicBezTo>
                    <a:pt x="94" y="0"/>
                    <a:pt x="108" y="0"/>
                    <a:pt x="119" y="3"/>
                  </a:cubicBezTo>
                  <a:lnTo>
                    <a:pt x="130" y="52"/>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sp>
          <p:nvSpPr>
            <p:cNvPr id="134" name="Google Shape;134;p2"/>
            <p:cNvSpPr/>
            <p:nvPr/>
          </p:nvSpPr>
          <p:spPr>
            <a:xfrm>
              <a:off x="16807931" y="8261333"/>
              <a:ext cx="144447" cy="170240"/>
            </a:xfrm>
            <a:custGeom>
              <a:rect b="b" l="l" r="r" t="t"/>
              <a:pathLst>
                <a:path extrusionOk="0" h="147" w="123">
                  <a:moveTo>
                    <a:pt x="116" y="96"/>
                  </a:moveTo>
                  <a:lnTo>
                    <a:pt x="116" y="96"/>
                  </a:lnTo>
                  <a:cubicBezTo>
                    <a:pt x="122" y="124"/>
                    <a:pt x="122" y="124"/>
                    <a:pt x="122" y="124"/>
                  </a:cubicBezTo>
                  <a:cubicBezTo>
                    <a:pt x="23" y="146"/>
                    <a:pt x="23" y="146"/>
                    <a:pt x="23" y="146"/>
                  </a:cubicBezTo>
                  <a:cubicBezTo>
                    <a:pt x="61" y="80"/>
                    <a:pt x="61" y="80"/>
                    <a:pt x="61" y="80"/>
                  </a:cubicBezTo>
                  <a:cubicBezTo>
                    <a:pt x="66" y="69"/>
                    <a:pt x="72" y="58"/>
                    <a:pt x="69" y="44"/>
                  </a:cubicBezTo>
                  <a:cubicBezTo>
                    <a:pt x="66" y="38"/>
                    <a:pt x="58" y="30"/>
                    <a:pt x="50" y="33"/>
                  </a:cubicBezTo>
                  <a:cubicBezTo>
                    <a:pt x="42" y="33"/>
                    <a:pt x="39" y="41"/>
                    <a:pt x="42" y="49"/>
                  </a:cubicBezTo>
                  <a:cubicBezTo>
                    <a:pt x="42" y="52"/>
                    <a:pt x="42" y="55"/>
                    <a:pt x="42" y="55"/>
                  </a:cubicBezTo>
                  <a:cubicBezTo>
                    <a:pt x="6" y="63"/>
                    <a:pt x="6" y="63"/>
                    <a:pt x="6" y="63"/>
                  </a:cubicBezTo>
                  <a:cubicBezTo>
                    <a:pt x="0" y="36"/>
                    <a:pt x="14" y="11"/>
                    <a:pt x="44" y="5"/>
                  </a:cubicBezTo>
                  <a:cubicBezTo>
                    <a:pt x="69" y="0"/>
                    <a:pt x="97" y="11"/>
                    <a:pt x="102" y="38"/>
                  </a:cubicBezTo>
                  <a:cubicBezTo>
                    <a:pt x="105" y="55"/>
                    <a:pt x="100" y="69"/>
                    <a:pt x="91" y="83"/>
                  </a:cubicBezTo>
                  <a:cubicBezTo>
                    <a:pt x="75" y="105"/>
                    <a:pt x="75" y="105"/>
                    <a:pt x="75" y="105"/>
                  </a:cubicBezTo>
                  <a:lnTo>
                    <a:pt x="116" y="96"/>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197">
                <a:solidFill>
                  <a:schemeClr val="dk1"/>
                </a:solidFill>
                <a:latin typeface="Lato Light"/>
                <a:ea typeface="Lato Light"/>
                <a:cs typeface="Lato Light"/>
                <a:sym typeface="Lato Light"/>
              </a:endParaRPr>
            </a:p>
          </p:txBody>
        </p:sp>
      </p:grpSp>
      <p:sp>
        <p:nvSpPr>
          <p:cNvPr id="135" name="Google Shape;135;p2"/>
          <p:cNvSpPr txBox="1"/>
          <p:nvPr/>
        </p:nvSpPr>
        <p:spPr>
          <a:xfrm>
            <a:off x="3564625" y="4845366"/>
            <a:ext cx="11083242" cy="1695787"/>
          </a:xfrm>
          <a:prstGeom prst="rect">
            <a:avLst/>
          </a:prstGeom>
          <a:noFill/>
          <a:ln>
            <a:noFill/>
          </a:ln>
        </p:spPr>
        <p:txBody>
          <a:bodyPr anchorCtr="0" anchor="t" bIns="108725" lIns="217475" spcFirstLastPara="1" rIns="217475" wrap="square" tIns="108725">
            <a:spAutoFit/>
          </a:bodyPr>
          <a:lstStyle/>
          <a:p>
            <a:pPr indent="0" lvl="0" marL="0" marR="0" rtl="0" algn="l">
              <a:lnSpc>
                <a:spcPct val="168333"/>
              </a:lnSpc>
              <a:spcBef>
                <a:spcPts val="0"/>
              </a:spcBef>
              <a:spcAft>
                <a:spcPts val="0"/>
              </a:spcAft>
              <a:buClr>
                <a:schemeClr val="dk1"/>
              </a:buClr>
              <a:buSzPts val="2400"/>
              <a:buFont typeface="Arial"/>
              <a:buNone/>
            </a:pPr>
            <a:r>
              <a:rPr b="0" lang="en-US" sz="2400" u="none">
                <a:solidFill>
                  <a:schemeClr val="dk1"/>
                </a:solidFill>
                <a:latin typeface="Lato Light"/>
                <a:ea typeface="Lato Light"/>
                <a:cs typeface="Lato Light"/>
                <a:sym typeface="Lato Light"/>
              </a:rPr>
              <a:t>Learners should know which libraries to use for different data science tasks and use cases. For example, how to process spatial data or how to handle large scale data</a:t>
            </a:r>
            <a:endParaRPr/>
          </a:p>
        </p:txBody>
      </p:sp>
      <p:sp>
        <p:nvSpPr>
          <p:cNvPr id="136" name="Google Shape;136;p2"/>
          <p:cNvSpPr txBox="1"/>
          <p:nvPr/>
        </p:nvSpPr>
        <p:spPr>
          <a:xfrm>
            <a:off x="3682196" y="4271631"/>
            <a:ext cx="10641055"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Lato Black"/>
                <a:ea typeface="Lato Black"/>
                <a:cs typeface="Lato Black"/>
                <a:sym typeface="Lato Black"/>
              </a:rPr>
              <a:t>BE FAMILIAR WITH ESSENTIAL PYTHON LIBRARIES FOR DATA SCIENCE</a:t>
            </a:r>
            <a:endParaRPr/>
          </a:p>
        </p:txBody>
      </p:sp>
      <p:sp>
        <p:nvSpPr>
          <p:cNvPr id="137" name="Google Shape;137;p2"/>
          <p:cNvSpPr txBox="1"/>
          <p:nvPr/>
        </p:nvSpPr>
        <p:spPr>
          <a:xfrm>
            <a:off x="3511104" y="7592949"/>
            <a:ext cx="10130342" cy="1182826"/>
          </a:xfrm>
          <a:prstGeom prst="rect">
            <a:avLst/>
          </a:prstGeom>
          <a:noFill/>
          <a:ln>
            <a:noFill/>
          </a:ln>
        </p:spPr>
        <p:txBody>
          <a:bodyPr anchorCtr="0" anchor="t" bIns="108725" lIns="217475" spcFirstLastPara="1" rIns="217475" wrap="square" tIns="108725">
            <a:spAutoFit/>
          </a:bodyPr>
          <a:lstStyle/>
          <a:p>
            <a:pPr indent="0" lvl="0" marL="0" marR="0" rtl="0" algn="l">
              <a:lnSpc>
                <a:spcPct val="168333"/>
              </a:lnSpc>
              <a:spcBef>
                <a:spcPts val="0"/>
              </a:spcBef>
              <a:spcAft>
                <a:spcPts val="0"/>
              </a:spcAft>
              <a:buClr>
                <a:schemeClr val="dk1"/>
              </a:buClr>
              <a:buSzPts val="2400"/>
              <a:buFont typeface="Arial"/>
              <a:buNone/>
            </a:pPr>
            <a:r>
              <a:rPr b="0" lang="en-US" sz="2400" u="none">
                <a:solidFill>
                  <a:schemeClr val="dk1"/>
                </a:solidFill>
                <a:latin typeface="Lato Light"/>
                <a:ea typeface="Lato Light"/>
                <a:cs typeface="Lato Light"/>
                <a:sym typeface="Lato Light"/>
              </a:rPr>
              <a:t>How you can generate, pull and assemble data using from websites and APIs using Python packages such as requests and BeatifulSoup.</a:t>
            </a:r>
            <a:endParaRPr/>
          </a:p>
        </p:txBody>
      </p:sp>
      <p:sp>
        <p:nvSpPr>
          <p:cNvPr id="138" name="Google Shape;138;p2"/>
          <p:cNvSpPr txBox="1"/>
          <p:nvPr/>
        </p:nvSpPr>
        <p:spPr>
          <a:xfrm>
            <a:off x="3628675" y="7019214"/>
            <a:ext cx="10767691"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Lato Black"/>
                <a:ea typeface="Lato Black"/>
                <a:cs typeface="Lato Black"/>
                <a:sym typeface="Lato Black"/>
              </a:rPr>
              <a:t>UNDERSTAND KEY CONCEPTS IN WEB SCRAPING AND ACCESSING APIS</a:t>
            </a:r>
            <a:endParaRPr/>
          </a:p>
        </p:txBody>
      </p:sp>
      <p:sp>
        <p:nvSpPr>
          <p:cNvPr id="139" name="Google Shape;139;p2"/>
          <p:cNvSpPr txBox="1"/>
          <p:nvPr/>
        </p:nvSpPr>
        <p:spPr>
          <a:xfrm>
            <a:off x="3667346" y="10182402"/>
            <a:ext cx="7631812" cy="669865"/>
          </a:xfrm>
          <a:prstGeom prst="rect">
            <a:avLst/>
          </a:prstGeom>
          <a:noFill/>
          <a:ln>
            <a:noFill/>
          </a:ln>
        </p:spPr>
        <p:txBody>
          <a:bodyPr anchorCtr="0" anchor="t" bIns="108725" lIns="217475" spcFirstLastPara="1" rIns="217475" wrap="square" tIns="108725">
            <a:spAutoFit/>
          </a:bodyPr>
          <a:lstStyle/>
          <a:p>
            <a:pPr indent="0" lvl="0" marL="0" marR="0" rtl="0" algn="l">
              <a:lnSpc>
                <a:spcPct val="168333"/>
              </a:lnSpc>
              <a:spcBef>
                <a:spcPts val="0"/>
              </a:spcBef>
              <a:spcAft>
                <a:spcPts val="0"/>
              </a:spcAft>
              <a:buClr>
                <a:schemeClr val="dk1"/>
              </a:buClr>
              <a:buSzPts val="2400"/>
              <a:buFont typeface="Arial"/>
              <a:buNone/>
            </a:pPr>
            <a:r>
              <a:rPr b="0" lang="en-US" sz="2400" u="none">
                <a:solidFill>
                  <a:schemeClr val="dk1"/>
                </a:solidFill>
                <a:latin typeface="Lato Light"/>
                <a:ea typeface="Lato Light"/>
                <a:cs typeface="Lato Light"/>
                <a:sym typeface="Lato Light"/>
              </a:rPr>
              <a:t>Be able to handle spatial data in Python</a:t>
            </a:r>
            <a:endParaRPr/>
          </a:p>
        </p:txBody>
      </p:sp>
      <p:sp>
        <p:nvSpPr>
          <p:cNvPr id="140" name="Google Shape;140;p2"/>
          <p:cNvSpPr txBox="1"/>
          <p:nvPr/>
        </p:nvSpPr>
        <p:spPr>
          <a:xfrm>
            <a:off x="3784917" y="9608667"/>
            <a:ext cx="9538189"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Lato Black"/>
                <a:ea typeface="Lato Black"/>
                <a:cs typeface="Lato Black"/>
                <a:sym typeface="Lato Black"/>
              </a:rPr>
              <a:t>APPRECIATE HOW TO PROCESS SATELLITE IMAGES IN PYTHON</a:t>
            </a:r>
            <a:endParaRPr/>
          </a:p>
        </p:txBody>
      </p:sp>
      <p:sp>
        <p:nvSpPr>
          <p:cNvPr id="141" name="Google Shape;141;p2"/>
          <p:cNvSpPr txBox="1"/>
          <p:nvPr/>
        </p:nvSpPr>
        <p:spPr>
          <a:xfrm>
            <a:off x="1860768" y="4039483"/>
            <a:ext cx="1435009"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400">
                <a:solidFill>
                  <a:schemeClr val="accent1"/>
                </a:solidFill>
                <a:latin typeface="Lato Black"/>
                <a:ea typeface="Lato Black"/>
                <a:cs typeface="Lato Black"/>
                <a:sym typeface="Lato Black"/>
              </a:rPr>
              <a:t>01</a:t>
            </a:r>
            <a:endParaRPr/>
          </a:p>
        </p:txBody>
      </p:sp>
      <p:sp>
        <p:nvSpPr>
          <p:cNvPr id="142" name="Google Shape;142;p2"/>
          <p:cNvSpPr txBox="1"/>
          <p:nvPr/>
        </p:nvSpPr>
        <p:spPr>
          <a:xfrm>
            <a:off x="1860768" y="9385325"/>
            <a:ext cx="1435009"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400">
                <a:solidFill>
                  <a:schemeClr val="accent3"/>
                </a:solidFill>
                <a:latin typeface="Lato Black"/>
                <a:ea typeface="Lato Black"/>
                <a:cs typeface="Lato Black"/>
                <a:sym typeface="Lato Black"/>
              </a:rPr>
              <a:t>03</a:t>
            </a:r>
            <a:endParaRPr/>
          </a:p>
        </p:txBody>
      </p:sp>
      <p:sp>
        <p:nvSpPr>
          <p:cNvPr id="143" name="Google Shape;143;p2"/>
          <p:cNvSpPr txBox="1"/>
          <p:nvPr/>
        </p:nvSpPr>
        <p:spPr>
          <a:xfrm>
            <a:off x="1744326" y="6721434"/>
            <a:ext cx="1435009"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400">
                <a:solidFill>
                  <a:schemeClr val="accent2"/>
                </a:solidFill>
                <a:latin typeface="Lato Black"/>
                <a:ea typeface="Lato Black"/>
                <a:cs typeface="Lato Black"/>
                <a:sym typeface="Lato Black"/>
              </a:rPr>
              <a:t>02</a:t>
            </a:r>
            <a:endParaRPr/>
          </a:p>
        </p:txBody>
      </p:sp>
      <p:sp>
        <p:nvSpPr>
          <p:cNvPr id="144" name="Google Shape;144;p2"/>
          <p:cNvSpPr/>
          <p:nvPr/>
        </p:nvSpPr>
        <p:spPr>
          <a:xfrm>
            <a:off x="1744326" y="6720004"/>
            <a:ext cx="12774571" cy="2055771"/>
          </a:xfrm>
          <a:prstGeom prst="rect">
            <a:avLst/>
          </a:prstGeom>
          <a:no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145" name="Google Shape;145;p2"/>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3"/>
          <p:cNvSpPr txBox="1"/>
          <p:nvPr/>
        </p:nvSpPr>
        <p:spPr>
          <a:xfrm>
            <a:off x="8600711" y="820338"/>
            <a:ext cx="6541224" cy="1175648"/>
          </a:xfrm>
          <a:prstGeom prst="rect">
            <a:avLst/>
          </a:prstGeom>
          <a:noFill/>
          <a:ln>
            <a:noFill/>
          </a:ln>
        </p:spPr>
        <p:txBody>
          <a:bodyPr anchorCtr="0" anchor="t" bIns="37150" lIns="74300" spcFirstLastPara="1" rIns="74300" wrap="square" tIns="37150">
            <a:spAutoFit/>
          </a:bodyPr>
          <a:lstStyle/>
          <a:p>
            <a:pPr indent="0" lvl="0" marL="0" marR="0" rtl="0" algn="ctr">
              <a:spcBef>
                <a:spcPts val="0"/>
              </a:spcBef>
              <a:spcAft>
                <a:spcPts val="0"/>
              </a:spcAft>
              <a:buNone/>
            </a:pPr>
            <a:r>
              <a:rPr b="1" lang="en-US" sz="7151">
                <a:solidFill>
                  <a:schemeClr val="dk2"/>
                </a:solidFill>
                <a:latin typeface="Lato"/>
                <a:ea typeface="Lato"/>
                <a:cs typeface="Lato"/>
                <a:sym typeface="Lato"/>
              </a:rPr>
              <a:t>Lecture Outline</a:t>
            </a:r>
            <a:endParaRPr b="1" sz="7151">
              <a:solidFill>
                <a:schemeClr val="dk2"/>
              </a:solidFill>
              <a:latin typeface="Lato"/>
              <a:ea typeface="Lato"/>
              <a:cs typeface="Lato"/>
              <a:sym typeface="Lato"/>
            </a:endParaRPr>
          </a:p>
        </p:txBody>
      </p:sp>
      <p:sp>
        <p:nvSpPr>
          <p:cNvPr id="151" name="Google Shape;151;p3"/>
          <p:cNvSpPr/>
          <p:nvPr/>
        </p:nvSpPr>
        <p:spPr>
          <a:xfrm>
            <a:off x="11087405" y="2080026"/>
            <a:ext cx="1262172" cy="74312"/>
          </a:xfrm>
          <a:prstGeom prst="rect">
            <a:avLst/>
          </a:prstGeom>
          <a:solidFill>
            <a:schemeClr val="dk2"/>
          </a:solidFill>
          <a:ln>
            <a:noFill/>
          </a:ln>
        </p:spPr>
        <p:txBody>
          <a:bodyPr anchorCtr="0" anchor="ctr" bIns="37100" lIns="74225" spcFirstLastPara="1" rIns="74225" wrap="square" tIns="37100">
            <a:noAutofit/>
          </a:bodyPr>
          <a:lstStyle/>
          <a:p>
            <a:pPr indent="0" lvl="0" marL="0" marR="0" rtl="0" algn="ctr">
              <a:spcBef>
                <a:spcPts val="0"/>
              </a:spcBef>
              <a:spcAft>
                <a:spcPts val="0"/>
              </a:spcAft>
              <a:buNone/>
            </a:pPr>
            <a:r>
              <a:t/>
            </a:r>
            <a:endParaRPr sz="1288">
              <a:solidFill>
                <a:schemeClr val="accent2"/>
              </a:solidFill>
              <a:latin typeface="Lato Light"/>
              <a:ea typeface="Lato Light"/>
              <a:cs typeface="Lato Light"/>
              <a:sym typeface="Lato Light"/>
            </a:endParaRPr>
          </a:p>
        </p:txBody>
      </p:sp>
      <p:sp>
        <p:nvSpPr>
          <p:cNvPr id="152" name="Google Shape;152;p3"/>
          <p:cNvSpPr/>
          <p:nvPr/>
        </p:nvSpPr>
        <p:spPr>
          <a:xfrm flipH="1" rot="10800000">
            <a:off x="8235544" y="3840218"/>
            <a:ext cx="109654" cy="1325064"/>
          </a:xfrm>
          <a:prstGeom prst="round2SameRect">
            <a:avLst>
              <a:gd fmla="val 50000" name="adj1"/>
              <a:gd fmla="val 50000" name="adj2"/>
            </a:avLst>
          </a:prstGeom>
          <a:solidFill>
            <a:schemeClr val="accent1"/>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b="1" sz="3600">
              <a:solidFill>
                <a:schemeClr val="lt1"/>
              </a:solidFill>
              <a:latin typeface="Lato"/>
              <a:ea typeface="Lato"/>
              <a:cs typeface="Lato"/>
              <a:sym typeface="Lato"/>
            </a:endParaRPr>
          </a:p>
        </p:txBody>
      </p:sp>
      <p:sp>
        <p:nvSpPr>
          <p:cNvPr id="153" name="Google Shape;153;p3"/>
          <p:cNvSpPr txBox="1"/>
          <p:nvPr/>
        </p:nvSpPr>
        <p:spPr>
          <a:xfrm>
            <a:off x="6949054" y="3700616"/>
            <a:ext cx="1023375" cy="1538893"/>
          </a:xfrm>
          <a:prstGeom prst="rect">
            <a:avLst/>
          </a:prstGeom>
          <a:noFill/>
          <a:ln>
            <a:noFill/>
          </a:ln>
        </p:spPr>
        <p:txBody>
          <a:bodyPr anchorCtr="0" anchor="t" bIns="91425" lIns="182875" spcFirstLastPara="1" rIns="182875" wrap="square" tIns="91425">
            <a:spAutoFit/>
          </a:bodyPr>
          <a:lstStyle/>
          <a:p>
            <a:pPr indent="0" lvl="0" marL="0" marR="0" rtl="0" algn="r">
              <a:spcBef>
                <a:spcPts val="0"/>
              </a:spcBef>
              <a:spcAft>
                <a:spcPts val="0"/>
              </a:spcAft>
              <a:buNone/>
            </a:pPr>
            <a:r>
              <a:rPr b="1" lang="en-US" sz="8800">
                <a:solidFill>
                  <a:schemeClr val="dk1"/>
                </a:solidFill>
                <a:latin typeface="Lato"/>
                <a:ea typeface="Lato"/>
                <a:cs typeface="Lato"/>
                <a:sym typeface="Lato"/>
              </a:rPr>
              <a:t>1</a:t>
            </a:r>
            <a:endParaRPr/>
          </a:p>
        </p:txBody>
      </p:sp>
      <p:sp>
        <p:nvSpPr>
          <p:cNvPr id="154" name="Google Shape;154;p3"/>
          <p:cNvSpPr/>
          <p:nvPr/>
        </p:nvSpPr>
        <p:spPr>
          <a:xfrm flipH="1" rot="10800000">
            <a:off x="8235544" y="8531222"/>
            <a:ext cx="109654" cy="1325064"/>
          </a:xfrm>
          <a:prstGeom prst="round2SameRect">
            <a:avLst>
              <a:gd fmla="val 50000" name="adj1"/>
              <a:gd fmla="val 50000" name="adj2"/>
            </a:avLst>
          </a:prstGeom>
          <a:solidFill>
            <a:schemeClr val="accent2"/>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b="1" sz="3600">
              <a:solidFill>
                <a:schemeClr val="lt1"/>
              </a:solidFill>
              <a:latin typeface="Lato"/>
              <a:ea typeface="Lato"/>
              <a:cs typeface="Lato"/>
              <a:sym typeface="Lato"/>
            </a:endParaRPr>
          </a:p>
        </p:txBody>
      </p:sp>
      <p:sp>
        <p:nvSpPr>
          <p:cNvPr id="155" name="Google Shape;155;p3"/>
          <p:cNvSpPr/>
          <p:nvPr/>
        </p:nvSpPr>
        <p:spPr>
          <a:xfrm flipH="1" rot="10800000">
            <a:off x="8235544" y="10737118"/>
            <a:ext cx="109654" cy="1325064"/>
          </a:xfrm>
          <a:prstGeom prst="round2SameRect">
            <a:avLst>
              <a:gd fmla="val 50000" name="adj1"/>
              <a:gd fmla="val 50000" name="adj2"/>
            </a:avLst>
          </a:prstGeom>
          <a:solidFill>
            <a:schemeClr val="accent4"/>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b="1" sz="3600">
              <a:solidFill>
                <a:schemeClr val="lt1"/>
              </a:solidFill>
              <a:latin typeface="Lato"/>
              <a:ea typeface="Lato"/>
              <a:cs typeface="Lato"/>
              <a:sym typeface="Lato"/>
            </a:endParaRPr>
          </a:p>
        </p:txBody>
      </p:sp>
      <p:sp>
        <p:nvSpPr>
          <p:cNvPr id="156" name="Google Shape;156;p3"/>
          <p:cNvSpPr txBox="1"/>
          <p:nvPr/>
        </p:nvSpPr>
        <p:spPr>
          <a:xfrm>
            <a:off x="6949054" y="8421703"/>
            <a:ext cx="1023375" cy="1538893"/>
          </a:xfrm>
          <a:prstGeom prst="rect">
            <a:avLst/>
          </a:prstGeom>
          <a:noFill/>
          <a:ln>
            <a:noFill/>
          </a:ln>
        </p:spPr>
        <p:txBody>
          <a:bodyPr anchorCtr="0" anchor="t" bIns="91425" lIns="182875" spcFirstLastPara="1" rIns="182875" wrap="square" tIns="91425">
            <a:spAutoFit/>
          </a:bodyPr>
          <a:lstStyle/>
          <a:p>
            <a:pPr indent="0" lvl="0" marL="0" marR="0" rtl="0" algn="r">
              <a:spcBef>
                <a:spcPts val="0"/>
              </a:spcBef>
              <a:spcAft>
                <a:spcPts val="0"/>
              </a:spcAft>
              <a:buNone/>
            </a:pPr>
            <a:r>
              <a:rPr b="1" lang="en-US" sz="8800">
                <a:solidFill>
                  <a:schemeClr val="dk1"/>
                </a:solidFill>
                <a:latin typeface="Lato"/>
                <a:ea typeface="Lato"/>
                <a:cs typeface="Lato"/>
                <a:sym typeface="Lato"/>
              </a:rPr>
              <a:t>3</a:t>
            </a:r>
            <a:endParaRPr/>
          </a:p>
        </p:txBody>
      </p:sp>
      <p:sp>
        <p:nvSpPr>
          <p:cNvPr id="157" name="Google Shape;157;p3"/>
          <p:cNvSpPr txBox="1"/>
          <p:nvPr/>
        </p:nvSpPr>
        <p:spPr>
          <a:xfrm>
            <a:off x="6949054" y="10625761"/>
            <a:ext cx="1023375" cy="1538893"/>
          </a:xfrm>
          <a:prstGeom prst="rect">
            <a:avLst/>
          </a:prstGeom>
          <a:noFill/>
          <a:ln>
            <a:noFill/>
          </a:ln>
        </p:spPr>
        <p:txBody>
          <a:bodyPr anchorCtr="0" anchor="t" bIns="91425" lIns="182875" spcFirstLastPara="1" rIns="182875" wrap="square" tIns="91425">
            <a:spAutoFit/>
          </a:bodyPr>
          <a:lstStyle/>
          <a:p>
            <a:pPr indent="0" lvl="0" marL="0" marR="0" rtl="0" algn="r">
              <a:spcBef>
                <a:spcPts val="0"/>
              </a:spcBef>
              <a:spcAft>
                <a:spcPts val="0"/>
              </a:spcAft>
              <a:buNone/>
            </a:pPr>
            <a:r>
              <a:rPr b="1" lang="en-US" sz="8800">
                <a:solidFill>
                  <a:schemeClr val="dk1"/>
                </a:solidFill>
                <a:latin typeface="Lato"/>
                <a:ea typeface="Lato"/>
                <a:cs typeface="Lato"/>
                <a:sym typeface="Lato"/>
              </a:rPr>
              <a:t>4</a:t>
            </a:r>
            <a:endParaRPr/>
          </a:p>
        </p:txBody>
      </p:sp>
      <p:sp>
        <p:nvSpPr>
          <p:cNvPr id="158" name="Google Shape;158;p3"/>
          <p:cNvSpPr txBox="1"/>
          <p:nvPr/>
        </p:nvSpPr>
        <p:spPr>
          <a:xfrm>
            <a:off x="8600711" y="4102659"/>
            <a:ext cx="11519746" cy="800183"/>
          </a:xfrm>
          <a:prstGeom prst="rect">
            <a:avLst/>
          </a:prstGeom>
          <a:noFill/>
          <a:ln>
            <a:noFill/>
          </a:ln>
        </p:spPr>
        <p:txBody>
          <a:bodyPr anchorCtr="0" anchor="t" bIns="91400" lIns="182825" spcFirstLastPara="1" rIns="182825" wrap="square" tIns="91400">
            <a:spAutoFit/>
          </a:bodyPr>
          <a:lstStyle/>
          <a:p>
            <a:pPr indent="0" lvl="0" marL="0" marR="0" rtl="0" algn="l">
              <a:spcBef>
                <a:spcPts val="0"/>
              </a:spcBef>
              <a:spcAft>
                <a:spcPts val="0"/>
              </a:spcAft>
              <a:buNone/>
            </a:pPr>
            <a:r>
              <a:rPr b="1" lang="en-US" sz="4000">
                <a:solidFill>
                  <a:schemeClr val="dk1"/>
                </a:solidFill>
                <a:latin typeface="Lato"/>
                <a:ea typeface="Lato"/>
                <a:cs typeface="Lato"/>
                <a:sym typeface="Lato"/>
              </a:rPr>
              <a:t>Why Bother About Getting Data from Websites?</a:t>
            </a:r>
            <a:endParaRPr/>
          </a:p>
        </p:txBody>
      </p:sp>
      <p:sp>
        <p:nvSpPr>
          <p:cNvPr id="159" name="Google Shape;159;p3"/>
          <p:cNvSpPr txBox="1"/>
          <p:nvPr/>
        </p:nvSpPr>
        <p:spPr>
          <a:xfrm>
            <a:off x="8656618" y="8791057"/>
            <a:ext cx="5216738" cy="800183"/>
          </a:xfrm>
          <a:prstGeom prst="rect">
            <a:avLst/>
          </a:prstGeom>
          <a:noFill/>
          <a:ln>
            <a:noFill/>
          </a:ln>
        </p:spPr>
        <p:txBody>
          <a:bodyPr anchorCtr="0" anchor="t" bIns="91400" lIns="182825" spcFirstLastPara="1" rIns="182825" wrap="square" tIns="91400">
            <a:spAutoFit/>
          </a:bodyPr>
          <a:lstStyle/>
          <a:p>
            <a:pPr indent="0" lvl="0" marL="0" marR="0" rtl="0" algn="l">
              <a:spcBef>
                <a:spcPts val="0"/>
              </a:spcBef>
              <a:spcAft>
                <a:spcPts val="0"/>
              </a:spcAft>
              <a:buNone/>
            </a:pPr>
            <a:r>
              <a:rPr b="1" lang="en-US" sz="4000">
                <a:solidFill>
                  <a:schemeClr val="dk1"/>
                </a:solidFill>
                <a:latin typeface="Lato"/>
                <a:ea typeface="Lato"/>
                <a:cs typeface="Lato"/>
                <a:sym typeface="Lato"/>
              </a:rPr>
              <a:t>Web Scraping Primer</a:t>
            </a:r>
            <a:endParaRPr/>
          </a:p>
        </p:txBody>
      </p:sp>
      <p:sp>
        <p:nvSpPr>
          <p:cNvPr id="160" name="Google Shape;160;p3"/>
          <p:cNvSpPr txBox="1"/>
          <p:nvPr/>
        </p:nvSpPr>
        <p:spPr>
          <a:xfrm>
            <a:off x="8656618" y="9785733"/>
            <a:ext cx="9814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Lato Light"/>
                <a:ea typeface="Lato Light"/>
                <a:cs typeface="Lato Light"/>
                <a:sym typeface="Lato Light"/>
              </a:rPr>
              <a:t>Why scrape websites, HTML, tools, key steps </a:t>
            </a:r>
            <a:endParaRPr/>
          </a:p>
        </p:txBody>
      </p:sp>
      <p:sp>
        <p:nvSpPr>
          <p:cNvPr id="161" name="Google Shape;161;p3"/>
          <p:cNvSpPr txBox="1"/>
          <p:nvPr/>
        </p:nvSpPr>
        <p:spPr>
          <a:xfrm>
            <a:off x="6949054" y="6020865"/>
            <a:ext cx="1023375" cy="1538893"/>
          </a:xfrm>
          <a:prstGeom prst="rect">
            <a:avLst/>
          </a:prstGeom>
          <a:noFill/>
          <a:ln>
            <a:noFill/>
          </a:ln>
        </p:spPr>
        <p:txBody>
          <a:bodyPr anchorCtr="0" anchor="t" bIns="91425" lIns="182875" spcFirstLastPara="1" rIns="182875" wrap="square" tIns="91425">
            <a:spAutoFit/>
          </a:bodyPr>
          <a:lstStyle/>
          <a:p>
            <a:pPr indent="0" lvl="0" marL="0" marR="0" rtl="0" algn="r">
              <a:spcBef>
                <a:spcPts val="0"/>
              </a:spcBef>
              <a:spcAft>
                <a:spcPts val="0"/>
              </a:spcAft>
              <a:buNone/>
            </a:pPr>
            <a:r>
              <a:rPr b="1" lang="en-US" sz="8800">
                <a:solidFill>
                  <a:schemeClr val="dk1"/>
                </a:solidFill>
                <a:latin typeface="Lato"/>
                <a:ea typeface="Lato"/>
                <a:cs typeface="Lato"/>
                <a:sym typeface="Lato"/>
              </a:rPr>
              <a:t>2</a:t>
            </a:r>
            <a:endParaRPr/>
          </a:p>
        </p:txBody>
      </p:sp>
      <p:sp>
        <p:nvSpPr>
          <p:cNvPr id="162" name="Google Shape;162;p3"/>
          <p:cNvSpPr txBox="1"/>
          <p:nvPr/>
        </p:nvSpPr>
        <p:spPr>
          <a:xfrm>
            <a:off x="8600711" y="6422908"/>
            <a:ext cx="5005142" cy="800183"/>
          </a:xfrm>
          <a:prstGeom prst="rect">
            <a:avLst/>
          </a:prstGeom>
          <a:noFill/>
          <a:ln>
            <a:noFill/>
          </a:ln>
        </p:spPr>
        <p:txBody>
          <a:bodyPr anchorCtr="0" anchor="t" bIns="91400" lIns="182825" spcFirstLastPara="1" rIns="182825" wrap="square" tIns="91400">
            <a:spAutoFit/>
          </a:bodyPr>
          <a:lstStyle/>
          <a:p>
            <a:pPr indent="0" lvl="0" marL="0" marR="0" rtl="0" algn="l">
              <a:spcBef>
                <a:spcPts val="0"/>
              </a:spcBef>
              <a:spcAft>
                <a:spcPts val="0"/>
              </a:spcAft>
              <a:buNone/>
            </a:pPr>
            <a:r>
              <a:rPr b="1" lang="en-US" sz="4000">
                <a:solidFill>
                  <a:schemeClr val="dk1"/>
                </a:solidFill>
                <a:latin typeface="Lato"/>
                <a:ea typeface="Lato"/>
                <a:cs typeface="Lato"/>
                <a:sym typeface="Lato"/>
              </a:rPr>
              <a:t>Introduction to APIs</a:t>
            </a:r>
            <a:endParaRPr b="1" sz="4000">
              <a:solidFill>
                <a:schemeClr val="dk1"/>
              </a:solidFill>
              <a:latin typeface="Lato"/>
              <a:ea typeface="Lato"/>
              <a:cs typeface="Lato"/>
              <a:sym typeface="Lato"/>
            </a:endParaRPr>
          </a:p>
        </p:txBody>
      </p:sp>
      <p:sp>
        <p:nvSpPr>
          <p:cNvPr id="163" name="Google Shape;163;p3"/>
          <p:cNvSpPr txBox="1"/>
          <p:nvPr/>
        </p:nvSpPr>
        <p:spPr>
          <a:xfrm>
            <a:off x="8630085" y="7465484"/>
            <a:ext cx="1470732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Lato Light"/>
                <a:ea typeface="Lato Light"/>
                <a:cs typeface="Lato Light"/>
                <a:sym typeface="Lato Light"/>
              </a:rPr>
              <a:t>API requests, Status codes, Qeuery parameters, Content type, JSON data</a:t>
            </a:r>
            <a:endParaRPr/>
          </a:p>
        </p:txBody>
      </p:sp>
      <p:sp>
        <p:nvSpPr>
          <p:cNvPr id="164" name="Google Shape;164;p3"/>
          <p:cNvSpPr/>
          <p:nvPr/>
        </p:nvSpPr>
        <p:spPr>
          <a:xfrm flipH="1" rot="10800000">
            <a:off x="8235544" y="6103211"/>
            <a:ext cx="109654" cy="1325064"/>
          </a:xfrm>
          <a:prstGeom prst="round2SameRect">
            <a:avLst>
              <a:gd fmla="val 50000" name="adj1"/>
              <a:gd fmla="val 50000" name="adj2"/>
            </a:avLst>
          </a:prstGeom>
          <a:solidFill>
            <a:schemeClr val="accent3"/>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b="1" sz="3600">
              <a:solidFill>
                <a:schemeClr val="lt1"/>
              </a:solidFill>
              <a:latin typeface="Lato"/>
              <a:ea typeface="Lato"/>
              <a:cs typeface="Lato"/>
              <a:sym typeface="Lato"/>
            </a:endParaRPr>
          </a:p>
        </p:txBody>
      </p:sp>
      <p:sp>
        <p:nvSpPr>
          <p:cNvPr id="165" name="Google Shape;165;p3"/>
          <p:cNvSpPr txBox="1"/>
          <p:nvPr/>
        </p:nvSpPr>
        <p:spPr>
          <a:xfrm>
            <a:off x="8600711" y="10995115"/>
            <a:ext cx="11636765" cy="800183"/>
          </a:xfrm>
          <a:prstGeom prst="rect">
            <a:avLst/>
          </a:prstGeom>
          <a:noFill/>
          <a:ln>
            <a:noFill/>
          </a:ln>
        </p:spPr>
        <p:txBody>
          <a:bodyPr anchorCtr="0" anchor="t" bIns="91400" lIns="182825" spcFirstLastPara="1" rIns="182825" wrap="square" tIns="91400">
            <a:spAutoFit/>
          </a:bodyPr>
          <a:lstStyle/>
          <a:p>
            <a:pPr indent="0" lvl="0" marL="0" marR="0" rtl="0" algn="l">
              <a:spcBef>
                <a:spcPts val="0"/>
              </a:spcBef>
              <a:spcAft>
                <a:spcPts val="0"/>
              </a:spcAft>
              <a:buNone/>
            </a:pPr>
            <a:r>
              <a:rPr b="1" lang="en-US" sz="4000">
                <a:solidFill>
                  <a:schemeClr val="dk1"/>
                </a:solidFill>
                <a:latin typeface="Lato"/>
                <a:ea typeface="Lato"/>
                <a:cs typeface="Lato"/>
                <a:sym typeface="Lato"/>
              </a:rPr>
              <a:t>Following Etiquette When Accessing Data Online</a:t>
            </a:r>
            <a:endParaRPr/>
          </a:p>
        </p:txBody>
      </p:sp>
      <p:sp>
        <p:nvSpPr>
          <p:cNvPr id="166" name="Google Shape;166;p3"/>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nvSpPr>
        <p:spPr>
          <a:xfrm>
            <a:off x="3612692" y="483017"/>
            <a:ext cx="17152416" cy="280074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Why Gather Data From The Web</a:t>
            </a:r>
            <a:endParaRPr b="1" sz="8800">
              <a:solidFill>
                <a:schemeClr val="dk2"/>
              </a:solidFill>
              <a:latin typeface="Lato"/>
              <a:ea typeface="Lato"/>
              <a:cs typeface="Lato"/>
              <a:sym typeface="Lato"/>
            </a:endParaRPr>
          </a:p>
          <a:p>
            <a:pPr indent="0" lvl="0" marL="0" marR="0" rtl="0" algn="ctr">
              <a:spcBef>
                <a:spcPts val="0"/>
              </a:spcBef>
              <a:spcAft>
                <a:spcPts val="0"/>
              </a:spcAft>
              <a:buNone/>
            </a:pPr>
            <a:r>
              <a:t/>
            </a:r>
            <a:endParaRPr b="1" sz="8800">
              <a:solidFill>
                <a:schemeClr val="dk2"/>
              </a:solidFill>
              <a:latin typeface="Lato"/>
              <a:ea typeface="Lato"/>
              <a:cs typeface="Lato"/>
              <a:sym typeface="Lato"/>
            </a:endParaRPr>
          </a:p>
        </p:txBody>
      </p:sp>
      <p:sp>
        <p:nvSpPr>
          <p:cNvPr id="172" name="Google Shape;172;p4"/>
          <p:cNvSpPr/>
          <p:nvPr/>
        </p:nvSpPr>
        <p:spPr>
          <a:xfrm>
            <a:off x="10635787" y="2029449"/>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173" name="Google Shape;173;p4"/>
          <p:cNvSpPr txBox="1"/>
          <p:nvPr/>
        </p:nvSpPr>
        <p:spPr>
          <a:xfrm>
            <a:off x="6212996" y="4487051"/>
            <a:ext cx="12695274" cy="3170099"/>
          </a:xfrm>
          <a:prstGeom prst="rect">
            <a:avLst/>
          </a:prstGeom>
          <a:noFill/>
          <a:ln>
            <a:noFill/>
          </a:ln>
        </p:spPr>
        <p:txBody>
          <a:bodyPr anchorCtr="0" anchor="t" bIns="45700" lIns="91425" spcFirstLastPara="1" rIns="91425" wrap="square" tIns="45700">
            <a:spAutoFit/>
          </a:bodyPr>
          <a:lstStyle/>
          <a:p>
            <a:pPr indent="-742950" lvl="0" marL="742950" marR="0" rtl="0" algn="l">
              <a:spcBef>
                <a:spcPts val="0"/>
              </a:spcBef>
              <a:spcAft>
                <a:spcPts val="0"/>
              </a:spcAft>
              <a:buClr>
                <a:schemeClr val="dk1"/>
              </a:buClr>
              <a:buSzPts val="4000"/>
              <a:buFont typeface="Lato"/>
              <a:buAutoNum type="arabicPeriod"/>
            </a:pPr>
            <a:r>
              <a:rPr lang="en-US" sz="4000">
                <a:solidFill>
                  <a:schemeClr val="dk1"/>
                </a:solidFill>
                <a:latin typeface="Lato"/>
                <a:ea typeface="Lato"/>
                <a:cs typeface="Lato"/>
                <a:sym typeface="Lato"/>
              </a:rPr>
              <a:t>A LOT of data is on the Web</a:t>
            </a:r>
            <a:endParaRPr/>
          </a:p>
          <a:p>
            <a:pPr indent="-488950" lvl="0" marL="742950" marR="0" rtl="0" algn="l">
              <a:spcBef>
                <a:spcPts val="0"/>
              </a:spcBef>
              <a:spcAft>
                <a:spcPts val="0"/>
              </a:spcAft>
              <a:buClr>
                <a:schemeClr val="dk1"/>
              </a:buClr>
              <a:buSzPts val="4000"/>
              <a:buFont typeface="Lato"/>
              <a:buNone/>
            </a:pPr>
            <a:r>
              <a:t/>
            </a:r>
            <a:endParaRPr sz="4000">
              <a:solidFill>
                <a:schemeClr val="dk1"/>
              </a:solidFill>
              <a:latin typeface="Lato"/>
              <a:ea typeface="Lato"/>
              <a:cs typeface="Lato"/>
              <a:sym typeface="Lato"/>
            </a:endParaRPr>
          </a:p>
          <a:p>
            <a:pPr indent="-742950" lvl="0" marL="742950" marR="0" rtl="0" algn="l">
              <a:spcBef>
                <a:spcPts val="0"/>
              </a:spcBef>
              <a:spcAft>
                <a:spcPts val="0"/>
              </a:spcAft>
              <a:buClr>
                <a:schemeClr val="dk1"/>
              </a:buClr>
              <a:buSzPts val="4000"/>
              <a:buFont typeface="Lato"/>
              <a:buAutoNum type="arabicPeriod"/>
            </a:pPr>
            <a:r>
              <a:rPr lang="en-US" sz="4000">
                <a:solidFill>
                  <a:schemeClr val="dk1"/>
                </a:solidFill>
                <a:latin typeface="Lato"/>
                <a:ea typeface="Lato"/>
                <a:cs typeface="Lato"/>
                <a:sym typeface="Lato"/>
              </a:rPr>
              <a:t>Some Data is only on the Web (e.g., Social Network Data, E-Commerce websites)</a:t>
            </a:r>
            <a:endParaRPr/>
          </a:p>
          <a:p>
            <a:pPr indent="-488950" lvl="0" marL="742950" marR="0" rtl="0" algn="l">
              <a:spcBef>
                <a:spcPts val="0"/>
              </a:spcBef>
              <a:spcAft>
                <a:spcPts val="0"/>
              </a:spcAft>
              <a:buClr>
                <a:schemeClr val="dk1"/>
              </a:buClr>
              <a:buSzPts val="4000"/>
              <a:buFont typeface="Lato"/>
              <a:buNone/>
            </a:pPr>
            <a:r>
              <a:t/>
            </a:r>
            <a:endParaRPr sz="4000">
              <a:solidFill>
                <a:schemeClr val="dk1"/>
              </a:solidFill>
              <a:latin typeface="Lato"/>
              <a:ea typeface="Lato"/>
              <a:cs typeface="Lato"/>
              <a:sym typeface="Lato"/>
            </a:endParaRPr>
          </a:p>
        </p:txBody>
      </p:sp>
      <p:sp>
        <p:nvSpPr>
          <p:cNvPr id="174" name="Google Shape;174;p4"/>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5"/>
          <p:cNvSpPr/>
          <p:nvPr/>
        </p:nvSpPr>
        <p:spPr>
          <a:xfrm>
            <a:off x="0" y="0"/>
            <a:ext cx="24428458" cy="1373029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Light"/>
              <a:ea typeface="Lato Light"/>
              <a:cs typeface="Lato Light"/>
              <a:sym typeface="Lato Light"/>
            </a:endParaRPr>
          </a:p>
        </p:txBody>
      </p:sp>
      <p:sp>
        <p:nvSpPr>
          <p:cNvPr id="181" name="Google Shape;181;p5"/>
          <p:cNvSpPr txBox="1"/>
          <p:nvPr/>
        </p:nvSpPr>
        <p:spPr>
          <a:xfrm>
            <a:off x="5008724" y="4938542"/>
            <a:ext cx="14214148"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0">
                <a:solidFill>
                  <a:schemeClr val="accent3"/>
                </a:solidFill>
                <a:latin typeface="Lato"/>
                <a:ea typeface="Lato"/>
                <a:cs typeface="Lato"/>
                <a:sym typeface="Lato"/>
              </a:rPr>
              <a:t>A Brief Introduction </a:t>
            </a:r>
            <a:endParaRPr/>
          </a:p>
          <a:p>
            <a:pPr indent="0" lvl="0" marL="0" marR="0" rtl="0" algn="ctr">
              <a:spcBef>
                <a:spcPts val="0"/>
              </a:spcBef>
              <a:spcAft>
                <a:spcPts val="0"/>
              </a:spcAft>
              <a:buNone/>
            </a:pPr>
            <a:r>
              <a:rPr b="1" lang="en-US" sz="12000">
                <a:solidFill>
                  <a:schemeClr val="accent3"/>
                </a:solidFill>
                <a:latin typeface="Lato"/>
                <a:ea typeface="Lato"/>
                <a:cs typeface="Lato"/>
                <a:sym typeface="Lato"/>
              </a:rPr>
              <a:t>To APIs</a:t>
            </a:r>
            <a:endParaRPr/>
          </a:p>
          <a:p>
            <a:pPr indent="0" lvl="0" marL="0" marR="0" rtl="0" algn="ctr">
              <a:spcBef>
                <a:spcPts val="0"/>
              </a:spcBef>
              <a:spcAft>
                <a:spcPts val="0"/>
              </a:spcAft>
              <a:buNone/>
            </a:pPr>
            <a:r>
              <a:t/>
            </a:r>
            <a:endParaRPr b="1" sz="12000">
              <a:solidFill>
                <a:schemeClr val="accent3"/>
              </a:solidFill>
              <a:latin typeface="Lato"/>
              <a:ea typeface="Lato"/>
              <a:cs typeface="Lato"/>
              <a:sym typeface="Lato"/>
            </a:endParaRPr>
          </a:p>
        </p:txBody>
      </p:sp>
      <p:grpSp>
        <p:nvGrpSpPr>
          <p:cNvPr id="182" name="Google Shape;182;p5"/>
          <p:cNvGrpSpPr/>
          <p:nvPr/>
        </p:nvGrpSpPr>
        <p:grpSpPr>
          <a:xfrm>
            <a:off x="4626863" y="4177702"/>
            <a:ext cx="14977873" cy="5374888"/>
            <a:chOff x="1558925" y="4192858"/>
            <a:chExt cx="9235455" cy="5374888"/>
          </a:xfrm>
        </p:grpSpPr>
        <p:cxnSp>
          <p:nvCxnSpPr>
            <p:cNvPr id="183" name="Google Shape;183;p5"/>
            <p:cNvCxnSpPr/>
            <p:nvPr/>
          </p:nvCxnSpPr>
          <p:spPr>
            <a:xfrm>
              <a:off x="1558925" y="9567746"/>
              <a:ext cx="9235455" cy="0"/>
            </a:xfrm>
            <a:prstGeom prst="straightConnector1">
              <a:avLst/>
            </a:prstGeom>
            <a:noFill/>
            <a:ln cap="flat" cmpd="sng" w="38100">
              <a:solidFill>
                <a:schemeClr val="lt1"/>
              </a:solidFill>
              <a:prstDash val="solid"/>
              <a:miter lim="800000"/>
              <a:headEnd len="sm" w="sm" type="none"/>
              <a:tailEnd len="sm" w="sm" type="none"/>
            </a:ln>
          </p:spPr>
        </p:cxnSp>
        <p:cxnSp>
          <p:nvCxnSpPr>
            <p:cNvPr id="184" name="Google Shape;184;p5"/>
            <p:cNvCxnSpPr/>
            <p:nvPr/>
          </p:nvCxnSpPr>
          <p:spPr>
            <a:xfrm>
              <a:off x="1558925" y="4192858"/>
              <a:ext cx="9235455" cy="0"/>
            </a:xfrm>
            <a:prstGeom prst="straightConnector1">
              <a:avLst/>
            </a:prstGeom>
            <a:noFill/>
            <a:ln cap="flat" cmpd="sng" w="38100">
              <a:solidFill>
                <a:schemeClr val="lt1"/>
              </a:solidFill>
              <a:prstDash val="solid"/>
              <a:miter lim="800000"/>
              <a:headEnd len="sm" w="sm" type="non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txBox="1"/>
          <p:nvPr/>
        </p:nvSpPr>
        <p:spPr>
          <a:xfrm>
            <a:off x="8113926" y="483017"/>
            <a:ext cx="8149952" cy="280074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What is an API?</a:t>
            </a:r>
            <a:endParaRPr b="1" sz="8800">
              <a:solidFill>
                <a:schemeClr val="dk2"/>
              </a:solidFill>
              <a:latin typeface="Lato"/>
              <a:ea typeface="Lato"/>
              <a:cs typeface="Lato"/>
              <a:sym typeface="Lato"/>
            </a:endParaRPr>
          </a:p>
          <a:p>
            <a:pPr indent="0" lvl="0" marL="0" marR="0" rtl="0" algn="ctr">
              <a:spcBef>
                <a:spcPts val="0"/>
              </a:spcBef>
              <a:spcAft>
                <a:spcPts val="0"/>
              </a:spcAft>
              <a:buNone/>
            </a:pPr>
            <a:r>
              <a:t/>
            </a:r>
            <a:endParaRPr b="1" sz="8800">
              <a:solidFill>
                <a:schemeClr val="dk2"/>
              </a:solidFill>
              <a:latin typeface="Lato"/>
              <a:ea typeface="Lato"/>
              <a:cs typeface="Lato"/>
              <a:sym typeface="Lato"/>
            </a:endParaRPr>
          </a:p>
        </p:txBody>
      </p:sp>
      <p:sp>
        <p:nvSpPr>
          <p:cNvPr id="190" name="Google Shape;190;p6"/>
          <p:cNvSpPr/>
          <p:nvPr/>
        </p:nvSpPr>
        <p:spPr>
          <a:xfrm>
            <a:off x="11028860" y="2138433"/>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191" name="Google Shape;191;p6"/>
          <p:cNvSpPr/>
          <p:nvPr/>
        </p:nvSpPr>
        <p:spPr>
          <a:xfrm>
            <a:off x="1779626" y="4268057"/>
            <a:ext cx="21158791" cy="402122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4400">
                <a:solidFill>
                  <a:schemeClr val="lt1"/>
                </a:solidFill>
                <a:latin typeface="Lato"/>
                <a:ea typeface="Lato"/>
                <a:cs typeface="Lato"/>
                <a:sym typeface="Lato"/>
              </a:rPr>
              <a:t>Application Program Interfaces (APIs), are used to retrieve data from remote websites. Sites like Twitter and Facebook all offer certain data through their APIs. To use an API, you make a request to a remote web server, and retrieve the data you need.</a:t>
            </a:r>
            <a:endParaRPr/>
          </a:p>
        </p:txBody>
      </p:sp>
      <p:sp>
        <p:nvSpPr>
          <p:cNvPr id="192" name="Google Shape;192;p6"/>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nvSpPr>
        <p:spPr>
          <a:xfrm>
            <a:off x="8506033" y="291631"/>
            <a:ext cx="6896403" cy="280074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API Requests</a:t>
            </a:r>
            <a:endParaRPr b="1" sz="8800">
              <a:solidFill>
                <a:schemeClr val="dk2"/>
              </a:solidFill>
              <a:latin typeface="Lato"/>
              <a:ea typeface="Lato"/>
              <a:cs typeface="Lato"/>
              <a:sym typeface="Lato"/>
            </a:endParaRPr>
          </a:p>
          <a:p>
            <a:pPr indent="0" lvl="0" marL="0" marR="0" rtl="0" algn="ctr">
              <a:spcBef>
                <a:spcPts val="0"/>
              </a:spcBef>
              <a:spcAft>
                <a:spcPts val="0"/>
              </a:spcAft>
              <a:buNone/>
            </a:pPr>
            <a:r>
              <a:t/>
            </a:r>
            <a:endParaRPr b="1" sz="8800">
              <a:solidFill>
                <a:schemeClr val="dk2"/>
              </a:solidFill>
              <a:latin typeface="Lato"/>
              <a:ea typeface="Lato"/>
              <a:cs typeface="Lato"/>
              <a:sym typeface="Lato"/>
            </a:endParaRPr>
          </a:p>
        </p:txBody>
      </p:sp>
      <p:sp>
        <p:nvSpPr>
          <p:cNvPr id="198" name="Google Shape;198;p7"/>
          <p:cNvSpPr/>
          <p:nvPr/>
        </p:nvSpPr>
        <p:spPr>
          <a:xfrm>
            <a:off x="11028860" y="2138433"/>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199" name="Google Shape;199;p7"/>
          <p:cNvSpPr/>
          <p:nvPr/>
        </p:nvSpPr>
        <p:spPr>
          <a:xfrm>
            <a:off x="990785" y="3393215"/>
            <a:ext cx="11045271" cy="9696116"/>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rgbClr val="3C484E"/>
              </a:buClr>
              <a:buSzPts val="3000"/>
              <a:buFont typeface="Arial"/>
              <a:buChar char="•"/>
            </a:pPr>
            <a:r>
              <a:rPr lang="en-US" sz="3000">
                <a:solidFill>
                  <a:srgbClr val="3C484E"/>
                </a:solidFill>
                <a:latin typeface="Lato"/>
                <a:ea typeface="Lato"/>
                <a:cs typeface="Lato"/>
                <a:sym typeface="Lato"/>
              </a:rPr>
              <a:t>APIs work the same way as browsers but instead of your web browser asking for a webpage, your program asks for the data. </a:t>
            </a:r>
            <a:r>
              <a:rPr lang="en-US" sz="3000">
                <a:solidFill>
                  <a:schemeClr val="dk1"/>
                </a:solidFill>
                <a:latin typeface="Lato"/>
                <a:ea typeface="Lato"/>
                <a:cs typeface="Lato"/>
                <a:sym typeface="Lato"/>
              </a:rPr>
              <a:t>Data is usually returned in JSON format</a:t>
            </a:r>
            <a:endParaRPr/>
          </a:p>
          <a:p>
            <a:pPr indent="-381000" lvl="0" marL="571500" marR="0" rtl="0" algn="l">
              <a:lnSpc>
                <a:spcPct val="150000"/>
              </a:lnSpc>
              <a:spcBef>
                <a:spcPts val="0"/>
              </a:spcBef>
              <a:spcAft>
                <a:spcPts val="0"/>
              </a:spcAft>
              <a:buClr>
                <a:schemeClr val="dk1"/>
              </a:buClr>
              <a:buSzPts val="3000"/>
              <a:buFont typeface="Arial"/>
              <a:buNone/>
            </a:pPr>
            <a:r>
              <a:t/>
            </a:r>
            <a:endParaRPr sz="3000">
              <a:solidFill>
                <a:schemeClr val="dk1"/>
              </a:solidFill>
              <a:latin typeface="Lato"/>
              <a:ea typeface="Lato"/>
              <a:cs typeface="Lato"/>
              <a:sym typeface="Lato"/>
            </a:endParaRPr>
          </a:p>
          <a:p>
            <a:pPr indent="-571500" lvl="0" marL="571500" marR="0" rtl="0" algn="l">
              <a:lnSpc>
                <a:spcPct val="150000"/>
              </a:lnSpc>
              <a:spcBef>
                <a:spcPts val="0"/>
              </a:spcBef>
              <a:spcAft>
                <a:spcPts val="0"/>
              </a:spcAft>
              <a:buClr>
                <a:schemeClr val="dk1"/>
              </a:buClr>
              <a:buSzPts val="3000"/>
              <a:buFont typeface="Arial"/>
              <a:buChar char="•"/>
            </a:pPr>
            <a:r>
              <a:rPr b="1" lang="en-US" sz="3000" u="sng">
                <a:solidFill>
                  <a:schemeClr val="dk1"/>
                </a:solidFill>
                <a:latin typeface="Lato"/>
                <a:ea typeface="Lato"/>
                <a:cs typeface="Lato"/>
                <a:sym typeface="Lato"/>
              </a:rPr>
              <a:t>The process: </a:t>
            </a:r>
            <a:r>
              <a:rPr lang="en-US" sz="3000">
                <a:solidFill>
                  <a:schemeClr val="dk1"/>
                </a:solidFill>
                <a:latin typeface="Lato"/>
                <a:ea typeface="Lato"/>
                <a:cs typeface="Lato"/>
                <a:sym typeface="Lato"/>
              </a:rPr>
              <a:t>make a request to a webserver,  the server then replies with our data</a:t>
            </a:r>
            <a:endParaRPr/>
          </a:p>
          <a:p>
            <a:pPr indent="-381000" lvl="0" marL="571500" marR="0" rtl="0" algn="l">
              <a:lnSpc>
                <a:spcPct val="150000"/>
              </a:lnSpc>
              <a:spcBef>
                <a:spcPts val="0"/>
              </a:spcBef>
              <a:spcAft>
                <a:spcPts val="0"/>
              </a:spcAft>
              <a:buClr>
                <a:schemeClr val="dk1"/>
              </a:buClr>
              <a:buSzPts val="3000"/>
              <a:buFont typeface="Arial"/>
              <a:buNone/>
            </a:pPr>
            <a:r>
              <a:t/>
            </a:r>
            <a:endParaRPr sz="3000">
              <a:solidFill>
                <a:schemeClr val="dk1"/>
              </a:solidFill>
              <a:latin typeface="Lato"/>
              <a:ea typeface="Lato"/>
              <a:cs typeface="Lato"/>
              <a:sym typeface="Lato"/>
            </a:endParaRPr>
          </a:p>
          <a:p>
            <a:pPr indent="-571500" lvl="0" marL="571500" marR="0" rtl="0" algn="l">
              <a:lnSpc>
                <a:spcPct val="150000"/>
              </a:lnSpc>
              <a:spcBef>
                <a:spcPts val="0"/>
              </a:spcBef>
              <a:spcAft>
                <a:spcPts val="0"/>
              </a:spcAft>
              <a:buClr>
                <a:schemeClr val="dk1"/>
              </a:buClr>
              <a:buSzPts val="3000"/>
              <a:buFont typeface="Arial"/>
              <a:buChar char="•"/>
            </a:pPr>
            <a:r>
              <a:rPr lang="en-US" sz="3000">
                <a:solidFill>
                  <a:schemeClr val="dk1"/>
                </a:solidFill>
                <a:latin typeface="Lato"/>
                <a:ea typeface="Lato"/>
                <a:cs typeface="Lato"/>
                <a:sym typeface="Lato"/>
              </a:rPr>
              <a:t>Tools</a:t>
            </a:r>
            <a:endParaRPr/>
          </a:p>
          <a:p>
            <a:pPr indent="-571500" lvl="1" marL="1485717" marR="0" rtl="0" algn="l">
              <a:lnSpc>
                <a:spcPct val="150000"/>
              </a:lnSpc>
              <a:spcBef>
                <a:spcPts val="0"/>
              </a:spcBef>
              <a:spcAft>
                <a:spcPts val="0"/>
              </a:spcAft>
              <a:buClr>
                <a:schemeClr val="dk1"/>
              </a:buClr>
              <a:buSzPts val="3000"/>
              <a:buFont typeface="Arial"/>
              <a:buChar char="•"/>
            </a:pPr>
            <a:r>
              <a:rPr b="1" i="0" lang="en-US" sz="3000" u="sng" cap="none" strike="noStrike">
                <a:solidFill>
                  <a:schemeClr val="dk1"/>
                </a:solidFill>
                <a:latin typeface="Lato"/>
                <a:ea typeface="Lato"/>
                <a:cs typeface="Lato"/>
                <a:sym typeface="Lato"/>
              </a:rPr>
              <a:t>Requests: </a:t>
            </a:r>
            <a:r>
              <a:rPr b="0" i="0" lang="en-US" sz="3000" u="none" cap="none" strike="noStrike">
                <a:solidFill>
                  <a:schemeClr val="dk1"/>
                </a:solidFill>
                <a:latin typeface="Lato"/>
                <a:ea typeface="Lato"/>
                <a:cs typeface="Lato"/>
                <a:sym typeface="Lato"/>
              </a:rPr>
              <a:t>a package for accessing websites</a:t>
            </a:r>
            <a:endParaRPr/>
          </a:p>
          <a:p>
            <a:pPr indent="-571500" lvl="1" marL="1485717" marR="0" rtl="0" algn="l">
              <a:lnSpc>
                <a:spcPct val="150000"/>
              </a:lnSpc>
              <a:spcBef>
                <a:spcPts val="0"/>
              </a:spcBef>
              <a:spcAft>
                <a:spcPts val="0"/>
              </a:spcAft>
              <a:buClr>
                <a:schemeClr val="dk1"/>
              </a:buClr>
              <a:buSzPts val="3000"/>
              <a:buFont typeface="Arial"/>
              <a:buChar char="•"/>
            </a:pPr>
            <a:r>
              <a:rPr b="1" i="0" lang="en-US" sz="3000" u="sng" cap="none" strike="noStrike">
                <a:solidFill>
                  <a:schemeClr val="dk1"/>
                </a:solidFill>
                <a:latin typeface="Lato"/>
                <a:ea typeface="Lato"/>
                <a:cs typeface="Lato"/>
                <a:sym typeface="Lato"/>
              </a:rPr>
              <a:t>Special packages </a:t>
            </a:r>
            <a:r>
              <a:rPr b="0" i="0" lang="en-US" sz="3000" u="none" cap="none" strike="noStrike">
                <a:solidFill>
                  <a:schemeClr val="dk1"/>
                </a:solidFill>
                <a:latin typeface="Lato"/>
                <a:ea typeface="Lato"/>
                <a:cs typeface="Lato"/>
                <a:sym typeface="Lato"/>
              </a:rPr>
              <a:t>from the service provider or third party (e.g., for twitter, Facebook and other organizations) they are specific Python packages for accessing the APIs which you have to install</a:t>
            </a:r>
            <a:br>
              <a:rPr b="0" i="0" lang="en-US" sz="3000" u="none" cap="none" strike="noStrike">
                <a:solidFill>
                  <a:schemeClr val="dk1"/>
                </a:solidFill>
                <a:latin typeface="Lato"/>
                <a:ea typeface="Lato"/>
                <a:cs typeface="Lato"/>
                <a:sym typeface="Lato"/>
              </a:rPr>
            </a:br>
            <a:endParaRPr b="0" i="0" sz="3000" u="none" cap="none" strike="noStrike">
              <a:solidFill>
                <a:schemeClr val="dk1"/>
              </a:solidFill>
              <a:latin typeface="Lato"/>
              <a:ea typeface="Lato"/>
              <a:cs typeface="Lato"/>
              <a:sym typeface="Lato"/>
            </a:endParaRPr>
          </a:p>
        </p:txBody>
      </p:sp>
      <p:sp>
        <p:nvSpPr>
          <p:cNvPr id="200" name="Google Shape;200;p7"/>
          <p:cNvSpPr txBox="1"/>
          <p:nvPr/>
        </p:nvSpPr>
        <p:spPr>
          <a:xfrm>
            <a:off x="1203436" y="2273301"/>
            <a:ext cx="7515262" cy="83099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Lato Light"/>
                <a:ea typeface="Lato Light"/>
                <a:cs typeface="Lato Light"/>
                <a:sym typeface="Lato Light"/>
              </a:rPr>
              <a:t>About API Requests</a:t>
            </a:r>
            <a:endParaRPr/>
          </a:p>
        </p:txBody>
      </p:sp>
      <p:sp>
        <p:nvSpPr>
          <p:cNvPr id="201" name="Google Shape;201;p7"/>
          <p:cNvSpPr txBox="1"/>
          <p:nvPr/>
        </p:nvSpPr>
        <p:spPr>
          <a:xfrm>
            <a:off x="13429354" y="2184151"/>
            <a:ext cx="7515262" cy="83099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Lato Light"/>
                <a:ea typeface="Lato Light"/>
                <a:cs typeface="Lato Light"/>
                <a:sym typeface="Lato Light"/>
              </a:rPr>
              <a:t>Type of API Requests</a:t>
            </a:r>
            <a:endParaRPr/>
          </a:p>
        </p:txBody>
      </p:sp>
      <p:sp>
        <p:nvSpPr>
          <p:cNvPr id="202" name="Google Shape;202;p7"/>
          <p:cNvSpPr/>
          <p:nvPr/>
        </p:nvSpPr>
        <p:spPr>
          <a:xfrm>
            <a:off x="13152907" y="3393215"/>
            <a:ext cx="9898479" cy="4848635"/>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1"/>
              </a:buClr>
              <a:buSzPts val="3000"/>
              <a:buFont typeface="Arial"/>
              <a:buChar char="•"/>
            </a:pPr>
            <a:r>
              <a:rPr b="1" lang="en-US" sz="3000" u="sng">
                <a:solidFill>
                  <a:schemeClr val="dk1"/>
                </a:solidFill>
                <a:latin typeface="Lato"/>
                <a:ea typeface="Lato"/>
                <a:cs typeface="Lato"/>
                <a:sym typeface="Lato"/>
              </a:rPr>
              <a:t>GET</a:t>
            </a:r>
            <a:r>
              <a:rPr lang="en-US" sz="3000">
                <a:solidFill>
                  <a:srgbClr val="373A3C"/>
                </a:solidFill>
                <a:latin typeface="Lato"/>
                <a:ea typeface="Lato"/>
                <a:cs typeface="Lato"/>
                <a:sym typeface="Lato"/>
              </a:rPr>
              <a:t> requests are the most common and widely used methods in APIs and websites. </a:t>
            </a:r>
            <a:endParaRPr/>
          </a:p>
          <a:p>
            <a:pPr indent="-381000" lvl="0" marL="571500" marR="0" rtl="0" algn="l">
              <a:lnSpc>
                <a:spcPct val="150000"/>
              </a:lnSpc>
              <a:spcBef>
                <a:spcPts val="0"/>
              </a:spcBef>
              <a:spcAft>
                <a:spcPts val="0"/>
              </a:spcAft>
              <a:buClr>
                <a:schemeClr val="dk1"/>
              </a:buClr>
              <a:buSzPts val="3000"/>
              <a:buFont typeface="Arial"/>
              <a:buNone/>
            </a:pPr>
            <a:r>
              <a:t/>
            </a:r>
            <a:endParaRPr sz="3000">
              <a:solidFill>
                <a:srgbClr val="373A3C"/>
              </a:solidFill>
              <a:latin typeface="Lato"/>
              <a:ea typeface="Lato"/>
              <a:cs typeface="Lato"/>
              <a:sym typeface="Lato"/>
            </a:endParaRPr>
          </a:p>
          <a:p>
            <a:pPr indent="-571500" lvl="0" marL="571500" marR="0" rtl="0" algn="l">
              <a:lnSpc>
                <a:spcPct val="150000"/>
              </a:lnSpc>
              <a:spcBef>
                <a:spcPts val="0"/>
              </a:spcBef>
              <a:spcAft>
                <a:spcPts val="0"/>
              </a:spcAft>
              <a:buClr>
                <a:srgbClr val="373A3C"/>
              </a:buClr>
              <a:buSzPts val="3000"/>
              <a:buFont typeface="Arial"/>
              <a:buChar char="•"/>
            </a:pPr>
            <a:r>
              <a:rPr lang="en-US" sz="3000">
                <a:solidFill>
                  <a:srgbClr val="373A3C"/>
                </a:solidFill>
                <a:latin typeface="Lato"/>
                <a:ea typeface="Lato"/>
                <a:cs typeface="Lato"/>
                <a:sym typeface="Lato"/>
              </a:rPr>
              <a:t>The </a:t>
            </a:r>
            <a:r>
              <a:rPr b="1" lang="en-US" sz="3000">
                <a:solidFill>
                  <a:srgbClr val="373A3C"/>
                </a:solidFill>
                <a:latin typeface="Lato"/>
                <a:ea typeface="Lato"/>
                <a:cs typeface="Lato"/>
                <a:sym typeface="Lato"/>
              </a:rPr>
              <a:t>GET</a:t>
            </a:r>
            <a:r>
              <a:rPr lang="en-US" sz="3000">
                <a:solidFill>
                  <a:srgbClr val="373A3C"/>
                </a:solidFill>
                <a:latin typeface="Lato"/>
                <a:ea typeface="Lato"/>
                <a:cs typeface="Lato"/>
                <a:sym typeface="Lato"/>
              </a:rPr>
              <a:t> method is used to retrieve data from a server at the specified resource. For example, if you have an API with a </a:t>
            </a:r>
            <a:r>
              <a:rPr lang="en-US" sz="3000">
                <a:solidFill>
                  <a:schemeClr val="dk1"/>
                </a:solidFill>
                <a:latin typeface="Lato"/>
                <a:ea typeface="Lato"/>
                <a:cs typeface="Lato"/>
                <a:sym typeface="Lato"/>
              </a:rPr>
              <a:t>/users </a:t>
            </a:r>
            <a:r>
              <a:rPr lang="en-US" sz="3000">
                <a:solidFill>
                  <a:srgbClr val="373A3C"/>
                </a:solidFill>
                <a:latin typeface="Lato"/>
                <a:ea typeface="Lato"/>
                <a:cs typeface="Lato"/>
                <a:sym typeface="Lato"/>
              </a:rPr>
              <a:t>endpoint. Making a GET request to that endpoint should return a list of all available users.</a:t>
            </a:r>
            <a:endParaRPr/>
          </a:p>
        </p:txBody>
      </p:sp>
      <p:sp>
        <p:nvSpPr>
          <p:cNvPr id="203" name="Google Shape;203;p7"/>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nvSpPr>
        <p:spPr>
          <a:xfrm>
            <a:off x="8576564" y="291631"/>
            <a:ext cx="6755338" cy="2800749"/>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8800">
                <a:solidFill>
                  <a:schemeClr val="dk2"/>
                </a:solidFill>
                <a:latin typeface="Lato"/>
                <a:ea typeface="Lato"/>
                <a:cs typeface="Lato"/>
                <a:sym typeface="Lato"/>
              </a:rPr>
              <a:t>Status Codes</a:t>
            </a:r>
            <a:endParaRPr b="1" sz="8800">
              <a:solidFill>
                <a:schemeClr val="dk2"/>
              </a:solidFill>
              <a:latin typeface="Lato"/>
              <a:ea typeface="Lato"/>
              <a:cs typeface="Lato"/>
              <a:sym typeface="Lato"/>
            </a:endParaRPr>
          </a:p>
          <a:p>
            <a:pPr indent="0" lvl="0" marL="0" marR="0" rtl="0" algn="ctr">
              <a:spcBef>
                <a:spcPts val="0"/>
              </a:spcBef>
              <a:spcAft>
                <a:spcPts val="0"/>
              </a:spcAft>
              <a:buNone/>
            </a:pPr>
            <a:r>
              <a:t/>
            </a:r>
            <a:endParaRPr b="1" sz="8800">
              <a:solidFill>
                <a:schemeClr val="dk2"/>
              </a:solidFill>
              <a:latin typeface="Lato"/>
              <a:ea typeface="Lato"/>
              <a:cs typeface="Lato"/>
              <a:sym typeface="Lato"/>
            </a:endParaRPr>
          </a:p>
        </p:txBody>
      </p:sp>
      <p:sp>
        <p:nvSpPr>
          <p:cNvPr id="209" name="Google Shape;209;p8"/>
          <p:cNvSpPr/>
          <p:nvPr/>
        </p:nvSpPr>
        <p:spPr>
          <a:xfrm>
            <a:off x="10816209" y="1731568"/>
            <a:ext cx="1553038" cy="91437"/>
          </a:xfrm>
          <a:prstGeom prst="rect">
            <a:avLst/>
          </a:prstGeom>
          <a:solidFill>
            <a:schemeClr val="dk2"/>
          </a:solidFill>
          <a:ln>
            <a:noFill/>
          </a:ln>
        </p:spPr>
        <p:txBody>
          <a:bodyPr anchorCtr="0" anchor="ctr" bIns="45650" lIns="91325" spcFirstLastPara="1" rIns="91325" wrap="square" tIns="45650">
            <a:noAutofit/>
          </a:bodyPr>
          <a:lstStyle/>
          <a:p>
            <a:pPr indent="0" lvl="0" marL="0" marR="0" rtl="0" algn="ctr">
              <a:spcBef>
                <a:spcPts val="0"/>
              </a:spcBef>
              <a:spcAft>
                <a:spcPts val="0"/>
              </a:spcAft>
              <a:buNone/>
            </a:pPr>
            <a:r>
              <a:t/>
            </a:r>
            <a:endParaRPr sz="3600">
              <a:solidFill>
                <a:schemeClr val="accent2"/>
              </a:solidFill>
              <a:latin typeface="Lato Light"/>
              <a:ea typeface="Lato Light"/>
              <a:cs typeface="Lato Light"/>
              <a:sym typeface="Lato Light"/>
            </a:endParaRPr>
          </a:p>
        </p:txBody>
      </p:sp>
      <p:sp>
        <p:nvSpPr>
          <p:cNvPr id="210" name="Google Shape;210;p8"/>
          <p:cNvSpPr/>
          <p:nvPr/>
        </p:nvSpPr>
        <p:spPr>
          <a:xfrm>
            <a:off x="1333712" y="2478602"/>
            <a:ext cx="9727510" cy="496886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600">
                <a:solidFill>
                  <a:srgbClr val="3C484E"/>
                </a:solidFill>
                <a:latin typeface="Lato"/>
                <a:ea typeface="Lato"/>
                <a:cs typeface="Lato"/>
                <a:sym typeface="Lato"/>
              </a:rPr>
              <a:t>Status codes are returned with every request that is made to a web server. Status codes indicate information about what happened with a request.  See </a:t>
            </a:r>
            <a:r>
              <a:rPr lang="en-US" sz="3600" u="sng">
                <a:solidFill>
                  <a:srgbClr val="3C484E"/>
                </a:solidFill>
                <a:latin typeface="Lato"/>
                <a:ea typeface="Lato"/>
                <a:cs typeface="Lato"/>
                <a:sym typeface="Lato"/>
                <a:hlinkClick r:id="rId3">
                  <a:extLst>
                    <a:ext uri="{A12FA001-AC4F-418D-AE19-62706E023703}">
                      <ahyp:hlinkClr val="tx"/>
                    </a:ext>
                  </a:extLst>
                </a:hlinkClick>
              </a:rPr>
              <a:t>https://restfulapi.net/http-status-codes/</a:t>
            </a:r>
            <a:r>
              <a:rPr lang="en-US" sz="3600">
                <a:solidFill>
                  <a:srgbClr val="3C484E"/>
                </a:solidFill>
                <a:latin typeface="Lato"/>
                <a:ea typeface="Lato"/>
                <a:cs typeface="Lato"/>
                <a:sym typeface="Lato"/>
              </a:rPr>
              <a:t> for a complete list of status codes.</a:t>
            </a:r>
            <a:endParaRPr sz="3600">
              <a:solidFill>
                <a:schemeClr val="dk1"/>
              </a:solidFill>
              <a:latin typeface="Lato Light"/>
              <a:ea typeface="Lato Light"/>
              <a:cs typeface="Lato Light"/>
              <a:sym typeface="Lato Light"/>
            </a:endParaRPr>
          </a:p>
        </p:txBody>
      </p:sp>
      <p:pic>
        <p:nvPicPr>
          <p:cNvPr id="211" name="Google Shape;211;p8"/>
          <p:cNvPicPr preferRelativeResize="0"/>
          <p:nvPr/>
        </p:nvPicPr>
        <p:blipFill rotWithShape="1">
          <a:blip r:embed="rId4">
            <a:alphaModFix/>
          </a:blip>
          <a:srcRect b="0" l="0" r="0" t="0"/>
          <a:stretch/>
        </p:blipFill>
        <p:spPr>
          <a:xfrm>
            <a:off x="11805377" y="4206423"/>
            <a:ext cx="11930380" cy="6482080"/>
          </a:xfrm>
          <a:prstGeom prst="rect">
            <a:avLst/>
          </a:prstGeom>
          <a:noFill/>
          <a:ln>
            <a:noFill/>
          </a:ln>
        </p:spPr>
      </p:pic>
      <p:sp>
        <p:nvSpPr>
          <p:cNvPr id="212" name="Google Shape;212;p8"/>
          <p:cNvSpPr txBox="1"/>
          <p:nvPr/>
        </p:nvSpPr>
        <p:spPr>
          <a:xfrm>
            <a:off x="13545879" y="2589636"/>
            <a:ext cx="7421526" cy="92333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dk1"/>
                </a:solidFill>
                <a:latin typeface="Lato"/>
                <a:ea typeface="Lato"/>
                <a:cs typeface="Lato"/>
                <a:sym typeface="Lato"/>
              </a:rPr>
              <a:t>Common Status Codes</a:t>
            </a:r>
            <a:endParaRPr/>
          </a:p>
        </p:txBody>
      </p:sp>
      <p:sp>
        <p:nvSpPr>
          <p:cNvPr id="213" name="Google Shape;213;p8"/>
          <p:cNvSpPr txBox="1"/>
          <p:nvPr/>
        </p:nvSpPr>
        <p:spPr>
          <a:xfrm>
            <a:off x="1333711" y="7620740"/>
            <a:ext cx="10471666" cy="563231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u="sng">
                <a:solidFill>
                  <a:schemeClr val="lt1"/>
                </a:solidFill>
                <a:latin typeface="Lato Light"/>
                <a:ea typeface="Lato Light"/>
                <a:cs typeface="Lato Light"/>
                <a:sym typeface="Lato Light"/>
              </a:rPr>
              <a:t>How to Ensure You Get 200 Code</a:t>
            </a:r>
            <a:endParaRPr/>
          </a:p>
          <a:p>
            <a:pPr indent="0" lvl="0" marL="0" marR="0" rtl="0" algn="l">
              <a:spcBef>
                <a:spcPts val="0"/>
              </a:spcBef>
              <a:spcAft>
                <a:spcPts val="0"/>
              </a:spcAft>
              <a:buNone/>
            </a:pPr>
            <a:r>
              <a:t/>
            </a:r>
            <a:endParaRPr b="1" sz="3600" u="sng">
              <a:solidFill>
                <a:schemeClr val="lt1"/>
              </a:solidFill>
              <a:latin typeface="Lato Light"/>
              <a:ea typeface="Lato Light"/>
              <a:cs typeface="Lato Light"/>
              <a:sym typeface="Lato Light"/>
            </a:endParaRPr>
          </a:p>
          <a:p>
            <a:pPr indent="-571500" lvl="0" marL="571500" marR="0" rtl="0" algn="l">
              <a:spcBef>
                <a:spcPts val="0"/>
              </a:spcBef>
              <a:spcAft>
                <a:spcPts val="0"/>
              </a:spcAft>
              <a:buClr>
                <a:schemeClr val="lt1"/>
              </a:buClr>
              <a:buSzPts val="3600"/>
              <a:buFont typeface="Arial"/>
              <a:buChar char="•"/>
            </a:pPr>
            <a:r>
              <a:rPr lang="en-US" sz="3600">
                <a:solidFill>
                  <a:schemeClr val="lt1"/>
                </a:solidFill>
                <a:latin typeface="Lato Light"/>
                <a:ea typeface="Lato Light"/>
                <a:cs typeface="Lato Light"/>
                <a:sym typeface="Lato Light"/>
              </a:rPr>
              <a:t>Make sure you have credentials if required</a:t>
            </a:r>
            <a:endParaRPr/>
          </a:p>
          <a:p>
            <a:pPr indent="-342900" lvl="0" marL="571500" marR="0" rtl="0" algn="l">
              <a:spcBef>
                <a:spcPts val="0"/>
              </a:spcBef>
              <a:spcAft>
                <a:spcPts val="0"/>
              </a:spcAft>
              <a:buClr>
                <a:schemeClr val="dk1"/>
              </a:buClr>
              <a:buSzPts val="3600"/>
              <a:buFont typeface="Arial"/>
              <a:buNone/>
            </a:pPr>
            <a:r>
              <a:t/>
            </a:r>
            <a:endParaRPr sz="3600">
              <a:solidFill>
                <a:schemeClr val="lt1"/>
              </a:solidFill>
              <a:latin typeface="Lato Light"/>
              <a:ea typeface="Lato Light"/>
              <a:cs typeface="Lato Light"/>
              <a:sym typeface="Lato Light"/>
            </a:endParaRPr>
          </a:p>
          <a:p>
            <a:pPr indent="-571500" lvl="0" marL="571500" marR="0" rtl="0" algn="l">
              <a:spcBef>
                <a:spcPts val="0"/>
              </a:spcBef>
              <a:spcAft>
                <a:spcPts val="0"/>
              </a:spcAft>
              <a:buClr>
                <a:schemeClr val="lt1"/>
              </a:buClr>
              <a:buSzPts val="3600"/>
              <a:buFont typeface="Arial"/>
              <a:buChar char="•"/>
            </a:pPr>
            <a:r>
              <a:rPr lang="en-US" sz="3600">
                <a:solidFill>
                  <a:schemeClr val="lt1"/>
                </a:solidFill>
                <a:latin typeface="Lato Light"/>
                <a:ea typeface="Lato Light"/>
                <a:cs typeface="Lato Light"/>
                <a:sym typeface="Lato Light"/>
              </a:rPr>
              <a:t>Hit the right </a:t>
            </a:r>
            <a:r>
              <a:rPr b="1" lang="en-US" sz="3600">
                <a:solidFill>
                  <a:schemeClr val="lt1"/>
                </a:solidFill>
                <a:latin typeface="Lato Light"/>
                <a:ea typeface="Lato Light"/>
                <a:cs typeface="Lato Light"/>
                <a:sym typeface="Lato Light"/>
              </a:rPr>
              <a:t>endpoint</a:t>
            </a:r>
            <a:r>
              <a:rPr lang="en-US" sz="3600">
                <a:solidFill>
                  <a:schemeClr val="lt1"/>
                </a:solidFill>
                <a:latin typeface="Lato Light"/>
                <a:ea typeface="Lato Light"/>
                <a:cs typeface="Lato Light"/>
                <a:sym typeface="Lato Light"/>
              </a:rPr>
              <a:t> by checking the API documentation</a:t>
            </a:r>
            <a:endParaRPr/>
          </a:p>
          <a:p>
            <a:pPr indent="-342900" lvl="0" marL="571500" marR="0" rtl="0" algn="l">
              <a:spcBef>
                <a:spcPts val="0"/>
              </a:spcBef>
              <a:spcAft>
                <a:spcPts val="0"/>
              </a:spcAft>
              <a:buClr>
                <a:schemeClr val="dk1"/>
              </a:buClr>
              <a:buSzPts val="3600"/>
              <a:buFont typeface="Arial"/>
              <a:buNone/>
            </a:pPr>
            <a:r>
              <a:t/>
            </a:r>
            <a:endParaRPr sz="3600">
              <a:solidFill>
                <a:schemeClr val="lt1"/>
              </a:solidFill>
              <a:latin typeface="Lato Light"/>
              <a:ea typeface="Lato Light"/>
              <a:cs typeface="Lato Light"/>
              <a:sym typeface="Lato Light"/>
            </a:endParaRPr>
          </a:p>
          <a:p>
            <a:pPr indent="-571500" lvl="0" marL="571500" marR="0" rtl="0" algn="l">
              <a:spcBef>
                <a:spcPts val="0"/>
              </a:spcBef>
              <a:spcAft>
                <a:spcPts val="0"/>
              </a:spcAft>
              <a:buClr>
                <a:schemeClr val="lt1"/>
              </a:buClr>
              <a:buSzPts val="3600"/>
              <a:buFont typeface="Arial"/>
              <a:buChar char="•"/>
            </a:pPr>
            <a:r>
              <a:rPr lang="en-US" sz="3600">
                <a:solidFill>
                  <a:schemeClr val="lt1"/>
                </a:solidFill>
                <a:latin typeface="Lato Light"/>
                <a:ea typeface="Lato Light"/>
                <a:cs typeface="Lato Light"/>
                <a:sym typeface="Lato Light"/>
              </a:rPr>
              <a:t>Put correct query parameters</a:t>
            </a:r>
            <a:endParaRPr/>
          </a:p>
          <a:p>
            <a:pPr indent="-342900" lvl="0" marL="571500" marR="0" rtl="0" algn="l">
              <a:spcBef>
                <a:spcPts val="0"/>
              </a:spcBef>
              <a:spcAft>
                <a:spcPts val="0"/>
              </a:spcAft>
              <a:buClr>
                <a:schemeClr val="dk1"/>
              </a:buClr>
              <a:buSzPts val="3600"/>
              <a:buFont typeface="Arial"/>
              <a:buNone/>
            </a:pPr>
            <a:r>
              <a:t/>
            </a:r>
            <a:endParaRPr sz="3600">
              <a:solidFill>
                <a:schemeClr val="lt1"/>
              </a:solidFill>
              <a:latin typeface="Lato Light"/>
              <a:ea typeface="Lato Light"/>
              <a:cs typeface="Lato Light"/>
              <a:sym typeface="Lato Light"/>
            </a:endParaRPr>
          </a:p>
          <a:p>
            <a:pPr indent="-571500" lvl="0" marL="571500" marR="0" rtl="0" algn="l">
              <a:spcBef>
                <a:spcPts val="0"/>
              </a:spcBef>
              <a:spcAft>
                <a:spcPts val="0"/>
              </a:spcAft>
              <a:buClr>
                <a:schemeClr val="lt1"/>
              </a:buClr>
              <a:buSzPts val="3600"/>
              <a:buFont typeface="Arial"/>
              <a:buChar char="•"/>
            </a:pPr>
            <a:r>
              <a:rPr lang="en-US" sz="3600">
                <a:solidFill>
                  <a:schemeClr val="lt1"/>
                </a:solidFill>
                <a:latin typeface="Lato Light"/>
                <a:ea typeface="Lato Light"/>
                <a:cs typeface="Lato Light"/>
                <a:sym typeface="Lato Light"/>
              </a:rPr>
              <a:t>Follow the rules (requests limits etc)</a:t>
            </a:r>
            <a:endParaRPr/>
          </a:p>
        </p:txBody>
      </p:sp>
      <p:sp>
        <p:nvSpPr>
          <p:cNvPr id="214" name="Google Shape;214;p8"/>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nvSpPr>
        <p:spPr>
          <a:xfrm>
            <a:off x="6499184" y="820338"/>
            <a:ext cx="10744297" cy="1175648"/>
          </a:xfrm>
          <a:prstGeom prst="rect">
            <a:avLst/>
          </a:prstGeom>
          <a:noFill/>
          <a:ln>
            <a:noFill/>
          </a:ln>
        </p:spPr>
        <p:txBody>
          <a:bodyPr anchorCtr="0" anchor="t" bIns="37150" lIns="74300" spcFirstLastPara="1" rIns="74300" wrap="square" tIns="37150">
            <a:spAutoFit/>
          </a:bodyPr>
          <a:lstStyle/>
          <a:p>
            <a:pPr indent="0" lvl="0" marL="0" marR="0" rtl="0" algn="ctr">
              <a:spcBef>
                <a:spcPts val="0"/>
              </a:spcBef>
              <a:spcAft>
                <a:spcPts val="0"/>
              </a:spcAft>
              <a:buNone/>
            </a:pPr>
            <a:r>
              <a:rPr b="1" lang="en-US" sz="7151">
                <a:solidFill>
                  <a:schemeClr val="dk2"/>
                </a:solidFill>
                <a:latin typeface="Lato"/>
                <a:ea typeface="Lato"/>
                <a:cs typeface="Lato"/>
                <a:sym typeface="Lato"/>
              </a:rPr>
              <a:t>Working With JSON Data</a:t>
            </a:r>
            <a:endParaRPr b="1" sz="7151">
              <a:solidFill>
                <a:schemeClr val="dk2"/>
              </a:solidFill>
              <a:latin typeface="Lato"/>
              <a:ea typeface="Lato"/>
              <a:cs typeface="Lato"/>
              <a:sym typeface="Lato"/>
            </a:endParaRPr>
          </a:p>
        </p:txBody>
      </p:sp>
      <p:sp>
        <p:nvSpPr>
          <p:cNvPr id="220" name="Google Shape;220;p9"/>
          <p:cNvSpPr/>
          <p:nvPr/>
        </p:nvSpPr>
        <p:spPr>
          <a:xfrm>
            <a:off x="11240246" y="2393637"/>
            <a:ext cx="1262172" cy="74312"/>
          </a:xfrm>
          <a:prstGeom prst="rect">
            <a:avLst/>
          </a:prstGeom>
          <a:solidFill>
            <a:schemeClr val="dk2"/>
          </a:solidFill>
          <a:ln>
            <a:noFill/>
          </a:ln>
        </p:spPr>
        <p:txBody>
          <a:bodyPr anchorCtr="0" anchor="ctr" bIns="37100" lIns="74225" spcFirstLastPara="1" rIns="74225" wrap="square" tIns="37100">
            <a:noAutofit/>
          </a:bodyPr>
          <a:lstStyle/>
          <a:p>
            <a:pPr indent="0" lvl="0" marL="0" marR="0" rtl="0" algn="ctr">
              <a:spcBef>
                <a:spcPts val="0"/>
              </a:spcBef>
              <a:spcAft>
                <a:spcPts val="0"/>
              </a:spcAft>
              <a:buNone/>
            </a:pPr>
            <a:r>
              <a:t/>
            </a:r>
            <a:endParaRPr sz="1288">
              <a:solidFill>
                <a:schemeClr val="accent2"/>
              </a:solidFill>
              <a:latin typeface="Lato Light"/>
              <a:ea typeface="Lato Light"/>
              <a:cs typeface="Lato Light"/>
              <a:sym typeface="Lato Light"/>
            </a:endParaRPr>
          </a:p>
        </p:txBody>
      </p:sp>
      <p:sp>
        <p:nvSpPr>
          <p:cNvPr id="221" name="Google Shape;221;p9"/>
          <p:cNvSpPr/>
          <p:nvPr/>
        </p:nvSpPr>
        <p:spPr>
          <a:xfrm>
            <a:off x="2078173" y="5162232"/>
            <a:ext cx="20848489" cy="89409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4000">
                <a:solidFill>
                  <a:schemeClr val="lt1"/>
                </a:solidFill>
                <a:latin typeface="Lato"/>
                <a:ea typeface="Lato"/>
                <a:cs typeface="Lato"/>
                <a:sym typeface="Lato"/>
              </a:rPr>
              <a:t>Recall the </a:t>
            </a:r>
            <a:r>
              <a:rPr b="1" lang="en-US" sz="4000">
                <a:solidFill>
                  <a:schemeClr val="lt1"/>
                </a:solidFill>
                <a:latin typeface="Lato"/>
                <a:ea typeface="Lato"/>
                <a:cs typeface="Lato"/>
                <a:sym typeface="Lato"/>
              </a:rPr>
              <a:t>dictionary</a:t>
            </a:r>
            <a:r>
              <a:rPr lang="en-US" sz="4000">
                <a:solidFill>
                  <a:schemeClr val="lt1"/>
                </a:solidFill>
                <a:latin typeface="Lato"/>
                <a:ea typeface="Lato"/>
                <a:cs typeface="Lato"/>
                <a:sym typeface="Lato"/>
              </a:rPr>
              <a:t> data type in Python:  JSON is simply a nested dictionary</a:t>
            </a:r>
            <a:endParaRPr/>
          </a:p>
        </p:txBody>
      </p:sp>
      <p:sp>
        <p:nvSpPr>
          <p:cNvPr id="222" name="Google Shape;222;p9"/>
          <p:cNvSpPr/>
          <p:nvPr/>
        </p:nvSpPr>
        <p:spPr>
          <a:xfrm>
            <a:off x="2078173" y="2832643"/>
            <a:ext cx="20848489" cy="1323439"/>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3C484E"/>
                </a:solidFill>
                <a:latin typeface="Lato"/>
                <a:ea typeface="Lato"/>
                <a:cs typeface="Lato"/>
                <a:sym typeface="Lato"/>
              </a:rPr>
              <a:t>JSON is the primary format in which data is passed back and forth to APIs, and most API servers will send their responses in JSON format.</a:t>
            </a:r>
            <a:endParaRPr sz="4000">
              <a:solidFill>
                <a:schemeClr val="dk1"/>
              </a:solidFill>
              <a:latin typeface="Lato"/>
              <a:ea typeface="Lato"/>
              <a:cs typeface="Lato"/>
              <a:sym typeface="Lato"/>
            </a:endParaRPr>
          </a:p>
        </p:txBody>
      </p:sp>
      <p:sp>
        <p:nvSpPr>
          <p:cNvPr id="223" name="Google Shape;223;p9"/>
          <p:cNvSpPr/>
          <p:nvPr/>
        </p:nvSpPr>
        <p:spPr>
          <a:xfrm>
            <a:off x="2078173" y="6786026"/>
            <a:ext cx="21547371" cy="6434069"/>
          </a:xfrm>
          <a:prstGeom prst="rect">
            <a:avLst/>
          </a:prstGeom>
          <a:solidFill>
            <a:schemeClr val="accent1"/>
          </a:solid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lt1"/>
              </a:buClr>
              <a:buSzPts val="4000"/>
              <a:buFont typeface="Arial"/>
              <a:buChar char="•"/>
            </a:pPr>
            <a:r>
              <a:rPr lang="en-US" sz="4000">
                <a:solidFill>
                  <a:schemeClr val="lt1"/>
                </a:solidFill>
                <a:latin typeface="Lato"/>
                <a:ea typeface="Lato"/>
                <a:cs typeface="Lato"/>
                <a:sym typeface="Lato"/>
              </a:rPr>
              <a:t>Python has the built-in </a:t>
            </a:r>
            <a:r>
              <a:rPr i="1" lang="en-US" sz="4000">
                <a:solidFill>
                  <a:schemeClr val="lt1"/>
                </a:solidFill>
                <a:latin typeface="Lato"/>
                <a:ea typeface="Lato"/>
                <a:cs typeface="Lato"/>
                <a:sym typeface="Lato"/>
              </a:rPr>
              <a:t>json</a:t>
            </a:r>
            <a:r>
              <a:rPr lang="en-US" sz="4000">
                <a:solidFill>
                  <a:schemeClr val="lt1"/>
                </a:solidFill>
                <a:latin typeface="Lato"/>
                <a:ea typeface="Lato"/>
                <a:cs typeface="Lato"/>
                <a:sym typeface="Lato"/>
              </a:rPr>
              <a:t> package to handle JSON data</a:t>
            </a:r>
            <a:endParaRPr/>
          </a:p>
          <a:p>
            <a:pPr indent="-317500" lvl="0" marL="571500" marR="0" rtl="0" algn="l">
              <a:lnSpc>
                <a:spcPct val="150000"/>
              </a:lnSpc>
              <a:spcBef>
                <a:spcPts val="0"/>
              </a:spcBef>
              <a:spcAft>
                <a:spcPts val="0"/>
              </a:spcAft>
              <a:buClr>
                <a:schemeClr val="dk1"/>
              </a:buClr>
              <a:buSzPts val="4000"/>
              <a:buFont typeface="Arial"/>
              <a:buNone/>
            </a:pPr>
            <a:r>
              <a:t/>
            </a:r>
            <a:endParaRPr sz="4000">
              <a:solidFill>
                <a:schemeClr val="lt1"/>
              </a:solidFill>
              <a:latin typeface="Lato"/>
              <a:ea typeface="Lato"/>
              <a:cs typeface="Lato"/>
              <a:sym typeface="Lato"/>
            </a:endParaRPr>
          </a:p>
          <a:p>
            <a:pPr indent="-571500" lvl="0" marL="571500" marR="0" rtl="0" algn="l">
              <a:lnSpc>
                <a:spcPct val="150000"/>
              </a:lnSpc>
              <a:spcBef>
                <a:spcPts val="0"/>
              </a:spcBef>
              <a:spcAft>
                <a:spcPts val="0"/>
              </a:spcAft>
              <a:buClr>
                <a:schemeClr val="lt1"/>
              </a:buClr>
              <a:buSzPts val="4000"/>
              <a:buFont typeface="Arial"/>
              <a:buChar char="•"/>
            </a:pPr>
            <a:r>
              <a:rPr lang="en-US" sz="4000">
                <a:solidFill>
                  <a:schemeClr val="lt1"/>
                </a:solidFill>
                <a:latin typeface="Lato"/>
                <a:ea typeface="Lato"/>
                <a:cs typeface="Lato"/>
                <a:sym typeface="Lato"/>
              </a:rPr>
              <a:t>The package allows different conversions, for instance, </a:t>
            </a:r>
            <a:r>
              <a:rPr i="1" lang="en-US" sz="4000">
                <a:solidFill>
                  <a:schemeClr val="lt1"/>
                </a:solidFill>
                <a:latin typeface="Lato"/>
                <a:ea typeface="Lato"/>
                <a:cs typeface="Lato"/>
                <a:sym typeface="Lato"/>
              </a:rPr>
              <a:t>lists</a:t>
            </a:r>
            <a:r>
              <a:rPr lang="en-US" sz="4000">
                <a:solidFill>
                  <a:schemeClr val="lt1"/>
                </a:solidFill>
                <a:latin typeface="Lato"/>
                <a:ea typeface="Lato"/>
                <a:cs typeface="Lato"/>
                <a:sym typeface="Lato"/>
              </a:rPr>
              <a:t> and </a:t>
            </a:r>
            <a:r>
              <a:rPr i="1" lang="en-US" sz="4000">
                <a:solidFill>
                  <a:schemeClr val="lt1"/>
                </a:solidFill>
                <a:latin typeface="Lato"/>
                <a:ea typeface="Lato"/>
                <a:cs typeface="Lato"/>
                <a:sym typeface="Lato"/>
              </a:rPr>
              <a:t>dictionaries</a:t>
            </a:r>
            <a:r>
              <a:rPr lang="en-US" sz="4000">
                <a:solidFill>
                  <a:schemeClr val="lt1"/>
                </a:solidFill>
                <a:latin typeface="Lato"/>
                <a:ea typeface="Lato"/>
                <a:cs typeface="Lato"/>
                <a:sym typeface="Lato"/>
              </a:rPr>
              <a:t> to JSON</a:t>
            </a:r>
            <a:endParaRPr/>
          </a:p>
          <a:p>
            <a:pPr indent="-317500" lvl="0" marL="571500" marR="0" rtl="0" algn="l">
              <a:lnSpc>
                <a:spcPct val="150000"/>
              </a:lnSpc>
              <a:spcBef>
                <a:spcPts val="0"/>
              </a:spcBef>
              <a:spcAft>
                <a:spcPts val="0"/>
              </a:spcAft>
              <a:buClr>
                <a:schemeClr val="dk1"/>
              </a:buClr>
              <a:buSzPts val="4000"/>
              <a:buFont typeface="Arial"/>
              <a:buNone/>
            </a:pPr>
            <a:r>
              <a:t/>
            </a:r>
            <a:endParaRPr sz="4000">
              <a:solidFill>
                <a:schemeClr val="lt1"/>
              </a:solidFill>
              <a:latin typeface="Lato"/>
              <a:ea typeface="Lato"/>
              <a:cs typeface="Lato"/>
              <a:sym typeface="Lato"/>
            </a:endParaRPr>
          </a:p>
          <a:p>
            <a:pPr indent="-571500" lvl="0" marL="571500" marR="0" rtl="0" algn="l">
              <a:lnSpc>
                <a:spcPct val="150000"/>
              </a:lnSpc>
              <a:spcBef>
                <a:spcPts val="0"/>
              </a:spcBef>
              <a:spcAft>
                <a:spcPts val="0"/>
              </a:spcAft>
              <a:buClr>
                <a:schemeClr val="lt1"/>
              </a:buClr>
              <a:buSzPts val="4000"/>
              <a:buFont typeface="Arial"/>
              <a:buChar char="•"/>
            </a:pPr>
            <a:r>
              <a:rPr lang="en-US" sz="4000">
                <a:solidFill>
                  <a:schemeClr val="lt1"/>
                </a:solidFill>
                <a:latin typeface="Lato"/>
                <a:ea typeface="Lato"/>
                <a:cs typeface="Lato"/>
                <a:sym typeface="Lato"/>
              </a:rPr>
              <a:t>The json package has two main methods:</a:t>
            </a:r>
            <a:endParaRPr/>
          </a:p>
          <a:p>
            <a:pPr indent="-571500" lvl="1" marL="1485717" marR="0" rtl="0" algn="l">
              <a:lnSpc>
                <a:spcPct val="150000"/>
              </a:lnSpc>
              <a:spcBef>
                <a:spcPts val="0"/>
              </a:spcBef>
              <a:spcAft>
                <a:spcPts val="0"/>
              </a:spcAft>
              <a:buClr>
                <a:schemeClr val="lt1"/>
              </a:buClr>
              <a:buSzPts val="4000"/>
              <a:buFont typeface="Arial"/>
              <a:buChar char="•"/>
            </a:pPr>
            <a:r>
              <a:rPr b="0" i="0" lang="en-US" sz="4000" u="none" cap="none" strike="noStrike">
                <a:solidFill>
                  <a:schemeClr val="lt1"/>
                </a:solidFill>
                <a:latin typeface="Lato"/>
                <a:ea typeface="Lato"/>
                <a:cs typeface="Lato"/>
                <a:sym typeface="Lato"/>
              </a:rPr>
              <a:t>dumps -- takes in a Python object, and converts it to a string.</a:t>
            </a:r>
            <a:endParaRPr/>
          </a:p>
          <a:p>
            <a:pPr indent="-571500" lvl="1" marL="1485717" marR="0" rtl="0" algn="l">
              <a:lnSpc>
                <a:spcPct val="150000"/>
              </a:lnSpc>
              <a:spcBef>
                <a:spcPts val="0"/>
              </a:spcBef>
              <a:spcAft>
                <a:spcPts val="0"/>
              </a:spcAft>
              <a:buClr>
                <a:schemeClr val="lt1"/>
              </a:buClr>
              <a:buSzPts val="4000"/>
              <a:buFont typeface="Arial"/>
              <a:buChar char="•"/>
            </a:pPr>
            <a:r>
              <a:rPr b="0" i="0" lang="en-US" sz="4000" u="none" cap="none" strike="noStrike">
                <a:solidFill>
                  <a:schemeClr val="lt1"/>
                </a:solidFill>
                <a:latin typeface="Lato"/>
                <a:ea typeface="Lato"/>
                <a:cs typeface="Lato"/>
                <a:sym typeface="Lato"/>
              </a:rPr>
              <a:t>loads -- takes a JSON string, and converts it to a Python object.</a:t>
            </a:r>
            <a:endParaRPr b="0" i="0" sz="4000" u="none" cap="none" strike="noStrike">
              <a:solidFill>
                <a:schemeClr val="lt1"/>
              </a:solidFill>
              <a:latin typeface="Lato"/>
              <a:ea typeface="Lato"/>
              <a:cs typeface="Lato"/>
              <a:sym typeface="Lato"/>
            </a:endParaRPr>
          </a:p>
        </p:txBody>
      </p:sp>
      <p:sp>
        <p:nvSpPr>
          <p:cNvPr id="224" name="Google Shape;224;p9"/>
          <p:cNvSpPr txBox="1"/>
          <p:nvPr>
            <p:ph idx="11" type="ftr"/>
          </p:nvPr>
        </p:nvSpPr>
        <p:spPr>
          <a:xfrm>
            <a:off x="8075097" y="12712709"/>
            <a:ext cx="8227457" cy="730250"/>
          </a:xfrm>
          <a:prstGeom prst="rect">
            <a:avLst/>
          </a:prstGeom>
          <a:noFill/>
          <a:ln>
            <a:noFill/>
          </a:ln>
        </p:spPr>
        <p:txBody>
          <a:bodyPr anchorCtr="0" anchor="ctr" bIns="91400" lIns="182825" spcFirstLastPara="1" rIns="182825" wrap="square" tIns="91400">
            <a:noAutofit/>
          </a:bodyPr>
          <a:lstStyle/>
          <a:p>
            <a:pPr indent="0" lvl="0" marL="0" rtl="0" algn="ctr">
              <a:spcBef>
                <a:spcPts val="0"/>
              </a:spcBef>
              <a:spcAft>
                <a:spcPts val="0"/>
              </a:spcAft>
              <a:buNone/>
            </a:pPr>
            <a:r>
              <a:rPr lang="en-US"/>
              <a:t>Big Data Analytics with Python, AIMS 2022 by Dunstan Matekenya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Theme">
  <a:themeElements>
    <a:clrScheme name="motagua light prueba">
      <a:dk1>
        <a:srgbClr val="445469"/>
      </a:dk1>
      <a:lt1>
        <a:srgbClr val="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2014-11-12T21:47:38Z</dcterms:created>
  <dc:creator>Jetfabrik</dc:creator>
</cp:coreProperties>
</file>