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ine Germay" initials="A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2D756-8002-4761-A1CB-7F9CCB39009C}" type="datetimeFigureOut">
              <a:rPr lang="fr-BE" smtClean="0"/>
              <a:t>14-06-17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1DBC1-67DA-434A-A0CB-829F12CC377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0557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36BB-8AEF-431A-8E52-37022A1A7B20}" type="datetime1">
              <a:rPr lang="fr-BE" smtClean="0"/>
              <a:t>14-06-17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D63-4DD2-42C2-A0E1-4F1D2577AD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6216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CE97-50AC-416C-9646-F75013533A54}" type="datetime1">
              <a:rPr lang="fr-BE" smtClean="0"/>
              <a:t>14-06-17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D63-4DD2-42C2-A0E1-4F1D2577AD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763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C2C5-293F-4562-A720-94370AB584EB}" type="datetime1">
              <a:rPr lang="fr-BE" smtClean="0"/>
              <a:t>14-06-17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D63-4DD2-42C2-A0E1-4F1D2577AD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621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1AD-22FB-4B6D-B28A-81D89297F5DB}" type="datetime1">
              <a:rPr lang="fr-BE" smtClean="0"/>
              <a:t>14-06-17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D63-4DD2-42C2-A0E1-4F1D2577AD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699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67A5-EDCB-4F7F-A5F2-7EA31DD5A0F0}" type="datetime1">
              <a:rPr lang="fr-BE" smtClean="0"/>
              <a:t>14-06-17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D63-4DD2-42C2-A0E1-4F1D2577AD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326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6BB-1E58-4F68-8391-37BE11A6D78A}" type="datetime1">
              <a:rPr lang="fr-BE" smtClean="0"/>
              <a:t>14-06-17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D63-4DD2-42C2-A0E1-4F1D2577AD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816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A1FB-D1E4-4852-8762-9C9DBB5521AD}" type="datetime1">
              <a:rPr lang="fr-BE" smtClean="0"/>
              <a:t>14-06-17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D63-4DD2-42C2-A0E1-4F1D2577AD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976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892A-C302-4936-9158-A7DC8DE0922C}" type="datetime1">
              <a:rPr lang="fr-BE" smtClean="0"/>
              <a:t>14-06-17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D63-4DD2-42C2-A0E1-4F1D2577AD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63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555C-CF5A-48F5-ADD4-A16CBEF0715D}" type="datetime1">
              <a:rPr lang="fr-BE" smtClean="0"/>
              <a:t>14-06-17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D63-4DD2-42C2-A0E1-4F1D2577AD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939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6409-8F70-49A9-B66F-1F07A4A679A0}" type="datetime1">
              <a:rPr lang="fr-BE" smtClean="0"/>
              <a:t>14-06-17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D63-4DD2-42C2-A0E1-4F1D2577AD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01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CE43-35C7-441D-AD5E-953D181DA243}" type="datetime1">
              <a:rPr lang="fr-BE" smtClean="0"/>
              <a:t>14-06-17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D63-4DD2-42C2-A0E1-4F1D2577AD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063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  <a:alpha val="90000"/>
              </a:schemeClr>
            </a:gs>
            <a:gs pos="41000">
              <a:schemeClr val="bg1">
                <a:lumMod val="95000"/>
              </a:schemeClr>
            </a:gs>
            <a:gs pos="63000">
              <a:schemeClr val="bg1">
                <a:lumMod val="96000"/>
              </a:schemeClr>
            </a:gs>
            <a:gs pos="100000">
              <a:schemeClr val="bg1">
                <a:lumMod val="83000"/>
                <a:alpha val="96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DBC44-AE22-4B9B-913D-3C8EBFDBE472}" type="datetime1">
              <a:rPr lang="fr-BE" smtClean="0"/>
              <a:t>14-06-17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B9D63-4DD2-42C2-A0E1-4F1D2577AD9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4255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92483"/>
            <a:ext cx="9144000" cy="2387600"/>
          </a:xfrm>
        </p:spPr>
        <p:txBody>
          <a:bodyPr/>
          <a:lstStyle/>
          <a:p>
            <a:r>
              <a:rPr lang="fr-BE" dirty="0"/>
              <a:t>Introduction to intelligent </a:t>
            </a:r>
            <a:r>
              <a:rPr lang="fr-BE" dirty="0" err="1"/>
              <a:t>robotics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Antoine Germay</a:t>
            </a:r>
          </a:p>
          <a:p>
            <a:r>
              <a:rPr lang="fr-BE" dirty="0"/>
              <a:t>Pierre </a:t>
            </a:r>
            <a:r>
              <a:rPr lang="fr-BE" dirty="0" err="1"/>
              <a:t>Nicolay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D63-4DD2-42C2-A0E1-4F1D2577AD9A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342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2414">
        <p14:reveal/>
      </p:transition>
    </mc:Choice>
    <mc:Fallback xmlns="">
      <p:transition advTm="1241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Strategy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D63-4DD2-42C2-A0E1-4F1D2577AD9A}" type="slidenum">
              <a:rPr lang="fr-BE" smtClean="0"/>
              <a:t>2</a:t>
            </a:fld>
            <a:endParaRPr lang="fr-BE"/>
          </a:p>
        </p:txBody>
      </p:sp>
      <p:sp>
        <p:nvSpPr>
          <p:cNvPr id="4" name="ZoneTexte 3"/>
          <p:cNvSpPr txBox="1"/>
          <p:nvPr/>
        </p:nvSpPr>
        <p:spPr>
          <a:xfrm>
            <a:off x="985706" y="2353112"/>
            <a:ext cx="93411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400" dirty="0"/>
              <a:t>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400" dirty="0"/>
              <a:t>Landmark </a:t>
            </a:r>
            <a:r>
              <a:rPr lang="fr-BE" sz="2400" dirty="0" err="1"/>
              <a:t>detection</a:t>
            </a:r>
            <a:r>
              <a:rPr lang="fr-BE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400" dirty="0"/>
              <a:t>Object </a:t>
            </a:r>
            <a:r>
              <a:rPr lang="fr-BE" sz="2400" dirty="0" err="1"/>
              <a:t>detection</a:t>
            </a:r>
            <a:endParaRPr lang="fr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400" dirty="0"/>
              <a:t>Object placement in baskets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341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Exploration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D63-4DD2-42C2-A0E1-4F1D2577AD9A}" type="slidenum">
              <a:rPr lang="fr-BE" smtClean="0"/>
              <a:t>3</a:t>
            </a:fld>
            <a:endParaRPr lang="fr-BE"/>
          </a:p>
        </p:txBody>
      </p:sp>
      <p:sp>
        <p:nvSpPr>
          <p:cNvPr id="4" name="ZoneTexte 3"/>
          <p:cNvSpPr txBox="1"/>
          <p:nvPr/>
        </p:nvSpPr>
        <p:spPr>
          <a:xfrm>
            <a:off x="532700" y="2692866"/>
            <a:ext cx="10377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 err="1"/>
              <a:t>Dstar</a:t>
            </a:r>
            <a:r>
              <a:rPr lang="fr-BE" sz="2000" dirty="0"/>
              <a:t> (</a:t>
            </a:r>
            <a:r>
              <a:rPr lang="fr-BE" sz="2000" dirty="0" err="1"/>
              <a:t>Dx</a:t>
            </a:r>
            <a:r>
              <a:rPr lang="fr-BE" sz="2000" dirty="0"/>
              <a:t> </a:t>
            </a:r>
            <a:r>
              <a:rPr lang="fr-BE" sz="2000" dirty="0" err="1"/>
              <a:t>form</a:t>
            </a:r>
            <a:r>
              <a:rPr lang="fr-BE" sz="2000" dirty="0"/>
              <a:t> </a:t>
            </a:r>
            <a:r>
              <a:rPr lang="fr-BE" sz="2000" dirty="0" err="1"/>
              <a:t>when</a:t>
            </a:r>
            <a:r>
              <a:rPr lang="fr-BE" sz="2000" dirty="0"/>
              <a:t> the </a:t>
            </a:r>
            <a:r>
              <a:rPr lang="fr-BE" sz="2000" dirty="0" err="1"/>
              <a:t>map</a:t>
            </a:r>
            <a:r>
              <a:rPr lang="fr-BE" sz="2000" dirty="0"/>
              <a:t> </a:t>
            </a:r>
            <a:r>
              <a:rPr lang="fr-BE" sz="2000" dirty="0" err="1"/>
              <a:t>is</a:t>
            </a:r>
            <a:r>
              <a:rPr lang="fr-BE" sz="2000" dirty="0"/>
              <a:t> </a:t>
            </a:r>
            <a:r>
              <a:rPr lang="fr-BE" sz="2000" dirty="0" err="1"/>
              <a:t>fully</a:t>
            </a:r>
            <a:r>
              <a:rPr lang="fr-BE" sz="2000" dirty="0"/>
              <a:t> </a:t>
            </a:r>
            <a:r>
              <a:rPr lang="fr-BE" sz="2000" dirty="0" err="1"/>
              <a:t>explored</a:t>
            </a:r>
            <a:r>
              <a:rPr lang="fr-BE" sz="2000" dirty="0"/>
              <a:t>) </a:t>
            </a:r>
          </a:p>
          <a:p>
            <a:endParaRPr lang="fr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 err="1"/>
              <a:t>Tweaked</a:t>
            </a:r>
            <a:r>
              <a:rPr lang="fr-BE" sz="2000" dirty="0"/>
              <a:t> </a:t>
            </a:r>
            <a:r>
              <a:rPr lang="fr-BE" sz="2000" dirty="0" err="1"/>
              <a:t>cost</a:t>
            </a:r>
            <a:r>
              <a:rPr lang="fr-BE" sz="2000" dirty="0"/>
              <a:t> </a:t>
            </a:r>
            <a:r>
              <a:rPr lang="fr-BE" sz="2000" dirty="0" err="1"/>
              <a:t>map</a:t>
            </a:r>
            <a:r>
              <a:rPr lang="fr-BE" sz="2000" dirty="0"/>
              <a:t> to </a:t>
            </a:r>
            <a:r>
              <a:rPr lang="fr-BE" sz="2000" dirty="0" err="1"/>
              <a:t>attract</a:t>
            </a:r>
            <a:r>
              <a:rPr lang="fr-BE" sz="2000" dirty="0"/>
              <a:t> the robot in the corners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 err="1"/>
              <a:t>Holonomic</a:t>
            </a:r>
            <a:r>
              <a:rPr lang="fr-BE" sz="2000" dirty="0"/>
              <a:t> </a:t>
            </a:r>
            <a:r>
              <a:rPr lang="fr-BE" sz="2000" dirty="0" err="1"/>
              <a:t>controller</a:t>
            </a:r>
            <a:r>
              <a:rPr lang="fr-BE" sz="2000" dirty="0"/>
              <a:t> </a:t>
            </a:r>
            <a:r>
              <a:rPr lang="fr-BE" sz="2000" dirty="0" err="1"/>
              <a:t>implementing</a:t>
            </a:r>
            <a:r>
              <a:rPr lang="fr-BE" sz="2000" dirty="0"/>
              <a:t> a pure </a:t>
            </a:r>
            <a:r>
              <a:rPr lang="fr-BE" sz="2000" dirty="0" err="1"/>
              <a:t>pursuit</a:t>
            </a:r>
            <a:r>
              <a:rPr lang="fr-BE" sz="2000" dirty="0"/>
              <a:t> </a:t>
            </a:r>
            <a:r>
              <a:rPr lang="fr-BE" sz="2000" dirty="0" err="1"/>
              <a:t>algorithm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8186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Landmark </a:t>
            </a:r>
            <a:r>
              <a:rPr lang="fr-BE" dirty="0" err="1"/>
              <a:t>detection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D63-4DD2-42C2-A0E1-4F1D2577AD9A}" type="slidenum">
              <a:rPr lang="fr-BE" smtClean="0"/>
              <a:t>4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1136708" y="2256639"/>
            <a:ext cx="8649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/>
              <a:t>Use of a bag </a:t>
            </a:r>
            <a:r>
              <a:rPr lang="fr-BE" sz="2000" dirty="0" err="1"/>
              <a:t>features</a:t>
            </a:r>
            <a:r>
              <a:rPr lang="fr-BE" sz="2000" dirty="0"/>
              <a:t> to </a:t>
            </a:r>
            <a:r>
              <a:rPr lang="fr-BE" sz="2000" dirty="0" err="1"/>
              <a:t>create</a:t>
            </a:r>
            <a:r>
              <a:rPr lang="fr-BE" sz="2000" dirty="0"/>
              <a:t> a bag of </a:t>
            </a:r>
            <a:r>
              <a:rPr lang="fr-BE" sz="2000" dirty="0" err="1"/>
              <a:t>visual</a:t>
            </a:r>
            <a:r>
              <a:rPr lang="fr-BE" sz="2000" dirty="0"/>
              <a:t> </a:t>
            </a:r>
            <a:r>
              <a:rPr lang="fr-BE" sz="2000" dirty="0" err="1"/>
              <a:t>words</a:t>
            </a:r>
            <a:endParaRPr lang="fr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/>
              <a:t>S</a:t>
            </a:r>
            <a:r>
              <a:rPr lang="en-GB" sz="2000" dirty="0"/>
              <a:t>VM classifier to classify each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/>
              <a:t>L</a:t>
            </a:r>
            <a:r>
              <a:rPr lang="en-GB" sz="2000" dirty="0" err="1"/>
              <a:t>ook</a:t>
            </a:r>
            <a:r>
              <a:rPr lang="en-GB" sz="2000" dirty="0"/>
              <a:t> for a global optimum by computing the score of each permutation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000" dirty="0"/>
          </a:p>
          <a:p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230960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Object </a:t>
            </a:r>
            <a:r>
              <a:rPr lang="fr-BE" dirty="0" err="1"/>
              <a:t>detection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D63-4DD2-42C2-A0E1-4F1D2577AD9A}" type="slidenum">
              <a:rPr lang="fr-BE" smtClean="0"/>
              <a:t>5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1069596" y="2013358"/>
            <a:ext cx="8925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3 </a:t>
            </a:r>
            <a:r>
              <a:rPr lang="fr-BE" dirty="0" err="1"/>
              <a:t>turns</a:t>
            </a:r>
            <a:r>
              <a:rPr lang="fr-BE" dirty="0"/>
              <a:t> </a:t>
            </a:r>
            <a:r>
              <a:rPr lang="fr-BE" dirty="0" err="1"/>
              <a:t>around</a:t>
            </a:r>
            <a:r>
              <a:rPr lang="fr-BE" dirty="0"/>
              <a:t> the table</a:t>
            </a:r>
          </a:p>
          <a:p>
            <a:endParaRPr lang="fr-BE" dirty="0"/>
          </a:p>
          <a:p>
            <a:pPr marL="342900" indent="-342900">
              <a:buFont typeface="+mj-lt"/>
              <a:buAutoNum type="arabicPeriod"/>
            </a:pPr>
            <a:r>
              <a:rPr lang="fr-BE" dirty="0" err="1"/>
              <a:t>Precise</a:t>
            </a:r>
            <a:r>
              <a:rPr lang="fr-BE" dirty="0"/>
              <a:t> </a:t>
            </a:r>
            <a:r>
              <a:rPr lang="fr-BE" dirty="0" err="1"/>
              <a:t>localization</a:t>
            </a:r>
            <a:r>
              <a:rPr lang="fr-BE" dirty="0"/>
              <a:t> of the table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/>
              <a:t>C</a:t>
            </a:r>
            <a:r>
              <a:rPr lang="en-GB" dirty="0" err="1"/>
              <a:t>reation</a:t>
            </a:r>
            <a:r>
              <a:rPr lang="en-GB" dirty="0"/>
              <a:t> of 3D map of the objects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/>
              <a:t>D</a:t>
            </a:r>
            <a:r>
              <a:rPr lang="en-GB" dirty="0" err="1"/>
              <a:t>etermination</a:t>
            </a:r>
            <a:r>
              <a:rPr lang="en-GB" dirty="0"/>
              <a:t> of the </a:t>
            </a:r>
            <a:r>
              <a:rPr lang="en-GB" dirty="0" err="1"/>
              <a:t>color</a:t>
            </a:r>
            <a:r>
              <a:rPr lang="en-GB" dirty="0"/>
              <a:t> of each object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7039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Object placement in baskets 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9D63-4DD2-42C2-A0E1-4F1D2577AD9A}" type="slidenum">
              <a:rPr lang="fr-BE" smtClean="0"/>
              <a:t>6</a:t>
            </a:fld>
            <a:endParaRPr lang="fr-BE"/>
          </a:p>
        </p:txBody>
      </p:sp>
      <p:sp>
        <p:nvSpPr>
          <p:cNvPr id="4" name="ZoneTexte 3"/>
          <p:cNvSpPr txBox="1"/>
          <p:nvPr/>
        </p:nvSpPr>
        <p:spPr>
          <a:xfrm>
            <a:off x="1145098" y="2600587"/>
            <a:ext cx="80576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 err="1"/>
              <a:t>Simplified</a:t>
            </a:r>
            <a:r>
              <a:rPr lang="fr-BE" sz="2000" dirty="0"/>
              <a:t> </a:t>
            </a:r>
            <a:r>
              <a:rPr lang="fr-BE" sz="2000" dirty="0" err="1"/>
              <a:t>procedure</a:t>
            </a:r>
            <a:r>
              <a:rPr lang="fr-BE" sz="2000" dirty="0"/>
              <a:t> = 2D control of the arm and use of the </a:t>
            </a:r>
            <a:r>
              <a:rPr lang="fr-BE" sz="2000" dirty="0" err="1"/>
              <a:t>holonomic</a:t>
            </a:r>
            <a:r>
              <a:rPr lang="fr-BE" sz="2000" dirty="0"/>
              <a:t> </a:t>
            </a:r>
            <a:r>
              <a:rPr lang="fr-BE" sz="2000" dirty="0" err="1"/>
              <a:t>capabilities</a:t>
            </a:r>
            <a:r>
              <a:rPr lang="fr-BE" sz="2000" dirty="0"/>
              <a:t> of the </a:t>
            </a:r>
            <a:r>
              <a:rPr lang="fr-BE" sz="2000"/>
              <a:t>youbot </a:t>
            </a:r>
            <a:endParaRPr lang="fr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000" dirty="0" err="1"/>
              <a:t>Invert</a:t>
            </a:r>
            <a:r>
              <a:rPr lang="fr-BE" sz="2000" dirty="0"/>
              <a:t> </a:t>
            </a:r>
            <a:r>
              <a:rPr lang="fr-BE" sz="2000" dirty="0" err="1"/>
              <a:t>kinematics</a:t>
            </a:r>
            <a:r>
              <a:rPr lang="fr-BE" sz="2000" dirty="0"/>
              <a:t> </a:t>
            </a:r>
            <a:r>
              <a:rPr lang="fr-BE" sz="2000" dirty="0" err="1"/>
              <a:t>problem</a:t>
            </a:r>
            <a:r>
              <a:rPr lang="fr-BE" sz="2000" dirty="0"/>
              <a:t> </a:t>
            </a:r>
            <a:r>
              <a:rPr lang="fr-BE" sz="2000" dirty="0" err="1"/>
              <a:t>solving</a:t>
            </a:r>
            <a:r>
              <a:rPr lang="fr-BE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26" y="3442218"/>
            <a:ext cx="5956663" cy="27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5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Grand écran</PresentationFormat>
  <Paragraphs>40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Introduction to intelligent robotics</vt:lpstr>
      <vt:lpstr>Strategy</vt:lpstr>
      <vt:lpstr>Exploration</vt:lpstr>
      <vt:lpstr>Landmark detection</vt:lpstr>
      <vt:lpstr>Object detection</vt:lpstr>
      <vt:lpstr>Object placement in baskets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Mesure de résistance au roulement</dc:title>
  <dc:creator>Antoine Germay</dc:creator>
  <cp:lastModifiedBy>Antoine Germay</cp:lastModifiedBy>
  <cp:revision>160</cp:revision>
  <dcterms:created xsi:type="dcterms:W3CDTF">2016-11-03T15:00:51Z</dcterms:created>
  <dcterms:modified xsi:type="dcterms:W3CDTF">2017-06-14T14:41:50Z</dcterms:modified>
</cp:coreProperties>
</file>