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3BC-5299-4AF2-8900-974751DA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F6172-6B87-4D2A-AB37-BD4C8DC7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6FFD-0603-4693-89CF-0AF7A5FB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EDC1-0619-424B-9D1D-82463D33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8969-BB10-4E83-BB25-C0C456B2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9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B07-7BF2-44AD-8A32-0B412105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35D91-86BB-46B7-AF74-278CABEB5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4E84-7030-47D5-8D15-9BBB7A00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B808-7AF3-439D-8ED5-89293971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CEE0-1FB2-4846-9916-168AD86D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35520-E38B-4C76-8ADB-D3B8CA599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DB176-30FB-41EE-8E64-2964326A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B1C7-9587-49A5-966B-2C88E77B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DA2DE-9CEA-4767-951F-E8CB8466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4CDC-413F-4D7B-9070-367D1D2B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FB48-E204-4AC4-A2C1-DBD8C58B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B156-ED22-4EAA-8652-4E93B782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767D-AD02-46B2-8138-EF822178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FFF7-C7AC-4A87-B9B1-82D39665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2649-3D98-4A62-A501-E60C2ECA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A770-D9E1-4B70-9139-645F0D09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0221-9B46-41BF-9A45-E3E18BDE2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A014-6446-45BC-8290-B5C7F2B1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2F2-C54D-400A-A6E8-135305A4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935C-889F-4CF1-95E2-05B5E11F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2681-973F-4C1D-BEDA-C8566DC5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213B-09CB-41DB-8475-89BE49A41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ED454-F9AA-46C0-A070-3B615562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E455E-8149-438E-B656-D4442678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7DD4-F770-4C0D-9E7B-CEDF5355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23738-1DF3-422B-83DB-63FC93C2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CEC9-F779-40D5-978B-1B38F8F1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B93D-729B-4AFA-AC08-8CE495A2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8C58-3C28-4435-A922-81EFBAE0F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B63CF-4BCB-49CC-BA4C-EF16E86C2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66DB-3DA9-48F9-B8B3-FAF79ADBA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DB0E6-728C-48C5-9B26-B820F32C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BDE2A-76D6-43FA-BE62-DCEECB17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3C8B1-7765-4002-A56F-8E59A5CB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09E4-8405-4841-B2AD-A7AEA0C0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F8B9B-0087-4743-ABFB-A352FB67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4D011-884B-422E-A1B6-E7403ADC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CBE3E-D851-40A1-97FA-270ED9A9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8BB88-0435-48F8-8AEE-1BEE3BE8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A767A-A835-4097-BA87-B3636187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1EA8E-F2E5-437D-91BC-041C749A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4345-0AD0-476D-9A4D-E5CB3FB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E137-4AB3-4164-89D0-1435D8DD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B4FFF-CED8-415F-B779-41EDB7F88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34D0A-CBF7-4574-8D53-E6548392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85C93-345F-4B50-B2E9-3D934C37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16EC6-8888-4321-B664-89CED39B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AB40-77FC-4D4A-8986-363E24C5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B08E5-56B0-4500-91BB-9F0892AC3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23A30-0D2D-41F6-A22A-9994B3C2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EAA7-6B71-4FFD-B656-47830C60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88ED7-65DC-472E-845D-84DC408C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3A335-3961-4916-AFFD-74F9A9D3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83488-E430-41CC-BEE1-80194BDC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B394-2010-4308-88D9-C41BB3383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9E7D-D15D-4254-9152-7B16564E8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E1EE5-1F0A-4957-BA76-E1EA0D6B242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4291-17A6-457F-8927-7133B329D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7BD8-290B-4CC1-B984-F1A7E2ADA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4E23-201B-41AB-96D1-D139F1A4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D5793-E15E-4814-B989-BDD25E0FC551}"/>
              </a:ext>
            </a:extLst>
          </p:cNvPr>
          <p:cNvGrpSpPr/>
          <p:nvPr/>
        </p:nvGrpSpPr>
        <p:grpSpPr>
          <a:xfrm>
            <a:off x="2209798" y="1679257"/>
            <a:ext cx="7772403" cy="908685"/>
            <a:chOff x="2209798" y="1679257"/>
            <a:chExt cx="7772403" cy="9086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A0ECE3-BC3F-46C1-BA92-DC72986136F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1" y="1679257"/>
              <a:ext cx="7772400" cy="90868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0B05BB-79E8-4514-B7F4-4B1B201167BB}"/>
                </a:ext>
              </a:extLst>
            </p:cNvPr>
            <p:cNvSpPr txBox="1"/>
            <p:nvPr/>
          </p:nvSpPr>
          <p:spPr>
            <a:xfrm>
              <a:off x="2209798" y="2092553"/>
              <a:ext cx="7772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B5B5B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Ascend Innovations	124 E. Third St. Suite 45002 	     937.228.6011 	                  hello@ascend-innovations.com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33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4684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Freels</dc:creator>
  <cp:lastModifiedBy>Jason Freels</cp:lastModifiedBy>
  <cp:revision>5</cp:revision>
  <dcterms:created xsi:type="dcterms:W3CDTF">2021-01-27T19:52:09Z</dcterms:created>
  <dcterms:modified xsi:type="dcterms:W3CDTF">2021-01-31T01:57:05Z</dcterms:modified>
</cp:coreProperties>
</file>