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82" r:id="rId6"/>
    <p:sldId id="283" r:id="rId7"/>
    <p:sldId id="286" r:id="rId8"/>
    <p:sldId id="287" r:id="rId9"/>
    <p:sldId id="288" r:id="rId10"/>
    <p:sldId id="289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9933"/>
    <a:srgbClr val="CC0000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7353" autoAdjust="0"/>
  </p:normalViewPr>
  <p:slideViewPr>
    <p:cSldViewPr snapToGrid="0">
      <p:cViewPr varScale="1">
        <p:scale>
          <a:sx n="76" d="100"/>
          <a:sy n="76" d="100"/>
        </p:scale>
        <p:origin x="18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2BBA8E-DB17-4641-946F-DB0B8956ED4D}" type="datetimeFigureOut">
              <a:rPr lang="en-US"/>
              <a:pPr>
                <a:defRPr/>
              </a:pPr>
              <a:t>4/8/2017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BC8F6D-6676-4276-8F0B-30922D4D4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166688" y="217488"/>
            <a:ext cx="74755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17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8EAC0-7B4F-44D3-8AD8-CB250269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017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488D1-063D-4E4D-9071-9D890A7CE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67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 flipV="1">
            <a:off x="0" y="6426200"/>
            <a:ext cx="9129713" cy="1047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 flipV="1">
            <a:off x="0" y="996950"/>
            <a:ext cx="9144000" cy="1222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88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F08132-875B-4E19-9D0B-ACEEB2DA5C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5" r:id="rId2"/>
    <p:sldLayoutId id="2147484076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0500" y="1228725"/>
            <a:ext cx="870743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Thrust Area Title</a:t>
            </a:r>
          </a:p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QIP External Discovery Recommendations</a:t>
            </a: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519113" y="3795713"/>
            <a:ext cx="7956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 dirty="0">
                <a:solidFill>
                  <a:srgbClr val="000066"/>
                </a:solidFill>
              </a:rPr>
              <a:t>Your Name Here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Your Title, Your Department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Air Force Institute of Technology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1 May 2017</a:t>
            </a:r>
            <a:endParaRPr lang="en-US" altLang="en-US" i="1" dirty="0">
              <a:solidFill>
                <a:srgbClr val="000066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slide listing all of your thrust area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661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1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4600575" cy="4676775"/>
          </a:xfrm>
        </p:spPr>
        <p:txBody>
          <a:bodyPr/>
          <a:lstStyle/>
          <a:p>
            <a:r>
              <a:rPr lang="en-US" dirty="0"/>
              <a:t>Explain recommendation in 1-2 </a:t>
            </a:r>
            <a:r>
              <a:rPr lang="en-US" i="1" dirty="0"/>
              <a:t>bullets</a:t>
            </a:r>
          </a:p>
          <a:p>
            <a:pPr lvl="1"/>
            <a:r>
              <a:rPr lang="en-US" i="1" dirty="0" err="1"/>
              <a:t>Explainify</a:t>
            </a:r>
            <a:endParaRPr lang="en-US" i="1" dirty="0"/>
          </a:p>
          <a:p>
            <a:pPr lvl="1"/>
            <a:r>
              <a:rPr lang="en-US" i="1" dirty="0" err="1"/>
              <a:t>Explainify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OSU did this thing</a:t>
            </a:r>
          </a:p>
          <a:p>
            <a:pPr lvl="1"/>
            <a:r>
              <a:rPr lang="en-US" dirty="0"/>
              <a:t>It was cool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UD does this other thing</a:t>
            </a:r>
          </a:p>
          <a:p>
            <a:pPr lvl="1"/>
            <a:r>
              <a:rPr lang="en-US" dirty="0"/>
              <a:t>It was not so cool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028825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8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4600575" cy="4676775"/>
          </a:xfrm>
        </p:spPr>
        <p:txBody>
          <a:bodyPr/>
          <a:lstStyle/>
          <a:p>
            <a:r>
              <a:rPr lang="en-US" dirty="0"/>
              <a:t>Explain recommendation in 1-2 </a:t>
            </a:r>
            <a:r>
              <a:rPr lang="en-US" i="1" dirty="0"/>
              <a:t>bullets</a:t>
            </a:r>
          </a:p>
          <a:p>
            <a:pPr lvl="1"/>
            <a:r>
              <a:rPr lang="en-US" i="1" dirty="0" err="1"/>
              <a:t>Explainify</a:t>
            </a:r>
            <a:endParaRPr lang="en-US" i="1" dirty="0"/>
          </a:p>
          <a:p>
            <a:pPr lvl="1"/>
            <a:r>
              <a:rPr lang="en-US" i="1" dirty="0" err="1"/>
              <a:t>Explainify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OSU did this thing</a:t>
            </a:r>
          </a:p>
          <a:p>
            <a:pPr lvl="1"/>
            <a:r>
              <a:rPr lang="en-US" dirty="0"/>
              <a:t>It was cool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UD does this other thing</a:t>
            </a:r>
          </a:p>
          <a:p>
            <a:pPr lvl="1"/>
            <a:r>
              <a:rPr lang="en-US" dirty="0"/>
              <a:t>It was not so cool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028825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4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3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4600575" cy="4676775"/>
          </a:xfrm>
        </p:spPr>
        <p:txBody>
          <a:bodyPr/>
          <a:lstStyle/>
          <a:p>
            <a:r>
              <a:rPr lang="en-US" dirty="0"/>
              <a:t>Explain recommendation in 1-2 </a:t>
            </a:r>
            <a:r>
              <a:rPr lang="en-US" i="1" dirty="0"/>
              <a:t>bullets</a:t>
            </a:r>
          </a:p>
          <a:p>
            <a:pPr lvl="1"/>
            <a:r>
              <a:rPr lang="en-US" i="1" dirty="0" err="1"/>
              <a:t>Explainify</a:t>
            </a:r>
            <a:endParaRPr lang="en-US" i="1" dirty="0"/>
          </a:p>
          <a:p>
            <a:pPr lvl="1"/>
            <a:r>
              <a:rPr lang="en-US" i="1" dirty="0" err="1"/>
              <a:t>Explainify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OSU did this thing</a:t>
            </a:r>
          </a:p>
          <a:p>
            <a:pPr lvl="1"/>
            <a:r>
              <a:rPr lang="en-US" dirty="0"/>
              <a:t>It was cool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UD does this other thing</a:t>
            </a:r>
          </a:p>
          <a:p>
            <a:pPr lvl="1"/>
            <a:r>
              <a:rPr lang="en-US" dirty="0"/>
              <a:t>It was not so cool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028825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99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4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4600575" cy="4676775"/>
          </a:xfrm>
        </p:spPr>
        <p:txBody>
          <a:bodyPr/>
          <a:lstStyle/>
          <a:p>
            <a:r>
              <a:rPr lang="en-US" dirty="0"/>
              <a:t>Explain recommendation in 1-2 </a:t>
            </a:r>
            <a:r>
              <a:rPr lang="en-US" i="1" dirty="0"/>
              <a:t>bullets</a:t>
            </a:r>
          </a:p>
          <a:p>
            <a:pPr lvl="1"/>
            <a:r>
              <a:rPr lang="en-US" i="1" dirty="0" err="1"/>
              <a:t>Explainify</a:t>
            </a:r>
            <a:endParaRPr lang="en-US" i="1" dirty="0"/>
          </a:p>
          <a:p>
            <a:pPr lvl="1"/>
            <a:r>
              <a:rPr lang="en-US" i="1" dirty="0" err="1"/>
              <a:t>Explainify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OSU did this thing</a:t>
            </a:r>
          </a:p>
          <a:p>
            <a:pPr lvl="1"/>
            <a:r>
              <a:rPr lang="en-US" dirty="0"/>
              <a:t>It was cool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UD does this other thing</a:t>
            </a:r>
          </a:p>
          <a:p>
            <a:pPr lvl="1"/>
            <a:r>
              <a:rPr lang="en-US" dirty="0"/>
              <a:t>It was not so cool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028825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48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5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4600575" cy="4676775"/>
          </a:xfrm>
        </p:spPr>
        <p:txBody>
          <a:bodyPr/>
          <a:lstStyle/>
          <a:p>
            <a:r>
              <a:rPr lang="en-US" dirty="0"/>
              <a:t>Explain recommendation in 1-2 </a:t>
            </a:r>
            <a:r>
              <a:rPr lang="en-US" i="1" dirty="0"/>
              <a:t>bullets</a:t>
            </a:r>
          </a:p>
          <a:p>
            <a:pPr lvl="1"/>
            <a:r>
              <a:rPr lang="en-US" i="1" dirty="0" err="1"/>
              <a:t>Explainify</a:t>
            </a:r>
            <a:endParaRPr lang="en-US" i="1" dirty="0"/>
          </a:p>
          <a:p>
            <a:pPr lvl="1"/>
            <a:r>
              <a:rPr lang="en-US" i="1" dirty="0" err="1"/>
              <a:t>Explainify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OSU did this thing</a:t>
            </a:r>
          </a:p>
          <a:p>
            <a:pPr lvl="1"/>
            <a:r>
              <a:rPr lang="en-US" dirty="0"/>
              <a:t>It was cool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UD does this other thing</a:t>
            </a:r>
          </a:p>
          <a:p>
            <a:pPr lvl="1"/>
            <a:r>
              <a:rPr lang="en-US" dirty="0"/>
              <a:t>It was not so cool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028825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348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F35120-97D7-4666-AEED-733ECB22F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0A6CE-E8AA-4468-B65C-4C1578DEA80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194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2_Default Design</vt:lpstr>
      <vt:lpstr>PowerPoint Presentation</vt:lpstr>
      <vt:lpstr>Recommendations</vt:lpstr>
      <vt:lpstr>Recommendation 1 Title</vt:lpstr>
      <vt:lpstr>Recommendation 2 Title</vt:lpstr>
      <vt:lpstr>Recommendation 3 Title</vt:lpstr>
      <vt:lpstr>Recommendation 4 Title</vt:lpstr>
      <vt:lpstr>Recommendation 5 Title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Jason Freels</cp:lastModifiedBy>
  <cp:revision>408</cp:revision>
  <dcterms:created xsi:type="dcterms:W3CDTF">2010-05-28T18:07:16Z</dcterms:created>
  <dcterms:modified xsi:type="dcterms:W3CDTF">2017-04-08T21:23:50Z</dcterms:modified>
</cp:coreProperties>
</file>