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1" r:id="rId4"/>
    <p:sldId id="260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7017-2EDD-4F8E-89D3-EA443090A70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B5E6-96EE-46BC-B4A3-85FE6F1D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5" y="2438400"/>
            <a:ext cx="8801439" cy="177306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Everyday Ways to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Build Language Out and About</a:t>
            </a:r>
          </a:p>
        </p:txBody>
      </p:sp>
      <p:sp>
        <p:nvSpPr>
          <p:cNvPr id="3" name="AutoShape 4" descr="Image result for kids vacuu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Image result for kids vacuum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8" descr="Image result for kids vacuum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 descr="Image result for family playi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family hi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8" y="4136026"/>
            <a:ext cx="3582321" cy="24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Related imag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Mother and children in fruit and vegetable section of supermarke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games for the grocery store to improve 2nd grade m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7" r="9695" b="9770"/>
          <a:stretch/>
        </p:blipFill>
        <p:spPr bwMode="auto">
          <a:xfrm>
            <a:off x="4953000" y="121376"/>
            <a:ext cx="3646732" cy="24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family at ice cream sto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/>
          <a:stretch/>
        </p:blipFill>
        <p:spPr bwMode="auto">
          <a:xfrm>
            <a:off x="4191000" y="4136026"/>
            <a:ext cx="4734929" cy="24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375" y="160337"/>
            <a:ext cx="4267200" cy="24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257942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Let’s go!...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047" y="1312039"/>
            <a:ext cx="4104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omic Sans MS" panose="030F0702030302020204" pitchFamily="66" charset="0"/>
              </a:rPr>
              <a:t>Getting ready to leave </a:t>
            </a:r>
            <a:r>
              <a:rPr lang="en-US" sz="2000" dirty="0">
                <a:latin typeface="Comic Sans MS" panose="030F0702030302020204" pitchFamily="66" charset="0"/>
              </a:rPr>
              <a:t>-  model language such as “open door, climb in, buckle seatbelt.”  Why do we wear seatbelts?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2" y="381000"/>
            <a:ext cx="4238171" cy="2818385"/>
          </a:xfrm>
          <a:prstGeom prst="rect">
            <a:avLst/>
          </a:prstGeom>
          <a:noFill/>
          <a:effectLst>
            <a:outerShdw blurRad="304800" dist="762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16181"/>
            <a:ext cx="4238171" cy="2648857"/>
          </a:xfrm>
          <a:prstGeom prst="rect">
            <a:avLst/>
          </a:prstGeom>
          <a:noFill/>
          <a:effectLst>
            <a:outerShdw blurRad="304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509448"/>
            <a:ext cx="4223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omic Sans MS" panose="030F0702030302020204" pitchFamily="66" charset="0"/>
              </a:rPr>
              <a:t>While driving </a:t>
            </a:r>
            <a:r>
              <a:rPr lang="en-US" sz="2000" dirty="0">
                <a:latin typeface="Comic Sans MS" panose="030F0702030302020204" pitchFamily="66" charset="0"/>
              </a:rPr>
              <a:t>– Talk about where you are going and the purpose.  Point out things you see, “Look!  There’s the library.” “I see a bus.  Do you see the big truck?” Point out traffic signs and talk about their meaning.  Red light – Stop! Green light – Go!</a:t>
            </a:r>
          </a:p>
        </p:txBody>
      </p:sp>
    </p:spTree>
    <p:extLst>
      <p:ext uri="{BB962C8B-B14F-4D97-AF65-F5344CB8AC3E}">
        <p14:creationId xmlns:p14="http://schemas.microsoft.com/office/powerpoint/2010/main" val="23771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“Krogering” We Go…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Grocery shopping with your child</a:t>
            </a:r>
          </a:p>
        </p:txBody>
      </p:sp>
      <p:sp>
        <p:nvSpPr>
          <p:cNvPr id="5" name="AutoShape 5" descr="Image result for grocery store ais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/>
          <a:stretch/>
        </p:blipFill>
        <p:spPr bwMode="auto">
          <a:xfrm>
            <a:off x="4343400" y="3907531"/>
            <a:ext cx="4388834" cy="2553549"/>
          </a:xfrm>
          <a:prstGeom prst="rect">
            <a:avLst/>
          </a:prstGeom>
          <a:noFill/>
          <a:ln>
            <a:noFill/>
          </a:ln>
          <a:effectLst>
            <a:outerShdw blurRad="304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530" y="1502823"/>
            <a:ext cx="5257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Talk about the </a:t>
            </a:r>
            <a:r>
              <a:rPr lang="en-US" sz="2000" b="1" dirty="0">
                <a:latin typeface="Comic Sans MS" panose="030F0702030302020204" pitchFamily="66" charset="0"/>
              </a:rPr>
              <a:t>colors</a:t>
            </a:r>
            <a:r>
              <a:rPr lang="en-US" sz="2000" dirty="0">
                <a:latin typeface="Comic Sans MS" panose="030F0702030302020204" pitchFamily="66" charset="0"/>
              </a:rPr>
              <a:t> and </a:t>
            </a:r>
            <a:r>
              <a:rPr lang="en-US" sz="2000" b="1" dirty="0">
                <a:latin typeface="Comic Sans MS" panose="030F0702030302020204" pitchFamily="66" charset="0"/>
              </a:rPr>
              <a:t>names</a:t>
            </a:r>
            <a:r>
              <a:rPr lang="en-US" sz="2000" dirty="0">
                <a:latin typeface="Comic Sans MS" panose="030F0702030302020204" pitchFamily="66" charset="0"/>
              </a:rPr>
              <a:t> of fruits &amp;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ic Sans MS" panose="030F0702030302020204" pitchFamily="66" charset="0"/>
              </a:rPr>
              <a:t>Count </a:t>
            </a:r>
            <a:r>
              <a:rPr lang="en-US" sz="2000" dirty="0">
                <a:latin typeface="Comic Sans MS" panose="030F0702030302020204" pitchFamily="66" charset="0"/>
              </a:rPr>
              <a:t>items as you put them in your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Ask your child to find an item.  Is it “up high” or “down low?”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Is your cart “full” or “empty?”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529" y="4368697"/>
            <a:ext cx="4035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Point out the </a:t>
            </a:r>
            <a:r>
              <a:rPr lang="en-US" sz="2000" b="1" dirty="0">
                <a:latin typeface="Comic Sans MS" panose="030F0702030302020204" pitchFamily="66" charset="0"/>
              </a:rPr>
              <a:t>numbers</a:t>
            </a:r>
            <a:r>
              <a:rPr lang="en-US" sz="2000" dirty="0">
                <a:latin typeface="Comic Sans MS" panose="030F0702030302020204" pitchFamily="66" charset="0"/>
              </a:rPr>
              <a:t> on aisle signs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Go on a “letter hunt” in the cereal aisle – look for </a:t>
            </a:r>
            <a:r>
              <a:rPr lang="en-US" sz="2000" b="1" dirty="0">
                <a:latin typeface="Comic Sans MS" panose="030F0702030302020204" pitchFamily="66" charset="0"/>
              </a:rPr>
              <a:t>letters</a:t>
            </a:r>
            <a:r>
              <a:rPr lang="en-US" sz="2000" dirty="0">
                <a:latin typeface="Comic Sans MS" panose="030F0702030302020204" pitchFamily="66" charset="0"/>
              </a:rPr>
              <a:t> on the boxes</a:t>
            </a:r>
          </a:p>
        </p:txBody>
      </p:sp>
      <p:pic>
        <p:nvPicPr>
          <p:cNvPr id="1026" name="Picture 2" descr="Image result for family grocery sho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" y="1501966"/>
            <a:ext cx="3558160" cy="2374905"/>
          </a:xfrm>
          <a:prstGeom prst="rect">
            <a:avLst/>
          </a:prstGeom>
          <a:noFill/>
          <a:effectLst>
            <a:outerShdw blurRad="304800" dist="762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381000"/>
            <a:ext cx="3917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Explore Nature</a:t>
            </a:r>
          </a:p>
          <a:p>
            <a:endParaRPr lang="en-US" sz="3200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53" y="1676400"/>
            <a:ext cx="4788477" cy="3273137"/>
          </a:xfrm>
          <a:prstGeom prst="rect">
            <a:avLst/>
          </a:prstGeom>
          <a:noFill/>
          <a:effectLst>
            <a:outerShdw blurRad="304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0798" y="1143000"/>
            <a:ext cx="39628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ic Sans MS" panose="030F0702030302020204" pitchFamily="66" charset="0"/>
              </a:rPr>
              <a:t>Visit a park </a:t>
            </a:r>
            <a:r>
              <a:rPr lang="en-US" sz="2000" dirty="0">
                <a:latin typeface="Comic Sans MS" panose="030F0702030302020204" pitchFamily="66" charset="0"/>
              </a:rPr>
              <a:t>– What sounds do you hear?  Name things you see.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Use </a:t>
            </a:r>
            <a:r>
              <a:rPr lang="en-US" sz="2000" b="1" dirty="0">
                <a:latin typeface="Comic Sans MS" panose="030F0702030302020204" pitchFamily="66" charset="0"/>
              </a:rPr>
              <a:t>action words </a:t>
            </a:r>
            <a:r>
              <a:rPr lang="en-US" sz="2000" dirty="0">
                <a:latin typeface="Comic Sans MS" panose="030F0702030302020204" pitchFamily="66" charset="0"/>
              </a:rPr>
              <a:t>such as walking, running, hiking, exploring to talk about what you are doing.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What animals might you see at a park? What about in the forest?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ic Sans MS" panose="030F0702030302020204" pitchFamily="66" charset="0"/>
              </a:rPr>
              <a:t>Take pictures </a:t>
            </a:r>
            <a:r>
              <a:rPr lang="en-US" sz="2000" dirty="0">
                <a:latin typeface="Comic Sans MS" panose="030F0702030302020204" pitchFamily="66" charset="0"/>
              </a:rPr>
              <a:t>of things you see while exploring. Make an “Adventure Book.” Read it!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0190" y="152399"/>
            <a:ext cx="3917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Outdoor Play</a:t>
            </a:r>
          </a:p>
          <a:p>
            <a:endParaRPr lang="en-US" sz="3200" dirty="0"/>
          </a:p>
        </p:txBody>
      </p:sp>
      <p:pic>
        <p:nvPicPr>
          <p:cNvPr id="1026" name="Picture 2" descr="Image result for chalk pictures out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19400"/>
            <a:ext cx="2783528" cy="1935891"/>
          </a:xfrm>
          <a:prstGeom prst="rect">
            <a:avLst/>
          </a:prstGeom>
          <a:noFill/>
          <a:effectLst>
            <a:outerShdw blurRad="304800" dist="762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6" y="4313865"/>
            <a:ext cx="2995919" cy="2228630"/>
          </a:xfrm>
          <a:prstGeom prst="rect">
            <a:avLst/>
          </a:prstGeom>
          <a:noFill/>
          <a:effectLst>
            <a:outerShdw blurRad="304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170675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omic Sans MS" panose="030F0702030302020204" pitchFamily="66" charset="0"/>
              </a:rPr>
              <a:t>Dirt </a:t>
            </a:r>
            <a:r>
              <a:rPr lang="en-US" sz="2000" dirty="0">
                <a:latin typeface="Comic Sans MS" panose="030F0702030302020204" pitchFamily="66" charset="0"/>
              </a:rPr>
              <a:t>– let your child explore!  Use words such as “push, dig, scoop, and dump.” How does the dirt feel?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3492" y="1051432"/>
            <a:ext cx="5870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omic Sans MS" panose="030F0702030302020204" pitchFamily="66" charset="0"/>
              </a:rPr>
              <a:t>Water play </a:t>
            </a:r>
            <a:r>
              <a:rPr lang="en-US" sz="2000" dirty="0">
                <a:latin typeface="Comic Sans MS" panose="030F0702030302020204" pitchFamily="66" charset="0"/>
              </a:rPr>
              <a:t>– use a bucket of water and paintbrush.  Let your child “paint” the sidewalk or driveway.  Talk about what shapes or pictures they are painting. Use words such as “wet” and “dry.”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819400"/>
            <a:ext cx="5058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omic Sans MS" panose="030F0702030302020204" pitchFamily="66" charset="0"/>
              </a:rPr>
              <a:t>Chalk</a:t>
            </a:r>
            <a:r>
              <a:rPr lang="en-US" sz="2000" dirty="0">
                <a:latin typeface="Comic Sans MS" panose="030F0702030302020204" pitchFamily="66" charset="0"/>
              </a:rPr>
              <a:t> – Draw lines or shapes.  Make lines long and short.  Have your child jump over the shapes, walk around shapes.  Talk about the colors.</a:t>
            </a: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7"/>
          <a:stretch/>
        </p:blipFill>
        <p:spPr bwMode="auto">
          <a:xfrm>
            <a:off x="427946" y="527277"/>
            <a:ext cx="2924854" cy="1996984"/>
          </a:xfrm>
          <a:prstGeom prst="rect">
            <a:avLst/>
          </a:prstGeom>
          <a:noFill/>
          <a:ln w="31750">
            <a:noFill/>
          </a:ln>
          <a:effectLst>
            <a:outerShdw blurRad="304800" dist="762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8579488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anose="030F0702030302020204" pitchFamily="66" charset="0"/>
              </a:rPr>
              <a:t>Take advantage of everyday opportunities to build language skills.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53" y="4343400"/>
            <a:ext cx="3209749" cy="2143125"/>
          </a:xfrm>
          <a:prstGeom prst="rect">
            <a:avLst/>
          </a:prstGeom>
          <a:noFill/>
          <a:effectLst>
            <a:outerShdw blurRad="304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mily pla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21" y="1552591"/>
            <a:ext cx="3137271" cy="2286000"/>
          </a:xfrm>
          <a:prstGeom prst="rect">
            <a:avLst/>
          </a:prstGeom>
          <a:noFill/>
          <a:effectLst>
            <a:outerShdw blurRad="304800" dist="889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mily playing outsi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63466"/>
            <a:ext cx="2133600" cy="3075459"/>
          </a:xfrm>
          <a:prstGeom prst="rect">
            <a:avLst/>
          </a:prstGeom>
          <a:noFill/>
          <a:effectLst>
            <a:outerShdw blurRad="304800" dist="762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amily playing outsid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r="9265"/>
          <a:stretch/>
        </p:blipFill>
        <p:spPr bwMode="auto">
          <a:xfrm>
            <a:off x="6063366" y="1552591"/>
            <a:ext cx="2882073" cy="2543175"/>
          </a:xfrm>
          <a:prstGeom prst="rect">
            <a:avLst/>
          </a:prstGeom>
          <a:noFill/>
          <a:effectLst>
            <a:outerShdw blurRad="304800" dist="762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2"/>
          <a:stretch/>
        </p:blipFill>
        <p:spPr bwMode="auto">
          <a:xfrm>
            <a:off x="2819400" y="4107839"/>
            <a:ext cx="2666948" cy="2209801"/>
          </a:xfrm>
          <a:prstGeom prst="rect">
            <a:avLst/>
          </a:prstGeom>
          <a:noFill/>
          <a:effectLst>
            <a:outerShdw blurRad="304800" dist="762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arent reading to child in bed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r="6129"/>
          <a:stretch/>
        </p:blipFill>
        <p:spPr bwMode="auto">
          <a:xfrm>
            <a:off x="438742" y="1552591"/>
            <a:ext cx="1999658" cy="1786271"/>
          </a:xfrm>
          <a:prstGeom prst="rect">
            <a:avLst/>
          </a:prstGeom>
          <a:noFill/>
          <a:effectLst>
            <a:outerShdw blurRad="304800" dist="762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Office Theme</vt:lpstr>
      <vt:lpstr>Everyday Ways to  Build Language Out and About</vt:lpstr>
      <vt:lpstr>PowerPoint Presentation</vt:lpstr>
      <vt:lpstr>A “Krogering” We Go… Grocery shopping with your child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Ways to  Build Language Away from Home</dc:title>
  <dc:creator>Windows User</dc:creator>
  <cp:lastModifiedBy>Jason Freels</cp:lastModifiedBy>
  <cp:revision>4</cp:revision>
  <dcterms:created xsi:type="dcterms:W3CDTF">2018-04-11T22:48:05Z</dcterms:created>
  <dcterms:modified xsi:type="dcterms:W3CDTF">2020-04-02T15:42:36Z</dcterms:modified>
</cp:coreProperties>
</file>