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4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4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4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4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4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4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4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4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4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4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4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 advTm="4000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5.png"/><Relationship Id="rId4" Type="http://schemas.openxmlformats.org/officeDocument/2006/relationships/hyperlink" Target="https://aubury.github.io/MyHTML_PROJE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1560" y="1432222"/>
            <a:ext cx="9966960" cy="3505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8800" u="sng" dirty="0" smtClean="0"/>
              <a:t>HTML</a:t>
            </a:r>
            <a:r>
              <a:rPr lang="ru-RU" sz="8800" u="sng" dirty="0" smtClean="0"/>
              <a:t> </a:t>
            </a:r>
            <a:r>
              <a:rPr lang="en-US" sz="8800" u="sng" dirty="0" err="1" smtClean="0"/>
              <a:t>Css</a:t>
            </a:r>
            <a:r>
              <a:rPr lang="ru-RU" sz="8800" u="sng" dirty="0" smtClean="0"/>
              <a:t> </a:t>
            </a:r>
            <a:r>
              <a:rPr lang="ru-RU" sz="6600" u="sng" dirty="0" smtClean="0"/>
              <a:t>верстка</a:t>
            </a:r>
            <a:br>
              <a:rPr lang="ru-RU" sz="6600" u="sng" dirty="0" smtClean="0"/>
            </a:br>
            <a:r>
              <a:rPr lang="ru-RU" sz="6000" i="1" dirty="0" smtClean="0"/>
              <a:t>Обури </a:t>
            </a:r>
            <a:r>
              <a:rPr lang="ru-RU" sz="6000" i="1" dirty="0" err="1" smtClean="0"/>
              <a:t>наталья</a:t>
            </a:r>
            <a:r>
              <a:rPr lang="ru-RU" sz="6000" i="1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 smtClean="0"/>
              <a:t>2019 год</a:t>
            </a:r>
            <a:endParaRPr lang="ru-RU" i="1" dirty="0"/>
          </a:p>
        </p:txBody>
      </p:sp>
      <p:pic>
        <p:nvPicPr>
          <p:cNvPr id="7" name="Звук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66054"/>
      </p:ext>
    </p:extLst>
  </p:cSld>
  <p:clrMapOvr>
    <a:masterClrMapping/>
  </p:clrMapOvr>
  <p:transition advTm="762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745652"/>
          </a:xfrm>
        </p:spPr>
        <p:txBody>
          <a:bodyPr anchor="t">
            <a:noAutofit/>
          </a:bodyPr>
          <a:lstStyle/>
          <a:p>
            <a:pPr algn="ctr"/>
            <a:r>
              <a:rPr lang="ru-RU" sz="4800" dirty="0" smtClean="0"/>
              <a:t>Верстка адаптивного сайта</a:t>
            </a:r>
            <a:endParaRPr lang="ru-RU" sz="4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413164"/>
            <a:ext cx="10307782" cy="4759036"/>
          </a:xfrm>
        </p:spPr>
      </p:pic>
      <p:pic>
        <p:nvPicPr>
          <p:cNvPr id="8" name="Звук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16092"/>
      </p:ext>
    </p:extLst>
  </p:cSld>
  <p:clrMapOvr>
    <a:masterClrMapping/>
  </p:clrMapOvr>
  <p:transition advTm="696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67128" y="532015"/>
            <a:ext cx="9281160" cy="4213721"/>
          </a:xfrm>
        </p:spPr>
        <p:txBody>
          <a:bodyPr anchor="t">
            <a:normAutofit/>
          </a:bodyPr>
          <a:lstStyle/>
          <a:p>
            <a:r>
              <a:rPr lang="ru-RU" sz="5400" spc="600" dirty="0" smtClean="0"/>
              <a:t>Использовалось</a:t>
            </a:r>
            <a:r>
              <a:rPr lang="ru-RU" sz="6600" spc="6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sz="6600" b="1" i="1" u="sng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165774" y="2194560"/>
            <a:ext cx="9052560" cy="3892296"/>
          </a:xfrm>
        </p:spPr>
        <p:txBody>
          <a:bodyPr>
            <a:noAutofit/>
          </a:bodyPr>
          <a:lstStyle/>
          <a:p>
            <a:r>
              <a:rPr lang="en-US" sz="8800" b="1" i="1" dirty="0"/>
              <a:t>HTML, CSS, JS,</a:t>
            </a:r>
            <a:br>
              <a:rPr lang="en-US" sz="8800" b="1" i="1" dirty="0"/>
            </a:br>
            <a:r>
              <a:rPr lang="en-US" sz="8800" b="1" i="1" dirty="0"/>
              <a:t>PHOTOSHOP</a:t>
            </a:r>
            <a:endParaRPr lang="ru-RU" sz="8800" dirty="0"/>
          </a:p>
        </p:txBody>
      </p:sp>
      <p:pic>
        <p:nvPicPr>
          <p:cNvPr id="8" name="Звук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5419"/>
      </p:ext>
    </p:extLst>
  </p:cSld>
  <p:clrMapOvr>
    <a:masterClrMapping/>
  </p:clrMapOvr>
  <p:transition advTm="744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ru-RU" sz="4800" dirty="0" smtClean="0"/>
              <a:t>       Главная страница</a:t>
            </a:r>
            <a:endParaRPr lang="ru-RU" sz="48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9" y="1122218"/>
            <a:ext cx="3244458" cy="4451465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27" y="1895301"/>
            <a:ext cx="2382172" cy="4451465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909" y="1122217"/>
            <a:ext cx="2479405" cy="445146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00" y="1895301"/>
            <a:ext cx="3320357" cy="4451465"/>
          </a:xfrm>
          <a:prstGeom prst="rect">
            <a:avLst/>
          </a:prstGeom>
        </p:spPr>
      </p:pic>
      <p:pic>
        <p:nvPicPr>
          <p:cNvPr id="12" name="Звук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55729"/>
      </p:ext>
    </p:extLst>
  </p:cSld>
  <p:clrMapOvr>
    <a:masterClrMapping/>
  </p:clrMapOvr>
  <p:transition advTm="678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i="1" dirty="0"/>
              <a:t>К</a:t>
            </a:r>
            <a:r>
              <a:rPr lang="ru-RU" sz="6000" i="1" dirty="0" smtClean="0"/>
              <a:t>онтакты           </a:t>
            </a:r>
            <a:r>
              <a:rPr lang="ru-RU" sz="6000" i="1" dirty="0"/>
              <a:t>О</a:t>
            </a:r>
            <a:r>
              <a:rPr lang="ru-RU" sz="6000" i="1" dirty="0" smtClean="0"/>
              <a:t> </a:t>
            </a:r>
            <a:r>
              <a:rPr lang="ru-RU" sz="6000" i="1" dirty="0"/>
              <a:t>нас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1" y="249936"/>
            <a:ext cx="4011613" cy="44958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186" y="249704"/>
            <a:ext cx="3724102" cy="4496032"/>
          </a:xfrm>
          <a:prstGeom prst="rect">
            <a:avLst/>
          </a:prstGeom>
        </p:spPr>
      </p:pic>
      <p:pic>
        <p:nvPicPr>
          <p:cNvPr id="7" name="Звук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23139"/>
      </p:ext>
    </p:extLst>
  </p:cSld>
  <p:clrMapOvr>
    <a:masterClrMapping/>
  </p:clrMapOvr>
  <p:transition advTm="713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1560" y="1438103"/>
            <a:ext cx="9966960" cy="2951018"/>
          </a:xfrm>
        </p:spPr>
        <p:txBody>
          <a:bodyPr anchor="t"/>
          <a:lstStyle/>
          <a:p>
            <a:pPr algn="ctr"/>
            <a:r>
              <a:rPr lang="ru-RU" sz="4400" i="1" u="sng" dirty="0" smtClean="0"/>
              <a:t>Вы можете перейти по ссылке: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cap="none" dirty="0" smtClean="0"/>
              <a:t/>
            </a:r>
            <a:br>
              <a:rPr lang="ru-RU" sz="4400" cap="none" dirty="0" smtClean="0"/>
            </a:br>
            <a:r>
              <a:rPr lang="en-US" sz="2800" cap="none" dirty="0" smtClean="0">
                <a:hlinkClick r:id="rId4"/>
              </a:rPr>
              <a:t>Https://aubury.Github.Io/myhtml_projec</a:t>
            </a:r>
            <a:r>
              <a:rPr lang="ru-RU" sz="2800" cap="none" dirty="0" smtClean="0"/>
              <a:t/>
            </a:r>
            <a:br>
              <a:rPr lang="ru-RU" sz="2800" cap="none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 или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cap="none" dirty="0" smtClean="0"/>
              <a:t>Http://bit.Ly/2vlnigb</a:t>
            </a:r>
            <a:endParaRPr lang="ru-RU" sz="2800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ru-RU" sz="3200" i="1" dirty="0" smtClean="0"/>
              <a:t>Спасибо за внимание!</a:t>
            </a:r>
            <a:endParaRPr lang="ru-RU" sz="3200" i="1" dirty="0"/>
          </a:p>
        </p:txBody>
      </p:sp>
      <p:pic>
        <p:nvPicPr>
          <p:cNvPr id="4" name="Звук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95697"/>
      </p:ext>
    </p:extLst>
  </p:cSld>
  <p:clrMapOvr>
    <a:masterClrMapping/>
  </p:clrMapOvr>
  <p:transition advTm="640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128</TotalTime>
  <Words>33</Words>
  <Application>Microsoft Office PowerPoint</Application>
  <PresentationFormat>Широкоэкранный</PresentationFormat>
  <Paragraphs>10</Paragraphs>
  <Slides>6</Slides>
  <Notes>0</Notes>
  <HiddenSlides>0</HiddenSlides>
  <MMClips>6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Cambria</vt:lpstr>
      <vt:lpstr>Rockwell</vt:lpstr>
      <vt:lpstr>Rockwell Condensed</vt:lpstr>
      <vt:lpstr>Wingdings</vt:lpstr>
      <vt:lpstr>Дерево</vt:lpstr>
      <vt:lpstr>HTML Css верстка Обури наталья  </vt:lpstr>
      <vt:lpstr>Верстка адаптивного сайта</vt:lpstr>
      <vt:lpstr>Использовалось: </vt:lpstr>
      <vt:lpstr>       Главная страница</vt:lpstr>
      <vt:lpstr>    </vt:lpstr>
      <vt:lpstr>Вы можете перейти по ссылке:  Https://aubury.Github.Io/myhtml_projec   или  Http://bit.Ly/2vlnigb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 верстка Обури наталья                                               2019 год</dc:title>
  <dc:creator>Наталья Обури</dc:creator>
  <cp:lastModifiedBy>Наталья Обури</cp:lastModifiedBy>
  <cp:revision>13</cp:revision>
  <dcterms:created xsi:type="dcterms:W3CDTF">2019-04-12T16:40:06Z</dcterms:created>
  <dcterms:modified xsi:type="dcterms:W3CDTF">2019-04-12T18:48:36Z</dcterms:modified>
</cp:coreProperties>
</file>