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73" r:id="rId4"/>
    <p:sldId id="308" r:id="rId5"/>
    <p:sldId id="315" r:id="rId6"/>
    <p:sldId id="317" r:id="rId7"/>
    <p:sldId id="316" r:id="rId8"/>
    <p:sldId id="318" r:id="rId9"/>
    <p:sldId id="319" r:id="rId10"/>
    <p:sldId id="320" r:id="rId11"/>
    <p:sldId id="324" r:id="rId12"/>
    <p:sldId id="322" r:id="rId13"/>
    <p:sldId id="321" r:id="rId14"/>
    <p:sldId id="323" r:id="rId15"/>
    <p:sldId id="263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个人用户" initials="个人用户" lastIdx="1" clrIdx="0">
    <p:extLst>
      <p:ext uri="{19B8F6BF-5375-455C-9EA6-DF929625EA0E}">
        <p15:presenceInfo xmlns:p15="http://schemas.microsoft.com/office/powerpoint/2012/main" userId="个人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26A29D"/>
    <a:srgbClr val="2FD1C9"/>
    <a:srgbClr val="46D6CF"/>
    <a:srgbClr val="98E8E4"/>
    <a:srgbClr val="2ABCB5"/>
    <a:srgbClr val="27AFA9"/>
    <a:srgbClr val="2BBFB8"/>
    <a:srgbClr val="24A19C"/>
    <a:srgbClr val="6EB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7" autoAdjust="0"/>
    <p:restoredTop sz="87107" autoAdjust="0"/>
  </p:normalViewPr>
  <p:slideViewPr>
    <p:cSldViewPr>
      <p:cViewPr>
        <p:scale>
          <a:sx n="125" d="100"/>
          <a:sy n="125" d="100"/>
        </p:scale>
        <p:origin x="90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B8F063-CFCE-4BDA-91C2-95A731928571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982B97-3EA6-4630-A212-6B547ED36965}">
      <dgm:prSet phldrT="[文本]" phldr="1"/>
      <dgm:spPr/>
      <dgm:t>
        <a:bodyPr/>
        <a:lstStyle/>
        <a:p>
          <a:endParaRPr lang="zh-CN" altLang="en-US"/>
        </a:p>
      </dgm:t>
    </dgm:pt>
    <dgm:pt modelId="{4C23D30F-57D5-432A-813B-0E511DA67E38}" type="parTrans" cxnId="{9E22D4CF-103A-49B7-AB44-8EACE3DEF851}">
      <dgm:prSet/>
      <dgm:spPr/>
      <dgm:t>
        <a:bodyPr/>
        <a:lstStyle/>
        <a:p>
          <a:endParaRPr lang="zh-CN" altLang="en-US"/>
        </a:p>
      </dgm:t>
    </dgm:pt>
    <dgm:pt modelId="{67EE7E3D-D7EE-4E57-A733-2892C4F3097A}" type="sibTrans" cxnId="{9E22D4CF-103A-49B7-AB44-8EACE3DEF851}">
      <dgm:prSet/>
      <dgm:spPr/>
      <dgm:t>
        <a:bodyPr/>
        <a:lstStyle/>
        <a:p>
          <a:endParaRPr lang="zh-CN" altLang="en-US"/>
        </a:p>
      </dgm:t>
    </dgm:pt>
    <dgm:pt modelId="{03BAD201-FB7D-4A29-BB25-0D595A5E9F86}">
      <dgm:prSet phldrT="[文本]"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100" kern="1200" dirty="0"/>
            <a:t>姓名：黄文韬</a:t>
          </a:r>
        </a:p>
      </dgm:t>
    </dgm:pt>
    <dgm:pt modelId="{13B44667-1D46-4BED-B9F7-75EA458E3A41}" type="parTrans" cxnId="{971031AB-3529-4AE2-8C17-9C57D9330635}">
      <dgm:prSet/>
      <dgm:spPr/>
      <dgm:t>
        <a:bodyPr/>
        <a:lstStyle/>
        <a:p>
          <a:endParaRPr lang="zh-CN" altLang="en-US"/>
        </a:p>
      </dgm:t>
    </dgm:pt>
    <dgm:pt modelId="{62FDD632-14A1-47B3-87A3-15AB5A1274B2}" type="sibTrans" cxnId="{971031AB-3529-4AE2-8C17-9C57D9330635}">
      <dgm:prSet/>
      <dgm:spPr/>
      <dgm:t>
        <a:bodyPr/>
        <a:lstStyle/>
        <a:p>
          <a:endParaRPr lang="zh-CN" altLang="en-US"/>
        </a:p>
      </dgm:t>
    </dgm:pt>
    <dgm:pt modelId="{33C02B96-E011-4877-ABD5-077E2F00DD93}">
      <dgm:prSet phldrT="[文本]"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年龄：</a:t>
          </a:r>
          <a:r>
            <a:rPr lang="en-US" altLang="zh-CN" sz="1100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21</a:t>
          </a:r>
          <a:endParaRPr lang="zh-CN" altLang="en-US" sz="1100" kern="1200" dirty="0">
            <a:solidFill>
              <a:prstClr val="white"/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03EB9290-32FF-4408-8CCA-637311271AE5}" type="parTrans" cxnId="{5EDFA41F-0B2D-4ABF-BE8E-CD1B449C7FD8}">
      <dgm:prSet/>
      <dgm:spPr/>
      <dgm:t>
        <a:bodyPr/>
        <a:lstStyle/>
        <a:p>
          <a:endParaRPr lang="zh-CN" altLang="en-US"/>
        </a:p>
      </dgm:t>
    </dgm:pt>
    <dgm:pt modelId="{32BCAE1D-6611-4EE3-B52B-AFC6E5A443F7}" type="sibTrans" cxnId="{5EDFA41F-0B2D-4ABF-BE8E-CD1B449C7FD8}">
      <dgm:prSet/>
      <dgm:spPr/>
      <dgm:t>
        <a:bodyPr/>
        <a:lstStyle/>
        <a:p>
          <a:endParaRPr lang="zh-CN" altLang="en-US"/>
        </a:p>
      </dgm:t>
    </dgm:pt>
    <dgm:pt modelId="{16525CC6-654A-4744-850B-90651FE0C8F6}">
      <dgm:prSet phldrT="[文本]" phldr="1"/>
      <dgm:spPr/>
      <dgm:t>
        <a:bodyPr/>
        <a:lstStyle/>
        <a:p>
          <a:endParaRPr lang="zh-CN" altLang="en-US"/>
        </a:p>
      </dgm:t>
    </dgm:pt>
    <dgm:pt modelId="{6C610B97-E16C-4618-9C1C-11D2061BC5C8}" type="parTrans" cxnId="{C66A840C-AF16-424D-8D32-9900C6A3E5B2}">
      <dgm:prSet/>
      <dgm:spPr/>
      <dgm:t>
        <a:bodyPr/>
        <a:lstStyle/>
        <a:p>
          <a:endParaRPr lang="zh-CN" altLang="en-US"/>
        </a:p>
      </dgm:t>
    </dgm:pt>
    <dgm:pt modelId="{CCD74CD4-653D-4CC9-B892-4E2C7B9DBBDA}" type="sibTrans" cxnId="{C66A840C-AF16-424D-8D32-9900C6A3E5B2}">
      <dgm:prSet/>
      <dgm:spPr/>
      <dgm:t>
        <a:bodyPr/>
        <a:lstStyle/>
        <a:p>
          <a:endParaRPr lang="zh-CN" altLang="en-US"/>
        </a:p>
      </dgm:t>
    </dgm:pt>
    <dgm:pt modelId="{B5248855-4538-4A22-BB11-A3DE5EBA1D44}">
      <dgm:prSet phldrT="[文本]" custT="1"/>
      <dgm:spPr/>
      <dgm:t>
        <a:bodyPr/>
        <a:lstStyle/>
        <a:p>
          <a:r>
            <a:rPr lang="zh-CN" altLang="en-US" sz="1400" dirty="0"/>
            <a:t>后台：</a:t>
          </a:r>
        </a:p>
      </dgm:t>
    </dgm:pt>
    <dgm:pt modelId="{64B580D1-3FEC-4DF2-9951-7A9AB33B9EB0}" type="parTrans" cxnId="{526B72F2-3B7F-479A-9103-CAFA39DDBBC7}">
      <dgm:prSet/>
      <dgm:spPr/>
      <dgm:t>
        <a:bodyPr/>
        <a:lstStyle/>
        <a:p>
          <a:endParaRPr lang="zh-CN" altLang="en-US"/>
        </a:p>
      </dgm:t>
    </dgm:pt>
    <dgm:pt modelId="{AD24F03B-D410-4466-B689-AD3D21E5CB34}" type="sibTrans" cxnId="{526B72F2-3B7F-479A-9103-CAFA39DDBBC7}">
      <dgm:prSet/>
      <dgm:spPr/>
      <dgm:t>
        <a:bodyPr/>
        <a:lstStyle/>
        <a:p>
          <a:endParaRPr lang="zh-CN" altLang="en-US"/>
        </a:p>
      </dgm:t>
    </dgm:pt>
    <dgm:pt modelId="{C16CA8A3-AD72-44C0-A042-F47AD41801D8}">
      <dgm:prSet phldrT="[文本]" phldr="1"/>
      <dgm:spPr/>
      <dgm:t>
        <a:bodyPr/>
        <a:lstStyle/>
        <a:p>
          <a:endParaRPr lang="zh-CN" altLang="en-US"/>
        </a:p>
      </dgm:t>
    </dgm:pt>
    <dgm:pt modelId="{ABDC3811-B088-44C1-A05E-3CC63EE2AE24}" type="parTrans" cxnId="{9F50E34C-2CF3-4267-9962-7B58F40910FD}">
      <dgm:prSet/>
      <dgm:spPr/>
      <dgm:t>
        <a:bodyPr/>
        <a:lstStyle/>
        <a:p>
          <a:endParaRPr lang="zh-CN" altLang="en-US"/>
        </a:p>
      </dgm:t>
    </dgm:pt>
    <dgm:pt modelId="{50D983A6-31B6-4B0E-AAEF-9E8A5867EA84}" type="sibTrans" cxnId="{9F50E34C-2CF3-4267-9962-7B58F40910FD}">
      <dgm:prSet/>
      <dgm:spPr/>
      <dgm:t>
        <a:bodyPr/>
        <a:lstStyle/>
        <a:p>
          <a:endParaRPr lang="zh-CN" altLang="en-US"/>
        </a:p>
      </dgm:t>
    </dgm:pt>
    <dgm:pt modelId="{11612253-F7F1-4CB5-AEBF-CB235C32DEB1}">
      <dgm:prSet phldrT="[文本]" custT="1"/>
      <dgm:spPr/>
      <dgm:t>
        <a:bodyPr/>
        <a:lstStyle/>
        <a:p>
          <a:r>
            <a:rPr lang="zh-CN" altLang="en-US" sz="2400" dirty="0"/>
            <a:t>徐月华</a:t>
          </a:r>
        </a:p>
      </dgm:t>
    </dgm:pt>
    <dgm:pt modelId="{4CD95479-5144-441B-A05F-7AE852F7E44B}" type="parTrans" cxnId="{AC303D4B-3DA6-40A3-BD0F-35DD08FD3CDF}">
      <dgm:prSet/>
      <dgm:spPr/>
      <dgm:t>
        <a:bodyPr/>
        <a:lstStyle/>
        <a:p>
          <a:endParaRPr lang="zh-CN" altLang="en-US"/>
        </a:p>
      </dgm:t>
    </dgm:pt>
    <dgm:pt modelId="{D9A3A109-DA24-4476-BCB9-F96628149875}" type="sibTrans" cxnId="{AC303D4B-3DA6-40A3-BD0F-35DD08FD3CDF}">
      <dgm:prSet/>
      <dgm:spPr/>
      <dgm:t>
        <a:bodyPr/>
        <a:lstStyle/>
        <a:p>
          <a:endParaRPr lang="zh-CN" altLang="en-US"/>
        </a:p>
      </dgm:t>
    </dgm:pt>
    <dgm:pt modelId="{D8FB3206-90DB-4415-872C-B2376A00FA16}">
      <dgm:prSet phldrT="[文本]" custT="1"/>
      <dgm:spPr/>
      <dgm:t>
        <a:bodyPr/>
        <a:lstStyle/>
        <a:p>
          <a:r>
            <a:rPr lang="zh-CN" altLang="en-US" sz="2400" dirty="0"/>
            <a:t>刘梁梁</a:t>
          </a:r>
        </a:p>
      </dgm:t>
    </dgm:pt>
    <dgm:pt modelId="{4EB95A32-E3F9-4506-A699-4CC9411C3281}" type="parTrans" cxnId="{56B72998-63D9-4A6F-8AE4-54F5019F3681}">
      <dgm:prSet/>
      <dgm:spPr/>
      <dgm:t>
        <a:bodyPr/>
        <a:lstStyle/>
        <a:p>
          <a:endParaRPr lang="zh-CN" altLang="en-US"/>
        </a:p>
      </dgm:t>
    </dgm:pt>
    <dgm:pt modelId="{F842B194-7905-4C38-9660-BD07A414EAC2}" type="sibTrans" cxnId="{56B72998-63D9-4A6F-8AE4-54F5019F3681}">
      <dgm:prSet/>
      <dgm:spPr/>
      <dgm:t>
        <a:bodyPr/>
        <a:lstStyle/>
        <a:p>
          <a:endParaRPr lang="zh-CN" altLang="en-US"/>
        </a:p>
      </dgm:t>
    </dgm:pt>
    <dgm:pt modelId="{FC55ECEC-1E61-49DD-A164-0613F0098794}">
      <dgm:prSet phldrT="[文本]"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100" kern="1200" dirty="0">
            <a:solidFill>
              <a:prstClr val="white"/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CB07967D-5A4A-4F98-A974-AC11CDA20472}" type="parTrans" cxnId="{FD94DCE7-6E53-49DF-A98F-7C6E9386B1C3}">
      <dgm:prSet/>
      <dgm:spPr/>
      <dgm:t>
        <a:bodyPr/>
        <a:lstStyle/>
        <a:p>
          <a:endParaRPr lang="zh-CN" altLang="en-US"/>
        </a:p>
      </dgm:t>
    </dgm:pt>
    <dgm:pt modelId="{5D559A2B-A9E2-48F7-A01E-6D31E268CB6F}" type="sibTrans" cxnId="{FD94DCE7-6E53-49DF-A98F-7C6E9386B1C3}">
      <dgm:prSet/>
      <dgm:spPr/>
      <dgm:t>
        <a:bodyPr/>
        <a:lstStyle/>
        <a:p>
          <a:endParaRPr lang="zh-CN" altLang="en-US"/>
        </a:p>
      </dgm:t>
    </dgm:pt>
    <dgm:pt modelId="{939DCA6D-D4AE-464D-A0F8-FAF6F2BA717D}">
      <dgm:prSet phldrT="[文本]"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学校：怀化学院</a:t>
          </a:r>
        </a:p>
      </dgm:t>
    </dgm:pt>
    <dgm:pt modelId="{E0AFE8D2-BA64-4A1F-B27C-8D39A7BC95FB}" type="parTrans" cxnId="{8363A83F-2799-4B63-A3EB-70EF88721F27}">
      <dgm:prSet/>
      <dgm:spPr/>
      <dgm:t>
        <a:bodyPr/>
        <a:lstStyle/>
        <a:p>
          <a:endParaRPr lang="zh-CN" altLang="en-US"/>
        </a:p>
      </dgm:t>
    </dgm:pt>
    <dgm:pt modelId="{5BB72115-30D2-4D0F-B873-1CC273797A52}" type="sibTrans" cxnId="{8363A83F-2799-4B63-A3EB-70EF88721F27}">
      <dgm:prSet/>
      <dgm:spPr/>
      <dgm:t>
        <a:bodyPr/>
        <a:lstStyle/>
        <a:p>
          <a:endParaRPr lang="zh-CN" altLang="en-US"/>
        </a:p>
      </dgm:t>
    </dgm:pt>
    <dgm:pt modelId="{3D97A08A-D4F6-4615-A202-FD300A60E94D}">
      <dgm:prSet phldrT="[文本]"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专业：计算机科学与技术</a:t>
          </a:r>
        </a:p>
      </dgm:t>
    </dgm:pt>
    <dgm:pt modelId="{3F8D288B-2C55-46BC-879F-30AB3C37C04A}" type="parTrans" cxnId="{48C8F474-BEE1-4700-8997-16CBFA1CEB0E}">
      <dgm:prSet/>
      <dgm:spPr/>
      <dgm:t>
        <a:bodyPr/>
        <a:lstStyle/>
        <a:p>
          <a:endParaRPr lang="zh-CN" altLang="en-US"/>
        </a:p>
      </dgm:t>
    </dgm:pt>
    <dgm:pt modelId="{849D67BB-48B8-4939-B155-9237135C2F02}" type="sibTrans" cxnId="{48C8F474-BEE1-4700-8997-16CBFA1CEB0E}">
      <dgm:prSet/>
      <dgm:spPr/>
      <dgm:t>
        <a:bodyPr/>
        <a:lstStyle/>
        <a:p>
          <a:endParaRPr lang="zh-CN" altLang="en-US"/>
        </a:p>
      </dgm:t>
    </dgm:pt>
    <dgm:pt modelId="{10F5620F-6342-4379-965E-06EDEE9C9DE6}">
      <dgm:prSet phldrT="[文本]" custT="1"/>
      <dgm:spPr/>
      <dgm:t>
        <a:bodyPr/>
        <a:lstStyle/>
        <a:p>
          <a:endParaRPr lang="zh-CN" altLang="en-US" sz="1400" dirty="0"/>
        </a:p>
      </dgm:t>
    </dgm:pt>
    <dgm:pt modelId="{1B4073C2-F2E4-4155-8196-38EF2388890A}" type="parTrans" cxnId="{0619A988-84EE-44A4-BF8D-EE6535721EC4}">
      <dgm:prSet/>
      <dgm:spPr/>
      <dgm:t>
        <a:bodyPr/>
        <a:lstStyle/>
        <a:p>
          <a:endParaRPr lang="zh-CN" altLang="en-US"/>
        </a:p>
      </dgm:t>
    </dgm:pt>
    <dgm:pt modelId="{AF0CBAF7-FC71-4295-91C3-791D7945FBCD}" type="sibTrans" cxnId="{0619A988-84EE-44A4-BF8D-EE6535721EC4}">
      <dgm:prSet/>
      <dgm:spPr/>
      <dgm:t>
        <a:bodyPr/>
        <a:lstStyle/>
        <a:p>
          <a:endParaRPr lang="zh-CN" altLang="en-US"/>
        </a:p>
      </dgm:t>
    </dgm:pt>
    <dgm:pt modelId="{D2D0C696-EF18-44B9-984B-A86B66953DE4}">
      <dgm:prSet phldrT="[文本]" custT="1"/>
      <dgm:spPr/>
      <dgm:t>
        <a:bodyPr/>
        <a:lstStyle/>
        <a:p>
          <a:endParaRPr lang="zh-CN" altLang="en-US" sz="1400" dirty="0"/>
        </a:p>
      </dgm:t>
    </dgm:pt>
    <dgm:pt modelId="{C2D3B8BA-A5BA-473A-9C37-A259457FE5D2}" type="parTrans" cxnId="{57855677-3236-4FEB-996C-D847CD4F9DC7}">
      <dgm:prSet/>
      <dgm:spPr/>
      <dgm:t>
        <a:bodyPr/>
        <a:lstStyle/>
        <a:p>
          <a:endParaRPr lang="zh-CN" altLang="en-US"/>
        </a:p>
      </dgm:t>
    </dgm:pt>
    <dgm:pt modelId="{0E35BE79-1E21-4FFF-9FA7-90F2622F903F}" type="sibTrans" cxnId="{57855677-3236-4FEB-996C-D847CD4F9DC7}">
      <dgm:prSet/>
      <dgm:spPr/>
      <dgm:t>
        <a:bodyPr/>
        <a:lstStyle/>
        <a:p>
          <a:endParaRPr lang="zh-CN" altLang="en-US"/>
        </a:p>
      </dgm:t>
    </dgm:pt>
    <dgm:pt modelId="{6EC61628-C58A-47D6-ABBF-DDD0779D66C2}">
      <dgm:prSet phldrT="[文本]" custT="1"/>
      <dgm:spPr/>
      <dgm:t>
        <a:bodyPr/>
        <a:lstStyle/>
        <a:p>
          <a:endParaRPr lang="zh-CN" altLang="en-US" sz="1400" dirty="0"/>
        </a:p>
      </dgm:t>
    </dgm:pt>
    <dgm:pt modelId="{6A3D4997-9C19-4931-B99A-3A412E143B1E}" type="parTrans" cxnId="{A63CE370-3404-48E6-B032-7C43179A8803}">
      <dgm:prSet/>
      <dgm:spPr/>
      <dgm:t>
        <a:bodyPr/>
        <a:lstStyle/>
        <a:p>
          <a:endParaRPr lang="zh-CN" altLang="en-US"/>
        </a:p>
      </dgm:t>
    </dgm:pt>
    <dgm:pt modelId="{766B0F00-401D-4026-873E-9B4B09FD11B3}" type="sibTrans" cxnId="{A63CE370-3404-48E6-B032-7C43179A8803}">
      <dgm:prSet/>
      <dgm:spPr/>
      <dgm:t>
        <a:bodyPr/>
        <a:lstStyle/>
        <a:p>
          <a:endParaRPr lang="zh-CN" altLang="en-US"/>
        </a:p>
      </dgm:t>
    </dgm:pt>
    <dgm:pt modelId="{47BC4054-74C5-4FEC-B18B-C546EF454344}">
      <dgm:prSet phldrT="[文本]" custT="1"/>
      <dgm:spPr/>
      <dgm:t>
        <a:bodyPr/>
        <a:lstStyle/>
        <a:p>
          <a:endParaRPr lang="zh-CN" altLang="en-US" sz="1400" dirty="0"/>
        </a:p>
      </dgm:t>
    </dgm:pt>
    <dgm:pt modelId="{E3639DA7-27DB-469E-9405-EA4298C18299}" type="parTrans" cxnId="{B0BEF4DC-B452-4F27-8730-D1DC9C4A5E84}">
      <dgm:prSet/>
      <dgm:spPr/>
      <dgm:t>
        <a:bodyPr/>
        <a:lstStyle/>
        <a:p>
          <a:endParaRPr lang="zh-CN" altLang="en-US"/>
        </a:p>
      </dgm:t>
    </dgm:pt>
    <dgm:pt modelId="{DF07AABA-6246-4C68-A7D9-9252657C8801}" type="sibTrans" cxnId="{B0BEF4DC-B452-4F27-8730-D1DC9C4A5E84}">
      <dgm:prSet/>
      <dgm:spPr/>
      <dgm:t>
        <a:bodyPr/>
        <a:lstStyle/>
        <a:p>
          <a:endParaRPr lang="zh-CN" altLang="en-US"/>
        </a:p>
      </dgm:t>
    </dgm:pt>
    <dgm:pt modelId="{D6D7AD50-B016-426A-B1D4-22F7E1A02EF8}">
      <dgm:prSet phldrT="[文本]" custT="1"/>
      <dgm:spPr/>
      <dgm:t>
        <a:bodyPr/>
        <a:lstStyle/>
        <a:p>
          <a:endParaRPr lang="zh-CN" altLang="en-US" sz="1400" dirty="0"/>
        </a:p>
      </dgm:t>
    </dgm:pt>
    <dgm:pt modelId="{0C09DFDD-35BA-4384-8367-15F20EC86C3E}" type="parTrans" cxnId="{C2A99F8D-9931-4B04-9DE8-B2AD83BD5E74}">
      <dgm:prSet/>
      <dgm:spPr/>
      <dgm:t>
        <a:bodyPr/>
        <a:lstStyle/>
        <a:p>
          <a:endParaRPr lang="zh-CN" altLang="en-US"/>
        </a:p>
      </dgm:t>
    </dgm:pt>
    <dgm:pt modelId="{5839C984-2E1B-46D7-942B-F048C307AB2E}" type="sibTrans" cxnId="{C2A99F8D-9931-4B04-9DE8-B2AD83BD5E74}">
      <dgm:prSet/>
      <dgm:spPr/>
      <dgm:t>
        <a:bodyPr/>
        <a:lstStyle/>
        <a:p>
          <a:endParaRPr lang="zh-CN" altLang="en-US"/>
        </a:p>
      </dgm:t>
    </dgm:pt>
    <dgm:pt modelId="{C6743834-17F5-4E5A-B287-674972FF6445}">
      <dgm:prSet phldrT="[文本]" custT="1"/>
      <dgm:spPr/>
      <dgm:t>
        <a:bodyPr/>
        <a:lstStyle/>
        <a:p>
          <a:r>
            <a:rPr lang="zh-CN" altLang="en-US" sz="1400" dirty="0"/>
            <a:t>前端：</a:t>
          </a:r>
        </a:p>
      </dgm:t>
    </dgm:pt>
    <dgm:pt modelId="{2F776930-7D8F-4552-AA8E-5DCC59C76099}" type="parTrans" cxnId="{FC95A11B-25B8-43FE-B0A4-7BB758E49A3B}">
      <dgm:prSet/>
      <dgm:spPr/>
      <dgm:t>
        <a:bodyPr/>
        <a:lstStyle/>
        <a:p>
          <a:endParaRPr lang="zh-CN" altLang="en-US"/>
        </a:p>
      </dgm:t>
    </dgm:pt>
    <dgm:pt modelId="{9F6E8823-65BB-4B35-996C-755C04AAE906}" type="sibTrans" cxnId="{FC95A11B-25B8-43FE-B0A4-7BB758E49A3B}">
      <dgm:prSet/>
      <dgm:spPr/>
      <dgm:t>
        <a:bodyPr/>
        <a:lstStyle/>
        <a:p>
          <a:endParaRPr lang="zh-CN" altLang="en-US"/>
        </a:p>
      </dgm:t>
    </dgm:pt>
    <dgm:pt modelId="{C99C0226-17BB-4311-8448-52776EB1E203}">
      <dgm:prSet phldrT="[文本]" custT="1"/>
      <dgm:spPr/>
      <dgm:t>
        <a:bodyPr/>
        <a:lstStyle/>
        <a:p>
          <a:r>
            <a:rPr lang="zh-CN" altLang="en-US" sz="1400" dirty="0"/>
            <a:t>数据库：</a:t>
          </a:r>
        </a:p>
      </dgm:t>
    </dgm:pt>
    <dgm:pt modelId="{881BC8DD-043D-496C-AE0F-75F4853140AA}" type="parTrans" cxnId="{81A0A876-A3BE-4CA2-BFB4-8AEAB12F0304}">
      <dgm:prSet/>
      <dgm:spPr/>
      <dgm:t>
        <a:bodyPr/>
        <a:lstStyle/>
        <a:p>
          <a:endParaRPr lang="zh-CN" altLang="en-US"/>
        </a:p>
      </dgm:t>
    </dgm:pt>
    <dgm:pt modelId="{37D563FB-9DC2-4F7D-87BE-054057951753}" type="sibTrans" cxnId="{81A0A876-A3BE-4CA2-BFB4-8AEAB12F0304}">
      <dgm:prSet/>
      <dgm:spPr/>
      <dgm:t>
        <a:bodyPr/>
        <a:lstStyle/>
        <a:p>
          <a:endParaRPr lang="zh-CN" altLang="en-US"/>
        </a:p>
      </dgm:t>
    </dgm:pt>
    <dgm:pt modelId="{179C6BBD-9CD3-4540-A2CF-F6CC1AAB7998}">
      <dgm:prSet phldrT="[文本]" custT="1"/>
      <dgm:spPr/>
      <dgm:t>
        <a:bodyPr/>
        <a:lstStyle/>
        <a:p>
          <a:endParaRPr lang="zh-CN" altLang="en-US" sz="1400" dirty="0"/>
        </a:p>
      </dgm:t>
    </dgm:pt>
    <dgm:pt modelId="{8C4768A7-090B-4993-9B4B-87029A5FC407}" type="parTrans" cxnId="{8A93D40A-A1D9-4B7D-8E77-0C8015930D24}">
      <dgm:prSet/>
      <dgm:spPr/>
      <dgm:t>
        <a:bodyPr/>
        <a:lstStyle/>
        <a:p>
          <a:endParaRPr lang="zh-CN" altLang="en-US"/>
        </a:p>
      </dgm:t>
    </dgm:pt>
    <dgm:pt modelId="{6DB933CD-0335-4CDF-8910-BAE7BC1EC74E}" type="sibTrans" cxnId="{8A93D40A-A1D9-4B7D-8E77-0C8015930D24}">
      <dgm:prSet/>
      <dgm:spPr/>
      <dgm:t>
        <a:bodyPr/>
        <a:lstStyle/>
        <a:p>
          <a:endParaRPr lang="zh-CN" altLang="en-US"/>
        </a:p>
      </dgm:t>
    </dgm:pt>
    <dgm:pt modelId="{0D431F34-5C0E-4A01-BE59-739B58E4C970}">
      <dgm:prSet phldrT="[文本]" custT="1"/>
      <dgm:spPr/>
      <dgm:t>
        <a:bodyPr/>
        <a:lstStyle/>
        <a:p>
          <a:endParaRPr lang="zh-CN" altLang="en-US" sz="1400" dirty="0"/>
        </a:p>
      </dgm:t>
    </dgm:pt>
    <dgm:pt modelId="{7F0B24CA-644D-44FB-A47F-C021AE53773F}" type="parTrans" cxnId="{05C312EB-5A26-463D-8614-8812C8F7BBB1}">
      <dgm:prSet/>
      <dgm:spPr/>
      <dgm:t>
        <a:bodyPr/>
        <a:lstStyle/>
        <a:p>
          <a:endParaRPr lang="zh-CN" altLang="en-US"/>
        </a:p>
      </dgm:t>
    </dgm:pt>
    <dgm:pt modelId="{99EF60E7-CFA3-484F-938F-CCD1B004DA5A}" type="sibTrans" cxnId="{05C312EB-5A26-463D-8614-8812C8F7BBB1}">
      <dgm:prSet/>
      <dgm:spPr/>
      <dgm:t>
        <a:bodyPr/>
        <a:lstStyle/>
        <a:p>
          <a:endParaRPr lang="zh-CN" altLang="en-US"/>
        </a:p>
      </dgm:t>
    </dgm:pt>
    <dgm:pt modelId="{BF29206A-5D8E-45AE-AA78-423368CE07E5}">
      <dgm:prSet phldrT="[文本]" custT="1"/>
      <dgm:spPr/>
      <dgm:t>
        <a:bodyPr/>
        <a:lstStyle/>
        <a:p>
          <a:endParaRPr lang="zh-CN" altLang="en-US" sz="1400" dirty="0"/>
        </a:p>
      </dgm:t>
    </dgm:pt>
    <dgm:pt modelId="{1B7E185A-B595-4FAD-BABC-375319467A76}" type="parTrans" cxnId="{034D943B-E50E-4A48-8AF0-12B15CA56461}">
      <dgm:prSet/>
      <dgm:spPr/>
      <dgm:t>
        <a:bodyPr/>
        <a:lstStyle/>
        <a:p>
          <a:endParaRPr lang="zh-CN" altLang="en-US"/>
        </a:p>
      </dgm:t>
    </dgm:pt>
    <dgm:pt modelId="{60B6F707-E7E7-46E1-9CBA-7DAEE84C42CA}" type="sibTrans" cxnId="{034D943B-E50E-4A48-8AF0-12B15CA56461}">
      <dgm:prSet/>
      <dgm:spPr/>
      <dgm:t>
        <a:bodyPr/>
        <a:lstStyle/>
        <a:p>
          <a:endParaRPr lang="zh-CN" altLang="en-US"/>
        </a:p>
      </dgm:t>
    </dgm:pt>
    <dgm:pt modelId="{47C438CC-9F7A-4DBF-95B5-5E9A3F40ECC2}">
      <dgm:prSet phldrT="[文本]" custT="1"/>
      <dgm:spPr/>
      <dgm:t>
        <a:bodyPr/>
        <a:lstStyle/>
        <a:p>
          <a:endParaRPr lang="zh-CN" altLang="en-US" sz="1400" dirty="0"/>
        </a:p>
      </dgm:t>
    </dgm:pt>
    <dgm:pt modelId="{ACA38A2A-C098-43D0-82D9-A448E6709994}" type="parTrans" cxnId="{61936A42-18CD-47E0-944F-BC00312B1C11}">
      <dgm:prSet/>
      <dgm:spPr/>
      <dgm:t>
        <a:bodyPr/>
        <a:lstStyle/>
        <a:p>
          <a:endParaRPr lang="zh-CN" altLang="en-US"/>
        </a:p>
      </dgm:t>
    </dgm:pt>
    <dgm:pt modelId="{15929122-C802-443C-BDE9-AD93EE6B3512}" type="sibTrans" cxnId="{61936A42-18CD-47E0-944F-BC00312B1C11}">
      <dgm:prSet/>
      <dgm:spPr/>
      <dgm:t>
        <a:bodyPr/>
        <a:lstStyle/>
        <a:p>
          <a:endParaRPr lang="zh-CN" altLang="en-US"/>
        </a:p>
      </dgm:t>
    </dgm:pt>
    <dgm:pt modelId="{873ACD59-6E4F-4858-A7FC-3A157B5B5585}">
      <dgm:prSet phldrT="[文本]" custT="1"/>
      <dgm:spPr/>
      <dgm:t>
        <a:bodyPr/>
        <a:lstStyle/>
        <a:p>
          <a:endParaRPr lang="zh-CN" altLang="en-US" sz="1400" dirty="0"/>
        </a:p>
      </dgm:t>
    </dgm:pt>
    <dgm:pt modelId="{937AE790-94FD-4B1E-8DCE-5B8BCDCA0ECC}" type="parTrans" cxnId="{F7041A53-2E4F-4B28-A69E-091260334BC6}">
      <dgm:prSet/>
      <dgm:spPr/>
      <dgm:t>
        <a:bodyPr/>
        <a:lstStyle/>
        <a:p>
          <a:endParaRPr lang="zh-CN" altLang="en-US"/>
        </a:p>
      </dgm:t>
    </dgm:pt>
    <dgm:pt modelId="{2BA0ADBF-896F-49F3-9375-58CFD3599469}" type="sibTrans" cxnId="{F7041A53-2E4F-4B28-A69E-091260334BC6}">
      <dgm:prSet/>
      <dgm:spPr/>
      <dgm:t>
        <a:bodyPr/>
        <a:lstStyle/>
        <a:p>
          <a:endParaRPr lang="zh-CN" altLang="en-US"/>
        </a:p>
      </dgm:t>
    </dgm:pt>
    <dgm:pt modelId="{7EA8334E-B17C-47F2-80EF-D6BB856A02E3}" type="pres">
      <dgm:prSet presAssocID="{A9B8F063-CFCE-4BDA-91C2-95A731928571}" presName="linearFlow" presStyleCnt="0">
        <dgm:presLayoutVars>
          <dgm:dir/>
          <dgm:animLvl val="lvl"/>
          <dgm:resizeHandles/>
        </dgm:presLayoutVars>
      </dgm:prSet>
      <dgm:spPr/>
    </dgm:pt>
    <dgm:pt modelId="{8BD83B73-3C43-463E-858D-58DC49C26C8B}" type="pres">
      <dgm:prSet presAssocID="{47982B97-3EA6-4630-A212-6B547ED36965}" presName="compositeNode" presStyleCnt="0">
        <dgm:presLayoutVars>
          <dgm:bulletEnabled val="1"/>
        </dgm:presLayoutVars>
      </dgm:prSet>
      <dgm:spPr/>
    </dgm:pt>
    <dgm:pt modelId="{3FC5C82D-E371-4DD0-90FD-A12D05B0C38F}" type="pres">
      <dgm:prSet presAssocID="{47982B97-3EA6-4630-A212-6B547ED36965}" presName="image" presStyleLbl="fgImgPlace1" presStyleIdx="0" presStyleCnt="3" custLinFactNeighborX="2996" custLinFactNeighborY="1424"/>
      <dgm:spPr/>
    </dgm:pt>
    <dgm:pt modelId="{817A5155-348D-4861-9DB3-38B283909C60}" type="pres">
      <dgm:prSet presAssocID="{47982B97-3EA6-4630-A212-6B547ED36965}" presName="childNode" presStyleLbl="node1" presStyleIdx="0" presStyleCnt="3">
        <dgm:presLayoutVars>
          <dgm:bulletEnabled val="1"/>
        </dgm:presLayoutVars>
      </dgm:prSet>
      <dgm:spPr/>
    </dgm:pt>
    <dgm:pt modelId="{8153FBB7-C983-4CC9-A447-3CFE784E4EA3}" type="pres">
      <dgm:prSet presAssocID="{47982B97-3EA6-4630-A212-6B547ED36965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FA365B7E-D425-4C66-970A-58074286DBF1}" type="pres">
      <dgm:prSet presAssocID="{67EE7E3D-D7EE-4E57-A733-2892C4F3097A}" presName="sibTrans" presStyleCnt="0"/>
      <dgm:spPr/>
    </dgm:pt>
    <dgm:pt modelId="{A59FA090-E989-471F-8E24-E16BB2BF5080}" type="pres">
      <dgm:prSet presAssocID="{16525CC6-654A-4744-850B-90651FE0C8F6}" presName="compositeNode" presStyleCnt="0">
        <dgm:presLayoutVars>
          <dgm:bulletEnabled val="1"/>
        </dgm:presLayoutVars>
      </dgm:prSet>
      <dgm:spPr/>
    </dgm:pt>
    <dgm:pt modelId="{7E23DE35-6DCB-457C-BB08-2EFF474C21FA}" type="pres">
      <dgm:prSet presAssocID="{16525CC6-654A-4744-850B-90651FE0C8F6}" presName="image" presStyleLbl="fgImgPlace1" presStyleIdx="1" presStyleCnt="3"/>
      <dgm:spPr/>
    </dgm:pt>
    <dgm:pt modelId="{66B03FF9-F873-489A-A40E-CF987A75E6C2}" type="pres">
      <dgm:prSet presAssocID="{16525CC6-654A-4744-850B-90651FE0C8F6}" presName="childNode" presStyleLbl="node1" presStyleIdx="1" presStyleCnt="3" custScaleX="150761">
        <dgm:presLayoutVars>
          <dgm:bulletEnabled val="1"/>
        </dgm:presLayoutVars>
      </dgm:prSet>
      <dgm:spPr/>
    </dgm:pt>
    <dgm:pt modelId="{A83DF851-A817-4269-9EC6-6F3012C0FF5A}" type="pres">
      <dgm:prSet presAssocID="{16525CC6-654A-4744-850B-90651FE0C8F6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2579D85B-4564-4E1A-8C29-E51D8E495403}" type="pres">
      <dgm:prSet presAssocID="{CCD74CD4-653D-4CC9-B892-4E2C7B9DBBDA}" presName="sibTrans" presStyleCnt="0"/>
      <dgm:spPr/>
    </dgm:pt>
    <dgm:pt modelId="{EF12010A-8211-4198-ACA7-0953A5F78141}" type="pres">
      <dgm:prSet presAssocID="{C16CA8A3-AD72-44C0-A042-F47AD41801D8}" presName="compositeNode" presStyleCnt="0">
        <dgm:presLayoutVars>
          <dgm:bulletEnabled val="1"/>
        </dgm:presLayoutVars>
      </dgm:prSet>
      <dgm:spPr/>
    </dgm:pt>
    <dgm:pt modelId="{C68F8595-2FE4-46BA-AF1D-0D5C49DE364E}" type="pres">
      <dgm:prSet presAssocID="{C16CA8A3-AD72-44C0-A042-F47AD41801D8}" presName="image" presStyleLbl="fgImgPlace1" presStyleIdx="2" presStyleCnt="3"/>
      <dgm:spPr/>
    </dgm:pt>
    <dgm:pt modelId="{1E1F2EE2-8F82-4F0E-A062-4FBFFE8DE767}" type="pres">
      <dgm:prSet presAssocID="{C16CA8A3-AD72-44C0-A042-F47AD41801D8}" presName="childNode" presStyleLbl="node1" presStyleIdx="2" presStyleCnt="3">
        <dgm:presLayoutVars>
          <dgm:bulletEnabled val="1"/>
        </dgm:presLayoutVars>
      </dgm:prSet>
      <dgm:spPr/>
    </dgm:pt>
    <dgm:pt modelId="{CEAF0F8A-D3EC-4606-BD2A-E27E7F298895}" type="pres">
      <dgm:prSet presAssocID="{C16CA8A3-AD72-44C0-A042-F47AD41801D8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0BF6A407-74A0-4A03-B22B-7CDFB70A13FD}" type="presOf" srcId="{33C02B96-E011-4877-ABD5-077E2F00DD93}" destId="{817A5155-348D-4861-9DB3-38B283909C60}" srcOrd="0" destOrd="1" presId="urn:microsoft.com/office/officeart/2005/8/layout/hList2"/>
    <dgm:cxn modelId="{42707E08-0DF0-42CC-BDD1-BD75EB4106FF}" type="presOf" srcId="{47982B97-3EA6-4630-A212-6B547ED36965}" destId="{8153FBB7-C983-4CC9-A447-3CFE784E4EA3}" srcOrd="0" destOrd="0" presId="urn:microsoft.com/office/officeart/2005/8/layout/hList2"/>
    <dgm:cxn modelId="{8A93D40A-A1D9-4B7D-8E77-0C8015930D24}" srcId="{16525CC6-654A-4744-850B-90651FE0C8F6}" destId="{179C6BBD-9CD3-4540-A2CF-F6CC1AAB7998}" srcOrd="7" destOrd="0" parTransId="{8C4768A7-090B-4993-9B4B-87029A5FC407}" sibTransId="{6DB933CD-0335-4CDF-8910-BAE7BC1EC74E}"/>
    <dgm:cxn modelId="{FDA6F10A-B3B6-45CD-B159-79FCE6FEC19D}" type="presOf" srcId="{16525CC6-654A-4744-850B-90651FE0C8F6}" destId="{A83DF851-A817-4269-9EC6-6F3012C0FF5A}" srcOrd="0" destOrd="0" presId="urn:microsoft.com/office/officeart/2005/8/layout/hList2"/>
    <dgm:cxn modelId="{C66A840C-AF16-424D-8D32-9900C6A3E5B2}" srcId="{A9B8F063-CFCE-4BDA-91C2-95A731928571}" destId="{16525CC6-654A-4744-850B-90651FE0C8F6}" srcOrd="1" destOrd="0" parTransId="{6C610B97-E16C-4618-9C1C-11D2061BC5C8}" sibTransId="{CCD74CD4-653D-4CC9-B892-4E2C7B9DBBDA}"/>
    <dgm:cxn modelId="{FC95A11B-25B8-43FE-B0A4-7BB758E49A3B}" srcId="{16525CC6-654A-4744-850B-90651FE0C8F6}" destId="{C6743834-17F5-4E5A-B287-674972FF6445}" srcOrd="6" destOrd="0" parTransId="{2F776930-7D8F-4552-AA8E-5DCC59C76099}" sibTransId="{9F6E8823-65BB-4B35-996C-755C04AAE906}"/>
    <dgm:cxn modelId="{554F031E-2328-447F-8620-8BA9B8D858B2}" type="presOf" srcId="{47C438CC-9F7A-4DBF-95B5-5E9A3F40ECC2}" destId="{66B03FF9-F873-489A-A40E-CF987A75E6C2}" srcOrd="0" destOrd="10" presId="urn:microsoft.com/office/officeart/2005/8/layout/hList2"/>
    <dgm:cxn modelId="{5EDFA41F-0B2D-4ABF-BE8E-CD1B449C7FD8}" srcId="{47982B97-3EA6-4630-A212-6B547ED36965}" destId="{33C02B96-E011-4877-ABD5-077E2F00DD93}" srcOrd="1" destOrd="0" parTransId="{03EB9290-32FF-4408-8CCA-637311271AE5}" sibTransId="{32BCAE1D-6611-4EE3-B52B-AFC6E5A443F7}"/>
    <dgm:cxn modelId="{92FC8922-FC4B-4031-9457-35B5A626C57E}" type="presOf" srcId="{11612253-F7F1-4CB5-AEBF-CB235C32DEB1}" destId="{1E1F2EE2-8F82-4F0E-A062-4FBFFE8DE767}" srcOrd="0" destOrd="0" presId="urn:microsoft.com/office/officeart/2005/8/layout/hList2"/>
    <dgm:cxn modelId="{F27BE224-35A5-464C-A19E-FBA7BFCB509C}" type="presOf" srcId="{0D431F34-5C0E-4A01-BE59-739B58E4C970}" destId="{66B03FF9-F873-489A-A40E-CF987A75E6C2}" srcOrd="0" destOrd="8" presId="urn:microsoft.com/office/officeart/2005/8/layout/hList2"/>
    <dgm:cxn modelId="{815F502B-7FA8-4A8C-A943-E98A4542141D}" type="presOf" srcId="{FC55ECEC-1E61-49DD-A164-0613F0098794}" destId="{817A5155-348D-4861-9DB3-38B283909C60}" srcOrd="0" destOrd="4" presId="urn:microsoft.com/office/officeart/2005/8/layout/hList2"/>
    <dgm:cxn modelId="{034D943B-E50E-4A48-8AF0-12B15CA56461}" srcId="{16525CC6-654A-4744-850B-90651FE0C8F6}" destId="{BF29206A-5D8E-45AE-AA78-423368CE07E5}" srcOrd="9" destOrd="0" parTransId="{1B7E185A-B595-4FAD-BABC-375319467A76}" sibTransId="{60B6F707-E7E7-46E1-9CBA-7DAEE84C42CA}"/>
    <dgm:cxn modelId="{3913A43C-EE6C-4369-96C7-F76FCD22C217}" type="presOf" srcId="{47BC4054-74C5-4FEC-B18B-C546EF454344}" destId="{66B03FF9-F873-489A-A40E-CF987A75E6C2}" srcOrd="0" destOrd="4" presId="urn:microsoft.com/office/officeart/2005/8/layout/hList2"/>
    <dgm:cxn modelId="{8363A83F-2799-4B63-A3EB-70EF88721F27}" srcId="{47982B97-3EA6-4630-A212-6B547ED36965}" destId="{939DCA6D-D4AE-464D-A0F8-FAF6F2BA717D}" srcOrd="2" destOrd="0" parTransId="{E0AFE8D2-BA64-4A1F-B27C-8D39A7BC95FB}" sibTransId="{5BB72115-30D2-4D0F-B873-1CC273797A52}"/>
    <dgm:cxn modelId="{8F58BB5F-682A-467C-84E3-5EB53ECF588B}" type="presOf" srcId="{C6743834-17F5-4E5A-B287-674972FF6445}" destId="{66B03FF9-F873-489A-A40E-CF987A75E6C2}" srcOrd="0" destOrd="6" presId="urn:microsoft.com/office/officeart/2005/8/layout/hList2"/>
    <dgm:cxn modelId="{61936A42-18CD-47E0-944F-BC00312B1C11}" srcId="{16525CC6-654A-4744-850B-90651FE0C8F6}" destId="{47C438CC-9F7A-4DBF-95B5-5E9A3F40ECC2}" srcOrd="10" destOrd="0" parTransId="{ACA38A2A-C098-43D0-82D9-A448E6709994}" sibTransId="{15929122-C802-443C-BDE9-AD93EE6B3512}"/>
    <dgm:cxn modelId="{B8B42E65-C2A5-466C-9C1C-E6D39257F442}" type="presOf" srcId="{6EC61628-C58A-47D6-ABBF-DDD0779D66C2}" destId="{66B03FF9-F873-489A-A40E-CF987A75E6C2}" srcOrd="0" destOrd="3" presId="urn:microsoft.com/office/officeart/2005/8/layout/hList2"/>
    <dgm:cxn modelId="{601F7C4A-A702-44C1-8F0D-F51AD1426BC4}" type="presOf" srcId="{BF29206A-5D8E-45AE-AA78-423368CE07E5}" destId="{66B03FF9-F873-489A-A40E-CF987A75E6C2}" srcOrd="0" destOrd="9" presId="urn:microsoft.com/office/officeart/2005/8/layout/hList2"/>
    <dgm:cxn modelId="{AC303D4B-3DA6-40A3-BD0F-35DD08FD3CDF}" srcId="{C16CA8A3-AD72-44C0-A042-F47AD41801D8}" destId="{11612253-F7F1-4CB5-AEBF-CB235C32DEB1}" srcOrd="0" destOrd="0" parTransId="{4CD95479-5144-441B-A05F-7AE852F7E44B}" sibTransId="{D9A3A109-DA24-4476-BCB9-F96628149875}"/>
    <dgm:cxn modelId="{9F50E34C-2CF3-4267-9962-7B58F40910FD}" srcId="{A9B8F063-CFCE-4BDA-91C2-95A731928571}" destId="{C16CA8A3-AD72-44C0-A042-F47AD41801D8}" srcOrd="2" destOrd="0" parTransId="{ABDC3811-B088-44C1-A05E-3CC63EE2AE24}" sibTransId="{50D983A6-31B6-4B0E-AAEF-9E8A5867EA84}"/>
    <dgm:cxn modelId="{A63CE370-3404-48E6-B032-7C43179A8803}" srcId="{16525CC6-654A-4744-850B-90651FE0C8F6}" destId="{6EC61628-C58A-47D6-ABBF-DDD0779D66C2}" srcOrd="3" destOrd="0" parTransId="{6A3D4997-9C19-4931-B99A-3A412E143B1E}" sibTransId="{766B0F00-401D-4026-873E-9B4B09FD11B3}"/>
    <dgm:cxn modelId="{F7041A53-2E4F-4B28-A69E-091260334BC6}" srcId="{16525CC6-654A-4744-850B-90651FE0C8F6}" destId="{873ACD59-6E4F-4858-A7FC-3A157B5B5585}" srcOrd="11" destOrd="0" parTransId="{937AE790-94FD-4B1E-8DCE-5B8BCDCA0ECC}" sibTransId="{2BA0ADBF-896F-49F3-9375-58CFD3599469}"/>
    <dgm:cxn modelId="{B0BDE973-3CA2-4A60-B814-3C3BEA66E22E}" type="presOf" srcId="{C99C0226-17BB-4311-8448-52776EB1E203}" destId="{66B03FF9-F873-489A-A40E-CF987A75E6C2}" srcOrd="0" destOrd="12" presId="urn:microsoft.com/office/officeart/2005/8/layout/hList2"/>
    <dgm:cxn modelId="{48C8F474-BEE1-4700-8997-16CBFA1CEB0E}" srcId="{47982B97-3EA6-4630-A212-6B547ED36965}" destId="{3D97A08A-D4F6-4615-A202-FD300A60E94D}" srcOrd="3" destOrd="0" parTransId="{3F8D288B-2C55-46BC-879F-30AB3C37C04A}" sibTransId="{849D67BB-48B8-4939-B155-9237135C2F02}"/>
    <dgm:cxn modelId="{81A0A876-A3BE-4CA2-BFB4-8AEAB12F0304}" srcId="{16525CC6-654A-4744-850B-90651FE0C8F6}" destId="{C99C0226-17BB-4311-8448-52776EB1E203}" srcOrd="12" destOrd="0" parTransId="{881BC8DD-043D-496C-AE0F-75F4853140AA}" sibTransId="{37D563FB-9DC2-4F7D-87BE-054057951753}"/>
    <dgm:cxn modelId="{57855677-3236-4FEB-996C-D847CD4F9DC7}" srcId="{16525CC6-654A-4744-850B-90651FE0C8F6}" destId="{D2D0C696-EF18-44B9-984B-A86B66953DE4}" srcOrd="2" destOrd="0" parTransId="{C2D3B8BA-A5BA-473A-9C37-A259457FE5D2}" sibTransId="{0E35BE79-1E21-4FFF-9FA7-90F2622F903F}"/>
    <dgm:cxn modelId="{1332547E-E1D8-4F2F-B359-F02CC912E5BA}" type="presOf" srcId="{179C6BBD-9CD3-4540-A2CF-F6CC1AAB7998}" destId="{66B03FF9-F873-489A-A40E-CF987A75E6C2}" srcOrd="0" destOrd="7" presId="urn:microsoft.com/office/officeart/2005/8/layout/hList2"/>
    <dgm:cxn modelId="{54196182-C772-459E-8080-EB9541D8C63B}" type="presOf" srcId="{03BAD201-FB7D-4A29-BB25-0D595A5E9F86}" destId="{817A5155-348D-4861-9DB3-38B283909C60}" srcOrd="0" destOrd="0" presId="urn:microsoft.com/office/officeart/2005/8/layout/hList2"/>
    <dgm:cxn modelId="{0619A988-84EE-44A4-BF8D-EE6535721EC4}" srcId="{16525CC6-654A-4744-850B-90651FE0C8F6}" destId="{10F5620F-6342-4379-965E-06EDEE9C9DE6}" srcOrd="1" destOrd="0" parTransId="{1B4073C2-F2E4-4155-8196-38EF2388890A}" sibTransId="{AF0CBAF7-FC71-4295-91C3-791D7945FBCD}"/>
    <dgm:cxn modelId="{C2A99F8D-9931-4B04-9DE8-B2AD83BD5E74}" srcId="{16525CC6-654A-4744-850B-90651FE0C8F6}" destId="{D6D7AD50-B016-426A-B1D4-22F7E1A02EF8}" srcOrd="5" destOrd="0" parTransId="{0C09DFDD-35BA-4384-8367-15F20EC86C3E}" sibTransId="{5839C984-2E1B-46D7-942B-F048C307AB2E}"/>
    <dgm:cxn modelId="{1C880B93-903F-42DE-80B2-9B3D712BF470}" type="presOf" srcId="{3D97A08A-D4F6-4615-A202-FD300A60E94D}" destId="{817A5155-348D-4861-9DB3-38B283909C60}" srcOrd="0" destOrd="3" presId="urn:microsoft.com/office/officeart/2005/8/layout/hList2"/>
    <dgm:cxn modelId="{F050B595-A71F-4B09-9F3E-953EED0E9B4A}" type="presOf" srcId="{873ACD59-6E4F-4858-A7FC-3A157B5B5585}" destId="{66B03FF9-F873-489A-A40E-CF987A75E6C2}" srcOrd="0" destOrd="11" presId="urn:microsoft.com/office/officeart/2005/8/layout/hList2"/>
    <dgm:cxn modelId="{00412797-AB6B-486D-A45B-F6BC176B0050}" type="presOf" srcId="{D8FB3206-90DB-4415-872C-B2376A00FA16}" destId="{1E1F2EE2-8F82-4F0E-A062-4FBFFE8DE767}" srcOrd="0" destOrd="1" presId="urn:microsoft.com/office/officeart/2005/8/layout/hList2"/>
    <dgm:cxn modelId="{56B72998-63D9-4A6F-8AE4-54F5019F3681}" srcId="{C16CA8A3-AD72-44C0-A042-F47AD41801D8}" destId="{D8FB3206-90DB-4415-872C-B2376A00FA16}" srcOrd="1" destOrd="0" parTransId="{4EB95A32-E3F9-4506-A699-4CC9411C3281}" sibTransId="{F842B194-7905-4C38-9660-BD07A414EAC2}"/>
    <dgm:cxn modelId="{F09D079B-6FB0-4BDB-A1FA-C0A0995228DF}" type="presOf" srcId="{B5248855-4538-4A22-BB11-A3DE5EBA1D44}" destId="{66B03FF9-F873-489A-A40E-CF987A75E6C2}" srcOrd="0" destOrd="0" presId="urn:microsoft.com/office/officeart/2005/8/layout/hList2"/>
    <dgm:cxn modelId="{971031AB-3529-4AE2-8C17-9C57D9330635}" srcId="{47982B97-3EA6-4630-A212-6B547ED36965}" destId="{03BAD201-FB7D-4A29-BB25-0D595A5E9F86}" srcOrd="0" destOrd="0" parTransId="{13B44667-1D46-4BED-B9F7-75EA458E3A41}" sibTransId="{62FDD632-14A1-47B3-87A3-15AB5A1274B2}"/>
    <dgm:cxn modelId="{51E69DCE-BAE9-4E95-88C7-4C00ED96FD1A}" type="presOf" srcId="{A9B8F063-CFCE-4BDA-91C2-95A731928571}" destId="{7EA8334E-B17C-47F2-80EF-D6BB856A02E3}" srcOrd="0" destOrd="0" presId="urn:microsoft.com/office/officeart/2005/8/layout/hList2"/>
    <dgm:cxn modelId="{9E22D4CF-103A-49B7-AB44-8EACE3DEF851}" srcId="{A9B8F063-CFCE-4BDA-91C2-95A731928571}" destId="{47982B97-3EA6-4630-A212-6B547ED36965}" srcOrd="0" destOrd="0" parTransId="{4C23D30F-57D5-432A-813B-0E511DA67E38}" sibTransId="{67EE7E3D-D7EE-4E57-A733-2892C4F3097A}"/>
    <dgm:cxn modelId="{342AD6D0-70D8-4CBB-9185-FA8F1F7069C8}" type="presOf" srcId="{D6D7AD50-B016-426A-B1D4-22F7E1A02EF8}" destId="{66B03FF9-F873-489A-A40E-CF987A75E6C2}" srcOrd="0" destOrd="5" presId="urn:microsoft.com/office/officeart/2005/8/layout/hList2"/>
    <dgm:cxn modelId="{B0BEF4DC-B452-4F27-8730-D1DC9C4A5E84}" srcId="{16525CC6-654A-4744-850B-90651FE0C8F6}" destId="{47BC4054-74C5-4FEC-B18B-C546EF454344}" srcOrd="4" destOrd="0" parTransId="{E3639DA7-27DB-469E-9405-EA4298C18299}" sibTransId="{DF07AABA-6246-4C68-A7D9-9252657C8801}"/>
    <dgm:cxn modelId="{0B2561E1-2573-46C1-B703-8378AC76447C}" type="presOf" srcId="{C16CA8A3-AD72-44C0-A042-F47AD41801D8}" destId="{CEAF0F8A-D3EC-4606-BD2A-E27E7F298895}" srcOrd="0" destOrd="0" presId="urn:microsoft.com/office/officeart/2005/8/layout/hList2"/>
    <dgm:cxn modelId="{FCFD17E3-00B1-4671-A6AA-E8207E42E155}" type="presOf" srcId="{D2D0C696-EF18-44B9-984B-A86B66953DE4}" destId="{66B03FF9-F873-489A-A40E-CF987A75E6C2}" srcOrd="0" destOrd="2" presId="urn:microsoft.com/office/officeart/2005/8/layout/hList2"/>
    <dgm:cxn modelId="{FD94DCE7-6E53-49DF-A98F-7C6E9386B1C3}" srcId="{47982B97-3EA6-4630-A212-6B547ED36965}" destId="{FC55ECEC-1E61-49DD-A164-0613F0098794}" srcOrd="4" destOrd="0" parTransId="{CB07967D-5A4A-4F98-A974-AC11CDA20472}" sibTransId="{5D559A2B-A9E2-48F7-A01E-6D31E268CB6F}"/>
    <dgm:cxn modelId="{05C312EB-5A26-463D-8614-8812C8F7BBB1}" srcId="{16525CC6-654A-4744-850B-90651FE0C8F6}" destId="{0D431F34-5C0E-4A01-BE59-739B58E4C970}" srcOrd="8" destOrd="0" parTransId="{7F0B24CA-644D-44FB-A47F-C021AE53773F}" sibTransId="{99EF60E7-CFA3-484F-938F-CCD1B004DA5A}"/>
    <dgm:cxn modelId="{B12129F1-7AA2-4DE2-AECA-CA6222B0C9C5}" type="presOf" srcId="{10F5620F-6342-4379-965E-06EDEE9C9DE6}" destId="{66B03FF9-F873-489A-A40E-CF987A75E6C2}" srcOrd="0" destOrd="1" presId="urn:microsoft.com/office/officeart/2005/8/layout/hList2"/>
    <dgm:cxn modelId="{526B72F2-3B7F-479A-9103-CAFA39DDBBC7}" srcId="{16525CC6-654A-4744-850B-90651FE0C8F6}" destId="{B5248855-4538-4A22-BB11-A3DE5EBA1D44}" srcOrd="0" destOrd="0" parTransId="{64B580D1-3FEC-4DF2-9951-7A9AB33B9EB0}" sibTransId="{AD24F03B-D410-4466-B689-AD3D21E5CB34}"/>
    <dgm:cxn modelId="{6CC942F9-8251-4E48-8F91-85F1CD356E9E}" type="presOf" srcId="{939DCA6D-D4AE-464D-A0F8-FAF6F2BA717D}" destId="{817A5155-348D-4861-9DB3-38B283909C60}" srcOrd="0" destOrd="2" presId="urn:microsoft.com/office/officeart/2005/8/layout/hList2"/>
    <dgm:cxn modelId="{63654F3F-06CC-40A9-BF53-95120C038118}" type="presParOf" srcId="{7EA8334E-B17C-47F2-80EF-D6BB856A02E3}" destId="{8BD83B73-3C43-463E-858D-58DC49C26C8B}" srcOrd="0" destOrd="0" presId="urn:microsoft.com/office/officeart/2005/8/layout/hList2"/>
    <dgm:cxn modelId="{0793D881-9DC4-464F-899C-2C99D932B3FA}" type="presParOf" srcId="{8BD83B73-3C43-463E-858D-58DC49C26C8B}" destId="{3FC5C82D-E371-4DD0-90FD-A12D05B0C38F}" srcOrd="0" destOrd="0" presId="urn:microsoft.com/office/officeart/2005/8/layout/hList2"/>
    <dgm:cxn modelId="{35345DDC-7FF4-4298-B4A0-D99E0E7AC138}" type="presParOf" srcId="{8BD83B73-3C43-463E-858D-58DC49C26C8B}" destId="{817A5155-348D-4861-9DB3-38B283909C60}" srcOrd="1" destOrd="0" presId="urn:microsoft.com/office/officeart/2005/8/layout/hList2"/>
    <dgm:cxn modelId="{223F529B-6E67-4146-A184-777886F986A0}" type="presParOf" srcId="{8BD83B73-3C43-463E-858D-58DC49C26C8B}" destId="{8153FBB7-C983-4CC9-A447-3CFE784E4EA3}" srcOrd="2" destOrd="0" presId="urn:microsoft.com/office/officeart/2005/8/layout/hList2"/>
    <dgm:cxn modelId="{8E522EF8-132C-4FFC-AF07-6622326466E9}" type="presParOf" srcId="{7EA8334E-B17C-47F2-80EF-D6BB856A02E3}" destId="{FA365B7E-D425-4C66-970A-58074286DBF1}" srcOrd="1" destOrd="0" presId="urn:microsoft.com/office/officeart/2005/8/layout/hList2"/>
    <dgm:cxn modelId="{9058C027-CDDE-41E9-8C29-0B5D10EFF3EE}" type="presParOf" srcId="{7EA8334E-B17C-47F2-80EF-D6BB856A02E3}" destId="{A59FA090-E989-471F-8E24-E16BB2BF5080}" srcOrd="2" destOrd="0" presId="urn:microsoft.com/office/officeart/2005/8/layout/hList2"/>
    <dgm:cxn modelId="{A257CA90-C29C-41F3-961B-D35F9B4E931B}" type="presParOf" srcId="{A59FA090-E989-471F-8E24-E16BB2BF5080}" destId="{7E23DE35-6DCB-457C-BB08-2EFF474C21FA}" srcOrd="0" destOrd="0" presId="urn:microsoft.com/office/officeart/2005/8/layout/hList2"/>
    <dgm:cxn modelId="{4F3E6F4A-E3D1-416A-9395-43B83D4D0BD0}" type="presParOf" srcId="{A59FA090-E989-471F-8E24-E16BB2BF5080}" destId="{66B03FF9-F873-489A-A40E-CF987A75E6C2}" srcOrd="1" destOrd="0" presId="urn:microsoft.com/office/officeart/2005/8/layout/hList2"/>
    <dgm:cxn modelId="{F23FF654-0C43-41A8-A054-994017A9ECAE}" type="presParOf" srcId="{A59FA090-E989-471F-8E24-E16BB2BF5080}" destId="{A83DF851-A817-4269-9EC6-6F3012C0FF5A}" srcOrd="2" destOrd="0" presId="urn:microsoft.com/office/officeart/2005/8/layout/hList2"/>
    <dgm:cxn modelId="{2EB073A1-75EF-47A3-A43D-1F9303D03A49}" type="presParOf" srcId="{7EA8334E-B17C-47F2-80EF-D6BB856A02E3}" destId="{2579D85B-4564-4E1A-8C29-E51D8E495403}" srcOrd="3" destOrd="0" presId="urn:microsoft.com/office/officeart/2005/8/layout/hList2"/>
    <dgm:cxn modelId="{FC2CB364-ECE8-4307-A992-821EDAD45391}" type="presParOf" srcId="{7EA8334E-B17C-47F2-80EF-D6BB856A02E3}" destId="{EF12010A-8211-4198-ACA7-0953A5F78141}" srcOrd="4" destOrd="0" presId="urn:microsoft.com/office/officeart/2005/8/layout/hList2"/>
    <dgm:cxn modelId="{42B14983-5488-45B0-BE97-5525E5B77D5C}" type="presParOf" srcId="{EF12010A-8211-4198-ACA7-0953A5F78141}" destId="{C68F8595-2FE4-46BA-AF1D-0D5C49DE364E}" srcOrd="0" destOrd="0" presId="urn:microsoft.com/office/officeart/2005/8/layout/hList2"/>
    <dgm:cxn modelId="{0D14C00A-E6D8-448D-860E-BFDF90132A5C}" type="presParOf" srcId="{EF12010A-8211-4198-ACA7-0953A5F78141}" destId="{1E1F2EE2-8F82-4F0E-A062-4FBFFE8DE767}" srcOrd="1" destOrd="0" presId="urn:microsoft.com/office/officeart/2005/8/layout/hList2"/>
    <dgm:cxn modelId="{89DD8C9F-E2DC-4A38-97E8-EACBF801823A}" type="presParOf" srcId="{EF12010A-8211-4198-ACA7-0953A5F78141}" destId="{CEAF0F8A-D3EC-4606-BD2A-E27E7F298895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F1F288-75B2-4174-BCE4-2753F7BC684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7FE1D35-9AEF-4FBA-B6D5-2B142FC0E3B0}">
      <dgm:prSet phldrT="[文本]"/>
      <dgm:spPr/>
      <dgm:t>
        <a:bodyPr/>
        <a:lstStyle/>
        <a:p>
          <a:r>
            <a:rPr lang="en-US" altLang="zh-CN" dirty="0" err="1"/>
            <a:t>SpringCloud</a:t>
          </a:r>
          <a:endParaRPr lang="zh-CN" altLang="en-US" dirty="0"/>
        </a:p>
      </dgm:t>
    </dgm:pt>
    <dgm:pt modelId="{A5ED9BBB-3685-4FD8-A637-85AD67084299}" type="parTrans" cxnId="{776DF29B-88DB-41A1-8184-BF0546B50583}">
      <dgm:prSet/>
      <dgm:spPr/>
      <dgm:t>
        <a:bodyPr/>
        <a:lstStyle/>
        <a:p>
          <a:endParaRPr lang="zh-CN" altLang="en-US"/>
        </a:p>
      </dgm:t>
    </dgm:pt>
    <dgm:pt modelId="{528B9D68-496A-4EB4-882A-4B772318FF5E}" type="sibTrans" cxnId="{776DF29B-88DB-41A1-8184-BF0546B50583}">
      <dgm:prSet/>
      <dgm:spPr/>
      <dgm:t>
        <a:bodyPr/>
        <a:lstStyle/>
        <a:p>
          <a:endParaRPr lang="zh-CN" altLang="en-US"/>
        </a:p>
      </dgm:t>
    </dgm:pt>
    <dgm:pt modelId="{5E46A79E-CE80-418B-9A28-9097CEB5F55E}">
      <dgm:prSet phldrT="[文本]"/>
      <dgm:spPr/>
      <dgm:t>
        <a:bodyPr/>
        <a:lstStyle/>
        <a:p>
          <a:r>
            <a:rPr lang="zh-CN" altLang="en-US" dirty="0"/>
            <a:t>至</a:t>
          </a:r>
          <a:r>
            <a:rPr lang="en-US" altLang="zh-CN" dirty="0"/>
            <a:t>1</a:t>
          </a:r>
          <a:r>
            <a:rPr lang="zh-CN" altLang="en-US" dirty="0"/>
            <a:t>月底</a:t>
          </a:r>
        </a:p>
      </dgm:t>
    </dgm:pt>
    <dgm:pt modelId="{ABAE5A92-8378-4AC3-8F5A-64A7C7BF0E2C}" type="parTrans" cxnId="{C3DF7F09-EFA6-494C-A483-1409EC34C12F}">
      <dgm:prSet/>
      <dgm:spPr/>
      <dgm:t>
        <a:bodyPr/>
        <a:lstStyle/>
        <a:p>
          <a:endParaRPr lang="zh-CN" altLang="en-US"/>
        </a:p>
      </dgm:t>
    </dgm:pt>
    <dgm:pt modelId="{2220B979-6078-40E1-9009-A288024EF269}" type="sibTrans" cxnId="{C3DF7F09-EFA6-494C-A483-1409EC34C12F}">
      <dgm:prSet/>
      <dgm:spPr/>
      <dgm:t>
        <a:bodyPr/>
        <a:lstStyle/>
        <a:p>
          <a:endParaRPr lang="zh-CN" altLang="en-US"/>
        </a:p>
      </dgm:t>
    </dgm:pt>
    <dgm:pt modelId="{3014E893-061D-415C-B293-CF6BAA1F022C}">
      <dgm:prSet phldrT="[文本]"/>
      <dgm:spPr/>
      <dgm:t>
        <a:bodyPr/>
        <a:lstStyle/>
        <a:p>
          <a:r>
            <a:rPr lang="zh-CN" altLang="en-US" dirty="0"/>
            <a:t>毕业设计，完成学校要求的事情</a:t>
          </a:r>
        </a:p>
      </dgm:t>
    </dgm:pt>
    <dgm:pt modelId="{2CD00E3B-79C7-42EB-B351-93B275F64E6F}" type="parTrans" cxnId="{F516CED9-C9C1-481E-951F-C09379912812}">
      <dgm:prSet/>
      <dgm:spPr/>
      <dgm:t>
        <a:bodyPr/>
        <a:lstStyle/>
        <a:p>
          <a:endParaRPr lang="zh-CN" altLang="en-US"/>
        </a:p>
      </dgm:t>
    </dgm:pt>
    <dgm:pt modelId="{974C1CBE-55A0-472F-BF2D-F502A3E1E4D2}" type="sibTrans" cxnId="{F516CED9-C9C1-481E-951F-C09379912812}">
      <dgm:prSet/>
      <dgm:spPr/>
      <dgm:t>
        <a:bodyPr/>
        <a:lstStyle/>
        <a:p>
          <a:endParaRPr lang="zh-CN" altLang="en-US"/>
        </a:p>
      </dgm:t>
    </dgm:pt>
    <dgm:pt modelId="{5997AAB1-1480-4A53-87E5-EC6A5C631F47}">
      <dgm:prSet phldrT="[文本]"/>
      <dgm:spPr/>
      <dgm:t>
        <a:bodyPr/>
        <a:lstStyle/>
        <a:p>
          <a:r>
            <a:rPr lang="en-US" altLang="zh-CN" dirty="0"/>
            <a:t>3</a:t>
          </a:r>
          <a:r>
            <a:rPr lang="zh-CN" altLang="en-US" dirty="0"/>
            <a:t>月到</a:t>
          </a:r>
          <a:r>
            <a:rPr lang="en-US" altLang="zh-CN" dirty="0"/>
            <a:t>5</a:t>
          </a:r>
          <a:r>
            <a:rPr lang="zh-CN" altLang="en-US" dirty="0"/>
            <a:t>月</a:t>
          </a:r>
        </a:p>
      </dgm:t>
    </dgm:pt>
    <dgm:pt modelId="{B1B42218-5B53-494A-82FA-F529CBB76FB3}" type="parTrans" cxnId="{D6B53724-467D-4140-AF3D-CDFC8714EC3A}">
      <dgm:prSet/>
      <dgm:spPr/>
      <dgm:t>
        <a:bodyPr/>
        <a:lstStyle/>
        <a:p>
          <a:endParaRPr lang="zh-CN" altLang="en-US"/>
        </a:p>
      </dgm:t>
    </dgm:pt>
    <dgm:pt modelId="{3A0F561D-F0C5-4C22-A60C-9B38EBE7C2C0}" type="sibTrans" cxnId="{D6B53724-467D-4140-AF3D-CDFC8714EC3A}">
      <dgm:prSet/>
      <dgm:spPr/>
      <dgm:t>
        <a:bodyPr/>
        <a:lstStyle/>
        <a:p>
          <a:endParaRPr lang="zh-CN" altLang="en-US"/>
        </a:p>
      </dgm:t>
    </dgm:pt>
    <dgm:pt modelId="{F020A229-ADAA-4255-99AB-B8DD48B07189}">
      <dgm:prSet phldrT="[文本]"/>
      <dgm:spPr/>
      <dgm:t>
        <a:bodyPr/>
        <a:lstStyle/>
        <a:p>
          <a:r>
            <a:rPr lang="zh-CN" altLang="en-US" dirty="0"/>
            <a:t>返校答辩</a:t>
          </a:r>
        </a:p>
      </dgm:t>
    </dgm:pt>
    <dgm:pt modelId="{65BACC6D-6D1E-4936-AB56-EC45E7C92841}" type="parTrans" cxnId="{417E9FBC-DA0D-4BA6-B131-F13395A875EA}">
      <dgm:prSet/>
      <dgm:spPr/>
      <dgm:t>
        <a:bodyPr/>
        <a:lstStyle/>
        <a:p>
          <a:endParaRPr lang="zh-CN" altLang="en-US"/>
        </a:p>
      </dgm:t>
    </dgm:pt>
    <dgm:pt modelId="{A0238DBE-6332-4B96-A04D-4A1E99128A1B}" type="sibTrans" cxnId="{417E9FBC-DA0D-4BA6-B131-F13395A875EA}">
      <dgm:prSet/>
      <dgm:spPr/>
      <dgm:t>
        <a:bodyPr/>
        <a:lstStyle/>
        <a:p>
          <a:endParaRPr lang="zh-CN" altLang="en-US"/>
        </a:p>
      </dgm:t>
    </dgm:pt>
    <dgm:pt modelId="{5C377ED1-9700-4EF0-BC25-2177278583F2}">
      <dgm:prSet phldrT="[文本]" custT="1"/>
      <dgm:spPr/>
      <dgm:t>
        <a:bodyPr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6</a:t>
          </a:r>
          <a:r>
            <a:rPr lang="zh-CN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月</a:t>
          </a:r>
        </a:p>
      </dgm:t>
    </dgm:pt>
    <dgm:pt modelId="{CD0EFC7B-E25A-45D7-AF60-BF02850ABAD8}" type="parTrans" cxnId="{72A04301-DE59-4874-A105-0A755B7F7B6D}">
      <dgm:prSet/>
      <dgm:spPr/>
      <dgm:t>
        <a:bodyPr/>
        <a:lstStyle/>
        <a:p>
          <a:endParaRPr lang="zh-CN" altLang="en-US"/>
        </a:p>
      </dgm:t>
    </dgm:pt>
    <dgm:pt modelId="{461590CD-E9FA-40D0-AE90-93577C3E1140}" type="sibTrans" cxnId="{72A04301-DE59-4874-A105-0A755B7F7B6D}">
      <dgm:prSet/>
      <dgm:spPr/>
      <dgm:t>
        <a:bodyPr/>
        <a:lstStyle/>
        <a:p>
          <a:endParaRPr lang="zh-CN" altLang="en-US"/>
        </a:p>
      </dgm:t>
    </dgm:pt>
    <dgm:pt modelId="{E245C273-2FAB-47FA-9718-D5814EB2FA6A}" type="pres">
      <dgm:prSet presAssocID="{26F1F288-75B2-4174-BCE4-2753F7BC6849}" presName="rootnode" presStyleCnt="0">
        <dgm:presLayoutVars>
          <dgm:chMax/>
          <dgm:chPref/>
          <dgm:dir/>
          <dgm:animLvl val="lvl"/>
        </dgm:presLayoutVars>
      </dgm:prSet>
      <dgm:spPr/>
    </dgm:pt>
    <dgm:pt modelId="{0A5B8681-BFC7-4DB1-814B-9AB2E849B370}" type="pres">
      <dgm:prSet presAssocID="{E7FE1D35-9AEF-4FBA-B6D5-2B142FC0E3B0}" presName="composite" presStyleCnt="0"/>
      <dgm:spPr/>
    </dgm:pt>
    <dgm:pt modelId="{D3184669-B591-433D-851E-3410E10C1BB8}" type="pres">
      <dgm:prSet presAssocID="{E7FE1D35-9AEF-4FBA-B6D5-2B142FC0E3B0}" presName="bentUpArrow1" presStyleLbl="alignImgPlace1" presStyleIdx="0" presStyleCnt="2"/>
      <dgm:spPr/>
    </dgm:pt>
    <dgm:pt modelId="{26006FF1-724F-4554-B4A5-9EC51CE04D42}" type="pres">
      <dgm:prSet presAssocID="{E7FE1D35-9AEF-4FBA-B6D5-2B142FC0E3B0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542553B0-7DAB-4BF7-A1B1-BE4DD1BDCB1B}" type="pres">
      <dgm:prSet presAssocID="{E7FE1D35-9AEF-4FBA-B6D5-2B142FC0E3B0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81E898D-6585-4938-909C-D0D6B30AAAC9}" type="pres">
      <dgm:prSet presAssocID="{528B9D68-496A-4EB4-882A-4B772318FF5E}" presName="sibTrans" presStyleCnt="0"/>
      <dgm:spPr/>
    </dgm:pt>
    <dgm:pt modelId="{9E8C918B-D433-42A6-93B9-12F123AA52BF}" type="pres">
      <dgm:prSet presAssocID="{3014E893-061D-415C-B293-CF6BAA1F022C}" presName="composite" presStyleCnt="0"/>
      <dgm:spPr/>
    </dgm:pt>
    <dgm:pt modelId="{41C90A96-71C6-4377-8BCC-6FE4634B61B1}" type="pres">
      <dgm:prSet presAssocID="{3014E893-061D-415C-B293-CF6BAA1F022C}" presName="bentUpArrow1" presStyleLbl="alignImgPlace1" presStyleIdx="1" presStyleCnt="2"/>
      <dgm:spPr/>
    </dgm:pt>
    <dgm:pt modelId="{7C0DCAD9-2BCA-47D5-B382-1ED4FED2711A}" type="pres">
      <dgm:prSet presAssocID="{3014E893-061D-415C-B293-CF6BAA1F022C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84D4257B-4B2B-4D92-8324-10E53ECE5EF7}" type="pres">
      <dgm:prSet presAssocID="{3014E893-061D-415C-B293-CF6BAA1F022C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33A083B-CADE-4412-BE53-2CA73B756A1A}" type="pres">
      <dgm:prSet presAssocID="{974C1CBE-55A0-472F-BF2D-F502A3E1E4D2}" presName="sibTrans" presStyleCnt="0"/>
      <dgm:spPr/>
    </dgm:pt>
    <dgm:pt modelId="{A9D1463D-242D-4B62-8F49-97CB330BCE97}" type="pres">
      <dgm:prSet presAssocID="{F020A229-ADAA-4255-99AB-B8DD48B07189}" presName="composite" presStyleCnt="0"/>
      <dgm:spPr/>
    </dgm:pt>
    <dgm:pt modelId="{8029B9F6-CBF9-48E4-A547-2C82FA7B262D}" type="pres">
      <dgm:prSet presAssocID="{F020A229-ADAA-4255-99AB-B8DD48B0718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B3CB30B8-695D-4C07-900A-C335EBBAF1A1}" type="pres">
      <dgm:prSet presAssocID="{F020A229-ADAA-4255-99AB-B8DD48B07189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2A04301-DE59-4874-A105-0A755B7F7B6D}" srcId="{F020A229-ADAA-4255-99AB-B8DD48B07189}" destId="{5C377ED1-9700-4EF0-BC25-2177278583F2}" srcOrd="0" destOrd="0" parTransId="{CD0EFC7B-E25A-45D7-AF60-BF02850ABAD8}" sibTransId="{461590CD-E9FA-40D0-AE90-93577C3E1140}"/>
    <dgm:cxn modelId="{C3DF7F09-EFA6-494C-A483-1409EC34C12F}" srcId="{E7FE1D35-9AEF-4FBA-B6D5-2B142FC0E3B0}" destId="{5E46A79E-CE80-418B-9A28-9097CEB5F55E}" srcOrd="0" destOrd="0" parTransId="{ABAE5A92-8378-4AC3-8F5A-64A7C7BF0E2C}" sibTransId="{2220B979-6078-40E1-9009-A288024EF269}"/>
    <dgm:cxn modelId="{D6B53724-467D-4140-AF3D-CDFC8714EC3A}" srcId="{3014E893-061D-415C-B293-CF6BAA1F022C}" destId="{5997AAB1-1480-4A53-87E5-EC6A5C631F47}" srcOrd="0" destOrd="0" parTransId="{B1B42218-5B53-494A-82FA-F529CBB76FB3}" sibTransId="{3A0F561D-F0C5-4C22-A60C-9B38EBE7C2C0}"/>
    <dgm:cxn modelId="{BDC7552E-956B-4AB0-8D5D-5E6A0DBE3B0D}" type="presOf" srcId="{F020A229-ADAA-4255-99AB-B8DD48B07189}" destId="{8029B9F6-CBF9-48E4-A547-2C82FA7B262D}" srcOrd="0" destOrd="0" presId="urn:microsoft.com/office/officeart/2005/8/layout/StepDownProcess"/>
    <dgm:cxn modelId="{AEC2A151-C7F4-46EF-835A-A6FA3E7F4A78}" type="presOf" srcId="{3014E893-061D-415C-B293-CF6BAA1F022C}" destId="{7C0DCAD9-2BCA-47D5-B382-1ED4FED2711A}" srcOrd="0" destOrd="0" presId="urn:microsoft.com/office/officeart/2005/8/layout/StepDownProcess"/>
    <dgm:cxn modelId="{CCAFDC98-D7D6-4AAB-83C7-2F06D7444028}" type="presOf" srcId="{26F1F288-75B2-4174-BCE4-2753F7BC6849}" destId="{E245C273-2FAB-47FA-9718-D5814EB2FA6A}" srcOrd="0" destOrd="0" presId="urn:microsoft.com/office/officeart/2005/8/layout/StepDownProcess"/>
    <dgm:cxn modelId="{776DF29B-88DB-41A1-8184-BF0546B50583}" srcId="{26F1F288-75B2-4174-BCE4-2753F7BC6849}" destId="{E7FE1D35-9AEF-4FBA-B6D5-2B142FC0E3B0}" srcOrd="0" destOrd="0" parTransId="{A5ED9BBB-3685-4FD8-A637-85AD67084299}" sibTransId="{528B9D68-496A-4EB4-882A-4B772318FF5E}"/>
    <dgm:cxn modelId="{20D315AF-E6B5-4CCD-A76E-FD8CC1E08ABA}" type="presOf" srcId="{5C377ED1-9700-4EF0-BC25-2177278583F2}" destId="{B3CB30B8-695D-4C07-900A-C335EBBAF1A1}" srcOrd="0" destOrd="0" presId="urn:microsoft.com/office/officeart/2005/8/layout/StepDownProcess"/>
    <dgm:cxn modelId="{417E9FBC-DA0D-4BA6-B131-F13395A875EA}" srcId="{26F1F288-75B2-4174-BCE4-2753F7BC6849}" destId="{F020A229-ADAA-4255-99AB-B8DD48B07189}" srcOrd="2" destOrd="0" parTransId="{65BACC6D-6D1E-4936-AB56-EC45E7C92841}" sibTransId="{A0238DBE-6332-4B96-A04D-4A1E99128A1B}"/>
    <dgm:cxn modelId="{BC88E9BC-2487-41BA-9E5C-BFF12CAD49E4}" type="presOf" srcId="{5997AAB1-1480-4A53-87E5-EC6A5C631F47}" destId="{84D4257B-4B2B-4D92-8324-10E53ECE5EF7}" srcOrd="0" destOrd="0" presId="urn:microsoft.com/office/officeart/2005/8/layout/StepDownProcess"/>
    <dgm:cxn modelId="{D62FE6BE-C64B-4523-8547-8BB73F7E2740}" type="presOf" srcId="{5E46A79E-CE80-418B-9A28-9097CEB5F55E}" destId="{542553B0-7DAB-4BF7-A1B1-BE4DD1BDCB1B}" srcOrd="0" destOrd="0" presId="urn:microsoft.com/office/officeart/2005/8/layout/StepDownProcess"/>
    <dgm:cxn modelId="{F516CED9-C9C1-481E-951F-C09379912812}" srcId="{26F1F288-75B2-4174-BCE4-2753F7BC6849}" destId="{3014E893-061D-415C-B293-CF6BAA1F022C}" srcOrd="1" destOrd="0" parTransId="{2CD00E3B-79C7-42EB-B351-93B275F64E6F}" sibTransId="{974C1CBE-55A0-472F-BF2D-F502A3E1E4D2}"/>
    <dgm:cxn modelId="{E10409DA-C045-42A2-AA04-AA8DB711285A}" type="presOf" srcId="{E7FE1D35-9AEF-4FBA-B6D5-2B142FC0E3B0}" destId="{26006FF1-724F-4554-B4A5-9EC51CE04D42}" srcOrd="0" destOrd="0" presId="urn:microsoft.com/office/officeart/2005/8/layout/StepDownProcess"/>
    <dgm:cxn modelId="{AD207A18-A6FF-4026-A330-A8FA329BD632}" type="presParOf" srcId="{E245C273-2FAB-47FA-9718-D5814EB2FA6A}" destId="{0A5B8681-BFC7-4DB1-814B-9AB2E849B370}" srcOrd="0" destOrd="0" presId="urn:microsoft.com/office/officeart/2005/8/layout/StepDownProcess"/>
    <dgm:cxn modelId="{B9CB04FF-046C-4024-90C6-BC70FE6C44E7}" type="presParOf" srcId="{0A5B8681-BFC7-4DB1-814B-9AB2E849B370}" destId="{D3184669-B591-433D-851E-3410E10C1BB8}" srcOrd="0" destOrd="0" presId="urn:microsoft.com/office/officeart/2005/8/layout/StepDownProcess"/>
    <dgm:cxn modelId="{5D99C20E-AA31-46ED-B96A-3CE8D693E101}" type="presParOf" srcId="{0A5B8681-BFC7-4DB1-814B-9AB2E849B370}" destId="{26006FF1-724F-4554-B4A5-9EC51CE04D42}" srcOrd="1" destOrd="0" presId="urn:microsoft.com/office/officeart/2005/8/layout/StepDownProcess"/>
    <dgm:cxn modelId="{2F13A95B-22D8-425A-BAC1-84E688A27F4C}" type="presParOf" srcId="{0A5B8681-BFC7-4DB1-814B-9AB2E849B370}" destId="{542553B0-7DAB-4BF7-A1B1-BE4DD1BDCB1B}" srcOrd="2" destOrd="0" presId="urn:microsoft.com/office/officeart/2005/8/layout/StepDownProcess"/>
    <dgm:cxn modelId="{8B071B04-6BA5-4CCD-B741-A1D190DE6E75}" type="presParOf" srcId="{E245C273-2FAB-47FA-9718-D5814EB2FA6A}" destId="{181E898D-6585-4938-909C-D0D6B30AAAC9}" srcOrd="1" destOrd="0" presId="urn:microsoft.com/office/officeart/2005/8/layout/StepDownProcess"/>
    <dgm:cxn modelId="{9F334087-D06A-4C33-A4BB-16D35444FB50}" type="presParOf" srcId="{E245C273-2FAB-47FA-9718-D5814EB2FA6A}" destId="{9E8C918B-D433-42A6-93B9-12F123AA52BF}" srcOrd="2" destOrd="0" presId="urn:microsoft.com/office/officeart/2005/8/layout/StepDownProcess"/>
    <dgm:cxn modelId="{2E0F179C-0292-4A1A-BFC1-C2FBADB7B456}" type="presParOf" srcId="{9E8C918B-D433-42A6-93B9-12F123AA52BF}" destId="{41C90A96-71C6-4377-8BCC-6FE4634B61B1}" srcOrd="0" destOrd="0" presId="urn:microsoft.com/office/officeart/2005/8/layout/StepDownProcess"/>
    <dgm:cxn modelId="{242D9F97-24C2-4889-AB63-D974D5B0ACCE}" type="presParOf" srcId="{9E8C918B-D433-42A6-93B9-12F123AA52BF}" destId="{7C0DCAD9-2BCA-47D5-B382-1ED4FED2711A}" srcOrd="1" destOrd="0" presId="urn:microsoft.com/office/officeart/2005/8/layout/StepDownProcess"/>
    <dgm:cxn modelId="{18ACBCD1-E226-480A-80EF-B1F9A6966198}" type="presParOf" srcId="{9E8C918B-D433-42A6-93B9-12F123AA52BF}" destId="{84D4257B-4B2B-4D92-8324-10E53ECE5EF7}" srcOrd="2" destOrd="0" presId="urn:microsoft.com/office/officeart/2005/8/layout/StepDownProcess"/>
    <dgm:cxn modelId="{F28DECDD-F967-4469-B5BA-7B95E4B252F7}" type="presParOf" srcId="{E245C273-2FAB-47FA-9718-D5814EB2FA6A}" destId="{033A083B-CADE-4412-BE53-2CA73B756A1A}" srcOrd="3" destOrd="0" presId="urn:microsoft.com/office/officeart/2005/8/layout/StepDownProcess"/>
    <dgm:cxn modelId="{128ACD2D-79AA-4A84-9D3D-21B6AA281804}" type="presParOf" srcId="{E245C273-2FAB-47FA-9718-D5814EB2FA6A}" destId="{A9D1463D-242D-4B62-8F49-97CB330BCE97}" srcOrd="4" destOrd="0" presId="urn:microsoft.com/office/officeart/2005/8/layout/StepDownProcess"/>
    <dgm:cxn modelId="{76DFD340-C208-49D6-BEA0-9FA1064DAD58}" type="presParOf" srcId="{A9D1463D-242D-4B62-8F49-97CB330BCE97}" destId="{8029B9F6-CBF9-48E4-A547-2C82FA7B262D}" srcOrd="0" destOrd="0" presId="urn:microsoft.com/office/officeart/2005/8/layout/StepDownProcess"/>
    <dgm:cxn modelId="{BD2B5848-7080-4E4A-816D-2602A7FEDC22}" type="presParOf" srcId="{A9D1463D-242D-4B62-8F49-97CB330BCE97}" destId="{B3CB30B8-695D-4C07-900A-C335EBBAF1A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F1F288-75B2-4174-BCE4-2753F7BC684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7FE1D35-9AEF-4FBA-B6D5-2B142FC0E3B0}">
      <dgm:prSet phldrT="[文本]"/>
      <dgm:spPr/>
      <dgm:t>
        <a:bodyPr/>
        <a:lstStyle/>
        <a:p>
          <a:r>
            <a:rPr lang="en-US" altLang="zh-CN" dirty="0"/>
            <a:t>《</a:t>
          </a:r>
          <a:r>
            <a:rPr lang="zh-CN" altLang="en-US" dirty="0"/>
            <a:t>深入理解</a:t>
          </a:r>
          <a:r>
            <a:rPr lang="en-US" altLang="zh-CN" dirty="0"/>
            <a:t>Java</a:t>
          </a:r>
          <a:r>
            <a:rPr lang="zh-CN" altLang="en-US" dirty="0"/>
            <a:t>虚拟机</a:t>
          </a:r>
          <a:r>
            <a:rPr lang="en-US" altLang="zh-CN" dirty="0"/>
            <a:t>》	</a:t>
          </a:r>
          <a:endParaRPr lang="zh-CN" altLang="en-US" dirty="0"/>
        </a:p>
      </dgm:t>
    </dgm:pt>
    <dgm:pt modelId="{A5ED9BBB-3685-4FD8-A637-85AD67084299}" type="parTrans" cxnId="{776DF29B-88DB-41A1-8184-BF0546B50583}">
      <dgm:prSet/>
      <dgm:spPr/>
      <dgm:t>
        <a:bodyPr/>
        <a:lstStyle/>
        <a:p>
          <a:endParaRPr lang="zh-CN" altLang="en-US"/>
        </a:p>
      </dgm:t>
    </dgm:pt>
    <dgm:pt modelId="{528B9D68-496A-4EB4-882A-4B772318FF5E}" type="sibTrans" cxnId="{776DF29B-88DB-41A1-8184-BF0546B50583}">
      <dgm:prSet/>
      <dgm:spPr/>
      <dgm:t>
        <a:bodyPr/>
        <a:lstStyle/>
        <a:p>
          <a:endParaRPr lang="zh-CN" altLang="en-US"/>
        </a:p>
      </dgm:t>
    </dgm:pt>
    <dgm:pt modelId="{5E46A79E-CE80-418B-9A28-9097CEB5F55E}">
      <dgm:prSet phldrT="[文本]"/>
      <dgm:spPr/>
      <dgm:t>
        <a:bodyPr/>
        <a:lstStyle/>
        <a:p>
          <a:r>
            <a:rPr lang="en-US" altLang="zh-CN" dirty="0"/>
            <a:t>7</a:t>
          </a:r>
          <a:r>
            <a:rPr lang="zh-CN" altLang="en-US" dirty="0"/>
            <a:t>月到</a:t>
          </a:r>
          <a:r>
            <a:rPr lang="en-US" altLang="zh-CN" dirty="0"/>
            <a:t>8</a:t>
          </a:r>
          <a:r>
            <a:rPr lang="zh-CN" altLang="en-US" dirty="0"/>
            <a:t>月</a:t>
          </a:r>
        </a:p>
      </dgm:t>
    </dgm:pt>
    <dgm:pt modelId="{ABAE5A92-8378-4AC3-8F5A-64A7C7BF0E2C}" type="parTrans" cxnId="{C3DF7F09-EFA6-494C-A483-1409EC34C12F}">
      <dgm:prSet/>
      <dgm:spPr/>
      <dgm:t>
        <a:bodyPr/>
        <a:lstStyle/>
        <a:p>
          <a:endParaRPr lang="zh-CN" altLang="en-US"/>
        </a:p>
      </dgm:t>
    </dgm:pt>
    <dgm:pt modelId="{2220B979-6078-40E1-9009-A288024EF269}" type="sibTrans" cxnId="{C3DF7F09-EFA6-494C-A483-1409EC34C12F}">
      <dgm:prSet/>
      <dgm:spPr/>
      <dgm:t>
        <a:bodyPr/>
        <a:lstStyle/>
        <a:p>
          <a:endParaRPr lang="zh-CN" altLang="en-US"/>
        </a:p>
      </dgm:t>
    </dgm:pt>
    <dgm:pt modelId="{3014E893-061D-415C-B293-CF6BAA1F022C}">
      <dgm:prSet phldrT="[文本]"/>
      <dgm:spPr/>
      <dgm:t>
        <a:bodyPr/>
        <a:lstStyle/>
        <a:p>
          <a:r>
            <a:rPr lang="en-US" altLang="zh-CN" dirty="0"/>
            <a:t>《</a:t>
          </a:r>
          <a:r>
            <a:rPr lang="zh-CN" altLang="en-US" dirty="0"/>
            <a:t>代码整洁之道</a:t>
          </a:r>
          <a:r>
            <a:rPr lang="en-US" altLang="zh-CN" dirty="0"/>
            <a:t>》</a:t>
          </a:r>
          <a:endParaRPr lang="zh-CN" altLang="en-US" dirty="0"/>
        </a:p>
      </dgm:t>
    </dgm:pt>
    <dgm:pt modelId="{2CD00E3B-79C7-42EB-B351-93B275F64E6F}" type="parTrans" cxnId="{F516CED9-C9C1-481E-951F-C09379912812}">
      <dgm:prSet/>
      <dgm:spPr/>
      <dgm:t>
        <a:bodyPr/>
        <a:lstStyle/>
        <a:p>
          <a:endParaRPr lang="zh-CN" altLang="en-US"/>
        </a:p>
      </dgm:t>
    </dgm:pt>
    <dgm:pt modelId="{974C1CBE-55A0-472F-BF2D-F502A3E1E4D2}" type="sibTrans" cxnId="{F516CED9-C9C1-481E-951F-C09379912812}">
      <dgm:prSet/>
      <dgm:spPr/>
      <dgm:t>
        <a:bodyPr/>
        <a:lstStyle/>
        <a:p>
          <a:endParaRPr lang="zh-CN" altLang="en-US"/>
        </a:p>
      </dgm:t>
    </dgm:pt>
    <dgm:pt modelId="{5997AAB1-1480-4A53-87E5-EC6A5C631F47}">
      <dgm:prSet phldrT="[文本]"/>
      <dgm:spPr/>
      <dgm:t>
        <a:bodyPr/>
        <a:lstStyle/>
        <a:p>
          <a:r>
            <a:rPr lang="en-US" altLang="zh-CN" dirty="0"/>
            <a:t>9</a:t>
          </a:r>
          <a:r>
            <a:rPr lang="zh-CN" altLang="en-US" dirty="0"/>
            <a:t>月</a:t>
          </a:r>
        </a:p>
      </dgm:t>
    </dgm:pt>
    <dgm:pt modelId="{B1B42218-5B53-494A-82FA-F529CBB76FB3}" type="parTrans" cxnId="{D6B53724-467D-4140-AF3D-CDFC8714EC3A}">
      <dgm:prSet/>
      <dgm:spPr/>
      <dgm:t>
        <a:bodyPr/>
        <a:lstStyle/>
        <a:p>
          <a:endParaRPr lang="zh-CN" altLang="en-US"/>
        </a:p>
      </dgm:t>
    </dgm:pt>
    <dgm:pt modelId="{3A0F561D-F0C5-4C22-A60C-9B38EBE7C2C0}" type="sibTrans" cxnId="{D6B53724-467D-4140-AF3D-CDFC8714EC3A}">
      <dgm:prSet/>
      <dgm:spPr/>
      <dgm:t>
        <a:bodyPr/>
        <a:lstStyle/>
        <a:p>
          <a:endParaRPr lang="zh-CN" altLang="en-US"/>
        </a:p>
      </dgm:t>
    </dgm:pt>
    <dgm:pt modelId="{F020A229-ADAA-4255-99AB-B8DD48B07189}">
      <dgm:prSet phldrT="[文本]"/>
      <dgm:spPr/>
      <dgm:t>
        <a:bodyPr/>
        <a:lstStyle/>
        <a:p>
          <a:r>
            <a:rPr lang="zh-CN" altLang="en-US" dirty="0"/>
            <a:t>学习高并发编程</a:t>
          </a:r>
        </a:p>
      </dgm:t>
    </dgm:pt>
    <dgm:pt modelId="{65BACC6D-6D1E-4936-AB56-EC45E7C92841}" type="parTrans" cxnId="{417E9FBC-DA0D-4BA6-B131-F13395A875EA}">
      <dgm:prSet/>
      <dgm:spPr/>
      <dgm:t>
        <a:bodyPr/>
        <a:lstStyle/>
        <a:p>
          <a:endParaRPr lang="zh-CN" altLang="en-US"/>
        </a:p>
      </dgm:t>
    </dgm:pt>
    <dgm:pt modelId="{A0238DBE-6332-4B96-A04D-4A1E99128A1B}" type="sibTrans" cxnId="{417E9FBC-DA0D-4BA6-B131-F13395A875EA}">
      <dgm:prSet/>
      <dgm:spPr/>
      <dgm:t>
        <a:bodyPr/>
        <a:lstStyle/>
        <a:p>
          <a:endParaRPr lang="zh-CN" altLang="en-US"/>
        </a:p>
      </dgm:t>
    </dgm:pt>
    <dgm:pt modelId="{5C377ED1-9700-4EF0-BC25-2177278583F2}">
      <dgm:prSet phldrT="[文本]" custT="1"/>
      <dgm:spPr/>
      <dgm:t>
        <a:bodyPr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/>
            <a:t>10</a:t>
          </a:r>
          <a:r>
            <a:rPr lang="zh-CN" altLang="en-US" sz="1300" kern="1200" dirty="0"/>
            <a:t>月到</a:t>
          </a:r>
          <a:r>
            <a:rPr lang="en-US" altLang="zh-CN" sz="1300" kern="1200" dirty="0"/>
            <a:t>12</a:t>
          </a:r>
          <a:r>
            <a:rPr lang="zh-CN" altLang="en-US" sz="1300" kern="1200" dirty="0"/>
            <a:t>月</a:t>
          </a:r>
          <a:endParaRPr lang="zh-CN" altLang="en-US" sz="1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CD0EFC7B-E25A-45D7-AF60-BF02850ABAD8}" type="parTrans" cxnId="{72A04301-DE59-4874-A105-0A755B7F7B6D}">
      <dgm:prSet/>
      <dgm:spPr/>
      <dgm:t>
        <a:bodyPr/>
        <a:lstStyle/>
        <a:p>
          <a:endParaRPr lang="zh-CN" altLang="en-US"/>
        </a:p>
      </dgm:t>
    </dgm:pt>
    <dgm:pt modelId="{461590CD-E9FA-40D0-AE90-93577C3E1140}" type="sibTrans" cxnId="{72A04301-DE59-4874-A105-0A755B7F7B6D}">
      <dgm:prSet/>
      <dgm:spPr/>
      <dgm:t>
        <a:bodyPr/>
        <a:lstStyle/>
        <a:p>
          <a:endParaRPr lang="zh-CN" altLang="en-US"/>
        </a:p>
      </dgm:t>
    </dgm:pt>
    <dgm:pt modelId="{E245C273-2FAB-47FA-9718-D5814EB2FA6A}" type="pres">
      <dgm:prSet presAssocID="{26F1F288-75B2-4174-BCE4-2753F7BC6849}" presName="rootnode" presStyleCnt="0">
        <dgm:presLayoutVars>
          <dgm:chMax/>
          <dgm:chPref/>
          <dgm:dir/>
          <dgm:animLvl val="lvl"/>
        </dgm:presLayoutVars>
      </dgm:prSet>
      <dgm:spPr/>
    </dgm:pt>
    <dgm:pt modelId="{0A5B8681-BFC7-4DB1-814B-9AB2E849B370}" type="pres">
      <dgm:prSet presAssocID="{E7FE1D35-9AEF-4FBA-B6D5-2B142FC0E3B0}" presName="composite" presStyleCnt="0"/>
      <dgm:spPr/>
    </dgm:pt>
    <dgm:pt modelId="{D3184669-B591-433D-851E-3410E10C1BB8}" type="pres">
      <dgm:prSet presAssocID="{E7FE1D35-9AEF-4FBA-B6D5-2B142FC0E3B0}" presName="bentUpArrow1" presStyleLbl="alignImgPlace1" presStyleIdx="0" presStyleCnt="2"/>
      <dgm:spPr/>
    </dgm:pt>
    <dgm:pt modelId="{26006FF1-724F-4554-B4A5-9EC51CE04D42}" type="pres">
      <dgm:prSet presAssocID="{E7FE1D35-9AEF-4FBA-B6D5-2B142FC0E3B0}" presName="ParentText" presStyleLbl="node1" presStyleIdx="0" presStyleCnt="3" custScaleX="111878" custLinFactNeighborX="-4803" custLinFactNeighborY="-2037">
        <dgm:presLayoutVars>
          <dgm:chMax val="1"/>
          <dgm:chPref val="1"/>
          <dgm:bulletEnabled val="1"/>
        </dgm:presLayoutVars>
      </dgm:prSet>
      <dgm:spPr/>
    </dgm:pt>
    <dgm:pt modelId="{542553B0-7DAB-4BF7-A1B1-BE4DD1BDCB1B}" type="pres">
      <dgm:prSet presAssocID="{E7FE1D35-9AEF-4FBA-B6D5-2B142FC0E3B0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81E898D-6585-4938-909C-D0D6B30AAAC9}" type="pres">
      <dgm:prSet presAssocID="{528B9D68-496A-4EB4-882A-4B772318FF5E}" presName="sibTrans" presStyleCnt="0"/>
      <dgm:spPr/>
    </dgm:pt>
    <dgm:pt modelId="{9E8C918B-D433-42A6-93B9-12F123AA52BF}" type="pres">
      <dgm:prSet presAssocID="{3014E893-061D-415C-B293-CF6BAA1F022C}" presName="composite" presStyleCnt="0"/>
      <dgm:spPr/>
    </dgm:pt>
    <dgm:pt modelId="{41C90A96-71C6-4377-8BCC-6FE4634B61B1}" type="pres">
      <dgm:prSet presAssocID="{3014E893-061D-415C-B293-CF6BAA1F022C}" presName="bentUpArrow1" presStyleLbl="alignImgPlace1" presStyleIdx="1" presStyleCnt="2"/>
      <dgm:spPr/>
    </dgm:pt>
    <dgm:pt modelId="{7C0DCAD9-2BCA-47D5-B382-1ED4FED2711A}" type="pres">
      <dgm:prSet presAssocID="{3014E893-061D-415C-B293-CF6BAA1F022C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84D4257B-4B2B-4D92-8324-10E53ECE5EF7}" type="pres">
      <dgm:prSet presAssocID="{3014E893-061D-415C-B293-CF6BAA1F022C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33A083B-CADE-4412-BE53-2CA73B756A1A}" type="pres">
      <dgm:prSet presAssocID="{974C1CBE-55A0-472F-BF2D-F502A3E1E4D2}" presName="sibTrans" presStyleCnt="0"/>
      <dgm:spPr/>
    </dgm:pt>
    <dgm:pt modelId="{A9D1463D-242D-4B62-8F49-97CB330BCE97}" type="pres">
      <dgm:prSet presAssocID="{F020A229-ADAA-4255-99AB-B8DD48B07189}" presName="composite" presStyleCnt="0"/>
      <dgm:spPr/>
    </dgm:pt>
    <dgm:pt modelId="{8029B9F6-CBF9-48E4-A547-2C82FA7B262D}" type="pres">
      <dgm:prSet presAssocID="{F020A229-ADAA-4255-99AB-B8DD48B0718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B3CB30B8-695D-4C07-900A-C335EBBAF1A1}" type="pres">
      <dgm:prSet presAssocID="{F020A229-ADAA-4255-99AB-B8DD48B07189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2A04301-DE59-4874-A105-0A755B7F7B6D}" srcId="{F020A229-ADAA-4255-99AB-B8DD48B07189}" destId="{5C377ED1-9700-4EF0-BC25-2177278583F2}" srcOrd="0" destOrd="0" parTransId="{CD0EFC7B-E25A-45D7-AF60-BF02850ABAD8}" sibTransId="{461590CD-E9FA-40D0-AE90-93577C3E1140}"/>
    <dgm:cxn modelId="{C3DF7F09-EFA6-494C-A483-1409EC34C12F}" srcId="{E7FE1D35-9AEF-4FBA-B6D5-2B142FC0E3B0}" destId="{5E46A79E-CE80-418B-9A28-9097CEB5F55E}" srcOrd="0" destOrd="0" parTransId="{ABAE5A92-8378-4AC3-8F5A-64A7C7BF0E2C}" sibTransId="{2220B979-6078-40E1-9009-A288024EF269}"/>
    <dgm:cxn modelId="{D6B53724-467D-4140-AF3D-CDFC8714EC3A}" srcId="{3014E893-061D-415C-B293-CF6BAA1F022C}" destId="{5997AAB1-1480-4A53-87E5-EC6A5C631F47}" srcOrd="0" destOrd="0" parTransId="{B1B42218-5B53-494A-82FA-F529CBB76FB3}" sibTransId="{3A0F561D-F0C5-4C22-A60C-9B38EBE7C2C0}"/>
    <dgm:cxn modelId="{BDC7552E-956B-4AB0-8D5D-5E6A0DBE3B0D}" type="presOf" srcId="{F020A229-ADAA-4255-99AB-B8DD48B07189}" destId="{8029B9F6-CBF9-48E4-A547-2C82FA7B262D}" srcOrd="0" destOrd="0" presId="urn:microsoft.com/office/officeart/2005/8/layout/StepDownProcess"/>
    <dgm:cxn modelId="{AEC2A151-C7F4-46EF-835A-A6FA3E7F4A78}" type="presOf" srcId="{3014E893-061D-415C-B293-CF6BAA1F022C}" destId="{7C0DCAD9-2BCA-47D5-B382-1ED4FED2711A}" srcOrd="0" destOrd="0" presId="urn:microsoft.com/office/officeart/2005/8/layout/StepDownProcess"/>
    <dgm:cxn modelId="{CCAFDC98-D7D6-4AAB-83C7-2F06D7444028}" type="presOf" srcId="{26F1F288-75B2-4174-BCE4-2753F7BC6849}" destId="{E245C273-2FAB-47FA-9718-D5814EB2FA6A}" srcOrd="0" destOrd="0" presId="urn:microsoft.com/office/officeart/2005/8/layout/StepDownProcess"/>
    <dgm:cxn modelId="{776DF29B-88DB-41A1-8184-BF0546B50583}" srcId="{26F1F288-75B2-4174-BCE4-2753F7BC6849}" destId="{E7FE1D35-9AEF-4FBA-B6D5-2B142FC0E3B0}" srcOrd="0" destOrd="0" parTransId="{A5ED9BBB-3685-4FD8-A637-85AD67084299}" sibTransId="{528B9D68-496A-4EB4-882A-4B772318FF5E}"/>
    <dgm:cxn modelId="{20D315AF-E6B5-4CCD-A76E-FD8CC1E08ABA}" type="presOf" srcId="{5C377ED1-9700-4EF0-BC25-2177278583F2}" destId="{B3CB30B8-695D-4C07-900A-C335EBBAF1A1}" srcOrd="0" destOrd="0" presId="urn:microsoft.com/office/officeart/2005/8/layout/StepDownProcess"/>
    <dgm:cxn modelId="{417E9FBC-DA0D-4BA6-B131-F13395A875EA}" srcId="{26F1F288-75B2-4174-BCE4-2753F7BC6849}" destId="{F020A229-ADAA-4255-99AB-B8DD48B07189}" srcOrd="2" destOrd="0" parTransId="{65BACC6D-6D1E-4936-AB56-EC45E7C92841}" sibTransId="{A0238DBE-6332-4B96-A04D-4A1E99128A1B}"/>
    <dgm:cxn modelId="{BC88E9BC-2487-41BA-9E5C-BFF12CAD49E4}" type="presOf" srcId="{5997AAB1-1480-4A53-87E5-EC6A5C631F47}" destId="{84D4257B-4B2B-4D92-8324-10E53ECE5EF7}" srcOrd="0" destOrd="0" presId="urn:microsoft.com/office/officeart/2005/8/layout/StepDownProcess"/>
    <dgm:cxn modelId="{D62FE6BE-C64B-4523-8547-8BB73F7E2740}" type="presOf" srcId="{5E46A79E-CE80-418B-9A28-9097CEB5F55E}" destId="{542553B0-7DAB-4BF7-A1B1-BE4DD1BDCB1B}" srcOrd="0" destOrd="0" presId="urn:microsoft.com/office/officeart/2005/8/layout/StepDownProcess"/>
    <dgm:cxn modelId="{F516CED9-C9C1-481E-951F-C09379912812}" srcId="{26F1F288-75B2-4174-BCE4-2753F7BC6849}" destId="{3014E893-061D-415C-B293-CF6BAA1F022C}" srcOrd="1" destOrd="0" parTransId="{2CD00E3B-79C7-42EB-B351-93B275F64E6F}" sibTransId="{974C1CBE-55A0-472F-BF2D-F502A3E1E4D2}"/>
    <dgm:cxn modelId="{E10409DA-C045-42A2-AA04-AA8DB711285A}" type="presOf" srcId="{E7FE1D35-9AEF-4FBA-B6D5-2B142FC0E3B0}" destId="{26006FF1-724F-4554-B4A5-9EC51CE04D42}" srcOrd="0" destOrd="0" presId="urn:microsoft.com/office/officeart/2005/8/layout/StepDownProcess"/>
    <dgm:cxn modelId="{AD207A18-A6FF-4026-A330-A8FA329BD632}" type="presParOf" srcId="{E245C273-2FAB-47FA-9718-D5814EB2FA6A}" destId="{0A5B8681-BFC7-4DB1-814B-9AB2E849B370}" srcOrd="0" destOrd="0" presId="urn:microsoft.com/office/officeart/2005/8/layout/StepDownProcess"/>
    <dgm:cxn modelId="{B9CB04FF-046C-4024-90C6-BC70FE6C44E7}" type="presParOf" srcId="{0A5B8681-BFC7-4DB1-814B-9AB2E849B370}" destId="{D3184669-B591-433D-851E-3410E10C1BB8}" srcOrd="0" destOrd="0" presId="urn:microsoft.com/office/officeart/2005/8/layout/StepDownProcess"/>
    <dgm:cxn modelId="{5D99C20E-AA31-46ED-B96A-3CE8D693E101}" type="presParOf" srcId="{0A5B8681-BFC7-4DB1-814B-9AB2E849B370}" destId="{26006FF1-724F-4554-B4A5-9EC51CE04D42}" srcOrd="1" destOrd="0" presId="urn:microsoft.com/office/officeart/2005/8/layout/StepDownProcess"/>
    <dgm:cxn modelId="{2F13A95B-22D8-425A-BAC1-84E688A27F4C}" type="presParOf" srcId="{0A5B8681-BFC7-4DB1-814B-9AB2E849B370}" destId="{542553B0-7DAB-4BF7-A1B1-BE4DD1BDCB1B}" srcOrd="2" destOrd="0" presId="urn:microsoft.com/office/officeart/2005/8/layout/StepDownProcess"/>
    <dgm:cxn modelId="{8B071B04-6BA5-4CCD-B741-A1D190DE6E75}" type="presParOf" srcId="{E245C273-2FAB-47FA-9718-D5814EB2FA6A}" destId="{181E898D-6585-4938-909C-D0D6B30AAAC9}" srcOrd="1" destOrd="0" presId="urn:microsoft.com/office/officeart/2005/8/layout/StepDownProcess"/>
    <dgm:cxn modelId="{9F334087-D06A-4C33-A4BB-16D35444FB50}" type="presParOf" srcId="{E245C273-2FAB-47FA-9718-D5814EB2FA6A}" destId="{9E8C918B-D433-42A6-93B9-12F123AA52BF}" srcOrd="2" destOrd="0" presId="urn:microsoft.com/office/officeart/2005/8/layout/StepDownProcess"/>
    <dgm:cxn modelId="{2E0F179C-0292-4A1A-BFC1-C2FBADB7B456}" type="presParOf" srcId="{9E8C918B-D433-42A6-93B9-12F123AA52BF}" destId="{41C90A96-71C6-4377-8BCC-6FE4634B61B1}" srcOrd="0" destOrd="0" presId="urn:microsoft.com/office/officeart/2005/8/layout/StepDownProcess"/>
    <dgm:cxn modelId="{242D9F97-24C2-4889-AB63-D974D5B0ACCE}" type="presParOf" srcId="{9E8C918B-D433-42A6-93B9-12F123AA52BF}" destId="{7C0DCAD9-2BCA-47D5-B382-1ED4FED2711A}" srcOrd="1" destOrd="0" presId="urn:microsoft.com/office/officeart/2005/8/layout/StepDownProcess"/>
    <dgm:cxn modelId="{18ACBCD1-E226-480A-80EF-B1F9A6966198}" type="presParOf" srcId="{9E8C918B-D433-42A6-93B9-12F123AA52BF}" destId="{84D4257B-4B2B-4D92-8324-10E53ECE5EF7}" srcOrd="2" destOrd="0" presId="urn:microsoft.com/office/officeart/2005/8/layout/StepDownProcess"/>
    <dgm:cxn modelId="{F28DECDD-F967-4469-B5BA-7B95E4B252F7}" type="presParOf" srcId="{E245C273-2FAB-47FA-9718-D5814EB2FA6A}" destId="{033A083B-CADE-4412-BE53-2CA73B756A1A}" srcOrd="3" destOrd="0" presId="urn:microsoft.com/office/officeart/2005/8/layout/StepDownProcess"/>
    <dgm:cxn modelId="{128ACD2D-79AA-4A84-9D3D-21B6AA281804}" type="presParOf" srcId="{E245C273-2FAB-47FA-9718-D5814EB2FA6A}" destId="{A9D1463D-242D-4B62-8F49-97CB330BCE97}" srcOrd="4" destOrd="0" presId="urn:microsoft.com/office/officeart/2005/8/layout/StepDownProcess"/>
    <dgm:cxn modelId="{76DFD340-C208-49D6-BEA0-9FA1064DAD58}" type="presParOf" srcId="{A9D1463D-242D-4B62-8F49-97CB330BCE97}" destId="{8029B9F6-CBF9-48E4-A547-2C82FA7B262D}" srcOrd="0" destOrd="0" presId="urn:microsoft.com/office/officeart/2005/8/layout/StepDownProcess"/>
    <dgm:cxn modelId="{BD2B5848-7080-4E4A-816D-2602A7FEDC22}" type="presParOf" srcId="{A9D1463D-242D-4B62-8F49-97CB330BCE97}" destId="{B3CB30B8-695D-4C07-900A-C335EBBAF1A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F1F288-75B2-4174-BCE4-2753F7BC684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7FE1D35-9AEF-4FBA-B6D5-2B142FC0E3B0}">
      <dgm:prSet phldrT="[文本]"/>
      <dgm:spPr/>
      <dgm:t>
        <a:bodyPr/>
        <a:lstStyle/>
        <a:p>
          <a:r>
            <a:rPr lang="en-US" altLang="zh-CN" dirty="0" err="1"/>
            <a:t>SpringCloud</a:t>
          </a:r>
          <a:endParaRPr lang="zh-CN" altLang="en-US" dirty="0"/>
        </a:p>
      </dgm:t>
    </dgm:pt>
    <dgm:pt modelId="{A5ED9BBB-3685-4FD8-A637-85AD67084299}" type="parTrans" cxnId="{776DF29B-88DB-41A1-8184-BF0546B50583}">
      <dgm:prSet/>
      <dgm:spPr/>
      <dgm:t>
        <a:bodyPr/>
        <a:lstStyle/>
        <a:p>
          <a:endParaRPr lang="zh-CN" altLang="en-US"/>
        </a:p>
      </dgm:t>
    </dgm:pt>
    <dgm:pt modelId="{528B9D68-496A-4EB4-882A-4B772318FF5E}" type="sibTrans" cxnId="{776DF29B-88DB-41A1-8184-BF0546B50583}">
      <dgm:prSet/>
      <dgm:spPr/>
      <dgm:t>
        <a:bodyPr/>
        <a:lstStyle/>
        <a:p>
          <a:endParaRPr lang="zh-CN" altLang="en-US"/>
        </a:p>
      </dgm:t>
    </dgm:pt>
    <dgm:pt modelId="{5E46A79E-CE80-418B-9A28-9097CEB5F55E}">
      <dgm:prSet phldrT="[文本]"/>
      <dgm:spPr/>
      <dgm:t>
        <a:bodyPr/>
        <a:lstStyle/>
        <a:p>
          <a:r>
            <a:rPr lang="zh-CN" altLang="en-US" dirty="0"/>
            <a:t>至</a:t>
          </a:r>
          <a:r>
            <a:rPr lang="en-US" altLang="zh-CN" dirty="0"/>
            <a:t>1</a:t>
          </a:r>
          <a:r>
            <a:rPr lang="zh-CN" altLang="en-US" dirty="0"/>
            <a:t>月底</a:t>
          </a:r>
        </a:p>
      </dgm:t>
    </dgm:pt>
    <dgm:pt modelId="{ABAE5A92-8378-4AC3-8F5A-64A7C7BF0E2C}" type="parTrans" cxnId="{C3DF7F09-EFA6-494C-A483-1409EC34C12F}">
      <dgm:prSet/>
      <dgm:spPr/>
      <dgm:t>
        <a:bodyPr/>
        <a:lstStyle/>
        <a:p>
          <a:endParaRPr lang="zh-CN" altLang="en-US"/>
        </a:p>
      </dgm:t>
    </dgm:pt>
    <dgm:pt modelId="{2220B979-6078-40E1-9009-A288024EF269}" type="sibTrans" cxnId="{C3DF7F09-EFA6-494C-A483-1409EC34C12F}">
      <dgm:prSet/>
      <dgm:spPr/>
      <dgm:t>
        <a:bodyPr/>
        <a:lstStyle/>
        <a:p>
          <a:endParaRPr lang="zh-CN" altLang="en-US"/>
        </a:p>
      </dgm:t>
    </dgm:pt>
    <dgm:pt modelId="{3014E893-061D-415C-B293-CF6BAA1F022C}">
      <dgm:prSet phldrT="[文本]"/>
      <dgm:spPr/>
      <dgm:t>
        <a:bodyPr/>
        <a:lstStyle/>
        <a:p>
          <a:r>
            <a:rPr lang="zh-CN" altLang="en-US" dirty="0"/>
            <a:t>毕业设计，完成学校要求的事情</a:t>
          </a:r>
        </a:p>
      </dgm:t>
    </dgm:pt>
    <dgm:pt modelId="{2CD00E3B-79C7-42EB-B351-93B275F64E6F}" type="parTrans" cxnId="{F516CED9-C9C1-481E-951F-C09379912812}">
      <dgm:prSet/>
      <dgm:spPr/>
      <dgm:t>
        <a:bodyPr/>
        <a:lstStyle/>
        <a:p>
          <a:endParaRPr lang="zh-CN" altLang="en-US"/>
        </a:p>
      </dgm:t>
    </dgm:pt>
    <dgm:pt modelId="{974C1CBE-55A0-472F-BF2D-F502A3E1E4D2}" type="sibTrans" cxnId="{F516CED9-C9C1-481E-951F-C09379912812}">
      <dgm:prSet/>
      <dgm:spPr/>
      <dgm:t>
        <a:bodyPr/>
        <a:lstStyle/>
        <a:p>
          <a:endParaRPr lang="zh-CN" altLang="en-US"/>
        </a:p>
      </dgm:t>
    </dgm:pt>
    <dgm:pt modelId="{5997AAB1-1480-4A53-87E5-EC6A5C631F47}">
      <dgm:prSet phldrT="[文本]"/>
      <dgm:spPr/>
      <dgm:t>
        <a:bodyPr/>
        <a:lstStyle/>
        <a:p>
          <a:r>
            <a:rPr lang="en-US" altLang="zh-CN" dirty="0"/>
            <a:t>3</a:t>
          </a:r>
          <a:r>
            <a:rPr lang="zh-CN" altLang="en-US" dirty="0"/>
            <a:t>月到</a:t>
          </a:r>
          <a:r>
            <a:rPr lang="en-US" altLang="zh-CN" dirty="0"/>
            <a:t>5</a:t>
          </a:r>
          <a:r>
            <a:rPr lang="zh-CN" altLang="en-US" dirty="0"/>
            <a:t>月</a:t>
          </a:r>
        </a:p>
      </dgm:t>
    </dgm:pt>
    <dgm:pt modelId="{B1B42218-5B53-494A-82FA-F529CBB76FB3}" type="parTrans" cxnId="{D6B53724-467D-4140-AF3D-CDFC8714EC3A}">
      <dgm:prSet/>
      <dgm:spPr/>
      <dgm:t>
        <a:bodyPr/>
        <a:lstStyle/>
        <a:p>
          <a:endParaRPr lang="zh-CN" altLang="en-US"/>
        </a:p>
      </dgm:t>
    </dgm:pt>
    <dgm:pt modelId="{3A0F561D-F0C5-4C22-A60C-9B38EBE7C2C0}" type="sibTrans" cxnId="{D6B53724-467D-4140-AF3D-CDFC8714EC3A}">
      <dgm:prSet/>
      <dgm:spPr/>
      <dgm:t>
        <a:bodyPr/>
        <a:lstStyle/>
        <a:p>
          <a:endParaRPr lang="zh-CN" altLang="en-US"/>
        </a:p>
      </dgm:t>
    </dgm:pt>
    <dgm:pt modelId="{F020A229-ADAA-4255-99AB-B8DD48B07189}">
      <dgm:prSet phldrT="[文本]"/>
      <dgm:spPr/>
      <dgm:t>
        <a:bodyPr/>
        <a:lstStyle/>
        <a:p>
          <a:r>
            <a:rPr lang="zh-CN" altLang="en-US" dirty="0"/>
            <a:t>返校答辩</a:t>
          </a:r>
        </a:p>
      </dgm:t>
    </dgm:pt>
    <dgm:pt modelId="{65BACC6D-6D1E-4936-AB56-EC45E7C92841}" type="parTrans" cxnId="{417E9FBC-DA0D-4BA6-B131-F13395A875EA}">
      <dgm:prSet/>
      <dgm:spPr/>
      <dgm:t>
        <a:bodyPr/>
        <a:lstStyle/>
        <a:p>
          <a:endParaRPr lang="zh-CN" altLang="en-US"/>
        </a:p>
      </dgm:t>
    </dgm:pt>
    <dgm:pt modelId="{A0238DBE-6332-4B96-A04D-4A1E99128A1B}" type="sibTrans" cxnId="{417E9FBC-DA0D-4BA6-B131-F13395A875EA}">
      <dgm:prSet/>
      <dgm:spPr/>
      <dgm:t>
        <a:bodyPr/>
        <a:lstStyle/>
        <a:p>
          <a:endParaRPr lang="zh-CN" altLang="en-US"/>
        </a:p>
      </dgm:t>
    </dgm:pt>
    <dgm:pt modelId="{5C377ED1-9700-4EF0-BC25-2177278583F2}">
      <dgm:prSet phldrT="[文本]" custT="1"/>
      <dgm:spPr/>
      <dgm:t>
        <a:bodyPr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6</a:t>
          </a:r>
          <a:r>
            <a:rPr lang="zh-CN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月</a:t>
          </a:r>
        </a:p>
      </dgm:t>
    </dgm:pt>
    <dgm:pt modelId="{CD0EFC7B-E25A-45D7-AF60-BF02850ABAD8}" type="parTrans" cxnId="{72A04301-DE59-4874-A105-0A755B7F7B6D}">
      <dgm:prSet/>
      <dgm:spPr/>
      <dgm:t>
        <a:bodyPr/>
        <a:lstStyle/>
        <a:p>
          <a:endParaRPr lang="zh-CN" altLang="en-US"/>
        </a:p>
      </dgm:t>
    </dgm:pt>
    <dgm:pt modelId="{461590CD-E9FA-40D0-AE90-93577C3E1140}" type="sibTrans" cxnId="{72A04301-DE59-4874-A105-0A755B7F7B6D}">
      <dgm:prSet/>
      <dgm:spPr/>
      <dgm:t>
        <a:bodyPr/>
        <a:lstStyle/>
        <a:p>
          <a:endParaRPr lang="zh-CN" altLang="en-US"/>
        </a:p>
      </dgm:t>
    </dgm:pt>
    <dgm:pt modelId="{E245C273-2FAB-47FA-9718-D5814EB2FA6A}" type="pres">
      <dgm:prSet presAssocID="{26F1F288-75B2-4174-BCE4-2753F7BC6849}" presName="rootnode" presStyleCnt="0">
        <dgm:presLayoutVars>
          <dgm:chMax/>
          <dgm:chPref/>
          <dgm:dir/>
          <dgm:animLvl val="lvl"/>
        </dgm:presLayoutVars>
      </dgm:prSet>
      <dgm:spPr/>
    </dgm:pt>
    <dgm:pt modelId="{0A5B8681-BFC7-4DB1-814B-9AB2E849B370}" type="pres">
      <dgm:prSet presAssocID="{E7FE1D35-9AEF-4FBA-B6D5-2B142FC0E3B0}" presName="composite" presStyleCnt="0"/>
      <dgm:spPr/>
    </dgm:pt>
    <dgm:pt modelId="{D3184669-B591-433D-851E-3410E10C1BB8}" type="pres">
      <dgm:prSet presAssocID="{E7FE1D35-9AEF-4FBA-B6D5-2B142FC0E3B0}" presName="bentUpArrow1" presStyleLbl="alignImgPlace1" presStyleIdx="0" presStyleCnt="2"/>
      <dgm:spPr/>
    </dgm:pt>
    <dgm:pt modelId="{26006FF1-724F-4554-B4A5-9EC51CE04D42}" type="pres">
      <dgm:prSet presAssocID="{E7FE1D35-9AEF-4FBA-B6D5-2B142FC0E3B0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542553B0-7DAB-4BF7-A1B1-BE4DD1BDCB1B}" type="pres">
      <dgm:prSet presAssocID="{E7FE1D35-9AEF-4FBA-B6D5-2B142FC0E3B0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81E898D-6585-4938-909C-D0D6B30AAAC9}" type="pres">
      <dgm:prSet presAssocID="{528B9D68-496A-4EB4-882A-4B772318FF5E}" presName="sibTrans" presStyleCnt="0"/>
      <dgm:spPr/>
    </dgm:pt>
    <dgm:pt modelId="{9E8C918B-D433-42A6-93B9-12F123AA52BF}" type="pres">
      <dgm:prSet presAssocID="{3014E893-061D-415C-B293-CF6BAA1F022C}" presName="composite" presStyleCnt="0"/>
      <dgm:spPr/>
    </dgm:pt>
    <dgm:pt modelId="{41C90A96-71C6-4377-8BCC-6FE4634B61B1}" type="pres">
      <dgm:prSet presAssocID="{3014E893-061D-415C-B293-CF6BAA1F022C}" presName="bentUpArrow1" presStyleLbl="alignImgPlace1" presStyleIdx="1" presStyleCnt="2"/>
      <dgm:spPr/>
    </dgm:pt>
    <dgm:pt modelId="{7C0DCAD9-2BCA-47D5-B382-1ED4FED2711A}" type="pres">
      <dgm:prSet presAssocID="{3014E893-061D-415C-B293-CF6BAA1F022C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84D4257B-4B2B-4D92-8324-10E53ECE5EF7}" type="pres">
      <dgm:prSet presAssocID="{3014E893-061D-415C-B293-CF6BAA1F022C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33A083B-CADE-4412-BE53-2CA73B756A1A}" type="pres">
      <dgm:prSet presAssocID="{974C1CBE-55A0-472F-BF2D-F502A3E1E4D2}" presName="sibTrans" presStyleCnt="0"/>
      <dgm:spPr/>
    </dgm:pt>
    <dgm:pt modelId="{A9D1463D-242D-4B62-8F49-97CB330BCE97}" type="pres">
      <dgm:prSet presAssocID="{F020A229-ADAA-4255-99AB-B8DD48B07189}" presName="composite" presStyleCnt="0"/>
      <dgm:spPr/>
    </dgm:pt>
    <dgm:pt modelId="{8029B9F6-CBF9-48E4-A547-2C82FA7B262D}" type="pres">
      <dgm:prSet presAssocID="{F020A229-ADAA-4255-99AB-B8DD48B0718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B3CB30B8-695D-4C07-900A-C335EBBAF1A1}" type="pres">
      <dgm:prSet presAssocID="{F020A229-ADAA-4255-99AB-B8DD48B07189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2A04301-DE59-4874-A105-0A755B7F7B6D}" srcId="{F020A229-ADAA-4255-99AB-B8DD48B07189}" destId="{5C377ED1-9700-4EF0-BC25-2177278583F2}" srcOrd="0" destOrd="0" parTransId="{CD0EFC7B-E25A-45D7-AF60-BF02850ABAD8}" sibTransId="{461590CD-E9FA-40D0-AE90-93577C3E1140}"/>
    <dgm:cxn modelId="{C3DF7F09-EFA6-494C-A483-1409EC34C12F}" srcId="{E7FE1D35-9AEF-4FBA-B6D5-2B142FC0E3B0}" destId="{5E46A79E-CE80-418B-9A28-9097CEB5F55E}" srcOrd="0" destOrd="0" parTransId="{ABAE5A92-8378-4AC3-8F5A-64A7C7BF0E2C}" sibTransId="{2220B979-6078-40E1-9009-A288024EF269}"/>
    <dgm:cxn modelId="{D6B53724-467D-4140-AF3D-CDFC8714EC3A}" srcId="{3014E893-061D-415C-B293-CF6BAA1F022C}" destId="{5997AAB1-1480-4A53-87E5-EC6A5C631F47}" srcOrd="0" destOrd="0" parTransId="{B1B42218-5B53-494A-82FA-F529CBB76FB3}" sibTransId="{3A0F561D-F0C5-4C22-A60C-9B38EBE7C2C0}"/>
    <dgm:cxn modelId="{BDC7552E-956B-4AB0-8D5D-5E6A0DBE3B0D}" type="presOf" srcId="{F020A229-ADAA-4255-99AB-B8DD48B07189}" destId="{8029B9F6-CBF9-48E4-A547-2C82FA7B262D}" srcOrd="0" destOrd="0" presId="urn:microsoft.com/office/officeart/2005/8/layout/StepDownProcess"/>
    <dgm:cxn modelId="{AEC2A151-C7F4-46EF-835A-A6FA3E7F4A78}" type="presOf" srcId="{3014E893-061D-415C-B293-CF6BAA1F022C}" destId="{7C0DCAD9-2BCA-47D5-B382-1ED4FED2711A}" srcOrd="0" destOrd="0" presId="urn:microsoft.com/office/officeart/2005/8/layout/StepDownProcess"/>
    <dgm:cxn modelId="{CCAFDC98-D7D6-4AAB-83C7-2F06D7444028}" type="presOf" srcId="{26F1F288-75B2-4174-BCE4-2753F7BC6849}" destId="{E245C273-2FAB-47FA-9718-D5814EB2FA6A}" srcOrd="0" destOrd="0" presId="urn:microsoft.com/office/officeart/2005/8/layout/StepDownProcess"/>
    <dgm:cxn modelId="{776DF29B-88DB-41A1-8184-BF0546B50583}" srcId="{26F1F288-75B2-4174-BCE4-2753F7BC6849}" destId="{E7FE1D35-9AEF-4FBA-B6D5-2B142FC0E3B0}" srcOrd="0" destOrd="0" parTransId="{A5ED9BBB-3685-4FD8-A637-85AD67084299}" sibTransId="{528B9D68-496A-4EB4-882A-4B772318FF5E}"/>
    <dgm:cxn modelId="{20D315AF-E6B5-4CCD-A76E-FD8CC1E08ABA}" type="presOf" srcId="{5C377ED1-9700-4EF0-BC25-2177278583F2}" destId="{B3CB30B8-695D-4C07-900A-C335EBBAF1A1}" srcOrd="0" destOrd="0" presId="urn:microsoft.com/office/officeart/2005/8/layout/StepDownProcess"/>
    <dgm:cxn modelId="{417E9FBC-DA0D-4BA6-B131-F13395A875EA}" srcId="{26F1F288-75B2-4174-BCE4-2753F7BC6849}" destId="{F020A229-ADAA-4255-99AB-B8DD48B07189}" srcOrd="2" destOrd="0" parTransId="{65BACC6D-6D1E-4936-AB56-EC45E7C92841}" sibTransId="{A0238DBE-6332-4B96-A04D-4A1E99128A1B}"/>
    <dgm:cxn modelId="{BC88E9BC-2487-41BA-9E5C-BFF12CAD49E4}" type="presOf" srcId="{5997AAB1-1480-4A53-87E5-EC6A5C631F47}" destId="{84D4257B-4B2B-4D92-8324-10E53ECE5EF7}" srcOrd="0" destOrd="0" presId="urn:microsoft.com/office/officeart/2005/8/layout/StepDownProcess"/>
    <dgm:cxn modelId="{D62FE6BE-C64B-4523-8547-8BB73F7E2740}" type="presOf" srcId="{5E46A79E-CE80-418B-9A28-9097CEB5F55E}" destId="{542553B0-7DAB-4BF7-A1B1-BE4DD1BDCB1B}" srcOrd="0" destOrd="0" presId="urn:microsoft.com/office/officeart/2005/8/layout/StepDownProcess"/>
    <dgm:cxn modelId="{F516CED9-C9C1-481E-951F-C09379912812}" srcId="{26F1F288-75B2-4174-BCE4-2753F7BC6849}" destId="{3014E893-061D-415C-B293-CF6BAA1F022C}" srcOrd="1" destOrd="0" parTransId="{2CD00E3B-79C7-42EB-B351-93B275F64E6F}" sibTransId="{974C1CBE-55A0-472F-BF2D-F502A3E1E4D2}"/>
    <dgm:cxn modelId="{E10409DA-C045-42A2-AA04-AA8DB711285A}" type="presOf" srcId="{E7FE1D35-9AEF-4FBA-B6D5-2B142FC0E3B0}" destId="{26006FF1-724F-4554-B4A5-9EC51CE04D42}" srcOrd="0" destOrd="0" presId="urn:microsoft.com/office/officeart/2005/8/layout/StepDownProcess"/>
    <dgm:cxn modelId="{AD207A18-A6FF-4026-A330-A8FA329BD632}" type="presParOf" srcId="{E245C273-2FAB-47FA-9718-D5814EB2FA6A}" destId="{0A5B8681-BFC7-4DB1-814B-9AB2E849B370}" srcOrd="0" destOrd="0" presId="urn:microsoft.com/office/officeart/2005/8/layout/StepDownProcess"/>
    <dgm:cxn modelId="{B9CB04FF-046C-4024-90C6-BC70FE6C44E7}" type="presParOf" srcId="{0A5B8681-BFC7-4DB1-814B-9AB2E849B370}" destId="{D3184669-B591-433D-851E-3410E10C1BB8}" srcOrd="0" destOrd="0" presId="urn:microsoft.com/office/officeart/2005/8/layout/StepDownProcess"/>
    <dgm:cxn modelId="{5D99C20E-AA31-46ED-B96A-3CE8D693E101}" type="presParOf" srcId="{0A5B8681-BFC7-4DB1-814B-9AB2E849B370}" destId="{26006FF1-724F-4554-B4A5-9EC51CE04D42}" srcOrd="1" destOrd="0" presId="urn:microsoft.com/office/officeart/2005/8/layout/StepDownProcess"/>
    <dgm:cxn modelId="{2F13A95B-22D8-425A-BAC1-84E688A27F4C}" type="presParOf" srcId="{0A5B8681-BFC7-4DB1-814B-9AB2E849B370}" destId="{542553B0-7DAB-4BF7-A1B1-BE4DD1BDCB1B}" srcOrd="2" destOrd="0" presId="urn:microsoft.com/office/officeart/2005/8/layout/StepDownProcess"/>
    <dgm:cxn modelId="{8B071B04-6BA5-4CCD-B741-A1D190DE6E75}" type="presParOf" srcId="{E245C273-2FAB-47FA-9718-D5814EB2FA6A}" destId="{181E898D-6585-4938-909C-D0D6B30AAAC9}" srcOrd="1" destOrd="0" presId="urn:microsoft.com/office/officeart/2005/8/layout/StepDownProcess"/>
    <dgm:cxn modelId="{9F334087-D06A-4C33-A4BB-16D35444FB50}" type="presParOf" srcId="{E245C273-2FAB-47FA-9718-D5814EB2FA6A}" destId="{9E8C918B-D433-42A6-93B9-12F123AA52BF}" srcOrd="2" destOrd="0" presId="urn:microsoft.com/office/officeart/2005/8/layout/StepDownProcess"/>
    <dgm:cxn modelId="{2E0F179C-0292-4A1A-BFC1-C2FBADB7B456}" type="presParOf" srcId="{9E8C918B-D433-42A6-93B9-12F123AA52BF}" destId="{41C90A96-71C6-4377-8BCC-6FE4634B61B1}" srcOrd="0" destOrd="0" presId="urn:microsoft.com/office/officeart/2005/8/layout/StepDownProcess"/>
    <dgm:cxn modelId="{242D9F97-24C2-4889-AB63-D974D5B0ACCE}" type="presParOf" srcId="{9E8C918B-D433-42A6-93B9-12F123AA52BF}" destId="{7C0DCAD9-2BCA-47D5-B382-1ED4FED2711A}" srcOrd="1" destOrd="0" presId="urn:microsoft.com/office/officeart/2005/8/layout/StepDownProcess"/>
    <dgm:cxn modelId="{18ACBCD1-E226-480A-80EF-B1F9A6966198}" type="presParOf" srcId="{9E8C918B-D433-42A6-93B9-12F123AA52BF}" destId="{84D4257B-4B2B-4D92-8324-10E53ECE5EF7}" srcOrd="2" destOrd="0" presId="urn:microsoft.com/office/officeart/2005/8/layout/StepDownProcess"/>
    <dgm:cxn modelId="{F28DECDD-F967-4469-B5BA-7B95E4B252F7}" type="presParOf" srcId="{E245C273-2FAB-47FA-9718-D5814EB2FA6A}" destId="{033A083B-CADE-4412-BE53-2CA73B756A1A}" srcOrd="3" destOrd="0" presId="urn:microsoft.com/office/officeart/2005/8/layout/StepDownProcess"/>
    <dgm:cxn modelId="{128ACD2D-79AA-4A84-9D3D-21B6AA281804}" type="presParOf" srcId="{E245C273-2FAB-47FA-9718-D5814EB2FA6A}" destId="{A9D1463D-242D-4B62-8F49-97CB330BCE97}" srcOrd="4" destOrd="0" presId="urn:microsoft.com/office/officeart/2005/8/layout/StepDownProcess"/>
    <dgm:cxn modelId="{76DFD340-C208-49D6-BEA0-9FA1064DAD58}" type="presParOf" srcId="{A9D1463D-242D-4B62-8F49-97CB330BCE97}" destId="{8029B9F6-CBF9-48E4-A547-2C82FA7B262D}" srcOrd="0" destOrd="0" presId="urn:microsoft.com/office/officeart/2005/8/layout/StepDownProcess"/>
    <dgm:cxn modelId="{BD2B5848-7080-4E4A-816D-2602A7FEDC22}" type="presParOf" srcId="{A9D1463D-242D-4B62-8F49-97CB330BCE97}" destId="{B3CB30B8-695D-4C07-900A-C335EBBAF1A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F1F288-75B2-4174-BCE4-2753F7BC684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7FE1D35-9AEF-4FBA-B6D5-2B142FC0E3B0}">
      <dgm:prSet phldrT="[文本]"/>
      <dgm:spPr/>
      <dgm:t>
        <a:bodyPr/>
        <a:lstStyle/>
        <a:p>
          <a:r>
            <a:rPr lang="en-US" altLang="zh-CN" dirty="0"/>
            <a:t>《</a:t>
          </a:r>
          <a:r>
            <a:rPr lang="zh-CN" altLang="en-US" dirty="0"/>
            <a:t>深入理解</a:t>
          </a:r>
          <a:r>
            <a:rPr lang="en-US" altLang="zh-CN" dirty="0"/>
            <a:t>Java</a:t>
          </a:r>
          <a:r>
            <a:rPr lang="zh-CN" altLang="en-US" dirty="0"/>
            <a:t>虚拟机</a:t>
          </a:r>
          <a:r>
            <a:rPr lang="en-US" altLang="zh-CN" dirty="0"/>
            <a:t>》	</a:t>
          </a:r>
          <a:endParaRPr lang="zh-CN" altLang="en-US" dirty="0"/>
        </a:p>
      </dgm:t>
    </dgm:pt>
    <dgm:pt modelId="{A5ED9BBB-3685-4FD8-A637-85AD67084299}" type="parTrans" cxnId="{776DF29B-88DB-41A1-8184-BF0546B50583}">
      <dgm:prSet/>
      <dgm:spPr/>
      <dgm:t>
        <a:bodyPr/>
        <a:lstStyle/>
        <a:p>
          <a:endParaRPr lang="zh-CN" altLang="en-US"/>
        </a:p>
      </dgm:t>
    </dgm:pt>
    <dgm:pt modelId="{528B9D68-496A-4EB4-882A-4B772318FF5E}" type="sibTrans" cxnId="{776DF29B-88DB-41A1-8184-BF0546B50583}">
      <dgm:prSet/>
      <dgm:spPr/>
      <dgm:t>
        <a:bodyPr/>
        <a:lstStyle/>
        <a:p>
          <a:endParaRPr lang="zh-CN" altLang="en-US"/>
        </a:p>
      </dgm:t>
    </dgm:pt>
    <dgm:pt modelId="{5E46A79E-CE80-418B-9A28-9097CEB5F55E}">
      <dgm:prSet phldrT="[文本]"/>
      <dgm:spPr/>
      <dgm:t>
        <a:bodyPr/>
        <a:lstStyle/>
        <a:p>
          <a:r>
            <a:rPr lang="en-US" altLang="zh-CN" dirty="0"/>
            <a:t>7</a:t>
          </a:r>
          <a:r>
            <a:rPr lang="zh-CN" altLang="en-US" dirty="0"/>
            <a:t>月到</a:t>
          </a:r>
          <a:r>
            <a:rPr lang="en-US" altLang="zh-CN" dirty="0"/>
            <a:t>8</a:t>
          </a:r>
          <a:r>
            <a:rPr lang="zh-CN" altLang="en-US" dirty="0"/>
            <a:t>月</a:t>
          </a:r>
        </a:p>
      </dgm:t>
    </dgm:pt>
    <dgm:pt modelId="{ABAE5A92-8378-4AC3-8F5A-64A7C7BF0E2C}" type="parTrans" cxnId="{C3DF7F09-EFA6-494C-A483-1409EC34C12F}">
      <dgm:prSet/>
      <dgm:spPr/>
      <dgm:t>
        <a:bodyPr/>
        <a:lstStyle/>
        <a:p>
          <a:endParaRPr lang="zh-CN" altLang="en-US"/>
        </a:p>
      </dgm:t>
    </dgm:pt>
    <dgm:pt modelId="{2220B979-6078-40E1-9009-A288024EF269}" type="sibTrans" cxnId="{C3DF7F09-EFA6-494C-A483-1409EC34C12F}">
      <dgm:prSet/>
      <dgm:spPr/>
      <dgm:t>
        <a:bodyPr/>
        <a:lstStyle/>
        <a:p>
          <a:endParaRPr lang="zh-CN" altLang="en-US"/>
        </a:p>
      </dgm:t>
    </dgm:pt>
    <dgm:pt modelId="{3014E893-061D-415C-B293-CF6BAA1F022C}">
      <dgm:prSet phldrT="[文本]"/>
      <dgm:spPr/>
      <dgm:t>
        <a:bodyPr/>
        <a:lstStyle/>
        <a:p>
          <a:r>
            <a:rPr lang="en-US" altLang="zh-CN" dirty="0"/>
            <a:t>《</a:t>
          </a:r>
          <a:r>
            <a:rPr lang="zh-CN" altLang="en-US" dirty="0"/>
            <a:t>代码整洁之道</a:t>
          </a:r>
          <a:r>
            <a:rPr lang="en-US" altLang="zh-CN" dirty="0"/>
            <a:t>》</a:t>
          </a:r>
          <a:endParaRPr lang="zh-CN" altLang="en-US" dirty="0"/>
        </a:p>
      </dgm:t>
    </dgm:pt>
    <dgm:pt modelId="{2CD00E3B-79C7-42EB-B351-93B275F64E6F}" type="parTrans" cxnId="{F516CED9-C9C1-481E-951F-C09379912812}">
      <dgm:prSet/>
      <dgm:spPr/>
      <dgm:t>
        <a:bodyPr/>
        <a:lstStyle/>
        <a:p>
          <a:endParaRPr lang="zh-CN" altLang="en-US"/>
        </a:p>
      </dgm:t>
    </dgm:pt>
    <dgm:pt modelId="{974C1CBE-55A0-472F-BF2D-F502A3E1E4D2}" type="sibTrans" cxnId="{F516CED9-C9C1-481E-951F-C09379912812}">
      <dgm:prSet/>
      <dgm:spPr/>
      <dgm:t>
        <a:bodyPr/>
        <a:lstStyle/>
        <a:p>
          <a:endParaRPr lang="zh-CN" altLang="en-US"/>
        </a:p>
      </dgm:t>
    </dgm:pt>
    <dgm:pt modelId="{5997AAB1-1480-4A53-87E5-EC6A5C631F47}">
      <dgm:prSet phldrT="[文本]"/>
      <dgm:spPr/>
      <dgm:t>
        <a:bodyPr/>
        <a:lstStyle/>
        <a:p>
          <a:r>
            <a:rPr lang="en-US" altLang="zh-CN" dirty="0"/>
            <a:t>9</a:t>
          </a:r>
          <a:r>
            <a:rPr lang="zh-CN" altLang="en-US" dirty="0"/>
            <a:t>月</a:t>
          </a:r>
        </a:p>
      </dgm:t>
    </dgm:pt>
    <dgm:pt modelId="{B1B42218-5B53-494A-82FA-F529CBB76FB3}" type="parTrans" cxnId="{D6B53724-467D-4140-AF3D-CDFC8714EC3A}">
      <dgm:prSet/>
      <dgm:spPr/>
      <dgm:t>
        <a:bodyPr/>
        <a:lstStyle/>
        <a:p>
          <a:endParaRPr lang="zh-CN" altLang="en-US"/>
        </a:p>
      </dgm:t>
    </dgm:pt>
    <dgm:pt modelId="{3A0F561D-F0C5-4C22-A60C-9B38EBE7C2C0}" type="sibTrans" cxnId="{D6B53724-467D-4140-AF3D-CDFC8714EC3A}">
      <dgm:prSet/>
      <dgm:spPr/>
      <dgm:t>
        <a:bodyPr/>
        <a:lstStyle/>
        <a:p>
          <a:endParaRPr lang="zh-CN" altLang="en-US"/>
        </a:p>
      </dgm:t>
    </dgm:pt>
    <dgm:pt modelId="{F020A229-ADAA-4255-99AB-B8DD48B07189}">
      <dgm:prSet phldrT="[文本]"/>
      <dgm:spPr/>
      <dgm:t>
        <a:bodyPr/>
        <a:lstStyle/>
        <a:p>
          <a:r>
            <a:rPr lang="zh-CN" altLang="en-US" dirty="0"/>
            <a:t>学习高并发编程</a:t>
          </a:r>
        </a:p>
      </dgm:t>
    </dgm:pt>
    <dgm:pt modelId="{65BACC6D-6D1E-4936-AB56-EC45E7C92841}" type="parTrans" cxnId="{417E9FBC-DA0D-4BA6-B131-F13395A875EA}">
      <dgm:prSet/>
      <dgm:spPr/>
      <dgm:t>
        <a:bodyPr/>
        <a:lstStyle/>
        <a:p>
          <a:endParaRPr lang="zh-CN" altLang="en-US"/>
        </a:p>
      </dgm:t>
    </dgm:pt>
    <dgm:pt modelId="{A0238DBE-6332-4B96-A04D-4A1E99128A1B}" type="sibTrans" cxnId="{417E9FBC-DA0D-4BA6-B131-F13395A875EA}">
      <dgm:prSet/>
      <dgm:spPr/>
      <dgm:t>
        <a:bodyPr/>
        <a:lstStyle/>
        <a:p>
          <a:endParaRPr lang="zh-CN" altLang="en-US"/>
        </a:p>
      </dgm:t>
    </dgm:pt>
    <dgm:pt modelId="{5C377ED1-9700-4EF0-BC25-2177278583F2}">
      <dgm:prSet phldrT="[文本]" custT="1"/>
      <dgm:spPr/>
      <dgm:t>
        <a:bodyPr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/>
            <a:t>10</a:t>
          </a:r>
          <a:r>
            <a:rPr lang="zh-CN" altLang="en-US" sz="1300" kern="1200" dirty="0"/>
            <a:t>月到</a:t>
          </a:r>
          <a:r>
            <a:rPr lang="en-US" altLang="zh-CN" sz="1300" kern="1200" dirty="0"/>
            <a:t>12</a:t>
          </a:r>
          <a:r>
            <a:rPr lang="zh-CN" altLang="en-US" sz="1300" kern="1200" dirty="0"/>
            <a:t>月</a:t>
          </a:r>
          <a:endParaRPr lang="zh-CN" altLang="en-US" sz="1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CD0EFC7B-E25A-45D7-AF60-BF02850ABAD8}" type="parTrans" cxnId="{72A04301-DE59-4874-A105-0A755B7F7B6D}">
      <dgm:prSet/>
      <dgm:spPr/>
      <dgm:t>
        <a:bodyPr/>
        <a:lstStyle/>
        <a:p>
          <a:endParaRPr lang="zh-CN" altLang="en-US"/>
        </a:p>
      </dgm:t>
    </dgm:pt>
    <dgm:pt modelId="{461590CD-E9FA-40D0-AE90-93577C3E1140}" type="sibTrans" cxnId="{72A04301-DE59-4874-A105-0A755B7F7B6D}">
      <dgm:prSet/>
      <dgm:spPr/>
      <dgm:t>
        <a:bodyPr/>
        <a:lstStyle/>
        <a:p>
          <a:endParaRPr lang="zh-CN" altLang="en-US"/>
        </a:p>
      </dgm:t>
    </dgm:pt>
    <dgm:pt modelId="{E245C273-2FAB-47FA-9718-D5814EB2FA6A}" type="pres">
      <dgm:prSet presAssocID="{26F1F288-75B2-4174-BCE4-2753F7BC6849}" presName="rootnode" presStyleCnt="0">
        <dgm:presLayoutVars>
          <dgm:chMax/>
          <dgm:chPref/>
          <dgm:dir/>
          <dgm:animLvl val="lvl"/>
        </dgm:presLayoutVars>
      </dgm:prSet>
      <dgm:spPr/>
    </dgm:pt>
    <dgm:pt modelId="{0A5B8681-BFC7-4DB1-814B-9AB2E849B370}" type="pres">
      <dgm:prSet presAssocID="{E7FE1D35-9AEF-4FBA-B6D5-2B142FC0E3B0}" presName="composite" presStyleCnt="0"/>
      <dgm:spPr/>
    </dgm:pt>
    <dgm:pt modelId="{D3184669-B591-433D-851E-3410E10C1BB8}" type="pres">
      <dgm:prSet presAssocID="{E7FE1D35-9AEF-4FBA-B6D5-2B142FC0E3B0}" presName="bentUpArrow1" presStyleLbl="alignImgPlace1" presStyleIdx="0" presStyleCnt="2"/>
      <dgm:spPr/>
    </dgm:pt>
    <dgm:pt modelId="{26006FF1-724F-4554-B4A5-9EC51CE04D42}" type="pres">
      <dgm:prSet presAssocID="{E7FE1D35-9AEF-4FBA-B6D5-2B142FC0E3B0}" presName="ParentText" presStyleLbl="node1" presStyleIdx="0" presStyleCnt="3" custScaleX="111878" custLinFactNeighborX="-4803" custLinFactNeighborY="-2037">
        <dgm:presLayoutVars>
          <dgm:chMax val="1"/>
          <dgm:chPref val="1"/>
          <dgm:bulletEnabled val="1"/>
        </dgm:presLayoutVars>
      </dgm:prSet>
      <dgm:spPr/>
    </dgm:pt>
    <dgm:pt modelId="{542553B0-7DAB-4BF7-A1B1-BE4DD1BDCB1B}" type="pres">
      <dgm:prSet presAssocID="{E7FE1D35-9AEF-4FBA-B6D5-2B142FC0E3B0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81E898D-6585-4938-909C-D0D6B30AAAC9}" type="pres">
      <dgm:prSet presAssocID="{528B9D68-496A-4EB4-882A-4B772318FF5E}" presName="sibTrans" presStyleCnt="0"/>
      <dgm:spPr/>
    </dgm:pt>
    <dgm:pt modelId="{9E8C918B-D433-42A6-93B9-12F123AA52BF}" type="pres">
      <dgm:prSet presAssocID="{3014E893-061D-415C-B293-CF6BAA1F022C}" presName="composite" presStyleCnt="0"/>
      <dgm:spPr/>
    </dgm:pt>
    <dgm:pt modelId="{41C90A96-71C6-4377-8BCC-6FE4634B61B1}" type="pres">
      <dgm:prSet presAssocID="{3014E893-061D-415C-B293-CF6BAA1F022C}" presName="bentUpArrow1" presStyleLbl="alignImgPlace1" presStyleIdx="1" presStyleCnt="2"/>
      <dgm:spPr/>
    </dgm:pt>
    <dgm:pt modelId="{7C0DCAD9-2BCA-47D5-B382-1ED4FED2711A}" type="pres">
      <dgm:prSet presAssocID="{3014E893-061D-415C-B293-CF6BAA1F022C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84D4257B-4B2B-4D92-8324-10E53ECE5EF7}" type="pres">
      <dgm:prSet presAssocID="{3014E893-061D-415C-B293-CF6BAA1F022C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33A083B-CADE-4412-BE53-2CA73B756A1A}" type="pres">
      <dgm:prSet presAssocID="{974C1CBE-55A0-472F-BF2D-F502A3E1E4D2}" presName="sibTrans" presStyleCnt="0"/>
      <dgm:spPr/>
    </dgm:pt>
    <dgm:pt modelId="{A9D1463D-242D-4B62-8F49-97CB330BCE97}" type="pres">
      <dgm:prSet presAssocID="{F020A229-ADAA-4255-99AB-B8DD48B07189}" presName="composite" presStyleCnt="0"/>
      <dgm:spPr/>
    </dgm:pt>
    <dgm:pt modelId="{8029B9F6-CBF9-48E4-A547-2C82FA7B262D}" type="pres">
      <dgm:prSet presAssocID="{F020A229-ADAA-4255-99AB-B8DD48B0718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B3CB30B8-695D-4C07-900A-C335EBBAF1A1}" type="pres">
      <dgm:prSet presAssocID="{F020A229-ADAA-4255-99AB-B8DD48B07189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2A04301-DE59-4874-A105-0A755B7F7B6D}" srcId="{F020A229-ADAA-4255-99AB-B8DD48B07189}" destId="{5C377ED1-9700-4EF0-BC25-2177278583F2}" srcOrd="0" destOrd="0" parTransId="{CD0EFC7B-E25A-45D7-AF60-BF02850ABAD8}" sibTransId="{461590CD-E9FA-40D0-AE90-93577C3E1140}"/>
    <dgm:cxn modelId="{C3DF7F09-EFA6-494C-A483-1409EC34C12F}" srcId="{E7FE1D35-9AEF-4FBA-B6D5-2B142FC0E3B0}" destId="{5E46A79E-CE80-418B-9A28-9097CEB5F55E}" srcOrd="0" destOrd="0" parTransId="{ABAE5A92-8378-4AC3-8F5A-64A7C7BF0E2C}" sibTransId="{2220B979-6078-40E1-9009-A288024EF269}"/>
    <dgm:cxn modelId="{D6B53724-467D-4140-AF3D-CDFC8714EC3A}" srcId="{3014E893-061D-415C-B293-CF6BAA1F022C}" destId="{5997AAB1-1480-4A53-87E5-EC6A5C631F47}" srcOrd="0" destOrd="0" parTransId="{B1B42218-5B53-494A-82FA-F529CBB76FB3}" sibTransId="{3A0F561D-F0C5-4C22-A60C-9B38EBE7C2C0}"/>
    <dgm:cxn modelId="{BDC7552E-956B-4AB0-8D5D-5E6A0DBE3B0D}" type="presOf" srcId="{F020A229-ADAA-4255-99AB-B8DD48B07189}" destId="{8029B9F6-CBF9-48E4-A547-2C82FA7B262D}" srcOrd="0" destOrd="0" presId="urn:microsoft.com/office/officeart/2005/8/layout/StepDownProcess"/>
    <dgm:cxn modelId="{AEC2A151-C7F4-46EF-835A-A6FA3E7F4A78}" type="presOf" srcId="{3014E893-061D-415C-B293-CF6BAA1F022C}" destId="{7C0DCAD9-2BCA-47D5-B382-1ED4FED2711A}" srcOrd="0" destOrd="0" presId="urn:microsoft.com/office/officeart/2005/8/layout/StepDownProcess"/>
    <dgm:cxn modelId="{CCAFDC98-D7D6-4AAB-83C7-2F06D7444028}" type="presOf" srcId="{26F1F288-75B2-4174-BCE4-2753F7BC6849}" destId="{E245C273-2FAB-47FA-9718-D5814EB2FA6A}" srcOrd="0" destOrd="0" presId="urn:microsoft.com/office/officeart/2005/8/layout/StepDownProcess"/>
    <dgm:cxn modelId="{776DF29B-88DB-41A1-8184-BF0546B50583}" srcId="{26F1F288-75B2-4174-BCE4-2753F7BC6849}" destId="{E7FE1D35-9AEF-4FBA-B6D5-2B142FC0E3B0}" srcOrd="0" destOrd="0" parTransId="{A5ED9BBB-3685-4FD8-A637-85AD67084299}" sibTransId="{528B9D68-496A-4EB4-882A-4B772318FF5E}"/>
    <dgm:cxn modelId="{20D315AF-E6B5-4CCD-A76E-FD8CC1E08ABA}" type="presOf" srcId="{5C377ED1-9700-4EF0-BC25-2177278583F2}" destId="{B3CB30B8-695D-4C07-900A-C335EBBAF1A1}" srcOrd="0" destOrd="0" presId="urn:microsoft.com/office/officeart/2005/8/layout/StepDownProcess"/>
    <dgm:cxn modelId="{417E9FBC-DA0D-4BA6-B131-F13395A875EA}" srcId="{26F1F288-75B2-4174-BCE4-2753F7BC6849}" destId="{F020A229-ADAA-4255-99AB-B8DD48B07189}" srcOrd="2" destOrd="0" parTransId="{65BACC6D-6D1E-4936-AB56-EC45E7C92841}" sibTransId="{A0238DBE-6332-4B96-A04D-4A1E99128A1B}"/>
    <dgm:cxn modelId="{BC88E9BC-2487-41BA-9E5C-BFF12CAD49E4}" type="presOf" srcId="{5997AAB1-1480-4A53-87E5-EC6A5C631F47}" destId="{84D4257B-4B2B-4D92-8324-10E53ECE5EF7}" srcOrd="0" destOrd="0" presId="urn:microsoft.com/office/officeart/2005/8/layout/StepDownProcess"/>
    <dgm:cxn modelId="{D62FE6BE-C64B-4523-8547-8BB73F7E2740}" type="presOf" srcId="{5E46A79E-CE80-418B-9A28-9097CEB5F55E}" destId="{542553B0-7DAB-4BF7-A1B1-BE4DD1BDCB1B}" srcOrd="0" destOrd="0" presId="urn:microsoft.com/office/officeart/2005/8/layout/StepDownProcess"/>
    <dgm:cxn modelId="{F516CED9-C9C1-481E-951F-C09379912812}" srcId="{26F1F288-75B2-4174-BCE4-2753F7BC6849}" destId="{3014E893-061D-415C-B293-CF6BAA1F022C}" srcOrd="1" destOrd="0" parTransId="{2CD00E3B-79C7-42EB-B351-93B275F64E6F}" sibTransId="{974C1CBE-55A0-472F-BF2D-F502A3E1E4D2}"/>
    <dgm:cxn modelId="{E10409DA-C045-42A2-AA04-AA8DB711285A}" type="presOf" srcId="{E7FE1D35-9AEF-4FBA-B6D5-2B142FC0E3B0}" destId="{26006FF1-724F-4554-B4A5-9EC51CE04D42}" srcOrd="0" destOrd="0" presId="urn:microsoft.com/office/officeart/2005/8/layout/StepDownProcess"/>
    <dgm:cxn modelId="{AD207A18-A6FF-4026-A330-A8FA329BD632}" type="presParOf" srcId="{E245C273-2FAB-47FA-9718-D5814EB2FA6A}" destId="{0A5B8681-BFC7-4DB1-814B-9AB2E849B370}" srcOrd="0" destOrd="0" presId="urn:microsoft.com/office/officeart/2005/8/layout/StepDownProcess"/>
    <dgm:cxn modelId="{B9CB04FF-046C-4024-90C6-BC70FE6C44E7}" type="presParOf" srcId="{0A5B8681-BFC7-4DB1-814B-9AB2E849B370}" destId="{D3184669-B591-433D-851E-3410E10C1BB8}" srcOrd="0" destOrd="0" presId="urn:microsoft.com/office/officeart/2005/8/layout/StepDownProcess"/>
    <dgm:cxn modelId="{5D99C20E-AA31-46ED-B96A-3CE8D693E101}" type="presParOf" srcId="{0A5B8681-BFC7-4DB1-814B-9AB2E849B370}" destId="{26006FF1-724F-4554-B4A5-9EC51CE04D42}" srcOrd="1" destOrd="0" presId="urn:microsoft.com/office/officeart/2005/8/layout/StepDownProcess"/>
    <dgm:cxn modelId="{2F13A95B-22D8-425A-BAC1-84E688A27F4C}" type="presParOf" srcId="{0A5B8681-BFC7-4DB1-814B-9AB2E849B370}" destId="{542553B0-7DAB-4BF7-A1B1-BE4DD1BDCB1B}" srcOrd="2" destOrd="0" presId="urn:microsoft.com/office/officeart/2005/8/layout/StepDownProcess"/>
    <dgm:cxn modelId="{8B071B04-6BA5-4CCD-B741-A1D190DE6E75}" type="presParOf" srcId="{E245C273-2FAB-47FA-9718-D5814EB2FA6A}" destId="{181E898D-6585-4938-909C-D0D6B30AAAC9}" srcOrd="1" destOrd="0" presId="urn:microsoft.com/office/officeart/2005/8/layout/StepDownProcess"/>
    <dgm:cxn modelId="{9F334087-D06A-4C33-A4BB-16D35444FB50}" type="presParOf" srcId="{E245C273-2FAB-47FA-9718-D5814EB2FA6A}" destId="{9E8C918B-D433-42A6-93B9-12F123AA52BF}" srcOrd="2" destOrd="0" presId="urn:microsoft.com/office/officeart/2005/8/layout/StepDownProcess"/>
    <dgm:cxn modelId="{2E0F179C-0292-4A1A-BFC1-C2FBADB7B456}" type="presParOf" srcId="{9E8C918B-D433-42A6-93B9-12F123AA52BF}" destId="{41C90A96-71C6-4377-8BCC-6FE4634B61B1}" srcOrd="0" destOrd="0" presId="urn:microsoft.com/office/officeart/2005/8/layout/StepDownProcess"/>
    <dgm:cxn modelId="{242D9F97-24C2-4889-AB63-D974D5B0ACCE}" type="presParOf" srcId="{9E8C918B-D433-42A6-93B9-12F123AA52BF}" destId="{7C0DCAD9-2BCA-47D5-B382-1ED4FED2711A}" srcOrd="1" destOrd="0" presId="urn:microsoft.com/office/officeart/2005/8/layout/StepDownProcess"/>
    <dgm:cxn modelId="{18ACBCD1-E226-480A-80EF-B1F9A6966198}" type="presParOf" srcId="{9E8C918B-D433-42A6-93B9-12F123AA52BF}" destId="{84D4257B-4B2B-4D92-8324-10E53ECE5EF7}" srcOrd="2" destOrd="0" presId="urn:microsoft.com/office/officeart/2005/8/layout/StepDownProcess"/>
    <dgm:cxn modelId="{F28DECDD-F967-4469-B5BA-7B95E4B252F7}" type="presParOf" srcId="{E245C273-2FAB-47FA-9718-D5814EB2FA6A}" destId="{033A083B-CADE-4412-BE53-2CA73B756A1A}" srcOrd="3" destOrd="0" presId="urn:microsoft.com/office/officeart/2005/8/layout/StepDownProcess"/>
    <dgm:cxn modelId="{128ACD2D-79AA-4A84-9D3D-21B6AA281804}" type="presParOf" srcId="{E245C273-2FAB-47FA-9718-D5814EB2FA6A}" destId="{A9D1463D-242D-4B62-8F49-97CB330BCE97}" srcOrd="4" destOrd="0" presId="urn:microsoft.com/office/officeart/2005/8/layout/StepDownProcess"/>
    <dgm:cxn modelId="{76DFD340-C208-49D6-BEA0-9FA1064DAD58}" type="presParOf" srcId="{A9D1463D-242D-4B62-8F49-97CB330BCE97}" destId="{8029B9F6-CBF9-48E4-A547-2C82FA7B262D}" srcOrd="0" destOrd="0" presId="urn:microsoft.com/office/officeart/2005/8/layout/StepDownProcess"/>
    <dgm:cxn modelId="{BD2B5848-7080-4E4A-816D-2602A7FEDC22}" type="presParOf" srcId="{A9D1463D-242D-4B62-8F49-97CB330BCE97}" destId="{B3CB30B8-695D-4C07-900A-C335EBBAF1A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3FBB7-C983-4CC9-A447-3CFE784E4EA3}">
      <dsp:nvSpPr>
        <dsp:cNvPr id="0" name=""/>
        <dsp:cNvSpPr/>
      </dsp:nvSpPr>
      <dsp:spPr>
        <a:xfrm rot="16200000">
          <a:off x="-1447874" y="2404088"/>
          <a:ext cx="3654388" cy="384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9171" bIns="0" numCol="1" spcCol="1270" anchor="t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-1447874" y="2404088"/>
        <a:ext cx="3654388" cy="384571"/>
      </dsp:txXfrm>
    </dsp:sp>
    <dsp:sp modelId="{817A5155-348D-4861-9DB3-38B283909C60}">
      <dsp:nvSpPr>
        <dsp:cNvPr id="0" name=""/>
        <dsp:cNvSpPr/>
      </dsp:nvSpPr>
      <dsp:spPr>
        <a:xfrm>
          <a:off x="571606" y="769179"/>
          <a:ext cx="1915575" cy="3654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339171" rIns="78232" bIns="78232" numCol="1" spcCol="1270" anchor="t" anchorCtr="0">
          <a:noAutofit/>
        </a:bodyPr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姓名：黄文韬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年龄：</a:t>
          </a:r>
          <a:r>
            <a:rPr lang="en-US" altLang="zh-CN" sz="1100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21</a:t>
          </a:r>
          <a:endParaRPr lang="zh-CN" altLang="en-US" sz="1100" kern="1200" dirty="0">
            <a:solidFill>
              <a:prstClr val="white"/>
            </a:solidFill>
            <a:latin typeface="Calibri"/>
            <a:ea typeface="宋体" panose="02010600030101010101" pitchFamily="2" charset="-122"/>
            <a:cs typeface="+mn-cs"/>
          </a:endParaRP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学校：怀化学院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专业：计算机科学与技术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100" kern="1200" dirty="0">
            <a:solidFill>
              <a:prstClr val="white"/>
            </a:solidFill>
            <a:latin typeface="Calibri"/>
            <a:ea typeface="宋体" panose="02010600030101010101" pitchFamily="2" charset="-122"/>
            <a:cs typeface="+mn-cs"/>
          </a:endParaRPr>
        </a:p>
      </dsp:txBody>
      <dsp:txXfrm>
        <a:off x="571606" y="769179"/>
        <a:ext cx="1915575" cy="3654388"/>
      </dsp:txXfrm>
    </dsp:sp>
    <dsp:sp modelId="{3FC5C82D-E371-4DD0-90FD-A12D05B0C38F}">
      <dsp:nvSpPr>
        <dsp:cNvPr id="0" name=""/>
        <dsp:cNvSpPr/>
      </dsp:nvSpPr>
      <dsp:spPr>
        <a:xfrm>
          <a:off x="210078" y="272497"/>
          <a:ext cx="769143" cy="76914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DF851-A817-4269-9EC6-6F3012C0FF5A}">
      <dsp:nvSpPr>
        <dsp:cNvPr id="0" name=""/>
        <dsp:cNvSpPr/>
      </dsp:nvSpPr>
      <dsp:spPr>
        <a:xfrm rot="16200000">
          <a:off x="1451224" y="2404088"/>
          <a:ext cx="3654388" cy="384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9171" bIns="0" numCol="1" spcCol="1270" anchor="t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1451224" y="2404088"/>
        <a:ext cx="3654388" cy="384571"/>
      </dsp:txXfrm>
    </dsp:sp>
    <dsp:sp modelId="{66B03FF9-F873-489A-A40E-CF987A75E6C2}">
      <dsp:nvSpPr>
        <dsp:cNvPr id="0" name=""/>
        <dsp:cNvSpPr/>
      </dsp:nvSpPr>
      <dsp:spPr>
        <a:xfrm>
          <a:off x="2984521" y="769179"/>
          <a:ext cx="2887940" cy="3654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339171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后台：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前端：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数据库：</a:t>
          </a:r>
        </a:p>
      </dsp:txBody>
      <dsp:txXfrm>
        <a:off x="2984521" y="769179"/>
        <a:ext cx="2887940" cy="3654388"/>
      </dsp:txXfrm>
    </dsp:sp>
    <dsp:sp modelId="{7E23DE35-6DCB-457C-BB08-2EFF474C21FA}">
      <dsp:nvSpPr>
        <dsp:cNvPr id="0" name=""/>
        <dsp:cNvSpPr/>
      </dsp:nvSpPr>
      <dsp:spPr>
        <a:xfrm>
          <a:off x="3086132" y="261545"/>
          <a:ext cx="769143" cy="76914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F0F8A-D3EC-4606-BD2A-E27E7F298895}">
      <dsp:nvSpPr>
        <dsp:cNvPr id="0" name=""/>
        <dsp:cNvSpPr/>
      </dsp:nvSpPr>
      <dsp:spPr>
        <a:xfrm rot="16200000">
          <a:off x="4734893" y="2404088"/>
          <a:ext cx="3654388" cy="384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9171" bIns="0" numCol="1" spcCol="1270" anchor="t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4734893" y="2404088"/>
        <a:ext cx="3654388" cy="384571"/>
      </dsp:txXfrm>
    </dsp:sp>
    <dsp:sp modelId="{1E1F2EE2-8F82-4F0E-A062-4FBFFE8DE767}">
      <dsp:nvSpPr>
        <dsp:cNvPr id="0" name=""/>
        <dsp:cNvSpPr/>
      </dsp:nvSpPr>
      <dsp:spPr>
        <a:xfrm>
          <a:off x="6754374" y="769179"/>
          <a:ext cx="1915575" cy="3654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39171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徐月华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刘梁梁</a:t>
          </a:r>
        </a:p>
      </dsp:txBody>
      <dsp:txXfrm>
        <a:off x="6754374" y="769179"/>
        <a:ext cx="1915575" cy="3654388"/>
      </dsp:txXfrm>
    </dsp:sp>
    <dsp:sp modelId="{C68F8595-2FE4-46BA-AF1D-0D5C49DE364E}">
      <dsp:nvSpPr>
        <dsp:cNvPr id="0" name=""/>
        <dsp:cNvSpPr/>
      </dsp:nvSpPr>
      <dsp:spPr>
        <a:xfrm>
          <a:off x="6369802" y="261545"/>
          <a:ext cx="769143" cy="76914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84669-B591-433D-851E-3410E10C1BB8}">
      <dsp:nvSpPr>
        <dsp:cNvPr id="0" name=""/>
        <dsp:cNvSpPr/>
      </dsp:nvSpPr>
      <dsp:spPr>
        <a:xfrm rot="5400000">
          <a:off x="586824" y="976990"/>
          <a:ext cx="864063" cy="9837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06FF1-724F-4554-B4A5-9EC51CE04D42}">
      <dsp:nvSpPr>
        <dsp:cNvPr id="0" name=""/>
        <dsp:cNvSpPr/>
      </dsp:nvSpPr>
      <dsp:spPr>
        <a:xfrm>
          <a:off x="357900" y="19158"/>
          <a:ext cx="1454574" cy="101815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 err="1"/>
            <a:t>SpringCloud</a:t>
          </a:r>
          <a:endParaRPr lang="zh-CN" altLang="en-US" sz="1700" kern="1200" dirty="0"/>
        </a:p>
      </dsp:txBody>
      <dsp:txXfrm>
        <a:off x="407611" y="68869"/>
        <a:ext cx="1355152" cy="918733"/>
      </dsp:txXfrm>
    </dsp:sp>
    <dsp:sp modelId="{542553B0-7DAB-4BF7-A1B1-BE4DD1BDCB1B}">
      <dsp:nvSpPr>
        <dsp:cNvPr id="0" name=""/>
        <dsp:cNvSpPr/>
      </dsp:nvSpPr>
      <dsp:spPr>
        <a:xfrm>
          <a:off x="1812474" y="116262"/>
          <a:ext cx="1057918" cy="822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至</a:t>
          </a:r>
          <a:r>
            <a:rPr lang="en-US" altLang="zh-CN" sz="1300" kern="1200" dirty="0"/>
            <a:t>1</a:t>
          </a:r>
          <a:r>
            <a:rPr lang="zh-CN" altLang="en-US" sz="1300" kern="1200" dirty="0"/>
            <a:t>月底</a:t>
          </a:r>
        </a:p>
      </dsp:txBody>
      <dsp:txXfrm>
        <a:off x="1812474" y="116262"/>
        <a:ext cx="1057918" cy="822917"/>
      </dsp:txXfrm>
    </dsp:sp>
    <dsp:sp modelId="{41C90A96-71C6-4377-8BCC-6FE4634B61B1}">
      <dsp:nvSpPr>
        <dsp:cNvPr id="0" name=""/>
        <dsp:cNvSpPr/>
      </dsp:nvSpPr>
      <dsp:spPr>
        <a:xfrm rot="5400000">
          <a:off x="1792821" y="2120714"/>
          <a:ext cx="864063" cy="9837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DCAD9-2BCA-47D5-B382-1ED4FED2711A}">
      <dsp:nvSpPr>
        <dsp:cNvPr id="0" name=""/>
        <dsp:cNvSpPr/>
      </dsp:nvSpPr>
      <dsp:spPr>
        <a:xfrm>
          <a:off x="1563897" y="1162882"/>
          <a:ext cx="1454574" cy="101815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毕业设计，完成学校要求的事情</a:t>
          </a:r>
        </a:p>
      </dsp:txBody>
      <dsp:txXfrm>
        <a:off x="1613608" y="1212593"/>
        <a:ext cx="1355152" cy="918733"/>
      </dsp:txXfrm>
    </dsp:sp>
    <dsp:sp modelId="{84D4257B-4B2B-4D92-8324-10E53ECE5EF7}">
      <dsp:nvSpPr>
        <dsp:cNvPr id="0" name=""/>
        <dsp:cNvSpPr/>
      </dsp:nvSpPr>
      <dsp:spPr>
        <a:xfrm>
          <a:off x="3018471" y="1259986"/>
          <a:ext cx="1057918" cy="822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/>
            <a:t>3</a:t>
          </a:r>
          <a:r>
            <a:rPr lang="zh-CN" altLang="en-US" sz="1300" kern="1200" dirty="0"/>
            <a:t>月到</a:t>
          </a:r>
          <a:r>
            <a:rPr lang="en-US" altLang="zh-CN" sz="1300" kern="1200" dirty="0"/>
            <a:t>5</a:t>
          </a:r>
          <a:r>
            <a:rPr lang="zh-CN" altLang="en-US" sz="1300" kern="1200" dirty="0"/>
            <a:t>月</a:t>
          </a:r>
        </a:p>
      </dsp:txBody>
      <dsp:txXfrm>
        <a:off x="3018471" y="1259986"/>
        <a:ext cx="1057918" cy="822917"/>
      </dsp:txXfrm>
    </dsp:sp>
    <dsp:sp modelId="{8029B9F6-CBF9-48E4-A547-2C82FA7B262D}">
      <dsp:nvSpPr>
        <dsp:cNvPr id="0" name=""/>
        <dsp:cNvSpPr/>
      </dsp:nvSpPr>
      <dsp:spPr>
        <a:xfrm>
          <a:off x="2769894" y="2306606"/>
          <a:ext cx="1454574" cy="101815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返校答辩</a:t>
          </a:r>
        </a:p>
      </dsp:txBody>
      <dsp:txXfrm>
        <a:off x="2819605" y="2356317"/>
        <a:ext cx="1355152" cy="918733"/>
      </dsp:txXfrm>
    </dsp:sp>
    <dsp:sp modelId="{B3CB30B8-695D-4C07-900A-C335EBBAF1A1}">
      <dsp:nvSpPr>
        <dsp:cNvPr id="0" name=""/>
        <dsp:cNvSpPr/>
      </dsp:nvSpPr>
      <dsp:spPr>
        <a:xfrm>
          <a:off x="4224468" y="2403710"/>
          <a:ext cx="1057918" cy="822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6</a:t>
          </a:r>
          <a:r>
            <a:rPr lang="zh-CN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月</a:t>
          </a:r>
        </a:p>
      </dsp:txBody>
      <dsp:txXfrm>
        <a:off x="4224468" y="2403710"/>
        <a:ext cx="1057918" cy="8229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84669-B591-433D-851E-3410E10C1BB8}">
      <dsp:nvSpPr>
        <dsp:cNvPr id="0" name=""/>
        <dsp:cNvSpPr/>
      </dsp:nvSpPr>
      <dsp:spPr>
        <a:xfrm rot="5400000">
          <a:off x="631745" y="976990"/>
          <a:ext cx="864063" cy="9837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06FF1-724F-4554-B4A5-9EC51CE04D42}">
      <dsp:nvSpPr>
        <dsp:cNvPr id="0" name=""/>
        <dsp:cNvSpPr/>
      </dsp:nvSpPr>
      <dsp:spPr>
        <a:xfrm>
          <a:off x="246571" y="0"/>
          <a:ext cx="1627349" cy="101815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《</a:t>
          </a:r>
          <a:r>
            <a:rPr lang="zh-CN" altLang="en-US" sz="1700" kern="1200" dirty="0"/>
            <a:t>深入理解</a:t>
          </a:r>
          <a:r>
            <a:rPr lang="en-US" altLang="zh-CN" sz="1700" kern="1200" dirty="0"/>
            <a:t>Java</a:t>
          </a:r>
          <a:r>
            <a:rPr lang="zh-CN" altLang="en-US" sz="1700" kern="1200" dirty="0"/>
            <a:t>虚拟机</a:t>
          </a:r>
          <a:r>
            <a:rPr lang="en-US" altLang="zh-CN" sz="1700" kern="1200" dirty="0"/>
            <a:t>》	</a:t>
          </a:r>
          <a:endParaRPr lang="zh-CN" altLang="en-US" sz="1700" kern="1200" dirty="0"/>
        </a:p>
      </dsp:txBody>
      <dsp:txXfrm>
        <a:off x="296282" y="49711"/>
        <a:ext cx="1527927" cy="918733"/>
      </dsp:txXfrm>
    </dsp:sp>
    <dsp:sp modelId="{542553B0-7DAB-4BF7-A1B1-BE4DD1BDCB1B}">
      <dsp:nvSpPr>
        <dsp:cNvPr id="0" name=""/>
        <dsp:cNvSpPr/>
      </dsp:nvSpPr>
      <dsp:spPr>
        <a:xfrm>
          <a:off x="1857396" y="116262"/>
          <a:ext cx="1057918" cy="822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/>
            <a:t>7</a:t>
          </a:r>
          <a:r>
            <a:rPr lang="zh-CN" altLang="en-US" sz="1300" kern="1200" dirty="0"/>
            <a:t>月到</a:t>
          </a:r>
          <a:r>
            <a:rPr lang="en-US" altLang="zh-CN" sz="1300" kern="1200" dirty="0"/>
            <a:t>8</a:t>
          </a:r>
          <a:r>
            <a:rPr lang="zh-CN" altLang="en-US" sz="1300" kern="1200" dirty="0"/>
            <a:t>月</a:t>
          </a:r>
        </a:p>
      </dsp:txBody>
      <dsp:txXfrm>
        <a:off x="1857396" y="116262"/>
        <a:ext cx="1057918" cy="822917"/>
      </dsp:txXfrm>
    </dsp:sp>
    <dsp:sp modelId="{41C90A96-71C6-4377-8BCC-6FE4634B61B1}">
      <dsp:nvSpPr>
        <dsp:cNvPr id="0" name=""/>
        <dsp:cNvSpPr/>
      </dsp:nvSpPr>
      <dsp:spPr>
        <a:xfrm rot="5400000">
          <a:off x="1792821" y="2120714"/>
          <a:ext cx="864063" cy="9837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DCAD9-2BCA-47D5-B382-1ED4FED2711A}">
      <dsp:nvSpPr>
        <dsp:cNvPr id="0" name=""/>
        <dsp:cNvSpPr/>
      </dsp:nvSpPr>
      <dsp:spPr>
        <a:xfrm>
          <a:off x="1563897" y="1162882"/>
          <a:ext cx="1454574" cy="101815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《</a:t>
          </a:r>
          <a:r>
            <a:rPr lang="zh-CN" altLang="en-US" sz="1700" kern="1200" dirty="0"/>
            <a:t>代码整洁之道</a:t>
          </a:r>
          <a:r>
            <a:rPr lang="en-US" altLang="zh-CN" sz="1700" kern="1200" dirty="0"/>
            <a:t>》</a:t>
          </a:r>
          <a:endParaRPr lang="zh-CN" altLang="en-US" sz="1700" kern="1200" dirty="0"/>
        </a:p>
      </dsp:txBody>
      <dsp:txXfrm>
        <a:off x="1613608" y="1212593"/>
        <a:ext cx="1355152" cy="918733"/>
      </dsp:txXfrm>
    </dsp:sp>
    <dsp:sp modelId="{84D4257B-4B2B-4D92-8324-10E53ECE5EF7}">
      <dsp:nvSpPr>
        <dsp:cNvPr id="0" name=""/>
        <dsp:cNvSpPr/>
      </dsp:nvSpPr>
      <dsp:spPr>
        <a:xfrm>
          <a:off x="3018471" y="1259986"/>
          <a:ext cx="1057918" cy="822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/>
            <a:t>9</a:t>
          </a:r>
          <a:r>
            <a:rPr lang="zh-CN" altLang="en-US" sz="1300" kern="1200" dirty="0"/>
            <a:t>月</a:t>
          </a:r>
        </a:p>
      </dsp:txBody>
      <dsp:txXfrm>
        <a:off x="3018471" y="1259986"/>
        <a:ext cx="1057918" cy="822917"/>
      </dsp:txXfrm>
    </dsp:sp>
    <dsp:sp modelId="{8029B9F6-CBF9-48E4-A547-2C82FA7B262D}">
      <dsp:nvSpPr>
        <dsp:cNvPr id="0" name=""/>
        <dsp:cNvSpPr/>
      </dsp:nvSpPr>
      <dsp:spPr>
        <a:xfrm>
          <a:off x="2811359" y="2306606"/>
          <a:ext cx="1454574" cy="101815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学习高并发编程</a:t>
          </a:r>
        </a:p>
      </dsp:txBody>
      <dsp:txXfrm>
        <a:off x="2861070" y="2356317"/>
        <a:ext cx="1355152" cy="918733"/>
      </dsp:txXfrm>
    </dsp:sp>
    <dsp:sp modelId="{B3CB30B8-695D-4C07-900A-C335EBBAF1A1}">
      <dsp:nvSpPr>
        <dsp:cNvPr id="0" name=""/>
        <dsp:cNvSpPr/>
      </dsp:nvSpPr>
      <dsp:spPr>
        <a:xfrm>
          <a:off x="4265934" y="2403710"/>
          <a:ext cx="1057918" cy="822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/>
            <a:t>10</a:t>
          </a:r>
          <a:r>
            <a:rPr lang="zh-CN" altLang="en-US" sz="1300" kern="1200" dirty="0"/>
            <a:t>月到</a:t>
          </a:r>
          <a:r>
            <a:rPr lang="en-US" altLang="zh-CN" sz="1300" kern="1200" dirty="0"/>
            <a:t>12</a:t>
          </a:r>
          <a:r>
            <a:rPr lang="zh-CN" altLang="en-US" sz="1300" kern="1200" dirty="0"/>
            <a:t>月</a:t>
          </a:r>
          <a:endParaRPr lang="zh-CN" altLang="en-US" sz="1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宋体" panose="02010600030101010101" pitchFamily="2" charset="-122"/>
            <a:cs typeface="+mn-cs"/>
          </a:endParaRPr>
        </a:p>
      </dsp:txBody>
      <dsp:txXfrm>
        <a:off x="4265934" y="2403710"/>
        <a:ext cx="1057918" cy="8229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84669-B591-433D-851E-3410E10C1BB8}">
      <dsp:nvSpPr>
        <dsp:cNvPr id="0" name=""/>
        <dsp:cNvSpPr/>
      </dsp:nvSpPr>
      <dsp:spPr>
        <a:xfrm rot="5400000">
          <a:off x="200034" y="857949"/>
          <a:ext cx="744467" cy="8475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06FF1-724F-4554-B4A5-9EC51CE04D42}">
      <dsp:nvSpPr>
        <dsp:cNvPr id="0" name=""/>
        <dsp:cNvSpPr/>
      </dsp:nvSpPr>
      <dsp:spPr>
        <a:xfrm>
          <a:off x="2795" y="32692"/>
          <a:ext cx="1253244" cy="87723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 err="1"/>
            <a:t>SpringCloud</a:t>
          </a:r>
          <a:endParaRPr lang="zh-CN" altLang="en-US" sz="1500" kern="1200" dirty="0"/>
        </a:p>
      </dsp:txBody>
      <dsp:txXfrm>
        <a:off x="45626" y="75523"/>
        <a:ext cx="1167582" cy="791568"/>
      </dsp:txXfrm>
    </dsp:sp>
    <dsp:sp modelId="{542553B0-7DAB-4BF7-A1B1-BE4DD1BDCB1B}">
      <dsp:nvSpPr>
        <dsp:cNvPr id="0" name=""/>
        <dsp:cNvSpPr/>
      </dsp:nvSpPr>
      <dsp:spPr>
        <a:xfrm>
          <a:off x="1256040" y="116356"/>
          <a:ext cx="911490" cy="709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至</a:t>
          </a:r>
          <a:r>
            <a:rPr lang="en-US" altLang="zh-CN" sz="1200" kern="1200" dirty="0"/>
            <a:t>1</a:t>
          </a:r>
          <a:r>
            <a:rPr lang="zh-CN" altLang="en-US" sz="1200" kern="1200" dirty="0"/>
            <a:t>月底</a:t>
          </a:r>
        </a:p>
      </dsp:txBody>
      <dsp:txXfrm>
        <a:off x="1256040" y="116356"/>
        <a:ext cx="911490" cy="709016"/>
      </dsp:txXfrm>
    </dsp:sp>
    <dsp:sp modelId="{41C90A96-71C6-4377-8BCC-6FE4634B61B1}">
      <dsp:nvSpPr>
        <dsp:cNvPr id="0" name=""/>
        <dsp:cNvSpPr/>
      </dsp:nvSpPr>
      <dsp:spPr>
        <a:xfrm rot="5400000">
          <a:off x="1239107" y="1843368"/>
          <a:ext cx="744467" cy="8475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DCAD9-2BCA-47D5-B382-1ED4FED2711A}">
      <dsp:nvSpPr>
        <dsp:cNvPr id="0" name=""/>
        <dsp:cNvSpPr/>
      </dsp:nvSpPr>
      <dsp:spPr>
        <a:xfrm>
          <a:off x="1041868" y="1018111"/>
          <a:ext cx="1253244" cy="87723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毕业设计，完成学校要求的事情</a:t>
          </a:r>
        </a:p>
      </dsp:txBody>
      <dsp:txXfrm>
        <a:off x="1084699" y="1060942"/>
        <a:ext cx="1167582" cy="791568"/>
      </dsp:txXfrm>
    </dsp:sp>
    <dsp:sp modelId="{84D4257B-4B2B-4D92-8324-10E53ECE5EF7}">
      <dsp:nvSpPr>
        <dsp:cNvPr id="0" name=""/>
        <dsp:cNvSpPr/>
      </dsp:nvSpPr>
      <dsp:spPr>
        <a:xfrm>
          <a:off x="2295112" y="1101775"/>
          <a:ext cx="911490" cy="709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3</a:t>
          </a:r>
          <a:r>
            <a:rPr lang="zh-CN" altLang="en-US" sz="1200" kern="1200" dirty="0"/>
            <a:t>月到</a:t>
          </a:r>
          <a:r>
            <a:rPr lang="en-US" altLang="zh-CN" sz="1200" kern="1200" dirty="0"/>
            <a:t>5</a:t>
          </a:r>
          <a:r>
            <a:rPr lang="zh-CN" altLang="en-US" sz="1200" kern="1200" dirty="0"/>
            <a:t>月</a:t>
          </a:r>
        </a:p>
      </dsp:txBody>
      <dsp:txXfrm>
        <a:off x="2295112" y="1101775"/>
        <a:ext cx="911490" cy="709016"/>
      </dsp:txXfrm>
    </dsp:sp>
    <dsp:sp modelId="{8029B9F6-CBF9-48E4-A547-2C82FA7B262D}">
      <dsp:nvSpPr>
        <dsp:cNvPr id="0" name=""/>
        <dsp:cNvSpPr/>
      </dsp:nvSpPr>
      <dsp:spPr>
        <a:xfrm>
          <a:off x="2080941" y="2003531"/>
          <a:ext cx="1253244" cy="87723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返校答辩</a:t>
          </a:r>
        </a:p>
      </dsp:txBody>
      <dsp:txXfrm>
        <a:off x="2123772" y="2046362"/>
        <a:ext cx="1167582" cy="791568"/>
      </dsp:txXfrm>
    </dsp:sp>
    <dsp:sp modelId="{B3CB30B8-695D-4C07-900A-C335EBBAF1A1}">
      <dsp:nvSpPr>
        <dsp:cNvPr id="0" name=""/>
        <dsp:cNvSpPr/>
      </dsp:nvSpPr>
      <dsp:spPr>
        <a:xfrm>
          <a:off x="3334185" y="2087194"/>
          <a:ext cx="911490" cy="709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6</a:t>
          </a:r>
          <a:r>
            <a:rPr lang="zh-CN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月</a:t>
          </a:r>
        </a:p>
      </dsp:txBody>
      <dsp:txXfrm>
        <a:off x="3334185" y="2087194"/>
        <a:ext cx="911490" cy="7090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84669-B591-433D-851E-3410E10C1BB8}">
      <dsp:nvSpPr>
        <dsp:cNvPr id="0" name=""/>
        <dsp:cNvSpPr/>
      </dsp:nvSpPr>
      <dsp:spPr>
        <a:xfrm rot="5400000">
          <a:off x="268041" y="844615"/>
          <a:ext cx="732897" cy="83437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06FF1-724F-4554-B4A5-9EC51CE04D42}">
      <dsp:nvSpPr>
        <dsp:cNvPr id="0" name=""/>
        <dsp:cNvSpPr/>
      </dsp:nvSpPr>
      <dsp:spPr>
        <a:xfrm>
          <a:off x="0" y="14592"/>
          <a:ext cx="1380314" cy="86359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《</a:t>
          </a:r>
          <a:r>
            <a:rPr lang="zh-CN" altLang="en-US" sz="1500" kern="1200" dirty="0"/>
            <a:t>深入理解</a:t>
          </a:r>
          <a:r>
            <a:rPr lang="en-US" altLang="zh-CN" sz="1500" kern="1200" dirty="0"/>
            <a:t>Java</a:t>
          </a:r>
          <a:r>
            <a:rPr lang="zh-CN" altLang="en-US" sz="1500" kern="1200" dirty="0"/>
            <a:t>虚拟机</a:t>
          </a:r>
          <a:r>
            <a:rPr lang="en-US" altLang="zh-CN" sz="1500" kern="1200" dirty="0"/>
            <a:t>》	</a:t>
          </a:r>
          <a:endParaRPr lang="zh-CN" altLang="en-US" sz="1500" kern="1200" dirty="0"/>
        </a:p>
      </dsp:txBody>
      <dsp:txXfrm>
        <a:off x="42165" y="56757"/>
        <a:ext cx="1295984" cy="779267"/>
      </dsp:txXfrm>
    </dsp:sp>
    <dsp:sp modelId="{542553B0-7DAB-4BF7-A1B1-BE4DD1BDCB1B}">
      <dsp:nvSpPr>
        <dsp:cNvPr id="0" name=""/>
        <dsp:cNvSpPr/>
      </dsp:nvSpPr>
      <dsp:spPr>
        <a:xfrm>
          <a:off x="1307635" y="114548"/>
          <a:ext cx="897324" cy="697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7</a:t>
          </a:r>
          <a:r>
            <a:rPr lang="zh-CN" altLang="en-US" sz="1200" kern="1200" dirty="0"/>
            <a:t>月到</a:t>
          </a:r>
          <a:r>
            <a:rPr lang="en-US" altLang="zh-CN" sz="1200" kern="1200" dirty="0"/>
            <a:t>8</a:t>
          </a:r>
          <a:r>
            <a:rPr lang="zh-CN" altLang="en-US" sz="1200" kern="1200" dirty="0"/>
            <a:t>月</a:t>
          </a:r>
        </a:p>
      </dsp:txBody>
      <dsp:txXfrm>
        <a:off x="1307635" y="114548"/>
        <a:ext cx="897324" cy="697997"/>
      </dsp:txXfrm>
    </dsp:sp>
    <dsp:sp modelId="{41C90A96-71C6-4377-8BCC-6FE4634B61B1}">
      <dsp:nvSpPr>
        <dsp:cNvPr id="0" name=""/>
        <dsp:cNvSpPr/>
      </dsp:nvSpPr>
      <dsp:spPr>
        <a:xfrm rot="5400000">
          <a:off x="1252863" y="1814720"/>
          <a:ext cx="732897" cy="83437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DCAD9-2BCA-47D5-B382-1ED4FED2711A}">
      <dsp:nvSpPr>
        <dsp:cNvPr id="0" name=""/>
        <dsp:cNvSpPr/>
      </dsp:nvSpPr>
      <dsp:spPr>
        <a:xfrm>
          <a:off x="1058689" y="1002288"/>
          <a:ext cx="1233767" cy="86359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《</a:t>
          </a:r>
          <a:r>
            <a:rPr lang="zh-CN" altLang="en-US" sz="1500" kern="1200" dirty="0"/>
            <a:t>代码整洁之道</a:t>
          </a:r>
          <a:r>
            <a:rPr lang="en-US" altLang="zh-CN" sz="1500" kern="1200" dirty="0"/>
            <a:t>》</a:t>
          </a:r>
          <a:endParaRPr lang="zh-CN" altLang="en-US" sz="1500" kern="1200" dirty="0"/>
        </a:p>
      </dsp:txBody>
      <dsp:txXfrm>
        <a:off x="1100854" y="1044453"/>
        <a:ext cx="1149437" cy="779267"/>
      </dsp:txXfrm>
    </dsp:sp>
    <dsp:sp modelId="{84D4257B-4B2B-4D92-8324-10E53ECE5EF7}">
      <dsp:nvSpPr>
        <dsp:cNvPr id="0" name=""/>
        <dsp:cNvSpPr/>
      </dsp:nvSpPr>
      <dsp:spPr>
        <a:xfrm>
          <a:off x="2292457" y="1084652"/>
          <a:ext cx="897324" cy="697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9</a:t>
          </a:r>
          <a:r>
            <a:rPr lang="zh-CN" altLang="en-US" sz="1200" kern="1200" dirty="0"/>
            <a:t>月</a:t>
          </a:r>
        </a:p>
      </dsp:txBody>
      <dsp:txXfrm>
        <a:off x="2292457" y="1084652"/>
        <a:ext cx="897324" cy="697997"/>
      </dsp:txXfrm>
    </dsp:sp>
    <dsp:sp modelId="{8029B9F6-CBF9-48E4-A547-2C82FA7B262D}">
      <dsp:nvSpPr>
        <dsp:cNvPr id="0" name=""/>
        <dsp:cNvSpPr/>
      </dsp:nvSpPr>
      <dsp:spPr>
        <a:xfrm>
          <a:off x="2116785" y="1972393"/>
          <a:ext cx="1233767" cy="86359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学习高并发编程</a:t>
          </a:r>
        </a:p>
      </dsp:txBody>
      <dsp:txXfrm>
        <a:off x="2158950" y="2014558"/>
        <a:ext cx="1149437" cy="779267"/>
      </dsp:txXfrm>
    </dsp:sp>
    <dsp:sp modelId="{B3CB30B8-695D-4C07-900A-C335EBBAF1A1}">
      <dsp:nvSpPr>
        <dsp:cNvPr id="0" name=""/>
        <dsp:cNvSpPr/>
      </dsp:nvSpPr>
      <dsp:spPr>
        <a:xfrm>
          <a:off x="3350552" y="2054757"/>
          <a:ext cx="897324" cy="697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/>
            <a:t>10</a:t>
          </a:r>
          <a:r>
            <a:rPr lang="zh-CN" altLang="en-US" sz="1300" kern="1200" dirty="0"/>
            <a:t>月到</a:t>
          </a:r>
          <a:r>
            <a:rPr lang="en-US" altLang="zh-CN" sz="1300" kern="1200" dirty="0"/>
            <a:t>12</a:t>
          </a:r>
          <a:r>
            <a:rPr lang="zh-CN" altLang="en-US" sz="1300" kern="1200" dirty="0"/>
            <a:t>月</a:t>
          </a:r>
          <a:endParaRPr lang="zh-CN" altLang="en-US" sz="1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宋体" panose="02010600030101010101" pitchFamily="2" charset="-122"/>
            <a:cs typeface="+mn-cs"/>
          </a:endParaRPr>
        </a:p>
      </dsp:txBody>
      <dsp:txXfrm>
        <a:off x="3350552" y="2054757"/>
        <a:ext cx="897324" cy="697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29F3A-524E-4E33-BB67-41CE2829A15B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C396D-DE76-40E0-9E78-0618D48D3B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4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396D-DE76-40E0-9E78-0618D48D3B6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805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073C1-CF7E-4FB4-8122-CCDDEF9016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036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073C1-CF7E-4FB4-8122-CCDDEF9016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695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073C1-CF7E-4FB4-8122-CCDDEF9016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800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感恩：徐月华 刘梁梁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396D-DE76-40E0-9E78-0618D48D3B6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27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073C1-CF7E-4FB4-8122-CCDDEF9016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321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073C1-CF7E-4FB4-8122-CCDDEF90167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2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396D-DE76-40E0-9E78-0618D48D3B6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45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396D-DE76-40E0-9E78-0618D48D3B6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518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073C1-CF7E-4FB4-8122-CCDDEF9016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364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实习开始时间：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号</a:t>
            </a:r>
            <a:endParaRPr lang="en-US" altLang="zh-CN" dirty="0"/>
          </a:p>
          <a:p>
            <a:r>
              <a:rPr lang="zh-CN" altLang="en-US" dirty="0"/>
              <a:t>岗位认知：</a:t>
            </a:r>
            <a:r>
              <a:rPr lang="en-US" altLang="zh-CN" dirty="0"/>
              <a:t>Java</a:t>
            </a:r>
            <a:r>
              <a:rPr lang="zh-CN" altLang="en-US" dirty="0"/>
              <a:t>开发工程师主要编写一个项目的逻辑部分，涉及到。。。。。。。</a:t>
            </a:r>
            <a:endParaRPr lang="en-US" altLang="zh-CN" dirty="0"/>
          </a:p>
          <a:p>
            <a:r>
              <a:rPr lang="zh-CN" altLang="en-US" dirty="0"/>
              <a:t>主要的实习工作内容：完成导师和产品提出来的需求。</a:t>
            </a:r>
            <a:endParaRPr lang="en-US" altLang="zh-CN" dirty="0"/>
          </a:p>
          <a:p>
            <a:r>
              <a:rPr lang="zh-CN" altLang="en-US" dirty="0"/>
              <a:t>重点事件：。。。。。</a:t>
            </a:r>
            <a:endParaRPr lang="en-US" altLang="zh-CN" dirty="0"/>
          </a:p>
          <a:p>
            <a:r>
              <a:rPr lang="zh-CN" altLang="en-US" dirty="0"/>
              <a:t>收获得</a:t>
            </a:r>
            <a:r>
              <a:rPr lang="en-US" altLang="zh-CN" dirty="0"/>
              <a:t>: </a:t>
            </a:r>
            <a:r>
              <a:rPr lang="zh-CN" altLang="en-US" dirty="0"/>
              <a:t>企业开发项目的流程，</a:t>
            </a:r>
            <a:r>
              <a:rPr lang="en-US" altLang="zh-CN" dirty="0"/>
              <a:t>java</a:t>
            </a:r>
            <a:r>
              <a:rPr lang="zh-CN" altLang="en-US" dirty="0"/>
              <a:t>开发的规范，</a:t>
            </a:r>
            <a:endParaRPr lang="en-US" altLang="zh-CN" dirty="0"/>
          </a:p>
          <a:p>
            <a:r>
              <a:rPr lang="zh-CN" altLang="en-US" dirty="0"/>
              <a:t>可以提升的部分：接口的规范性，代码的简洁性。</a:t>
            </a:r>
            <a:endParaRPr lang="en-US" altLang="zh-CN" dirty="0"/>
          </a:p>
          <a:p>
            <a:r>
              <a:rPr lang="zh-CN" altLang="en-US" dirty="0"/>
              <a:t>创新点：。。。。。</a:t>
            </a:r>
            <a:endParaRPr lang="en-US" altLang="zh-CN" dirty="0"/>
          </a:p>
          <a:p>
            <a:r>
              <a:rPr lang="zh-CN" altLang="en-US" dirty="0"/>
              <a:t>打</a:t>
            </a:r>
            <a:r>
              <a:rPr lang="en-US" altLang="zh-CN" dirty="0"/>
              <a:t>7</a:t>
            </a:r>
            <a:r>
              <a:rPr lang="zh-CN" altLang="en-US" dirty="0"/>
              <a:t>分：刚开始的迷茫期，整天发呆不知道干什么。代码规范问题。对于公司业务了解太晚。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396D-DE76-40E0-9E78-0618D48D3B6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671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073C1-CF7E-4FB4-8122-CCDDEF9016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540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396D-DE76-40E0-9E78-0618D48D3B6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68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073C1-CF7E-4FB4-8122-CCDDEF9016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799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我想说三年的规划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396D-DE76-40E0-9E78-0618D48D3B6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32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92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06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3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71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66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4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4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0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4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29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B2086-9846-460D-891D-C8C741FD0A24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93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F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97617"/>
            <a:ext cx="9144000" cy="1944216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3" descr="C:\Users\Administrator\Desktop\摄图网_400830557_黑白线条地球元素（非企业商用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17" y="21952"/>
            <a:ext cx="5303913" cy="530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:\互联网+_20150710\火树_20161221\火树logo\火树科技专注DRG-logo反白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79" y="123478"/>
            <a:ext cx="1961556" cy="126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247461" y="480399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8567591" y="5002464"/>
            <a:ext cx="162133" cy="0"/>
          </a:xfrm>
          <a:prstGeom prst="line">
            <a:avLst/>
          </a:prstGeom>
          <a:ln>
            <a:solidFill>
              <a:srgbClr val="0AB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6352" y="2067694"/>
            <a:ext cx="5157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火树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届 实习生答辩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2114" y="2141071"/>
            <a:ext cx="108012" cy="499576"/>
          </a:xfrm>
          <a:prstGeom prst="rect">
            <a:avLst/>
          </a:prstGeom>
          <a:solidFill>
            <a:srgbClr val="8CF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58139" y="3075806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2020 12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47461" y="480399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8567591" y="5002464"/>
            <a:ext cx="162133" cy="0"/>
          </a:xfrm>
          <a:prstGeom prst="line">
            <a:avLst/>
          </a:prstGeom>
          <a:ln>
            <a:solidFill>
              <a:srgbClr val="0AB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9548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未来规划（上半年）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246298"/>
            <a:ext cx="107504" cy="360041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27FC68A8-3A11-49DE-9F7F-D641B6989B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650142"/>
              </p:ext>
            </p:extLst>
          </p:nvPr>
        </p:nvGraphicFramePr>
        <p:xfrm>
          <a:off x="1835696" y="773132"/>
          <a:ext cx="5640288" cy="334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91D29AF-4A30-45E0-B8E5-017FB8807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832690"/>
              </p:ext>
            </p:extLst>
          </p:nvPr>
        </p:nvGraphicFramePr>
        <p:xfrm>
          <a:off x="1607840" y="452916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988909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空余时间深入了解</a:t>
                      </a:r>
                      <a:r>
                        <a:rPr lang="en-US" altLang="zh-CN" dirty="0" err="1"/>
                        <a:t>redis</a:t>
                      </a:r>
                      <a:r>
                        <a:rPr lang="en-US" altLang="zh-CN" dirty="0"/>
                        <a:t>, </a:t>
                      </a:r>
                      <a:r>
                        <a:rPr lang="zh-CN" altLang="en-US" dirty="0"/>
                        <a:t>学习消息队列。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848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94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47461" y="480399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8567591" y="5002464"/>
            <a:ext cx="162133" cy="0"/>
          </a:xfrm>
          <a:prstGeom prst="line">
            <a:avLst/>
          </a:prstGeom>
          <a:ln>
            <a:solidFill>
              <a:srgbClr val="0AB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9548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未来规划（下半年）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246298"/>
            <a:ext cx="107504" cy="360041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27FC68A8-3A11-49DE-9F7F-D641B6989B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6399510"/>
              </p:ext>
            </p:extLst>
          </p:nvPr>
        </p:nvGraphicFramePr>
        <p:xfrm>
          <a:off x="1835696" y="773132"/>
          <a:ext cx="5640288" cy="334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91D29AF-4A30-45E0-B8E5-017FB8807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821032"/>
              </p:ext>
            </p:extLst>
          </p:nvPr>
        </p:nvGraphicFramePr>
        <p:xfrm>
          <a:off x="1607840" y="452916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988909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深入学习</a:t>
                      </a:r>
                      <a:r>
                        <a:rPr lang="en-US" altLang="zh-CN" dirty="0"/>
                        <a:t>java</a:t>
                      </a:r>
                      <a:r>
                        <a:rPr lang="zh-CN" altLang="en-US" dirty="0"/>
                        <a:t>，阅读原码。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848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97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47461" y="480399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8567591" y="5002464"/>
            <a:ext cx="162133" cy="0"/>
          </a:xfrm>
          <a:prstGeom prst="line">
            <a:avLst/>
          </a:prstGeom>
          <a:ln>
            <a:solidFill>
              <a:srgbClr val="0AB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9548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246298"/>
            <a:ext cx="107504" cy="360041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96E919-6C60-4078-BD98-DE716CCF5FE0}"/>
              </a:ext>
            </a:extLst>
          </p:cNvPr>
          <p:cNvSpPr txBox="1"/>
          <p:nvPr/>
        </p:nvSpPr>
        <p:spPr>
          <a:xfrm>
            <a:off x="1673736" y="4301683"/>
            <a:ext cx="5114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这是我明年一年大体计划，随时有可能变化。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79F90E89-E11A-49A2-9F94-7FEBC67FBE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925972"/>
              </p:ext>
            </p:extLst>
          </p:nvPr>
        </p:nvGraphicFramePr>
        <p:xfrm>
          <a:off x="323528" y="1115023"/>
          <a:ext cx="4248472" cy="2913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id="{E46E0DC4-32B7-4258-AD7A-C00D90EDD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5626633"/>
              </p:ext>
            </p:extLst>
          </p:nvPr>
        </p:nvGraphicFramePr>
        <p:xfrm>
          <a:off x="4399098" y="1160302"/>
          <a:ext cx="4248472" cy="2868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476936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"/>
            <a:ext cx="2339752" cy="5143499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3" descr="C:\Users\Administrator\Desktop\摄图网_400830557_黑白线条地球元素（非企业商用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2288" y="627534"/>
            <a:ext cx="5184576" cy="51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2993788" y="2283718"/>
            <a:ext cx="5616097" cy="0"/>
          </a:xfrm>
          <a:prstGeom prst="line">
            <a:avLst/>
          </a:prstGeom>
          <a:ln>
            <a:solidFill>
              <a:srgbClr val="5362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10260" y="1518923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  感恩</a:t>
            </a:r>
          </a:p>
        </p:txBody>
      </p:sp>
    </p:spTree>
    <p:extLst>
      <p:ext uri="{BB962C8B-B14F-4D97-AF65-F5344CB8AC3E}">
        <p14:creationId xmlns:p14="http://schemas.microsoft.com/office/powerpoint/2010/main" val="312673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47461" y="480399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8567591" y="5002464"/>
            <a:ext cx="162133" cy="0"/>
          </a:xfrm>
          <a:prstGeom prst="line">
            <a:avLst/>
          </a:prstGeom>
          <a:ln>
            <a:solidFill>
              <a:srgbClr val="0AB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9548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感恩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246298"/>
            <a:ext cx="107504" cy="360041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2ACEF7-A56C-43DB-8DA4-9ADA28AAE800}"/>
              </a:ext>
            </a:extLst>
          </p:cNvPr>
          <p:cNvSpPr txBox="1"/>
          <p:nvPr/>
        </p:nvSpPr>
        <p:spPr>
          <a:xfrm>
            <a:off x="521976" y="987574"/>
            <a:ext cx="81000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感恩火树 </a:t>
            </a:r>
            <a:r>
              <a:rPr lang="en-US" altLang="zh-CN" dirty="0"/>
              <a:t>—— </a:t>
            </a:r>
            <a:r>
              <a:rPr lang="zh-CN" altLang="en-US" dirty="0"/>
              <a:t>感谢火树给我这次实习的机会，火树培养人的方案是一对一的，在各位大佬工作之时，还要培养“小白”，这非常的“棒”。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感恩徐哥（徐月华）</a:t>
            </a:r>
            <a:r>
              <a:rPr lang="en-US" altLang="zh-CN" dirty="0"/>
              <a:t>—— </a:t>
            </a:r>
            <a:r>
              <a:rPr lang="zh-CN" altLang="en-US" dirty="0"/>
              <a:t>我的面试官是徐哥，徐哥面试的方式是一步一步引导我回答，这无疑是能提高我回答的效率。进公司后，在工作上他也多次单独找过我谈话，问工作上有什么问题，有什么问题吗，十分的关心。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感恩梁梁大佬（刘梁梁）</a:t>
            </a:r>
            <a:r>
              <a:rPr lang="en-US" altLang="zh-CN" dirty="0"/>
              <a:t>—— </a:t>
            </a:r>
            <a:r>
              <a:rPr lang="zh-CN" altLang="en-US" dirty="0"/>
              <a:t>梁梁大佬教会我很多的代码规范和编程优化知识。</a:t>
            </a:r>
            <a:endParaRPr lang="en-US" altLang="zh-CN" dirty="0"/>
          </a:p>
          <a:p>
            <a:r>
              <a:rPr lang="zh-CN" altLang="en-US" dirty="0"/>
              <a:t>工作上有什么问题，他也会第一时间给我解答。</a:t>
            </a:r>
          </a:p>
        </p:txBody>
      </p:sp>
    </p:spTree>
    <p:extLst>
      <p:ext uri="{BB962C8B-B14F-4D97-AF65-F5344CB8AC3E}">
        <p14:creationId xmlns:p14="http://schemas.microsoft.com/office/powerpoint/2010/main" val="411921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F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Administrator\Desktop\摄图网_400830557_黑白线条地球元素（非企业商用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632" y="-164554"/>
            <a:ext cx="5850531" cy="585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504302" y="173537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</a:p>
        </p:txBody>
      </p:sp>
      <p:pic>
        <p:nvPicPr>
          <p:cNvPr id="21" name="Picture 3" descr="C:\Users\Administrator\Desktop\qrcode_for_gh_ec46598647e0_128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86" y="1491630"/>
            <a:ext cx="1195375" cy="1195375"/>
          </a:xfrm>
          <a:prstGeom prst="rect">
            <a:avLst/>
          </a:prstGeom>
          <a:solidFill>
            <a:srgbClr val="24A19C"/>
          </a:solidFill>
          <a:ln>
            <a:noFill/>
          </a:ln>
        </p:spPr>
      </p:pic>
      <p:sp>
        <p:nvSpPr>
          <p:cNvPr id="22" name="矩形 21"/>
          <p:cNvSpPr/>
          <p:nvPr/>
        </p:nvSpPr>
        <p:spPr>
          <a:xfrm>
            <a:off x="4694688" y="1801317"/>
            <a:ext cx="111382" cy="576001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0" y="4819354"/>
            <a:ext cx="9144000" cy="324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3528" y="4873704"/>
            <a:ext cx="2175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杭州市西湖区紫荆花路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号联合大厦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座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楼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47718" y="4873704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www.firesoon.com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13458" y="4873704"/>
            <a:ext cx="9605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0571-87966761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7634" y="4873704"/>
            <a:ext cx="12715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market@firesoon.com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47461" y="4876586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8567591" y="5075052"/>
            <a:ext cx="162133" cy="0"/>
          </a:xfrm>
          <a:prstGeom prst="line">
            <a:avLst/>
          </a:prstGeom>
          <a:ln>
            <a:solidFill>
              <a:srgbClr val="0AB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 descr="D:\icon素材库_20161212\地址 (2).png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3974" y="4907850"/>
            <a:ext cx="147153" cy="14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D:\icon素材库_20161212\电  话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4908138"/>
            <a:ext cx="146576" cy="14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D:\icon素材库_20161212\邮件 (2).png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60723" y="4909575"/>
            <a:ext cx="174838" cy="14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7" descr="D:\icon素材库_20161212\网址.png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135" y="4907663"/>
            <a:ext cx="147526" cy="14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F:\互联网+_20150710\火树_20161221\火树logo\火树科技专注DRG-logo反白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444" y="3558163"/>
            <a:ext cx="1961556" cy="126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70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F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"/>
            <a:ext cx="2339752" cy="5143499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41151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1275606"/>
            <a:ext cx="5472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一、个人介绍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二、工作复盘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三、优劣分析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四、未来规划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五、感恩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3" descr="C:\Users\Administrator\Desktop\摄图网_400830557_黑白线条地球元素（非企业商用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2288" y="627534"/>
            <a:ext cx="5184576" cy="51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08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"/>
            <a:ext cx="2339752" cy="5143499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3" descr="C:\Users\Administrator\Desktop\摄图网_400830557_黑白线条地球元素（非企业商用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2288" y="627534"/>
            <a:ext cx="5184576" cy="51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2916348" y="2283718"/>
            <a:ext cx="5616097" cy="0"/>
          </a:xfrm>
          <a:prstGeom prst="line">
            <a:avLst/>
          </a:prstGeom>
          <a:ln>
            <a:solidFill>
              <a:srgbClr val="5362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27984" y="1543727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  个人介绍</a:t>
            </a:r>
          </a:p>
        </p:txBody>
      </p:sp>
    </p:spTree>
    <p:extLst>
      <p:ext uri="{BB962C8B-B14F-4D97-AF65-F5344CB8AC3E}">
        <p14:creationId xmlns:p14="http://schemas.microsoft.com/office/powerpoint/2010/main" val="240518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47461" y="480399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8567591" y="5002464"/>
            <a:ext cx="162133" cy="0"/>
          </a:xfrm>
          <a:prstGeom prst="line">
            <a:avLst/>
          </a:prstGeom>
          <a:ln>
            <a:solidFill>
              <a:srgbClr val="0AB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9548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个人介绍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246298"/>
            <a:ext cx="107504" cy="360041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B2AC9E8F-D067-463E-ACAD-AD85924116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9637219"/>
              </p:ext>
            </p:extLst>
          </p:nvPr>
        </p:nvGraphicFramePr>
        <p:xfrm>
          <a:off x="143508" y="412968"/>
          <a:ext cx="8856984" cy="4685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ABA00CB-297D-4C31-87BC-A9E2D990E0A9}"/>
              </a:ext>
            </a:extLst>
          </p:cNvPr>
          <p:cNvSpPr txBox="1"/>
          <p:nvPr/>
        </p:nvSpPr>
        <p:spPr>
          <a:xfrm>
            <a:off x="3923928" y="1454609"/>
            <a:ext cx="18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java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chemeClr val="bg1"/>
                </a:solidFill>
              </a:rPr>
              <a:t>ssm</a:t>
            </a:r>
            <a:r>
              <a:rPr lang="zh-CN" altLang="en-US" dirty="0">
                <a:solidFill>
                  <a:schemeClr val="bg1"/>
                </a:solidFill>
              </a:rPr>
              <a:t>框架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spring boot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FF00"/>
                </a:solidFill>
              </a:rPr>
              <a:t>spring cloud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FFFF00"/>
                </a:solidFill>
              </a:rPr>
              <a:t>springdata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jpa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FBBC3B-F225-4BD7-BE49-162556D1566F}"/>
              </a:ext>
            </a:extLst>
          </p:cNvPr>
          <p:cNvSpPr txBox="1"/>
          <p:nvPr/>
        </p:nvSpPr>
        <p:spPr>
          <a:xfrm>
            <a:off x="3923928" y="2931937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html5+css3+js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FFFF00"/>
                </a:solidFill>
              </a:rPr>
              <a:t>jquery</a:t>
            </a:r>
            <a:endParaRPr lang="en-US" altLang="zh-CN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ajax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FFFF00"/>
                </a:solidFill>
              </a:rPr>
              <a:t>vue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91A54E7-E4BD-4329-9A69-7BACEFA11D4D}"/>
              </a:ext>
            </a:extLst>
          </p:cNvPr>
          <p:cNvSpPr txBox="1"/>
          <p:nvPr/>
        </p:nvSpPr>
        <p:spPr>
          <a:xfrm>
            <a:off x="3995936" y="418437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oracle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 err="1">
                <a:solidFill>
                  <a:schemeClr val="bg1"/>
                </a:solidFill>
              </a:rPr>
              <a:t>mysql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551DF47-8C4F-456A-BC7B-2BFC814C4E44}"/>
              </a:ext>
            </a:extLst>
          </p:cNvPr>
          <p:cNvSpPr/>
          <p:nvPr/>
        </p:nvSpPr>
        <p:spPr>
          <a:xfrm>
            <a:off x="-972616" y="915566"/>
            <a:ext cx="342154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个人信息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54341A1-2995-4187-BB5C-F08686EDA46F}"/>
              </a:ext>
            </a:extLst>
          </p:cNvPr>
          <p:cNvSpPr/>
          <p:nvPr/>
        </p:nvSpPr>
        <p:spPr>
          <a:xfrm>
            <a:off x="1907704" y="910233"/>
            <a:ext cx="342154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掌握技术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847631-2AAF-44C3-9D5C-6E91EFA6B740}"/>
              </a:ext>
            </a:extLst>
          </p:cNvPr>
          <p:cNvSpPr/>
          <p:nvPr/>
        </p:nvSpPr>
        <p:spPr>
          <a:xfrm>
            <a:off x="5215742" y="920507"/>
            <a:ext cx="342154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带教导师</a:t>
            </a:r>
          </a:p>
        </p:txBody>
      </p:sp>
    </p:spTree>
    <p:extLst>
      <p:ext uri="{BB962C8B-B14F-4D97-AF65-F5344CB8AC3E}">
        <p14:creationId xmlns:p14="http://schemas.microsoft.com/office/powerpoint/2010/main" val="94074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"/>
            <a:ext cx="2339752" cy="5143499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3" descr="C:\Users\Administrator\Desktop\摄图网_400830557_黑白线条地球元素（非企业商用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2288" y="627534"/>
            <a:ext cx="5184576" cy="51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2916348" y="1583549"/>
            <a:ext cx="5616097" cy="0"/>
          </a:xfrm>
          <a:prstGeom prst="line">
            <a:avLst/>
          </a:prstGeom>
          <a:ln>
            <a:solidFill>
              <a:srgbClr val="5362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27984" y="843558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  工作复盘</a:t>
            </a:r>
          </a:p>
        </p:txBody>
      </p:sp>
    </p:spTree>
    <p:extLst>
      <p:ext uri="{BB962C8B-B14F-4D97-AF65-F5344CB8AC3E}">
        <p14:creationId xmlns:p14="http://schemas.microsoft.com/office/powerpoint/2010/main" val="349657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47461" y="480399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8567591" y="5002464"/>
            <a:ext cx="162133" cy="0"/>
          </a:xfrm>
          <a:prstGeom prst="line">
            <a:avLst/>
          </a:prstGeom>
          <a:ln>
            <a:solidFill>
              <a:srgbClr val="0AB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95485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工作复盘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246298"/>
            <a:ext cx="107504" cy="360041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10DE40-2C25-4305-A577-BB41BE9312BA}"/>
              </a:ext>
            </a:extLst>
          </p:cNvPr>
          <p:cNvSpPr txBox="1"/>
          <p:nvPr/>
        </p:nvSpPr>
        <p:spPr>
          <a:xfrm>
            <a:off x="392580" y="65715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5613CCE-8901-4A77-ABF9-09F2244A3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03866"/>
              </p:ext>
            </p:extLst>
          </p:nvPr>
        </p:nvGraphicFramePr>
        <p:xfrm>
          <a:off x="392580" y="741775"/>
          <a:ext cx="828387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160">
                  <a:extLst>
                    <a:ext uri="{9D8B030D-6E8A-4147-A177-3AD203B41FA5}">
                      <a16:colId xmlns:a16="http://schemas.microsoft.com/office/drawing/2014/main" val="94980809"/>
                    </a:ext>
                  </a:extLst>
                </a:gridCol>
                <a:gridCol w="5609716">
                  <a:extLst>
                    <a:ext uri="{9D8B030D-6E8A-4147-A177-3AD203B41FA5}">
                      <a16:colId xmlns:a16="http://schemas.microsoft.com/office/drawing/2014/main" val="145543484"/>
                    </a:ext>
                  </a:extLst>
                </a:gridCol>
              </a:tblGrid>
              <a:tr h="3472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开始实习时间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号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595021"/>
                  </a:ext>
                </a:extLst>
              </a:tr>
              <a:tr h="347293">
                <a:tc>
                  <a:txBody>
                    <a:bodyPr/>
                    <a:lstStyle/>
                    <a:p>
                      <a:r>
                        <a:rPr lang="zh-CN" altLang="en-US" dirty="0"/>
                        <a:t>岗位认知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开发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简单</a:t>
                      </a:r>
                      <a:r>
                        <a:rPr lang="zh-CN" altLang="en-US" dirty="0"/>
                        <a:t>，但是要用的精很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难</a:t>
                      </a:r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6351"/>
                  </a:ext>
                </a:extLst>
              </a:tr>
              <a:tr h="1128703"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r>
                        <a:rPr lang="zh-CN" altLang="en-US" dirty="0"/>
                        <a:t>重点事件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u"/>
                      </a:pPr>
                      <a:r>
                        <a:rPr lang="zh-CN" altLang="en-US" dirty="0"/>
                        <a:t>云平台需求评审</a:t>
                      </a:r>
                      <a:endParaRPr lang="en-US" altLang="zh-CN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u"/>
                      </a:pPr>
                      <a:r>
                        <a:rPr lang="zh-CN" altLang="en-US" dirty="0"/>
                        <a:t>温泉团建</a:t>
                      </a:r>
                      <a:endParaRPr lang="en-US" altLang="zh-CN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u"/>
                      </a:pPr>
                      <a:r>
                        <a:rPr lang="zh-CN" altLang="en-US" dirty="0"/>
                        <a:t>测试用例评审</a:t>
                      </a:r>
                      <a:endParaRPr lang="en-US" altLang="zh-CN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u"/>
                      </a:pPr>
                      <a:r>
                        <a:rPr lang="zh-CN" altLang="en-US" dirty="0"/>
                        <a:t>新人关爱会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05869"/>
                  </a:ext>
                </a:extLst>
              </a:tr>
              <a:tr h="347293">
                <a:tc>
                  <a:txBody>
                    <a:bodyPr/>
                    <a:lstStyle/>
                    <a:p>
                      <a:r>
                        <a:rPr lang="zh-CN" altLang="en-US" dirty="0"/>
                        <a:t>收获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企业开发项目的流程，</a:t>
                      </a:r>
                      <a:r>
                        <a:rPr lang="en-US" altLang="zh-CN" dirty="0"/>
                        <a:t>java</a:t>
                      </a:r>
                      <a:r>
                        <a:rPr lang="zh-CN" altLang="en-US" dirty="0"/>
                        <a:t>开发的规范。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91902"/>
                  </a:ext>
                </a:extLst>
              </a:tr>
              <a:tr h="347293"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可以提成的部分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接口的规范性，代码的简洁性。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27900"/>
                  </a:ext>
                </a:extLst>
              </a:tr>
              <a:tr h="347293">
                <a:tc>
                  <a:txBody>
                    <a:bodyPr/>
                    <a:lstStyle/>
                    <a:p>
                      <a:r>
                        <a:rPr lang="zh-CN" altLang="en-US" dirty="0"/>
                        <a:t>对公司的建议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公共的方法可以整合起来做成一个代码库。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067041"/>
                  </a:ext>
                </a:extLst>
              </a:tr>
              <a:tr h="1128703"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r>
                        <a:rPr lang="zh-CN" altLang="en-US" dirty="0"/>
                        <a:t>给自己打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zh-CN" altLang="en-US" dirty="0"/>
                        <a:t>刚开始的迷茫期，整天发呆不知道干什么。</a:t>
                      </a:r>
                      <a:endParaRPr lang="en-US" altLang="zh-CN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zh-CN" altLang="en-US" dirty="0"/>
                        <a:t>代码规范，代码不严谨问题。</a:t>
                      </a:r>
                      <a:endParaRPr lang="en-US" altLang="zh-CN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zh-CN" altLang="en-US" dirty="0"/>
                        <a:t>对于公司业务了解太晚。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01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29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"/>
            <a:ext cx="2339752" cy="5143499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3" descr="C:\Users\Administrator\Desktop\摄图网_400830557_黑白线条地球元素（非企业商用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2288" y="627534"/>
            <a:ext cx="5184576" cy="51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2993788" y="2283718"/>
            <a:ext cx="5616097" cy="0"/>
          </a:xfrm>
          <a:prstGeom prst="line">
            <a:avLst/>
          </a:prstGeom>
          <a:ln>
            <a:solidFill>
              <a:srgbClr val="5362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10260" y="1518923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  优劣分析</a:t>
            </a:r>
          </a:p>
        </p:txBody>
      </p:sp>
    </p:spTree>
    <p:extLst>
      <p:ext uri="{BB962C8B-B14F-4D97-AF65-F5344CB8AC3E}">
        <p14:creationId xmlns:p14="http://schemas.microsoft.com/office/powerpoint/2010/main" val="109748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47461" y="480399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8567591" y="5002464"/>
            <a:ext cx="162133" cy="0"/>
          </a:xfrm>
          <a:prstGeom prst="line">
            <a:avLst/>
          </a:prstGeom>
          <a:ln>
            <a:solidFill>
              <a:srgbClr val="0AB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9548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优势分析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246298"/>
            <a:ext cx="107504" cy="360041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3A9A0-F479-449D-8C6D-5D635ECA8EEA}"/>
              </a:ext>
            </a:extLst>
          </p:cNvPr>
          <p:cNvSpPr txBox="1"/>
          <p:nvPr/>
        </p:nvSpPr>
        <p:spPr>
          <a:xfrm>
            <a:off x="430687" y="773299"/>
            <a:ext cx="813690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岗位认知：开发简单，但是要用的精很难。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优势：我喜欢看博客上的帖子，看到过一些新的技术，比较乐意去学习。跟着老师做过项目，自己有时候也会写写</a:t>
            </a:r>
            <a:r>
              <a:rPr lang="en-US" altLang="zh-CN" dirty="0"/>
              <a:t>Demo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050" dirty="0"/>
          </a:p>
          <a:p>
            <a:r>
              <a:rPr lang="zh-CN" altLang="en-US" sz="1050" dirty="0"/>
              <a:t>项目名称：看点资讯</a:t>
            </a:r>
            <a:r>
              <a:rPr lang="en-US" altLang="zh-CN" sz="1050" dirty="0"/>
              <a:t>	                      </a:t>
            </a:r>
            <a:r>
              <a:rPr lang="zh-CN" altLang="en-US" sz="1050" dirty="0"/>
              <a:t>项目名称：公司</a:t>
            </a:r>
            <a:r>
              <a:rPr lang="en-US" altLang="zh-CN" sz="1050" dirty="0"/>
              <a:t>CRM</a:t>
            </a:r>
            <a:r>
              <a:rPr lang="zh-CN" altLang="en-US" sz="1050" dirty="0"/>
              <a:t>系统</a:t>
            </a:r>
            <a:r>
              <a:rPr lang="en-US" altLang="zh-CN" sz="1050" dirty="0"/>
              <a:t>	                    </a:t>
            </a:r>
            <a:r>
              <a:rPr lang="zh-CN" altLang="en-US" sz="1050" dirty="0"/>
              <a:t>项目名称：</a:t>
            </a:r>
            <a:r>
              <a:rPr lang="en-US" altLang="zh-CN" sz="1050" dirty="0"/>
              <a:t>spider</a:t>
            </a:r>
            <a:r>
              <a:rPr lang="zh-CN" altLang="en-US" sz="1050" dirty="0"/>
              <a:t>小说音乐爬虫</a:t>
            </a:r>
            <a:endParaRPr lang="en-US" altLang="zh-CN" sz="1050" dirty="0"/>
          </a:p>
          <a:p>
            <a:r>
              <a:rPr lang="en-US" altLang="zh-CN" sz="1050" dirty="0" err="1"/>
              <a:t>GitHub:https</a:t>
            </a:r>
            <a:r>
              <a:rPr lang="en-US" altLang="zh-CN" sz="1050" dirty="0"/>
              <a:t>://github.com/</a:t>
            </a:r>
            <a:r>
              <a:rPr lang="en-US" altLang="zh-CN" sz="1050" dirty="0" err="1"/>
              <a:t>Aubwls</a:t>
            </a:r>
            <a:r>
              <a:rPr lang="en-US" altLang="zh-CN" sz="1050" dirty="0"/>
              <a:t>/CMS          </a:t>
            </a:r>
            <a:r>
              <a:rPr lang="en-US" altLang="zh-CN" sz="1050" dirty="0" err="1"/>
              <a:t>GitHub:https</a:t>
            </a:r>
            <a:r>
              <a:rPr lang="en-US" altLang="zh-CN" sz="1050" dirty="0"/>
              <a:t>://github.com/</a:t>
            </a:r>
            <a:r>
              <a:rPr lang="en-US" altLang="zh-CN" sz="1050" dirty="0" err="1"/>
              <a:t>Aubwls</a:t>
            </a:r>
            <a:r>
              <a:rPr lang="en-US" altLang="zh-CN" sz="1050" dirty="0"/>
              <a:t>/CRM                GitHub: https://github.com/Aubwls/spiderProject</a:t>
            </a:r>
            <a:endParaRPr lang="en-US" altLang="zh-CN" dirty="0"/>
          </a:p>
          <a:p>
            <a:r>
              <a:rPr lang="en-US" altLang="zh-CN" sz="1050" dirty="0" err="1"/>
              <a:t>GItHub:https</a:t>
            </a:r>
            <a:r>
              <a:rPr lang="en-US" altLang="zh-CN" sz="1050" dirty="0"/>
              <a:t>://github.com/Aubwls/CMS_HTML		                                                  GitHub: https://github.com/Aubwls/spider</a:t>
            </a:r>
          </a:p>
          <a:p>
            <a:endParaRPr lang="en-US" altLang="zh-CN" dirty="0"/>
          </a:p>
          <a:p>
            <a:r>
              <a:rPr lang="zh-CN" altLang="en-US" dirty="0"/>
              <a:t>劣势：学的很杂，并没有往底层去钻研。（未来有这个计划）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012876-0E00-4A20-BA6C-02056A33FB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2348"/>
            <a:ext cx="1018803" cy="10188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C9A86B-EE9D-4307-AC55-9AAA786B49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854" y="2062348"/>
            <a:ext cx="1046895" cy="10468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6253D6-6CEC-42C3-8538-5DC5A4AE09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062348"/>
            <a:ext cx="1046895" cy="104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2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"/>
            <a:ext cx="2339752" cy="5143499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3" descr="C:\Users\Administrator\Desktop\摄图网_400830557_黑白线条地球元素（非企业商用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2288" y="627534"/>
            <a:ext cx="5184576" cy="51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2993788" y="2283718"/>
            <a:ext cx="5616097" cy="0"/>
          </a:xfrm>
          <a:prstGeom prst="line">
            <a:avLst/>
          </a:prstGeom>
          <a:ln>
            <a:solidFill>
              <a:srgbClr val="5362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10260" y="1518923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</a:p>
        </p:txBody>
      </p:sp>
    </p:spTree>
    <p:extLst>
      <p:ext uri="{BB962C8B-B14F-4D97-AF65-F5344CB8AC3E}">
        <p14:creationId xmlns:p14="http://schemas.microsoft.com/office/powerpoint/2010/main" val="301422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</TotalTime>
  <Words>846</Words>
  <Application>Microsoft Office PowerPoint</Application>
  <PresentationFormat>全屏显示(16:9)</PresentationFormat>
  <Paragraphs>149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杭州市城市管理办公室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hometown</cp:lastModifiedBy>
  <cp:revision>88</cp:revision>
  <dcterms:created xsi:type="dcterms:W3CDTF">2020-09-08T02:55:48Z</dcterms:created>
  <dcterms:modified xsi:type="dcterms:W3CDTF">2020-12-22T16:05:45Z</dcterms:modified>
</cp:coreProperties>
</file>