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73" r:id="rId4"/>
    <p:sldId id="308" r:id="rId5"/>
    <p:sldId id="315" r:id="rId6"/>
    <p:sldId id="317" r:id="rId7"/>
    <p:sldId id="316" r:id="rId8"/>
    <p:sldId id="318" r:id="rId9"/>
    <p:sldId id="319" r:id="rId10"/>
    <p:sldId id="320" r:id="rId11"/>
    <p:sldId id="321" r:id="rId12"/>
    <p:sldId id="263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个人用户" initials="个人用户" lastIdx="1" clrIdx="0">
    <p:extLst>
      <p:ext uri="{19B8F6BF-5375-455C-9EA6-DF929625EA0E}">
        <p15:presenceInfo xmlns:p15="http://schemas.microsoft.com/office/powerpoint/2012/main" userId="个人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29D"/>
    <a:srgbClr val="2FD1C9"/>
    <a:srgbClr val="46D6CF"/>
    <a:srgbClr val="98E8E4"/>
    <a:srgbClr val="2ABCB5"/>
    <a:srgbClr val="27AFA9"/>
    <a:srgbClr val="2BBFB8"/>
    <a:srgbClr val="24A19C"/>
    <a:srgbClr val="6EBFB5"/>
    <a:srgbClr val="5EA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87107" autoAdjust="0"/>
  </p:normalViewPr>
  <p:slideViewPr>
    <p:cSldViewPr>
      <p:cViewPr varScale="1">
        <p:scale>
          <a:sx n="92" d="100"/>
          <a:sy n="92" d="100"/>
        </p:scale>
        <p:origin x="396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29F3A-524E-4E33-BB67-41CE2829A15B}" type="datetimeFigureOut">
              <a:rPr lang="zh-CN" altLang="en-US" smtClean="0"/>
              <a:pPr/>
              <a:t>2020/12/11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C396D-DE76-40E0-9E78-0618D48D3B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4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396D-DE76-40E0-9E78-0618D48D3B6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805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073C1-CF7E-4FB4-8122-CCDDEF9016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036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396D-DE76-40E0-9E78-0618D48D3B6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27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073C1-CF7E-4FB4-8122-CCDDEF90167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2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396D-DE76-40E0-9E78-0618D48D3B6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459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396D-DE76-40E0-9E78-0618D48D3B6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518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073C1-CF7E-4FB4-8122-CCDDEF9016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364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396D-DE76-40E0-9E78-0618D48D3B6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671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073C1-CF7E-4FB4-8122-CCDDEF9016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540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396D-DE76-40E0-9E78-0618D48D3B6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68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073C1-CF7E-4FB4-8122-CCDDEF9016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799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396D-DE76-40E0-9E78-0618D48D3B6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32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92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06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3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71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66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94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4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0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4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29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B2086-9846-460D-891D-C8C741FD0A24}" type="datetimeFigureOut">
              <a:rPr lang="zh-CN" altLang="en-US" smtClean="0"/>
              <a:pPr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93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F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97617"/>
            <a:ext cx="9144000" cy="1944216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3" descr="C:\Users\Administrator\Desktop\摄图网_400830557_黑白线条地球元素（非企业商用）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17" y="21952"/>
            <a:ext cx="5303913" cy="530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:\互联网+_20150710\火树_20161221\火树logo\火树科技专注DRG-logo反白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79" y="123478"/>
            <a:ext cx="1961556" cy="126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247461" y="480399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i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数据改变医疗</a:t>
            </a:r>
            <a:endParaRPr lang="zh-CN" altLang="en-US" sz="800" b="1" i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8567591" y="5002464"/>
            <a:ext cx="162133" cy="0"/>
          </a:xfrm>
          <a:prstGeom prst="line">
            <a:avLst/>
          </a:prstGeom>
          <a:ln>
            <a:solidFill>
              <a:srgbClr val="0AB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6352" y="2067694"/>
            <a:ext cx="5157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火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届 实习生答辩</a:t>
            </a:r>
            <a:endPara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2114" y="2141071"/>
            <a:ext cx="108012" cy="499576"/>
          </a:xfrm>
          <a:prstGeom prst="rect">
            <a:avLst/>
          </a:prstGeom>
          <a:solidFill>
            <a:srgbClr val="8CF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58139" y="3075806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 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47461" y="480399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i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数据改变医疗</a:t>
            </a:r>
            <a:endParaRPr lang="zh-CN" altLang="en-US" sz="800" b="1" i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8567591" y="5002464"/>
            <a:ext cx="162133" cy="0"/>
          </a:xfrm>
          <a:prstGeom prst="line">
            <a:avLst/>
          </a:prstGeom>
          <a:ln>
            <a:solidFill>
              <a:srgbClr val="0AB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19548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内容页面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246298"/>
            <a:ext cx="107504" cy="360041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9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"/>
            <a:ext cx="2339752" cy="5143499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3" descr="C:\Users\Administrator\Desktop\摄图网_400830557_黑白线条地球元素（非企业商用）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2288" y="627534"/>
            <a:ext cx="5184576" cy="51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2993788" y="2283718"/>
            <a:ext cx="5616097" cy="0"/>
          </a:xfrm>
          <a:prstGeom prst="line">
            <a:avLst/>
          </a:prstGeom>
          <a:ln>
            <a:solidFill>
              <a:srgbClr val="5362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10260" y="1518923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  自主发挥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673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F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Administrator\Desktop\摄图网_400830557_黑白线条地球元素（非企业商用）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632" y="-164554"/>
            <a:ext cx="5850531" cy="585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504302" y="173537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数据改变医疗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Picture 3" descr="C:\Users\Administrator\Desktop\qrcode_for_gh_ec46598647e0_128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86" y="1491630"/>
            <a:ext cx="1195375" cy="1195375"/>
          </a:xfrm>
          <a:prstGeom prst="rect">
            <a:avLst/>
          </a:prstGeom>
          <a:solidFill>
            <a:srgbClr val="24A19C"/>
          </a:solidFill>
          <a:ln>
            <a:noFill/>
          </a:ln>
          <a:extLst/>
        </p:spPr>
      </p:pic>
      <p:sp>
        <p:nvSpPr>
          <p:cNvPr id="22" name="矩形 21"/>
          <p:cNvSpPr/>
          <p:nvPr/>
        </p:nvSpPr>
        <p:spPr>
          <a:xfrm>
            <a:off x="4694688" y="1801317"/>
            <a:ext cx="111382" cy="576001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0" y="4819354"/>
            <a:ext cx="9144000" cy="324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3528" y="4873704"/>
            <a:ext cx="2175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杭州市西湖区紫荆花路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号联合大厦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座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楼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47718" y="4873704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www.firesoon.com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13458" y="4873704"/>
            <a:ext cx="9605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0571-87966761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7634" y="4873704"/>
            <a:ext cx="12715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market@firesoon.com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47461" y="4876586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i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数据改变医疗</a:t>
            </a:r>
            <a:endParaRPr lang="zh-CN" altLang="en-US" sz="800" b="1" i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8567591" y="5075052"/>
            <a:ext cx="162133" cy="0"/>
          </a:xfrm>
          <a:prstGeom prst="line">
            <a:avLst/>
          </a:prstGeom>
          <a:ln>
            <a:solidFill>
              <a:srgbClr val="0AB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 descr="D:\icon素材库_20161212\地址 (2).png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3974" y="4907850"/>
            <a:ext cx="147153" cy="14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D:\icon素材库_20161212\电  话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4908138"/>
            <a:ext cx="146576" cy="14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D:\icon素材库_20161212\邮件 (2).png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60723" y="4909575"/>
            <a:ext cx="174838" cy="14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7" descr="D:\icon素材库_20161212\网址.png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135" y="4907663"/>
            <a:ext cx="147526" cy="14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F:\互联网+_20150710\火树_20161221\火树logo\火树科技专注DRG-logo反白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444" y="3558163"/>
            <a:ext cx="1961556" cy="126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70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F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"/>
            <a:ext cx="2339752" cy="5143499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41151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9832" y="1275606"/>
            <a:ext cx="5472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、个人介绍（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1min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二、工作复盘（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8min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三、优劣分析（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3min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四、未来规划（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2min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五、自主发挥（名字可改成自定义的主题名称）（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1min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3" descr="C:\Users\Administrator\Desktop\摄图网_400830557_黑白线条地球元素（非企业商用）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2288" y="627534"/>
            <a:ext cx="5184576" cy="51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08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"/>
            <a:ext cx="2339752" cy="5143499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3" descr="C:\Users\Administrator\Desktop\摄图网_400830557_黑白线条地球元素（非企业商用）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2288" y="627534"/>
            <a:ext cx="5184576" cy="51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2916348" y="2283718"/>
            <a:ext cx="5616097" cy="0"/>
          </a:xfrm>
          <a:prstGeom prst="line">
            <a:avLst/>
          </a:prstGeom>
          <a:ln>
            <a:solidFill>
              <a:srgbClr val="5362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27984" y="1543727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  个人介绍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2592288" y="2571752"/>
            <a:ext cx="64442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4A19C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1400" dirty="0" smtClean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分钟内的自我介绍</a:t>
            </a:r>
            <a:endParaRPr lang="en-US" altLang="zh-CN" sz="1400" dirty="0" smtClean="0">
              <a:solidFill>
                <a:srgbClr val="7D8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24A19C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必须包含的内容：</a:t>
            </a:r>
            <a:endParaRPr lang="en-US" altLang="zh-CN" sz="1400" dirty="0" smtClean="0">
              <a:solidFill>
                <a:srgbClr val="7D8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4A19C"/>
              </a:buClr>
              <a:buSzPct val="70000"/>
            </a:pPr>
            <a:r>
              <a:rPr lang="en-US" altLang="zh-CN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 dirty="0" smtClean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姓名、年龄、在读学校及专业、培训经历</a:t>
            </a:r>
            <a:r>
              <a:rPr lang="zh-CN" altLang="en-US" sz="1400" dirty="0" smtClean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、掌握的能力概述、</a:t>
            </a:r>
            <a:endParaRPr lang="en-US" altLang="zh-CN" sz="1400" dirty="0" smtClean="0">
              <a:solidFill>
                <a:srgbClr val="7D8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4A19C"/>
              </a:buClr>
              <a:buSzPct val="70000"/>
            </a:pPr>
            <a:r>
              <a:rPr lang="en-US" altLang="zh-CN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 dirty="0" smtClean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实习岗位介绍、带教导师</a:t>
            </a:r>
            <a:endParaRPr lang="en-US" altLang="zh-CN" sz="1400" dirty="0">
              <a:solidFill>
                <a:srgbClr val="7D8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4A19C"/>
              </a:buClr>
              <a:buSzPct val="70000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（此页为提示页，答辩时可删除）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51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47461" y="480399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i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数据改变医疗</a:t>
            </a:r>
            <a:endParaRPr lang="zh-CN" altLang="en-US" sz="800" b="1" i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8567591" y="5002464"/>
            <a:ext cx="162133" cy="0"/>
          </a:xfrm>
          <a:prstGeom prst="line">
            <a:avLst/>
          </a:prstGeom>
          <a:ln>
            <a:solidFill>
              <a:srgbClr val="0AB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19548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内容页面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246298"/>
            <a:ext cx="107504" cy="360041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74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"/>
            <a:ext cx="2339752" cy="5143499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3" descr="C:\Users\Administrator\Desktop\摄图网_400830557_黑白线条地球元素（非企业商用）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2288" y="627534"/>
            <a:ext cx="5184576" cy="51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2916348" y="1583549"/>
            <a:ext cx="5616097" cy="0"/>
          </a:xfrm>
          <a:prstGeom prst="line">
            <a:avLst/>
          </a:prstGeom>
          <a:ln>
            <a:solidFill>
              <a:srgbClr val="5362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27984" y="843558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  工作复盘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2915207" y="1851670"/>
            <a:ext cx="64442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4A19C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开始实习时间</a:t>
            </a:r>
          </a:p>
          <a:p>
            <a:pPr marL="285750" indent="-285750">
              <a:lnSpc>
                <a:spcPct val="200000"/>
              </a:lnSpc>
              <a:buClr>
                <a:srgbClr val="24A19C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你对于这个岗位的认知</a:t>
            </a:r>
          </a:p>
          <a:p>
            <a:pPr marL="285750" indent="-285750">
              <a:lnSpc>
                <a:spcPct val="200000"/>
              </a:lnSpc>
              <a:buClr>
                <a:srgbClr val="24A19C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主要的实习工作内容、重点事件</a:t>
            </a:r>
          </a:p>
          <a:p>
            <a:pPr marL="285750" indent="-285750">
              <a:lnSpc>
                <a:spcPct val="200000"/>
              </a:lnSpc>
              <a:buClr>
                <a:srgbClr val="24A19C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你从中的收获、自己认为可提升的部分、后续的提升计划、对团队</a:t>
            </a:r>
            <a:r>
              <a:rPr lang="zh-CN" altLang="en-US" sz="1400" dirty="0" smtClean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1400" dirty="0" smtClean="0">
              <a:solidFill>
                <a:srgbClr val="7D8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4A19C"/>
              </a:buClr>
              <a:buSzPct val="70000"/>
            </a:pPr>
            <a:r>
              <a:rPr lang="en-US" altLang="zh-CN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 dirty="0" smtClean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lang="zh-CN" altLang="en-US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的建议或者工作中的创新点等等；</a:t>
            </a:r>
          </a:p>
          <a:p>
            <a:pPr marL="285750" indent="-285750">
              <a:lnSpc>
                <a:spcPct val="200000"/>
              </a:lnSpc>
              <a:buClr>
                <a:srgbClr val="24A19C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满分</a:t>
            </a:r>
            <a:r>
              <a:rPr lang="en-US" altLang="zh-CN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分，你给自己的实习经历打分是几分，说明理由</a:t>
            </a:r>
            <a:r>
              <a:rPr lang="zh-CN" altLang="en-US" sz="1400" dirty="0" smtClean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7D8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4A19C"/>
              </a:buClr>
              <a:buSzPct val="70000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（此页为提示页，答辩时可删除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5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47461" y="480399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i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数据改变医疗</a:t>
            </a:r>
            <a:endParaRPr lang="zh-CN" altLang="en-US" sz="800" b="1" i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8567591" y="5002464"/>
            <a:ext cx="162133" cy="0"/>
          </a:xfrm>
          <a:prstGeom prst="line">
            <a:avLst/>
          </a:prstGeom>
          <a:ln>
            <a:solidFill>
              <a:srgbClr val="0AB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19548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内容页面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246298"/>
            <a:ext cx="107504" cy="360041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62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"/>
            <a:ext cx="2339752" cy="5143499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3" descr="C:\Users\Administrator\Desktop\摄图网_400830557_黑白线条地球元素（非企业商用）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2288" y="627534"/>
            <a:ext cx="5184576" cy="51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2993788" y="2283718"/>
            <a:ext cx="5616097" cy="0"/>
          </a:xfrm>
          <a:prstGeom prst="line">
            <a:avLst/>
          </a:prstGeom>
          <a:ln>
            <a:solidFill>
              <a:srgbClr val="5362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10260" y="1518923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  优劣分析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2916348" y="2643758"/>
            <a:ext cx="6444208" cy="131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4A19C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对照你对岗位的认知，进行优劣势的分析</a:t>
            </a:r>
          </a:p>
          <a:p>
            <a:pPr marL="285750" indent="-285750">
              <a:lnSpc>
                <a:spcPct val="200000"/>
              </a:lnSpc>
              <a:buClr>
                <a:srgbClr val="24A19C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对于劣势项有无后续提升计划，如有，请列举具体行动</a:t>
            </a:r>
            <a:r>
              <a:rPr lang="zh-CN" altLang="en-US" sz="1400" dirty="0" smtClean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en-US" altLang="zh-CN" sz="1400" dirty="0" smtClean="0">
              <a:solidFill>
                <a:srgbClr val="7D8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4A19C"/>
              </a:buClr>
              <a:buSzPct val="70000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此页为提示页，答辩时可删除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4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47461" y="480399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i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数据改变医疗</a:t>
            </a:r>
            <a:endParaRPr lang="zh-CN" altLang="en-US" sz="800" b="1" i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8567591" y="5002464"/>
            <a:ext cx="162133" cy="0"/>
          </a:xfrm>
          <a:prstGeom prst="line">
            <a:avLst/>
          </a:prstGeom>
          <a:ln>
            <a:solidFill>
              <a:srgbClr val="0AB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19548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内容页面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246298"/>
            <a:ext cx="107504" cy="360041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942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"/>
            <a:ext cx="2339752" cy="5143499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3" descr="C:\Users\Administrator\Desktop\摄图网_400830557_黑白线条地球元素（非企业商用）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2288" y="627534"/>
            <a:ext cx="5184576" cy="51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2993788" y="2283718"/>
            <a:ext cx="5616097" cy="0"/>
          </a:xfrm>
          <a:prstGeom prst="line">
            <a:avLst/>
          </a:prstGeom>
          <a:ln>
            <a:solidFill>
              <a:srgbClr val="5362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10260" y="1518923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  优劣分析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2916348" y="2643758"/>
            <a:ext cx="6444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4A19C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r>
              <a:rPr lang="en-US" altLang="zh-CN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年你的计划是什么？</a:t>
            </a:r>
          </a:p>
          <a:p>
            <a:pPr marL="285750" indent="-285750">
              <a:lnSpc>
                <a:spcPct val="200000"/>
              </a:lnSpc>
              <a:buClr>
                <a:srgbClr val="24A19C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分阶段需要达成的目标分别是什么</a:t>
            </a:r>
            <a:r>
              <a:rPr lang="zh-CN" altLang="en-US" sz="1400" dirty="0" smtClean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400" dirty="0" smtClean="0">
              <a:solidFill>
                <a:srgbClr val="7D8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4A19C"/>
              </a:buClr>
              <a:buSzPct val="70000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此页为提示页，答辩时可删除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2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327</Words>
  <Application>Microsoft Office PowerPoint</Application>
  <PresentationFormat>全屏显示(16:9)</PresentationFormat>
  <Paragraphs>58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杭州市城市管理办公室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个人用户</cp:lastModifiedBy>
  <cp:revision>56</cp:revision>
  <dcterms:created xsi:type="dcterms:W3CDTF">2020-09-08T02:55:48Z</dcterms:created>
  <dcterms:modified xsi:type="dcterms:W3CDTF">2020-12-11T02:37:37Z</dcterms:modified>
</cp:coreProperties>
</file>