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3" r:id="rId4"/>
    <p:sldId id="308" r:id="rId5"/>
    <p:sldId id="315" r:id="rId6"/>
    <p:sldId id="317" r:id="rId7"/>
    <p:sldId id="316" r:id="rId8"/>
    <p:sldId id="318" r:id="rId9"/>
    <p:sldId id="319" r:id="rId10"/>
    <p:sldId id="320" r:id="rId11"/>
    <p:sldId id="322" r:id="rId12"/>
    <p:sldId id="321" r:id="rId13"/>
    <p:sldId id="323" r:id="rId14"/>
    <p:sldId id="26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个人用户" initials="个人用户" lastIdx="1" clrIdx="0">
    <p:extLst>
      <p:ext uri="{19B8F6BF-5375-455C-9EA6-DF929625EA0E}">
        <p15:presenceInfo xmlns:p15="http://schemas.microsoft.com/office/powerpoint/2012/main" userId="个人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29D"/>
    <a:srgbClr val="2FD1C9"/>
    <a:srgbClr val="46D6CF"/>
    <a:srgbClr val="98E8E4"/>
    <a:srgbClr val="2ABCB5"/>
    <a:srgbClr val="27AFA9"/>
    <a:srgbClr val="2BBFB8"/>
    <a:srgbClr val="24A19C"/>
    <a:srgbClr val="6EBFB5"/>
    <a:srgbClr val="5EA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7107" autoAdjust="0"/>
  </p:normalViewPr>
  <p:slideViewPr>
    <p:cSldViewPr>
      <p:cViewPr varScale="1">
        <p:scale>
          <a:sx n="130" d="100"/>
          <a:sy n="130" d="100"/>
        </p:scale>
        <p:origin x="12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9F3A-524E-4E33-BB67-41CE2829A15B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396D-DE76-40E0-9E78-0618D48D3B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05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3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00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感恩：徐月华 刘梁梁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2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5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1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6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实习开始时间：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zh-CN" altLang="en-US" dirty="0"/>
              <a:t>岗位认知：</a:t>
            </a:r>
            <a:r>
              <a:rPr lang="en-US" altLang="zh-CN" dirty="0"/>
              <a:t>Java</a:t>
            </a:r>
            <a:r>
              <a:rPr lang="zh-CN" altLang="en-US" dirty="0"/>
              <a:t>开发工程师主要编写一个项目的逻辑部分，涉及到。。。。。。。</a:t>
            </a:r>
            <a:endParaRPr lang="en-US" altLang="zh-CN" dirty="0"/>
          </a:p>
          <a:p>
            <a:r>
              <a:rPr lang="zh-CN" altLang="en-US" dirty="0"/>
              <a:t>主要的实习工作内容：完成导师和产品提出来的需求。</a:t>
            </a:r>
            <a:endParaRPr lang="en-US" altLang="zh-CN" dirty="0"/>
          </a:p>
          <a:p>
            <a:r>
              <a:rPr lang="zh-CN" altLang="en-US" dirty="0"/>
              <a:t>重点事件：。。。。。</a:t>
            </a:r>
            <a:endParaRPr lang="en-US" altLang="zh-CN" dirty="0"/>
          </a:p>
          <a:p>
            <a:r>
              <a:rPr lang="zh-CN" altLang="en-US" dirty="0"/>
              <a:t>收获得</a:t>
            </a:r>
            <a:r>
              <a:rPr lang="en-US" altLang="zh-CN" dirty="0"/>
              <a:t>: </a:t>
            </a:r>
            <a:r>
              <a:rPr lang="zh-CN" altLang="en-US" dirty="0"/>
              <a:t>企业开发项目的流程，</a:t>
            </a:r>
            <a:r>
              <a:rPr lang="en-US" altLang="zh-CN" dirty="0"/>
              <a:t>java</a:t>
            </a:r>
            <a:r>
              <a:rPr lang="zh-CN" altLang="en-US" dirty="0"/>
              <a:t>开发的规范，</a:t>
            </a:r>
            <a:endParaRPr lang="en-US" altLang="zh-CN" dirty="0"/>
          </a:p>
          <a:p>
            <a:r>
              <a:rPr lang="zh-CN" altLang="en-US" dirty="0"/>
              <a:t>可以提升的部分：接口的规范性，代码的简洁性。</a:t>
            </a:r>
            <a:endParaRPr lang="en-US" altLang="zh-CN" dirty="0"/>
          </a:p>
          <a:p>
            <a:r>
              <a:rPr lang="zh-CN" altLang="en-US" dirty="0"/>
              <a:t>创新点：。。。。。</a:t>
            </a:r>
            <a:endParaRPr lang="en-US" altLang="zh-CN" dirty="0"/>
          </a:p>
          <a:p>
            <a:r>
              <a:rPr lang="zh-CN" altLang="en-US" dirty="0"/>
              <a:t>打</a:t>
            </a:r>
            <a:r>
              <a:rPr lang="en-US" altLang="zh-CN" dirty="0"/>
              <a:t>7</a:t>
            </a:r>
            <a:r>
              <a:rPr lang="zh-CN" altLang="en-US" dirty="0"/>
              <a:t>分：刚开始的迷茫期，整天发呆不知道干什么。代码规范问题。对于公司业务了解太晚。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7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73C1-CF7E-4FB4-8122-CCDDEF9016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9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我想说三年的规划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396D-DE76-40E0-9E78-0618D48D3B6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2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2086-9846-460D-891D-C8C741FD0A24}" type="datetimeFigureOut">
              <a:rPr lang="zh-CN" altLang="en-US" smtClean="0"/>
              <a:pPr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760-2AF0-463B-A643-2210BCF0D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7617"/>
            <a:ext cx="9144000" cy="1944216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17" y="21952"/>
            <a:ext cx="5303913" cy="53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9" y="123478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352" y="2067694"/>
            <a:ext cx="515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火树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 实习生答辩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2114" y="2141071"/>
            <a:ext cx="108012" cy="499576"/>
          </a:xfrm>
          <a:prstGeom prst="rect">
            <a:avLst/>
          </a:prstGeom>
          <a:solidFill>
            <a:srgbClr val="8C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8139" y="307580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2020 12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6D76F9-7D65-44ED-BEB8-2055267A992B}"/>
              </a:ext>
            </a:extLst>
          </p:cNvPr>
          <p:cNvSpPr txBox="1"/>
          <p:nvPr/>
        </p:nvSpPr>
        <p:spPr>
          <a:xfrm>
            <a:off x="251520" y="1556087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上半年计划：</a:t>
            </a:r>
            <a:endParaRPr lang="en-US" altLang="zh-CN" dirty="0"/>
          </a:p>
          <a:p>
            <a:r>
              <a:rPr lang="zh-CN" altLang="en-US" dirty="0"/>
              <a:t>         学习完</a:t>
            </a:r>
            <a:r>
              <a:rPr lang="en-US" altLang="zh-CN" dirty="0" err="1"/>
              <a:t>springcloud</a:t>
            </a:r>
            <a:r>
              <a:rPr lang="zh-CN" altLang="en-US" dirty="0"/>
              <a:t>的新技术，包括</a:t>
            </a:r>
            <a:r>
              <a:rPr lang="en-US" altLang="zh-CN" dirty="0"/>
              <a:t>spring cloud </a:t>
            </a:r>
            <a:r>
              <a:rPr lang="en-US" altLang="zh-CN" dirty="0" err="1"/>
              <a:t>alibaba</a:t>
            </a:r>
            <a:r>
              <a:rPr lang="zh-CN" altLang="en-US" dirty="0"/>
              <a:t>（现在到</a:t>
            </a:r>
            <a:r>
              <a:rPr lang="en-US" altLang="zh-CN" dirty="0"/>
              <a:t>1</a:t>
            </a:r>
            <a:r>
              <a:rPr lang="zh-CN" altLang="en-US" dirty="0"/>
              <a:t>月底），毕业设计，完成学校要求的事情（</a:t>
            </a:r>
            <a:r>
              <a:rPr lang="en-US" altLang="zh-CN" dirty="0"/>
              <a:t>3</a:t>
            </a:r>
            <a:r>
              <a:rPr lang="zh-CN" altLang="en-US" dirty="0"/>
              <a:t>月到</a:t>
            </a:r>
            <a:r>
              <a:rPr lang="en-US" altLang="zh-CN" dirty="0"/>
              <a:t>5</a:t>
            </a:r>
            <a:r>
              <a:rPr lang="zh-CN" altLang="en-US" dirty="0"/>
              <a:t>月），</a:t>
            </a:r>
            <a:r>
              <a:rPr lang="en-US" altLang="zh-CN" dirty="0"/>
              <a:t>6</a:t>
            </a:r>
            <a:r>
              <a:rPr lang="zh-CN" altLang="en-US" dirty="0"/>
              <a:t>月返校答辩。（上半年会找空余时间深入</a:t>
            </a:r>
            <a:r>
              <a:rPr lang="en-US" altLang="zh-CN" dirty="0" err="1"/>
              <a:t>redis</a:t>
            </a:r>
            <a:r>
              <a:rPr lang="zh-CN" altLang="en-US" dirty="0"/>
              <a:t>，学习消息队列）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下半年计划：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深入学习</a:t>
            </a:r>
            <a:r>
              <a:rPr lang="en-US" altLang="zh-CN" dirty="0"/>
              <a:t>java</a:t>
            </a:r>
            <a:r>
              <a:rPr lang="zh-CN" altLang="en-US" dirty="0"/>
              <a:t>，学习完周志明的</a:t>
            </a:r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月到</a:t>
            </a:r>
            <a:r>
              <a:rPr lang="en-US" altLang="zh-CN" dirty="0"/>
              <a:t>8</a:t>
            </a:r>
            <a:r>
              <a:rPr lang="zh-CN" altLang="en-US" dirty="0"/>
              <a:t>月），学习完</a:t>
            </a:r>
            <a:r>
              <a:rPr lang="en-US" altLang="zh-CN" dirty="0"/>
              <a:t>《</a:t>
            </a:r>
            <a:r>
              <a:rPr lang="zh-CN" altLang="en-US" dirty="0"/>
              <a:t>代码整洁之道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月），学习高并发编程（</a:t>
            </a:r>
            <a:r>
              <a:rPr lang="en-US" altLang="zh-CN" dirty="0"/>
              <a:t>10</a:t>
            </a:r>
            <a:r>
              <a:rPr lang="zh-CN" altLang="en-US" dirty="0"/>
              <a:t>月到</a:t>
            </a:r>
            <a:r>
              <a:rPr lang="en-US" altLang="zh-CN" dirty="0"/>
              <a:t>12</a:t>
            </a:r>
            <a:r>
              <a:rPr lang="zh-CN" altLang="en-US" dirty="0"/>
              <a:t>月）。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294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6D76F9-7D65-44ED-BEB8-2055267A992B}"/>
              </a:ext>
            </a:extLst>
          </p:cNvPr>
          <p:cNvSpPr txBox="1"/>
          <p:nvPr/>
        </p:nvSpPr>
        <p:spPr>
          <a:xfrm>
            <a:off x="251520" y="1556087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上半年计划：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学习完</a:t>
            </a:r>
            <a:r>
              <a:rPr lang="en-US" altLang="zh-CN" dirty="0" err="1"/>
              <a:t>springcloud</a:t>
            </a:r>
            <a:r>
              <a:rPr lang="zh-CN" altLang="en-US" dirty="0"/>
              <a:t>的新技术，包括</a:t>
            </a:r>
            <a:r>
              <a:rPr lang="en-US" altLang="zh-CN" dirty="0"/>
              <a:t>spring cloud </a:t>
            </a:r>
            <a:r>
              <a:rPr lang="en-US" altLang="zh-CN" dirty="0" err="1"/>
              <a:t>alibaba</a:t>
            </a:r>
            <a:r>
              <a:rPr lang="zh-CN" altLang="en-US" dirty="0"/>
              <a:t>（现在到</a:t>
            </a:r>
            <a:r>
              <a:rPr lang="en-US" altLang="zh-CN" dirty="0"/>
              <a:t>1</a:t>
            </a:r>
            <a:r>
              <a:rPr lang="zh-CN" altLang="en-US" dirty="0"/>
              <a:t>月底），毕业设计，完成学校要求的事情（</a:t>
            </a:r>
            <a:r>
              <a:rPr lang="en-US" altLang="zh-CN" dirty="0"/>
              <a:t>3</a:t>
            </a:r>
            <a:r>
              <a:rPr lang="zh-CN" altLang="en-US" dirty="0"/>
              <a:t>月到</a:t>
            </a:r>
            <a:r>
              <a:rPr lang="en-US" altLang="zh-CN" dirty="0"/>
              <a:t>5</a:t>
            </a:r>
            <a:r>
              <a:rPr lang="zh-CN" altLang="en-US" dirty="0"/>
              <a:t>月），</a:t>
            </a:r>
            <a:r>
              <a:rPr lang="en-US" altLang="zh-CN" dirty="0"/>
              <a:t>6</a:t>
            </a:r>
            <a:r>
              <a:rPr lang="zh-CN" altLang="en-US" dirty="0"/>
              <a:t>月返校答辩。（上半年会找空余时间深入</a:t>
            </a:r>
            <a:r>
              <a:rPr lang="en-US" altLang="zh-CN" dirty="0" err="1"/>
              <a:t>redis</a:t>
            </a:r>
            <a:r>
              <a:rPr lang="zh-CN" altLang="en-US" dirty="0"/>
              <a:t>，学习消息队列）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下半年计划：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深入学习</a:t>
            </a:r>
            <a:r>
              <a:rPr lang="en-US" altLang="zh-CN" dirty="0"/>
              <a:t>java</a:t>
            </a:r>
            <a:r>
              <a:rPr lang="zh-CN" altLang="en-US" dirty="0"/>
              <a:t>，学习完周志明的</a:t>
            </a:r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月到</a:t>
            </a:r>
            <a:r>
              <a:rPr lang="en-US" altLang="zh-CN" dirty="0"/>
              <a:t>8</a:t>
            </a:r>
            <a:r>
              <a:rPr lang="zh-CN" altLang="en-US" dirty="0"/>
              <a:t>月），学习完</a:t>
            </a:r>
            <a:r>
              <a:rPr lang="en-US" altLang="zh-CN" dirty="0"/>
              <a:t>《</a:t>
            </a:r>
            <a:r>
              <a:rPr lang="zh-CN" altLang="en-US" dirty="0"/>
              <a:t>代码整洁之道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月），学习高并发编程（</a:t>
            </a:r>
            <a:r>
              <a:rPr lang="en-US" altLang="zh-CN" dirty="0"/>
              <a:t>10</a:t>
            </a:r>
            <a:r>
              <a:rPr lang="zh-CN" altLang="en-US" dirty="0"/>
              <a:t>月到</a:t>
            </a:r>
            <a:r>
              <a:rPr lang="en-US" altLang="zh-CN" dirty="0"/>
              <a:t>12</a:t>
            </a:r>
            <a:r>
              <a:rPr lang="zh-CN" altLang="en-US" dirty="0"/>
              <a:t>月）。</a:t>
            </a:r>
            <a:r>
              <a:rPr lang="en-US" altLang="zh-CN" dirty="0"/>
              <a:t>	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96E919-6C60-4078-BD98-DE716CCF5FE0}"/>
              </a:ext>
            </a:extLst>
          </p:cNvPr>
          <p:cNvSpPr txBox="1"/>
          <p:nvPr/>
        </p:nvSpPr>
        <p:spPr>
          <a:xfrm>
            <a:off x="2483768" y="421673"/>
            <a:ext cx="5114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这是我明年一年大体计划，随时有可能变化。</a:t>
            </a:r>
          </a:p>
        </p:txBody>
      </p:sp>
    </p:spTree>
    <p:extLst>
      <p:ext uri="{BB962C8B-B14F-4D97-AF65-F5344CB8AC3E}">
        <p14:creationId xmlns:p14="http://schemas.microsoft.com/office/powerpoint/2010/main" val="347693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 感恩</a:t>
            </a:r>
          </a:p>
        </p:txBody>
      </p:sp>
    </p:spTree>
    <p:extLst>
      <p:ext uri="{BB962C8B-B14F-4D97-AF65-F5344CB8AC3E}">
        <p14:creationId xmlns:p14="http://schemas.microsoft.com/office/powerpoint/2010/main" val="312673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2ACEF7-A56C-43DB-8DA4-9ADA28AAE800}"/>
              </a:ext>
            </a:extLst>
          </p:cNvPr>
          <p:cNvSpPr txBox="1"/>
          <p:nvPr/>
        </p:nvSpPr>
        <p:spPr>
          <a:xfrm>
            <a:off x="521976" y="987574"/>
            <a:ext cx="8100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感恩火树 </a:t>
            </a:r>
            <a:r>
              <a:rPr lang="en-US" altLang="zh-CN" dirty="0"/>
              <a:t>—— </a:t>
            </a:r>
            <a:r>
              <a:rPr lang="zh-CN" altLang="en-US" dirty="0"/>
              <a:t>感谢火树给我这次实习的机会，火树培养人的方案是一对一的，在各位大佬工作之时，还要培养“小白”，这非常的“棒”。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感恩徐哥（徐月华）</a:t>
            </a:r>
            <a:r>
              <a:rPr lang="en-US" altLang="zh-CN" dirty="0"/>
              <a:t>—— </a:t>
            </a:r>
            <a:r>
              <a:rPr lang="zh-CN" altLang="en-US" dirty="0"/>
              <a:t>我的面试官是徐哥，徐哥面试的方式是一步一步引导我回答，这无疑是能提高我回答的效率。进公司后，在工作上他也多次单独找过我谈话，问工作上有什么问题，有什么问题吗，十分的关心。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感恩梁梁大佬（刘梁梁）</a:t>
            </a:r>
            <a:r>
              <a:rPr lang="en-US" altLang="zh-CN" dirty="0"/>
              <a:t>—— </a:t>
            </a:r>
            <a:r>
              <a:rPr lang="zh-CN" altLang="en-US" dirty="0"/>
              <a:t>梁梁大佬教会我很多的代码规范和编程优化知识。</a:t>
            </a:r>
            <a:endParaRPr lang="en-US" altLang="zh-CN" dirty="0"/>
          </a:p>
          <a:p>
            <a:r>
              <a:rPr lang="zh-CN" altLang="en-US" dirty="0"/>
              <a:t>工作上有什么问题，他也会第一时间给我解答。</a:t>
            </a:r>
          </a:p>
        </p:txBody>
      </p:sp>
    </p:spTree>
    <p:extLst>
      <p:ext uri="{BB962C8B-B14F-4D97-AF65-F5344CB8AC3E}">
        <p14:creationId xmlns:p14="http://schemas.microsoft.com/office/powerpoint/2010/main" val="41192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2" y="-164554"/>
            <a:ext cx="5850531" cy="58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4302" y="173537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pic>
        <p:nvPicPr>
          <p:cNvPr id="21" name="Picture 3" descr="C:\Users\Administrator\Desktop\qrcode_for_gh_ec46598647e0_12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6" y="1491630"/>
            <a:ext cx="1195375" cy="1195375"/>
          </a:xfrm>
          <a:prstGeom prst="rect">
            <a:avLst/>
          </a:prstGeom>
          <a:solidFill>
            <a:srgbClr val="24A19C"/>
          </a:solidFill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4694688" y="1801317"/>
            <a:ext cx="111382" cy="57600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4819354"/>
            <a:ext cx="9144000" cy="32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4873704"/>
            <a:ext cx="2175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杭州市西湖区紫荆花路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号联合大厦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7718" y="487370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3458" y="4873704"/>
            <a:ext cx="960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0571-87966761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634" y="4873704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market@firesoon.com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7461" y="48765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567591" y="5075052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D:\icon素材库_20161212\地址 (2)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974" y="4907850"/>
            <a:ext cx="147153" cy="1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icon素材库_20161212\电  话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4908138"/>
            <a:ext cx="146576" cy="1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:\icon素材库_20161212\邮件 (2)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60723" y="4909575"/>
            <a:ext cx="174838" cy="1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icon素材库_20161212\网址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5" y="4907663"/>
            <a:ext cx="147526" cy="1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:\互联网+_20150710\火树_20161221\火树logo\火树科技专注DRG-logo反白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44" y="3558163"/>
            <a:ext cx="1961556" cy="12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1151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127560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一、个人介绍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二、工作复盘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三、优劣分析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四、未来规划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五、感恩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1543727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 个人介绍</a:t>
            </a:r>
          </a:p>
        </p:txBody>
      </p:sp>
    </p:spTree>
    <p:extLst>
      <p:ext uri="{BB962C8B-B14F-4D97-AF65-F5344CB8AC3E}">
        <p14:creationId xmlns:p14="http://schemas.microsoft.com/office/powerpoint/2010/main" val="24051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4EB2CD-C845-4431-9FC6-2468991CFD49}"/>
              </a:ext>
            </a:extLst>
          </p:cNvPr>
          <p:cNvSpPr txBox="1"/>
          <p:nvPr/>
        </p:nvSpPr>
        <p:spPr>
          <a:xfrm>
            <a:off x="281932" y="1417588"/>
            <a:ext cx="858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姓名：黄文韬 </a:t>
            </a:r>
            <a:r>
              <a:rPr lang="en-US" altLang="zh-CN" dirty="0"/>
              <a:t>			</a:t>
            </a:r>
            <a:r>
              <a:rPr lang="zh-CN" altLang="en-US" dirty="0"/>
              <a:t>年龄：</a:t>
            </a:r>
            <a:r>
              <a:rPr lang="en-US" altLang="zh-CN" dirty="0"/>
              <a:t>21 </a:t>
            </a:r>
          </a:p>
          <a:p>
            <a:r>
              <a:rPr lang="zh-CN" altLang="en-US" dirty="0"/>
              <a:t>在读学校：怀化学院 </a:t>
            </a:r>
            <a:r>
              <a:rPr lang="en-US" altLang="zh-CN" dirty="0"/>
              <a:t>		</a:t>
            </a:r>
            <a:r>
              <a:rPr lang="zh-CN" altLang="en-US" dirty="0"/>
              <a:t>专业：计算机科学与技术</a:t>
            </a:r>
            <a:endParaRPr lang="en-US" altLang="zh-CN" dirty="0"/>
          </a:p>
          <a:p>
            <a:r>
              <a:rPr lang="zh-CN" altLang="en-US" dirty="0"/>
              <a:t>掌握能力：</a:t>
            </a:r>
            <a:r>
              <a:rPr lang="en-US" altLang="zh-CN" dirty="0"/>
              <a:t>@</a:t>
            </a:r>
            <a:r>
              <a:rPr lang="zh-CN" altLang="en-US" dirty="0"/>
              <a:t>后台：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 err="1"/>
              <a:t>ssm</a:t>
            </a:r>
            <a:r>
              <a:rPr lang="zh-CN" altLang="en-US" dirty="0"/>
              <a:t>框架，</a:t>
            </a:r>
            <a:r>
              <a:rPr lang="en-US" altLang="zh-CN" dirty="0" err="1"/>
              <a:t>springboot</a:t>
            </a:r>
            <a:r>
              <a:rPr lang="zh-CN" altLang="en-US" dirty="0"/>
              <a:t>。自学过</a:t>
            </a:r>
            <a:r>
              <a:rPr lang="en-US" altLang="zh-CN" dirty="0" err="1"/>
              <a:t>springcloud</a:t>
            </a:r>
            <a:r>
              <a:rPr lang="zh-CN" altLang="en-US" dirty="0"/>
              <a:t>，</a:t>
            </a:r>
            <a:r>
              <a:rPr lang="en-US" altLang="zh-CN" dirty="0" err="1"/>
              <a:t>springdata</a:t>
            </a:r>
            <a:r>
              <a:rPr lang="en-US" altLang="zh-CN" dirty="0"/>
              <a:t> </a:t>
            </a:r>
            <a:r>
              <a:rPr lang="en-US" altLang="zh-CN" dirty="0" err="1"/>
              <a:t>jpa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en-US" altLang="zh-CN" dirty="0"/>
              <a:t>                 	    @</a:t>
            </a:r>
            <a:r>
              <a:rPr lang="zh-CN" altLang="en-US" dirty="0"/>
              <a:t>前端：了解</a:t>
            </a:r>
            <a:r>
              <a:rPr lang="en-US" altLang="zh-CN" dirty="0"/>
              <a:t>html5</a:t>
            </a:r>
            <a:r>
              <a:rPr lang="zh-CN" altLang="en-US" dirty="0"/>
              <a:t>，</a:t>
            </a:r>
            <a:r>
              <a:rPr lang="en-US" altLang="zh-CN" dirty="0"/>
              <a:t>css3</a:t>
            </a:r>
            <a:r>
              <a:rPr lang="zh-CN" altLang="en-US" dirty="0"/>
              <a:t>，</a:t>
            </a:r>
            <a:r>
              <a:rPr lang="en-US" altLang="zh-CN" dirty="0" err="1"/>
              <a:t>javaScript</a:t>
            </a:r>
            <a:r>
              <a:rPr lang="zh-CN" altLang="en-US" dirty="0"/>
              <a:t>，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Ajax</a:t>
            </a:r>
            <a:r>
              <a:rPr lang="zh-CN" altLang="en-US" dirty="0"/>
              <a:t>，</a:t>
            </a:r>
            <a:r>
              <a:rPr lang="en-US" altLang="zh-CN" dirty="0" err="1"/>
              <a:t>vue</a:t>
            </a:r>
            <a:endParaRPr lang="en-US" altLang="zh-CN" dirty="0"/>
          </a:p>
          <a:p>
            <a:r>
              <a:rPr lang="en-US" altLang="zh-CN" dirty="0"/>
              <a:t>                      @</a:t>
            </a:r>
            <a:r>
              <a:rPr lang="zh-CN" altLang="en-US" dirty="0"/>
              <a:t>数据库：</a:t>
            </a:r>
            <a:r>
              <a:rPr lang="en-US" altLang="zh-CN" dirty="0" err="1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oracle</a:t>
            </a:r>
          </a:p>
          <a:p>
            <a:r>
              <a:rPr lang="zh-CN" altLang="en-US" dirty="0"/>
              <a:t>实习岗位：</a:t>
            </a:r>
            <a:r>
              <a:rPr lang="en-US" altLang="zh-CN" dirty="0"/>
              <a:t>java</a:t>
            </a:r>
            <a:r>
              <a:rPr lang="zh-CN" altLang="en-US" dirty="0"/>
              <a:t>开发工程师（实习）</a:t>
            </a:r>
            <a:endParaRPr lang="en-US" altLang="zh-CN" dirty="0"/>
          </a:p>
          <a:p>
            <a:r>
              <a:rPr lang="zh-CN" altLang="en-US" dirty="0"/>
              <a:t>带教导师：徐月华，刘梁梁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7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16348" y="1583549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84355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 工作复盘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915207" y="1851670"/>
            <a:ext cx="64442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开始实习时间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你对于这个岗位的认知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主要的实习工作内容、重点事件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你从中的收获、自己认为可提升的部分、后续的提升计划、对团队、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公司的建议或者工作中的创新点等等；</a:t>
            </a:r>
          </a:p>
          <a:p>
            <a:pPr marL="285750" indent="-285750">
              <a:lnSpc>
                <a:spcPct val="200000"/>
              </a:lnSpc>
              <a:buClr>
                <a:srgbClr val="24A19C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满分</a:t>
            </a:r>
            <a:r>
              <a:rPr lang="en-US" altLang="zh-CN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7D8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分，你给自己的实习经历打分是几分，说明理由。</a:t>
            </a:r>
            <a:endParaRPr lang="en-US" altLang="zh-CN" sz="1400" dirty="0">
              <a:solidFill>
                <a:srgbClr val="7D8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4A19C"/>
              </a:buClr>
              <a:buSzPct val="70000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（此页为提示页，答辩时可删除）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7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工作复盘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0DE40-2C25-4305-A577-BB41BE9312BA}"/>
              </a:ext>
            </a:extLst>
          </p:cNvPr>
          <p:cNvSpPr txBox="1"/>
          <p:nvPr/>
        </p:nvSpPr>
        <p:spPr>
          <a:xfrm>
            <a:off x="392580" y="657150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开始实习时间：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号。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岗位认知：</a:t>
            </a:r>
            <a:r>
              <a:rPr lang="en-US" altLang="zh-CN" dirty="0"/>
              <a:t>java</a:t>
            </a:r>
            <a:r>
              <a:rPr lang="zh-CN" altLang="en-US" dirty="0"/>
              <a:t>开发工程师，开发简单，但是要用的精很难。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工作内容：完成导师和产品提出来的需求。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重点事件：云平台需求评审，温泉团建，测试用例评审，新人关爱会。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收获</a:t>
            </a:r>
            <a:r>
              <a:rPr lang="en-US" altLang="zh-CN" dirty="0"/>
              <a:t>: </a:t>
            </a:r>
            <a:r>
              <a:rPr lang="zh-CN" altLang="en-US" dirty="0"/>
              <a:t>企业开发项目的流程，</a:t>
            </a:r>
            <a:r>
              <a:rPr lang="en-US" altLang="zh-CN" dirty="0"/>
              <a:t>java</a:t>
            </a:r>
            <a:r>
              <a:rPr lang="zh-CN" altLang="en-US" dirty="0"/>
              <a:t>开发的规范。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可以提升的部分：接口的规范性，代码的简洁性。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对公司的建议：公共的方法可以整合起来做成一个代码库。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打</a:t>
            </a:r>
            <a:r>
              <a:rPr lang="en-US" altLang="zh-CN" dirty="0"/>
              <a:t>6</a:t>
            </a:r>
            <a:r>
              <a:rPr lang="zh-CN" altLang="en-US" dirty="0"/>
              <a:t>分：刚开始的迷茫期，整天发呆不知道干什么；代码规范，代码不严谨问题；对于公司业务了解太晚。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29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 优劣分析</a:t>
            </a:r>
          </a:p>
        </p:txBody>
      </p:sp>
    </p:spTree>
    <p:extLst>
      <p:ext uri="{BB962C8B-B14F-4D97-AF65-F5344CB8AC3E}">
        <p14:creationId xmlns:p14="http://schemas.microsoft.com/office/powerpoint/2010/main" val="109748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47461" y="48039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数据改变医疗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567591" y="5002464"/>
            <a:ext cx="162133" cy="0"/>
          </a:xfrm>
          <a:prstGeom prst="line">
            <a:avLst/>
          </a:prstGeom>
          <a:ln>
            <a:solidFill>
              <a:srgbClr val="0AB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954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6298"/>
            <a:ext cx="107504" cy="360041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A9A0-F479-449D-8C6D-5D635ECA8EEA}"/>
              </a:ext>
            </a:extLst>
          </p:cNvPr>
          <p:cNvSpPr txBox="1"/>
          <p:nvPr/>
        </p:nvSpPr>
        <p:spPr>
          <a:xfrm>
            <a:off x="430687" y="773299"/>
            <a:ext cx="81369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岗位认知：</a:t>
            </a:r>
            <a:r>
              <a:rPr lang="en-US" altLang="zh-CN" dirty="0"/>
              <a:t>java</a:t>
            </a:r>
            <a:r>
              <a:rPr lang="zh-CN" altLang="en-US" dirty="0"/>
              <a:t>开发工程师，开发简单，但是要用的精很难，需要经验。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优势：我喜欢看博客上的帖子，看到过一些新的技术，比较乐意去学习。跟着老师做过项目，自己有时候也会写写</a:t>
            </a:r>
            <a:r>
              <a:rPr lang="en-US" altLang="zh-CN" dirty="0"/>
              <a:t>Demo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sz="1050" dirty="0"/>
              <a:t>项目名称：看点资讯</a:t>
            </a:r>
            <a:r>
              <a:rPr lang="en-US" altLang="zh-CN" sz="1050" dirty="0"/>
              <a:t>	                      </a:t>
            </a:r>
            <a:r>
              <a:rPr lang="zh-CN" altLang="en-US" sz="1050" dirty="0"/>
              <a:t>项目名称：公司</a:t>
            </a:r>
            <a:r>
              <a:rPr lang="en-US" altLang="zh-CN" sz="1050" dirty="0"/>
              <a:t>CRM</a:t>
            </a:r>
            <a:r>
              <a:rPr lang="zh-CN" altLang="en-US" sz="1050" dirty="0"/>
              <a:t>系统</a:t>
            </a:r>
            <a:r>
              <a:rPr lang="en-US" altLang="zh-CN" sz="1050" dirty="0"/>
              <a:t>	                    </a:t>
            </a:r>
            <a:r>
              <a:rPr lang="zh-CN" altLang="en-US" sz="1050" dirty="0"/>
              <a:t>项目名称：</a:t>
            </a:r>
            <a:r>
              <a:rPr lang="en-US" altLang="zh-CN" sz="1050" dirty="0"/>
              <a:t>spider</a:t>
            </a:r>
            <a:r>
              <a:rPr lang="zh-CN" altLang="en-US" sz="1050" dirty="0"/>
              <a:t>小说音乐爬虫</a:t>
            </a:r>
            <a:endParaRPr lang="en-US" altLang="zh-CN" sz="1050" dirty="0"/>
          </a:p>
          <a:p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</a:t>
            </a:r>
            <a:r>
              <a:rPr lang="en-US" altLang="zh-CN" sz="1050" dirty="0" err="1"/>
              <a:t>Aubwls</a:t>
            </a:r>
            <a:r>
              <a:rPr lang="en-US" altLang="zh-CN" sz="1050" dirty="0"/>
              <a:t>/CMS          </a:t>
            </a:r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</a:t>
            </a:r>
            <a:r>
              <a:rPr lang="en-US" altLang="zh-CN" sz="1050" dirty="0" err="1"/>
              <a:t>Aubwls</a:t>
            </a:r>
            <a:r>
              <a:rPr lang="en-US" altLang="zh-CN" sz="1050" dirty="0"/>
              <a:t>/CRM                GitHub: https://github.com/Aubwls/spiderProject</a:t>
            </a:r>
            <a:endParaRPr lang="en-US" altLang="zh-CN" dirty="0"/>
          </a:p>
          <a:p>
            <a:r>
              <a:rPr lang="en-US" altLang="zh-CN" sz="1050" dirty="0" err="1"/>
              <a:t>GItHub:https</a:t>
            </a:r>
            <a:r>
              <a:rPr lang="en-US" altLang="zh-CN" sz="1050" dirty="0"/>
              <a:t>://github.com/Aubwls/CMS_HTML		                                                  GitHub: https://github.com/Aubwls/spider</a:t>
            </a:r>
          </a:p>
          <a:p>
            <a:endParaRPr lang="en-US" altLang="zh-CN" dirty="0"/>
          </a:p>
          <a:p>
            <a:r>
              <a:rPr lang="zh-CN" altLang="en-US" dirty="0"/>
              <a:t>劣势：学的很杂，并没有往底层去钻研。（未来有这个计划）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12876-0E00-4A20-BA6C-02056A33F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2348"/>
            <a:ext cx="1018803" cy="10188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9A86B-EE9D-4307-AC55-9AAA786B4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54" y="2062348"/>
            <a:ext cx="1046895" cy="1046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6253D6-6CEC-42C3-8538-5DC5A4AE09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2348"/>
            <a:ext cx="1046895" cy="10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"/>
            <a:ext cx="2339752" cy="5143499"/>
          </a:xfrm>
          <a:prstGeom prst="rect">
            <a:avLst/>
          </a:prstGeom>
          <a:solidFill>
            <a:srgbClr val="24A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3" descr="C:\Users\Administrator\Desktop\摄图网_400830557_黑白线条地球元素（非企业商用）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288" y="627534"/>
            <a:ext cx="5184576" cy="51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2993788" y="2283718"/>
            <a:ext cx="5616097" cy="0"/>
          </a:xfrm>
          <a:prstGeom prst="line">
            <a:avLst/>
          </a:prstGeom>
          <a:ln>
            <a:solidFill>
              <a:srgbClr val="536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0260" y="1518923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30142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1083</Words>
  <Application>Microsoft Office PowerPoint</Application>
  <PresentationFormat>全屏显示(16:9)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杭州市城市管理办公室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</cp:revision>
  <dcterms:created xsi:type="dcterms:W3CDTF">2020-09-08T02:55:48Z</dcterms:created>
  <dcterms:modified xsi:type="dcterms:W3CDTF">2020-12-18T09:27:39Z</dcterms:modified>
</cp:coreProperties>
</file>