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302" r:id="rId2"/>
    <p:sldId id="274" r:id="rId3"/>
    <p:sldId id="288" r:id="rId4"/>
    <p:sldId id="273" r:id="rId5"/>
    <p:sldId id="329" r:id="rId6"/>
    <p:sldId id="299" r:id="rId7"/>
    <p:sldId id="284" r:id="rId8"/>
    <p:sldId id="307" r:id="rId9"/>
    <p:sldId id="303" r:id="rId10"/>
    <p:sldId id="279" r:id="rId11"/>
    <p:sldId id="308" r:id="rId12"/>
    <p:sldId id="306" r:id="rId13"/>
    <p:sldId id="310" r:id="rId14"/>
    <p:sldId id="311" r:id="rId15"/>
    <p:sldId id="312" r:id="rId16"/>
    <p:sldId id="313" r:id="rId17"/>
    <p:sldId id="315" r:id="rId18"/>
    <p:sldId id="316" r:id="rId19"/>
    <p:sldId id="318" r:id="rId20"/>
    <p:sldId id="317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98" r:id="rId30"/>
    <p:sldId id="295" r:id="rId31"/>
    <p:sldId id="327" r:id="rId32"/>
    <p:sldId id="330" r:id="rId33"/>
    <p:sldId id="27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BF0F"/>
    <a:srgbClr val="2C1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85007" autoAdjust="0"/>
  </p:normalViewPr>
  <p:slideViewPr>
    <p:cSldViewPr snapToGrid="0">
      <p:cViewPr varScale="1">
        <p:scale>
          <a:sx n="79" d="100"/>
          <a:sy n="79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92584-F661-4101-AA73-0401BF714D09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12AB9-CF93-4C99-9779-835720B855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8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0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72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3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77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7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941D-49DC-4EE6-A2EA-ACB1A97A2AC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12AB9-CF93-4C99-9779-835720B855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927101" y="2037359"/>
            <a:ext cx="2105721" cy="2083836"/>
          </a:xfrm>
          <a:custGeom>
            <a:avLst/>
            <a:gdLst>
              <a:gd name="connsiteX0" fmla="*/ 0 w 2105721"/>
              <a:gd name="connsiteY0" fmla="*/ 0 h 2083836"/>
              <a:gd name="connsiteX1" fmla="*/ 2105721 w 2105721"/>
              <a:gd name="connsiteY1" fmla="*/ 0 h 2083836"/>
              <a:gd name="connsiteX2" fmla="*/ 2105721 w 2105721"/>
              <a:gd name="connsiteY2" fmla="*/ 2083836 h 2083836"/>
              <a:gd name="connsiteX3" fmla="*/ 0 w 2105721"/>
              <a:gd name="connsiteY3" fmla="*/ 2083836 h 208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721" h="2083836">
                <a:moveTo>
                  <a:pt x="0" y="0"/>
                </a:moveTo>
                <a:lnTo>
                  <a:pt x="2105721" y="0"/>
                </a:lnTo>
                <a:lnTo>
                  <a:pt x="2105721" y="2083836"/>
                </a:lnTo>
                <a:lnTo>
                  <a:pt x="0" y="20838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85488" y="2037359"/>
            <a:ext cx="2105721" cy="2083836"/>
          </a:xfrm>
          <a:custGeom>
            <a:avLst/>
            <a:gdLst>
              <a:gd name="connsiteX0" fmla="*/ 0 w 2105721"/>
              <a:gd name="connsiteY0" fmla="*/ 0 h 2083836"/>
              <a:gd name="connsiteX1" fmla="*/ 2105721 w 2105721"/>
              <a:gd name="connsiteY1" fmla="*/ 0 h 2083836"/>
              <a:gd name="connsiteX2" fmla="*/ 2105721 w 2105721"/>
              <a:gd name="connsiteY2" fmla="*/ 2083836 h 2083836"/>
              <a:gd name="connsiteX3" fmla="*/ 0 w 2105721"/>
              <a:gd name="connsiteY3" fmla="*/ 2083836 h 208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721" h="2083836">
                <a:moveTo>
                  <a:pt x="0" y="0"/>
                </a:moveTo>
                <a:lnTo>
                  <a:pt x="2105721" y="0"/>
                </a:lnTo>
                <a:lnTo>
                  <a:pt x="2105721" y="2083836"/>
                </a:lnTo>
                <a:lnTo>
                  <a:pt x="0" y="20838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43876" y="2037359"/>
            <a:ext cx="2105721" cy="2083836"/>
          </a:xfrm>
          <a:custGeom>
            <a:avLst/>
            <a:gdLst>
              <a:gd name="connsiteX0" fmla="*/ 0 w 2105721"/>
              <a:gd name="connsiteY0" fmla="*/ 0 h 2083836"/>
              <a:gd name="connsiteX1" fmla="*/ 2105721 w 2105721"/>
              <a:gd name="connsiteY1" fmla="*/ 0 h 2083836"/>
              <a:gd name="connsiteX2" fmla="*/ 2105721 w 2105721"/>
              <a:gd name="connsiteY2" fmla="*/ 2083836 h 2083836"/>
              <a:gd name="connsiteX3" fmla="*/ 0 w 2105721"/>
              <a:gd name="connsiteY3" fmla="*/ 2083836 h 208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721" h="2083836">
                <a:moveTo>
                  <a:pt x="0" y="0"/>
                </a:moveTo>
                <a:lnTo>
                  <a:pt x="2105721" y="0"/>
                </a:lnTo>
                <a:lnTo>
                  <a:pt x="2105721" y="2083836"/>
                </a:lnTo>
                <a:lnTo>
                  <a:pt x="0" y="20838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02263" y="2037359"/>
            <a:ext cx="2105721" cy="2083836"/>
          </a:xfrm>
          <a:custGeom>
            <a:avLst/>
            <a:gdLst>
              <a:gd name="connsiteX0" fmla="*/ 0 w 2105721"/>
              <a:gd name="connsiteY0" fmla="*/ 0 h 2083836"/>
              <a:gd name="connsiteX1" fmla="*/ 2105721 w 2105721"/>
              <a:gd name="connsiteY1" fmla="*/ 0 h 2083836"/>
              <a:gd name="connsiteX2" fmla="*/ 2105721 w 2105721"/>
              <a:gd name="connsiteY2" fmla="*/ 2083836 h 2083836"/>
              <a:gd name="connsiteX3" fmla="*/ 0 w 2105721"/>
              <a:gd name="connsiteY3" fmla="*/ 2083836 h 208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721" h="2083836">
                <a:moveTo>
                  <a:pt x="0" y="0"/>
                </a:moveTo>
                <a:lnTo>
                  <a:pt x="2105721" y="0"/>
                </a:lnTo>
                <a:lnTo>
                  <a:pt x="2105721" y="2083836"/>
                </a:lnTo>
                <a:lnTo>
                  <a:pt x="0" y="20838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240921" y="2749161"/>
            <a:ext cx="1674000" cy="1674002"/>
          </a:xfrm>
          <a:custGeom>
            <a:avLst/>
            <a:gdLst>
              <a:gd name="connsiteX0" fmla="*/ 837000 w 1674000"/>
              <a:gd name="connsiteY0" fmla="*/ 0 h 1674002"/>
              <a:gd name="connsiteX1" fmla="*/ 1674000 w 1674000"/>
              <a:gd name="connsiteY1" fmla="*/ 837001 h 1674002"/>
              <a:gd name="connsiteX2" fmla="*/ 837000 w 1674000"/>
              <a:gd name="connsiteY2" fmla="*/ 1674002 h 1674002"/>
              <a:gd name="connsiteX3" fmla="*/ 0 w 1674000"/>
              <a:gd name="connsiteY3" fmla="*/ 837001 h 1674002"/>
              <a:gd name="connsiteX4" fmla="*/ 837000 w 1674000"/>
              <a:gd name="connsiteY4" fmla="*/ 0 h 167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00" h="1674002">
                <a:moveTo>
                  <a:pt x="837000" y="0"/>
                </a:moveTo>
                <a:cubicBezTo>
                  <a:pt x="1299262" y="0"/>
                  <a:pt x="1674000" y="374738"/>
                  <a:pt x="1674000" y="837001"/>
                </a:cubicBezTo>
                <a:cubicBezTo>
                  <a:pt x="1674000" y="1299264"/>
                  <a:pt x="1299262" y="1674002"/>
                  <a:pt x="837000" y="1674002"/>
                </a:cubicBezTo>
                <a:cubicBezTo>
                  <a:pt x="374738" y="1674002"/>
                  <a:pt x="0" y="1299264"/>
                  <a:pt x="0" y="837001"/>
                </a:cubicBezTo>
                <a:cubicBezTo>
                  <a:pt x="0" y="374738"/>
                  <a:pt x="374738" y="0"/>
                  <a:pt x="837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1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5" t="43109" r="11984" b="12715"/>
          <a:stretch>
            <a:fillRect/>
          </a:stretch>
        </p:blipFill>
        <p:spPr>
          <a:xfrm>
            <a:off x="0" y="3805084"/>
            <a:ext cx="12192000" cy="30529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4" t="18659" r="20094" b="67191"/>
          <a:stretch>
            <a:fillRect/>
          </a:stretch>
        </p:blipFill>
        <p:spPr>
          <a:xfrm>
            <a:off x="-14514" y="0"/>
            <a:ext cx="12206514" cy="9779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" t="195" r="9941" b="71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420" y="193289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8000" dirty="0">
                <a:solidFill>
                  <a:srgbClr val="FDBF0F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中国印史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388" y="3427083"/>
            <a:ext cx="5999519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dirty="0">
                <a:solidFill>
                  <a:srgbClr val="FDBF0F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问题一：只有篆书方能入印吗？还有哪些印文形式？请试举例分析并评价。</a:t>
            </a:r>
            <a:endParaRPr lang="en-US" altLang="zh-CN" sz="1400" dirty="0">
              <a:solidFill>
                <a:srgbClr val="FDBF0F"/>
              </a:solidFill>
              <a:latin typeface="Century Gothic" panose="020B0502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5486" y="39056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rgbClr val="FDBF0F"/>
                </a:solidFill>
              </a:rPr>
              <a:t>汇报</a:t>
            </a:r>
            <a:r>
              <a:rPr lang="zh-CN" altLang="en-US" sz="1200">
                <a:solidFill>
                  <a:srgbClr val="FDBF0F"/>
                </a:solidFill>
              </a:rPr>
              <a:t>人：</a:t>
            </a:r>
            <a:endParaRPr lang="en-US" altLang="zh-CN" sz="1200" dirty="0">
              <a:solidFill>
                <a:srgbClr val="FDBF0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087848" y="1883770"/>
            <a:ext cx="5245290" cy="1015149"/>
            <a:chOff x="874713" y="3325188"/>
            <a:chExt cx="4554299" cy="1015149"/>
          </a:xfrm>
        </p:grpSpPr>
        <p:sp>
          <p:nvSpPr>
            <p:cNvPr id="28" name="矩形 27"/>
            <p:cNvSpPr/>
            <p:nvPr/>
          </p:nvSpPr>
          <p:spPr>
            <a:xfrm>
              <a:off x="874713" y="3755562"/>
              <a:ext cx="4554299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1600" dirty="0">
                  <a:solidFill>
                    <a:schemeClr val="bg1"/>
                  </a:solidFill>
                </a:rPr>
                <a:t>“白临私印”，印面纵</a:t>
              </a:r>
              <a:r>
                <a:rPr lang="en-US" altLang="zh-CN" sz="1600" dirty="0">
                  <a:solidFill>
                    <a:schemeClr val="bg1"/>
                  </a:solidFill>
                </a:rPr>
                <a:t>1.8cm</a:t>
              </a:r>
              <a:r>
                <a:rPr lang="zh-CN" altLang="zh-CN" sz="1600" dirty="0">
                  <a:solidFill>
                    <a:schemeClr val="bg1"/>
                  </a:solidFill>
                </a:rPr>
                <a:t>，横</a:t>
              </a:r>
              <a:r>
                <a:rPr lang="en-US" altLang="zh-CN" sz="1600" dirty="0">
                  <a:solidFill>
                    <a:schemeClr val="bg1"/>
                  </a:solidFill>
                </a:rPr>
                <a:t>1.8cm</a:t>
              </a:r>
              <a:r>
                <a:rPr lang="zh-CN" altLang="zh-CN" sz="1600" dirty="0">
                  <a:solidFill>
                    <a:schemeClr val="bg1"/>
                  </a:solidFill>
                </a:rPr>
                <a:t>，印体高</a:t>
              </a:r>
              <a:r>
                <a:rPr lang="en-US" altLang="zh-CN" sz="1600" dirty="0">
                  <a:solidFill>
                    <a:schemeClr val="bg1"/>
                  </a:solidFill>
                </a:rPr>
                <a:t>1.7cm</a:t>
              </a:r>
              <a:r>
                <a:rPr lang="zh-CN" altLang="zh-CN" sz="1600" dirty="0">
                  <a:solidFill>
                    <a:schemeClr val="bg1"/>
                  </a:solidFill>
                </a:rPr>
                <a:t>，铜质，瓦钮，凿印。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74713" y="3325188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基本信息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95999" y="3065520"/>
            <a:ext cx="5245291" cy="1443855"/>
            <a:chOff x="874712" y="3325188"/>
            <a:chExt cx="4554299" cy="1443855"/>
          </a:xfrm>
        </p:grpSpPr>
        <p:sp>
          <p:nvSpPr>
            <p:cNvPr id="31" name="矩形 30"/>
            <p:cNvSpPr/>
            <p:nvPr/>
          </p:nvSpPr>
          <p:spPr>
            <a:xfrm>
              <a:off x="874712" y="3815320"/>
              <a:ext cx="4554299" cy="953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</a:rPr>
                <a:t>自然盘曲，机敏地利用较宽的线条间距，在抽象的线条中表现出一定程度上的具象鸟头形状，若幻若真，意到便成。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874713" y="3325188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以“白”字为例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96000" y="4675976"/>
            <a:ext cx="5245290" cy="1384097"/>
            <a:chOff x="874713" y="3325188"/>
            <a:chExt cx="4554299" cy="1384097"/>
          </a:xfrm>
        </p:grpSpPr>
        <p:sp>
          <p:nvSpPr>
            <p:cNvPr id="44" name="矩形 43"/>
            <p:cNvSpPr/>
            <p:nvPr/>
          </p:nvSpPr>
          <p:spPr>
            <a:xfrm>
              <a:off x="874713" y="3755562"/>
              <a:ext cx="4554299" cy="953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</a:rPr>
                <a:t>在一定程度上的具象效果之上，此印线条刻画流畅中见挺劲，婉曲中见率意，厚重中见苍茫，印蜕效果尤为生动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713" y="3325188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整体评价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584700" y="659501"/>
            <a:ext cx="3022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白临私印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47BF4-E23E-45B7-8446-F3C35AC3B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25" t="8256" r="66932" b="55795"/>
          <a:stretch/>
        </p:blipFill>
        <p:spPr>
          <a:xfrm>
            <a:off x="1035553" y="1883770"/>
            <a:ext cx="1769245" cy="1769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E8EECB-05FE-4FE5-8A46-0447C6A93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88" t="5842" r="15783" b="55360"/>
          <a:stretch/>
        </p:blipFill>
        <p:spPr>
          <a:xfrm>
            <a:off x="3178045" y="1883770"/>
            <a:ext cx="1769245" cy="17692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6287E2-9B56-4D36-81E3-0E662AF5B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56" t="59817" r="65342" b="2204"/>
          <a:stretch/>
        </p:blipFill>
        <p:spPr>
          <a:xfrm>
            <a:off x="1035553" y="3987772"/>
            <a:ext cx="1769245" cy="17692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B9836F-21A3-4235-8364-EE1DC2457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52" t="51624" r="13876" b="2973"/>
          <a:stretch/>
        </p:blipFill>
        <p:spPr>
          <a:xfrm>
            <a:off x="3178045" y="3987772"/>
            <a:ext cx="1769245" cy="176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388117" y="1880462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唐宋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43570" y="2858494"/>
              <a:ext cx="4504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rgbClr val="FDBF0F"/>
                  </a:solidFill>
                  <a:latin typeface="+mj-ea"/>
                  <a:ea typeface="+mj-ea"/>
                </a:rPr>
                <a:t>九叠篆、楷书印、行书印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0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电路, 电子&#10;&#10;已生成极高可信度的说明">
            <a:extLst>
              <a:ext uri="{FF2B5EF4-FFF2-40B4-BE49-F238E27FC236}">
                <a16:creationId xmlns:a16="http://schemas.microsoft.com/office/drawing/2014/main" id="{BE42D6CB-C214-4585-913A-A3856C17FD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25"/>
          <a:stretch/>
        </p:blipFill>
        <p:spPr bwMode="auto">
          <a:xfrm>
            <a:off x="2001837" y="2900472"/>
            <a:ext cx="2244725" cy="2099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九叠篆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4F8292-CA06-40E4-AA00-D823174AD05B}"/>
              </a:ext>
            </a:extLst>
          </p:cNvPr>
          <p:cNvGrpSpPr/>
          <p:nvPr/>
        </p:nvGrpSpPr>
        <p:grpSpPr>
          <a:xfrm>
            <a:off x="1647506" y="1054311"/>
            <a:ext cx="6353494" cy="1581267"/>
            <a:chOff x="874713" y="3325188"/>
            <a:chExt cx="4554299" cy="15812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0680EE-0B65-4FA7-8D88-19BAB28EB054}"/>
                </a:ext>
              </a:extLst>
            </p:cNvPr>
            <p:cNvSpPr/>
            <p:nvPr/>
          </p:nvSpPr>
          <p:spPr>
            <a:xfrm>
              <a:off x="874713" y="3890792"/>
              <a:ext cx="4554299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九叠篆，原本是一种流行于宋代的“国朝官印”字体，主要用于印章镌刻，其笔画折叠堆曲，均匀对称。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3E65D2-B6B1-4A9C-A5A7-511478F9EE76}"/>
                </a:ext>
              </a:extLst>
            </p:cNvPr>
            <p:cNvSpPr/>
            <p:nvPr/>
          </p:nvSpPr>
          <p:spPr>
            <a:xfrm>
              <a:off x="874713" y="3325188"/>
              <a:ext cx="2050552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基本特点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5279292" y="2738083"/>
            <a:ext cx="5712784" cy="2615588"/>
            <a:chOff x="874713" y="3608151"/>
            <a:chExt cx="5793846" cy="2615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874713" y="4407857"/>
              <a:ext cx="5793846" cy="18158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传世的“内府图书之印”诸字均缠曲反复，其中“之”字十三叠、“印”字九叠，都是特地留出空间给叠笔的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874713" y="3608151"/>
              <a:ext cx="5793846" cy="7997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宋徽宗赵佶的“宣和七玺”之一，即“内府图书之印”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12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九叠篆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4F8292-CA06-40E4-AA00-D823174AD05B}"/>
              </a:ext>
            </a:extLst>
          </p:cNvPr>
          <p:cNvGrpSpPr/>
          <p:nvPr/>
        </p:nvGrpSpPr>
        <p:grpSpPr>
          <a:xfrm>
            <a:off x="1556950" y="950090"/>
            <a:ext cx="8542657" cy="1581267"/>
            <a:chOff x="874713" y="3325188"/>
            <a:chExt cx="4554299" cy="15812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0680EE-0B65-4FA7-8D88-19BAB28EB054}"/>
                </a:ext>
              </a:extLst>
            </p:cNvPr>
            <p:cNvSpPr/>
            <p:nvPr/>
          </p:nvSpPr>
          <p:spPr>
            <a:xfrm>
              <a:off x="874713" y="3890792"/>
              <a:ext cx="4554299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一</a:t>
              </a: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  <a:r>
                <a:rPr lang="zh-CN" altLang="en-US" sz="2000" dirty="0">
                  <a:solidFill>
                    <a:schemeClr val="bg1"/>
                  </a:solidFill>
                </a:rPr>
                <a:t>严格遵照传统小篆的字形结构。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二</a:t>
              </a: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  <a:r>
                <a:rPr lang="zh-CN" altLang="en-US" sz="2000" dirty="0">
                  <a:solidFill>
                    <a:schemeClr val="bg1"/>
                  </a:solidFill>
                </a:rPr>
                <a:t>印内各字所占的空间相等，同样大小，各字笔画密度统一。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三</a:t>
              </a: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  <a:r>
                <a:rPr lang="zh-CN" altLang="en-US" sz="2000" dirty="0">
                  <a:solidFill>
                    <a:schemeClr val="bg1"/>
                  </a:solidFill>
                </a:rPr>
                <a:t>字形整饬严谨，笔画方圆合度，新创的铁线篆，细如毫发，一丝不苟。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3E65D2-B6B1-4A9C-A5A7-511478F9EE76}"/>
                </a:ext>
              </a:extLst>
            </p:cNvPr>
            <p:cNvSpPr/>
            <p:nvPr/>
          </p:nvSpPr>
          <p:spPr>
            <a:xfrm>
              <a:off x="874713" y="3325188"/>
              <a:ext cx="2050552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明代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7540652" y="3279841"/>
            <a:ext cx="4548477" cy="1538370"/>
            <a:chOff x="874713" y="3325188"/>
            <a:chExt cx="5793846" cy="153837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874713" y="4407857"/>
              <a:ext cx="4554299" cy="3385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874713" y="3325188"/>
              <a:ext cx="5793846" cy="15383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九叠篆阳文：“禾屯吉卫指挥使司印”。</a:t>
              </a:r>
              <a:endParaRPr lang="en-US" altLang="zh-CN" sz="2000" b="1" dirty="0">
                <a:solidFill>
                  <a:schemeClr val="bg1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印背刻“禾屯吉卫指挥使司印”、</a:t>
              </a:r>
              <a:endParaRPr lang="en-US" altLang="zh-CN" sz="2000" b="1" dirty="0">
                <a:solidFill>
                  <a:schemeClr val="bg1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“礼部造”、“永乐七年九月日’’</a:t>
              </a:r>
              <a:endParaRPr lang="en-US" altLang="zh-CN" sz="2000" b="1" dirty="0">
                <a:solidFill>
                  <a:schemeClr val="bg1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侧边刻“礼字四十三号”。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B8239F4-9D53-4DBE-8B5E-110A1AFF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0" y="2818774"/>
            <a:ext cx="5853890" cy="28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楷书印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4F8292-CA06-40E4-AA00-D823174AD05B}"/>
              </a:ext>
            </a:extLst>
          </p:cNvPr>
          <p:cNvGrpSpPr/>
          <p:nvPr/>
        </p:nvGrpSpPr>
        <p:grpSpPr>
          <a:xfrm>
            <a:off x="1853246" y="832071"/>
            <a:ext cx="7587934" cy="2311179"/>
            <a:chOff x="874713" y="3325188"/>
            <a:chExt cx="4554299" cy="25969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0680EE-0B65-4FA7-8D88-19BAB28EB054}"/>
                </a:ext>
              </a:extLst>
            </p:cNvPr>
            <p:cNvSpPr/>
            <p:nvPr/>
          </p:nvSpPr>
          <p:spPr>
            <a:xfrm>
              <a:off x="874713" y="3890792"/>
              <a:ext cx="4554299" cy="203132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目前所知最早的一例楷书印是北朝晚期煤精多面体“独孤信”印。</a:t>
              </a:r>
            </a:p>
            <a:p>
              <a:r>
                <a:rPr lang="zh-CN" altLang="en-US" dirty="0">
                  <a:solidFill>
                    <a:schemeClr val="bg1"/>
                  </a:solidFill>
                </a:rPr>
                <a:t>唐宋“朱记”官印出现以隶书或楷书入印的情况，其印文较少盘曲折叠，形制多为长方，印文末均有“记”或“朱记”的字样</a:t>
              </a:r>
            </a:p>
            <a:p>
              <a:r>
                <a:rPr lang="zh-CN" altLang="en-US" dirty="0">
                  <a:solidFill>
                    <a:schemeClr val="bg1"/>
                  </a:solidFill>
                </a:rPr>
                <a:t>元花押印亦多用楷书、隶书甚至篆书、草书</a:t>
              </a:r>
            </a:p>
            <a:p>
              <a:r>
                <a:rPr lang="zh-CN" altLang="en-US" dirty="0">
                  <a:solidFill>
                    <a:schemeClr val="bg1"/>
                  </a:solidFill>
                </a:rPr>
                <a:t>明清之际，印文以篆书为贵，楷书印、押印走向衰落。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3E65D2-B6B1-4A9C-A5A7-511478F9EE76}"/>
                </a:ext>
              </a:extLst>
            </p:cNvPr>
            <p:cNvSpPr/>
            <p:nvPr/>
          </p:nvSpPr>
          <p:spPr>
            <a:xfrm>
              <a:off x="874713" y="3325188"/>
              <a:ext cx="2050552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出现时期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5647213" y="3545375"/>
            <a:ext cx="5712784" cy="1765933"/>
            <a:chOff x="874713" y="3325188"/>
            <a:chExt cx="5793846" cy="176593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919288" y="3890792"/>
              <a:ext cx="5649108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独孤信印是纵横各呈八棱的多面体组印。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印文均系阳文楷书。书法雅健劲拔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,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含有浓厚的魏碑意趣。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874713" y="3325188"/>
              <a:ext cx="579384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独孤信印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134BEA3-E690-450D-A2E5-0117FFD1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45" y="3143250"/>
            <a:ext cx="2673034" cy="27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楷书印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5117860" y="2157730"/>
            <a:ext cx="8015133" cy="2184059"/>
            <a:chOff x="809159" y="3008278"/>
            <a:chExt cx="8128864" cy="218405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809159" y="3807984"/>
              <a:ext cx="8128864" cy="13843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线条凝重浑厚，线势横平竖直</a:t>
              </a:r>
              <a:endParaRPr lang="en-US" altLang="zh-CN" sz="2400" b="1" dirty="0">
                <a:solidFill>
                  <a:schemeClr val="bg1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左行宽、右行窄，文字均作大小的嵌合、对比变化</a:t>
              </a:r>
              <a:endParaRPr lang="en-US" altLang="zh-CN" sz="2400" b="1" dirty="0">
                <a:solidFill>
                  <a:schemeClr val="bg1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既体现楷书笔画的严谨端庄，又须佐以参差变化</a:t>
              </a:r>
              <a:endParaRPr lang="en-US" altLang="zh-CN" sz="2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809160" y="3008278"/>
              <a:ext cx="5793846" cy="7997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蕃汉都指挥记 元 铜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六字长方形官印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220A69-CF66-441C-9D6A-0AA38D55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67" y="1825809"/>
            <a:ext cx="3145604" cy="30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行书印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5083950" y="2162038"/>
            <a:ext cx="7859102" cy="2369367"/>
            <a:chOff x="874017" y="2426095"/>
            <a:chExt cx="6046316" cy="23693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874017" y="3595133"/>
              <a:ext cx="6046316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窄边朱文行书两行六字“元从都押衙记”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印面布局平稳均衡，自然大方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各字形构成稍作大小变之，结字布局互有欹侧呼应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874017" y="2426095"/>
              <a:ext cx="5793846" cy="11690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元从都押衙记 五代梁  青铜 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长方形，背铸鼻钮，钮顶呈半圆形，片状。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长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厘米 宽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4.8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厘米 高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2.3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厘米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156CCF-5FD8-468A-9C4C-74E9D3CF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21" y="1699934"/>
            <a:ext cx="3013019" cy="37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2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388117" y="1880462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元代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43570" y="2858494"/>
              <a:ext cx="4504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rgbClr val="FDBF0F"/>
                  </a:solidFill>
                  <a:latin typeface="+mj-ea"/>
                  <a:ea typeface="+mj-ea"/>
                </a:rPr>
                <a:t>押印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2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押印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4F8292-CA06-40E4-AA00-D823174AD05B}"/>
              </a:ext>
            </a:extLst>
          </p:cNvPr>
          <p:cNvGrpSpPr/>
          <p:nvPr/>
        </p:nvGrpSpPr>
        <p:grpSpPr>
          <a:xfrm>
            <a:off x="1853246" y="832072"/>
            <a:ext cx="7587934" cy="1703696"/>
            <a:chOff x="874713" y="3325188"/>
            <a:chExt cx="4554299" cy="19143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0680EE-0B65-4FA7-8D88-19BAB28EB054}"/>
                </a:ext>
              </a:extLst>
            </p:cNvPr>
            <p:cNvSpPr/>
            <p:nvPr/>
          </p:nvSpPr>
          <p:spPr>
            <a:xfrm>
              <a:off x="874713" y="3890790"/>
              <a:ext cx="4554299" cy="13487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文献记载押印在汉代、三国至两晋早已出现和使用．南北朝时称之为“画敕 ”“花字 ” 等 ， 唐代称“花押”，宋代已经普遍使用， 到了元朝，押印则达到盛行之状，并在制式、文字、钮式上不断更新，由于元代押印数位多于宋代， 故后世习惯的将其统称为“元押</a:t>
              </a:r>
              <a:r>
                <a:rPr lang="en-US" altLang="zh-CN" dirty="0">
                  <a:solidFill>
                    <a:schemeClr val="bg1"/>
                  </a:solidFill>
                </a:rPr>
                <a:t>"</a:t>
              </a:r>
              <a:r>
                <a:rPr lang="zh-CN" altLang="en-US" dirty="0">
                  <a:solidFill>
                    <a:schemeClr val="bg1"/>
                  </a:solidFill>
                </a:rPr>
                <a:t>。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3E65D2-B6B1-4A9C-A5A7-511478F9EE76}"/>
                </a:ext>
              </a:extLst>
            </p:cNvPr>
            <p:cNvSpPr/>
            <p:nvPr/>
          </p:nvSpPr>
          <p:spPr>
            <a:xfrm>
              <a:off x="874713" y="3325188"/>
              <a:ext cx="2050552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出现时期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5398771" y="3429000"/>
            <a:ext cx="5712784" cy="1273490"/>
            <a:chOff x="874713" y="3325188"/>
            <a:chExt cx="5793846" cy="12734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919288" y="3890792"/>
              <a:ext cx="5518871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合同印章从中间一分为二，盖在文书上面，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双方或多方分执，使用时拼合验证，以示合约。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874713" y="3325188"/>
              <a:ext cx="5793846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合同押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69E18AB-2A85-4F70-A9EE-AFF7817C0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5" t="845" r="54674" b="-845"/>
          <a:stretch/>
        </p:blipFill>
        <p:spPr>
          <a:xfrm>
            <a:off x="1449223" y="3187825"/>
            <a:ext cx="1656374" cy="17897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0CA466-81AF-4509-8C7B-DD6A734F5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3" t="8144" r="24334"/>
          <a:stretch/>
        </p:blipFill>
        <p:spPr>
          <a:xfrm>
            <a:off x="3692338" y="3216124"/>
            <a:ext cx="1119692" cy="173310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80FFC60-3587-46DD-BFEE-B6F527D355DB}"/>
              </a:ext>
            </a:extLst>
          </p:cNvPr>
          <p:cNvSpPr/>
          <p:nvPr/>
        </p:nvSpPr>
        <p:spPr>
          <a:xfrm>
            <a:off x="1331165" y="5138113"/>
            <a:ext cx="2120696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元 八思巴文合同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C8CBA0-E073-4C8A-B6DC-C7EA0C579531}"/>
              </a:ext>
            </a:extLst>
          </p:cNvPr>
          <p:cNvSpPr/>
          <p:nvPr/>
        </p:nvSpPr>
        <p:spPr>
          <a:xfrm>
            <a:off x="3526517" y="5138113"/>
            <a:ext cx="2120696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元 合同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鱼形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9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4627834" y="2124685"/>
            <a:ext cx="7406652" cy="2369366"/>
            <a:chOff x="935395" y="2448208"/>
            <a:chExt cx="6845575" cy="23693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935395" y="2878582"/>
              <a:ext cx="6845575" cy="19389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这类印由一个字和一个花押组合而成，为押印之大宗。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一般是上部字下部花，用字多为楷书，字与花有机结合，融为一体，极富变化之美。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字与花一类的押印采用笔画参差、挪让、呼应等艺术手法，动静结合、欹正向生、浑然一体。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935395" y="2448208"/>
              <a:ext cx="604631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郭押 元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CBDF810-7CA2-46C3-8EAD-C8DFDA10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82" y="891616"/>
            <a:ext cx="2075183" cy="50747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33DE25-3B54-4EAA-8605-F7263C2FF987}"/>
              </a:ext>
            </a:extLst>
          </p:cNvPr>
          <p:cNvSpPr txBox="1"/>
          <p:nvPr/>
        </p:nvSpPr>
        <p:spPr>
          <a:xfrm>
            <a:off x="327600" y="480365"/>
            <a:ext cx="800219" cy="3288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姓氏</a:t>
            </a:r>
            <a:r>
              <a:rPr lang="en-US" altLang="zh-CN" sz="4000" b="1" dirty="0">
                <a:solidFill>
                  <a:srgbClr val="FDBF0F"/>
                </a:solidFill>
                <a:latin typeface="+mj-ea"/>
                <a:ea typeface="+mj-ea"/>
              </a:rPr>
              <a:t>+</a:t>
            </a:r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花押</a:t>
            </a:r>
          </a:p>
        </p:txBody>
      </p:sp>
    </p:spTree>
    <p:extLst>
      <p:ext uri="{BB962C8B-B14F-4D97-AF65-F5344CB8AC3E}">
        <p14:creationId xmlns:p14="http://schemas.microsoft.com/office/powerpoint/2010/main" val="3890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9" t="833" r="601" b="127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345" y="2594178"/>
            <a:ext cx="516676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rgbClr val="FDBF0F"/>
                </a:solidFill>
              </a:rPr>
              <a:t>01 . </a:t>
            </a:r>
            <a:r>
              <a:rPr lang="zh-CN" altLang="en-US" sz="2400" dirty="0">
                <a:solidFill>
                  <a:srgbClr val="FDBF0F"/>
                </a:solidFill>
              </a:rPr>
              <a:t>篆书入印与非篆书入印的区别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2345" y="3528263"/>
            <a:ext cx="49401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rgbClr val="FDBF0F"/>
                </a:solidFill>
              </a:rPr>
              <a:t>02 . </a:t>
            </a:r>
            <a:r>
              <a:rPr lang="zh-CN" altLang="en-US" sz="2400" dirty="0">
                <a:solidFill>
                  <a:srgbClr val="FDBF0F"/>
                </a:solidFill>
              </a:rPr>
              <a:t>各历史时期流行的非篆书入印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2345" y="4462348"/>
            <a:ext cx="395165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rgbClr val="FDBF0F"/>
                </a:solidFill>
              </a:rPr>
              <a:t>03 . </a:t>
            </a:r>
            <a:r>
              <a:rPr lang="zh-CN" altLang="en-US" sz="2400" dirty="0">
                <a:solidFill>
                  <a:srgbClr val="FDBF0F"/>
                </a:solidFill>
              </a:rPr>
              <a:t>对非篆书入印的评价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69113" y="3285916"/>
            <a:ext cx="235352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dirty="0">
                <a:solidFill>
                  <a:srgbClr val="FDBF0F"/>
                </a:solidFill>
                <a:latin typeface="Impact" panose="020B0806030902050204" pitchFamily="34" charset="0"/>
                <a:ea typeface="经典行书简" panose="02010609010101010101" pitchFamily="49" charset="-122"/>
                <a:cs typeface="经典行书简" panose="02010609010101010101" pitchFamily="49" charset="-122"/>
              </a:rPr>
              <a:t>CONTENT</a:t>
            </a:r>
            <a:endParaRPr lang="zh-CN" altLang="en-US" sz="4800" dirty="0">
              <a:solidFill>
                <a:srgbClr val="FDBF0F"/>
              </a:solidFill>
              <a:latin typeface="Impact" panose="020B0806030902050204" pitchFamily="34" charset="0"/>
              <a:ea typeface="经典行书简" panose="02010609010101010101" pitchFamily="49" charset="-122"/>
              <a:cs typeface="经典行书简" panose="0201060901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4922406" y="2124685"/>
            <a:ext cx="6541884" cy="2000034"/>
            <a:chOff x="935395" y="2448208"/>
            <a:chExt cx="6046316" cy="20000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935395" y="2878582"/>
              <a:ext cx="6046316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元代吉语押印的产生，更直接表达出了人们内心的想法，比如：“福”、“寿”、“大吉”、“天下太平”、“招财利市”等等，这些印面设计多富有装饰趣味，民族风格强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935395" y="2448208"/>
              <a:ext cx="604631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大吉 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F33DB1A-B5D8-4D13-953B-16DC9BFCC2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17" y="1911667"/>
            <a:ext cx="2972753" cy="30346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483518-9562-4B7D-A9F0-33588D8A75EA}"/>
              </a:ext>
            </a:extLst>
          </p:cNvPr>
          <p:cNvSpPr txBox="1"/>
          <p:nvPr/>
        </p:nvSpPr>
        <p:spPr>
          <a:xfrm>
            <a:off x="439624" y="742949"/>
            <a:ext cx="800219" cy="22488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吉语押</a:t>
            </a:r>
          </a:p>
        </p:txBody>
      </p:sp>
    </p:spTree>
    <p:extLst>
      <p:ext uri="{BB962C8B-B14F-4D97-AF65-F5344CB8AC3E}">
        <p14:creationId xmlns:p14="http://schemas.microsoft.com/office/powerpoint/2010/main" val="12644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273814" y="212700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明清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9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明代印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6771550" y="2518527"/>
            <a:ext cx="5335332" cy="2000034"/>
            <a:chOff x="935395" y="2448208"/>
            <a:chExt cx="6046316" cy="20000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935395" y="2878582"/>
              <a:ext cx="6046316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印文为九叠篆汉字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印背有汉文款识，右侧为“赏巴国公之印”，左侧为“礼部造永乐十二年正月日”，边沿“礼字一百七十四号”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935395" y="2448208"/>
              <a:ext cx="579384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赏巴国公之印 明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9FF3D96-07C9-48B2-B94A-0B1F719C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53" y="2168045"/>
            <a:ext cx="5335332" cy="28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9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明代印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5299797" y="2118477"/>
            <a:ext cx="5488896" cy="2738698"/>
            <a:chOff x="935395" y="2448208"/>
            <a:chExt cx="6046316" cy="27386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935395" y="2878582"/>
              <a:ext cx="6046316" cy="23083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崇祯御押的释文为草书，一气呵成，文字笔画盘曲叠压交错，怪异无端，难以辨认，数百年来成为历史悬案，众说纷纭，当前在书法界和收藏界仍争议不休，其焦点主要集中在“国主由检”和“主武盛国”两种释文上。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935395" y="2448208"/>
              <a:ext cx="579384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明 崇祯皇帝御押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F8379C8-FF7B-4135-96A3-914268DE4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79" y="1697291"/>
            <a:ext cx="2387192" cy="3214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63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清代印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6771550" y="2484478"/>
            <a:ext cx="5420450" cy="2369366"/>
            <a:chOff x="935395" y="2448208"/>
            <a:chExt cx="6046316" cy="23693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935395" y="2878582"/>
              <a:ext cx="6046316" cy="19389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在此方印的一侧面刻有一尊圆雕观音莲花座像，另外三个侧面均以魏书阳文刻侧款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赵之谦将六朝画像及魏碑阳文引入边款，在篆刻史上具有里程碑的意义。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935395" y="2448208"/>
              <a:ext cx="579384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餐经养年 清代 赵之谦 青田石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EBCF981-3F9E-4F6F-9EE8-4CC100403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85" y="1866900"/>
            <a:ext cx="5138829" cy="3688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93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1265782" y="1194742"/>
            <a:ext cx="615553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DBF0F"/>
                </a:solidFill>
                <a:latin typeface="+mj-ea"/>
                <a:ea typeface="+mj-ea"/>
              </a:rPr>
              <a:t>甲骨文印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7309230" y="2428982"/>
            <a:ext cx="4838690" cy="2000035"/>
            <a:chOff x="580628" y="2448208"/>
            <a:chExt cx="6532555" cy="20000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580629" y="3247914"/>
              <a:ext cx="6532554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用粗边的办法，将甲骨文字团团围住，使其整体上形成了一个集合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将甲骨文字进行解析和印化的处理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580628" y="2448208"/>
              <a:ext cx="5793845" cy="7997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处其一 知时无止 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清代 简经纶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AEC8F39-59C6-46EC-A1FB-8F58A595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7" y="2379834"/>
            <a:ext cx="2299018" cy="2362433"/>
          </a:xfrm>
          <a:prstGeom prst="rect">
            <a:avLst/>
          </a:prstGeom>
          <a:noFill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2457A2C-1E12-410E-8382-D3CDEFDD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09" y="2379833"/>
            <a:ext cx="2630892" cy="23624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90014B-4A4C-4493-8A6B-6FB39DD0A857}"/>
              </a:ext>
            </a:extLst>
          </p:cNvPr>
          <p:cNvSpPr txBox="1"/>
          <p:nvPr/>
        </p:nvSpPr>
        <p:spPr>
          <a:xfrm>
            <a:off x="557734" y="9982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清代印</a:t>
            </a:r>
          </a:p>
        </p:txBody>
      </p:sp>
    </p:spTree>
    <p:extLst>
      <p:ext uri="{BB962C8B-B14F-4D97-AF65-F5344CB8AC3E}">
        <p14:creationId xmlns:p14="http://schemas.microsoft.com/office/powerpoint/2010/main" val="34010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57C6E-9C33-4FC9-951F-17AFA8173858}"/>
              </a:ext>
            </a:extLst>
          </p:cNvPr>
          <p:cNvSpPr txBox="1"/>
          <p:nvPr/>
        </p:nvSpPr>
        <p:spPr>
          <a:xfrm>
            <a:off x="1265782" y="1194742"/>
            <a:ext cx="615553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DBF0F"/>
                </a:solidFill>
                <a:latin typeface="+mj-ea"/>
                <a:ea typeface="+mj-ea"/>
              </a:rPr>
              <a:t>金文印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6485533" y="3284724"/>
            <a:ext cx="5835740" cy="1630703"/>
            <a:chOff x="580628" y="2448208"/>
            <a:chExt cx="6046316" cy="16307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580628" y="2878582"/>
              <a:ext cx="6046316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边款云：“拟周王子申盏盖篆法，遂用曼老运刀。”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篆法取于金文，刀法取之于陈鸿寿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580628" y="2448208"/>
              <a:ext cx="579384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子嘉 清 徐三庚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90014B-4A4C-4493-8A6B-6FB39DD0A857}"/>
              </a:ext>
            </a:extLst>
          </p:cNvPr>
          <p:cNvSpPr txBox="1"/>
          <p:nvPr/>
        </p:nvSpPr>
        <p:spPr>
          <a:xfrm>
            <a:off x="557734" y="9982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清代印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5877EF-032E-4B6A-BA94-1096BF54F8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17" y="2296488"/>
            <a:ext cx="2882645" cy="3249962"/>
          </a:xfrm>
          <a:prstGeom prst="rect">
            <a:avLst/>
          </a:prstGeom>
          <a:noFill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11F949-A0E9-443F-9B3A-0F8B8391C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64" y="2296488"/>
            <a:ext cx="1228067" cy="324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91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66039" y="2127003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近现代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8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9FEB7D0-3076-4FFC-A5D0-B6F49DE17E58}"/>
              </a:ext>
            </a:extLst>
          </p:cNvPr>
          <p:cNvGrpSpPr/>
          <p:nvPr/>
        </p:nvGrpSpPr>
        <p:grpSpPr>
          <a:xfrm>
            <a:off x="6016220" y="2859604"/>
            <a:ext cx="5835740" cy="1012650"/>
            <a:chOff x="580628" y="2448208"/>
            <a:chExt cx="6046316" cy="101265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FEABE-F3A8-4B10-8DBB-4C4EEEEA274C}"/>
                </a:ext>
              </a:extLst>
            </p:cNvPr>
            <p:cNvSpPr/>
            <p:nvPr/>
          </p:nvSpPr>
          <p:spPr>
            <a:xfrm>
              <a:off x="580628" y="2999193"/>
              <a:ext cx="6046316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印文似先生‘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sir’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，又似</a:t>
              </a:r>
              <a:r>
                <a:rPr lang="zh-CN" altLang="en-US" sz="2400" b="1">
                  <a:solidFill>
                    <a:schemeClr val="bg1"/>
                  </a:solidFill>
                </a:rPr>
                <a:t>‘秋’的左部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。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CD43FD-789B-4A5E-8B81-77F900FE4EB6}"/>
                </a:ext>
              </a:extLst>
            </p:cNvPr>
            <p:cNvSpPr/>
            <p:nvPr/>
          </p:nvSpPr>
          <p:spPr>
            <a:xfrm>
              <a:off x="580628" y="2448208"/>
              <a:ext cx="579384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瞿秋白笔名英文印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90014B-4A4C-4493-8A6B-6FB39DD0A857}"/>
              </a:ext>
            </a:extLst>
          </p:cNvPr>
          <p:cNvSpPr txBox="1"/>
          <p:nvPr/>
        </p:nvSpPr>
        <p:spPr>
          <a:xfrm>
            <a:off x="557734" y="9982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英文印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EB3A5A-B7C4-4706-BA31-C2D8E464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37" y="1456658"/>
            <a:ext cx="3450395" cy="45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54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009452" y="1880462"/>
              <a:ext cx="2173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PART 03</a:t>
              </a:r>
              <a:endParaRPr lang="zh-CN" altLang="en-US" sz="4800" dirty="0">
                <a:solidFill>
                  <a:srgbClr val="FDBF0F"/>
                </a:solidFill>
                <a:latin typeface="Impact" panose="020B0806030902050204" pitchFamily="34" charset="0"/>
                <a:ea typeface="经典行书简" panose="02010609010101010101" pitchFamily="49" charset="-122"/>
                <a:cs typeface="经典行书简" panose="0201060901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84700" y="2760687"/>
              <a:ext cx="302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rgbClr val="FDBF0F"/>
                  </a:solidFill>
                  <a:latin typeface="+mj-ea"/>
                  <a:ea typeface="+mj-ea"/>
                </a:rPr>
                <a:t>总体评价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055939" y="1880462"/>
              <a:ext cx="20801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PART 01</a:t>
              </a:r>
              <a:endParaRPr lang="zh-CN" altLang="en-US" sz="4800" dirty="0">
                <a:solidFill>
                  <a:srgbClr val="FDBF0F"/>
                </a:solidFill>
                <a:latin typeface="Impact" panose="020B0806030902050204" pitchFamily="34" charset="0"/>
                <a:ea typeface="经典行书简" panose="02010609010101010101" pitchFamily="49" charset="-122"/>
                <a:cs typeface="经典行书简" panose="0201060901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84700" y="2760687"/>
              <a:ext cx="302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rgbClr val="FDBF0F"/>
                  </a:solidFill>
                  <a:latin typeface="+mj-ea"/>
                  <a:ea typeface="+mj-ea"/>
                </a:rPr>
                <a:t>两者区别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5922764" y="1957614"/>
            <a:ext cx="0" cy="339551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386053" y="2467755"/>
            <a:ext cx="4176003" cy="2634445"/>
            <a:chOff x="874713" y="3248011"/>
            <a:chExt cx="4022348" cy="2634445"/>
          </a:xfrm>
        </p:grpSpPr>
        <p:sp>
          <p:nvSpPr>
            <p:cNvPr id="27" name="矩形 26"/>
            <p:cNvSpPr/>
            <p:nvPr/>
          </p:nvSpPr>
          <p:spPr>
            <a:xfrm>
              <a:off x="874713" y="3747320"/>
              <a:ext cx="4022348" cy="21351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以非篆书文字入印自古有之。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随着金石学的兴起，碑碣、金文、铜镜铭文等各类非篆书文字组成的各种形式进入到文人的视野范围，并很快地运用到篆刻地创作中。元代是非篆书文字印最鼎盛的时期，实用性的功能作为主要用途流行于社会，文人雅士知识偶尔涉猎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764900" y="3248011"/>
              <a:ext cx="2241974" cy="4277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非篆书入印</a:t>
              </a: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411464" y="710579"/>
            <a:ext cx="3022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rgbClr val="FDBF0F"/>
                </a:solidFill>
                <a:latin typeface="+mj-ea"/>
                <a:ea typeface="+mj-ea"/>
              </a:rPr>
              <a:t>非篆书入印</a:t>
            </a:r>
          </a:p>
        </p:txBody>
      </p:sp>
      <p:sp>
        <p:nvSpPr>
          <p:cNvPr id="48" name="任意多边形: 形状 23">
            <a:extLst>
              <a:ext uri="{FF2B5EF4-FFF2-40B4-BE49-F238E27FC236}">
                <a16:creationId xmlns:a16="http://schemas.microsoft.com/office/drawing/2014/main" id="{D70DA565-0927-4BCB-A6A1-F29F54E1EC65}"/>
              </a:ext>
            </a:extLst>
          </p:cNvPr>
          <p:cNvSpPr/>
          <p:nvPr/>
        </p:nvSpPr>
        <p:spPr>
          <a:xfrm>
            <a:off x="3103472" y="1873228"/>
            <a:ext cx="587511" cy="4277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3E611C-B4F3-443C-8FEF-175FB1D1D85E}"/>
              </a:ext>
            </a:extLst>
          </p:cNvPr>
          <p:cNvGrpSpPr/>
          <p:nvPr/>
        </p:nvGrpSpPr>
        <p:grpSpPr>
          <a:xfrm>
            <a:off x="6449744" y="2150722"/>
            <a:ext cx="4219844" cy="1182700"/>
            <a:chOff x="6449744" y="2035258"/>
            <a:chExt cx="4219844" cy="1182700"/>
          </a:xfrm>
        </p:grpSpPr>
        <p:grpSp>
          <p:nvGrpSpPr>
            <p:cNvPr id="29" name="组合 28"/>
            <p:cNvGrpSpPr/>
            <p:nvPr/>
          </p:nvGrpSpPr>
          <p:grpSpPr>
            <a:xfrm>
              <a:off x="6994835" y="2035258"/>
              <a:ext cx="3674753" cy="1182700"/>
              <a:chOff x="874713" y="3340728"/>
              <a:chExt cx="3674753" cy="11827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74713" y="3677812"/>
                <a:ext cx="3674753" cy="8456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强化字体的横笔、竖笔</a:t>
                </a:r>
                <a:endParaRPr lang="en-US" altLang="zh-CN" sz="1400" dirty="0">
                  <a:solidFill>
                    <a:schemeClr val="bg1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强化横笔与竖笔，简化或弱化斜线、圆线，淡化笔画的书写性、印面空间分割趋于平衡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74713" y="3340728"/>
                <a:ext cx="2241974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表现形式一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C14BF57-69A8-4AB0-B35F-6B7713C619F2}"/>
                </a:ext>
              </a:extLst>
            </p:cNvPr>
            <p:cNvGrpSpPr/>
            <p:nvPr/>
          </p:nvGrpSpPr>
          <p:grpSpPr>
            <a:xfrm>
              <a:off x="6449744" y="2299628"/>
              <a:ext cx="415102" cy="415102"/>
              <a:chOff x="6449744" y="2310444"/>
              <a:chExt cx="415102" cy="415102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BADE8B8D-2064-4006-9855-75672DCA9B76}"/>
                  </a:ext>
                </a:extLst>
              </p:cNvPr>
              <p:cNvSpPr/>
              <p:nvPr/>
            </p:nvSpPr>
            <p:spPr>
              <a:xfrm>
                <a:off x="6449744" y="231044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任意多边形: 形状 23">
                <a:extLst>
                  <a:ext uri="{FF2B5EF4-FFF2-40B4-BE49-F238E27FC236}">
                    <a16:creationId xmlns:a16="http://schemas.microsoft.com/office/drawing/2014/main" id="{ABC14757-BDC4-4AE1-A889-BBEE2E459F38}"/>
                  </a:ext>
                </a:extLst>
              </p:cNvPr>
              <p:cNvSpPr/>
              <p:nvPr/>
            </p:nvSpPr>
            <p:spPr>
              <a:xfrm>
                <a:off x="6568574" y="2452346"/>
                <a:ext cx="172652" cy="1512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2E4F4-0A81-4EB6-B5F2-C2F0529A22F3}"/>
              </a:ext>
            </a:extLst>
          </p:cNvPr>
          <p:cNvGrpSpPr/>
          <p:nvPr/>
        </p:nvGrpSpPr>
        <p:grpSpPr>
          <a:xfrm>
            <a:off x="6449744" y="3847889"/>
            <a:ext cx="4219844" cy="926511"/>
            <a:chOff x="6449744" y="2031441"/>
            <a:chExt cx="4219844" cy="92651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7774DB4-6CF6-4653-88EB-84F20FAB9F6A}"/>
                </a:ext>
              </a:extLst>
            </p:cNvPr>
            <p:cNvGrpSpPr/>
            <p:nvPr/>
          </p:nvGrpSpPr>
          <p:grpSpPr>
            <a:xfrm>
              <a:off x="6994835" y="2031441"/>
              <a:ext cx="3674753" cy="926511"/>
              <a:chOff x="874713" y="3336911"/>
              <a:chExt cx="3674753" cy="92651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895FB25-AB6D-4D9B-9E56-64B20C0E1F64}"/>
                  </a:ext>
                </a:extLst>
              </p:cNvPr>
              <p:cNvSpPr/>
              <p:nvPr/>
            </p:nvSpPr>
            <p:spPr>
              <a:xfrm>
                <a:off x="874713" y="3677812"/>
                <a:ext cx="3674753" cy="5856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强化秩序性和金石味、弱化斜笔和书写性</a:t>
                </a:r>
                <a:endParaRPr lang="en-US" altLang="zh-CN" sz="1400" dirty="0">
                  <a:solidFill>
                    <a:schemeClr val="bg1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5C009BC-3106-4D21-8773-7D6257D0DC7E}"/>
                  </a:ext>
                </a:extLst>
              </p:cNvPr>
              <p:cNvSpPr/>
              <p:nvPr/>
            </p:nvSpPr>
            <p:spPr>
              <a:xfrm>
                <a:off x="874713" y="3336911"/>
                <a:ext cx="2241974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表现形式二</a:t>
                </a: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D36047B-4361-4D1D-990C-200EDD3F75C3}"/>
                </a:ext>
              </a:extLst>
            </p:cNvPr>
            <p:cNvGrpSpPr/>
            <p:nvPr/>
          </p:nvGrpSpPr>
          <p:grpSpPr>
            <a:xfrm>
              <a:off x="6449744" y="2299628"/>
              <a:ext cx="415102" cy="415102"/>
              <a:chOff x="6449744" y="2310444"/>
              <a:chExt cx="415102" cy="415102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D47E9DA-6ADD-42D5-944A-89DE6A487060}"/>
                  </a:ext>
                </a:extLst>
              </p:cNvPr>
              <p:cNvSpPr/>
              <p:nvPr/>
            </p:nvSpPr>
            <p:spPr>
              <a:xfrm>
                <a:off x="6449744" y="231044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任意多边形: 形状 23">
                <a:extLst>
                  <a:ext uri="{FF2B5EF4-FFF2-40B4-BE49-F238E27FC236}">
                    <a16:creationId xmlns:a16="http://schemas.microsoft.com/office/drawing/2014/main" id="{7E738D62-F4A7-46FC-B909-1B2078B6BD24}"/>
                  </a:ext>
                </a:extLst>
              </p:cNvPr>
              <p:cNvSpPr/>
              <p:nvPr/>
            </p:nvSpPr>
            <p:spPr>
              <a:xfrm>
                <a:off x="6568574" y="2452346"/>
                <a:ext cx="172652" cy="1512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21B2CBA6-596C-4230-8507-DC102E835234}"/>
              </a:ext>
            </a:extLst>
          </p:cNvPr>
          <p:cNvSpPr txBox="1"/>
          <p:nvPr/>
        </p:nvSpPr>
        <p:spPr>
          <a:xfrm>
            <a:off x="481330" y="745650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solidFill>
                  <a:srgbClr val="FDBF0F"/>
                </a:solidFill>
                <a:latin typeface="+mj-ea"/>
                <a:ea typeface="+mj-ea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2002330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21B2CBA6-596C-4230-8507-DC102E835234}"/>
              </a:ext>
            </a:extLst>
          </p:cNvPr>
          <p:cNvSpPr txBox="1"/>
          <p:nvPr/>
        </p:nvSpPr>
        <p:spPr>
          <a:xfrm>
            <a:off x="481330" y="745650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solidFill>
                  <a:srgbClr val="FDBF0F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956E52-DF14-4B53-9810-327225915A2E}"/>
              </a:ext>
            </a:extLst>
          </p:cNvPr>
          <p:cNvSpPr/>
          <p:nvPr/>
        </p:nvSpPr>
        <p:spPr>
          <a:xfrm>
            <a:off x="1548283" y="1558783"/>
            <a:ext cx="8135458" cy="49825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[1]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芦海娇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作为艺术形态的鸟虫篆印研究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中国书法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,2016(20):104-106.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[2]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沈乐平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鸟虫篆印刍议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中国书法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,2017(13):194-195.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[3]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韩天衡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鸟虫篆印说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中华书画家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,2015(1):80-85.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[4]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李华年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.“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缪篆”新证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常州工学院学报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,2001(01):61-64+84-69.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[5]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顾湘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篆学琐著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[M].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[6]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邱龙升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西汉镜铭缪篆考论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云南农业大学学报：社会科学版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,2009,3(4).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[7]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孙泽玉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元代楷书押印论述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首都师范大学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.2014-04.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[8]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张沛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旬阳出土的独孤信多面体煤精组印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文博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.1985-05-01.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[9]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马洪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太原郡王印考辨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东北史地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.2010-03-10.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[10]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贾韬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徐三庚以金文入书、印研究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中国书法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,2019(22):113-115.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朱文彩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朱简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印图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研究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[D].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渤海大学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,2019.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[11]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王帅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杨朝旭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浅谈齐白石篆刻艺术的特点及成就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大众文艺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理论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),2009(06):78.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[12]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赵之谦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餐经养年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中国书法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,2020(03):7-8.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[13]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李帅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明朝颁赐西藏印章的初步研究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藏学学刊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,2019(02):205-226+310.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[14]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贺芳芳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非篆书文字入印探析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[D].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中国艺术研究院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.2014.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[15]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陈岩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.“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非篆书”入印何以无果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从张燕昌创制“飞白印”说起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[J].2016-06-10.</a:t>
            </a:r>
          </a:p>
          <a:p>
            <a:pPr algn="just">
              <a:lnSpc>
                <a:spcPct val="120000"/>
              </a:lnSpc>
            </a:pPr>
            <a:endParaRPr lang="en-US" altLang="zh-CN" sz="14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4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41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1" t="29597" r="52107" b="127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0" y="1268413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9600" dirty="0">
                <a:solidFill>
                  <a:srgbClr val="FDBF0F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1" t="833" r="35559" b="12715"/>
          <a:stretch>
            <a:fillRect/>
          </a:stretch>
        </p:blipFill>
        <p:spPr>
          <a:xfrm>
            <a:off x="1" y="0"/>
            <a:ext cx="12182168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18316" y="3013501"/>
            <a:ext cx="271752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FDBF0F"/>
                </a:solidFill>
                <a:latin typeface="+mj-ea"/>
                <a:ea typeface="+mj-ea"/>
              </a:rPr>
              <a:t>篆书</a:t>
            </a:r>
          </a:p>
        </p:txBody>
      </p:sp>
      <p:sp>
        <p:nvSpPr>
          <p:cNvPr id="10" name="矩形 9"/>
          <p:cNvSpPr/>
          <p:nvPr/>
        </p:nvSpPr>
        <p:spPr>
          <a:xfrm>
            <a:off x="6988141" y="1745301"/>
            <a:ext cx="5078129" cy="41983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DBF0F"/>
                </a:solidFill>
                <a:latin typeface="+mj-ea"/>
                <a:ea typeface="+mj-ea"/>
              </a:rPr>
              <a:t>从艺术角度要求，“篆书”更适宜于篆刻，是篆刻的主要书体。</a:t>
            </a:r>
            <a:endParaRPr lang="en-US" altLang="zh-CN" dirty="0">
              <a:solidFill>
                <a:srgbClr val="FDBF0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DBF0F"/>
                </a:solidFill>
                <a:latin typeface="+mj-ea"/>
                <a:ea typeface="+mj-ea"/>
              </a:rPr>
              <a:t>篆书入印，有着长期地约定俗成，而更重要的还在于篆书的“篆法”高妙和变化自由。方寸之印，无论字数的多少，笔画的繁简，印文的朱白，都能参差错落，巧妙配合，气势贯通，使书法中的篆书经过“印化”改造，变成适合印章形式美的艺术文字，自然地表现出字法（篆法）的形体美，使得印章产生艺术性的价值，这也决不是采用其它任何书体所能做得到的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748463" y="2247900"/>
            <a:ext cx="0" cy="271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1" t="833" r="35559" b="12715"/>
          <a:stretch>
            <a:fillRect/>
          </a:stretch>
        </p:blipFill>
        <p:spPr>
          <a:xfrm>
            <a:off x="1" y="0"/>
            <a:ext cx="12182168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51616" y="3013500"/>
            <a:ext cx="271752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FDBF0F"/>
                </a:solidFill>
                <a:latin typeface="+mj-ea"/>
                <a:ea typeface="+mj-ea"/>
              </a:rPr>
              <a:t>非篆书</a:t>
            </a:r>
          </a:p>
        </p:txBody>
      </p:sp>
      <p:sp>
        <p:nvSpPr>
          <p:cNvPr id="10" name="矩形 9"/>
          <p:cNvSpPr/>
          <p:nvPr/>
        </p:nvSpPr>
        <p:spPr>
          <a:xfrm>
            <a:off x="7069138" y="2130851"/>
            <a:ext cx="5078129" cy="29518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DBF0F"/>
                </a:solidFill>
                <a:latin typeface="+mj-ea"/>
                <a:ea typeface="+mj-ea"/>
              </a:rPr>
              <a:t>虽然非篆书文字印在篆刻中只是冰山一角，但是其体现了相应时代的审美特色。</a:t>
            </a:r>
            <a:endParaRPr lang="en-US" altLang="zh-CN" dirty="0">
              <a:solidFill>
                <a:srgbClr val="FDBF0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DBF0F"/>
                </a:solidFill>
                <a:latin typeface="+mj-ea"/>
                <a:ea typeface="+mj-ea"/>
              </a:rPr>
              <a:t>非篆书文字同篆书一样，入印时需要经过选择、提炼、取舍、变形处理等等。“印化”后的文字与书写文字拉开了距离，如强化横笔与竖笔，简化或弱化斜线、圆线，淡化笔画的书写性、印面空间分割趋于平衡等特征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748463" y="2247900"/>
            <a:ext cx="0" cy="271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8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018269" y="1880462"/>
              <a:ext cx="21554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PART 02</a:t>
              </a:r>
              <a:endParaRPr lang="zh-CN" altLang="en-US" sz="4800" dirty="0">
                <a:solidFill>
                  <a:srgbClr val="FDBF0F"/>
                </a:solidFill>
                <a:latin typeface="Impact" panose="020B0806030902050204" pitchFamily="34" charset="0"/>
                <a:ea typeface="经典行书简" panose="02010609010101010101" pitchFamily="49" charset="-122"/>
                <a:cs typeface="经典行书简" panose="0201060901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84700" y="2760687"/>
              <a:ext cx="302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rgbClr val="FDBF0F"/>
                  </a:solidFill>
                  <a:latin typeface="+mj-ea"/>
                  <a:ea typeface="+mj-ea"/>
                </a:rPr>
                <a:t>具体形式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955338" y="3769690"/>
            <a:ext cx="10361950" cy="0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E8E3151-828C-4610-B17E-CF3E9846ED4C}"/>
              </a:ext>
            </a:extLst>
          </p:cNvPr>
          <p:cNvGrpSpPr/>
          <p:nvPr/>
        </p:nvGrpSpPr>
        <p:grpSpPr>
          <a:xfrm>
            <a:off x="874712" y="2204364"/>
            <a:ext cx="3018869" cy="1851205"/>
            <a:chOff x="874712" y="2204364"/>
            <a:chExt cx="3018869" cy="185120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2EB683B-0A9B-47C7-9AE5-E62AF769AEBF}"/>
                </a:ext>
              </a:extLst>
            </p:cNvPr>
            <p:cNvGrpSpPr/>
            <p:nvPr/>
          </p:nvGrpSpPr>
          <p:grpSpPr>
            <a:xfrm>
              <a:off x="874712" y="3483810"/>
              <a:ext cx="571759" cy="571759"/>
              <a:chOff x="874712" y="3483810"/>
              <a:chExt cx="571759" cy="57175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74712" y="3483810"/>
                <a:ext cx="571759" cy="57175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12"/>
              <p:cNvSpPr/>
              <p:nvPr/>
            </p:nvSpPr>
            <p:spPr>
              <a:xfrm>
                <a:off x="1045625" y="3664947"/>
                <a:ext cx="229933" cy="209485"/>
              </a:xfrm>
              <a:custGeom>
                <a:avLst/>
                <a:gdLst>
                  <a:gd name="connsiteX0" fmla="*/ 138332 w 334963"/>
                  <a:gd name="connsiteY0" fmla="*/ 262313 h 305176"/>
                  <a:gd name="connsiteX1" fmla="*/ 143587 w 334963"/>
                  <a:gd name="connsiteY1" fmla="*/ 267671 h 305176"/>
                  <a:gd name="connsiteX2" fmla="*/ 143587 w 334963"/>
                  <a:gd name="connsiteY2" fmla="*/ 279726 h 305176"/>
                  <a:gd name="connsiteX3" fmla="*/ 169863 w 334963"/>
                  <a:gd name="connsiteY3" fmla="*/ 291781 h 305176"/>
                  <a:gd name="connsiteX4" fmla="*/ 196139 w 334963"/>
                  <a:gd name="connsiteY4" fmla="*/ 279726 h 305176"/>
                  <a:gd name="connsiteX5" fmla="*/ 196139 w 334963"/>
                  <a:gd name="connsiteY5" fmla="*/ 267671 h 305176"/>
                  <a:gd name="connsiteX6" fmla="*/ 201394 w 334963"/>
                  <a:gd name="connsiteY6" fmla="*/ 262313 h 305176"/>
                  <a:gd name="connsiteX7" fmla="*/ 207963 w 334963"/>
                  <a:gd name="connsiteY7" fmla="*/ 267671 h 305176"/>
                  <a:gd name="connsiteX8" fmla="*/ 207963 w 334963"/>
                  <a:gd name="connsiteY8" fmla="*/ 283745 h 305176"/>
                  <a:gd name="connsiteX9" fmla="*/ 204022 w 334963"/>
                  <a:gd name="connsiteY9" fmla="*/ 289102 h 305176"/>
                  <a:gd name="connsiteX10" fmla="*/ 172491 w 334963"/>
                  <a:gd name="connsiteY10" fmla="*/ 303837 h 305176"/>
                  <a:gd name="connsiteX11" fmla="*/ 169863 w 334963"/>
                  <a:gd name="connsiteY11" fmla="*/ 305176 h 305176"/>
                  <a:gd name="connsiteX12" fmla="*/ 167236 w 334963"/>
                  <a:gd name="connsiteY12" fmla="*/ 303837 h 305176"/>
                  <a:gd name="connsiteX13" fmla="*/ 135705 w 334963"/>
                  <a:gd name="connsiteY13" fmla="*/ 289102 h 305176"/>
                  <a:gd name="connsiteX14" fmla="*/ 131763 w 334963"/>
                  <a:gd name="connsiteY14" fmla="*/ 283745 h 305176"/>
                  <a:gd name="connsiteX15" fmla="*/ 131763 w 334963"/>
                  <a:gd name="connsiteY15" fmla="*/ 267671 h 305176"/>
                  <a:gd name="connsiteX16" fmla="*/ 138332 w 334963"/>
                  <a:gd name="connsiteY16" fmla="*/ 262313 h 305176"/>
                  <a:gd name="connsiteX17" fmla="*/ 128043 w 334963"/>
                  <a:gd name="connsiteY17" fmla="*/ 230563 h 305176"/>
                  <a:gd name="connsiteX18" fmla="*/ 125413 w 334963"/>
                  <a:gd name="connsiteY18" fmla="*/ 233341 h 305176"/>
                  <a:gd name="connsiteX19" fmla="*/ 125413 w 334963"/>
                  <a:gd name="connsiteY19" fmla="*/ 238898 h 305176"/>
                  <a:gd name="connsiteX20" fmla="*/ 128043 w 334963"/>
                  <a:gd name="connsiteY20" fmla="*/ 241676 h 305176"/>
                  <a:gd name="connsiteX21" fmla="*/ 206922 w 334963"/>
                  <a:gd name="connsiteY21" fmla="*/ 241676 h 305176"/>
                  <a:gd name="connsiteX22" fmla="*/ 209551 w 334963"/>
                  <a:gd name="connsiteY22" fmla="*/ 238898 h 305176"/>
                  <a:gd name="connsiteX23" fmla="*/ 209551 w 334963"/>
                  <a:gd name="connsiteY23" fmla="*/ 233341 h 305176"/>
                  <a:gd name="connsiteX24" fmla="*/ 206922 w 334963"/>
                  <a:gd name="connsiteY24" fmla="*/ 230563 h 305176"/>
                  <a:gd name="connsiteX25" fmla="*/ 128043 w 334963"/>
                  <a:gd name="connsiteY25" fmla="*/ 230563 h 305176"/>
                  <a:gd name="connsiteX26" fmla="*/ 128781 w 334963"/>
                  <a:gd name="connsiteY26" fmla="*/ 219451 h 305176"/>
                  <a:gd name="connsiteX27" fmla="*/ 207769 w 334963"/>
                  <a:gd name="connsiteY27" fmla="*/ 219451 h 305176"/>
                  <a:gd name="connsiteX28" fmla="*/ 222250 w 334963"/>
                  <a:gd name="connsiteY28" fmla="*/ 233556 h 305176"/>
                  <a:gd name="connsiteX29" fmla="*/ 222250 w 334963"/>
                  <a:gd name="connsiteY29" fmla="*/ 238684 h 305176"/>
                  <a:gd name="connsiteX30" fmla="*/ 207769 w 334963"/>
                  <a:gd name="connsiteY30" fmla="*/ 252789 h 305176"/>
                  <a:gd name="connsiteX31" fmla="*/ 128781 w 334963"/>
                  <a:gd name="connsiteY31" fmla="*/ 252789 h 305176"/>
                  <a:gd name="connsiteX32" fmla="*/ 114300 w 334963"/>
                  <a:gd name="connsiteY32" fmla="*/ 238684 h 305176"/>
                  <a:gd name="connsiteX33" fmla="*/ 114300 w 334963"/>
                  <a:gd name="connsiteY33" fmla="*/ 233556 h 305176"/>
                  <a:gd name="connsiteX34" fmla="*/ 128781 w 334963"/>
                  <a:gd name="connsiteY34" fmla="*/ 219451 h 305176"/>
                  <a:gd name="connsiteX35" fmla="*/ 266120 w 334963"/>
                  <a:gd name="connsiteY35" fmla="*/ 168353 h 305176"/>
                  <a:gd name="connsiteX36" fmla="*/ 305614 w 334963"/>
                  <a:gd name="connsiteY36" fmla="*/ 198019 h 305176"/>
                  <a:gd name="connsiteX37" fmla="*/ 306930 w 334963"/>
                  <a:gd name="connsiteY37" fmla="*/ 205758 h 305176"/>
                  <a:gd name="connsiteX38" fmla="*/ 301664 w 334963"/>
                  <a:gd name="connsiteY38" fmla="*/ 208338 h 305176"/>
                  <a:gd name="connsiteX39" fmla="*/ 299032 w 334963"/>
                  <a:gd name="connsiteY39" fmla="*/ 207048 h 305176"/>
                  <a:gd name="connsiteX40" fmla="*/ 259538 w 334963"/>
                  <a:gd name="connsiteY40" fmla="*/ 178672 h 305176"/>
                  <a:gd name="connsiteX41" fmla="*/ 258221 w 334963"/>
                  <a:gd name="connsiteY41" fmla="*/ 169643 h 305176"/>
                  <a:gd name="connsiteX42" fmla="*/ 266120 w 334963"/>
                  <a:gd name="connsiteY42" fmla="*/ 168353 h 305176"/>
                  <a:gd name="connsiteX43" fmla="*/ 75093 w 334963"/>
                  <a:gd name="connsiteY43" fmla="*/ 166503 h 305176"/>
                  <a:gd name="connsiteX44" fmla="*/ 83067 w 334963"/>
                  <a:gd name="connsiteY44" fmla="*/ 167810 h 305176"/>
                  <a:gd name="connsiteX45" fmla="*/ 81738 w 334963"/>
                  <a:gd name="connsiteY45" fmla="*/ 175654 h 305176"/>
                  <a:gd name="connsiteX46" fmla="*/ 39208 w 334963"/>
                  <a:gd name="connsiteY46" fmla="*/ 207031 h 305176"/>
                  <a:gd name="connsiteX47" fmla="*/ 35221 w 334963"/>
                  <a:gd name="connsiteY47" fmla="*/ 208338 h 305176"/>
                  <a:gd name="connsiteX48" fmla="*/ 31233 w 334963"/>
                  <a:gd name="connsiteY48" fmla="*/ 205723 h 305176"/>
                  <a:gd name="connsiteX49" fmla="*/ 32562 w 334963"/>
                  <a:gd name="connsiteY49" fmla="*/ 197879 h 305176"/>
                  <a:gd name="connsiteX50" fmla="*/ 75093 w 334963"/>
                  <a:gd name="connsiteY50" fmla="*/ 166503 h 305176"/>
                  <a:gd name="connsiteX51" fmla="*/ 284569 w 334963"/>
                  <a:gd name="connsiteY51" fmla="*/ 98801 h 305176"/>
                  <a:gd name="connsiteX52" fmla="*/ 329795 w 334963"/>
                  <a:gd name="connsiteY52" fmla="*/ 98801 h 305176"/>
                  <a:gd name="connsiteX53" fmla="*/ 334963 w 334963"/>
                  <a:gd name="connsiteY53" fmla="*/ 104975 h 305176"/>
                  <a:gd name="connsiteX54" fmla="*/ 329795 w 334963"/>
                  <a:gd name="connsiteY54" fmla="*/ 109914 h 305176"/>
                  <a:gd name="connsiteX55" fmla="*/ 284569 w 334963"/>
                  <a:gd name="connsiteY55" fmla="*/ 109914 h 305176"/>
                  <a:gd name="connsiteX56" fmla="*/ 279400 w 334963"/>
                  <a:gd name="connsiteY56" fmla="*/ 104975 h 305176"/>
                  <a:gd name="connsiteX57" fmla="*/ 284569 w 334963"/>
                  <a:gd name="connsiteY57" fmla="*/ 98801 h 305176"/>
                  <a:gd name="connsiteX58" fmla="*/ 5340 w 334963"/>
                  <a:gd name="connsiteY58" fmla="*/ 98801 h 305176"/>
                  <a:gd name="connsiteX59" fmla="*/ 53398 w 334963"/>
                  <a:gd name="connsiteY59" fmla="*/ 98801 h 305176"/>
                  <a:gd name="connsiteX60" fmla="*/ 58738 w 334963"/>
                  <a:gd name="connsiteY60" fmla="*/ 104975 h 305176"/>
                  <a:gd name="connsiteX61" fmla="*/ 53398 w 334963"/>
                  <a:gd name="connsiteY61" fmla="*/ 109914 h 305176"/>
                  <a:gd name="connsiteX62" fmla="*/ 5340 w 334963"/>
                  <a:gd name="connsiteY62" fmla="*/ 109914 h 305176"/>
                  <a:gd name="connsiteX63" fmla="*/ 0 w 334963"/>
                  <a:gd name="connsiteY63" fmla="*/ 104975 h 305176"/>
                  <a:gd name="connsiteX64" fmla="*/ 5340 w 334963"/>
                  <a:gd name="connsiteY64" fmla="*/ 98801 h 305176"/>
                  <a:gd name="connsiteX65" fmla="*/ 164887 w 334963"/>
                  <a:gd name="connsiteY65" fmla="*/ 36888 h 305176"/>
                  <a:gd name="connsiteX66" fmla="*/ 171451 w 334963"/>
                  <a:gd name="connsiteY66" fmla="*/ 43604 h 305176"/>
                  <a:gd name="connsiteX67" fmla="*/ 164887 w 334963"/>
                  <a:gd name="connsiteY67" fmla="*/ 48977 h 305176"/>
                  <a:gd name="connsiteX68" fmla="*/ 115003 w 334963"/>
                  <a:gd name="connsiteY68" fmla="*/ 100022 h 305176"/>
                  <a:gd name="connsiteX69" fmla="*/ 109752 w 334963"/>
                  <a:gd name="connsiteY69" fmla="*/ 106738 h 305176"/>
                  <a:gd name="connsiteX70" fmla="*/ 103188 w 334963"/>
                  <a:gd name="connsiteY70" fmla="*/ 100022 h 305176"/>
                  <a:gd name="connsiteX71" fmla="*/ 164887 w 334963"/>
                  <a:gd name="connsiteY71" fmla="*/ 36888 h 305176"/>
                  <a:gd name="connsiteX72" fmla="*/ 169069 w 334963"/>
                  <a:gd name="connsiteY72" fmla="*/ 9901 h 305176"/>
                  <a:gd name="connsiteX73" fmla="*/ 258763 w 334963"/>
                  <a:gd name="connsiteY73" fmla="*/ 99286 h 305176"/>
                  <a:gd name="connsiteX74" fmla="*/ 240297 w 334963"/>
                  <a:gd name="connsiteY74" fmla="*/ 154495 h 305176"/>
                  <a:gd name="connsiteX75" fmla="*/ 221830 w 334963"/>
                  <a:gd name="connsiteY75" fmla="*/ 208389 h 305176"/>
                  <a:gd name="connsiteX76" fmla="*/ 217873 w 334963"/>
                  <a:gd name="connsiteY76" fmla="*/ 214962 h 305176"/>
                  <a:gd name="connsiteX77" fmla="*/ 211278 w 334963"/>
                  <a:gd name="connsiteY77" fmla="*/ 212333 h 305176"/>
                  <a:gd name="connsiteX78" fmla="*/ 231064 w 334963"/>
                  <a:gd name="connsiteY78" fmla="*/ 147923 h 305176"/>
                  <a:gd name="connsiteX79" fmla="*/ 248211 w 334963"/>
                  <a:gd name="connsiteY79" fmla="*/ 99286 h 305176"/>
                  <a:gd name="connsiteX80" fmla="*/ 169069 w 334963"/>
                  <a:gd name="connsiteY80" fmla="*/ 21731 h 305176"/>
                  <a:gd name="connsiteX81" fmla="*/ 89927 w 334963"/>
                  <a:gd name="connsiteY81" fmla="*/ 99286 h 305176"/>
                  <a:gd name="connsiteX82" fmla="*/ 107075 w 334963"/>
                  <a:gd name="connsiteY82" fmla="*/ 146608 h 305176"/>
                  <a:gd name="connsiteX83" fmla="*/ 107075 w 334963"/>
                  <a:gd name="connsiteY83" fmla="*/ 147923 h 305176"/>
                  <a:gd name="connsiteX84" fmla="*/ 128179 w 334963"/>
                  <a:gd name="connsiteY84" fmla="*/ 212333 h 305176"/>
                  <a:gd name="connsiteX85" fmla="*/ 122903 w 334963"/>
                  <a:gd name="connsiteY85" fmla="*/ 216276 h 305176"/>
                  <a:gd name="connsiteX86" fmla="*/ 120265 w 334963"/>
                  <a:gd name="connsiteY86" fmla="*/ 214962 h 305176"/>
                  <a:gd name="connsiteX87" fmla="*/ 117627 w 334963"/>
                  <a:gd name="connsiteY87" fmla="*/ 207075 h 305176"/>
                  <a:gd name="connsiteX88" fmla="*/ 97842 w 334963"/>
                  <a:gd name="connsiteY88" fmla="*/ 154495 h 305176"/>
                  <a:gd name="connsiteX89" fmla="*/ 79375 w 334963"/>
                  <a:gd name="connsiteY89" fmla="*/ 99286 h 305176"/>
                  <a:gd name="connsiteX90" fmla="*/ 169069 w 334963"/>
                  <a:gd name="connsiteY90" fmla="*/ 9901 h 305176"/>
                  <a:gd name="connsiteX91" fmla="*/ 39107 w 334963"/>
                  <a:gd name="connsiteY91" fmla="*/ 1482 h 305176"/>
                  <a:gd name="connsiteX92" fmla="*/ 79917 w 334963"/>
                  <a:gd name="connsiteY92" fmla="*/ 31115 h 305176"/>
                  <a:gd name="connsiteX93" fmla="*/ 81234 w 334963"/>
                  <a:gd name="connsiteY93" fmla="*/ 40544 h 305176"/>
                  <a:gd name="connsiteX94" fmla="*/ 75968 w 334963"/>
                  <a:gd name="connsiteY94" fmla="*/ 43238 h 305176"/>
                  <a:gd name="connsiteX95" fmla="*/ 72019 w 334963"/>
                  <a:gd name="connsiteY95" fmla="*/ 41891 h 305176"/>
                  <a:gd name="connsiteX96" fmla="*/ 32525 w 334963"/>
                  <a:gd name="connsiteY96" fmla="*/ 10911 h 305176"/>
                  <a:gd name="connsiteX97" fmla="*/ 31208 w 334963"/>
                  <a:gd name="connsiteY97" fmla="*/ 2829 h 305176"/>
                  <a:gd name="connsiteX98" fmla="*/ 39107 w 334963"/>
                  <a:gd name="connsiteY98" fmla="*/ 1482 h 305176"/>
                  <a:gd name="connsiteX99" fmla="*/ 299086 w 334963"/>
                  <a:gd name="connsiteY99" fmla="*/ 1451 h 305176"/>
                  <a:gd name="connsiteX100" fmla="*/ 306944 w 334963"/>
                  <a:gd name="connsiteY100" fmla="*/ 2782 h 305176"/>
                  <a:gd name="connsiteX101" fmla="*/ 305634 w 334963"/>
                  <a:gd name="connsiteY101" fmla="*/ 10771 h 305176"/>
                  <a:gd name="connsiteX102" fmla="*/ 267653 w 334963"/>
                  <a:gd name="connsiteY102" fmla="*/ 38732 h 305176"/>
                  <a:gd name="connsiteX103" fmla="*/ 265033 w 334963"/>
                  <a:gd name="connsiteY103" fmla="*/ 40063 h 305176"/>
                  <a:gd name="connsiteX104" fmla="*/ 259795 w 334963"/>
                  <a:gd name="connsiteY104" fmla="*/ 37400 h 305176"/>
                  <a:gd name="connsiteX105" fmla="*/ 261104 w 334963"/>
                  <a:gd name="connsiteY105" fmla="*/ 29411 h 30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34963" h="305176">
                    <a:moveTo>
                      <a:pt x="138332" y="262313"/>
                    </a:moveTo>
                    <a:cubicBezTo>
                      <a:pt x="140960" y="262313"/>
                      <a:pt x="143587" y="264992"/>
                      <a:pt x="143587" y="267671"/>
                    </a:cubicBezTo>
                    <a:cubicBezTo>
                      <a:pt x="143587" y="267671"/>
                      <a:pt x="143587" y="267671"/>
                      <a:pt x="143587" y="279726"/>
                    </a:cubicBezTo>
                    <a:cubicBezTo>
                      <a:pt x="143587" y="279726"/>
                      <a:pt x="143587" y="279726"/>
                      <a:pt x="169863" y="291781"/>
                    </a:cubicBezTo>
                    <a:cubicBezTo>
                      <a:pt x="169863" y="291781"/>
                      <a:pt x="169863" y="291781"/>
                      <a:pt x="196139" y="279726"/>
                    </a:cubicBezTo>
                    <a:cubicBezTo>
                      <a:pt x="196139" y="279726"/>
                      <a:pt x="196139" y="279726"/>
                      <a:pt x="196139" y="267671"/>
                    </a:cubicBezTo>
                    <a:cubicBezTo>
                      <a:pt x="196139" y="264992"/>
                      <a:pt x="198767" y="262313"/>
                      <a:pt x="201394" y="262313"/>
                    </a:cubicBezTo>
                    <a:cubicBezTo>
                      <a:pt x="205336" y="262313"/>
                      <a:pt x="207963" y="264992"/>
                      <a:pt x="207963" y="267671"/>
                    </a:cubicBezTo>
                    <a:cubicBezTo>
                      <a:pt x="207963" y="267671"/>
                      <a:pt x="207963" y="267671"/>
                      <a:pt x="207963" y="283745"/>
                    </a:cubicBezTo>
                    <a:cubicBezTo>
                      <a:pt x="207963" y="285084"/>
                      <a:pt x="206649" y="287763"/>
                      <a:pt x="204022" y="289102"/>
                    </a:cubicBezTo>
                    <a:cubicBezTo>
                      <a:pt x="204022" y="289102"/>
                      <a:pt x="204022" y="289102"/>
                      <a:pt x="172491" y="303837"/>
                    </a:cubicBezTo>
                    <a:cubicBezTo>
                      <a:pt x="171177" y="303837"/>
                      <a:pt x="171177" y="305176"/>
                      <a:pt x="169863" y="305176"/>
                    </a:cubicBezTo>
                    <a:cubicBezTo>
                      <a:pt x="168549" y="305176"/>
                      <a:pt x="168549" y="303837"/>
                      <a:pt x="167236" y="303837"/>
                    </a:cubicBezTo>
                    <a:cubicBezTo>
                      <a:pt x="167236" y="303837"/>
                      <a:pt x="167236" y="303837"/>
                      <a:pt x="135705" y="289102"/>
                    </a:cubicBezTo>
                    <a:cubicBezTo>
                      <a:pt x="133077" y="287763"/>
                      <a:pt x="131763" y="286423"/>
                      <a:pt x="131763" y="283745"/>
                    </a:cubicBezTo>
                    <a:cubicBezTo>
                      <a:pt x="131763" y="283745"/>
                      <a:pt x="131763" y="283745"/>
                      <a:pt x="131763" y="267671"/>
                    </a:cubicBezTo>
                    <a:cubicBezTo>
                      <a:pt x="131763" y="264992"/>
                      <a:pt x="134391" y="262313"/>
                      <a:pt x="138332" y="262313"/>
                    </a:cubicBezTo>
                    <a:close/>
                    <a:moveTo>
                      <a:pt x="128043" y="230563"/>
                    </a:moveTo>
                    <a:cubicBezTo>
                      <a:pt x="126728" y="230563"/>
                      <a:pt x="125413" y="231952"/>
                      <a:pt x="125413" y="233341"/>
                    </a:cubicBezTo>
                    <a:cubicBezTo>
                      <a:pt x="125413" y="233341"/>
                      <a:pt x="125413" y="233341"/>
                      <a:pt x="125413" y="238898"/>
                    </a:cubicBezTo>
                    <a:cubicBezTo>
                      <a:pt x="125413" y="240287"/>
                      <a:pt x="126728" y="241676"/>
                      <a:pt x="128043" y="241676"/>
                    </a:cubicBezTo>
                    <a:cubicBezTo>
                      <a:pt x="128043" y="241676"/>
                      <a:pt x="128043" y="241676"/>
                      <a:pt x="206922" y="241676"/>
                    </a:cubicBezTo>
                    <a:cubicBezTo>
                      <a:pt x="208237" y="241676"/>
                      <a:pt x="209551" y="240287"/>
                      <a:pt x="209551" y="238898"/>
                    </a:cubicBezTo>
                    <a:cubicBezTo>
                      <a:pt x="209551" y="238898"/>
                      <a:pt x="209551" y="238898"/>
                      <a:pt x="209551" y="233341"/>
                    </a:cubicBezTo>
                    <a:cubicBezTo>
                      <a:pt x="209551" y="231952"/>
                      <a:pt x="208237" y="230563"/>
                      <a:pt x="206922" y="230563"/>
                    </a:cubicBezTo>
                    <a:cubicBezTo>
                      <a:pt x="206922" y="230563"/>
                      <a:pt x="206922" y="230563"/>
                      <a:pt x="128043" y="230563"/>
                    </a:cubicBezTo>
                    <a:close/>
                    <a:moveTo>
                      <a:pt x="128781" y="219451"/>
                    </a:moveTo>
                    <a:cubicBezTo>
                      <a:pt x="128781" y="219451"/>
                      <a:pt x="128781" y="219451"/>
                      <a:pt x="207769" y="219451"/>
                    </a:cubicBezTo>
                    <a:cubicBezTo>
                      <a:pt x="215668" y="219451"/>
                      <a:pt x="222250" y="225862"/>
                      <a:pt x="222250" y="233556"/>
                    </a:cubicBezTo>
                    <a:cubicBezTo>
                      <a:pt x="222250" y="233556"/>
                      <a:pt x="222250" y="233556"/>
                      <a:pt x="222250" y="238684"/>
                    </a:cubicBezTo>
                    <a:cubicBezTo>
                      <a:pt x="222250" y="246378"/>
                      <a:pt x="215668" y="252789"/>
                      <a:pt x="207769" y="252789"/>
                    </a:cubicBezTo>
                    <a:cubicBezTo>
                      <a:pt x="207769" y="252789"/>
                      <a:pt x="207769" y="252789"/>
                      <a:pt x="128781" y="252789"/>
                    </a:cubicBezTo>
                    <a:cubicBezTo>
                      <a:pt x="120883" y="252789"/>
                      <a:pt x="114300" y="246378"/>
                      <a:pt x="114300" y="238684"/>
                    </a:cubicBezTo>
                    <a:cubicBezTo>
                      <a:pt x="114300" y="238684"/>
                      <a:pt x="114300" y="238684"/>
                      <a:pt x="114300" y="233556"/>
                    </a:cubicBezTo>
                    <a:cubicBezTo>
                      <a:pt x="114300" y="225862"/>
                      <a:pt x="120883" y="219451"/>
                      <a:pt x="128781" y="219451"/>
                    </a:cubicBezTo>
                    <a:close/>
                    <a:moveTo>
                      <a:pt x="266120" y="168353"/>
                    </a:moveTo>
                    <a:cubicBezTo>
                      <a:pt x="266120" y="168353"/>
                      <a:pt x="266120" y="168353"/>
                      <a:pt x="305614" y="198019"/>
                    </a:cubicBezTo>
                    <a:cubicBezTo>
                      <a:pt x="308247" y="199309"/>
                      <a:pt x="309563" y="203179"/>
                      <a:pt x="306930" y="205758"/>
                    </a:cubicBezTo>
                    <a:cubicBezTo>
                      <a:pt x="305614" y="207048"/>
                      <a:pt x="304297" y="208338"/>
                      <a:pt x="301664" y="208338"/>
                    </a:cubicBezTo>
                    <a:cubicBezTo>
                      <a:pt x="301664" y="208338"/>
                      <a:pt x="300348" y="208338"/>
                      <a:pt x="299032" y="207048"/>
                    </a:cubicBezTo>
                    <a:cubicBezTo>
                      <a:pt x="299032" y="207048"/>
                      <a:pt x="299032" y="207048"/>
                      <a:pt x="259538" y="178672"/>
                    </a:cubicBezTo>
                    <a:cubicBezTo>
                      <a:pt x="256905" y="176092"/>
                      <a:pt x="255588" y="172222"/>
                      <a:pt x="258221" y="169643"/>
                    </a:cubicBezTo>
                    <a:cubicBezTo>
                      <a:pt x="259538" y="167063"/>
                      <a:pt x="263487" y="167063"/>
                      <a:pt x="266120" y="168353"/>
                    </a:cubicBezTo>
                    <a:close/>
                    <a:moveTo>
                      <a:pt x="75093" y="166503"/>
                    </a:moveTo>
                    <a:cubicBezTo>
                      <a:pt x="77751" y="163888"/>
                      <a:pt x="81738" y="165195"/>
                      <a:pt x="83067" y="167810"/>
                    </a:cubicBezTo>
                    <a:cubicBezTo>
                      <a:pt x="85725" y="170425"/>
                      <a:pt x="84396" y="174347"/>
                      <a:pt x="81738" y="175654"/>
                    </a:cubicBezTo>
                    <a:cubicBezTo>
                      <a:pt x="81738" y="175654"/>
                      <a:pt x="81738" y="175654"/>
                      <a:pt x="39208" y="207031"/>
                    </a:cubicBezTo>
                    <a:cubicBezTo>
                      <a:pt x="37879" y="208338"/>
                      <a:pt x="36550" y="208338"/>
                      <a:pt x="35221" y="208338"/>
                    </a:cubicBezTo>
                    <a:cubicBezTo>
                      <a:pt x="33892" y="208338"/>
                      <a:pt x="31233" y="207031"/>
                      <a:pt x="31233" y="205723"/>
                    </a:cubicBezTo>
                    <a:cubicBezTo>
                      <a:pt x="28575" y="203109"/>
                      <a:pt x="29904" y="199187"/>
                      <a:pt x="32562" y="197879"/>
                    </a:cubicBezTo>
                    <a:cubicBezTo>
                      <a:pt x="32562" y="197879"/>
                      <a:pt x="32562" y="197879"/>
                      <a:pt x="75093" y="166503"/>
                    </a:cubicBezTo>
                    <a:close/>
                    <a:moveTo>
                      <a:pt x="284569" y="98801"/>
                    </a:moveTo>
                    <a:cubicBezTo>
                      <a:pt x="284569" y="98801"/>
                      <a:pt x="284569" y="98801"/>
                      <a:pt x="329795" y="98801"/>
                    </a:cubicBezTo>
                    <a:cubicBezTo>
                      <a:pt x="332379" y="98801"/>
                      <a:pt x="334963" y="101271"/>
                      <a:pt x="334963" y="104975"/>
                    </a:cubicBezTo>
                    <a:cubicBezTo>
                      <a:pt x="334963" y="107444"/>
                      <a:pt x="332379" y="109914"/>
                      <a:pt x="329795" y="109914"/>
                    </a:cubicBezTo>
                    <a:cubicBezTo>
                      <a:pt x="329795" y="109914"/>
                      <a:pt x="329795" y="109914"/>
                      <a:pt x="284569" y="109914"/>
                    </a:cubicBezTo>
                    <a:cubicBezTo>
                      <a:pt x="281985" y="109914"/>
                      <a:pt x="279400" y="107444"/>
                      <a:pt x="279400" y="104975"/>
                    </a:cubicBezTo>
                    <a:cubicBezTo>
                      <a:pt x="279400" y="101271"/>
                      <a:pt x="281985" y="98801"/>
                      <a:pt x="284569" y="98801"/>
                    </a:cubicBezTo>
                    <a:close/>
                    <a:moveTo>
                      <a:pt x="5340" y="98801"/>
                    </a:moveTo>
                    <a:cubicBezTo>
                      <a:pt x="5340" y="98801"/>
                      <a:pt x="5340" y="98801"/>
                      <a:pt x="53398" y="98801"/>
                    </a:cubicBezTo>
                    <a:cubicBezTo>
                      <a:pt x="56068" y="98801"/>
                      <a:pt x="58738" y="101271"/>
                      <a:pt x="58738" y="104975"/>
                    </a:cubicBezTo>
                    <a:cubicBezTo>
                      <a:pt x="58738" y="107444"/>
                      <a:pt x="56068" y="109914"/>
                      <a:pt x="53398" y="109914"/>
                    </a:cubicBezTo>
                    <a:cubicBezTo>
                      <a:pt x="53398" y="109914"/>
                      <a:pt x="53398" y="109914"/>
                      <a:pt x="5340" y="109914"/>
                    </a:cubicBezTo>
                    <a:cubicBezTo>
                      <a:pt x="2670" y="109914"/>
                      <a:pt x="0" y="107444"/>
                      <a:pt x="0" y="104975"/>
                    </a:cubicBezTo>
                    <a:cubicBezTo>
                      <a:pt x="0" y="101271"/>
                      <a:pt x="2670" y="98801"/>
                      <a:pt x="5340" y="98801"/>
                    </a:cubicBezTo>
                    <a:close/>
                    <a:moveTo>
                      <a:pt x="164887" y="36888"/>
                    </a:moveTo>
                    <a:cubicBezTo>
                      <a:pt x="168826" y="36888"/>
                      <a:pt x="171451" y="40918"/>
                      <a:pt x="171451" y="43604"/>
                    </a:cubicBezTo>
                    <a:cubicBezTo>
                      <a:pt x="171451" y="46291"/>
                      <a:pt x="168826" y="48977"/>
                      <a:pt x="164887" y="48977"/>
                    </a:cubicBezTo>
                    <a:cubicBezTo>
                      <a:pt x="137320" y="48977"/>
                      <a:pt x="115003" y="71813"/>
                      <a:pt x="115003" y="100022"/>
                    </a:cubicBezTo>
                    <a:cubicBezTo>
                      <a:pt x="115003" y="104051"/>
                      <a:pt x="112377" y="106738"/>
                      <a:pt x="109752" y="106738"/>
                    </a:cubicBezTo>
                    <a:cubicBezTo>
                      <a:pt x="105814" y="106738"/>
                      <a:pt x="103188" y="104051"/>
                      <a:pt x="103188" y="100022"/>
                    </a:cubicBezTo>
                    <a:cubicBezTo>
                      <a:pt x="103188" y="65097"/>
                      <a:pt x="130756" y="36888"/>
                      <a:pt x="164887" y="36888"/>
                    </a:cubicBezTo>
                    <a:close/>
                    <a:moveTo>
                      <a:pt x="169069" y="9901"/>
                    </a:moveTo>
                    <a:cubicBezTo>
                      <a:pt x="219192" y="9901"/>
                      <a:pt x="258763" y="50650"/>
                      <a:pt x="258763" y="99286"/>
                    </a:cubicBezTo>
                    <a:cubicBezTo>
                      <a:pt x="258763" y="120318"/>
                      <a:pt x="253487" y="138721"/>
                      <a:pt x="240297" y="154495"/>
                    </a:cubicBezTo>
                    <a:cubicBezTo>
                      <a:pt x="215235" y="189986"/>
                      <a:pt x="221830" y="207075"/>
                      <a:pt x="221830" y="208389"/>
                    </a:cubicBezTo>
                    <a:cubicBezTo>
                      <a:pt x="223149" y="211018"/>
                      <a:pt x="221830" y="213647"/>
                      <a:pt x="217873" y="214962"/>
                    </a:cubicBezTo>
                    <a:cubicBezTo>
                      <a:pt x="215235" y="216276"/>
                      <a:pt x="212597" y="214962"/>
                      <a:pt x="211278" y="212333"/>
                    </a:cubicBezTo>
                    <a:cubicBezTo>
                      <a:pt x="209959" y="211018"/>
                      <a:pt x="200726" y="188672"/>
                      <a:pt x="231064" y="147923"/>
                    </a:cubicBezTo>
                    <a:cubicBezTo>
                      <a:pt x="241616" y="133463"/>
                      <a:pt x="248211" y="117689"/>
                      <a:pt x="248211" y="99286"/>
                    </a:cubicBezTo>
                    <a:cubicBezTo>
                      <a:pt x="248211" y="55908"/>
                      <a:pt x="212597" y="21731"/>
                      <a:pt x="169069" y="21731"/>
                    </a:cubicBezTo>
                    <a:cubicBezTo>
                      <a:pt x="125541" y="21731"/>
                      <a:pt x="89927" y="55908"/>
                      <a:pt x="89927" y="99286"/>
                    </a:cubicBezTo>
                    <a:cubicBezTo>
                      <a:pt x="89927" y="116375"/>
                      <a:pt x="96523" y="133463"/>
                      <a:pt x="107075" y="146608"/>
                    </a:cubicBezTo>
                    <a:cubicBezTo>
                      <a:pt x="107075" y="147923"/>
                      <a:pt x="107075" y="147923"/>
                      <a:pt x="107075" y="147923"/>
                    </a:cubicBezTo>
                    <a:cubicBezTo>
                      <a:pt x="137413" y="189986"/>
                      <a:pt x="129498" y="211018"/>
                      <a:pt x="128179" y="212333"/>
                    </a:cubicBezTo>
                    <a:cubicBezTo>
                      <a:pt x="126860" y="214962"/>
                      <a:pt x="124222" y="216276"/>
                      <a:pt x="122903" y="216276"/>
                    </a:cubicBezTo>
                    <a:cubicBezTo>
                      <a:pt x="121584" y="216276"/>
                      <a:pt x="120265" y="216276"/>
                      <a:pt x="120265" y="214962"/>
                    </a:cubicBezTo>
                    <a:cubicBezTo>
                      <a:pt x="117627" y="213647"/>
                      <a:pt x="116308" y="211018"/>
                      <a:pt x="117627" y="207075"/>
                    </a:cubicBezTo>
                    <a:cubicBezTo>
                      <a:pt x="117627" y="207075"/>
                      <a:pt x="124222" y="191301"/>
                      <a:pt x="97842" y="154495"/>
                    </a:cubicBezTo>
                    <a:cubicBezTo>
                      <a:pt x="84651" y="138721"/>
                      <a:pt x="79375" y="120318"/>
                      <a:pt x="79375" y="99286"/>
                    </a:cubicBezTo>
                    <a:cubicBezTo>
                      <a:pt x="79375" y="50650"/>
                      <a:pt x="118946" y="9901"/>
                      <a:pt x="169069" y="9901"/>
                    </a:cubicBezTo>
                    <a:close/>
                    <a:moveTo>
                      <a:pt x="39107" y="1482"/>
                    </a:moveTo>
                    <a:cubicBezTo>
                      <a:pt x="39107" y="1482"/>
                      <a:pt x="39107" y="1482"/>
                      <a:pt x="79917" y="31115"/>
                    </a:cubicBezTo>
                    <a:cubicBezTo>
                      <a:pt x="82550" y="33809"/>
                      <a:pt x="82550" y="37850"/>
                      <a:pt x="81234" y="40544"/>
                    </a:cubicBezTo>
                    <a:cubicBezTo>
                      <a:pt x="79917" y="41891"/>
                      <a:pt x="78601" y="43238"/>
                      <a:pt x="75968" y="43238"/>
                    </a:cubicBezTo>
                    <a:cubicBezTo>
                      <a:pt x="74651" y="43238"/>
                      <a:pt x="73335" y="41891"/>
                      <a:pt x="72019" y="41891"/>
                    </a:cubicBezTo>
                    <a:lnTo>
                      <a:pt x="32525" y="10911"/>
                    </a:lnTo>
                    <a:cubicBezTo>
                      <a:pt x="29892" y="8217"/>
                      <a:pt x="28575" y="5523"/>
                      <a:pt x="31208" y="2829"/>
                    </a:cubicBezTo>
                    <a:cubicBezTo>
                      <a:pt x="32525" y="135"/>
                      <a:pt x="36474" y="-1212"/>
                      <a:pt x="39107" y="1482"/>
                    </a:cubicBezTo>
                    <a:close/>
                    <a:moveTo>
                      <a:pt x="299086" y="1451"/>
                    </a:moveTo>
                    <a:cubicBezTo>
                      <a:pt x="301705" y="-1212"/>
                      <a:pt x="305634" y="119"/>
                      <a:pt x="306944" y="2782"/>
                    </a:cubicBezTo>
                    <a:cubicBezTo>
                      <a:pt x="309563" y="5445"/>
                      <a:pt x="308254" y="8108"/>
                      <a:pt x="305634" y="10771"/>
                    </a:cubicBezTo>
                    <a:cubicBezTo>
                      <a:pt x="305634" y="10771"/>
                      <a:pt x="305634" y="10771"/>
                      <a:pt x="267653" y="38732"/>
                    </a:cubicBezTo>
                    <a:cubicBezTo>
                      <a:pt x="266343" y="40063"/>
                      <a:pt x="265033" y="40063"/>
                      <a:pt x="265033" y="40063"/>
                    </a:cubicBezTo>
                    <a:cubicBezTo>
                      <a:pt x="262414" y="40063"/>
                      <a:pt x="261104" y="38732"/>
                      <a:pt x="259795" y="37400"/>
                    </a:cubicBezTo>
                    <a:cubicBezTo>
                      <a:pt x="257175" y="34737"/>
                      <a:pt x="258485" y="30743"/>
                      <a:pt x="261104" y="294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160591" y="2204364"/>
              <a:ext cx="2732990" cy="1279446"/>
              <a:chOff x="1160591" y="2204364"/>
              <a:chExt cx="2732990" cy="127944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273698" y="2204364"/>
                <a:ext cx="2619883" cy="920945"/>
                <a:chOff x="874713" y="3325188"/>
                <a:chExt cx="2785588" cy="979193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876690" y="3918643"/>
                  <a:ext cx="2783611" cy="38573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ea"/>
                    </a:rPr>
                    <a:t>鸟虫篆</a:t>
                  </a:r>
                  <a:endParaRPr lang="en-US" altLang="zh-CN" sz="16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874713" y="3325188"/>
                  <a:ext cx="2050552" cy="60137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2800" b="1" dirty="0">
                      <a:solidFill>
                        <a:schemeClr val="bg1"/>
                      </a:solidFill>
                      <a:latin typeface="+mn-ea"/>
                    </a:rPr>
                    <a:t>秦汉</a:t>
                  </a:r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1160591" y="2216938"/>
                <a:ext cx="0" cy="1266872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文本框 49"/>
          <p:cNvSpPr txBox="1"/>
          <p:nvPr/>
        </p:nvSpPr>
        <p:spPr>
          <a:xfrm>
            <a:off x="4584700" y="894240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solidFill>
                  <a:srgbClr val="FDBF0F"/>
                </a:solidFill>
                <a:latin typeface="+mj-ea"/>
                <a:ea typeface="+mj-ea"/>
              </a:rPr>
              <a:t>具体形式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F856B48-6C40-49A9-8564-CEFA7C129740}"/>
              </a:ext>
            </a:extLst>
          </p:cNvPr>
          <p:cNvGrpSpPr/>
          <p:nvPr/>
        </p:nvGrpSpPr>
        <p:grpSpPr>
          <a:xfrm>
            <a:off x="2947018" y="3483809"/>
            <a:ext cx="3096843" cy="2383089"/>
            <a:chOff x="2717699" y="3483809"/>
            <a:chExt cx="3096843" cy="2383089"/>
          </a:xfrm>
        </p:grpSpPr>
        <p:grpSp>
          <p:nvGrpSpPr>
            <p:cNvPr id="64" name="组合 63"/>
            <p:cNvGrpSpPr/>
            <p:nvPr/>
          </p:nvGrpSpPr>
          <p:grpSpPr>
            <a:xfrm>
              <a:off x="3020987" y="4055569"/>
              <a:ext cx="2793555" cy="1811329"/>
              <a:chOff x="3020987" y="4055569"/>
              <a:chExt cx="2793555" cy="1811329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V="1">
                <a:off x="3020987" y="4055569"/>
                <a:ext cx="0" cy="126687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/>
              <p:cNvGrpSpPr/>
              <p:nvPr/>
            </p:nvGrpSpPr>
            <p:grpSpPr>
              <a:xfrm>
                <a:off x="3196518" y="4289240"/>
                <a:ext cx="2618024" cy="1577658"/>
                <a:chOff x="945093" y="3236528"/>
                <a:chExt cx="2783611" cy="167744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945093" y="3899927"/>
                  <a:ext cx="2783611" cy="1014045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ea"/>
                    </a:rPr>
                    <a:t>九叠篆</a:t>
                  </a:r>
                  <a:endParaRPr lang="en-US" altLang="zh-CN" sz="1600" dirty="0">
                    <a:solidFill>
                      <a:schemeClr val="bg1"/>
                    </a:solidFill>
                    <a:latin typeface="+mn-ea"/>
                  </a:endParaRPr>
                </a:p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ea"/>
                    </a:rPr>
                    <a:t>楷书印</a:t>
                  </a:r>
                  <a:endParaRPr lang="en-US" altLang="zh-CN" sz="1600" dirty="0">
                    <a:solidFill>
                      <a:schemeClr val="bg1"/>
                    </a:solidFill>
                    <a:latin typeface="+mn-ea"/>
                  </a:endParaRPr>
                </a:p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ea"/>
                    </a:rPr>
                    <a:t>行书印</a:t>
                  </a:r>
                  <a:endParaRPr lang="en-US" altLang="zh-CN" sz="16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945536" y="3236528"/>
                  <a:ext cx="2050552" cy="60137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2800" b="1" dirty="0">
                      <a:solidFill>
                        <a:schemeClr val="bg1"/>
                      </a:solidFill>
                      <a:latin typeface="+mn-ea"/>
                    </a:rPr>
                    <a:t>唐宋</a:t>
                  </a:r>
                </a:p>
              </p:txBody>
            </p: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E23E9E3-35E2-4324-A80E-520BBEFC0699}"/>
                </a:ext>
              </a:extLst>
            </p:cNvPr>
            <p:cNvGrpSpPr/>
            <p:nvPr/>
          </p:nvGrpSpPr>
          <p:grpSpPr>
            <a:xfrm>
              <a:off x="2717699" y="3483809"/>
              <a:ext cx="571759" cy="571759"/>
              <a:chOff x="874712" y="3483810"/>
              <a:chExt cx="571759" cy="571759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7B602F0-DC85-4BA4-A4F5-7308A242BC62}"/>
                  </a:ext>
                </a:extLst>
              </p:cNvPr>
              <p:cNvSpPr/>
              <p:nvPr/>
            </p:nvSpPr>
            <p:spPr>
              <a:xfrm>
                <a:off x="874712" y="3483810"/>
                <a:ext cx="571759" cy="57175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>
                <a:extLst>
                  <a:ext uri="{FF2B5EF4-FFF2-40B4-BE49-F238E27FC236}">
                    <a16:creationId xmlns:a16="http://schemas.microsoft.com/office/drawing/2014/main" id="{8E7D4CF1-5FDB-437B-A576-487F41B8DAD3}"/>
                  </a:ext>
                </a:extLst>
              </p:cNvPr>
              <p:cNvSpPr/>
              <p:nvPr/>
            </p:nvSpPr>
            <p:spPr>
              <a:xfrm>
                <a:off x="1045625" y="3664947"/>
                <a:ext cx="229933" cy="209485"/>
              </a:xfrm>
              <a:custGeom>
                <a:avLst/>
                <a:gdLst>
                  <a:gd name="connsiteX0" fmla="*/ 138332 w 334963"/>
                  <a:gd name="connsiteY0" fmla="*/ 262313 h 305176"/>
                  <a:gd name="connsiteX1" fmla="*/ 143587 w 334963"/>
                  <a:gd name="connsiteY1" fmla="*/ 267671 h 305176"/>
                  <a:gd name="connsiteX2" fmla="*/ 143587 w 334963"/>
                  <a:gd name="connsiteY2" fmla="*/ 279726 h 305176"/>
                  <a:gd name="connsiteX3" fmla="*/ 169863 w 334963"/>
                  <a:gd name="connsiteY3" fmla="*/ 291781 h 305176"/>
                  <a:gd name="connsiteX4" fmla="*/ 196139 w 334963"/>
                  <a:gd name="connsiteY4" fmla="*/ 279726 h 305176"/>
                  <a:gd name="connsiteX5" fmla="*/ 196139 w 334963"/>
                  <a:gd name="connsiteY5" fmla="*/ 267671 h 305176"/>
                  <a:gd name="connsiteX6" fmla="*/ 201394 w 334963"/>
                  <a:gd name="connsiteY6" fmla="*/ 262313 h 305176"/>
                  <a:gd name="connsiteX7" fmla="*/ 207963 w 334963"/>
                  <a:gd name="connsiteY7" fmla="*/ 267671 h 305176"/>
                  <a:gd name="connsiteX8" fmla="*/ 207963 w 334963"/>
                  <a:gd name="connsiteY8" fmla="*/ 283745 h 305176"/>
                  <a:gd name="connsiteX9" fmla="*/ 204022 w 334963"/>
                  <a:gd name="connsiteY9" fmla="*/ 289102 h 305176"/>
                  <a:gd name="connsiteX10" fmla="*/ 172491 w 334963"/>
                  <a:gd name="connsiteY10" fmla="*/ 303837 h 305176"/>
                  <a:gd name="connsiteX11" fmla="*/ 169863 w 334963"/>
                  <a:gd name="connsiteY11" fmla="*/ 305176 h 305176"/>
                  <a:gd name="connsiteX12" fmla="*/ 167236 w 334963"/>
                  <a:gd name="connsiteY12" fmla="*/ 303837 h 305176"/>
                  <a:gd name="connsiteX13" fmla="*/ 135705 w 334963"/>
                  <a:gd name="connsiteY13" fmla="*/ 289102 h 305176"/>
                  <a:gd name="connsiteX14" fmla="*/ 131763 w 334963"/>
                  <a:gd name="connsiteY14" fmla="*/ 283745 h 305176"/>
                  <a:gd name="connsiteX15" fmla="*/ 131763 w 334963"/>
                  <a:gd name="connsiteY15" fmla="*/ 267671 h 305176"/>
                  <a:gd name="connsiteX16" fmla="*/ 138332 w 334963"/>
                  <a:gd name="connsiteY16" fmla="*/ 262313 h 305176"/>
                  <a:gd name="connsiteX17" fmla="*/ 128043 w 334963"/>
                  <a:gd name="connsiteY17" fmla="*/ 230563 h 305176"/>
                  <a:gd name="connsiteX18" fmla="*/ 125413 w 334963"/>
                  <a:gd name="connsiteY18" fmla="*/ 233341 h 305176"/>
                  <a:gd name="connsiteX19" fmla="*/ 125413 w 334963"/>
                  <a:gd name="connsiteY19" fmla="*/ 238898 h 305176"/>
                  <a:gd name="connsiteX20" fmla="*/ 128043 w 334963"/>
                  <a:gd name="connsiteY20" fmla="*/ 241676 h 305176"/>
                  <a:gd name="connsiteX21" fmla="*/ 206922 w 334963"/>
                  <a:gd name="connsiteY21" fmla="*/ 241676 h 305176"/>
                  <a:gd name="connsiteX22" fmla="*/ 209551 w 334963"/>
                  <a:gd name="connsiteY22" fmla="*/ 238898 h 305176"/>
                  <a:gd name="connsiteX23" fmla="*/ 209551 w 334963"/>
                  <a:gd name="connsiteY23" fmla="*/ 233341 h 305176"/>
                  <a:gd name="connsiteX24" fmla="*/ 206922 w 334963"/>
                  <a:gd name="connsiteY24" fmla="*/ 230563 h 305176"/>
                  <a:gd name="connsiteX25" fmla="*/ 128043 w 334963"/>
                  <a:gd name="connsiteY25" fmla="*/ 230563 h 305176"/>
                  <a:gd name="connsiteX26" fmla="*/ 128781 w 334963"/>
                  <a:gd name="connsiteY26" fmla="*/ 219451 h 305176"/>
                  <a:gd name="connsiteX27" fmla="*/ 207769 w 334963"/>
                  <a:gd name="connsiteY27" fmla="*/ 219451 h 305176"/>
                  <a:gd name="connsiteX28" fmla="*/ 222250 w 334963"/>
                  <a:gd name="connsiteY28" fmla="*/ 233556 h 305176"/>
                  <a:gd name="connsiteX29" fmla="*/ 222250 w 334963"/>
                  <a:gd name="connsiteY29" fmla="*/ 238684 h 305176"/>
                  <a:gd name="connsiteX30" fmla="*/ 207769 w 334963"/>
                  <a:gd name="connsiteY30" fmla="*/ 252789 h 305176"/>
                  <a:gd name="connsiteX31" fmla="*/ 128781 w 334963"/>
                  <a:gd name="connsiteY31" fmla="*/ 252789 h 305176"/>
                  <a:gd name="connsiteX32" fmla="*/ 114300 w 334963"/>
                  <a:gd name="connsiteY32" fmla="*/ 238684 h 305176"/>
                  <a:gd name="connsiteX33" fmla="*/ 114300 w 334963"/>
                  <a:gd name="connsiteY33" fmla="*/ 233556 h 305176"/>
                  <a:gd name="connsiteX34" fmla="*/ 128781 w 334963"/>
                  <a:gd name="connsiteY34" fmla="*/ 219451 h 305176"/>
                  <a:gd name="connsiteX35" fmla="*/ 266120 w 334963"/>
                  <a:gd name="connsiteY35" fmla="*/ 168353 h 305176"/>
                  <a:gd name="connsiteX36" fmla="*/ 305614 w 334963"/>
                  <a:gd name="connsiteY36" fmla="*/ 198019 h 305176"/>
                  <a:gd name="connsiteX37" fmla="*/ 306930 w 334963"/>
                  <a:gd name="connsiteY37" fmla="*/ 205758 h 305176"/>
                  <a:gd name="connsiteX38" fmla="*/ 301664 w 334963"/>
                  <a:gd name="connsiteY38" fmla="*/ 208338 h 305176"/>
                  <a:gd name="connsiteX39" fmla="*/ 299032 w 334963"/>
                  <a:gd name="connsiteY39" fmla="*/ 207048 h 305176"/>
                  <a:gd name="connsiteX40" fmla="*/ 259538 w 334963"/>
                  <a:gd name="connsiteY40" fmla="*/ 178672 h 305176"/>
                  <a:gd name="connsiteX41" fmla="*/ 258221 w 334963"/>
                  <a:gd name="connsiteY41" fmla="*/ 169643 h 305176"/>
                  <a:gd name="connsiteX42" fmla="*/ 266120 w 334963"/>
                  <a:gd name="connsiteY42" fmla="*/ 168353 h 305176"/>
                  <a:gd name="connsiteX43" fmla="*/ 75093 w 334963"/>
                  <a:gd name="connsiteY43" fmla="*/ 166503 h 305176"/>
                  <a:gd name="connsiteX44" fmla="*/ 83067 w 334963"/>
                  <a:gd name="connsiteY44" fmla="*/ 167810 h 305176"/>
                  <a:gd name="connsiteX45" fmla="*/ 81738 w 334963"/>
                  <a:gd name="connsiteY45" fmla="*/ 175654 h 305176"/>
                  <a:gd name="connsiteX46" fmla="*/ 39208 w 334963"/>
                  <a:gd name="connsiteY46" fmla="*/ 207031 h 305176"/>
                  <a:gd name="connsiteX47" fmla="*/ 35221 w 334963"/>
                  <a:gd name="connsiteY47" fmla="*/ 208338 h 305176"/>
                  <a:gd name="connsiteX48" fmla="*/ 31233 w 334963"/>
                  <a:gd name="connsiteY48" fmla="*/ 205723 h 305176"/>
                  <a:gd name="connsiteX49" fmla="*/ 32562 w 334963"/>
                  <a:gd name="connsiteY49" fmla="*/ 197879 h 305176"/>
                  <a:gd name="connsiteX50" fmla="*/ 75093 w 334963"/>
                  <a:gd name="connsiteY50" fmla="*/ 166503 h 305176"/>
                  <a:gd name="connsiteX51" fmla="*/ 284569 w 334963"/>
                  <a:gd name="connsiteY51" fmla="*/ 98801 h 305176"/>
                  <a:gd name="connsiteX52" fmla="*/ 329795 w 334963"/>
                  <a:gd name="connsiteY52" fmla="*/ 98801 h 305176"/>
                  <a:gd name="connsiteX53" fmla="*/ 334963 w 334963"/>
                  <a:gd name="connsiteY53" fmla="*/ 104975 h 305176"/>
                  <a:gd name="connsiteX54" fmla="*/ 329795 w 334963"/>
                  <a:gd name="connsiteY54" fmla="*/ 109914 h 305176"/>
                  <a:gd name="connsiteX55" fmla="*/ 284569 w 334963"/>
                  <a:gd name="connsiteY55" fmla="*/ 109914 h 305176"/>
                  <a:gd name="connsiteX56" fmla="*/ 279400 w 334963"/>
                  <a:gd name="connsiteY56" fmla="*/ 104975 h 305176"/>
                  <a:gd name="connsiteX57" fmla="*/ 284569 w 334963"/>
                  <a:gd name="connsiteY57" fmla="*/ 98801 h 305176"/>
                  <a:gd name="connsiteX58" fmla="*/ 5340 w 334963"/>
                  <a:gd name="connsiteY58" fmla="*/ 98801 h 305176"/>
                  <a:gd name="connsiteX59" fmla="*/ 53398 w 334963"/>
                  <a:gd name="connsiteY59" fmla="*/ 98801 h 305176"/>
                  <a:gd name="connsiteX60" fmla="*/ 58738 w 334963"/>
                  <a:gd name="connsiteY60" fmla="*/ 104975 h 305176"/>
                  <a:gd name="connsiteX61" fmla="*/ 53398 w 334963"/>
                  <a:gd name="connsiteY61" fmla="*/ 109914 h 305176"/>
                  <a:gd name="connsiteX62" fmla="*/ 5340 w 334963"/>
                  <a:gd name="connsiteY62" fmla="*/ 109914 h 305176"/>
                  <a:gd name="connsiteX63" fmla="*/ 0 w 334963"/>
                  <a:gd name="connsiteY63" fmla="*/ 104975 h 305176"/>
                  <a:gd name="connsiteX64" fmla="*/ 5340 w 334963"/>
                  <a:gd name="connsiteY64" fmla="*/ 98801 h 305176"/>
                  <a:gd name="connsiteX65" fmla="*/ 164887 w 334963"/>
                  <a:gd name="connsiteY65" fmla="*/ 36888 h 305176"/>
                  <a:gd name="connsiteX66" fmla="*/ 171451 w 334963"/>
                  <a:gd name="connsiteY66" fmla="*/ 43604 h 305176"/>
                  <a:gd name="connsiteX67" fmla="*/ 164887 w 334963"/>
                  <a:gd name="connsiteY67" fmla="*/ 48977 h 305176"/>
                  <a:gd name="connsiteX68" fmla="*/ 115003 w 334963"/>
                  <a:gd name="connsiteY68" fmla="*/ 100022 h 305176"/>
                  <a:gd name="connsiteX69" fmla="*/ 109752 w 334963"/>
                  <a:gd name="connsiteY69" fmla="*/ 106738 h 305176"/>
                  <a:gd name="connsiteX70" fmla="*/ 103188 w 334963"/>
                  <a:gd name="connsiteY70" fmla="*/ 100022 h 305176"/>
                  <a:gd name="connsiteX71" fmla="*/ 164887 w 334963"/>
                  <a:gd name="connsiteY71" fmla="*/ 36888 h 305176"/>
                  <a:gd name="connsiteX72" fmla="*/ 169069 w 334963"/>
                  <a:gd name="connsiteY72" fmla="*/ 9901 h 305176"/>
                  <a:gd name="connsiteX73" fmla="*/ 258763 w 334963"/>
                  <a:gd name="connsiteY73" fmla="*/ 99286 h 305176"/>
                  <a:gd name="connsiteX74" fmla="*/ 240297 w 334963"/>
                  <a:gd name="connsiteY74" fmla="*/ 154495 h 305176"/>
                  <a:gd name="connsiteX75" fmla="*/ 221830 w 334963"/>
                  <a:gd name="connsiteY75" fmla="*/ 208389 h 305176"/>
                  <a:gd name="connsiteX76" fmla="*/ 217873 w 334963"/>
                  <a:gd name="connsiteY76" fmla="*/ 214962 h 305176"/>
                  <a:gd name="connsiteX77" fmla="*/ 211278 w 334963"/>
                  <a:gd name="connsiteY77" fmla="*/ 212333 h 305176"/>
                  <a:gd name="connsiteX78" fmla="*/ 231064 w 334963"/>
                  <a:gd name="connsiteY78" fmla="*/ 147923 h 305176"/>
                  <a:gd name="connsiteX79" fmla="*/ 248211 w 334963"/>
                  <a:gd name="connsiteY79" fmla="*/ 99286 h 305176"/>
                  <a:gd name="connsiteX80" fmla="*/ 169069 w 334963"/>
                  <a:gd name="connsiteY80" fmla="*/ 21731 h 305176"/>
                  <a:gd name="connsiteX81" fmla="*/ 89927 w 334963"/>
                  <a:gd name="connsiteY81" fmla="*/ 99286 h 305176"/>
                  <a:gd name="connsiteX82" fmla="*/ 107075 w 334963"/>
                  <a:gd name="connsiteY82" fmla="*/ 146608 h 305176"/>
                  <a:gd name="connsiteX83" fmla="*/ 107075 w 334963"/>
                  <a:gd name="connsiteY83" fmla="*/ 147923 h 305176"/>
                  <a:gd name="connsiteX84" fmla="*/ 128179 w 334963"/>
                  <a:gd name="connsiteY84" fmla="*/ 212333 h 305176"/>
                  <a:gd name="connsiteX85" fmla="*/ 122903 w 334963"/>
                  <a:gd name="connsiteY85" fmla="*/ 216276 h 305176"/>
                  <a:gd name="connsiteX86" fmla="*/ 120265 w 334963"/>
                  <a:gd name="connsiteY86" fmla="*/ 214962 h 305176"/>
                  <a:gd name="connsiteX87" fmla="*/ 117627 w 334963"/>
                  <a:gd name="connsiteY87" fmla="*/ 207075 h 305176"/>
                  <a:gd name="connsiteX88" fmla="*/ 97842 w 334963"/>
                  <a:gd name="connsiteY88" fmla="*/ 154495 h 305176"/>
                  <a:gd name="connsiteX89" fmla="*/ 79375 w 334963"/>
                  <a:gd name="connsiteY89" fmla="*/ 99286 h 305176"/>
                  <a:gd name="connsiteX90" fmla="*/ 169069 w 334963"/>
                  <a:gd name="connsiteY90" fmla="*/ 9901 h 305176"/>
                  <a:gd name="connsiteX91" fmla="*/ 39107 w 334963"/>
                  <a:gd name="connsiteY91" fmla="*/ 1482 h 305176"/>
                  <a:gd name="connsiteX92" fmla="*/ 79917 w 334963"/>
                  <a:gd name="connsiteY92" fmla="*/ 31115 h 305176"/>
                  <a:gd name="connsiteX93" fmla="*/ 81234 w 334963"/>
                  <a:gd name="connsiteY93" fmla="*/ 40544 h 305176"/>
                  <a:gd name="connsiteX94" fmla="*/ 75968 w 334963"/>
                  <a:gd name="connsiteY94" fmla="*/ 43238 h 305176"/>
                  <a:gd name="connsiteX95" fmla="*/ 72019 w 334963"/>
                  <a:gd name="connsiteY95" fmla="*/ 41891 h 305176"/>
                  <a:gd name="connsiteX96" fmla="*/ 32525 w 334963"/>
                  <a:gd name="connsiteY96" fmla="*/ 10911 h 305176"/>
                  <a:gd name="connsiteX97" fmla="*/ 31208 w 334963"/>
                  <a:gd name="connsiteY97" fmla="*/ 2829 h 305176"/>
                  <a:gd name="connsiteX98" fmla="*/ 39107 w 334963"/>
                  <a:gd name="connsiteY98" fmla="*/ 1482 h 305176"/>
                  <a:gd name="connsiteX99" fmla="*/ 299086 w 334963"/>
                  <a:gd name="connsiteY99" fmla="*/ 1451 h 305176"/>
                  <a:gd name="connsiteX100" fmla="*/ 306944 w 334963"/>
                  <a:gd name="connsiteY100" fmla="*/ 2782 h 305176"/>
                  <a:gd name="connsiteX101" fmla="*/ 305634 w 334963"/>
                  <a:gd name="connsiteY101" fmla="*/ 10771 h 305176"/>
                  <a:gd name="connsiteX102" fmla="*/ 267653 w 334963"/>
                  <a:gd name="connsiteY102" fmla="*/ 38732 h 305176"/>
                  <a:gd name="connsiteX103" fmla="*/ 265033 w 334963"/>
                  <a:gd name="connsiteY103" fmla="*/ 40063 h 305176"/>
                  <a:gd name="connsiteX104" fmla="*/ 259795 w 334963"/>
                  <a:gd name="connsiteY104" fmla="*/ 37400 h 305176"/>
                  <a:gd name="connsiteX105" fmla="*/ 261104 w 334963"/>
                  <a:gd name="connsiteY105" fmla="*/ 29411 h 30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34963" h="305176">
                    <a:moveTo>
                      <a:pt x="138332" y="262313"/>
                    </a:moveTo>
                    <a:cubicBezTo>
                      <a:pt x="140960" y="262313"/>
                      <a:pt x="143587" y="264992"/>
                      <a:pt x="143587" y="267671"/>
                    </a:cubicBezTo>
                    <a:cubicBezTo>
                      <a:pt x="143587" y="267671"/>
                      <a:pt x="143587" y="267671"/>
                      <a:pt x="143587" y="279726"/>
                    </a:cubicBezTo>
                    <a:cubicBezTo>
                      <a:pt x="143587" y="279726"/>
                      <a:pt x="143587" y="279726"/>
                      <a:pt x="169863" y="291781"/>
                    </a:cubicBezTo>
                    <a:cubicBezTo>
                      <a:pt x="169863" y="291781"/>
                      <a:pt x="169863" y="291781"/>
                      <a:pt x="196139" y="279726"/>
                    </a:cubicBezTo>
                    <a:cubicBezTo>
                      <a:pt x="196139" y="279726"/>
                      <a:pt x="196139" y="279726"/>
                      <a:pt x="196139" y="267671"/>
                    </a:cubicBezTo>
                    <a:cubicBezTo>
                      <a:pt x="196139" y="264992"/>
                      <a:pt x="198767" y="262313"/>
                      <a:pt x="201394" y="262313"/>
                    </a:cubicBezTo>
                    <a:cubicBezTo>
                      <a:pt x="205336" y="262313"/>
                      <a:pt x="207963" y="264992"/>
                      <a:pt x="207963" y="267671"/>
                    </a:cubicBezTo>
                    <a:cubicBezTo>
                      <a:pt x="207963" y="267671"/>
                      <a:pt x="207963" y="267671"/>
                      <a:pt x="207963" y="283745"/>
                    </a:cubicBezTo>
                    <a:cubicBezTo>
                      <a:pt x="207963" y="285084"/>
                      <a:pt x="206649" y="287763"/>
                      <a:pt x="204022" y="289102"/>
                    </a:cubicBezTo>
                    <a:cubicBezTo>
                      <a:pt x="204022" y="289102"/>
                      <a:pt x="204022" y="289102"/>
                      <a:pt x="172491" y="303837"/>
                    </a:cubicBezTo>
                    <a:cubicBezTo>
                      <a:pt x="171177" y="303837"/>
                      <a:pt x="171177" y="305176"/>
                      <a:pt x="169863" y="305176"/>
                    </a:cubicBezTo>
                    <a:cubicBezTo>
                      <a:pt x="168549" y="305176"/>
                      <a:pt x="168549" y="303837"/>
                      <a:pt x="167236" y="303837"/>
                    </a:cubicBezTo>
                    <a:cubicBezTo>
                      <a:pt x="167236" y="303837"/>
                      <a:pt x="167236" y="303837"/>
                      <a:pt x="135705" y="289102"/>
                    </a:cubicBezTo>
                    <a:cubicBezTo>
                      <a:pt x="133077" y="287763"/>
                      <a:pt x="131763" y="286423"/>
                      <a:pt x="131763" y="283745"/>
                    </a:cubicBezTo>
                    <a:cubicBezTo>
                      <a:pt x="131763" y="283745"/>
                      <a:pt x="131763" y="283745"/>
                      <a:pt x="131763" y="267671"/>
                    </a:cubicBezTo>
                    <a:cubicBezTo>
                      <a:pt x="131763" y="264992"/>
                      <a:pt x="134391" y="262313"/>
                      <a:pt x="138332" y="262313"/>
                    </a:cubicBezTo>
                    <a:close/>
                    <a:moveTo>
                      <a:pt x="128043" y="230563"/>
                    </a:moveTo>
                    <a:cubicBezTo>
                      <a:pt x="126728" y="230563"/>
                      <a:pt x="125413" y="231952"/>
                      <a:pt x="125413" y="233341"/>
                    </a:cubicBezTo>
                    <a:cubicBezTo>
                      <a:pt x="125413" y="233341"/>
                      <a:pt x="125413" y="233341"/>
                      <a:pt x="125413" y="238898"/>
                    </a:cubicBezTo>
                    <a:cubicBezTo>
                      <a:pt x="125413" y="240287"/>
                      <a:pt x="126728" y="241676"/>
                      <a:pt x="128043" y="241676"/>
                    </a:cubicBezTo>
                    <a:cubicBezTo>
                      <a:pt x="128043" y="241676"/>
                      <a:pt x="128043" y="241676"/>
                      <a:pt x="206922" y="241676"/>
                    </a:cubicBezTo>
                    <a:cubicBezTo>
                      <a:pt x="208237" y="241676"/>
                      <a:pt x="209551" y="240287"/>
                      <a:pt x="209551" y="238898"/>
                    </a:cubicBezTo>
                    <a:cubicBezTo>
                      <a:pt x="209551" y="238898"/>
                      <a:pt x="209551" y="238898"/>
                      <a:pt x="209551" y="233341"/>
                    </a:cubicBezTo>
                    <a:cubicBezTo>
                      <a:pt x="209551" y="231952"/>
                      <a:pt x="208237" y="230563"/>
                      <a:pt x="206922" y="230563"/>
                    </a:cubicBezTo>
                    <a:cubicBezTo>
                      <a:pt x="206922" y="230563"/>
                      <a:pt x="206922" y="230563"/>
                      <a:pt x="128043" y="230563"/>
                    </a:cubicBezTo>
                    <a:close/>
                    <a:moveTo>
                      <a:pt x="128781" y="219451"/>
                    </a:moveTo>
                    <a:cubicBezTo>
                      <a:pt x="128781" y="219451"/>
                      <a:pt x="128781" y="219451"/>
                      <a:pt x="207769" y="219451"/>
                    </a:cubicBezTo>
                    <a:cubicBezTo>
                      <a:pt x="215668" y="219451"/>
                      <a:pt x="222250" y="225862"/>
                      <a:pt x="222250" y="233556"/>
                    </a:cubicBezTo>
                    <a:cubicBezTo>
                      <a:pt x="222250" y="233556"/>
                      <a:pt x="222250" y="233556"/>
                      <a:pt x="222250" y="238684"/>
                    </a:cubicBezTo>
                    <a:cubicBezTo>
                      <a:pt x="222250" y="246378"/>
                      <a:pt x="215668" y="252789"/>
                      <a:pt x="207769" y="252789"/>
                    </a:cubicBezTo>
                    <a:cubicBezTo>
                      <a:pt x="207769" y="252789"/>
                      <a:pt x="207769" y="252789"/>
                      <a:pt x="128781" y="252789"/>
                    </a:cubicBezTo>
                    <a:cubicBezTo>
                      <a:pt x="120883" y="252789"/>
                      <a:pt x="114300" y="246378"/>
                      <a:pt x="114300" y="238684"/>
                    </a:cubicBezTo>
                    <a:cubicBezTo>
                      <a:pt x="114300" y="238684"/>
                      <a:pt x="114300" y="238684"/>
                      <a:pt x="114300" y="233556"/>
                    </a:cubicBezTo>
                    <a:cubicBezTo>
                      <a:pt x="114300" y="225862"/>
                      <a:pt x="120883" y="219451"/>
                      <a:pt x="128781" y="219451"/>
                    </a:cubicBezTo>
                    <a:close/>
                    <a:moveTo>
                      <a:pt x="266120" y="168353"/>
                    </a:moveTo>
                    <a:cubicBezTo>
                      <a:pt x="266120" y="168353"/>
                      <a:pt x="266120" y="168353"/>
                      <a:pt x="305614" y="198019"/>
                    </a:cubicBezTo>
                    <a:cubicBezTo>
                      <a:pt x="308247" y="199309"/>
                      <a:pt x="309563" y="203179"/>
                      <a:pt x="306930" y="205758"/>
                    </a:cubicBezTo>
                    <a:cubicBezTo>
                      <a:pt x="305614" y="207048"/>
                      <a:pt x="304297" y="208338"/>
                      <a:pt x="301664" y="208338"/>
                    </a:cubicBezTo>
                    <a:cubicBezTo>
                      <a:pt x="301664" y="208338"/>
                      <a:pt x="300348" y="208338"/>
                      <a:pt x="299032" y="207048"/>
                    </a:cubicBezTo>
                    <a:cubicBezTo>
                      <a:pt x="299032" y="207048"/>
                      <a:pt x="299032" y="207048"/>
                      <a:pt x="259538" y="178672"/>
                    </a:cubicBezTo>
                    <a:cubicBezTo>
                      <a:pt x="256905" y="176092"/>
                      <a:pt x="255588" y="172222"/>
                      <a:pt x="258221" y="169643"/>
                    </a:cubicBezTo>
                    <a:cubicBezTo>
                      <a:pt x="259538" y="167063"/>
                      <a:pt x="263487" y="167063"/>
                      <a:pt x="266120" y="168353"/>
                    </a:cubicBezTo>
                    <a:close/>
                    <a:moveTo>
                      <a:pt x="75093" y="166503"/>
                    </a:moveTo>
                    <a:cubicBezTo>
                      <a:pt x="77751" y="163888"/>
                      <a:pt x="81738" y="165195"/>
                      <a:pt x="83067" y="167810"/>
                    </a:cubicBezTo>
                    <a:cubicBezTo>
                      <a:pt x="85725" y="170425"/>
                      <a:pt x="84396" y="174347"/>
                      <a:pt x="81738" y="175654"/>
                    </a:cubicBezTo>
                    <a:cubicBezTo>
                      <a:pt x="81738" y="175654"/>
                      <a:pt x="81738" y="175654"/>
                      <a:pt x="39208" y="207031"/>
                    </a:cubicBezTo>
                    <a:cubicBezTo>
                      <a:pt x="37879" y="208338"/>
                      <a:pt x="36550" y="208338"/>
                      <a:pt x="35221" y="208338"/>
                    </a:cubicBezTo>
                    <a:cubicBezTo>
                      <a:pt x="33892" y="208338"/>
                      <a:pt x="31233" y="207031"/>
                      <a:pt x="31233" y="205723"/>
                    </a:cubicBezTo>
                    <a:cubicBezTo>
                      <a:pt x="28575" y="203109"/>
                      <a:pt x="29904" y="199187"/>
                      <a:pt x="32562" y="197879"/>
                    </a:cubicBezTo>
                    <a:cubicBezTo>
                      <a:pt x="32562" y="197879"/>
                      <a:pt x="32562" y="197879"/>
                      <a:pt x="75093" y="166503"/>
                    </a:cubicBezTo>
                    <a:close/>
                    <a:moveTo>
                      <a:pt x="284569" y="98801"/>
                    </a:moveTo>
                    <a:cubicBezTo>
                      <a:pt x="284569" y="98801"/>
                      <a:pt x="284569" y="98801"/>
                      <a:pt x="329795" y="98801"/>
                    </a:cubicBezTo>
                    <a:cubicBezTo>
                      <a:pt x="332379" y="98801"/>
                      <a:pt x="334963" y="101271"/>
                      <a:pt x="334963" y="104975"/>
                    </a:cubicBezTo>
                    <a:cubicBezTo>
                      <a:pt x="334963" y="107444"/>
                      <a:pt x="332379" y="109914"/>
                      <a:pt x="329795" y="109914"/>
                    </a:cubicBezTo>
                    <a:cubicBezTo>
                      <a:pt x="329795" y="109914"/>
                      <a:pt x="329795" y="109914"/>
                      <a:pt x="284569" y="109914"/>
                    </a:cubicBezTo>
                    <a:cubicBezTo>
                      <a:pt x="281985" y="109914"/>
                      <a:pt x="279400" y="107444"/>
                      <a:pt x="279400" y="104975"/>
                    </a:cubicBezTo>
                    <a:cubicBezTo>
                      <a:pt x="279400" y="101271"/>
                      <a:pt x="281985" y="98801"/>
                      <a:pt x="284569" y="98801"/>
                    </a:cubicBezTo>
                    <a:close/>
                    <a:moveTo>
                      <a:pt x="5340" y="98801"/>
                    </a:moveTo>
                    <a:cubicBezTo>
                      <a:pt x="5340" y="98801"/>
                      <a:pt x="5340" y="98801"/>
                      <a:pt x="53398" y="98801"/>
                    </a:cubicBezTo>
                    <a:cubicBezTo>
                      <a:pt x="56068" y="98801"/>
                      <a:pt x="58738" y="101271"/>
                      <a:pt x="58738" y="104975"/>
                    </a:cubicBezTo>
                    <a:cubicBezTo>
                      <a:pt x="58738" y="107444"/>
                      <a:pt x="56068" y="109914"/>
                      <a:pt x="53398" y="109914"/>
                    </a:cubicBezTo>
                    <a:cubicBezTo>
                      <a:pt x="53398" y="109914"/>
                      <a:pt x="53398" y="109914"/>
                      <a:pt x="5340" y="109914"/>
                    </a:cubicBezTo>
                    <a:cubicBezTo>
                      <a:pt x="2670" y="109914"/>
                      <a:pt x="0" y="107444"/>
                      <a:pt x="0" y="104975"/>
                    </a:cubicBezTo>
                    <a:cubicBezTo>
                      <a:pt x="0" y="101271"/>
                      <a:pt x="2670" y="98801"/>
                      <a:pt x="5340" y="98801"/>
                    </a:cubicBezTo>
                    <a:close/>
                    <a:moveTo>
                      <a:pt x="164887" y="36888"/>
                    </a:moveTo>
                    <a:cubicBezTo>
                      <a:pt x="168826" y="36888"/>
                      <a:pt x="171451" y="40918"/>
                      <a:pt x="171451" y="43604"/>
                    </a:cubicBezTo>
                    <a:cubicBezTo>
                      <a:pt x="171451" y="46291"/>
                      <a:pt x="168826" y="48977"/>
                      <a:pt x="164887" y="48977"/>
                    </a:cubicBezTo>
                    <a:cubicBezTo>
                      <a:pt x="137320" y="48977"/>
                      <a:pt x="115003" y="71813"/>
                      <a:pt x="115003" y="100022"/>
                    </a:cubicBezTo>
                    <a:cubicBezTo>
                      <a:pt x="115003" y="104051"/>
                      <a:pt x="112377" y="106738"/>
                      <a:pt x="109752" y="106738"/>
                    </a:cubicBezTo>
                    <a:cubicBezTo>
                      <a:pt x="105814" y="106738"/>
                      <a:pt x="103188" y="104051"/>
                      <a:pt x="103188" y="100022"/>
                    </a:cubicBezTo>
                    <a:cubicBezTo>
                      <a:pt x="103188" y="65097"/>
                      <a:pt x="130756" y="36888"/>
                      <a:pt x="164887" y="36888"/>
                    </a:cubicBezTo>
                    <a:close/>
                    <a:moveTo>
                      <a:pt x="169069" y="9901"/>
                    </a:moveTo>
                    <a:cubicBezTo>
                      <a:pt x="219192" y="9901"/>
                      <a:pt x="258763" y="50650"/>
                      <a:pt x="258763" y="99286"/>
                    </a:cubicBezTo>
                    <a:cubicBezTo>
                      <a:pt x="258763" y="120318"/>
                      <a:pt x="253487" y="138721"/>
                      <a:pt x="240297" y="154495"/>
                    </a:cubicBezTo>
                    <a:cubicBezTo>
                      <a:pt x="215235" y="189986"/>
                      <a:pt x="221830" y="207075"/>
                      <a:pt x="221830" y="208389"/>
                    </a:cubicBezTo>
                    <a:cubicBezTo>
                      <a:pt x="223149" y="211018"/>
                      <a:pt x="221830" y="213647"/>
                      <a:pt x="217873" y="214962"/>
                    </a:cubicBezTo>
                    <a:cubicBezTo>
                      <a:pt x="215235" y="216276"/>
                      <a:pt x="212597" y="214962"/>
                      <a:pt x="211278" y="212333"/>
                    </a:cubicBezTo>
                    <a:cubicBezTo>
                      <a:pt x="209959" y="211018"/>
                      <a:pt x="200726" y="188672"/>
                      <a:pt x="231064" y="147923"/>
                    </a:cubicBezTo>
                    <a:cubicBezTo>
                      <a:pt x="241616" y="133463"/>
                      <a:pt x="248211" y="117689"/>
                      <a:pt x="248211" y="99286"/>
                    </a:cubicBezTo>
                    <a:cubicBezTo>
                      <a:pt x="248211" y="55908"/>
                      <a:pt x="212597" y="21731"/>
                      <a:pt x="169069" y="21731"/>
                    </a:cubicBezTo>
                    <a:cubicBezTo>
                      <a:pt x="125541" y="21731"/>
                      <a:pt x="89927" y="55908"/>
                      <a:pt x="89927" y="99286"/>
                    </a:cubicBezTo>
                    <a:cubicBezTo>
                      <a:pt x="89927" y="116375"/>
                      <a:pt x="96523" y="133463"/>
                      <a:pt x="107075" y="146608"/>
                    </a:cubicBezTo>
                    <a:cubicBezTo>
                      <a:pt x="107075" y="147923"/>
                      <a:pt x="107075" y="147923"/>
                      <a:pt x="107075" y="147923"/>
                    </a:cubicBezTo>
                    <a:cubicBezTo>
                      <a:pt x="137413" y="189986"/>
                      <a:pt x="129498" y="211018"/>
                      <a:pt x="128179" y="212333"/>
                    </a:cubicBezTo>
                    <a:cubicBezTo>
                      <a:pt x="126860" y="214962"/>
                      <a:pt x="124222" y="216276"/>
                      <a:pt x="122903" y="216276"/>
                    </a:cubicBezTo>
                    <a:cubicBezTo>
                      <a:pt x="121584" y="216276"/>
                      <a:pt x="120265" y="216276"/>
                      <a:pt x="120265" y="214962"/>
                    </a:cubicBezTo>
                    <a:cubicBezTo>
                      <a:pt x="117627" y="213647"/>
                      <a:pt x="116308" y="211018"/>
                      <a:pt x="117627" y="207075"/>
                    </a:cubicBezTo>
                    <a:cubicBezTo>
                      <a:pt x="117627" y="207075"/>
                      <a:pt x="124222" y="191301"/>
                      <a:pt x="97842" y="154495"/>
                    </a:cubicBezTo>
                    <a:cubicBezTo>
                      <a:pt x="84651" y="138721"/>
                      <a:pt x="79375" y="120318"/>
                      <a:pt x="79375" y="99286"/>
                    </a:cubicBezTo>
                    <a:cubicBezTo>
                      <a:pt x="79375" y="50650"/>
                      <a:pt x="118946" y="9901"/>
                      <a:pt x="169069" y="9901"/>
                    </a:cubicBezTo>
                    <a:close/>
                    <a:moveTo>
                      <a:pt x="39107" y="1482"/>
                    </a:moveTo>
                    <a:cubicBezTo>
                      <a:pt x="39107" y="1482"/>
                      <a:pt x="39107" y="1482"/>
                      <a:pt x="79917" y="31115"/>
                    </a:cubicBezTo>
                    <a:cubicBezTo>
                      <a:pt x="82550" y="33809"/>
                      <a:pt x="82550" y="37850"/>
                      <a:pt x="81234" y="40544"/>
                    </a:cubicBezTo>
                    <a:cubicBezTo>
                      <a:pt x="79917" y="41891"/>
                      <a:pt x="78601" y="43238"/>
                      <a:pt x="75968" y="43238"/>
                    </a:cubicBezTo>
                    <a:cubicBezTo>
                      <a:pt x="74651" y="43238"/>
                      <a:pt x="73335" y="41891"/>
                      <a:pt x="72019" y="41891"/>
                    </a:cubicBezTo>
                    <a:lnTo>
                      <a:pt x="32525" y="10911"/>
                    </a:lnTo>
                    <a:cubicBezTo>
                      <a:pt x="29892" y="8217"/>
                      <a:pt x="28575" y="5523"/>
                      <a:pt x="31208" y="2829"/>
                    </a:cubicBezTo>
                    <a:cubicBezTo>
                      <a:pt x="32525" y="135"/>
                      <a:pt x="36474" y="-1212"/>
                      <a:pt x="39107" y="1482"/>
                    </a:cubicBezTo>
                    <a:close/>
                    <a:moveTo>
                      <a:pt x="299086" y="1451"/>
                    </a:moveTo>
                    <a:cubicBezTo>
                      <a:pt x="301705" y="-1212"/>
                      <a:pt x="305634" y="119"/>
                      <a:pt x="306944" y="2782"/>
                    </a:cubicBezTo>
                    <a:cubicBezTo>
                      <a:pt x="309563" y="5445"/>
                      <a:pt x="308254" y="8108"/>
                      <a:pt x="305634" y="10771"/>
                    </a:cubicBezTo>
                    <a:cubicBezTo>
                      <a:pt x="305634" y="10771"/>
                      <a:pt x="305634" y="10771"/>
                      <a:pt x="267653" y="38732"/>
                    </a:cubicBezTo>
                    <a:cubicBezTo>
                      <a:pt x="266343" y="40063"/>
                      <a:pt x="265033" y="40063"/>
                      <a:pt x="265033" y="40063"/>
                    </a:cubicBezTo>
                    <a:cubicBezTo>
                      <a:pt x="262414" y="40063"/>
                      <a:pt x="261104" y="38732"/>
                      <a:pt x="259795" y="37400"/>
                    </a:cubicBezTo>
                    <a:cubicBezTo>
                      <a:pt x="257175" y="34737"/>
                      <a:pt x="258485" y="30743"/>
                      <a:pt x="261104" y="294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9548A8-B73E-47C6-A5EB-9D3D8AFE0ADC}"/>
              </a:ext>
            </a:extLst>
          </p:cNvPr>
          <p:cNvGrpSpPr/>
          <p:nvPr/>
        </p:nvGrpSpPr>
        <p:grpSpPr>
          <a:xfrm>
            <a:off x="5097298" y="2204363"/>
            <a:ext cx="3017519" cy="1846807"/>
            <a:chOff x="4575911" y="2204363"/>
            <a:chExt cx="3017519" cy="1846807"/>
          </a:xfrm>
        </p:grpSpPr>
        <p:grpSp>
          <p:nvGrpSpPr>
            <p:cNvPr id="65" name="组合 64"/>
            <p:cNvGrpSpPr/>
            <p:nvPr/>
          </p:nvGrpSpPr>
          <p:grpSpPr>
            <a:xfrm>
              <a:off x="4860442" y="2204363"/>
              <a:ext cx="2732988" cy="1279447"/>
              <a:chOff x="4860442" y="2204363"/>
              <a:chExt cx="2732988" cy="127944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4860442" y="2216938"/>
                <a:ext cx="0" cy="1266872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/>
              <p:cNvGrpSpPr/>
              <p:nvPr/>
            </p:nvGrpSpPr>
            <p:grpSpPr>
              <a:xfrm>
                <a:off x="4975189" y="2204363"/>
                <a:ext cx="2618241" cy="1017321"/>
                <a:chOff x="874713" y="3325188"/>
                <a:chExt cx="2783842" cy="1081665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874944" y="4021115"/>
                  <a:ext cx="2783611" cy="38573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ea"/>
                    </a:rPr>
                    <a:t>押印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874713" y="3325188"/>
                  <a:ext cx="2050552" cy="60137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2800" b="1" dirty="0">
                      <a:solidFill>
                        <a:schemeClr val="bg1"/>
                      </a:solidFill>
                      <a:latin typeface="+mn-ea"/>
                    </a:rPr>
                    <a:t>元</a:t>
                  </a:r>
                </a:p>
              </p:txBody>
            </p:sp>
          </p:grp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8E864B4-DD4E-408B-883C-EC5ABA7440CD}"/>
                </a:ext>
              </a:extLst>
            </p:cNvPr>
            <p:cNvGrpSpPr/>
            <p:nvPr/>
          </p:nvGrpSpPr>
          <p:grpSpPr>
            <a:xfrm>
              <a:off x="4575911" y="3479411"/>
              <a:ext cx="571759" cy="571759"/>
              <a:chOff x="874712" y="3483810"/>
              <a:chExt cx="571759" cy="571759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EBA66B0-E64A-416B-847B-3B37CA59B929}"/>
                  </a:ext>
                </a:extLst>
              </p:cNvPr>
              <p:cNvSpPr/>
              <p:nvPr/>
            </p:nvSpPr>
            <p:spPr>
              <a:xfrm>
                <a:off x="874712" y="3483810"/>
                <a:ext cx="571759" cy="57175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12">
                <a:extLst>
                  <a:ext uri="{FF2B5EF4-FFF2-40B4-BE49-F238E27FC236}">
                    <a16:creationId xmlns:a16="http://schemas.microsoft.com/office/drawing/2014/main" id="{04559D8E-60D1-40AD-A44F-6E7FF432CD36}"/>
                  </a:ext>
                </a:extLst>
              </p:cNvPr>
              <p:cNvSpPr/>
              <p:nvPr/>
            </p:nvSpPr>
            <p:spPr>
              <a:xfrm>
                <a:off x="1045625" y="3664947"/>
                <a:ext cx="229933" cy="209485"/>
              </a:xfrm>
              <a:custGeom>
                <a:avLst/>
                <a:gdLst>
                  <a:gd name="connsiteX0" fmla="*/ 138332 w 334963"/>
                  <a:gd name="connsiteY0" fmla="*/ 262313 h 305176"/>
                  <a:gd name="connsiteX1" fmla="*/ 143587 w 334963"/>
                  <a:gd name="connsiteY1" fmla="*/ 267671 h 305176"/>
                  <a:gd name="connsiteX2" fmla="*/ 143587 w 334963"/>
                  <a:gd name="connsiteY2" fmla="*/ 279726 h 305176"/>
                  <a:gd name="connsiteX3" fmla="*/ 169863 w 334963"/>
                  <a:gd name="connsiteY3" fmla="*/ 291781 h 305176"/>
                  <a:gd name="connsiteX4" fmla="*/ 196139 w 334963"/>
                  <a:gd name="connsiteY4" fmla="*/ 279726 h 305176"/>
                  <a:gd name="connsiteX5" fmla="*/ 196139 w 334963"/>
                  <a:gd name="connsiteY5" fmla="*/ 267671 h 305176"/>
                  <a:gd name="connsiteX6" fmla="*/ 201394 w 334963"/>
                  <a:gd name="connsiteY6" fmla="*/ 262313 h 305176"/>
                  <a:gd name="connsiteX7" fmla="*/ 207963 w 334963"/>
                  <a:gd name="connsiteY7" fmla="*/ 267671 h 305176"/>
                  <a:gd name="connsiteX8" fmla="*/ 207963 w 334963"/>
                  <a:gd name="connsiteY8" fmla="*/ 283745 h 305176"/>
                  <a:gd name="connsiteX9" fmla="*/ 204022 w 334963"/>
                  <a:gd name="connsiteY9" fmla="*/ 289102 h 305176"/>
                  <a:gd name="connsiteX10" fmla="*/ 172491 w 334963"/>
                  <a:gd name="connsiteY10" fmla="*/ 303837 h 305176"/>
                  <a:gd name="connsiteX11" fmla="*/ 169863 w 334963"/>
                  <a:gd name="connsiteY11" fmla="*/ 305176 h 305176"/>
                  <a:gd name="connsiteX12" fmla="*/ 167236 w 334963"/>
                  <a:gd name="connsiteY12" fmla="*/ 303837 h 305176"/>
                  <a:gd name="connsiteX13" fmla="*/ 135705 w 334963"/>
                  <a:gd name="connsiteY13" fmla="*/ 289102 h 305176"/>
                  <a:gd name="connsiteX14" fmla="*/ 131763 w 334963"/>
                  <a:gd name="connsiteY14" fmla="*/ 283745 h 305176"/>
                  <a:gd name="connsiteX15" fmla="*/ 131763 w 334963"/>
                  <a:gd name="connsiteY15" fmla="*/ 267671 h 305176"/>
                  <a:gd name="connsiteX16" fmla="*/ 138332 w 334963"/>
                  <a:gd name="connsiteY16" fmla="*/ 262313 h 305176"/>
                  <a:gd name="connsiteX17" fmla="*/ 128043 w 334963"/>
                  <a:gd name="connsiteY17" fmla="*/ 230563 h 305176"/>
                  <a:gd name="connsiteX18" fmla="*/ 125413 w 334963"/>
                  <a:gd name="connsiteY18" fmla="*/ 233341 h 305176"/>
                  <a:gd name="connsiteX19" fmla="*/ 125413 w 334963"/>
                  <a:gd name="connsiteY19" fmla="*/ 238898 h 305176"/>
                  <a:gd name="connsiteX20" fmla="*/ 128043 w 334963"/>
                  <a:gd name="connsiteY20" fmla="*/ 241676 h 305176"/>
                  <a:gd name="connsiteX21" fmla="*/ 206922 w 334963"/>
                  <a:gd name="connsiteY21" fmla="*/ 241676 h 305176"/>
                  <a:gd name="connsiteX22" fmla="*/ 209551 w 334963"/>
                  <a:gd name="connsiteY22" fmla="*/ 238898 h 305176"/>
                  <a:gd name="connsiteX23" fmla="*/ 209551 w 334963"/>
                  <a:gd name="connsiteY23" fmla="*/ 233341 h 305176"/>
                  <a:gd name="connsiteX24" fmla="*/ 206922 w 334963"/>
                  <a:gd name="connsiteY24" fmla="*/ 230563 h 305176"/>
                  <a:gd name="connsiteX25" fmla="*/ 128043 w 334963"/>
                  <a:gd name="connsiteY25" fmla="*/ 230563 h 305176"/>
                  <a:gd name="connsiteX26" fmla="*/ 128781 w 334963"/>
                  <a:gd name="connsiteY26" fmla="*/ 219451 h 305176"/>
                  <a:gd name="connsiteX27" fmla="*/ 207769 w 334963"/>
                  <a:gd name="connsiteY27" fmla="*/ 219451 h 305176"/>
                  <a:gd name="connsiteX28" fmla="*/ 222250 w 334963"/>
                  <a:gd name="connsiteY28" fmla="*/ 233556 h 305176"/>
                  <a:gd name="connsiteX29" fmla="*/ 222250 w 334963"/>
                  <a:gd name="connsiteY29" fmla="*/ 238684 h 305176"/>
                  <a:gd name="connsiteX30" fmla="*/ 207769 w 334963"/>
                  <a:gd name="connsiteY30" fmla="*/ 252789 h 305176"/>
                  <a:gd name="connsiteX31" fmla="*/ 128781 w 334963"/>
                  <a:gd name="connsiteY31" fmla="*/ 252789 h 305176"/>
                  <a:gd name="connsiteX32" fmla="*/ 114300 w 334963"/>
                  <a:gd name="connsiteY32" fmla="*/ 238684 h 305176"/>
                  <a:gd name="connsiteX33" fmla="*/ 114300 w 334963"/>
                  <a:gd name="connsiteY33" fmla="*/ 233556 h 305176"/>
                  <a:gd name="connsiteX34" fmla="*/ 128781 w 334963"/>
                  <a:gd name="connsiteY34" fmla="*/ 219451 h 305176"/>
                  <a:gd name="connsiteX35" fmla="*/ 266120 w 334963"/>
                  <a:gd name="connsiteY35" fmla="*/ 168353 h 305176"/>
                  <a:gd name="connsiteX36" fmla="*/ 305614 w 334963"/>
                  <a:gd name="connsiteY36" fmla="*/ 198019 h 305176"/>
                  <a:gd name="connsiteX37" fmla="*/ 306930 w 334963"/>
                  <a:gd name="connsiteY37" fmla="*/ 205758 h 305176"/>
                  <a:gd name="connsiteX38" fmla="*/ 301664 w 334963"/>
                  <a:gd name="connsiteY38" fmla="*/ 208338 h 305176"/>
                  <a:gd name="connsiteX39" fmla="*/ 299032 w 334963"/>
                  <a:gd name="connsiteY39" fmla="*/ 207048 h 305176"/>
                  <a:gd name="connsiteX40" fmla="*/ 259538 w 334963"/>
                  <a:gd name="connsiteY40" fmla="*/ 178672 h 305176"/>
                  <a:gd name="connsiteX41" fmla="*/ 258221 w 334963"/>
                  <a:gd name="connsiteY41" fmla="*/ 169643 h 305176"/>
                  <a:gd name="connsiteX42" fmla="*/ 266120 w 334963"/>
                  <a:gd name="connsiteY42" fmla="*/ 168353 h 305176"/>
                  <a:gd name="connsiteX43" fmla="*/ 75093 w 334963"/>
                  <a:gd name="connsiteY43" fmla="*/ 166503 h 305176"/>
                  <a:gd name="connsiteX44" fmla="*/ 83067 w 334963"/>
                  <a:gd name="connsiteY44" fmla="*/ 167810 h 305176"/>
                  <a:gd name="connsiteX45" fmla="*/ 81738 w 334963"/>
                  <a:gd name="connsiteY45" fmla="*/ 175654 h 305176"/>
                  <a:gd name="connsiteX46" fmla="*/ 39208 w 334963"/>
                  <a:gd name="connsiteY46" fmla="*/ 207031 h 305176"/>
                  <a:gd name="connsiteX47" fmla="*/ 35221 w 334963"/>
                  <a:gd name="connsiteY47" fmla="*/ 208338 h 305176"/>
                  <a:gd name="connsiteX48" fmla="*/ 31233 w 334963"/>
                  <a:gd name="connsiteY48" fmla="*/ 205723 h 305176"/>
                  <a:gd name="connsiteX49" fmla="*/ 32562 w 334963"/>
                  <a:gd name="connsiteY49" fmla="*/ 197879 h 305176"/>
                  <a:gd name="connsiteX50" fmla="*/ 75093 w 334963"/>
                  <a:gd name="connsiteY50" fmla="*/ 166503 h 305176"/>
                  <a:gd name="connsiteX51" fmla="*/ 284569 w 334963"/>
                  <a:gd name="connsiteY51" fmla="*/ 98801 h 305176"/>
                  <a:gd name="connsiteX52" fmla="*/ 329795 w 334963"/>
                  <a:gd name="connsiteY52" fmla="*/ 98801 h 305176"/>
                  <a:gd name="connsiteX53" fmla="*/ 334963 w 334963"/>
                  <a:gd name="connsiteY53" fmla="*/ 104975 h 305176"/>
                  <a:gd name="connsiteX54" fmla="*/ 329795 w 334963"/>
                  <a:gd name="connsiteY54" fmla="*/ 109914 h 305176"/>
                  <a:gd name="connsiteX55" fmla="*/ 284569 w 334963"/>
                  <a:gd name="connsiteY55" fmla="*/ 109914 h 305176"/>
                  <a:gd name="connsiteX56" fmla="*/ 279400 w 334963"/>
                  <a:gd name="connsiteY56" fmla="*/ 104975 h 305176"/>
                  <a:gd name="connsiteX57" fmla="*/ 284569 w 334963"/>
                  <a:gd name="connsiteY57" fmla="*/ 98801 h 305176"/>
                  <a:gd name="connsiteX58" fmla="*/ 5340 w 334963"/>
                  <a:gd name="connsiteY58" fmla="*/ 98801 h 305176"/>
                  <a:gd name="connsiteX59" fmla="*/ 53398 w 334963"/>
                  <a:gd name="connsiteY59" fmla="*/ 98801 h 305176"/>
                  <a:gd name="connsiteX60" fmla="*/ 58738 w 334963"/>
                  <a:gd name="connsiteY60" fmla="*/ 104975 h 305176"/>
                  <a:gd name="connsiteX61" fmla="*/ 53398 w 334963"/>
                  <a:gd name="connsiteY61" fmla="*/ 109914 h 305176"/>
                  <a:gd name="connsiteX62" fmla="*/ 5340 w 334963"/>
                  <a:gd name="connsiteY62" fmla="*/ 109914 h 305176"/>
                  <a:gd name="connsiteX63" fmla="*/ 0 w 334963"/>
                  <a:gd name="connsiteY63" fmla="*/ 104975 h 305176"/>
                  <a:gd name="connsiteX64" fmla="*/ 5340 w 334963"/>
                  <a:gd name="connsiteY64" fmla="*/ 98801 h 305176"/>
                  <a:gd name="connsiteX65" fmla="*/ 164887 w 334963"/>
                  <a:gd name="connsiteY65" fmla="*/ 36888 h 305176"/>
                  <a:gd name="connsiteX66" fmla="*/ 171451 w 334963"/>
                  <a:gd name="connsiteY66" fmla="*/ 43604 h 305176"/>
                  <a:gd name="connsiteX67" fmla="*/ 164887 w 334963"/>
                  <a:gd name="connsiteY67" fmla="*/ 48977 h 305176"/>
                  <a:gd name="connsiteX68" fmla="*/ 115003 w 334963"/>
                  <a:gd name="connsiteY68" fmla="*/ 100022 h 305176"/>
                  <a:gd name="connsiteX69" fmla="*/ 109752 w 334963"/>
                  <a:gd name="connsiteY69" fmla="*/ 106738 h 305176"/>
                  <a:gd name="connsiteX70" fmla="*/ 103188 w 334963"/>
                  <a:gd name="connsiteY70" fmla="*/ 100022 h 305176"/>
                  <a:gd name="connsiteX71" fmla="*/ 164887 w 334963"/>
                  <a:gd name="connsiteY71" fmla="*/ 36888 h 305176"/>
                  <a:gd name="connsiteX72" fmla="*/ 169069 w 334963"/>
                  <a:gd name="connsiteY72" fmla="*/ 9901 h 305176"/>
                  <a:gd name="connsiteX73" fmla="*/ 258763 w 334963"/>
                  <a:gd name="connsiteY73" fmla="*/ 99286 h 305176"/>
                  <a:gd name="connsiteX74" fmla="*/ 240297 w 334963"/>
                  <a:gd name="connsiteY74" fmla="*/ 154495 h 305176"/>
                  <a:gd name="connsiteX75" fmla="*/ 221830 w 334963"/>
                  <a:gd name="connsiteY75" fmla="*/ 208389 h 305176"/>
                  <a:gd name="connsiteX76" fmla="*/ 217873 w 334963"/>
                  <a:gd name="connsiteY76" fmla="*/ 214962 h 305176"/>
                  <a:gd name="connsiteX77" fmla="*/ 211278 w 334963"/>
                  <a:gd name="connsiteY77" fmla="*/ 212333 h 305176"/>
                  <a:gd name="connsiteX78" fmla="*/ 231064 w 334963"/>
                  <a:gd name="connsiteY78" fmla="*/ 147923 h 305176"/>
                  <a:gd name="connsiteX79" fmla="*/ 248211 w 334963"/>
                  <a:gd name="connsiteY79" fmla="*/ 99286 h 305176"/>
                  <a:gd name="connsiteX80" fmla="*/ 169069 w 334963"/>
                  <a:gd name="connsiteY80" fmla="*/ 21731 h 305176"/>
                  <a:gd name="connsiteX81" fmla="*/ 89927 w 334963"/>
                  <a:gd name="connsiteY81" fmla="*/ 99286 h 305176"/>
                  <a:gd name="connsiteX82" fmla="*/ 107075 w 334963"/>
                  <a:gd name="connsiteY82" fmla="*/ 146608 h 305176"/>
                  <a:gd name="connsiteX83" fmla="*/ 107075 w 334963"/>
                  <a:gd name="connsiteY83" fmla="*/ 147923 h 305176"/>
                  <a:gd name="connsiteX84" fmla="*/ 128179 w 334963"/>
                  <a:gd name="connsiteY84" fmla="*/ 212333 h 305176"/>
                  <a:gd name="connsiteX85" fmla="*/ 122903 w 334963"/>
                  <a:gd name="connsiteY85" fmla="*/ 216276 h 305176"/>
                  <a:gd name="connsiteX86" fmla="*/ 120265 w 334963"/>
                  <a:gd name="connsiteY86" fmla="*/ 214962 h 305176"/>
                  <a:gd name="connsiteX87" fmla="*/ 117627 w 334963"/>
                  <a:gd name="connsiteY87" fmla="*/ 207075 h 305176"/>
                  <a:gd name="connsiteX88" fmla="*/ 97842 w 334963"/>
                  <a:gd name="connsiteY88" fmla="*/ 154495 h 305176"/>
                  <a:gd name="connsiteX89" fmla="*/ 79375 w 334963"/>
                  <a:gd name="connsiteY89" fmla="*/ 99286 h 305176"/>
                  <a:gd name="connsiteX90" fmla="*/ 169069 w 334963"/>
                  <a:gd name="connsiteY90" fmla="*/ 9901 h 305176"/>
                  <a:gd name="connsiteX91" fmla="*/ 39107 w 334963"/>
                  <a:gd name="connsiteY91" fmla="*/ 1482 h 305176"/>
                  <a:gd name="connsiteX92" fmla="*/ 79917 w 334963"/>
                  <a:gd name="connsiteY92" fmla="*/ 31115 h 305176"/>
                  <a:gd name="connsiteX93" fmla="*/ 81234 w 334963"/>
                  <a:gd name="connsiteY93" fmla="*/ 40544 h 305176"/>
                  <a:gd name="connsiteX94" fmla="*/ 75968 w 334963"/>
                  <a:gd name="connsiteY94" fmla="*/ 43238 h 305176"/>
                  <a:gd name="connsiteX95" fmla="*/ 72019 w 334963"/>
                  <a:gd name="connsiteY95" fmla="*/ 41891 h 305176"/>
                  <a:gd name="connsiteX96" fmla="*/ 32525 w 334963"/>
                  <a:gd name="connsiteY96" fmla="*/ 10911 h 305176"/>
                  <a:gd name="connsiteX97" fmla="*/ 31208 w 334963"/>
                  <a:gd name="connsiteY97" fmla="*/ 2829 h 305176"/>
                  <a:gd name="connsiteX98" fmla="*/ 39107 w 334963"/>
                  <a:gd name="connsiteY98" fmla="*/ 1482 h 305176"/>
                  <a:gd name="connsiteX99" fmla="*/ 299086 w 334963"/>
                  <a:gd name="connsiteY99" fmla="*/ 1451 h 305176"/>
                  <a:gd name="connsiteX100" fmla="*/ 306944 w 334963"/>
                  <a:gd name="connsiteY100" fmla="*/ 2782 h 305176"/>
                  <a:gd name="connsiteX101" fmla="*/ 305634 w 334963"/>
                  <a:gd name="connsiteY101" fmla="*/ 10771 h 305176"/>
                  <a:gd name="connsiteX102" fmla="*/ 267653 w 334963"/>
                  <a:gd name="connsiteY102" fmla="*/ 38732 h 305176"/>
                  <a:gd name="connsiteX103" fmla="*/ 265033 w 334963"/>
                  <a:gd name="connsiteY103" fmla="*/ 40063 h 305176"/>
                  <a:gd name="connsiteX104" fmla="*/ 259795 w 334963"/>
                  <a:gd name="connsiteY104" fmla="*/ 37400 h 305176"/>
                  <a:gd name="connsiteX105" fmla="*/ 261104 w 334963"/>
                  <a:gd name="connsiteY105" fmla="*/ 29411 h 30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34963" h="305176">
                    <a:moveTo>
                      <a:pt x="138332" y="262313"/>
                    </a:moveTo>
                    <a:cubicBezTo>
                      <a:pt x="140960" y="262313"/>
                      <a:pt x="143587" y="264992"/>
                      <a:pt x="143587" y="267671"/>
                    </a:cubicBezTo>
                    <a:cubicBezTo>
                      <a:pt x="143587" y="267671"/>
                      <a:pt x="143587" y="267671"/>
                      <a:pt x="143587" y="279726"/>
                    </a:cubicBezTo>
                    <a:cubicBezTo>
                      <a:pt x="143587" y="279726"/>
                      <a:pt x="143587" y="279726"/>
                      <a:pt x="169863" y="291781"/>
                    </a:cubicBezTo>
                    <a:cubicBezTo>
                      <a:pt x="169863" y="291781"/>
                      <a:pt x="169863" y="291781"/>
                      <a:pt x="196139" y="279726"/>
                    </a:cubicBezTo>
                    <a:cubicBezTo>
                      <a:pt x="196139" y="279726"/>
                      <a:pt x="196139" y="279726"/>
                      <a:pt x="196139" y="267671"/>
                    </a:cubicBezTo>
                    <a:cubicBezTo>
                      <a:pt x="196139" y="264992"/>
                      <a:pt x="198767" y="262313"/>
                      <a:pt x="201394" y="262313"/>
                    </a:cubicBezTo>
                    <a:cubicBezTo>
                      <a:pt x="205336" y="262313"/>
                      <a:pt x="207963" y="264992"/>
                      <a:pt x="207963" y="267671"/>
                    </a:cubicBezTo>
                    <a:cubicBezTo>
                      <a:pt x="207963" y="267671"/>
                      <a:pt x="207963" y="267671"/>
                      <a:pt x="207963" y="283745"/>
                    </a:cubicBezTo>
                    <a:cubicBezTo>
                      <a:pt x="207963" y="285084"/>
                      <a:pt x="206649" y="287763"/>
                      <a:pt x="204022" y="289102"/>
                    </a:cubicBezTo>
                    <a:cubicBezTo>
                      <a:pt x="204022" y="289102"/>
                      <a:pt x="204022" y="289102"/>
                      <a:pt x="172491" y="303837"/>
                    </a:cubicBezTo>
                    <a:cubicBezTo>
                      <a:pt x="171177" y="303837"/>
                      <a:pt x="171177" y="305176"/>
                      <a:pt x="169863" y="305176"/>
                    </a:cubicBezTo>
                    <a:cubicBezTo>
                      <a:pt x="168549" y="305176"/>
                      <a:pt x="168549" y="303837"/>
                      <a:pt x="167236" y="303837"/>
                    </a:cubicBezTo>
                    <a:cubicBezTo>
                      <a:pt x="167236" y="303837"/>
                      <a:pt x="167236" y="303837"/>
                      <a:pt x="135705" y="289102"/>
                    </a:cubicBezTo>
                    <a:cubicBezTo>
                      <a:pt x="133077" y="287763"/>
                      <a:pt x="131763" y="286423"/>
                      <a:pt x="131763" y="283745"/>
                    </a:cubicBezTo>
                    <a:cubicBezTo>
                      <a:pt x="131763" y="283745"/>
                      <a:pt x="131763" y="283745"/>
                      <a:pt x="131763" y="267671"/>
                    </a:cubicBezTo>
                    <a:cubicBezTo>
                      <a:pt x="131763" y="264992"/>
                      <a:pt x="134391" y="262313"/>
                      <a:pt x="138332" y="262313"/>
                    </a:cubicBezTo>
                    <a:close/>
                    <a:moveTo>
                      <a:pt x="128043" y="230563"/>
                    </a:moveTo>
                    <a:cubicBezTo>
                      <a:pt x="126728" y="230563"/>
                      <a:pt x="125413" y="231952"/>
                      <a:pt x="125413" y="233341"/>
                    </a:cubicBezTo>
                    <a:cubicBezTo>
                      <a:pt x="125413" y="233341"/>
                      <a:pt x="125413" y="233341"/>
                      <a:pt x="125413" y="238898"/>
                    </a:cubicBezTo>
                    <a:cubicBezTo>
                      <a:pt x="125413" y="240287"/>
                      <a:pt x="126728" y="241676"/>
                      <a:pt x="128043" y="241676"/>
                    </a:cubicBezTo>
                    <a:cubicBezTo>
                      <a:pt x="128043" y="241676"/>
                      <a:pt x="128043" y="241676"/>
                      <a:pt x="206922" y="241676"/>
                    </a:cubicBezTo>
                    <a:cubicBezTo>
                      <a:pt x="208237" y="241676"/>
                      <a:pt x="209551" y="240287"/>
                      <a:pt x="209551" y="238898"/>
                    </a:cubicBezTo>
                    <a:cubicBezTo>
                      <a:pt x="209551" y="238898"/>
                      <a:pt x="209551" y="238898"/>
                      <a:pt x="209551" y="233341"/>
                    </a:cubicBezTo>
                    <a:cubicBezTo>
                      <a:pt x="209551" y="231952"/>
                      <a:pt x="208237" y="230563"/>
                      <a:pt x="206922" y="230563"/>
                    </a:cubicBezTo>
                    <a:cubicBezTo>
                      <a:pt x="206922" y="230563"/>
                      <a:pt x="206922" y="230563"/>
                      <a:pt x="128043" y="230563"/>
                    </a:cubicBezTo>
                    <a:close/>
                    <a:moveTo>
                      <a:pt x="128781" y="219451"/>
                    </a:moveTo>
                    <a:cubicBezTo>
                      <a:pt x="128781" y="219451"/>
                      <a:pt x="128781" y="219451"/>
                      <a:pt x="207769" y="219451"/>
                    </a:cubicBezTo>
                    <a:cubicBezTo>
                      <a:pt x="215668" y="219451"/>
                      <a:pt x="222250" y="225862"/>
                      <a:pt x="222250" y="233556"/>
                    </a:cubicBezTo>
                    <a:cubicBezTo>
                      <a:pt x="222250" y="233556"/>
                      <a:pt x="222250" y="233556"/>
                      <a:pt x="222250" y="238684"/>
                    </a:cubicBezTo>
                    <a:cubicBezTo>
                      <a:pt x="222250" y="246378"/>
                      <a:pt x="215668" y="252789"/>
                      <a:pt x="207769" y="252789"/>
                    </a:cubicBezTo>
                    <a:cubicBezTo>
                      <a:pt x="207769" y="252789"/>
                      <a:pt x="207769" y="252789"/>
                      <a:pt x="128781" y="252789"/>
                    </a:cubicBezTo>
                    <a:cubicBezTo>
                      <a:pt x="120883" y="252789"/>
                      <a:pt x="114300" y="246378"/>
                      <a:pt x="114300" y="238684"/>
                    </a:cubicBezTo>
                    <a:cubicBezTo>
                      <a:pt x="114300" y="238684"/>
                      <a:pt x="114300" y="238684"/>
                      <a:pt x="114300" y="233556"/>
                    </a:cubicBezTo>
                    <a:cubicBezTo>
                      <a:pt x="114300" y="225862"/>
                      <a:pt x="120883" y="219451"/>
                      <a:pt x="128781" y="219451"/>
                    </a:cubicBezTo>
                    <a:close/>
                    <a:moveTo>
                      <a:pt x="266120" y="168353"/>
                    </a:moveTo>
                    <a:cubicBezTo>
                      <a:pt x="266120" y="168353"/>
                      <a:pt x="266120" y="168353"/>
                      <a:pt x="305614" y="198019"/>
                    </a:cubicBezTo>
                    <a:cubicBezTo>
                      <a:pt x="308247" y="199309"/>
                      <a:pt x="309563" y="203179"/>
                      <a:pt x="306930" y="205758"/>
                    </a:cubicBezTo>
                    <a:cubicBezTo>
                      <a:pt x="305614" y="207048"/>
                      <a:pt x="304297" y="208338"/>
                      <a:pt x="301664" y="208338"/>
                    </a:cubicBezTo>
                    <a:cubicBezTo>
                      <a:pt x="301664" y="208338"/>
                      <a:pt x="300348" y="208338"/>
                      <a:pt x="299032" y="207048"/>
                    </a:cubicBezTo>
                    <a:cubicBezTo>
                      <a:pt x="299032" y="207048"/>
                      <a:pt x="299032" y="207048"/>
                      <a:pt x="259538" y="178672"/>
                    </a:cubicBezTo>
                    <a:cubicBezTo>
                      <a:pt x="256905" y="176092"/>
                      <a:pt x="255588" y="172222"/>
                      <a:pt x="258221" y="169643"/>
                    </a:cubicBezTo>
                    <a:cubicBezTo>
                      <a:pt x="259538" y="167063"/>
                      <a:pt x="263487" y="167063"/>
                      <a:pt x="266120" y="168353"/>
                    </a:cubicBezTo>
                    <a:close/>
                    <a:moveTo>
                      <a:pt x="75093" y="166503"/>
                    </a:moveTo>
                    <a:cubicBezTo>
                      <a:pt x="77751" y="163888"/>
                      <a:pt x="81738" y="165195"/>
                      <a:pt x="83067" y="167810"/>
                    </a:cubicBezTo>
                    <a:cubicBezTo>
                      <a:pt x="85725" y="170425"/>
                      <a:pt x="84396" y="174347"/>
                      <a:pt x="81738" y="175654"/>
                    </a:cubicBezTo>
                    <a:cubicBezTo>
                      <a:pt x="81738" y="175654"/>
                      <a:pt x="81738" y="175654"/>
                      <a:pt x="39208" y="207031"/>
                    </a:cubicBezTo>
                    <a:cubicBezTo>
                      <a:pt x="37879" y="208338"/>
                      <a:pt x="36550" y="208338"/>
                      <a:pt x="35221" y="208338"/>
                    </a:cubicBezTo>
                    <a:cubicBezTo>
                      <a:pt x="33892" y="208338"/>
                      <a:pt x="31233" y="207031"/>
                      <a:pt x="31233" y="205723"/>
                    </a:cubicBezTo>
                    <a:cubicBezTo>
                      <a:pt x="28575" y="203109"/>
                      <a:pt x="29904" y="199187"/>
                      <a:pt x="32562" y="197879"/>
                    </a:cubicBezTo>
                    <a:cubicBezTo>
                      <a:pt x="32562" y="197879"/>
                      <a:pt x="32562" y="197879"/>
                      <a:pt x="75093" y="166503"/>
                    </a:cubicBezTo>
                    <a:close/>
                    <a:moveTo>
                      <a:pt x="284569" y="98801"/>
                    </a:moveTo>
                    <a:cubicBezTo>
                      <a:pt x="284569" y="98801"/>
                      <a:pt x="284569" y="98801"/>
                      <a:pt x="329795" y="98801"/>
                    </a:cubicBezTo>
                    <a:cubicBezTo>
                      <a:pt x="332379" y="98801"/>
                      <a:pt x="334963" y="101271"/>
                      <a:pt x="334963" y="104975"/>
                    </a:cubicBezTo>
                    <a:cubicBezTo>
                      <a:pt x="334963" y="107444"/>
                      <a:pt x="332379" y="109914"/>
                      <a:pt x="329795" y="109914"/>
                    </a:cubicBezTo>
                    <a:cubicBezTo>
                      <a:pt x="329795" y="109914"/>
                      <a:pt x="329795" y="109914"/>
                      <a:pt x="284569" y="109914"/>
                    </a:cubicBezTo>
                    <a:cubicBezTo>
                      <a:pt x="281985" y="109914"/>
                      <a:pt x="279400" y="107444"/>
                      <a:pt x="279400" y="104975"/>
                    </a:cubicBezTo>
                    <a:cubicBezTo>
                      <a:pt x="279400" y="101271"/>
                      <a:pt x="281985" y="98801"/>
                      <a:pt x="284569" y="98801"/>
                    </a:cubicBezTo>
                    <a:close/>
                    <a:moveTo>
                      <a:pt x="5340" y="98801"/>
                    </a:moveTo>
                    <a:cubicBezTo>
                      <a:pt x="5340" y="98801"/>
                      <a:pt x="5340" y="98801"/>
                      <a:pt x="53398" y="98801"/>
                    </a:cubicBezTo>
                    <a:cubicBezTo>
                      <a:pt x="56068" y="98801"/>
                      <a:pt x="58738" y="101271"/>
                      <a:pt x="58738" y="104975"/>
                    </a:cubicBezTo>
                    <a:cubicBezTo>
                      <a:pt x="58738" y="107444"/>
                      <a:pt x="56068" y="109914"/>
                      <a:pt x="53398" y="109914"/>
                    </a:cubicBezTo>
                    <a:cubicBezTo>
                      <a:pt x="53398" y="109914"/>
                      <a:pt x="53398" y="109914"/>
                      <a:pt x="5340" y="109914"/>
                    </a:cubicBezTo>
                    <a:cubicBezTo>
                      <a:pt x="2670" y="109914"/>
                      <a:pt x="0" y="107444"/>
                      <a:pt x="0" y="104975"/>
                    </a:cubicBezTo>
                    <a:cubicBezTo>
                      <a:pt x="0" y="101271"/>
                      <a:pt x="2670" y="98801"/>
                      <a:pt x="5340" y="98801"/>
                    </a:cubicBezTo>
                    <a:close/>
                    <a:moveTo>
                      <a:pt x="164887" y="36888"/>
                    </a:moveTo>
                    <a:cubicBezTo>
                      <a:pt x="168826" y="36888"/>
                      <a:pt x="171451" y="40918"/>
                      <a:pt x="171451" y="43604"/>
                    </a:cubicBezTo>
                    <a:cubicBezTo>
                      <a:pt x="171451" y="46291"/>
                      <a:pt x="168826" y="48977"/>
                      <a:pt x="164887" y="48977"/>
                    </a:cubicBezTo>
                    <a:cubicBezTo>
                      <a:pt x="137320" y="48977"/>
                      <a:pt x="115003" y="71813"/>
                      <a:pt x="115003" y="100022"/>
                    </a:cubicBezTo>
                    <a:cubicBezTo>
                      <a:pt x="115003" y="104051"/>
                      <a:pt x="112377" y="106738"/>
                      <a:pt x="109752" y="106738"/>
                    </a:cubicBezTo>
                    <a:cubicBezTo>
                      <a:pt x="105814" y="106738"/>
                      <a:pt x="103188" y="104051"/>
                      <a:pt x="103188" y="100022"/>
                    </a:cubicBezTo>
                    <a:cubicBezTo>
                      <a:pt x="103188" y="65097"/>
                      <a:pt x="130756" y="36888"/>
                      <a:pt x="164887" y="36888"/>
                    </a:cubicBezTo>
                    <a:close/>
                    <a:moveTo>
                      <a:pt x="169069" y="9901"/>
                    </a:moveTo>
                    <a:cubicBezTo>
                      <a:pt x="219192" y="9901"/>
                      <a:pt x="258763" y="50650"/>
                      <a:pt x="258763" y="99286"/>
                    </a:cubicBezTo>
                    <a:cubicBezTo>
                      <a:pt x="258763" y="120318"/>
                      <a:pt x="253487" y="138721"/>
                      <a:pt x="240297" y="154495"/>
                    </a:cubicBezTo>
                    <a:cubicBezTo>
                      <a:pt x="215235" y="189986"/>
                      <a:pt x="221830" y="207075"/>
                      <a:pt x="221830" y="208389"/>
                    </a:cubicBezTo>
                    <a:cubicBezTo>
                      <a:pt x="223149" y="211018"/>
                      <a:pt x="221830" y="213647"/>
                      <a:pt x="217873" y="214962"/>
                    </a:cubicBezTo>
                    <a:cubicBezTo>
                      <a:pt x="215235" y="216276"/>
                      <a:pt x="212597" y="214962"/>
                      <a:pt x="211278" y="212333"/>
                    </a:cubicBezTo>
                    <a:cubicBezTo>
                      <a:pt x="209959" y="211018"/>
                      <a:pt x="200726" y="188672"/>
                      <a:pt x="231064" y="147923"/>
                    </a:cubicBezTo>
                    <a:cubicBezTo>
                      <a:pt x="241616" y="133463"/>
                      <a:pt x="248211" y="117689"/>
                      <a:pt x="248211" y="99286"/>
                    </a:cubicBezTo>
                    <a:cubicBezTo>
                      <a:pt x="248211" y="55908"/>
                      <a:pt x="212597" y="21731"/>
                      <a:pt x="169069" y="21731"/>
                    </a:cubicBezTo>
                    <a:cubicBezTo>
                      <a:pt x="125541" y="21731"/>
                      <a:pt x="89927" y="55908"/>
                      <a:pt x="89927" y="99286"/>
                    </a:cubicBezTo>
                    <a:cubicBezTo>
                      <a:pt x="89927" y="116375"/>
                      <a:pt x="96523" y="133463"/>
                      <a:pt x="107075" y="146608"/>
                    </a:cubicBezTo>
                    <a:cubicBezTo>
                      <a:pt x="107075" y="147923"/>
                      <a:pt x="107075" y="147923"/>
                      <a:pt x="107075" y="147923"/>
                    </a:cubicBezTo>
                    <a:cubicBezTo>
                      <a:pt x="137413" y="189986"/>
                      <a:pt x="129498" y="211018"/>
                      <a:pt x="128179" y="212333"/>
                    </a:cubicBezTo>
                    <a:cubicBezTo>
                      <a:pt x="126860" y="214962"/>
                      <a:pt x="124222" y="216276"/>
                      <a:pt x="122903" y="216276"/>
                    </a:cubicBezTo>
                    <a:cubicBezTo>
                      <a:pt x="121584" y="216276"/>
                      <a:pt x="120265" y="216276"/>
                      <a:pt x="120265" y="214962"/>
                    </a:cubicBezTo>
                    <a:cubicBezTo>
                      <a:pt x="117627" y="213647"/>
                      <a:pt x="116308" y="211018"/>
                      <a:pt x="117627" y="207075"/>
                    </a:cubicBezTo>
                    <a:cubicBezTo>
                      <a:pt x="117627" y="207075"/>
                      <a:pt x="124222" y="191301"/>
                      <a:pt x="97842" y="154495"/>
                    </a:cubicBezTo>
                    <a:cubicBezTo>
                      <a:pt x="84651" y="138721"/>
                      <a:pt x="79375" y="120318"/>
                      <a:pt x="79375" y="99286"/>
                    </a:cubicBezTo>
                    <a:cubicBezTo>
                      <a:pt x="79375" y="50650"/>
                      <a:pt x="118946" y="9901"/>
                      <a:pt x="169069" y="9901"/>
                    </a:cubicBezTo>
                    <a:close/>
                    <a:moveTo>
                      <a:pt x="39107" y="1482"/>
                    </a:moveTo>
                    <a:cubicBezTo>
                      <a:pt x="39107" y="1482"/>
                      <a:pt x="39107" y="1482"/>
                      <a:pt x="79917" y="31115"/>
                    </a:cubicBezTo>
                    <a:cubicBezTo>
                      <a:pt x="82550" y="33809"/>
                      <a:pt x="82550" y="37850"/>
                      <a:pt x="81234" y="40544"/>
                    </a:cubicBezTo>
                    <a:cubicBezTo>
                      <a:pt x="79917" y="41891"/>
                      <a:pt x="78601" y="43238"/>
                      <a:pt x="75968" y="43238"/>
                    </a:cubicBezTo>
                    <a:cubicBezTo>
                      <a:pt x="74651" y="43238"/>
                      <a:pt x="73335" y="41891"/>
                      <a:pt x="72019" y="41891"/>
                    </a:cubicBezTo>
                    <a:lnTo>
                      <a:pt x="32525" y="10911"/>
                    </a:lnTo>
                    <a:cubicBezTo>
                      <a:pt x="29892" y="8217"/>
                      <a:pt x="28575" y="5523"/>
                      <a:pt x="31208" y="2829"/>
                    </a:cubicBezTo>
                    <a:cubicBezTo>
                      <a:pt x="32525" y="135"/>
                      <a:pt x="36474" y="-1212"/>
                      <a:pt x="39107" y="1482"/>
                    </a:cubicBezTo>
                    <a:close/>
                    <a:moveTo>
                      <a:pt x="299086" y="1451"/>
                    </a:moveTo>
                    <a:cubicBezTo>
                      <a:pt x="301705" y="-1212"/>
                      <a:pt x="305634" y="119"/>
                      <a:pt x="306944" y="2782"/>
                    </a:cubicBezTo>
                    <a:cubicBezTo>
                      <a:pt x="309563" y="5445"/>
                      <a:pt x="308254" y="8108"/>
                      <a:pt x="305634" y="10771"/>
                    </a:cubicBezTo>
                    <a:cubicBezTo>
                      <a:pt x="305634" y="10771"/>
                      <a:pt x="305634" y="10771"/>
                      <a:pt x="267653" y="38732"/>
                    </a:cubicBezTo>
                    <a:cubicBezTo>
                      <a:pt x="266343" y="40063"/>
                      <a:pt x="265033" y="40063"/>
                      <a:pt x="265033" y="40063"/>
                    </a:cubicBezTo>
                    <a:cubicBezTo>
                      <a:pt x="262414" y="40063"/>
                      <a:pt x="261104" y="38732"/>
                      <a:pt x="259795" y="37400"/>
                    </a:cubicBezTo>
                    <a:cubicBezTo>
                      <a:pt x="257175" y="34737"/>
                      <a:pt x="258485" y="30743"/>
                      <a:pt x="261104" y="294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05D1080-4B9D-4E72-B69A-EC353C2FDDE4}"/>
              </a:ext>
            </a:extLst>
          </p:cNvPr>
          <p:cNvGrpSpPr/>
          <p:nvPr/>
        </p:nvGrpSpPr>
        <p:grpSpPr>
          <a:xfrm>
            <a:off x="7168254" y="3479411"/>
            <a:ext cx="3016164" cy="1843030"/>
            <a:chOff x="6417549" y="3479411"/>
            <a:chExt cx="3016164" cy="1843030"/>
          </a:xfrm>
        </p:grpSpPr>
        <p:grpSp>
          <p:nvGrpSpPr>
            <p:cNvPr id="66" name="组合 65"/>
            <p:cNvGrpSpPr/>
            <p:nvPr/>
          </p:nvGrpSpPr>
          <p:grpSpPr>
            <a:xfrm>
              <a:off x="6703429" y="4055569"/>
              <a:ext cx="2730284" cy="1266872"/>
              <a:chOff x="6703429" y="4055569"/>
              <a:chExt cx="2730284" cy="1266872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V="1">
                <a:off x="6703429" y="4055569"/>
                <a:ext cx="0" cy="126687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合 45"/>
              <p:cNvGrpSpPr/>
              <p:nvPr/>
            </p:nvGrpSpPr>
            <p:grpSpPr>
              <a:xfrm>
                <a:off x="6815689" y="4289241"/>
                <a:ext cx="2618024" cy="928397"/>
                <a:chOff x="867839" y="3236524"/>
                <a:chExt cx="2783611" cy="987116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867839" y="3837902"/>
                  <a:ext cx="2783611" cy="38573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ea"/>
                    </a:rPr>
                    <a:t>形式更加广泛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867839" y="3236524"/>
                  <a:ext cx="2050552" cy="60137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2800" b="1" dirty="0">
                      <a:solidFill>
                        <a:schemeClr val="bg1"/>
                      </a:solidFill>
                      <a:latin typeface="+mn-ea"/>
                    </a:rPr>
                    <a:t>明清</a:t>
                  </a:r>
                </a:p>
              </p:txBody>
            </p:sp>
          </p:grp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9AB76A8-B886-444C-A51F-C42AF5AB841B}"/>
                </a:ext>
              </a:extLst>
            </p:cNvPr>
            <p:cNvGrpSpPr/>
            <p:nvPr/>
          </p:nvGrpSpPr>
          <p:grpSpPr>
            <a:xfrm>
              <a:off x="6417549" y="3479411"/>
              <a:ext cx="571759" cy="571759"/>
              <a:chOff x="874712" y="3483810"/>
              <a:chExt cx="571759" cy="571759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C7B2FEC-1E7F-4EA9-AD15-61904F2CD14B}"/>
                  </a:ext>
                </a:extLst>
              </p:cNvPr>
              <p:cNvSpPr/>
              <p:nvPr/>
            </p:nvSpPr>
            <p:spPr>
              <a:xfrm>
                <a:off x="874712" y="3483810"/>
                <a:ext cx="571759" cy="57175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12">
                <a:extLst>
                  <a:ext uri="{FF2B5EF4-FFF2-40B4-BE49-F238E27FC236}">
                    <a16:creationId xmlns:a16="http://schemas.microsoft.com/office/drawing/2014/main" id="{4AACC4BD-6E30-41E0-BB4F-BDDB5BFB2AF2}"/>
                  </a:ext>
                </a:extLst>
              </p:cNvPr>
              <p:cNvSpPr/>
              <p:nvPr/>
            </p:nvSpPr>
            <p:spPr>
              <a:xfrm>
                <a:off x="1045625" y="3664947"/>
                <a:ext cx="229933" cy="209485"/>
              </a:xfrm>
              <a:custGeom>
                <a:avLst/>
                <a:gdLst>
                  <a:gd name="connsiteX0" fmla="*/ 138332 w 334963"/>
                  <a:gd name="connsiteY0" fmla="*/ 262313 h 305176"/>
                  <a:gd name="connsiteX1" fmla="*/ 143587 w 334963"/>
                  <a:gd name="connsiteY1" fmla="*/ 267671 h 305176"/>
                  <a:gd name="connsiteX2" fmla="*/ 143587 w 334963"/>
                  <a:gd name="connsiteY2" fmla="*/ 279726 h 305176"/>
                  <a:gd name="connsiteX3" fmla="*/ 169863 w 334963"/>
                  <a:gd name="connsiteY3" fmla="*/ 291781 h 305176"/>
                  <a:gd name="connsiteX4" fmla="*/ 196139 w 334963"/>
                  <a:gd name="connsiteY4" fmla="*/ 279726 h 305176"/>
                  <a:gd name="connsiteX5" fmla="*/ 196139 w 334963"/>
                  <a:gd name="connsiteY5" fmla="*/ 267671 h 305176"/>
                  <a:gd name="connsiteX6" fmla="*/ 201394 w 334963"/>
                  <a:gd name="connsiteY6" fmla="*/ 262313 h 305176"/>
                  <a:gd name="connsiteX7" fmla="*/ 207963 w 334963"/>
                  <a:gd name="connsiteY7" fmla="*/ 267671 h 305176"/>
                  <a:gd name="connsiteX8" fmla="*/ 207963 w 334963"/>
                  <a:gd name="connsiteY8" fmla="*/ 283745 h 305176"/>
                  <a:gd name="connsiteX9" fmla="*/ 204022 w 334963"/>
                  <a:gd name="connsiteY9" fmla="*/ 289102 h 305176"/>
                  <a:gd name="connsiteX10" fmla="*/ 172491 w 334963"/>
                  <a:gd name="connsiteY10" fmla="*/ 303837 h 305176"/>
                  <a:gd name="connsiteX11" fmla="*/ 169863 w 334963"/>
                  <a:gd name="connsiteY11" fmla="*/ 305176 h 305176"/>
                  <a:gd name="connsiteX12" fmla="*/ 167236 w 334963"/>
                  <a:gd name="connsiteY12" fmla="*/ 303837 h 305176"/>
                  <a:gd name="connsiteX13" fmla="*/ 135705 w 334963"/>
                  <a:gd name="connsiteY13" fmla="*/ 289102 h 305176"/>
                  <a:gd name="connsiteX14" fmla="*/ 131763 w 334963"/>
                  <a:gd name="connsiteY14" fmla="*/ 283745 h 305176"/>
                  <a:gd name="connsiteX15" fmla="*/ 131763 w 334963"/>
                  <a:gd name="connsiteY15" fmla="*/ 267671 h 305176"/>
                  <a:gd name="connsiteX16" fmla="*/ 138332 w 334963"/>
                  <a:gd name="connsiteY16" fmla="*/ 262313 h 305176"/>
                  <a:gd name="connsiteX17" fmla="*/ 128043 w 334963"/>
                  <a:gd name="connsiteY17" fmla="*/ 230563 h 305176"/>
                  <a:gd name="connsiteX18" fmla="*/ 125413 w 334963"/>
                  <a:gd name="connsiteY18" fmla="*/ 233341 h 305176"/>
                  <a:gd name="connsiteX19" fmla="*/ 125413 w 334963"/>
                  <a:gd name="connsiteY19" fmla="*/ 238898 h 305176"/>
                  <a:gd name="connsiteX20" fmla="*/ 128043 w 334963"/>
                  <a:gd name="connsiteY20" fmla="*/ 241676 h 305176"/>
                  <a:gd name="connsiteX21" fmla="*/ 206922 w 334963"/>
                  <a:gd name="connsiteY21" fmla="*/ 241676 h 305176"/>
                  <a:gd name="connsiteX22" fmla="*/ 209551 w 334963"/>
                  <a:gd name="connsiteY22" fmla="*/ 238898 h 305176"/>
                  <a:gd name="connsiteX23" fmla="*/ 209551 w 334963"/>
                  <a:gd name="connsiteY23" fmla="*/ 233341 h 305176"/>
                  <a:gd name="connsiteX24" fmla="*/ 206922 w 334963"/>
                  <a:gd name="connsiteY24" fmla="*/ 230563 h 305176"/>
                  <a:gd name="connsiteX25" fmla="*/ 128043 w 334963"/>
                  <a:gd name="connsiteY25" fmla="*/ 230563 h 305176"/>
                  <a:gd name="connsiteX26" fmla="*/ 128781 w 334963"/>
                  <a:gd name="connsiteY26" fmla="*/ 219451 h 305176"/>
                  <a:gd name="connsiteX27" fmla="*/ 207769 w 334963"/>
                  <a:gd name="connsiteY27" fmla="*/ 219451 h 305176"/>
                  <a:gd name="connsiteX28" fmla="*/ 222250 w 334963"/>
                  <a:gd name="connsiteY28" fmla="*/ 233556 h 305176"/>
                  <a:gd name="connsiteX29" fmla="*/ 222250 w 334963"/>
                  <a:gd name="connsiteY29" fmla="*/ 238684 h 305176"/>
                  <a:gd name="connsiteX30" fmla="*/ 207769 w 334963"/>
                  <a:gd name="connsiteY30" fmla="*/ 252789 h 305176"/>
                  <a:gd name="connsiteX31" fmla="*/ 128781 w 334963"/>
                  <a:gd name="connsiteY31" fmla="*/ 252789 h 305176"/>
                  <a:gd name="connsiteX32" fmla="*/ 114300 w 334963"/>
                  <a:gd name="connsiteY32" fmla="*/ 238684 h 305176"/>
                  <a:gd name="connsiteX33" fmla="*/ 114300 w 334963"/>
                  <a:gd name="connsiteY33" fmla="*/ 233556 h 305176"/>
                  <a:gd name="connsiteX34" fmla="*/ 128781 w 334963"/>
                  <a:gd name="connsiteY34" fmla="*/ 219451 h 305176"/>
                  <a:gd name="connsiteX35" fmla="*/ 266120 w 334963"/>
                  <a:gd name="connsiteY35" fmla="*/ 168353 h 305176"/>
                  <a:gd name="connsiteX36" fmla="*/ 305614 w 334963"/>
                  <a:gd name="connsiteY36" fmla="*/ 198019 h 305176"/>
                  <a:gd name="connsiteX37" fmla="*/ 306930 w 334963"/>
                  <a:gd name="connsiteY37" fmla="*/ 205758 h 305176"/>
                  <a:gd name="connsiteX38" fmla="*/ 301664 w 334963"/>
                  <a:gd name="connsiteY38" fmla="*/ 208338 h 305176"/>
                  <a:gd name="connsiteX39" fmla="*/ 299032 w 334963"/>
                  <a:gd name="connsiteY39" fmla="*/ 207048 h 305176"/>
                  <a:gd name="connsiteX40" fmla="*/ 259538 w 334963"/>
                  <a:gd name="connsiteY40" fmla="*/ 178672 h 305176"/>
                  <a:gd name="connsiteX41" fmla="*/ 258221 w 334963"/>
                  <a:gd name="connsiteY41" fmla="*/ 169643 h 305176"/>
                  <a:gd name="connsiteX42" fmla="*/ 266120 w 334963"/>
                  <a:gd name="connsiteY42" fmla="*/ 168353 h 305176"/>
                  <a:gd name="connsiteX43" fmla="*/ 75093 w 334963"/>
                  <a:gd name="connsiteY43" fmla="*/ 166503 h 305176"/>
                  <a:gd name="connsiteX44" fmla="*/ 83067 w 334963"/>
                  <a:gd name="connsiteY44" fmla="*/ 167810 h 305176"/>
                  <a:gd name="connsiteX45" fmla="*/ 81738 w 334963"/>
                  <a:gd name="connsiteY45" fmla="*/ 175654 h 305176"/>
                  <a:gd name="connsiteX46" fmla="*/ 39208 w 334963"/>
                  <a:gd name="connsiteY46" fmla="*/ 207031 h 305176"/>
                  <a:gd name="connsiteX47" fmla="*/ 35221 w 334963"/>
                  <a:gd name="connsiteY47" fmla="*/ 208338 h 305176"/>
                  <a:gd name="connsiteX48" fmla="*/ 31233 w 334963"/>
                  <a:gd name="connsiteY48" fmla="*/ 205723 h 305176"/>
                  <a:gd name="connsiteX49" fmla="*/ 32562 w 334963"/>
                  <a:gd name="connsiteY49" fmla="*/ 197879 h 305176"/>
                  <a:gd name="connsiteX50" fmla="*/ 75093 w 334963"/>
                  <a:gd name="connsiteY50" fmla="*/ 166503 h 305176"/>
                  <a:gd name="connsiteX51" fmla="*/ 284569 w 334963"/>
                  <a:gd name="connsiteY51" fmla="*/ 98801 h 305176"/>
                  <a:gd name="connsiteX52" fmla="*/ 329795 w 334963"/>
                  <a:gd name="connsiteY52" fmla="*/ 98801 h 305176"/>
                  <a:gd name="connsiteX53" fmla="*/ 334963 w 334963"/>
                  <a:gd name="connsiteY53" fmla="*/ 104975 h 305176"/>
                  <a:gd name="connsiteX54" fmla="*/ 329795 w 334963"/>
                  <a:gd name="connsiteY54" fmla="*/ 109914 h 305176"/>
                  <a:gd name="connsiteX55" fmla="*/ 284569 w 334963"/>
                  <a:gd name="connsiteY55" fmla="*/ 109914 h 305176"/>
                  <a:gd name="connsiteX56" fmla="*/ 279400 w 334963"/>
                  <a:gd name="connsiteY56" fmla="*/ 104975 h 305176"/>
                  <a:gd name="connsiteX57" fmla="*/ 284569 w 334963"/>
                  <a:gd name="connsiteY57" fmla="*/ 98801 h 305176"/>
                  <a:gd name="connsiteX58" fmla="*/ 5340 w 334963"/>
                  <a:gd name="connsiteY58" fmla="*/ 98801 h 305176"/>
                  <a:gd name="connsiteX59" fmla="*/ 53398 w 334963"/>
                  <a:gd name="connsiteY59" fmla="*/ 98801 h 305176"/>
                  <a:gd name="connsiteX60" fmla="*/ 58738 w 334963"/>
                  <a:gd name="connsiteY60" fmla="*/ 104975 h 305176"/>
                  <a:gd name="connsiteX61" fmla="*/ 53398 w 334963"/>
                  <a:gd name="connsiteY61" fmla="*/ 109914 h 305176"/>
                  <a:gd name="connsiteX62" fmla="*/ 5340 w 334963"/>
                  <a:gd name="connsiteY62" fmla="*/ 109914 h 305176"/>
                  <a:gd name="connsiteX63" fmla="*/ 0 w 334963"/>
                  <a:gd name="connsiteY63" fmla="*/ 104975 h 305176"/>
                  <a:gd name="connsiteX64" fmla="*/ 5340 w 334963"/>
                  <a:gd name="connsiteY64" fmla="*/ 98801 h 305176"/>
                  <a:gd name="connsiteX65" fmla="*/ 164887 w 334963"/>
                  <a:gd name="connsiteY65" fmla="*/ 36888 h 305176"/>
                  <a:gd name="connsiteX66" fmla="*/ 171451 w 334963"/>
                  <a:gd name="connsiteY66" fmla="*/ 43604 h 305176"/>
                  <a:gd name="connsiteX67" fmla="*/ 164887 w 334963"/>
                  <a:gd name="connsiteY67" fmla="*/ 48977 h 305176"/>
                  <a:gd name="connsiteX68" fmla="*/ 115003 w 334963"/>
                  <a:gd name="connsiteY68" fmla="*/ 100022 h 305176"/>
                  <a:gd name="connsiteX69" fmla="*/ 109752 w 334963"/>
                  <a:gd name="connsiteY69" fmla="*/ 106738 h 305176"/>
                  <a:gd name="connsiteX70" fmla="*/ 103188 w 334963"/>
                  <a:gd name="connsiteY70" fmla="*/ 100022 h 305176"/>
                  <a:gd name="connsiteX71" fmla="*/ 164887 w 334963"/>
                  <a:gd name="connsiteY71" fmla="*/ 36888 h 305176"/>
                  <a:gd name="connsiteX72" fmla="*/ 169069 w 334963"/>
                  <a:gd name="connsiteY72" fmla="*/ 9901 h 305176"/>
                  <a:gd name="connsiteX73" fmla="*/ 258763 w 334963"/>
                  <a:gd name="connsiteY73" fmla="*/ 99286 h 305176"/>
                  <a:gd name="connsiteX74" fmla="*/ 240297 w 334963"/>
                  <a:gd name="connsiteY74" fmla="*/ 154495 h 305176"/>
                  <a:gd name="connsiteX75" fmla="*/ 221830 w 334963"/>
                  <a:gd name="connsiteY75" fmla="*/ 208389 h 305176"/>
                  <a:gd name="connsiteX76" fmla="*/ 217873 w 334963"/>
                  <a:gd name="connsiteY76" fmla="*/ 214962 h 305176"/>
                  <a:gd name="connsiteX77" fmla="*/ 211278 w 334963"/>
                  <a:gd name="connsiteY77" fmla="*/ 212333 h 305176"/>
                  <a:gd name="connsiteX78" fmla="*/ 231064 w 334963"/>
                  <a:gd name="connsiteY78" fmla="*/ 147923 h 305176"/>
                  <a:gd name="connsiteX79" fmla="*/ 248211 w 334963"/>
                  <a:gd name="connsiteY79" fmla="*/ 99286 h 305176"/>
                  <a:gd name="connsiteX80" fmla="*/ 169069 w 334963"/>
                  <a:gd name="connsiteY80" fmla="*/ 21731 h 305176"/>
                  <a:gd name="connsiteX81" fmla="*/ 89927 w 334963"/>
                  <a:gd name="connsiteY81" fmla="*/ 99286 h 305176"/>
                  <a:gd name="connsiteX82" fmla="*/ 107075 w 334963"/>
                  <a:gd name="connsiteY82" fmla="*/ 146608 h 305176"/>
                  <a:gd name="connsiteX83" fmla="*/ 107075 w 334963"/>
                  <a:gd name="connsiteY83" fmla="*/ 147923 h 305176"/>
                  <a:gd name="connsiteX84" fmla="*/ 128179 w 334963"/>
                  <a:gd name="connsiteY84" fmla="*/ 212333 h 305176"/>
                  <a:gd name="connsiteX85" fmla="*/ 122903 w 334963"/>
                  <a:gd name="connsiteY85" fmla="*/ 216276 h 305176"/>
                  <a:gd name="connsiteX86" fmla="*/ 120265 w 334963"/>
                  <a:gd name="connsiteY86" fmla="*/ 214962 h 305176"/>
                  <a:gd name="connsiteX87" fmla="*/ 117627 w 334963"/>
                  <a:gd name="connsiteY87" fmla="*/ 207075 h 305176"/>
                  <a:gd name="connsiteX88" fmla="*/ 97842 w 334963"/>
                  <a:gd name="connsiteY88" fmla="*/ 154495 h 305176"/>
                  <a:gd name="connsiteX89" fmla="*/ 79375 w 334963"/>
                  <a:gd name="connsiteY89" fmla="*/ 99286 h 305176"/>
                  <a:gd name="connsiteX90" fmla="*/ 169069 w 334963"/>
                  <a:gd name="connsiteY90" fmla="*/ 9901 h 305176"/>
                  <a:gd name="connsiteX91" fmla="*/ 39107 w 334963"/>
                  <a:gd name="connsiteY91" fmla="*/ 1482 h 305176"/>
                  <a:gd name="connsiteX92" fmla="*/ 79917 w 334963"/>
                  <a:gd name="connsiteY92" fmla="*/ 31115 h 305176"/>
                  <a:gd name="connsiteX93" fmla="*/ 81234 w 334963"/>
                  <a:gd name="connsiteY93" fmla="*/ 40544 h 305176"/>
                  <a:gd name="connsiteX94" fmla="*/ 75968 w 334963"/>
                  <a:gd name="connsiteY94" fmla="*/ 43238 h 305176"/>
                  <a:gd name="connsiteX95" fmla="*/ 72019 w 334963"/>
                  <a:gd name="connsiteY95" fmla="*/ 41891 h 305176"/>
                  <a:gd name="connsiteX96" fmla="*/ 32525 w 334963"/>
                  <a:gd name="connsiteY96" fmla="*/ 10911 h 305176"/>
                  <a:gd name="connsiteX97" fmla="*/ 31208 w 334963"/>
                  <a:gd name="connsiteY97" fmla="*/ 2829 h 305176"/>
                  <a:gd name="connsiteX98" fmla="*/ 39107 w 334963"/>
                  <a:gd name="connsiteY98" fmla="*/ 1482 h 305176"/>
                  <a:gd name="connsiteX99" fmla="*/ 299086 w 334963"/>
                  <a:gd name="connsiteY99" fmla="*/ 1451 h 305176"/>
                  <a:gd name="connsiteX100" fmla="*/ 306944 w 334963"/>
                  <a:gd name="connsiteY100" fmla="*/ 2782 h 305176"/>
                  <a:gd name="connsiteX101" fmla="*/ 305634 w 334963"/>
                  <a:gd name="connsiteY101" fmla="*/ 10771 h 305176"/>
                  <a:gd name="connsiteX102" fmla="*/ 267653 w 334963"/>
                  <a:gd name="connsiteY102" fmla="*/ 38732 h 305176"/>
                  <a:gd name="connsiteX103" fmla="*/ 265033 w 334963"/>
                  <a:gd name="connsiteY103" fmla="*/ 40063 h 305176"/>
                  <a:gd name="connsiteX104" fmla="*/ 259795 w 334963"/>
                  <a:gd name="connsiteY104" fmla="*/ 37400 h 305176"/>
                  <a:gd name="connsiteX105" fmla="*/ 261104 w 334963"/>
                  <a:gd name="connsiteY105" fmla="*/ 29411 h 30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34963" h="305176">
                    <a:moveTo>
                      <a:pt x="138332" y="262313"/>
                    </a:moveTo>
                    <a:cubicBezTo>
                      <a:pt x="140960" y="262313"/>
                      <a:pt x="143587" y="264992"/>
                      <a:pt x="143587" y="267671"/>
                    </a:cubicBezTo>
                    <a:cubicBezTo>
                      <a:pt x="143587" y="267671"/>
                      <a:pt x="143587" y="267671"/>
                      <a:pt x="143587" y="279726"/>
                    </a:cubicBezTo>
                    <a:cubicBezTo>
                      <a:pt x="143587" y="279726"/>
                      <a:pt x="143587" y="279726"/>
                      <a:pt x="169863" y="291781"/>
                    </a:cubicBezTo>
                    <a:cubicBezTo>
                      <a:pt x="169863" y="291781"/>
                      <a:pt x="169863" y="291781"/>
                      <a:pt x="196139" y="279726"/>
                    </a:cubicBezTo>
                    <a:cubicBezTo>
                      <a:pt x="196139" y="279726"/>
                      <a:pt x="196139" y="279726"/>
                      <a:pt x="196139" y="267671"/>
                    </a:cubicBezTo>
                    <a:cubicBezTo>
                      <a:pt x="196139" y="264992"/>
                      <a:pt x="198767" y="262313"/>
                      <a:pt x="201394" y="262313"/>
                    </a:cubicBezTo>
                    <a:cubicBezTo>
                      <a:pt x="205336" y="262313"/>
                      <a:pt x="207963" y="264992"/>
                      <a:pt x="207963" y="267671"/>
                    </a:cubicBezTo>
                    <a:cubicBezTo>
                      <a:pt x="207963" y="267671"/>
                      <a:pt x="207963" y="267671"/>
                      <a:pt x="207963" y="283745"/>
                    </a:cubicBezTo>
                    <a:cubicBezTo>
                      <a:pt x="207963" y="285084"/>
                      <a:pt x="206649" y="287763"/>
                      <a:pt x="204022" y="289102"/>
                    </a:cubicBezTo>
                    <a:cubicBezTo>
                      <a:pt x="204022" y="289102"/>
                      <a:pt x="204022" y="289102"/>
                      <a:pt x="172491" y="303837"/>
                    </a:cubicBezTo>
                    <a:cubicBezTo>
                      <a:pt x="171177" y="303837"/>
                      <a:pt x="171177" y="305176"/>
                      <a:pt x="169863" y="305176"/>
                    </a:cubicBezTo>
                    <a:cubicBezTo>
                      <a:pt x="168549" y="305176"/>
                      <a:pt x="168549" y="303837"/>
                      <a:pt x="167236" y="303837"/>
                    </a:cubicBezTo>
                    <a:cubicBezTo>
                      <a:pt x="167236" y="303837"/>
                      <a:pt x="167236" y="303837"/>
                      <a:pt x="135705" y="289102"/>
                    </a:cubicBezTo>
                    <a:cubicBezTo>
                      <a:pt x="133077" y="287763"/>
                      <a:pt x="131763" y="286423"/>
                      <a:pt x="131763" y="283745"/>
                    </a:cubicBezTo>
                    <a:cubicBezTo>
                      <a:pt x="131763" y="283745"/>
                      <a:pt x="131763" y="283745"/>
                      <a:pt x="131763" y="267671"/>
                    </a:cubicBezTo>
                    <a:cubicBezTo>
                      <a:pt x="131763" y="264992"/>
                      <a:pt x="134391" y="262313"/>
                      <a:pt x="138332" y="262313"/>
                    </a:cubicBezTo>
                    <a:close/>
                    <a:moveTo>
                      <a:pt x="128043" y="230563"/>
                    </a:moveTo>
                    <a:cubicBezTo>
                      <a:pt x="126728" y="230563"/>
                      <a:pt x="125413" y="231952"/>
                      <a:pt x="125413" y="233341"/>
                    </a:cubicBezTo>
                    <a:cubicBezTo>
                      <a:pt x="125413" y="233341"/>
                      <a:pt x="125413" y="233341"/>
                      <a:pt x="125413" y="238898"/>
                    </a:cubicBezTo>
                    <a:cubicBezTo>
                      <a:pt x="125413" y="240287"/>
                      <a:pt x="126728" y="241676"/>
                      <a:pt x="128043" y="241676"/>
                    </a:cubicBezTo>
                    <a:cubicBezTo>
                      <a:pt x="128043" y="241676"/>
                      <a:pt x="128043" y="241676"/>
                      <a:pt x="206922" y="241676"/>
                    </a:cubicBezTo>
                    <a:cubicBezTo>
                      <a:pt x="208237" y="241676"/>
                      <a:pt x="209551" y="240287"/>
                      <a:pt x="209551" y="238898"/>
                    </a:cubicBezTo>
                    <a:cubicBezTo>
                      <a:pt x="209551" y="238898"/>
                      <a:pt x="209551" y="238898"/>
                      <a:pt x="209551" y="233341"/>
                    </a:cubicBezTo>
                    <a:cubicBezTo>
                      <a:pt x="209551" y="231952"/>
                      <a:pt x="208237" y="230563"/>
                      <a:pt x="206922" y="230563"/>
                    </a:cubicBezTo>
                    <a:cubicBezTo>
                      <a:pt x="206922" y="230563"/>
                      <a:pt x="206922" y="230563"/>
                      <a:pt x="128043" y="230563"/>
                    </a:cubicBezTo>
                    <a:close/>
                    <a:moveTo>
                      <a:pt x="128781" y="219451"/>
                    </a:moveTo>
                    <a:cubicBezTo>
                      <a:pt x="128781" y="219451"/>
                      <a:pt x="128781" y="219451"/>
                      <a:pt x="207769" y="219451"/>
                    </a:cubicBezTo>
                    <a:cubicBezTo>
                      <a:pt x="215668" y="219451"/>
                      <a:pt x="222250" y="225862"/>
                      <a:pt x="222250" y="233556"/>
                    </a:cubicBezTo>
                    <a:cubicBezTo>
                      <a:pt x="222250" y="233556"/>
                      <a:pt x="222250" y="233556"/>
                      <a:pt x="222250" y="238684"/>
                    </a:cubicBezTo>
                    <a:cubicBezTo>
                      <a:pt x="222250" y="246378"/>
                      <a:pt x="215668" y="252789"/>
                      <a:pt x="207769" y="252789"/>
                    </a:cubicBezTo>
                    <a:cubicBezTo>
                      <a:pt x="207769" y="252789"/>
                      <a:pt x="207769" y="252789"/>
                      <a:pt x="128781" y="252789"/>
                    </a:cubicBezTo>
                    <a:cubicBezTo>
                      <a:pt x="120883" y="252789"/>
                      <a:pt x="114300" y="246378"/>
                      <a:pt x="114300" y="238684"/>
                    </a:cubicBezTo>
                    <a:cubicBezTo>
                      <a:pt x="114300" y="238684"/>
                      <a:pt x="114300" y="238684"/>
                      <a:pt x="114300" y="233556"/>
                    </a:cubicBezTo>
                    <a:cubicBezTo>
                      <a:pt x="114300" y="225862"/>
                      <a:pt x="120883" y="219451"/>
                      <a:pt x="128781" y="219451"/>
                    </a:cubicBezTo>
                    <a:close/>
                    <a:moveTo>
                      <a:pt x="266120" y="168353"/>
                    </a:moveTo>
                    <a:cubicBezTo>
                      <a:pt x="266120" y="168353"/>
                      <a:pt x="266120" y="168353"/>
                      <a:pt x="305614" y="198019"/>
                    </a:cubicBezTo>
                    <a:cubicBezTo>
                      <a:pt x="308247" y="199309"/>
                      <a:pt x="309563" y="203179"/>
                      <a:pt x="306930" y="205758"/>
                    </a:cubicBezTo>
                    <a:cubicBezTo>
                      <a:pt x="305614" y="207048"/>
                      <a:pt x="304297" y="208338"/>
                      <a:pt x="301664" y="208338"/>
                    </a:cubicBezTo>
                    <a:cubicBezTo>
                      <a:pt x="301664" y="208338"/>
                      <a:pt x="300348" y="208338"/>
                      <a:pt x="299032" y="207048"/>
                    </a:cubicBezTo>
                    <a:cubicBezTo>
                      <a:pt x="299032" y="207048"/>
                      <a:pt x="299032" y="207048"/>
                      <a:pt x="259538" y="178672"/>
                    </a:cubicBezTo>
                    <a:cubicBezTo>
                      <a:pt x="256905" y="176092"/>
                      <a:pt x="255588" y="172222"/>
                      <a:pt x="258221" y="169643"/>
                    </a:cubicBezTo>
                    <a:cubicBezTo>
                      <a:pt x="259538" y="167063"/>
                      <a:pt x="263487" y="167063"/>
                      <a:pt x="266120" y="168353"/>
                    </a:cubicBezTo>
                    <a:close/>
                    <a:moveTo>
                      <a:pt x="75093" y="166503"/>
                    </a:moveTo>
                    <a:cubicBezTo>
                      <a:pt x="77751" y="163888"/>
                      <a:pt x="81738" y="165195"/>
                      <a:pt x="83067" y="167810"/>
                    </a:cubicBezTo>
                    <a:cubicBezTo>
                      <a:pt x="85725" y="170425"/>
                      <a:pt x="84396" y="174347"/>
                      <a:pt x="81738" y="175654"/>
                    </a:cubicBezTo>
                    <a:cubicBezTo>
                      <a:pt x="81738" y="175654"/>
                      <a:pt x="81738" y="175654"/>
                      <a:pt x="39208" y="207031"/>
                    </a:cubicBezTo>
                    <a:cubicBezTo>
                      <a:pt x="37879" y="208338"/>
                      <a:pt x="36550" y="208338"/>
                      <a:pt x="35221" y="208338"/>
                    </a:cubicBezTo>
                    <a:cubicBezTo>
                      <a:pt x="33892" y="208338"/>
                      <a:pt x="31233" y="207031"/>
                      <a:pt x="31233" y="205723"/>
                    </a:cubicBezTo>
                    <a:cubicBezTo>
                      <a:pt x="28575" y="203109"/>
                      <a:pt x="29904" y="199187"/>
                      <a:pt x="32562" y="197879"/>
                    </a:cubicBezTo>
                    <a:cubicBezTo>
                      <a:pt x="32562" y="197879"/>
                      <a:pt x="32562" y="197879"/>
                      <a:pt x="75093" y="166503"/>
                    </a:cubicBezTo>
                    <a:close/>
                    <a:moveTo>
                      <a:pt x="284569" y="98801"/>
                    </a:moveTo>
                    <a:cubicBezTo>
                      <a:pt x="284569" y="98801"/>
                      <a:pt x="284569" y="98801"/>
                      <a:pt x="329795" y="98801"/>
                    </a:cubicBezTo>
                    <a:cubicBezTo>
                      <a:pt x="332379" y="98801"/>
                      <a:pt x="334963" y="101271"/>
                      <a:pt x="334963" y="104975"/>
                    </a:cubicBezTo>
                    <a:cubicBezTo>
                      <a:pt x="334963" y="107444"/>
                      <a:pt x="332379" y="109914"/>
                      <a:pt x="329795" y="109914"/>
                    </a:cubicBezTo>
                    <a:cubicBezTo>
                      <a:pt x="329795" y="109914"/>
                      <a:pt x="329795" y="109914"/>
                      <a:pt x="284569" y="109914"/>
                    </a:cubicBezTo>
                    <a:cubicBezTo>
                      <a:pt x="281985" y="109914"/>
                      <a:pt x="279400" y="107444"/>
                      <a:pt x="279400" y="104975"/>
                    </a:cubicBezTo>
                    <a:cubicBezTo>
                      <a:pt x="279400" y="101271"/>
                      <a:pt x="281985" y="98801"/>
                      <a:pt x="284569" y="98801"/>
                    </a:cubicBezTo>
                    <a:close/>
                    <a:moveTo>
                      <a:pt x="5340" y="98801"/>
                    </a:moveTo>
                    <a:cubicBezTo>
                      <a:pt x="5340" y="98801"/>
                      <a:pt x="5340" y="98801"/>
                      <a:pt x="53398" y="98801"/>
                    </a:cubicBezTo>
                    <a:cubicBezTo>
                      <a:pt x="56068" y="98801"/>
                      <a:pt x="58738" y="101271"/>
                      <a:pt x="58738" y="104975"/>
                    </a:cubicBezTo>
                    <a:cubicBezTo>
                      <a:pt x="58738" y="107444"/>
                      <a:pt x="56068" y="109914"/>
                      <a:pt x="53398" y="109914"/>
                    </a:cubicBezTo>
                    <a:cubicBezTo>
                      <a:pt x="53398" y="109914"/>
                      <a:pt x="53398" y="109914"/>
                      <a:pt x="5340" y="109914"/>
                    </a:cubicBezTo>
                    <a:cubicBezTo>
                      <a:pt x="2670" y="109914"/>
                      <a:pt x="0" y="107444"/>
                      <a:pt x="0" y="104975"/>
                    </a:cubicBezTo>
                    <a:cubicBezTo>
                      <a:pt x="0" y="101271"/>
                      <a:pt x="2670" y="98801"/>
                      <a:pt x="5340" y="98801"/>
                    </a:cubicBezTo>
                    <a:close/>
                    <a:moveTo>
                      <a:pt x="164887" y="36888"/>
                    </a:moveTo>
                    <a:cubicBezTo>
                      <a:pt x="168826" y="36888"/>
                      <a:pt x="171451" y="40918"/>
                      <a:pt x="171451" y="43604"/>
                    </a:cubicBezTo>
                    <a:cubicBezTo>
                      <a:pt x="171451" y="46291"/>
                      <a:pt x="168826" y="48977"/>
                      <a:pt x="164887" y="48977"/>
                    </a:cubicBezTo>
                    <a:cubicBezTo>
                      <a:pt x="137320" y="48977"/>
                      <a:pt x="115003" y="71813"/>
                      <a:pt x="115003" y="100022"/>
                    </a:cubicBezTo>
                    <a:cubicBezTo>
                      <a:pt x="115003" y="104051"/>
                      <a:pt x="112377" y="106738"/>
                      <a:pt x="109752" y="106738"/>
                    </a:cubicBezTo>
                    <a:cubicBezTo>
                      <a:pt x="105814" y="106738"/>
                      <a:pt x="103188" y="104051"/>
                      <a:pt x="103188" y="100022"/>
                    </a:cubicBezTo>
                    <a:cubicBezTo>
                      <a:pt x="103188" y="65097"/>
                      <a:pt x="130756" y="36888"/>
                      <a:pt x="164887" y="36888"/>
                    </a:cubicBezTo>
                    <a:close/>
                    <a:moveTo>
                      <a:pt x="169069" y="9901"/>
                    </a:moveTo>
                    <a:cubicBezTo>
                      <a:pt x="219192" y="9901"/>
                      <a:pt x="258763" y="50650"/>
                      <a:pt x="258763" y="99286"/>
                    </a:cubicBezTo>
                    <a:cubicBezTo>
                      <a:pt x="258763" y="120318"/>
                      <a:pt x="253487" y="138721"/>
                      <a:pt x="240297" y="154495"/>
                    </a:cubicBezTo>
                    <a:cubicBezTo>
                      <a:pt x="215235" y="189986"/>
                      <a:pt x="221830" y="207075"/>
                      <a:pt x="221830" y="208389"/>
                    </a:cubicBezTo>
                    <a:cubicBezTo>
                      <a:pt x="223149" y="211018"/>
                      <a:pt x="221830" y="213647"/>
                      <a:pt x="217873" y="214962"/>
                    </a:cubicBezTo>
                    <a:cubicBezTo>
                      <a:pt x="215235" y="216276"/>
                      <a:pt x="212597" y="214962"/>
                      <a:pt x="211278" y="212333"/>
                    </a:cubicBezTo>
                    <a:cubicBezTo>
                      <a:pt x="209959" y="211018"/>
                      <a:pt x="200726" y="188672"/>
                      <a:pt x="231064" y="147923"/>
                    </a:cubicBezTo>
                    <a:cubicBezTo>
                      <a:pt x="241616" y="133463"/>
                      <a:pt x="248211" y="117689"/>
                      <a:pt x="248211" y="99286"/>
                    </a:cubicBezTo>
                    <a:cubicBezTo>
                      <a:pt x="248211" y="55908"/>
                      <a:pt x="212597" y="21731"/>
                      <a:pt x="169069" y="21731"/>
                    </a:cubicBezTo>
                    <a:cubicBezTo>
                      <a:pt x="125541" y="21731"/>
                      <a:pt x="89927" y="55908"/>
                      <a:pt x="89927" y="99286"/>
                    </a:cubicBezTo>
                    <a:cubicBezTo>
                      <a:pt x="89927" y="116375"/>
                      <a:pt x="96523" y="133463"/>
                      <a:pt x="107075" y="146608"/>
                    </a:cubicBezTo>
                    <a:cubicBezTo>
                      <a:pt x="107075" y="147923"/>
                      <a:pt x="107075" y="147923"/>
                      <a:pt x="107075" y="147923"/>
                    </a:cubicBezTo>
                    <a:cubicBezTo>
                      <a:pt x="137413" y="189986"/>
                      <a:pt x="129498" y="211018"/>
                      <a:pt x="128179" y="212333"/>
                    </a:cubicBezTo>
                    <a:cubicBezTo>
                      <a:pt x="126860" y="214962"/>
                      <a:pt x="124222" y="216276"/>
                      <a:pt x="122903" y="216276"/>
                    </a:cubicBezTo>
                    <a:cubicBezTo>
                      <a:pt x="121584" y="216276"/>
                      <a:pt x="120265" y="216276"/>
                      <a:pt x="120265" y="214962"/>
                    </a:cubicBezTo>
                    <a:cubicBezTo>
                      <a:pt x="117627" y="213647"/>
                      <a:pt x="116308" y="211018"/>
                      <a:pt x="117627" y="207075"/>
                    </a:cubicBezTo>
                    <a:cubicBezTo>
                      <a:pt x="117627" y="207075"/>
                      <a:pt x="124222" y="191301"/>
                      <a:pt x="97842" y="154495"/>
                    </a:cubicBezTo>
                    <a:cubicBezTo>
                      <a:pt x="84651" y="138721"/>
                      <a:pt x="79375" y="120318"/>
                      <a:pt x="79375" y="99286"/>
                    </a:cubicBezTo>
                    <a:cubicBezTo>
                      <a:pt x="79375" y="50650"/>
                      <a:pt x="118946" y="9901"/>
                      <a:pt x="169069" y="9901"/>
                    </a:cubicBezTo>
                    <a:close/>
                    <a:moveTo>
                      <a:pt x="39107" y="1482"/>
                    </a:moveTo>
                    <a:cubicBezTo>
                      <a:pt x="39107" y="1482"/>
                      <a:pt x="39107" y="1482"/>
                      <a:pt x="79917" y="31115"/>
                    </a:cubicBezTo>
                    <a:cubicBezTo>
                      <a:pt x="82550" y="33809"/>
                      <a:pt x="82550" y="37850"/>
                      <a:pt x="81234" y="40544"/>
                    </a:cubicBezTo>
                    <a:cubicBezTo>
                      <a:pt x="79917" y="41891"/>
                      <a:pt x="78601" y="43238"/>
                      <a:pt x="75968" y="43238"/>
                    </a:cubicBezTo>
                    <a:cubicBezTo>
                      <a:pt x="74651" y="43238"/>
                      <a:pt x="73335" y="41891"/>
                      <a:pt x="72019" y="41891"/>
                    </a:cubicBezTo>
                    <a:lnTo>
                      <a:pt x="32525" y="10911"/>
                    </a:lnTo>
                    <a:cubicBezTo>
                      <a:pt x="29892" y="8217"/>
                      <a:pt x="28575" y="5523"/>
                      <a:pt x="31208" y="2829"/>
                    </a:cubicBezTo>
                    <a:cubicBezTo>
                      <a:pt x="32525" y="135"/>
                      <a:pt x="36474" y="-1212"/>
                      <a:pt x="39107" y="1482"/>
                    </a:cubicBezTo>
                    <a:close/>
                    <a:moveTo>
                      <a:pt x="299086" y="1451"/>
                    </a:moveTo>
                    <a:cubicBezTo>
                      <a:pt x="301705" y="-1212"/>
                      <a:pt x="305634" y="119"/>
                      <a:pt x="306944" y="2782"/>
                    </a:cubicBezTo>
                    <a:cubicBezTo>
                      <a:pt x="309563" y="5445"/>
                      <a:pt x="308254" y="8108"/>
                      <a:pt x="305634" y="10771"/>
                    </a:cubicBezTo>
                    <a:cubicBezTo>
                      <a:pt x="305634" y="10771"/>
                      <a:pt x="305634" y="10771"/>
                      <a:pt x="267653" y="38732"/>
                    </a:cubicBezTo>
                    <a:cubicBezTo>
                      <a:pt x="266343" y="40063"/>
                      <a:pt x="265033" y="40063"/>
                      <a:pt x="265033" y="40063"/>
                    </a:cubicBezTo>
                    <a:cubicBezTo>
                      <a:pt x="262414" y="40063"/>
                      <a:pt x="261104" y="38732"/>
                      <a:pt x="259795" y="37400"/>
                    </a:cubicBezTo>
                    <a:cubicBezTo>
                      <a:pt x="257175" y="34737"/>
                      <a:pt x="258485" y="30743"/>
                      <a:pt x="261104" y="294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73131F-9903-4721-827B-EBC78005E75A}"/>
              </a:ext>
            </a:extLst>
          </p:cNvPr>
          <p:cNvGrpSpPr/>
          <p:nvPr/>
        </p:nvGrpSpPr>
        <p:grpSpPr>
          <a:xfrm>
            <a:off x="9237857" y="2172207"/>
            <a:ext cx="3018870" cy="1834231"/>
            <a:chOff x="8281352" y="2216938"/>
            <a:chExt cx="3018870" cy="1834231"/>
          </a:xfrm>
        </p:grpSpPr>
        <p:grpSp>
          <p:nvGrpSpPr>
            <p:cNvPr id="67" name="组合 66"/>
            <p:cNvGrpSpPr/>
            <p:nvPr/>
          </p:nvGrpSpPr>
          <p:grpSpPr>
            <a:xfrm>
              <a:off x="8567004" y="2216938"/>
              <a:ext cx="2733218" cy="1266872"/>
              <a:chOff x="8567004" y="2216938"/>
              <a:chExt cx="2733218" cy="1266872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8567004" y="2216938"/>
                <a:ext cx="0" cy="1266872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8665306" y="2258537"/>
                <a:ext cx="2634916" cy="919947"/>
                <a:chOff x="838607" y="3382792"/>
                <a:chExt cx="2801571" cy="978133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856567" y="3975187"/>
                  <a:ext cx="2783611" cy="38573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ea"/>
                    </a:rPr>
                    <a:t>出现英文入印</a:t>
                  </a: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838607" y="3382792"/>
                  <a:ext cx="2167002" cy="60137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2800" b="1" dirty="0">
                      <a:solidFill>
                        <a:schemeClr val="bg1"/>
                      </a:solidFill>
                      <a:latin typeface="+mn-ea"/>
                    </a:rPr>
                    <a:t>民国至现代</a:t>
                  </a:r>
                </a:p>
              </p:txBody>
            </p:sp>
          </p:grp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A9018DA-E622-4429-8B7C-458D2DD788DD}"/>
                </a:ext>
              </a:extLst>
            </p:cNvPr>
            <p:cNvGrpSpPr/>
            <p:nvPr/>
          </p:nvGrpSpPr>
          <p:grpSpPr>
            <a:xfrm>
              <a:off x="8281352" y="3479410"/>
              <a:ext cx="571759" cy="571759"/>
              <a:chOff x="874712" y="3483810"/>
              <a:chExt cx="571759" cy="571759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83CC387-F47D-4F21-ABFE-37052197D15E}"/>
                  </a:ext>
                </a:extLst>
              </p:cNvPr>
              <p:cNvSpPr/>
              <p:nvPr/>
            </p:nvSpPr>
            <p:spPr>
              <a:xfrm>
                <a:off x="874712" y="3483810"/>
                <a:ext cx="571759" cy="57175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椭圆 12">
                <a:extLst>
                  <a:ext uri="{FF2B5EF4-FFF2-40B4-BE49-F238E27FC236}">
                    <a16:creationId xmlns:a16="http://schemas.microsoft.com/office/drawing/2014/main" id="{92DBCBD0-58F6-43E3-9009-1FC27B38C8F8}"/>
                  </a:ext>
                </a:extLst>
              </p:cNvPr>
              <p:cNvSpPr/>
              <p:nvPr/>
            </p:nvSpPr>
            <p:spPr>
              <a:xfrm>
                <a:off x="1045625" y="3664947"/>
                <a:ext cx="229933" cy="209485"/>
              </a:xfrm>
              <a:custGeom>
                <a:avLst/>
                <a:gdLst>
                  <a:gd name="connsiteX0" fmla="*/ 138332 w 334963"/>
                  <a:gd name="connsiteY0" fmla="*/ 262313 h 305176"/>
                  <a:gd name="connsiteX1" fmla="*/ 143587 w 334963"/>
                  <a:gd name="connsiteY1" fmla="*/ 267671 h 305176"/>
                  <a:gd name="connsiteX2" fmla="*/ 143587 w 334963"/>
                  <a:gd name="connsiteY2" fmla="*/ 279726 h 305176"/>
                  <a:gd name="connsiteX3" fmla="*/ 169863 w 334963"/>
                  <a:gd name="connsiteY3" fmla="*/ 291781 h 305176"/>
                  <a:gd name="connsiteX4" fmla="*/ 196139 w 334963"/>
                  <a:gd name="connsiteY4" fmla="*/ 279726 h 305176"/>
                  <a:gd name="connsiteX5" fmla="*/ 196139 w 334963"/>
                  <a:gd name="connsiteY5" fmla="*/ 267671 h 305176"/>
                  <a:gd name="connsiteX6" fmla="*/ 201394 w 334963"/>
                  <a:gd name="connsiteY6" fmla="*/ 262313 h 305176"/>
                  <a:gd name="connsiteX7" fmla="*/ 207963 w 334963"/>
                  <a:gd name="connsiteY7" fmla="*/ 267671 h 305176"/>
                  <a:gd name="connsiteX8" fmla="*/ 207963 w 334963"/>
                  <a:gd name="connsiteY8" fmla="*/ 283745 h 305176"/>
                  <a:gd name="connsiteX9" fmla="*/ 204022 w 334963"/>
                  <a:gd name="connsiteY9" fmla="*/ 289102 h 305176"/>
                  <a:gd name="connsiteX10" fmla="*/ 172491 w 334963"/>
                  <a:gd name="connsiteY10" fmla="*/ 303837 h 305176"/>
                  <a:gd name="connsiteX11" fmla="*/ 169863 w 334963"/>
                  <a:gd name="connsiteY11" fmla="*/ 305176 h 305176"/>
                  <a:gd name="connsiteX12" fmla="*/ 167236 w 334963"/>
                  <a:gd name="connsiteY12" fmla="*/ 303837 h 305176"/>
                  <a:gd name="connsiteX13" fmla="*/ 135705 w 334963"/>
                  <a:gd name="connsiteY13" fmla="*/ 289102 h 305176"/>
                  <a:gd name="connsiteX14" fmla="*/ 131763 w 334963"/>
                  <a:gd name="connsiteY14" fmla="*/ 283745 h 305176"/>
                  <a:gd name="connsiteX15" fmla="*/ 131763 w 334963"/>
                  <a:gd name="connsiteY15" fmla="*/ 267671 h 305176"/>
                  <a:gd name="connsiteX16" fmla="*/ 138332 w 334963"/>
                  <a:gd name="connsiteY16" fmla="*/ 262313 h 305176"/>
                  <a:gd name="connsiteX17" fmla="*/ 128043 w 334963"/>
                  <a:gd name="connsiteY17" fmla="*/ 230563 h 305176"/>
                  <a:gd name="connsiteX18" fmla="*/ 125413 w 334963"/>
                  <a:gd name="connsiteY18" fmla="*/ 233341 h 305176"/>
                  <a:gd name="connsiteX19" fmla="*/ 125413 w 334963"/>
                  <a:gd name="connsiteY19" fmla="*/ 238898 h 305176"/>
                  <a:gd name="connsiteX20" fmla="*/ 128043 w 334963"/>
                  <a:gd name="connsiteY20" fmla="*/ 241676 h 305176"/>
                  <a:gd name="connsiteX21" fmla="*/ 206922 w 334963"/>
                  <a:gd name="connsiteY21" fmla="*/ 241676 h 305176"/>
                  <a:gd name="connsiteX22" fmla="*/ 209551 w 334963"/>
                  <a:gd name="connsiteY22" fmla="*/ 238898 h 305176"/>
                  <a:gd name="connsiteX23" fmla="*/ 209551 w 334963"/>
                  <a:gd name="connsiteY23" fmla="*/ 233341 h 305176"/>
                  <a:gd name="connsiteX24" fmla="*/ 206922 w 334963"/>
                  <a:gd name="connsiteY24" fmla="*/ 230563 h 305176"/>
                  <a:gd name="connsiteX25" fmla="*/ 128043 w 334963"/>
                  <a:gd name="connsiteY25" fmla="*/ 230563 h 305176"/>
                  <a:gd name="connsiteX26" fmla="*/ 128781 w 334963"/>
                  <a:gd name="connsiteY26" fmla="*/ 219451 h 305176"/>
                  <a:gd name="connsiteX27" fmla="*/ 207769 w 334963"/>
                  <a:gd name="connsiteY27" fmla="*/ 219451 h 305176"/>
                  <a:gd name="connsiteX28" fmla="*/ 222250 w 334963"/>
                  <a:gd name="connsiteY28" fmla="*/ 233556 h 305176"/>
                  <a:gd name="connsiteX29" fmla="*/ 222250 w 334963"/>
                  <a:gd name="connsiteY29" fmla="*/ 238684 h 305176"/>
                  <a:gd name="connsiteX30" fmla="*/ 207769 w 334963"/>
                  <a:gd name="connsiteY30" fmla="*/ 252789 h 305176"/>
                  <a:gd name="connsiteX31" fmla="*/ 128781 w 334963"/>
                  <a:gd name="connsiteY31" fmla="*/ 252789 h 305176"/>
                  <a:gd name="connsiteX32" fmla="*/ 114300 w 334963"/>
                  <a:gd name="connsiteY32" fmla="*/ 238684 h 305176"/>
                  <a:gd name="connsiteX33" fmla="*/ 114300 w 334963"/>
                  <a:gd name="connsiteY33" fmla="*/ 233556 h 305176"/>
                  <a:gd name="connsiteX34" fmla="*/ 128781 w 334963"/>
                  <a:gd name="connsiteY34" fmla="*/ 219451 h 305176"/>
                  <a:gd name="connsiteX35" fmla="*/ 266120 w 334963"/>
                  <a:gd name="connsiteY35" fmla="*/ 168353 h 305176"/>
                  <a:gd name="connsiteX36" fmla="*/ 305614 w 334963"/>
                  <a:gd name="connsiteY36" fmla="*/ 198019 h 305176"/>
                  <a:gd name="connsiteX37" fmla="*/ 306930 w 334963"/>
                  <a:gd name="connsiteY37" fmla="*/ 205758 h 305176"/>
                  <a:gd name="connsiteX38" fmla="*/ 301664 w 334963"/>
                  <a:gd name="connsiteY38" fmla="*/ 208338 h 305176"/>
                  <a:gd name="connsiteX39" fmla="*/ 299032 w 334963"/>
                  <a:gd name="connsiteY39" fmla="*/ 207048 h 305176"/>
                  <a:gd name="connsiteX40" fmla="*/ 259538 w 334963"/>
                  <a:gd name="connsiteY40" fmla="*/ 178672 h 305176"/>
                  <a:gd name="connsiteX41" fmla="*/ 258221 w 334963"/>
                  <a:gd name="connsiteY41" fmla="*/ 169643 h 305176"/>
                  <a:gd name="connsiteX42" fmla="*/ 266120 w 334963"/>
                  <a:gd name="connsiteY42" fmla="*/ 168353 h 305176"/>
                  <a:gd name="connsiteX43" fmla="*/ 75093 w 334963"/>
                  <a:gd name="connsiteY43" fmla="*/ 166503 h 305176"/>
                  <a:gd name="connsiteX44" fmla="*/ 83067 w 334963"/>
                  <a:gd name="connsiteY44" fmla="*/ 167810 h 305176"/>
                  <a:gd name="connsiteX45" fmla="*/ 81738 w 334963"/>
                  <a:gd name="connsiteY45" fmla="*/ 175654 h 305176"/>
                  <a:gd name="connsiteX46" fmla="*/ 39208 w 334963"/>
                  <a:gd name="connsiteY46" fmla="*/ 207031 h 305176"/>
                  <a:gd name="connsiteX47" fmla="*/ 35221 w 334963"/>
                  <a:gd name="connsiteY47" fmla="*/ 208338 h 305176"/>
                  <a:gd name="connsiteX48" fmla="*/ 31233 w 334963"/>
                  <a:gd name="connsiteY48" fmla="*/ 205723 h 305176"/>
                  <a:gd name="connsiteX49" fmla="*/ 32562 w 334963"/>
                  <a:gd name="connsiteY49" fmla="*/ 197879 h 305176"/>
                  <a:gd name="connsiteX50" fmla="*/ 75093 w 334963"/>
                  <a:gd name="connsiteY50" fmla="*/ 166503 h 305176"/>
                  <a:gd name="connsiteX51" fmla="*/ 284569 w 334963"/>
                  <a:gd name="connsiteY51" fmla="*/ 98801 h 305176"/>
                  <a:gd name="connsiteX52" fmla="*/ 329795 w 334963"/>
                  <a:gd name="connsiteY52" fmla="*/ 98801 h 305176"/>
                  <a:gd name="connsiteX53" fmla="*/ 334963 w 334963"/>
                  <a:gd name="connsiteY53" fmla="*/ 104975 h 305176"/>
                  <a:gd name="connsiteX54" fmla="*/ 329795 w 334963"/>
                  <a:gd name="connsiteY54" fmla="*/ 109914 h 305176"/>
                  <a:gd name="connsiteX55" fmla="*/ 284569 w 334963"/>
                  <a:gd name="connsiteY55" fmla="*/ 109914 h 305176"/>
                  <a:gd name="connsiteX56" fmla="*/ 279400 w 334963"/>
                  <a:gd name="connsiteY56" fmla="*/ 104975 h 305176"/>
                  <a:gd name="connsiteX57" fmla="*/ 284569 w 334963"/>
                  <a:gd name="connsiteY57" fmla="*/ 98801 h 305176"/>
                  <a:gd name="connsiteX58" fmla="*/ 5340 w 334963"/>
                  <a:gd name="connsiteY58" fmla="*/ 98801 h 305176"/>
                  <a:gd name="connsiteX59" fmla="*/ 53398 w 334963"/>
                  <a:gd name="connsiteY59" fmla="*/ 98801 h 305176"/>
                  <a:gd name="connsiteX60" fmla="*/ 58738 w 334963"/>
                  <a:gd name="connsiteY60" fmla="*/ 104975 h 305176"/>
                  <a:gd name="connsiteX61" fmla="*/ 53398 w 334963"/>
                  <a:gd name="connsiteY61" fmla="*/ 109914 h 305176"/>
                  <a:gd name="connsiteX62" fmla="*/ 5340 w 334963"/>
                  <a:gd name="connsiteY62" fmla="*/ 109914 h 305176"/>
                  <a:gd name="connsiteX63" fmla="*/ 0 w 334963"/>
                  <a:gd name="connsiteY63" fmla="*/ 104975 h 305176"/>
                  <a:gd name="connsiteX64" fmla="*/ 5340 w 334963"/>
                  <a:gd name="connsiteY64" fmla="*/ 98801 h 305176"/>
                  <a:gd name="connsiteX65" fmla="*/ 164887 w 334963"/>
                  <a:gd name="connsiteY65" fmla="*/ 36888 h 305176"/>
                  <a:gd name="connsiteX66" fmla="*/ 171451 w 334963"/>
                  <a:gd name="connsiteY66" fmla="*/ 43604 h 305176"/>
                  <a:gd name="connsiteX67" fmla="*/ 164887 w 334963"/>
                  <a:gd name="connsiteY67" fmla="*/ 48977 h 305176"/>
                  <a:gd name="connsiteX68" fmla="*/ 115003 w 334963"/>
                  <a:gd name="connsiteY68" fmla="*/ 100022 h 305176"/>
                  <a:gd name="connsiteX69" fmla="*/ 109752 w 334963"/>
                  <a:gd name="connsiteY69" fmla="*/ 106738 h 305176"/>
                  <a:gd name="connsiteX70" fmla="*/ 103188 w 334963"/>
                  <a:gd name="connsiteY70" fmla="*/ 100022 h 305176"/>
                  <a:gd name="connsiteX71" fmla="*/ 164887 w 334963"/>
                  <a:gd name="connsiteY71" fmla="*/ 36888 h 305176"/>
                  <a:gd name="connsiteX72" fmla="*/ 169069 w 334963"/>
                  <a:gd name="connsiteY72" fmla="*/ 9901 h 305176"/>
                  <a:gd name="connsiteX73" fmla="*/ 258763 w 334963"/>
                  <a:gd name="connsiteY73" fmla="*/ 99286 h 305176"/>
                  <a:gd name="connsiteX74" fmla="*/ 240297 w 334963"/>
                  <a:gd name="connsiteY74" fmla="*/ 154495 h 305176"/>
                  <a:gd name="connsiteX75" fmla="*/ 221830 w 334963"/>
                  <a:gd name="connsiteY75" fmla="*/ 208389 h 305176"/>
                  <a:gd name="connsiteX76" fmla="*/ 217873 w 334963"/>
                  <a:gd name="connsiteY76" fmla="*/ 214962 h 305176"/>
                  <a:gd name="connsiteX77" fmla="*/ 211278 w 334963"/>
                  <a:gd name="connsiteY77" fmla="*/ 212333 h 305176"/>
                  <a:gd name="connsiteX78" fmla="*/ 231064 w 334963"/>
                  <a:gd name="connsiteY78" fmla="*/ 147923 h 305176"/>
                  <a:gd name="connsiteX79" fmla="*/ 248211 w 334963"/>
                  <a:gd name="connsiteY79" fmla="*/ 99286 h 305176"/>
                  <a:gd name="connsiteX80" fmla="*/ 169069 w 334963"/>
                  <a:gd name="connsiteY80" fmla="*/ 21731 h 305176"/>
                  <a:gd name="connsiteX81" fmla="*/ 89927 w 334963"/>
                  <a:gd name="connsiteY81" fmla="*/ 99286 h 305176"/>
                  <a:gd name="connsiteX82" fmla="*/ 107075 w 334963"/>
                  <a:gd name="connsiteY82" fmla="*/ 146608 h 305176"/>
                  <a:gd name="connsiteX83" fmla="*/ 107075 w 334963"/>
                  <a:gd name="connsiteY83" fmla="*/ 147923 h 305176"/>
                  <a:gd name="connsiteX84" fmla="*/ 128179 w 334963"/>
                  <a:gd name="connsiteY84" fmla="*/ 212333 h 305176"/>
                  <a:gd name="connsiteX85" fmla="*/ 122903 w 334963"/>
                  <a:gd name="connsiteY85" fmla="*/ 216276 h 305176"/>
                  <a:gd name="connsiteX86" fmla="*/ 120265 w 334963"/>
                  <a:gd name="connsiteY86" fmla="*/ 214962 h 305176"/>
                  <a:gd name="connsiteX87" fmla="*/ 117627 w 334963"/>
                  <a:gd name="connsiteY87" fmla="*/ 207075 h 305176"/>
                  <a:gd name="connsiteX88" fmla="*/ 97842 w 334963"/>
                  <a:gd name="connsiteY88" fmla="*/ 154495 h 305176"/>
                  <a:gd name="connsiteX89" fmla="*/ 79375 w 334963"/>
                  <a:gd name="connsiteY89" fmla="*/ 99286 h 305176"/>
                  <a:gd name="connsiteX90" fmla="*/ 169069 w 334963"/>
                  <a:gd name="connsiteY90" fmla="*/ 9901 h 305176"/>
                  <a:gd name="connsiteX91" fmla="*/ 39107 w 334963"/>
                  <a:gd name="connsiteY91" fmla="*/ 1482 h 305176"/>
                  <a:gd name="connsiteX92" fmla="*/ 79917 w 334963"/>
                  <a:gd name="connsiteY92" fmla="*/ 31115 h 305176"/>
                  <a:gd name="connsiteX93" fmla="*/ 81234 w 334963"/>
                  <a:gd name="connsiteY93" fmla="*/ 40544 h 305176"/>
                  <a:gd name="connsiteX94" fmla="*/ 75968 w 334963"/>
                  <a:gd name="connsiteY94" fmla="*/ 43238 h 305176"/>
                  <a:gd name="connsiteX95" fmla="*/ 72019 w 334963"/>
                  <a:gd name="connsiteY95" fmla="*/ 41891 h 305176"/>
                  <a:gd name="connsiteX96" fmla="*/ 32525 w 334963"/>
                  <a:gd name="connsiteY96" fmla="*/ 10911 h 305176"/>
                  <a:gd name="connsiteX97" fmla="*/ 31208 w 334963"/>
                  <a:gd name="connsiteY97" fmla="*/ 2829 h 305176"/>
                  <a:gd name="connsiteX98" fmla="*/ 39107 w 334963"/>
                  <a:gd name="connsiteY98" fmla="*/ 1482 h 305176"/>
                  <a:gd name="connsiteX99" fmla="*/ 299086 w 334963"/>
                  <a:gd name="connsiteY99" fmla="*/ 1451 h 305176"/>
                  <a:gd name="connsiteX100" fmla="*/ 306944 w 334963"/>
                  <a:gd name="connsiteY100" fmla="*/ 2782 h 305176"/>
                  <a:gd name="connsiteX101" fmla="*/ 305634 w 334963"/>
                  <a:gd name="connsiteY101" fmla="*/ 10771 h 305176"/>
                  <a:gd name="connsiteX102" fmla="*/ 267653 w 334963"/>
                  <a:gd name="connsiteY102" fmla="*/ 38732 h 305176"/>
                  <a:gd name="connsiteX103" fmla="*/ 265033 w 334963"/>
                  <a:gd name="connsiteY103" fmla="*/ 40063 h 305176"/>
                  <a:gd name="connsiteX104" fmla="*/ 259795 w 334963"/>
                  <a:gd name="connsiteY104" fmla="*/ 37400 h 305176"/>
                  <a:gd name="connsiteX105" fmla="*/ 261104 w 334963"/>
                  <a:gd name="connsiteY105" fmla="*/ 29411 h 30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34963" h="305176">
                    <a:moveTo>
                      <a:pt x="138332" y="262313"/>
                    </a:moveTo>
                    <a:cubicBezTo>
                      <a:pt x="140960" y="262313"/>
                      <a:pt x="143587" y="264992"/>
                      <a:pt x="143587" y="267671"/>
                    </a:cubicBezTo>
                    <a:cubicBezTo>
                      <a:pt x="143587" y="267671"/>
                      <a:pt x="143587" y="267671"/>
                      <a:pt x="143587" y="279726"/>
                    </a:cubicBezTo>
                    <a:cubicBezTo>
                      <a:pt x="143587" y="279726"/>
                      <a:pt x="143587" y="279726"/>
                      <a:pt x="169863" y="291781"/>
                    </a:cubicBezTo>
                    <a:cubicBezTo>
                      <a:pt x="169863" y="291781"/>
                      <a:pt x="169863" y="291781"/>
                      <a:pt x="196139" y="279726"/>
                    </a:cubicBezTo>
                    <a:cubicBezTo>
                      <a:pt x="196139" y="279726"/>
                      <a:pt x="196139" y="279726"/>
                      <a:pt x="196139" y="267671"/>
                    </a:cubicBezTo>
                    <a:cubicBezTo>
                      <a:pt x="196139" y="264992"/>
                      <a:pt x="198767" y="262313"/>
                      <a:pt x="201394" y="262313"/>
                    </a:cubicBezTo>
                    <a:cubicBezTo>
                      <a:pt x="205336" y="262313"/>
                      <a:pt x="207963" y="264992"/>
                      <a:pt x="207963" y="267671"/>
                    </a:cubicBezTo>
                    <a:cubicBezTo>
                      <a:pt x="207963" y="267671"/>
                      <a:pt x="207963" y="267671"/>
                      <a:pt x="207963" y="283745"/>
                    </a:cubicBezTo>
                    <a:cubicBezTo>
                      <a:pt x="207963" y="285084"/>
                      <a:pt x="206649" y="287763"/>
                      <a:pt x="204022" y="289102"/>
                    </a:cubicBezTo>
                    <a:cubicBezTo>
                      <a:pt x="204022" y="289102"/>
                      <a:pt x="204022" y="289102"/>
                      <a:pt x="172491" y="303837"/>
                    </a:cubicBezTo>
                    <a:cubicBezTo>
                      <a:pt x="171177" y="303837"/>
                      <a:pt x="171177" y="305176"/>
                      <a:pt x="169863" y="305176"/>
                    </a:cubicBezTo>
                    <a:cubicBezTo>
                      <a:pt x="168549" y="305176"/>
                      <a:pt x="168549" y="303837"/>
                      <a:pt x="167236" y="303837"/>
                    </a:cubicBezTo>
                    <a:cubicBezTo>
                      <a:pt x="167236" y="303837"/>
                      <a:pt x="167236" y="303837"/>
                      <a:pt x="135705" y="289102"/>
                    </a:cubicBezTo>
                    <a:cubicBezTo>
                      <a:pt x="133077" y="287763"/>
                      <a:pt x="131763" y="286423"/>
                      <a:pt x="131763" y="283745"/>
                    </a:cubicBezTo>
                    <a:cubicBezTo>
                      <a:pt x="131763" y="283745"/>
                      <a:pt x="131763" y="283745"/>
                      <a:pt x="131763" y="267671"/>
                    </a:cubicBezTo>
                    <a:cubicBezTo>
                      <a:pt x="131763" y="264992"/>
                      <a:pt x="134391" y="262313"/>
                      <a:pt x="138332" y="262313"/>
                    </a:cubicBezTo>
                    <a:close/>
                    <a:moveTo>
                      <a:pt x="128043" y="230563"/>
                    </a:moveTo>
                    <a:cubicBezTo>
                      <a:pt x="126728" y="230563"/>
                      <a:pt x="125413" y="231952"/>
                      <a:pt x="125413" y="233341"/>
                    </a:cubicBezTo>
                    <a:cubicBezTo>
                      <a:pt x="125413" y="233341"/>
                      <a:pt x="125413" y="233341"/>
                      <a:pt x="125413" y="238898"/>
                    </a:cubicBezTo>
                    <a:cubicBezTo>
                      <a:pt x="125413" y="240287"/>
                      <a:pt x="126728" y="241676"/>
                      <a:pt x="128043" y="241676"/>
                    </a:cubicBezTo>
                    <a:cubicBezTo>
                      <a:pt x="128043" y="241676"/>
                      <a:pt x="128043" y="241676"/>
                      <a:pt x="206922" y="241676"/>
                    </a:cubicBezTo>
                    <a:cubicBezTo>
                      <a:pt x="208237" y="241676"/>
                      <a:pt x="209551" y="240287"/>
                      <a:pt x="209551" y="238898"/>
                    </a:cubicBezTo>
                    <a:cubicBezTo>
                      <a:pt x="209551" y="238898"/>
                      <a:pt x="209551" y="238898"/>
                      <a:pt x="209551" y="233341"/>
                    </a:cubicBezTo>
                    <a:cubicBezTo>
                      <a:pt x="209551" y="231952"/>
                      <a:pt x="208237" y="230563"/>
                      <a:pt x="206922" y="230563"/>
                    </a:cubicBezTo>
                    <a:cubicBezTo>
                      <a:pt x="206922" y="230563"/>
                      <a:pt x="206922" y="230563"/>
                      <a:pt x="128043" y="230563"/>
                    </a:cubicBezTo>
                    <a:close/>
                    <a:moveTo>
                      <a:pt x="128781" y="219451"/>
                    </a:moveTo>
                    <a:cubicBezTo>
                      <a:pt x="128781" y="219451"/>
                      <a:pt x="128781" y="219451"/>
                      <a:pt x="207769" y="219451"/>
                    </a:cubicBezTo>
                    <a:cubicBezTo>
                      <a:pt x="215668" y="219451"/>
                      <a:pt x="222250" y="225862"/>
                      <a:pt x="222250" y="233556"/>
                    </a:cubicBezTo>
                    <a:cubicBezTo>
                      <a:pt x="222250" y="233556"/>
                      <a:pt x="222250" y="233556"/>
                      <a:pt x="222250" y="238684"/>
                    </a:cubicBezTo>
                    <a:cubicBezTo>
                      <a:pt x="222250" y="246378"/>
                      <a:pt x="215668" y="252789"/>
                      <a:pt x="207769" y="252789"/>
                    </a:cubicBezTo>
                    <a:cubicBezTo>
                      <a:pt x="207769" y="252789"/>
                      <a:pt x="207769" y="252789"/>
                      <a:pt x="128781" y="252789"/>
                    </a:cubicBezTo>
                    <a:cubicBezTo>
                      <a:pt x="120883" y="252789"/>
                      <a:pt x="114300" y="246378"/>
                      <a:pt x="114300" y="238684"/>
                    </a:cubicBezTo>
                    <a:cubicBezTo>
                      <a:pt x="114300" y="238684"/>
                      <a:pt x="114300" y="238684"/>
                      <a:pt x="114300" y="233556"/>
                    </a:cubicBezTo>
                    <a:cubicBezTo>
                      <a:pt x="114300" y="225862"/>
                      <a:pt x="120883" y="219451"/>
                      <a:pt x="128781" y="219451"/>
                    </a:cubicBezTo>
                    <a:close/>
                    <a:moveTo>
                      <a:pt x="266120" y="168353"/>
                    </a:moveTo>
                    <a:cubicBezTo>
                      <a:pt x="266120" y="168353"/>
                      <a:pt x="266120" y="168353"/>
                      <a:pt x="305614" y="198019"/>
                    </a:cubicBezTo>
                    <a:cubicBezTo>
                      <a:pt x="308247" y="199309"/>
                      <a:pt x="309563" y="203179"/>
                      <a:pt x="306930" y="205758"/>
                    </a:cubicBezTo>
                    <a:cubicBezTo>
                      <a:pt x="305614" y="207048"/>
                      <a:pt x="304297" y="208338"/>
                      <a:pt x="301664" y="208338"/>
                    </a:cubicBezTo>
                    <a:cubicBezTo>
                      <a:pt x="301664" y="208338"/>
                      <a:pt x="300348" y="208338"/>
                      <a:pt x="299032" y="207048"/>
                    </a:cubicBezTo>
                    <a:cubicBezTo>
                      <a:pt x="299032" y="207048"/>
                      <a:pt x="299032" y="207048"/>
                      <a:pt x="259538" y="178672"/>
                    </a:cubicBezTo>
                    <a:cubicBezTo>
                      <a:pt x="256905" y="176092"/>
                      <a:pt x="255588" y="172222"/>
                      <a:pt x="258221" y="169643"/>
                    </a:cubicBezTo>
                    <a:cubicBezTo>
                      <a:pt x="259538" y="167063"/>
                      <a:pt x="263487" y="167063"/>
                      <a:pt x="266120" y="168353"/>
                    </a:cubicBezTo>
                    <a:close/>
                    <a:moveTo>
                      <a:pt x="75093" y="166503"/>
                    </a:moveTo>
                    <a:cubicBezTo>
                      <a:pt x="77751" y="163888"/>
                      <a:pt x="81738" y="165195"/>
                      <a:pt x="83067" y="167810"/>
                    </a:cubicBezTo>
                    <a:cubicBezTo>
                      <a:pt x="85725" y="170425"/>
                      <a:pt x="84396" y="174347"/>
                      <a:pt x="81738" y="175654"/>
                    </a:cubicBezTo>
                    <a:cubicBezTo>
                      <a:pt x="81738" y="175654"/>
                      <a:pt x="81738" y="175654"/>
                      <a:pt x="39208" y="207031"/>
                    </a:cubicBezTo>
                    <a:cubicBezTo>
                      <a:pt x="37879" y="208338"/>
                      <a:pt x="36550" y="208338"/>
                      <a:pt x="35221" y="208338"/>
                    </a:cubicBezTo>
                    <a:cubicBezTo>
                      <a:pt x="33892" y="208338"/>
                      <a:pt x="31233" y="207031"/>
                      <a:pt x="31233" y="205723"/>
                    </a:cubicBezTo>
                    <a:cubicBezTo>
                      <a:pt x="28575" y="203109"/>
                      <a:pt x="29904" y="199187"/>
                      <a:pt x="32562" y="197879"/>
                    </a:cubicBezTo>
                    <a:cubicBezTo>
                      <a:pt x="32562" y="197879"/>
                      <a:pt x="32562" y="197879"/>
                      <a:pt x="75093" y="166503"/>
                    </a:cubicBezTo>
                    <a:close/>
                    <a:moveTo>
                      <a:pt x="284569" y="98801"/>
                    </a:moveTo>
                    <a:cubicBezTo>
                      <a:pt x="284569" y="98801"/>
                      <a:pt x="284569" y="98801"/>
                      <a:pt x="329795" y="98801"/>
                    </a:cubicBezTo>
                    <a:cubicBezTo>
                      <a:pt x="332379" y="98801"/>
                      <a:pt x="334963" y="101271"/>
                      <a:pt x="334963" y="104975"/>
                    </a:cubicBezTo>
                    <a:cubicBezTo>
                      <a:pt x="334963" y="107444"/>
                      <a:pt x="332379" y="109914"/>
                      <a:pt x="329795" y="109914"/>
                    </a:cubicBezTo>
                    <a:cubicBezTo>
                      <a:pt x="329795" y="109914"/>
                      <a:pt x="329795" y="109914"/>
                      <a:pt x="284569" y="109914"/>
                    </a:cubicBezTo>
                    <a:cubicBezTo>
                      <a:pt x="281985" y="109914"/>
                      <a:pt x="279400" y="107444"/>
                      <a:pt x="279400" y="104975"/>
                    </a:cubicBezTo>
                    <a:cubicBezTo>
                      <a:pt x="279400" y="101271"/>
                      <a:pt x="281985" y="98801"/>
                      <a:pt x="284569" y="98801"/>
                    </a:cubicBezTo>
                    <a:close/>
                    <a:moveTo>
                      <a:pt x="5340" y="98801"/>
                    </a:moveTo>
                    <a:cubicBezTo>
                      <a:pt x="5340" y="98801"/>
                      <a:pt x="5340" y="98801"/>
                      <a:pt x="53398" y="98801"/>
                    </a:cubicBezTo>
                    <a:cubicBezTo>
                      <a:pt x="56068" y="98801"/>
                      <a:pt x="58738" y="101271"/>
                      <a:pt x="58738" y="104975"/>
                    </a:cubicBezTo>
                    <a:cubicBezTo>
                      <a:pt x="58738" y="107444"/>
                      <a:pt x="56068" y="109914"/>
                      <a:pt x="53398" y="109914"/>
                    </a:cubicBezTo>
                    <a:cubicBezTo>
                      <a:pt x="53398" y="109914"/>
                      <a:pt x="53398" y="109914"/>
                      <a:pt x="5340" y="109914"/>
                    </a:cubicBezTo>
                    <a:cubicBezTo>
                      <a:pt x="2670" y="109914"/>
                      <a:pt x="0" y="107444"/>
                      <a:pt x="0" y="104975"/>
                    </a:cubicBezTo>
                    <a:cubicBezTo>
                      <a:pt x="0" y="101271"/>
                      <a:pt x="2670" y="98801"/>
                      <a:pt x="5340" y="98801"/>
                    </a:cubicBezTo>
                    <a:close/>
                    <a:moveTo>
                      <a:pt x="164887" y="36888"/>
                    </a:moveTo>
                    <a:cubicBezTo>
                      <a:pt x="168826" y="36888"/>
                      <a:pt x="171451" y="40918"/>
                      <a:pt x="171451" y="43604"/>
                    </a:cubicBezTo>
                    <a:cubicBezTo>
                      <a:pt x="171451" y="46291"/>
                      <a:pt x="168826" y="48977"/>
                      <a:pt x="164887" y="48977"/>
                    </a:cubicBezTo>
                    <a:cubicBezTo>
                      <a:pt x="137320" y="48977"/>
                      <a:pt x="115003" y="71813"/>
                      <a:pt x="115003" y="100022"/>
                    </a:cubicBezTo>
                    <a:cubicBezTo>
                      <a:pt x="115003" y="104051"/>
                      <a:pt x="112377" y="106738"/>
                      <a:pt x="109752" y="106738"/>
                    </a:cubicBezTo>
                    <a:cubicBezTo>
                      <a:pt x="105814" y="106738"/>
                      <a:pt x="103188" y="104051"/>
                      <a:pt x="103188" y="100022"/>
                    </a:cubicBezTo>
                    <a:cubicBezTo>
                      <a:pt x="103188" y="65097"/>
                      <a:pt x="130756" y="36888"/>
                      <a:pt x="164887" y="36888"/>
                    </a:cubicBezTo>
                    <a:close/>
                    <a:moveTo>
                      <a:pt x="169069" y="9901"/>
                    </a:moveTo>
                    <a:cubicBezTo>
                      <a:pt x="219192" y="9901"/>
                      <a:pt x="258763" y="50650"/>
                      <a:pt x="258763" y="99286"/>
                    </a:cubicBezTo>
                    <a:cubicBezTo>
                      <a:pt x="258763" y="120318"/>
                      <a:pt x="253487" y="138721"/>
                      <a:pt x="240297" y="154495"/>
                    </a:cubicBezTo>
                    <a:cubicBezTo>
                      <a:pt x="215235" y="189986"/>
                      <a:pt x="221830" y="207075"/>
                      <a:pt x="221830" y="208389"/>
                    </a:cubicBezTo>
                    <a:cubicBezTo>
                      <a:pt x="223149" y="211018"/>
                      <a:pt x="221830" y="213647"/>
                      <a:pt x="217873" y="214962"/>
                    </a:cubicBezTo>
                    <a:cubicBezTo>
                      <a:pt x="215235" y="216276"/>
                      <a:pt x="212597" y="214962"/>
                      <a:pt x="211278" y="212333"/>
                    </a:cubicBezTo>
                    <a:cubicBezTo>
                      <a:pt x="209959" y="211018"/>
                      <a:pt x="200726" y="188672"/>
                      <a:pt x="231064" y="147923"/>
                    </a:cubicBezTo>
                    <a:cubicBezTo>
                      <a:pt x="241616" y="133463"/>
                      <a:pt x="248211" y="117689"/>
                      <a:pt x="248211" y="99286"/>
                    </a:cubicBezTo>
                    <a:cubicBezTo>
                      <a:pt x="248211" y="55908"/>
                      <a:pt x="212597" y="21731"/>
                      <a:pt x="169069" y="21731"/>
                    </a:cubicBezTo>
                    <a:cubicBezTo>
                      <a:pt x="125541" y="21731"/>
                      <a:pt x="89927" y="55908"/>
                      <a:pt x="89927" y="99286"/>
                    </a:cubicBezTo>
                    <a:cubicBezTo>
                      <a:pt x="89927" y="116375"/>
                      <a:pt x="96523" y="133463"/>
                      <a:pt x="107075" y="146608"/>
                    </a:cubicBezTo>
                    <a:cubicBezTo>
                      <a:pt x="107075" y="147923"/>
                      <a:pt x="107075" y="147923"/>
                      <a:pt x="107075" y="147923"/>
                    </a:cubicBezTo>
                    <a:cubicBezTo>
                      <a:pt x="137413" y="189986"/>
                      <a:pt x="129498" y="211018"/>
                      <a:pt x="128179" y="212333"/>
                    </a:cubicBezTo>
                    <a:cubicBezTo>
                      <a:pt x="126860" y="214962"/>
                      <a:pt x="124222" y="216276"/>
                      <a:pt x="122903" y="216276"/>
                    </a:cubicBezTo>
                    <a:cubicBezTo>
                      <a:pt x="121584" y="216276"/>
                      <a:pt x="120265" y="216276"/>
                      <a:pt x="120265" y="214962"/>
                    </a:cubicBezTo>
                    <a:cubicBezTo>
                      <a:pt x="117627" y="213647"/>
                      <a:pt x="116308" y="211018"/>
                      <a:pt x="117627" y="207075"/>
                    </a:cubicBezTo>
                    <a:cubicBezTo>
                      <a:pt x="117627" y="207075"/>
                      <a:pt x="124222" y="191301"/>
                      <a:pt x="97842" y="154495"/>
                    </a:cubicBezTo>
                    <a:cubicBezTo>
                      <a:pt x="84651" y="138721"/>
                      <a:pt x="79375" y="120318"/>
                      <a:pt x="79375" y="99286"/>
                    </a:cubicBezTo>
                    <a:cubicBezTo>
                      <a:pt x="79375" y="50650"/>
                      <a:pt x="118946" y="9901"/>
                      <a:pt x="169069" y="9901"/>
                    </a:cubicBezTo>
                    <a:close/>
                    <a:moveTo>
                      <a:pt x="39107" y="1482"/>
                    </a:moveTo>
                    <a:cubicBezTo>
                      <a:pt x="39107" y="1482"/>
                      <a:pt x="39107" y="1482"/>
                      <a:pt x="79917" y="31115"/>
                    </a:cubicBezTo>
                    <a:cubicBezTo>
                      <a:pt x="82550" y="33809"/>
                      <a:pt x="82550" y="37850"/>
                      <a:pt x="81234" y="40544"/>
                    </a:cubicBezTo>
                    <a:cubicBezTo>
                      <a:pt x="79917" y="41891"/>
                      <a:pt x="78601" y="43238"/>
                      <a:pt x="75968" y="43238"/>
                    </a:cubicBezTo>
                    <a:cubicBezTo>
                      <a:pt x="74651" y="43238"/>
                      <a:pt x="73335" y="41891"/>
                      <a:pt x="72019" y="41891"/>
                    </a:cubicBezTo>
                    <a:lnTo>
                      <a:pt x="32525" y="10911"/>
                    </a:lnTo>
                    <a:cubicBezTo>
                      <a:pt x="29892" y="8217"/>
                      <a:pt x="28575" y="5523"/>
                      <a:pt x="31208" y="2829"/>
                    </a:cubicBezTo>
                    <a:cubicBezTo>
                      <a:pt x="32525" y="135"/>
                      <a:pt x="36474" y="-1212"/>
                      <a:pt x="39107" y="1482"/>
                    </a:cubicBezTo>
                    <a:close/>
                    <a:moveTo>
                      <a:pt x="299086" y="1451"/>
                    </a:moveTo>
                    <a:cubicBezTo>
                      <a:pt x="301705" y="-1212"/>
                      <a:pt x="305634" y="119"/>
                      <a:pt x="306944" y="2782"/>
                    </a:cubicBezTo>
                    <a:cubicBezTo>
                      <a:pt x="309563" y="5445"/>
                      <a:pt x="308254" y="8108"/>
                      <a:pt x="305634" y="10771"/>
                    </a:cubicBezTo>
                    <a:cubicBezTo>
                      <a:pt x="305634" y="10771"/>
                      <a:pt x="305634" y="10771"/>
                      <a:pt x="267653" y="38732"/>
                    </a:cubicBezTo>
                    <a:cubicBezTo>
                      <a:pt x="266343" y="40063"/>
                      <a:pt x="265033" y="40063"/>
                      <a:pt x="265033" y="40063"/>
                    </a:cubicBezTo>
                    <a:cubicBezTo>
                      <a:pt x="262414" y="40063"/>
                      <a:pt x="261104" y="38732"/>
                      <a:pt x="259795" y="37400"/>
                    </a:cubicBezTo>
                    <a:cubicBezTo>
                      <a:pt x="257175" y="34737"/>
                      <a:pt x="258485" y="30743"/>
                      <a:pt x="261104" y="294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 flipH="1">
            <a:off x="9105899" y="4618691"/>
            <a:ext cx="3086101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t="61483" r="65535" b="5925"/>
          <a:stretch>
            <a:fillRect/>
          </a:stretch>
        </p:blipFill>
        <p:spPr>
          <a:xfrm>
            <a:off x="0" y="4618691"/>
            <a:ext cx="3086101" cy="2235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262786" y="2024704"/>
            <a:ext cx="5666428" cy="2808592"/>
            <a:chOff x="3050520" y="1192213"/>
            <a:chExt cx="5666428" cy="28085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5913452" y="1246448"/>
              <a:ext cx="2803496" cy="9583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8" t="62778" b="16666"/>
            <a:stretch>
              <a:fillRect/>
            </a:stretch>
          </p:blipFill>
          <p:spPr>
            <a:xfrm>
              <a:off x="3050520" y="2650516"/>
              <a:ext cx="3384186" cy="115683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1" r="26697" b="51667"/>
            <a:stretch>
              <a:fillRect/>
            </a:stretch>
          </p:blipFill>
          <p:spPr>
            <a:xfrm>
              <a:off x="4426751" y="1192213"/>
              <a:ext cx="3109898" cy="280859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388115" y="1880462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800" dirty="0">
                  <a:solidFill>
                    <a:srgbClr val="FDBF0F"/>
                  </a:solidFill>
                  <a:latin typeface="Impact" panose="020B0806030902050204" pitchFamily="34" charset="0"/>
                  <a:ea typeface="经典行书简" panose="02010609010101010101" pitchFamily="49" charset="-122"/>
                  <a:cs typeface="经典行书简" panose="02010609010101010101" pitchFamily="49" charset="-122"/>
                </a:rPr>
                <a:t>秦汉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84700" y="2760687"/>
              <a:ext cx="302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rgbClr val="FDBF0F"/>
                  </a:solidFill>
                  <a:latin typeface="+mj-ea"/>
                  <a:ea typeface="+mj-ea"/>
                </a:rPr>
                <a:t>鸟虫篆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7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A32CCE-E5B0-4A1C-8637-E89254C03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7837"/>
          <a:stretch/>
        </p:blipFill>
        <p:spPr>
          <a:xfrm>
            <a:off x="2188503" y="2635578"/>
            <a:ext cx="3182578" cy="3255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C1D3C5-169C-4AA7-824C-E66B9B8CD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47"/>
          <a:stretch/>
        </p:blipFill>
        <p:spPr>
          <a:xfrm>
            <a:off x="6680206" y="386578"/>
            <a:ext cx="3446771" cy="32550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A61EB8-BC82-4F73-8F0F-8D6DBA766DDE}"/>
              </a:ext>
            </a:extLst>
          </p:cNvPr>
          <p:cNvSpPr txBox="1"/>
          <p:nvPr/>
        </p:nvSpPr>
        <p:spPr>
          <a:xfrm>
            <a:off x="405334" y="845871"/>
            <a:ext cx="800219" cy="17897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DBF0F"/>
                </a:solidFill>
                <a:latin typeface="+mj-ea"/>
                <a:ea typeface="+mj-ea"/>
              </a:rPr>
              <a:t>鸟虫篆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1A8372-1AB9-4CE4-9AC5-68FD5B7E73A1}"/>
              </a:ext>
            </a:extLst>
          </p:cNvPr>
          <p:cNvGrpSpPr/>
          <p:nvPr/>
        </p:nvGrpSpPr>
        <p:grpSpPr>
          <a:xfrm>
            <a:off x="1928545" y="867578"/>
            <a:ext cx="5245290" cy="1492163"/>
            <a:chOff x="575904" y="3235811"/>
            <a:chExt cx="4554299" cy="149216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01EBEBA-9B3D-4867-9180-6EFE2A1BDED6}"/>
                </a:ext>
              </a:extLst>
            </p:cNvPr>
            <p:cNvSpPr/>
            <p:nvPr/>
          </p:nvSpPr>
          <p:spPr>
            <a:xfrm>
              <a:off x="575904" y="3804644"/>
              <a:ext cx="4554299" cy="92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象形性图象文字的美形特征</a:t>
              </a:r>
              <a:r>
                <a:rPr lang="en-US" altLang="zh-CN" dirty="0">
                  <a:solidFill>
                    <a:schemeClr val="bg1"/>
                  </a:solidFill>
                </a:rPr>
                <a:t>+</a:t>
              </a:r>
              <a:r>
                <a:rPr lang="zh-CN" altLang="en-US" dirty="0">
                  <a:solidFill>
                    <a:schemeClr val="bg1"/>
                  </a:solidFill>
                </a:rPr>
                <a:t>书法的书写性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一种美术化了的装饰书体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恰恰为篆刻艺术之所需。</a:t>
              </a:r>
              <a:endParaRPr lang="zh-CN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AE6406-7120-47FB-A00E-BB88572BE971}"/>
                </a:ext>
              </a:extLst>
            </p:cNvPr>
            <p:cNvSpPr/>
            <p:nvPr/>
          </p:nvSpPr>
          <p:spPr>
            <a:xfrm>
              <a:off x="575904" y="3235811"/>
              <a:ext cx="205055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鸟虫篆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E698576-4B90-4ADA-BFA6-A975ADB764EE}"/>
              </a:ext>
            </a:extLst>
          </p:cNvPr>
          <p:cNvSpPr txBox="1"/>
          <p:nvPr/>
        </p:nvSpPr>
        <p:spPr>
          <a:xfrm>
            <a:off x="6096000" y="3941116"/>
            <a:ext cx="5500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文字变异为鱼鸟之形态，但不拘泥于鱼鸟的具体形状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经过高度的艺术概括、提炼和夸张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以神似、抽象的轮廓和最具特征的局部，惟妙惟肖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既是文字的笔画，又是鱼鸟的形态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神情和动态的意趣皆存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达到了书意与画意的和谐统一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763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包图主题2">
  <a:themeElements>
    <a:clrScheme name="自定义 1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F0F"/>
      </a:accent1>
      <a:accent2>
        <a:srgbClr val="FDBF0F"/>
      </a:accent2>
      <a:accent3>
        <a:srgbClr val="FDBF0F"/>
      </a:accent3>
      <a:accent4>
        <a:srgbClr val="FDBF0F"/>
      </a:accent4>
      <a:accent5>
        <a:srgbClr val="FDBF0F"/>
      </a:accent5>
      <a:accent6>
        <a:srgbClr val="FDBF0F"/>
      </a:accent6>
      <a:hlink>
        <a:srgbClr val="FFFFFF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378</TotalTime>
  <Words>2029</Words>
  <Application>Microsoft Office PowerPoint</Application>
  <PresentationFormat>宽屏</PresentationFormat>
  <Paragraphs>184</Paragraphs>
  <Slides>33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经典行书简</vt:lpstr>
      <vt:lpstr>微软雅黑</vt:lpstr>
      <vt:lpstr>Arial</vt:lpstr>
      <vt:lpstr>Century Gothic</vt:lpstr>
      <vt:lpstr>Impact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叶 奕含</cp:lastModifiedBy>
  <cp:revision>91</cp:revision>
  <dcterms:created xsi:type="dcterms:W3CDTF">2017-08-31T06:33:00Z</dcterms:created>
  <dcterms:modified xsi:type="dcterms:W3CDTF">2023-04-07T02:31:15Z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