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8"/>
  </p:notesMasterIdLst>
  <p:sldIdLst>
    <p:sldId id="282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725" autoAdjust="0"/>
  </p:normalViewPr>
  <p:slideViewPr>
    <p:cSldViewPr snapToGrid="0">
      <p:cViewPr varScale="1">
        <p:scale>
          <a:sx n="87" d="100"/>
          <a:sy n="87" d="100"/>
        </p:scale>
        <p:origin x="25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若凡 卓" userId="97d3e28fc17ea23b" providerId="LiveId" clId="{3597EAEA-A6C3-478A-B777-4807B1570D0B}"/>
    <pc:docChg chg="undo custSel addSld delSld modSld">
      <pc:chgData name="若凡 卓" userId="97d3e28fc17ea23b" providerId="LiveId" clId="{3597EAEA-A6C3-478A-B777-4807B1570D0B}" dt="2021-03-27T10:04:07.823" v="1973" actId="14100"/>
      <pc:docMkLst>
        <pc:docMk/>
      </pc:docMkLst>
      <pc:sldChg chg="addSp modSp mod">
        <pc:chgData name="若凡 卓" userId="97d3e28fc17ea23b" providerId="LiveId" clId="{3597EAEA-A6C3-478A-B777-4807B1570D0B}" dt="2021-03-27T08:44:43.812" v="140" actId="1076"/>
        <pc:sldMkLst>
          <pc:docMk/>
          <pc:sldMk cId="3036393791" sldId="282"/>
        </pc:sldMkLst>
        <pc:spChg chg="mod">
          <ac:chgData name="若凡 卓" userId="97d3e28fc17ea23b" providerId="LiveId" clId="{3597EAEA-A6C3-478A-B777-4807B1570D0B}" dt="2021-03-27T08:44:43.812" v="140" actId="1076"/>
          <ac:spMkLst>
            <pc:docMk/>
            <pc:sldMk cId="3036393791" sldId="282"/>
            <ac:spMk id="2" creationId="{F553CB06-9948-41AA-B7E2-3D12CDDBC70B}"/>
          </ac:spMkLst>
        </pc:spChg>
        <pc:spChg chg="add mod">
          <ac:chgData name="若凡 卓" userId="97d3e28fc17ea23b" providerId="LiveId" clId="{3597EAEA-A6C3-478A-B777-4807B1570D0B}" dt="2021-03-27T08:44:41.846" v="139" actId="1076"/>
          <ac:spMkLst>
            <pc:docMk/>
            <pc:sldMk cId="3036393791" sldId="282"/>
            <ac:spMk id="3" creationId="{736F7DCA-9B08-48E0-931B-FBA89BBD8FB2}"/>
          </ac:spMkLst>
        </pc:spChg>
      </pc:sldChg>
      <pc:sldChg chg="addSp delSp modSp new mod">
        <pc:chgData name="若凡 卓" userId="97d3e28fc17ea23b" providerId="LiveId" clId="{3597EAEA-A6C3-478A-B777-4807B1570D0B}" dt="2021-03-27T08:44:48.336" v="141" actId="1076"/>
        <pc:sldMkLst>
          <pc:docMk/>
          <pc:sldMk cId="1145943702" sldId="283"/>
        </pc:sldMkLst>
        <pc:spChg chg="add del mod">
          <ac:chgData name="若凡 卓" userId="97d3e28fc17ea23b" providerId="LiveId" clId="{3597EAEA-A6C3-478A-B777-4807B1570D0B}" dt="2021-03-27T08:32:51.923" v="51" actId="21"/>
          <ac:spMkLst>
            <pc:docMk/>
            <pc:sldMk cId="1145943702" sldId="283"/>
            <ac:spMk id="2" creationId="{D2B2074E-C460-49E0-AF54-EB178E57D2A4}"/>
          </ac:spMkLst>
        </pc:spChg>
        <pc:spChg chg="add mod">
          <ac:chgData name="若凡 卓" userId="97d3e28fc17ea23b" providerId="LiveId" clId="{3597EAEA-A6C3-478A-B777-4807B1570D0B}" dt="2021-03-27T08:44:48.336" v="141" actId="1076"/>
          <ac:spMkLst>
            <pc:docMk/>
            <pc:sldMk cId="1145943702" sldId="283"/>
            <ac:spMk id="3" creationId="{21F1FCAF-6F51-4897-ACEF-27EDFC2B8AB8}"/>
          </ac:spMkLst>
        </pc:spChg>
      </pc:sldChg>
      <pc:sldChg chg="addSp modSp new del mod">
        <pc:chgData name="若凡 卓" userId="97d3e28fc17ea23b" providerId="LiveId" clId="{3597EAEA-A6C3-478A-B777-4807B1570D0B}" dt="2021-03-27T09:03:52.950" v="227" actId="47"/>
        <pc:sldMkLst>
          <pc:docMk/>
          <pc:sldMk cId="2488834808" sldId="284"/>
        </pc:sldMkLst>
        <pc:spChg chg="add mod">
          <ac:chgData name="若凡 卓" userId="97d3e28fc17ea23b" providerId="LiveId" clId="{3597EAEA-A6C3-478A-B777-4807B1570D0B}" dt="2021-03-27T08:44:52.350" v="142" actId="1076"/>
          <ac:spMkLst>
            <pc:docMk/>
            <pc:sldMk cId="2488834808" sldId="284"/>
            <ac:spMk id="2" creationId="{80008FEA-2C98-45C8-AC52-E7E6A7FB5E00}"/>
          </ac:spMkLst>
        </pc:spChg>
      </pc:sldChg>
      <pc:sldChg chg="addSp delSp modSp new mod">
        <pc:chgData name="若凡 卓" userId="97d3e28fc17ea23b" providerId="LiveId" clId="{3597EAEA-A6C3-478A-B777-4807B1570D0B}" dt="2021-03-27T08:45:34.012" v="146"/>
        <pc:sldMkLst>
          <pc:docMk/>
          <pc:sldMk cId="2452016866" sldId="285"/>
        </pc:sldMkLst>
        <pc:spChg chg="add del mod">
          <ac:chgData name="若凡 卓" userId="97d3e28fc17ea23b" providerId="LiveId" clId="{3597EAEA-A6C3-478A-B777-4807B1570D0B}" dt="2021-03-27T08:45:30.358" v="145" actId="478"/>
          <ac:spMkLst>
            <pc:docMk/>
            <pc:sldMk cId="2452016866" sldId="285"/>
            <ac:spMk id="2" creationId="{44E6D0BF-7BE4-4FFD-BB59-CA90737404DD}"/>
          </ac:spMkLst>
        </pc:spChg>
        <pc:spChg chg="add mod">
          <ac:chgData name="若凡 卓" userId="97d3e28fc17ea23b" providerId="LiveId" clId="{3597EAEA-A6C3-478A-B777-4807B1570D0B}" dt="2021-03-27T08:45:12.899" v="143" actId="2711"/>
          <ac:spMkLst>
            <pc:docMk/>
            <pc:sldMk cId="2452016866" sldId="285"/>
            <ac:spMk id="3" creationId="{93895935-C2FA-46B5-87B7-31806D7631E5}"/>
          </ac:spMkLst>
        </pc:spChg>
        <pc:spChg chg="add mod">
          <ac:chgData name="若凡 卓" userId="97d3e28fc17ea23b" providerId="LiveId" clId="{3597EAEA-A6C3-478A-B777-4807B1570D0B}" dt="2021-03-27T08:45:34.012" v="146"/>
          <ac:spMkLst>
            <pc:docMk/>
            <pc:sldMk cId="2452016866" sldId="285"/>
            <ac:spMk id="4" creationId="{2A3CA6E1-0A08-473A-9E92-8205609B7BD9}"/>
          </ac:spMkLst>
        </pc:spChg>
      </pc:sldChg>
      <pc:sldChg chg="del">
        <pc:chgData name="若凡 卓" userId="97d3e28fc17ea23b" providerId="LiveId" clId="{3597EAEA-A6C3-478A-B777-4807B1570D0B}" dt="2021-03-27T08:31:22.756" v="0" actId="47"/>
        <pc:sldMkLst>
          <pc:docMk/>
          <pc:sldMk cId="2524416227" sldId="286"/>
        </pc:sldMkLst>
      </pc:sldChg>
      <pc:sldChg chg="addSp modSp new mod">
        <pc:chgData name="若凡 卓" userId="97d3e28fc17ea23b" providerId="LiveId" clId="{3597EAEA-A6C3-478A-B777-4807B1570D0B}" dt="2021-03-27T09:03:20.894" v="225" actId="1076"/>
        <pc:sldMkLst>
          <pc:docMk/>
          <pc:sldMk cId="3984223924" sldId="286"/>
        </pc:sldMkLst>
        <pc:spChg chg="add mod">
          <ac:chgData name="若凡 卓" userId="97d3e28fc17ea23b" providerId="LiveId" clId="{3597EAEA-A6C3-478A-B777-4807B1570D0B}" dt="2021-03-27T08:45:38.028" v="148"/>
          <ac:spMkLst>
            <pc:docMk/>
            <pc:sldMk cId="3984223924" sldId="286"/>
            <ac:spMk id="2" creationId="{3ADD9B3C-E6D1-4BD7-93A9-7A7901518689}"/>
          </ac:spMkLst>
        </pc:spChg>
        <pc:spChg chg="add mod">
          <ac:chgData name="若凡 卓" userId="97d3e28fc17ea23b" providerId="LiveId" clId="{3597EAEA-A6C3-478A-B777-4807B1570D0B}" dt="2021-03-27T09:03:20.894" v="225" actId="1076"/>
          <ac:spMkLst>
            <pc:docMk/>
            <pc:sldMk cId="3984223924" sldId="286"/>
            <ac:spMk id="4" creationId="{C1AFA7F6-F2EC-4319-9694-75E706B20E0F}"/>
          </ac:spMkLst>
        </pc:spChg>
        <pc:spChg chg="add mod">
          <ac:chgData name="若凡 卓" userId="97d3e28fc17ea23b" providerId="LiveId" clId="{3597EAEA-A6C3-478A-B777-4807B1570D0B}" dt="2021-03-27T09:03:14.166" v="224" actId="1076"/>
          <ac:spMkLst>
            <pc:docMk/>
            <pc:sldMk cId="3984223924" sldId="286"/>
            <ac:spMk id="6" creationId="{6E98EA8D-86FD-4A6A-9204-175CFF00BD83}"/>
          </ac:spMkLst>
        </pc:spChg>
      </pc:sldChg>
      <pc:sldChg chg="del">
        <pc:chgData name="若凡 卓" userId="97d3e28fc17ea23b" providerId="LiveId" clId="{3597EAEA-A6C3-478A-B777-4807B1570D0B}" dt="2021-03-27T08:31:23.396" v="1" actId="47"/>
        <pc:sldMkLst>
          <pc:docMk/>
          <pc:sldMk cId="350670296" sldId="287"/>
        </pc:sldMkLst>
      </pc:sldChg>
      <pc:sldChg chg="addSp modSp new mod">
        <pc:chgData name="若凡 卓" userId="97d3e28fc17ea23b" providerId="LiveId" clId="{3597EAEA-A6C3-478A-B777-4807B1570D0B}" dt="2021-03-27T09:12:46.570" v="306" actId="2711"/>
        <pc:sldMkLst>
          <pc:docMk/>
          <pc:sldMk cId="3631683282" sldId="287"/>
        </pc:sldMkLst>
        <pc:spChg chg="add mod">
          <ac:chgData name="若凡 卓" userId="97d3e28fc17ea23b" providerId="LiveId" clId="{3597EAEA-A6C3-478A-B777-4807B1570D0B}" dt="2021-03-27T09:12:41.091" v="305" actId="1076"/>
          <ac:spMkLst>
            <pc:docMk/>
            <pc:sldMk cId="3631683282" sldId="287"/>
            <ac:spMk id="2" creationId="{0E1C4B7D-AB5E-4875-B7C2-D90B540D86CD}"/>
          </ac:spMkLst>
        </pc:spChg>
        <pc:spChg chg="add mod">
          <ac:chgData name="若凡 卓" userId="97d3e28fc17ea23b" providerId="LiveId" clId="{3597EAEA-A6C3-478A-B777-4807B1570D0B}" dt="2021-03-27T09:12:46.570" v="306" actId="2711"/>
          <ac:spMkLst>
            <pc:docMk/>
            <pc:sldMk cId="3631683282" sldId="287"/>
            <ac:spMk id="3" creationId="{832A6C24-E6CE-43EF-9003-EF0DBAA86132}"/>
          </ac:spMkLst>
        </pc:spChg>
      </pc:sldChg>
      <pc:sldChg chg="addSp modSp new mod">
        <pc:chgData name="若凡 卓" userId="97d3e28fc17ea23b" providerId="LiveId" clId="{3597EAEA-A6C3-478A-B777-4807B1570D0B}" dt="2021-03-27T09:14:25.366" v="383" actId="1076"/>
        <pc:sldMkLst>
          <pc:docMk/>
          <pc:sldMk cId="448460723" sldId="288"/>
        </pc:sldMkLst>
        <pc:spChg chg="add mod">
          <ac:chgData name="若凡 卓" userId="97d3e28fc17ea23b" providerId="LiveId" clId="{3597EAEA-A6C3-478A-B777-4807B1570D0B}" dt="2021-03-27T09:04:41.478" v="246" actId="1076"/>
          <ac:spMkLst>
            <pc:docMk/>
            <pc:sldMk cId="448460723" sldId="288"/>
            <ac:spMk id="2" creationId="{7A90D8BC-6A09-4311-97F6-DA7BCC02F1A6}"/>
          </ac:spMkLst>
        </pc:spChg>
        <pc:spChg chg="add mod">
          <ac:chgData name="若凡 卓" userId="97d3e28fc17ea23b" providerId="LiveId" clId="{3597EAEA-A6C3-478A-B777-4807B1570D0B}" dt="2021-03-27T09:13:23.596" v="341" actId="1076"/>
          <ac:spMkLst>
            <pc:docMk/>
            <pc:sldMk cId="448460723" sldId="288"/>
            <ac:spMk id="3" creationId="{1401F928-C09B-4687-B3A9-4F5158B9C9DC}"/>
          </ac:spMkLst>
        </pc:spChg>
        <pc:spChg chg="add mod">
          <ac:chgData name="若凡 卓" userId="97d3e28fc17ea23b" providerId="LiveId" clId="{3597EAEA-A6C3-478A-B777-4807B1570D0B}" dt="2021-03-27T09:14:25.366" v="383" actId="1076"/>
          <ac:spMkLst>
            <pc:docMk/>
            <pc:sldMk cId="448460723" sldId="288"/>
            <ac:spMk id="5" creationId="{2A06C240-C0D1-493A-B17B-C09504AFA938}"/>
          </ac:spMkLst>
        </pc:spChg>
        <pc:picChg chg="add mod modCrop">
          <ac:chgData name="若凡 卓" userId="97d3e28fc17ea23b" providerId="LiveId" clId="{3597EAEA-A6C3-478A-B777-4807B1570D0B}" dt="2021-03-27T09:13:38.805" v="345" actId="1076"/>
          <ac:picMkLst>
            <pc:docMk/>
            <pc:sldMk cId="448460723" sldId="288"/>
            <ac:picMk id="4" creationId="{0DB04833-9235-469A-9554-C8BDA808C67E}"/>
          </ac:picMkLst>
        </pc:picChg>
      </pc:sldChg>
      <pc:sldChg chg="del">
        <pc:chgData name="若凡 卓" userId="97d3e28fc17ea23b" providerId="LiveId" clId="{3597EAEA-A6C3-478A-B777-4807B1570D0B}" dt="2021-03-27T08:31:23.797" v="2" actId="47"/>
        <pc:sldMkLst>
          <pc:docMk/>
          <pc:sldMk cId="2864997046" sldId="288"/>
        </pc:sldMkLst>
      </pc:sldChg>
      <pc:sldChg chg="addSp delSp modSp new mod">
        <pc:chgData name="若凡 卓" userId="97d3e28fc17ea23b" providerId="LiveId" clId="{3597EAEA-A6C3-478A-B777-4807B1570D0B}" dt="2021-03-27T09:34:06.629" v="625" actId="1076"/>
        <pc:sldMkLst>
          <pc:docMk/>
          <pc:sldMk cId="1115264538" sldId="289"/>
        </pc:sldMkLst>
        <pc:spChg chg="add mod">
          <ac:chgData name="若凡 卓" userId="97d3e28fc17ea23b" providerId="LiveId" clId="{3597EAEA-A6C3-478A-B777-4807B1570D0B}" dt="2021-03-27T09:27:24.840" v="385"/>
          <ac:spMkLst>
            <pc:docMk/>
            <pc:sldMk cId="1115264538" sldId="289"/>
            <ac:spMk id="2" creationId="{ABD706BD-59E9-49F8-AD9C-659A290AFC2F}"/>
          </ac:spMkLst>
        </pc:spChg>
        <pc:spChg chg="add mod">
          <ac:chgData name="若凡 卓" userId="97d3e28fc17ea23b" providerId="LiveId" clId="{3597EAEA-A6C3-478A-B777-4807B1570D0B}" dt="2021-03-27T09:34:06.629" v="625" actId="1076"/>
          <ac:spMkLst>
            <pc:docMk/>
            <pc:sldMk cId="1115264538" sldId="289"/>
            <ac:spMk id="3" creationId="{64535FF2-E3B5-4A4C-BD1E-1AE9830A5255}"/>
          </ac:spMkLst>
        </pc:spChg>
        <pc:spChg chg="add mod">
          <ac:chgData name="若凡 卓" userId="97d3e28fc17ea23b" providerId="LiveId" clId="{3597EAEA-A6C3-478A-B777-4807B1570D0B}" dt="2021-03-27T09:30:41.919" v="461"/>
          <ac:spMkLst>
            <pc:docMk/>
            <pc:sldMk cId="1115264538" sldId="289"/>
            <ac:spMk id="5" creationId="{6B9DF595-B415-4E8D-8E98-4D3F5A290D75}"/>
          </ac:spMkLst>
        </pc:spChg>
        <pc:spChg chg="add mod">
          <ac:chgData name="若凡 卓" userId="97d3e28fc17ea23b" providerId="LiveId" clId="{3597EAEA-A6C3-478A-B777-4807B1570D0B}" dt="2021-03-27T09:31:02.371" v="489" actId="20577"/>
          <ac:spMkLst>
            <pc:docMk/>
            <pc:sldMk cId="1115264538" sldId="289"/>
            <ac:spMk id="6" creationId="{FC69CBF7-AB16-4B40-BC55-D7290F427F4C}"/>
          </ac:spMkLst>
        </pc:spChg>
        <pc:spChg chg="add mod">
          <ac:chgData name="若凡 卓" userId="97d3e28fc17ea23b" providerId="LiveId" clId="{3597EAEA-A6C3-478A-B777-4807B1570D0B}" dt="2021-03-27T09:31:26.937" v="506"/>
          <ac:spMkLst>
            <pc:docMk/>
            <pc:sldMk cId="1115264538" sldId="289"/>
            <ac:spMk id="7" creationId="{F52CD0E8-ED96-4C4E-AE84-E9657D4A1477}"/>
          </ac:spMkLst>
        </pc:spChg>
        <pc:spChg chg="add del mod">
          <ac:chgData name="若凡 卓" userId="97d3e28fc17ea23b" providerId="LiveId" clId="{3597EAEA-A6C3-478A-B777-4807B1570D0B}" dt="2021-03-27T09:33:25.563" v="604"/>
          <ac:spMkLst>
            <pc:docMk/>
            <pc:sldMk cId="1115264538" sldId="289"/>
            <ac:spMk id="8" creationId="{6FFC82B4-15F4-4108-996B-AE8DEEFCC7F0}"/>
          </ac:spMkLst>
        </pc:spChg>
        <pc:picChg chg="add mod">
          <ac:chgData name="若凡 卓" userId="97d3e28fc17ea23b" providerId="LiveId" clId="{3597EAEA-A6C3-478A-B777-4807B1570D0B}" dt="2021-03-27T09:27:45.806" v="395" actId="1076"/>
          <ac:picMkLst>
            <pc:docMk/>
            <pc:sldMk cId="1115264538" sldId="289"/>
            <ac:picMk id="4" creationId="{5648F879-C1CB-41E8-B547-2AFF7DCE0758}"/>
          </ac:picMkLst>
        </pc:picChg>
      </pc:sldChg>
      <pc:sldChg chg="del">
        <pc:chgData name="若凡 卓" userId="97d3e28fc17ea23b" providerId="LiveId" clId="{3597EAEA-A6C3-478A-B777-4807B1570D0B}" dt="2021-03-27T08:31:24.203" v="3" actId="47"/>
        <pc:sldMkLst>
          <pc:docMk/>
          <pc:sldMk cId="3659966480" sldId="289"/>
        </pc:sldMkLst>
      </pc:sldChg>
      <pc:sldChg chg="del">
        <pc:chgData name="若凡 卓" userId="97d3e28fc17ea23b" providerId="LiveId" clId="{3597EAEA-A6C3-478A-B777-4807B1570D0B}" dt="2021-03-27T08:31:24.629" v="4" actId="47"/>
        <pc:sldMkLst>
          <pc:docMk/>
          <pc:sldMk cId="362250068" sldId="290"/>
        </pc:sldMkLst>
      </pc:sldChg>
      <pc:sldChg chg="addSp modSp new mod">
        <pc:chgData name="若凡 卓" userId="97d3e28fc17ea23b" providerId="LiveId" clId="{3597EAEA-A6C3-478A-B777-4807B1570D0B}" dt="2021-03-27T09:33:57.342" v="624" actId="404"/>
        <pc:sldMkLst>
          <pc:docMk/>
          <pc:sldMk cId="1563733054" sldId="290"/>
        </pc:sldMkLst>
        <pc:spChg chg="add mod">
          <ac:chgData name="若凡 卓" userId="97d3e28fc17ea23b" providerId="LiveId" clId="{3597EAEA-A6C3-478A-B777-4807B1570D0B}" dt="2021-03-27T09:33:57.342" v="624" actId="404"/>
          <ac:spMkLst>
            <pc:docMk/>
            <pc:sldMk cId="1563733054" sldId="290"/>
            <ac:spMk id="2" creationId="{C5EA9608-0589-4094-922D-280B70A3A538}"/>
          </ac:spMkLst>
        </pc:spChg>
        <pc:spChg chg="add mod">
          <ac:chgData name="若凡 卓" userId="97d3e28fc17ea23b" providerId="LiveId" clId="{3597EAEA-A6C3-478A-B777-4807B1570D0B}" dt="2021-03-27T09:32:03.971" v="521" actId="14100"/>
          <ac:spMkLst>
            <pc:docMk/>
            <pc:sldMk cId="1563733054" sldId="290"/>
            <ac:spMk id="7" creationId="{E3D94524-CD95-4667-8DAD-770629BA075E}"/>
          </ac:spMkLst>
        </pc:spChg>
        <pc:spChg chg="add mod">
          <ac:chgData name="若凡 卓" userId="97d3e28fc17ea23b" providerId="LiveId" clId="{3597EAEA-A6C3-478A-B777-4807B1570D0B}" dt="2021-03-27T09:33:11.990" v="601"/>
          <ac:spMkLst>
            <pc:docMk/>
            <pc:sldMk cId="1563733054" sldId="290"/>
            <ac:spMk id="8" creationId="{3F812DB8-26AE-4351-AF92-B47A7CCF9300}"/>
          </ac:spMkLst>
        </pc:spChg>
        <pc:spChg chg="add mod">
          <ac:chgData name="若凡 卓" userId="97d3e28fc17ea23b" providerId="LiveId" clId="{3597EAEA-A6C3-478A-B777-4807B1570D0B}" dt="2021-03-27T09:33:27.983" v="605"/>
          <ac:spMkLst>
            <pc:docMk/>
            <pc:sldMk cId="1563733054" sldId="290"/>
            <ac:spMk id="9" creationId="{30E1F7D8-777E-4ADD-85B0-0F7EBB62F8D1}"/>
          </ac:spMkLst>
        </pc:spChg>
        <pc:picChg chg="add mod">
          <ac:chgData name="若凡 卓" userId="97d3e28fc17ea23b" providerId="LiveId" clId="{3597EAEA-A6C3-478A-B777-4807B1570D0B}" dt="2021-03-27T09:31:38.233" v="508"/>
          <ac:picMkLst>
            <pc:docMk/>
            <pc:sldMk cId="1563733054" sldId="290"/>
            <ac:picMk id="3" creationId="{E78B7C4F-8C8B-4F15-A62D-05F2B39A9E01}"/>
          </ac:picMkLst>
        </pc:picChg>
        <pc:picChg chg="add mod">
          <ac:chgData name="若凡 卓" userId="97d3e28fc17ea23b" providerId="LiveId" clId="{3597EAEA-A6C3-478A-B777-4807B1570D0B}" dt="2021-03-27T09:31:49.132" v="512" actId="1076"/>
          <ac:picMkLst>
            <pc:docMk/>
            <pc:sldMk cId="1563733054" sldId="290"/>
            <ac:picMk id="5" creationId="{A69A6BAC-9444-4651-90B0-D0BFC34E3C8F}"/>
          </ac:picMkLst>
        </pc:picChg>
      </pc:sldChg>
      <pc:sldChg chg="del">
        <pc:chgData name="若凡 卓" userId="97d3e28fc17ea23b" providerId="LiveId" clId="{3597EAEA-A6C3-478A-B777-4807B1570D0B}" dt="2021-03-27T08:31:25" v="5" actId="47"/>
        <pc:sldMkLst>
          <pc:docMk/>
          <pc:sldMk cId="2284081642" sldId="291"/>
        </pc:sldMkLst>
      </pc:sldChg>
      <pc:sldChg chg="addSp modSp new mod">
        <pc:chgData name="若凡 卓" userId="97d3e28fc17ea23b" providerId="LiveId" clId="{3597EAEA-A6C3-478A-B777-4807B1570D0B}" dt="2021-03-27T09:38:46.507" v="756" actId="1076"/>
        <pc:sldMkLst>
          <pc:docMk/>
          <pc:sldMk cId="3868248791" sldId="291"/>
        </pc:sldMkLst>
        <pc:spChg chg="add mod">
          <ac:chgData name="若凡 卓" userId="97d3e28fc17ea23b" providerId="LiveId" clId="{3597EAEA-A6C3-478A-B777-4807B1570D0B}" dt="2021-03-27T09:34:56.405" v="669" actId="6549"/>
          <ac:spMkLst>
            <pc:docMk/>
            <pc:sldMk cId="3868248791" sldId="291"/>
            <ac:spMk id="2" creationId="{E206F768-F6A2-4463-84D4-EFE15E0BB04F}"/>
          </ac:spMkLst>
        </pc:spChg>
        <pc:spChg chg="add mod">
          <ac:chgData name="若凡 卓" userId="97d3e28fc17ea23b" providerId="LiveId" clId="{3597EAEA-A6C3-478A-B777-4807B1570D0B}" dt="2021-03-27T09:34:17.818" v="627"/>
          <ac:spMkLst>
            <pc:docMk/>
            <pc:sldMk cId="3868248791" sldId="291"/>
            <ac:spMk id="4" creationId="{6AD8C4C3-903A-4AB2-997A-59F3A34ABC86}"/>
          </ac:spMkLst>
        </pc:spChg>
        <pc:spChg chg="add mod">
          <ac:chgData name="若凡 卓" userId="97d3e28fc17ea23b" providerId="LiveId" clId="{3597EAEA-A6C3-478A-B777-4807B1570D0B}" dt="2021-03-27T09:38:46.507" v="756" actId="1076"/>
          <ac:spMkLst>
            <pc:docMk/>
            <pc:sldMk cId="3868248791" sldId="291"/>
            <ac:spMk id="7" creationId="{371A155B-464C-4115-8E85-8457E41344BD}"/>
          </ac:spMkLst>
        </pc:spChg>
        <pc:picChg chg="add mod">
          <ac:chgData name="若凡 卓" userId="97d3e28fc17ea23b" providerId="LiveId" clId="{3597EAEA-A6C3-478A-B777-4807B1570D0B}" dt="2021-03-27T09:34:17.818" v="627"/>
          <ac:picMkLst>
            <pc:docMk/>
            <pc:sldMk cId="3868248791" sldId="291"/>
            <ac:picMk id="3" creationId="{D1EB5F93-5972-4930-8CE1-E2D0E3102A7C}"/>
          </ac:picMkLst>
        </pc:picChg>
        <pc:picChg chg="add mod">
          <ac:chgData name="若凡 卓" userId="97d3e28fc17ea23b" providerId="LiveId" clId="{3597EAEA-A6C3-478A-B777-4807B1570D0B}" dt="2021-03-27T09:35:21.366" v="672"/>
          <ac:picMkLst>
            <pc:docMk/>
            <pc:sldMk cId="3868248791" sldId="291"/>
            <ac:picMk id="6" creationId="{A94717BA-E992-472A-A4D4-FE4A2CB4CC93}"/>
          </ac:picMkLst>
        </pc:picChg>
      </pc:sldChg>
      <pc:sldChg chg="addSp modSp new mod">
        <pc:chgData name="若凡 卓" userId="97d3e28fc17ea23b" providerId="LiveId" clId="{3597EAEA-A6C3-478A-B777-4807B1570D0B}" dt="2021-03-27T09:39:04.070" v="760" actId="1076"/>
        <pc:sldMkLst>
          <pc:docMk/>
          <pc:sldMk cId="76063635" sldId="292"/>
        </pc:sldMkLst>
        <pc:spChg chg="add mod">
          <ac:chgData name="若凡 卓" userId="97d3e28fc17ea23b" providerId="LiveId" clId="{3597EAEA-A6C3-478A-B777-4807B1570D0B}" dt="2021-03-27T09:39:02.317" v="759"/>
          <ac:spMkLst>
            <pc:docMk/>
            <pc:sldMk cId="76063635" sldId="292"/>
            <ac:spMk id="4" creationId="{A2F80C6F-6F46-44CD-A200-6D5944751F0F}"/>
          </ac:spMkLst>
        </pc:spChg>
        <pc:picChg chg="add mod">
          <ac:chgData name="若凡 卓" userId="97d3e28fc17ea23b" providerId="LiveId" clId="{3597EAEA-A6C3-478A-B777-4807B1570D0B}" dt="2021-03-27T09:39:04.070" v="760" actId="1076"/>
          <ac:picMkLst>
            <pc:docMk/>
            <pc:sldMk cId="76063635" sldId="292"/>
            <ac:picMk id="3" creationId="{3F84A830-72AB-4E9A-B251-23891050569C}"/>
          </ac:picMkLst>
        </pc:picChg>
      </pc:sldChg>
      <pc:sldChg chg="del">
        <pc:chgData name="若凡 卓" userId="97d3e28fc17ea23b" providerId="LiveId" clId="{3597EAEA-A6C3-478A-B777-4807B1570D0B}" dt="2021-03-27T08:31:25.401" v="6" actId="47"/>
        <pc:sldMkLst>
          <pc:docMk/>
          <pc:sldMk cId="325788290" sldId="292"/>
        </pc:sldMkLst>
      </pc:sldChg>
      <pc:sldChg chg="del">
        <pc:chgData name="若凡 卓" userId="97d3e28fc17ea23b" providerId="LiveId" clId="{3597EAEA-A6C3-478A-B777-4807B1570D0B}" dt="2021-03-27T08:31:25.827" v="7" actId="47"/>
        <pc:sldMkLst>
          <pc:docMk/>
          <pc:sldMk cId="76695780" sldId="293"/>
        </pc:sldMkLst>
      </pc:sldChg>
      <pc:sldChg chg="addSp modSp new mod">
        <pc:chgData name="若凡 卓" userId="97d3e28fc17ea23b" providerId="LiveId" clId="{3597EAEA-A6C3-478A-B777-4807B1570D0B}" dt="2021-03-27T09:39:25.822" v="766" actId="1076"/>
        <pc:sldMkLst>
          <pc:docMk/>
          <pc:sldMk cId="1590636469" sldId="293"/>
        </pc:sldMkLst>
        <pc:spChg chg="add mod">
          <ac:chgData name="若凡 卓" userId="97d3e28fc17ea23b" providerId="LiveId" clId="{3597EAEA-A6C3-478A-B777-4807B1570D0B}" dt="2021-03-27T09:39:24.043" v="765"/>
          <ac:spMkLst>
            <pc:docMk/>
            <pc:sldMk cId="1590636469" sldId="293"/>
            <ac:spMk id="4" creationId="{9ACE5F28-8077-48C5-9ED4-9E0EC9E74B6D}"/>
          </ac:spMkLst>
        </pc:spChg>
        <pc:picChg chg="add mod">
          <ac:chgData name="若凡 卓" userId="97d3e28fc17ea23b" providerId="LiveId" clId="{3597EAEA-A6C3-478A-B777-4807B1570D0B}" dt="2021-03-27T09:39:25.822" v="766" actId="1076"/>
          <ac:picMkLst>
            <pc:docMk/>
            <pc:sldMk cId="1590636469" sldId="293"/>
            <ac:picMk id="3" creationId="{896BE09D-DB1E-413A-9C1E-196ED4D01A3A}"/>
          </ac:picMkLst>
        </pc:picChg>
      </pc:sldChg>
      <pc:sldChg chg="del">
        <pc:chgData name="若凡 卓" userId="97d3e28fc17ea23b" providerId="LiveId" clId="{3597EAEA-A6C3-478A-B777-4807B1570D0B}" dt="2021-03-27T08:31:26.169" v="8" actId="47"/>
        <pc:sldMkLst>
          <pc:docMk/>
          <pc:sldMk cId="783865021" sldId="294"/>
        </pc:sldMkLst>
      </pc:sldChg>
      <pc:sldChg chg="addSp modSp new mod">
        <pc:chgData name="若凡 卓" userId="97d3e28fc17ea23b" providerId="LiveId" clId="{3597EAEA-A6C3-478A-B777-4807B1570D0B}" dt="2021-03-27T09:44:39.707" v="878" actId="14100"/>
        <pc:sldMkLst>
          <pc:docMk/>
          <pc:sldMk cId="1584580658" sldId="294"/>
        </pc:sldMkLst>
        <pc:spChg chg="add mod">
          <ac:chgData name="若凡 卓" userId="97d3e28fc17ea23b" providerId="LiveId" clId="{3597EAEA-A6C3-478A-B777-4807B1570D0B}" dt="2021-03-27T09:42:18.734" v="768"/>
          <ac:spMkLst>
            <pc:docMk/>
            <pc:sldMk cId="1584580658" sldId="294"/>
            <ac:spMk id="2" creationId="{97DA3E6B-61A2-45CC-90CA-32E376BAB58C}"/>
          </ac:spMkLst>
        </pc:spChg>
        <pc:spChg chg="add mod">
          <ac:chgData name="若凡 卓" userId="97d3e28fc17ea23b" providerId="LiveId" clId="{3597EAEA-A6C3-478A-B777-4807B1570D0B}" dt="2021-03-27T09:43:48.941" v="863" actId="1076"/>
          <ac:spMkLst>
            <pc:docMk/>
            <pc:sldMk cId="1584580658" sldId="294"/>
            <ac:spMk id="3" creationId="{EFD3AEAA-0134-48D9-B3A1-9F4CD9457DDB}"/>
          </ac:spMkLst>
        </pc:spChg>
        <pc:picChg chg="add mod">
          <ac:chgData name="若凡 卓" userId="97d3e28fc17ea23b" providerId="LiveId" clId="{3597EAEA-A6C3-478A-B777-4807B1570D0B}" dt="2021-03-27T09:44:22.926" v="875" actId="1076"/>
          <ac:picMkLst>
            <pc:docMk/>
            <pc:sldMk cId="1584580658" sldId="294"/>
            <ac:picMk id="5" creationId="{AC9474F2-F8D4-4932-9B51-A71D825DF8C9}"/>
          </ac:picMkLst>
        </pc:picChg>
        <pc:picChg chg="add mod">
          <ac:chgData name="若凡 卓" userId="97d3e28fc17ea23b" providerId="LiveId" clId="{3597EAEA-A6C3-478A-B777-4807B1570D0B}" dt="2021-03-27T09:44:14.371" v="874" actId="1076"/>
          <ac:picMkLst>
            <pc:docMk/>
            <pc:sldMk cId="1584580658" sldId="294"/>
            <ac:picMk id="7" creationId="{279A938B-86FC-4E7E-897F-96B60E22936F}"/>
          </ac:picMkLst>
        </pc:picChg>
        <pc:picChg chg="add mod">
          <ac:chgData name="若凡 卓" userId="97d3e28fc17ea23b" providerId="LiveId" clId="{3597EAEA-A6C3-478A-B777-4807B1570D0B}" dt="2021-03-27T09:44:39.707" v="878" actId="14100"/>
          <ac:picMkLst>
            <pc:docMk/>
            <pc:sldMk cId="1584580658" sldId="294"/>
            <ac:picMk id="9" creationId="{BEF0715B-7C7E-447E-B819-A046EB6B381A}"/>
          </ac:picMkLst>
        </pc:picChg>
      </pc:sldChg>
      <pc:sldChg chg="addSp modSp new mod">
        <pc:chgData name="若凡 卓" userId="97d3e28fc17ea23b" providerId="LiveId" clId="{3597EAEA-A6C3-478A-B777-4807B1570D0B}" dt="2021-03-27T09:46:00.564" v="923" actId="1076"/>
        <pc:sldMkLst>
          <pc:docMk/>
          <pc:sldMk cId="473113858" sldId="295"/>
        </pc:sldMkLst>
        <pc:spChg chg="add mod">
          <ac:chgData name="若凡 卓" userId="97d3e28fc17ea23b" providerId="LiveId" clId="{3597EAEA-A6C3-478A-B777-4807B1570D0B}" dt="2021-03-27T09:45:08.542" v="899" actId="404"/>
          <ac:spMkLst>
            <pc:docMk/>
            <pc:sldMk cId="473113858" sldId="295"/>
            <ac:spMk id="2" creationId="{7D7012EC-8DD6-4CC7-90A4-6317D263826C}"/>
          </ac:spMkLst>
        </pc:spChg>
        <pc:spChg chg="add mod">
          <ac:chgData name="若凡 卓" userId="97d3e28fc17ea23b" providerId="LiveId" clId="{3597EAEA-A6C3-478A-B777-4807B1570D0B}" dt="2021-03-27T09:44:51.438" v="880"/>
          <ac:spMkLst>
            <pc:docMk/>
            <pc:sldMk cId="473113858" sldId="295"/>
            <ac:spMk id="4" creationId="{31E91C4F-CD20-47FB-A5AF-4D19DC7DAD1E}"/>
          </ac:spMkLst>
        </pc:spChg>
        <pc:spChg chg="add mod">
          <ac:chgData name="若凡 卓" userId="97d3e28fc17ea23b" providerId="LiveId" clId="{3597EAEA-A6C3-478A-B777-4807B1570D0B}" dt="2021-03-27T09:45:41.841" v="916" actId="403"/>
          <ac:spMkLst>
            <pc:docMk/>
            <pc:sldMk cId="473113858" sldId="295"/>
            <ac:spMk id="5" creationId="{29A4108B-236B-4068-BB67-C71F94B79C2B}"/>
          </ac:spMkLst>
        </pc:spChg>
        <pc:picChg chg="add mod">
          <ac:chgData name="若凡 卓" userId="97d3e28fc17ea23b" providerId="LiveId" clId="{3597EAEA-A6C3-478A-B777-4807B1570D0B}" dt="2021-03-27T09:44:51.438" v="880"/>
          <ac:picMkLst>
            <pc:docMk/>
            <pc:sldMk cId="473113858" sldId="295"/>
            <ac:picMk id="3" creationId="{D00469D9-A454-4445-B623-66EE445CA8E7}"/>
          </ac:picMkLst>
        </pc:picChg>
        <pc:picChg chg="add mod">
          <ac:chgData name="若凡 卓" userId="97d3e28fc17ea23b" providerId="LiveId" clId="{3597EAEA-A6C3-478A-B777-4807B1570D0B}" dt="2021-03-27T09:46:00.564" v="923" actId="1076"/>
          <ac:picMkLst>
            <pc:docMk/>
            <pc:sldMk cId="473113858" sldId="295"/>
            <ac:picMk id="7" creationId="{13CD7515-A002-4319-97DD-4A26108C5808}"/>
          </ac:picMkLst>
        </pc:picChg>
      </pc:sldChg>
      <pc:sldChg chg="del">
        <pc:chgData name="若凡 卓" userId="97d3e28fc17ea23b" providerId="LiveId" clId="{3597EAEA-A6C3-478A-B777-4807B1570D0B}" dt="2021-03-27T08:31:26.618" v="9" actId="47"/>
        <pc:sldMkLst>
          <pc:docMk/>
          <pc:sldMk cId="4191677888" sldId="295"/>
        </pc:sldMkLst>
      </pc:sldChg>
      <pc:sldChg chg="addSp modSp new mod">
        <pc:chgData name="若凡 卓" userId="97d3e28fc17ea23b" providerId="LiveId" clId="{3597EAEA-A6C3-478A-B777-4807B1570D0B}" dt="2021-03-27T09:47:48.437" v="1011"/>
        <pc:sldMkLst>
          <pc:docMk/>
          <pc:sldMk cId="647370110" sldId="296"/>
        </pc:sldMkLst>
        <pc:spChg chg="add mod">
          <ac:chgData name="若凡 卓" userId="97d3e28fc17ea23b" providerId="LiveId" clId="{3597EAEA-A6C3-478A-B777-4807B1570D0B}" dt="2021-03-27T09:46:56.729" v="944"/>
          <ac:spMkLst>
            <pc:docMk/>
            <pc:sldMk cId="647370110" sldId="296"/>
            <ac:spMk id="2" creationId="{DB52E291-D0A2-4951-9CD4-DA9AF2551DEB}"/>
          </ac:spMkLst>
        </pc:spChg>
        <pc:spChg chg="add mod">
          <ac:chgData name="若凡 卓" userId="97d3e28fc17ea23b" providerId="LiveId" clId="{3597EAEA-A6C3-478A-B777-4807B1570D0B}" dt="2021-03-27T09:46:31.210" v="925"/>
          <ac:spMkLst>
            <pc:docMk/>
            <pc:sldMk cId="647370110" sldId="296"/>
            <ac:spMk id="4" creationId="{23BD922A-E4B7-4246-9E8A-B491CCCC0240}"/>
          </ac:spMkLst>
        </pc:spChg>
        <pc:spChg chg="add mod">
          <ac:chgData name="若凡 卓" userId="97d3e28fc17ea23b" providerId="LiveId" clId="{3597EAEA-A6C3-478A-B777-4807B1570D0B}" dt="2021-03-27T09:47:48.437" v="1011"/>
          <ac:spMkLst>
            <pc:docMk/>
            <pc:sldMk cId="647370110" sldId="296"/>
            <ac:spMk id="6" creationId="{85318B96-B5BE-4D8F-ADEE-E52ABE50C137}"/>
          </ac:spMkLst>
        </pc:spChg>
        <pc:picChg chg="add mod">
          <ac:chgData name="若凡 卓" userId="97d3e28fc17ea23b" providerId="LiveId" clId="{3597EAEA-A6C3-478A-B777-4807B1570D0B}" dt="2021-03-27T09:46:31.210" v="925"/>
          <ac:picMkLst>
            <pc:docMk/>
            <pc:sldMk cId="647370110" sldId="296"/>
            <ac:picMk id="3" creationId="{7F47541A-0039-47CE-83AF-C1ECFF89E2F7}"/>
          </ac:picMkLst>
        </pc:picChg>
        <pc:picChg chg="add mod">
          <ac:chgData name="若凡 卓" userId="97d3e28fc17ea23b" providerId="LiveId" clId="{3597EAEA-A6C3-478A-B777-4807B1570D0B}" dt="2021-03-27T09:46:46.271" v="930" actId="1076"/>
          <ac:picMkLst>
            <pc:docMk/>
            <pc:sldMk cId="647370110" sldId="296"/>
            <ac:picMk id="5" creationId="{FB0692A3-F111-4642-BD67-FA8A27C3F405}"/>
          </ac:picMkLst>
        </pc:picChg>
      </pc:sldChg>
      <pc:sldChg chg="del">
        <pc:chgData name="若凡 卓" userId="97d3e28fc17ea23b" providerId="LiveId" clId="{3597EAEA-A6C3-478A-B777-4807B1570D0B}" dt="2021-03-27T08:31:26.991" v="10" actId="47"/>
        <pc:sldMkLst>
          <pc:docMk/>
          <pc:sldMk cId="3645717877" sldId="296"/>
        </pc:sldMkLst>
      </pc:sldChg>
      <pc:sldChg chg="addSp modSp new mod">
        <pc:chgData name="若凡 卓" userId="97d3e28fc17ea23b" providerId="LiveId" clId="{3597EAEA-A6C3-478A-B777-4807B1570D0B}" dt="2021-03-27T10:04:07.823" v="1973" actId="14100"/>
        <pc:sldMkLst>
          <pc:docMk/>
          <pc:sldMk cId="1492097998" sldId="297"/>
        </pc:sldMkLst>
        <pc:spChg chg="add mod">
          <ac:chgData name="若凡 卓" userId="97d3e28fc17ea23b" providerId="LiveId" clId="{3597EAEA-A6C3-478A-B777-4807B1570D0B}" dt="2021-03-27T09:52:34.420" v="1434" actId="20577"/>
          <ac:spMkLst>
            <pc:docMk/>
            <pc:sldMk cId="1492097998" sldId="297"/>
            <ac:spMk id="2" creationId="{7957031C-F3FA-4F48-8468-3F8C035EFAED}"/>
          </ac:spMkLst>
        </pc:spChg>
        <pc:spChg chg="add mod">
          <ac:chgData name="若凡 卓" userId="97d3e28fc17ea23b" providerId="LiveId" clId="{3597EAEA-A6C3-478A-B777-4807B1570D0B}" dt="2021-03-27T09:52:28.122" v="1432"/>
          <ac:spMkLst>
            <pc:docMk/>
            <pc:sldMk cId="1492097998" sldId="297"/>
            <ac:spMk id="3" creationId="{445CA02D-F786-4E9D-836C-40B896898A52}"/>
          </ac:spMkLst>
        </pc:spChg>
        <pc:spChg chg="add mod">
          <ac:chgData name="若凡 卓" userId="97d3e28fc17ea23b" providerId="LiveId" clId="{3597EAEA-A6C3-478A-B777-4807B1570D0B}" dt="2021-03-27T09:59:34.582" v="1959" actId="1076"/>
          <ac:spMkLst>
            <pc:docMk/>
            <pc:sldMk cId="1492097998" sldId="297"/>
            <ac:spMk id="4" creationId="{8EFE0362-28F2-448B-818E-367948CA3B14}"/>
          </ac:spMkLst>
        </pc:spChg>
        <pc:spChg chg="add mod">
          <ac:chgData name="若凡 卓" userId="97d3e28fc17ea23b" providerId="LiveId" clId="{3597EAEA-A6C3-478A-B777-4807B1570D0B}" dt="2021-03-27T10:03:32.920" v="1962" actId="207"/>
          <ac:spMkLst>
            <pc:docMk/>
            <pc:sldMk cId="1492097998" sldId="297"/>
            <ac:spMk id="5" creationId="{21BD93E5-E97C-4E75-AC44-B48578F32F57}"/>
          </ac:spMkLst>
        </pc:spChg>
        <pc:spChg chg="add mod">
          <ac:chgData name="若凡 卓" userId="97d3e28fc17ea23b" providerId="LiveId" clId="{3597EAEA-A6C3-478A-B777-4807B1570D0B}" dt="2021-03-27T10:03:54.859" v="1970" actId="1076"/>
          <ac:spMkLst>
            <pc:docMk/>
            <pc:sldMk cId="1492097998" sldId="297"/>
            <ac:spMk id="6" creationId="{E1D97C98-C84D-4D4F-BC19-6A728239029F}"/>
          </ac:spMkLst>
        </pc:spChg>
        <pc:spChg chg="add mod">
          <ac:chgData name="若凡 卓" userId="97d3e28fc17ea23b" providerId="LiveId" clId="{3597EAEA-A6C3-478A-B777-4807B1570D0B}" dt="2021-03-27T10:04:07.823" v="1973" actId="14100"/>
          <ac:spMkLst>
            <pc:docMk/>
            <pc:sldMk cId="1492097998" sldId="297"/>
            <ac:spMk id="7" creationId="{AEC27C8D-2538-458C-919A-A7458C31A6FA}"/>
          </ac:spMkLst>
        </pc:spChg>
      </pc:sldChg>
      <pc:sldChg chg="del">
        <pc:chgData name="若凡 卓" userId="97d3e28fc17ea23b" providerId="LiveId" clId="{3597EAEA-A6C3-478A-B777-4807B1570D0B}" dt="2021-03-27T08:31:27.353" v="11" actId="47"/>
        <pc:sldMkLst>
          <pc:docMk/>
          <pc:sldMk cId="3588181014" sldId="297"/>
        </pc:sldMkLst>
      </pc:sldChg>
      <pc:sldChg chg="del">
        <pc:chgData name="若凡 卓" userId="97d3e28fc17ea23b" providerId="LiveId" clId="{3597EAEA-A6C3-478A-B777-4807B1570D0B}" dt="2021-03-27T08:31:27.786" v="12" actId="47"/>
        <pc:sldMkLst>
          <pc:docMk/>
          <pc:sldMk cId="3170157134" sldId="298"/>
        </pc:sldMkLst>
      </pc:sldChg>
      <pc:sldChg chg="del">
        <pc:chgData name="若凡 卓" userId="97d3e28fc17ea23b" providerId="LiveId" clId="{3597EAEA-A6C3-478A-B777-4807B1570D0B}" dt="2021-03-27T08:31:28.150" v="13" actId="47"/>
        <pc:sldMkLst>
          <pc:docMk/>
          <pc:sldMk cId="1254942286" sldId="299"/>
        </pc:sldMkLst>
      </pc:sldChg>
      <pc:sldChg chg="del">
        <pc:chgData name="若凡 卓" userId="97d3e28fc17ea23b" providerId="LiveId" clId="{3597EAEA-A6C3-478A-B777-4807B1570D0B}" dt="2021-03-27T08:31:28.553" v="14" actId="47"/>
        <pc:sldMkLst>
          <pc:docMk/>
          <pc:sldMk cId="1672239448" sldId="300"/>
        </pc:sldMkLst>
      </pc:sldChg>
      <pc:sldChg chg="del">
        <pc:chgData name="若凡 卓" userId="97d3e28fc17ea23b" providerId="LiveId" clId="{3597EAEA-A6C3-478A-B777-4807B1570D0B}" dt="2021-03-27T08:31:28.972" v="15" actId="47"/>
        <pc:sldMkLst>
          <pc:docMk/>
          <pc:sldMk cId="1777539521" sldId="301"/>
        </pc:sldMkLst>
      </pc:sldChg>
      <pc:sldChg chg="del">
        <pc:chgData name="若凡 卓" userId="97d3e28fc17ea23b" providerId="LiveId" clId="{3597EAEA-A6C3-478A-B777-4807B1570D0B}" dt="2021-03-27T08:31:29.369" v="16" actId="47"/>
        <pc:sldMkLst>
          <pc:docMk/>
          <pc:sldMk cId="792274353" sldId="302"/>
        </pc:sldMkLst>
      </pc:sldChg>
      <pc:sldChg chg="del">
        <pc:chgData name="若凡 卓" userId="97d3e28fc17ea23b" providerId="LiveId" clId="{3597EAEA-A6C3-478A-B777-4807B1570D0B}" dt="2021-03-27T08:31:29.784" v="17" actId="47"/>
        <pc:sldMkLst>
          <pc:docMk/>
          <pc:sldMk cId="626782807" sldId="303"/>
        </pc:sldMkLst>
      </pc:sldChg>
      <pc:sldChg chg="del">
        <pc:chgData name="若凡 卓" userId="97d3e28fc17ea23b" providerId="LiveId" clId="{3597EAEA-A6C3-478A-B777-4807B1570D0B}" dt="2021-03-27T08:31:30.584" v="18" actId="47"/>
        <pc:sldMkLst>
          <pc:docMk/>
          <pc:sldMk cId="1306662167" sldId="304"/>
        </pc:sldMkLst>
      </pc:sldChg>
    </pc:docChg>
  </pc:docChgLst>
  <pc:docChgLst>
    <pc:chgData name="卓 若凡" userId="97d3e28fc17ea23b" providerId="LiveId" clId="{9DB8FF22-303A-4DDB-B5AC-5EF7F7E412AA}"/>
    <pc:docChg chg="undo custSel addSld modSld">
      <pc:chgData name="卓 若凡" userId="97d3e28fc17ea23b" providerId="LiveId" clId="{9DB8FF22-303A-4DDB-B5AC-5EF7F7E412AA}" dt="2021-03-31T07:29:03.958" v="235"/>
      <pc:docMkLst>
        <pc:docMk/>
      </pc:docMkLst>
      <pc:sldChg chg="addSp modSp mod">
        <pc:chgData name="卓 若凡" userId="97d3e28fc17ea23b" providerId="LiveId" clId="{9DB8FF22-303A-4DDB-B5AC-5EF7F7E412AA}" dt="2021-03-31T07:29:03.958" v="235"/>
        <pc:sldMkLst>
          <pc:docMk/>
          <pc:sldMk cId="3036393791" sldId="282"/>
        </pc:sldMkLst>
        <pc:spChg chg="mod">
          <ac:chgData name="卓 若凡" userId="97d3e28fc17ea23b" providerId="LiveId" clId="{9DB8FF22-303A-4DDB-B5AC-5EF7F7E412AA}" dt="2021-03-31T07:29:03.958" v="235"/>
          <ac:spMkLst>
            <pc:docMk/>
            <pc:sldMk cId="3036393791" sldId="282"/>
            <ac:spMk id="2" creationId="{F553CB06-9948-41AA-B7E2-3D12CDDBC70B}"/>
          </ac:spMkLst>
        </pc:spChg>
        <pc:spChg chg="add mod">
          <ac:chgData name="卓 若凡" userId="97d3e28fc17ea23b" providerId="LiveId" clId="{9DB8FF22-303A-4DDB-B5AC-5EF7F7E412AA}" dt="2021-03-31T07:28:41.520" v="232" actId="121"/>
          <ac:spMkLst>
            <pc:docMk/>
            <pc:sldMk cId="3036393791" sldId="282"/>
            <ac:spMk id="4" creationId="{CA5DFD2F-F07C-4071-8FA0-AA5C665785C3}"/>
          </ac:spMkLst>
        </pc:spChg>
      </pc:sldChg>
      <pc:sldChg chg="addSp modSp mod">
        <pc:chgData name="卓 若凡" userId="97d3e28fc17ea23b" providerId="LiveId" clId="{9DB8FF22-303A-4DDB-B5AC-5EF7F7E412AA}" dt="2021-03-31T05:47:51.454" v="99" actId="1076"/>
        <pc:sldMkLst>
          <pc:docMk/>
          <pc:sldMk cId="1145943702" sldId="283"/>
        </pc:sldMkLst>
        <pc:spChg chg="mod">
          <ac:chgData name="卓 若凡" userId="97d3e28fc17ea23b" providerId="LiveId" clId="{9DB8FF22-303A-4DDB-B5AC-5EF7F7E412AA}" dt="2021-03-31T05:47:51.454" v="99" actId="1076"/>
          <ac:spMkLst>
            <pc:docMk/>
            <pc:sldMk cId="1145943702" sldId="283"/>
            <ac:spMk id="3" creationId="{21F1FCAF-6F51-4897-ACEF-27EDFC2B8AB8}"/>
          </ac:spMkLst>
        </pc:spChg>
        <pc:picChg chg="add mod">
          <ac:chgData name="卓 若凡" userId="97d3e28fc17ea23b" providerId="LiveId" clId="{9DB8FF22-303A-4DDB-B5AC-5EF7F7E412AA}" dt="2021-03-31T02:46:59.636" v="3" actId="1076"/>
          <ac:picMkLst>
            <pc:docMk/>
            <pc:sldMk cId="1145943702" sldId="283"/>
            <ac:picMk id="4" creationId="{DCDD215A-7838-44FA-B155-D4C84BB13597}"/>
          </ac:picMkLst>
        </pc:picChg>
      </pc:sldChg>
      <pc:sldChg chg="modSp mod">
        <pc:chgData name="卓 若凡" userId="97d3e28fc17ea23b" providerId="LiveId" clId="{9DB8FF22-303A-4DDB-B5AC-5EF7F7E412AA}" dt="2021-03-31T05:47:56.833" v="102" actId="403"/>
        <pc:sldMkLst>
          <pc:docMk/>
          <pc:sldMk cId="2452016866" sldId="285"/>
        </pc:sldMkLst>
        <pc:spChg chg="mod">
          <ac:chgData name="卓 若凡" userId="97d3e28fc17ea23b" providerId="LiveId" clId="{9DB8FF22-303A-4DDB-B5AC-5EF7F7E412AA}" dt="2021-03-31T05:47:56.833" v="102" actId="403"/>
          <ac:spMkLst>
            <pc:docMk/>
            <pc:sldMk cId="2452016866" sldId="285"/>
            <ac:spMk id="3" creationId="{93895935-C2FA-46B5-87B7-31806D7631E5}"/>
          </ac:spMkLst>
        </pc:spChg>
      </pc:sldChg>
      <pc:sldChg chg="addSp delSp modSp mod">
        <pc:chgData name="卓 若凡" userId="97d3e28fc17ea23b" providerId="LiveId" clId="{9DB8FF22-303A-4DDB-B5AC-5EF7F7E412AA}" dt="2021-03-31T05:45:59.765" v="52" actId="1076"/>
        <pc:sldMkLst>
          <pc:docMk/>
          <pc:sldMk cId="3984223924" sldId="286"/>
        </pc:sldMkLst>
        <pc:spChg chg="mod">
          <ac:chgData name="卓 若凡" userId="97d3e28fc17ea23b" providerId="LiveId" clId="{9DB8FF22-303A-4DDB-B5AC-5EF7F7E412AA}" dt="2021-03-31T05:45:59.765" v="52" actId="1076"/>
          <ac:spMkLst>
            <pc:docMk/>
            <pc:sldMk cId="3984223924" sldId="286"/>
            <ac:spMk id="4" creationId="{C1AFA7F6-F2EC-4319-9694-75E706B20E0F}"/>
          </ac:spMkLst>
        </pc:spChg>
        <pc:spChg chg="add mod">
          <ac:chgData name="卓 若凡" userId="97d3e28fc17ea23b" providerId="LiveId" clId="{9DB8FF22-303A-4DDB-B5AC-5EF7F7E412AA}" dt="2021-03-31T02:49:34.251" v="49" actId="14100"/>
          <ac:spMkLst>
            <pc:docMk/>
            <pc:sldMk cId="3984223924" sldId="286"/>
            <ac:spMk id="8" creationId="{5F591523-6EB2-44B5-8130-ECDCE45FF8F8}"/>
          </ac:spMkLst>
        </pc:spChg>
        <pc:spChg chg="add mod">
          <ac:chgData name="卓 若凡" userId="97d3e28fc17ea23b" providerId="LiveId" clId="{9DB8FF22-303A-4DDB-B5AC-5EF7F7E412AA}" dt="2021-03-31T02:49:36.515" v="50" actId="1076"/>
          <ac:spMkLst>
            <pc:docMk/>
            <pc:sldMk cId="3984223924" sldId="286"/>
            <ac:spMk id="20" creationId="{912D7F63-E750-4FA1-8E79-131C460D02BA}"/>
          </ac:spMkLst>
        </pc:spChg>
        <pc:picChg chg="add mod">
          <ac:chgData name="卓 若凡" userId="97d3e28fc17ea23b" providerId="LiveId" clId="{9DB8FF22-303A-4DDB-B5AC-5EF7F7E412AA}" dt="2021-03-31T05:45:59.765" v="52" actId="1076"/>
          <ac:picMkLst>
            <pc:docMk/>
            <pc:sldMk cId="3984223924" sldId="286"/>
            <ac:picMk id="5" creationId="{EFF71381-B3DE-4359-B1BF-0E0F10ED32B1}"/>
          </ac:picMkLst>
        </pc:picChg>
        <pc:picChg chg="add del mod">
          <ac:chgData name="卓 若凡" userId="97d3e28fc17ea23b" providerId="LiveId" clId="{9DB8FF22-303A-4DDB-B5AC-5EF7F7E412AA}" dt="2021-03-31T02:47:46.959" v="14" actId="478"/>
          <ac:picMkLst>
            <pc:docMk/>
            <pc:sldMk cId="3984223924" sldId="286"/>
            <ac:picMk id="7" creationId="{CF75BFA0-6372-498D-8DF1-164C6E194790}"/>
          </ac:picMkLst>
        </pc:picChg>
        <pc:picChg chg="add mod">
          <ac:chgData name="卓 若凡" userId="97d3e28fc17ea23b" providerId="LiveId" clId="{9DB8FF22-303A-4DDB-B5AC-5EF7F7E412AA}" dt="2021-03-31T02:48:10.202" v="21" actId="1076"/>
          <ac:picMkLst>
            <pc:docMk/>
            <pc:sldMk cId="3984223924" sldId="286"/>
            <ac:picMk id="10" creationId="{156F697B-5382-4F59-8E47-12CC9EB658EB}"/>
          </ac:picMkLst>
        </pc:picChg>
        <pc:cxnChg chg="add mod">
          <ac:chgData name="卓 若凡" userId="97d3e28fc17ea23b" providerId="LiveId" clId="{9DB8FF22-303A-4DDB-B5AC-5EF7F7E412AA}" dt="2021-03-31T02:48:28.523" v="27" actId="14100"/>
          <ac:cxnSpMkLst>
            <pc:docMk/>
            <pc:sldMk cId="3984223924" sldId="286"/>
            <ac:cxnSpMk id="12" creationId="{C27CE03F-00DF-48E7-8130-025FB8E2AD9E}"/>
          </ac:cxnSpMkLst>
        </pc:cxnChg>
        <pc:cxnChg chg="add mod">
          <ac:chgData name="卓 若凡" userId="97d3e28fc17ea23b" providerId="LiveId" clId="{9DB8FF22-303A-4DDB-B5AC-5EF7F7E412AA}" dt="2021-03-31T02:48:33.970" v="29" actId="1076"/>
          <ac:cxnSpMkLst>
            <pc:docMk/>
            <pc:sldMk cId="3984223924" sldId="286"/>
            <ac:cxnSpMk id="15" creationId="{FB860929-AEF6-4E06-9E19-AF87DF4A8E8D}"/>
          </ac:cxnSpMkLst>
        </pc:cxnChg>
        <pc:cxnChg chg="add mod">
          <ac:chgData name="卓 若凡" userId="97d3e28fc17ea23b" providerId="LiveId" clId="{9DB8FF22-303A-4DDB-B5AC-5EF7F7E412AA}" dt="2021-03-31T02:48:48.104" v="35" actId="14100"/>
          <ac:cxnSpMkLst>
            <pc:docMk/>
            <pc:sldMk cId="3984223924" sldId="286"/>
            <ac:cxnSpMk id="16" creationId="{2E98AB5C-BBBE-4E99-8C13-BA584EBA3F45}"/>
          </ac:cxnSpMkLst>
        </pc:cxnChg>
        <pc:cxnChg chg="add mod">
          <ac:chgData name="卓 若凡" userId="97d3e28fc17ea23b" providerId="LiveId" clId="{9DB8FF22-303A-4DDB-B5AC-5EF7F7E412AA}" dt="2021-03-31T02:48:55.081" v="37" actId="1076"/>
          <ac:cxnSpMkLst>
            <pc:docMk/>
            <pc:sldMk cId="3984223924" sldId="286"/>
            <ac:cxnSpMk id="19" creationId="{CFEB631F-BDC2-4658-9EE0-1AC2AD15C0B1}"/>
          </ac:cxnSpMkLst>
        </pc:cxnChg>
      </pc:sldChg>
      <pc:sldChg chg="modSp mod">
        <pc:chgData name="卓 若凡" userId="97d3e28fc17ea23b" providerId="LiveId" clId="{9DB8FF22-303A-4DDB-B5AC-5EF7F7E412AA}" dt="2021-03-31T05:48:04.945" v="106" actId="1076"/>
        <pc:sldMkLst>
          <pc:docMk/>
          <pc:sldMk cId="3631683282" sldId="287"/>
        </pc:sldMkLst>
        <pc:spChg chg="mod">
          <ac:chgData name="卓 若凡" userId="97d3e28fc17ea23b" providerId="LiveId" clId="{9DB8FF22-303A-4DDB-B5AC-5EF7F7E412AA}" dt="2021-03-31T05:48:04.945" v="106" actId="1076"/>
          <ac:spMkLst>
            <pc:docMk/>
            <pc:sldMk cId="3631683282" sldId="287"/>
            <ac:spMk id="2" creationId="{0E1C4B7D-AB5E-4875-B7C2-D90B540D86CD}"/>
          </ac:spMkLst>
        </pc:spChg>
        <pc:spChg chg="mod">
          <ac:chgData name="卓 若凡" userId="97d3e28fc17ea23b" providerId="LiveId" clId="{9DB8FF22-303A-4DDB-B5AC-5EF7F7E412AA}" dt="2021-03-31T05:47:31.689" v="95" actId="1076"/>
          <ac:spMkLst>
            <pc:docMk/>
            <pc:sldMk cId="3631683282" sldId="287"/>
            <ac:spMk id="3" creationId="{832A6C24-E6CE-43EF-9003-EF0DBAA86132}"/>
          </ac:spMkLst>
        </pc:spChg>
      </pc:sldChg>
      <pc:sldChg chg="modSp mod">
        <pc:chgData name="卓 若凡" userId="97d3e28fc17ea23b" providerId="LiveId" clId="{9DB8FF22-303A-4DDB-B5AC-5EF7F7E412AA}" dt="2021-03-31T05:48:12.397" v="110" actId="20577"/>
        <pc:sldMkLst>
          <pc:docMk/>
          <pc:sldMk cId="448460723" sldId="288"/>
        </pc:sldMkLst>
        <pc:spChg chg="mod">
          <ac:chgData name="卓 若凡" userId="97d3e28fc17ea23b" providerId="LiveId" clId="{9DB8FF22-303A-4DDB-B5AC-5EF7F7E412AA}" dt="2021-03-31T05:48:12.397" v="110" actId="20577"/>
          <ac:spMkLst>
            <pc:docMk/>
            <pc:sldMk cId="448460723" sldId="288"/>
            <ac:spMk id="3" creationId="{1401F928-C09B-4687-B3A9-4F5158B9C9DC}"/>
          </ac:spMkLst>
        </pc:spChg>
      </pc:sldChg>
      <pc:sldChg chg="modAnim">
        <pc:chgData name="卓 若凡" userId="97d3e28fc17ea23b" providerId="LiveId" clId="{9DB8FF22-303A-4DDB-B5AC-5EF7F7E412AA}" dt="2021-03-31T05:55:53.547" v="114"/>
        <pc:sldMkLst>
          <pc:docMk/>
          <pc:sldMk cId="1115264538" sldId="289"/>
        </pc:sldMkLst>
      </pc:sldChg>
      <pc:sldChg chg="modSp mod">
        <pc:chgData name="卓 若凡" userId="97d3e28fc17ea23b" providerId="LiveId" clId="{9DB8FF22-303A-4DDB-B5AC-5EF7F7E412AA}" dt="2021-03-31T05:59:33.467" v="116" actId="1076"/>
        <pc:sldMkLst>
          <pc:docMk/>
          <pc:sldMk cId="3868248791" sldId="291"/>
        </pc:sldMkLst>
        <pc:spChg chg="mod">
          <ac:chgData name="卓 若凡" userId="97d3e28fc17ea23b" providerId="LiveId" clId="{9DB8FF22-303A-4DDB-B5AC-5EF7F7E412AA}" dt="2021-03-31T05:59:33.467" v="116" actId="1076"/>
          <ac:spMkLst>
            <pc:docMk/>
            <pc:sldMk cId="3868248791" sldId="291"/>
            <ac:spMk id="7" creationId="{371A155B-464C-4115-8E85-8457E41344BD}"/>
          </ac:spMkLst>
        </pc:spChg>
      </pc:sldChg>
      <pc:sldChg chg="addSp modSp mod modAnim">
        <pc:chgData name="卓 若凡" userId="97d3e28fc17ea23b" providerId="LiveId" clId="{9DB8FF22-303A-4DDB-B5AC-5EF7F7E412AA}" dt="2021-03-31T06:37:52.994" v="188" actId="15"/>
        <pc:sldMkLst>
          <pc:docMk/>
          <pc:sldMk cId="1492097998" sldId="297"/>
        </pc:sldMkLst>
        <pc:spChg chg="mod">
          <ac:chgData name="卓 若凡" userId="97d3e28fc17ea23b" providerId="LiveId" clId="{9DB8FF22-303A-4DDB-B5AC-5EF7F7E412AA}" dt="2021-03-31T06:30:27.229" v="138" actId="1076"/>
          <ac:spMkLst>
            <pc:docMk/>
            <pc:sldMk cId="1492097998" sldId="297"/>
            <ac:spMk id="2" creationId="{7957031C-F3FA-4F48-8468-3F8C035EFAED}"/>
          </ac:spMkLst>
        </pc:spChg>
        <pc:spChg chg="mod">
          <ac:chgData name="卓 若凡" userId="97d3e28fc17ea23b" providerId="LiveId" clId="{9DB8FF22-303A-4DDB-B5AC-5EF7F7E412AA}" dt="2021-03-31T06:37:52.994" v="188" actId="15"/>
          <ac:spMkLst>
            <pc:docMk/>
            <pc:sldMk cId="1492097998" sldId="297"/>
            <ac:spMk id="4" creationId="{8EFE0362-28F2-448B-818E-367948CA3B14}"/>
          </ac:spMkLst>
        </pc:spChg>
        <pc:spChg chg="mod">
          <ac:chgData name="卓 若凡" userId="97d3e28fc17ea23b" providerId="LiveId" clId="{9DB8FF22-303A-4DDB-B5AC-5EF7F7E412AA}" dt="2021-03-31T06:37:52.994" v="188" actId="15"/>
          <ac:spMkLst>
            <pc:docMk/>
            <pc:sldMk cId="1492097998" sldId="297"/>
            <ac:spMk id="5" creationId="{21BD93E5-E97C-4E75-AC44-B48578F32F57}"/>
          </ac:spMkLst>
        </pc:spChg>
        <pc:spChg chg="mod">
          <ac:chgData name="卓 若凡" userId="97d3e28fc17ea23b" providerId="LiveId" clId="{9DB8FF22-303A-4DDB-B5AC-5EF7F7E412AA}" dt="2021-03-31T06:37:52.994" v="188" actId="15"/>
          <ac:spMkLst>
            <pc:docMk/>
            <pc:sldMk cId="1492097998" sldId="297"/>
            <ac:spMk id="6" creationId="{E1D97C98-C84D-4D4F-BC19-6A728239029F}"/>
          </ac:spMkLst>
        </pc:spChg>
        <pc:spChg chg="mod">
          <ac:chgData name="卓 若凡" userId="97d3e28fc17ea23b" providerId="LiveId" clId="{9DB8FF22-303A-4DDB-B5AC-5EF7F7E412AA}" dt="2021-03-31T06:37:52.994" v="188" actId="15"/>
          <ac:spMkLst>
            <pc:docMk/>
            <pc:sldMk cId="1492097998" sldId="297"/>
            <ac:spMk id="7" creationId="{AEC27C8D-2538-458C-919A-A7458C31A6FA}"/>
          </ac:spMkLst>
        </pc:spChg>
        <pc:grpChg chg="add mod">
          <ac:chgData name="卓 若凡" userId="97d3e28fc17ea23b" providerId="LiveId" clId="{9DB8FF22-303A-4DDB-B5AC-5EF7F7E412AA}" dt="2021-03-31T06:37:52.994" v="188" actId="15"/>
          <ac:grpSpMkLst>
            <pc:docMk/>
            <pc:sldMk cId="1492097998" sldId="297"/>
            <ac:grpSpMk id="8" creationId="{83C032A9-0BBD-4C6E-94F7-0A056C81D7A9}"/>
          </ac:grpSpMkLst>
        </pc:grpChg>
      </pc:sldChg>
      <pc:sldChg chg="addSp modSp new mod">
        <pc:chgData name="卓 若凡" userId="97d3e28fc17ea23b" providerId="LiveId" clId="{9DB8FF22-303A-4DDB-B5AC-5EF7F7E412AA}" dt="2021-03-31T07:26:51.375" v="203" actId="14100"/>
        <pc:sldMkLst>
          <pc:docMk/>
          <pc:sldMk cId="3813598073" sldId="298"/>
        </pc:sldMkLst>
        <pc:spChg chg="add mod">
          <ac:chgData name="卓 若凡" userId="97d3e28fc17ea23b" providerId="LiveId" clId="{9DB8FF22-303A-4DDB-B5AC-5EF7F7E412AA}" dt="2021-03-31T07:26:51.375" v="203" actId="14100"/>
          <ac:spMkLst>
            <pc:docMk/>
            <pc:sldMk cId="3813598073" sldId="298"/>
            <ac:spMk id="2" creationId="{57AFC1F5-C774-4DD7-9BCF-5970B6A015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8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53CB06-9948-41AA-B7E2-3D12CDDBC70B}"/>
              </a:ext>
            </a:extLst>
          </p:cNvPr>
          <p:cNvSpPr txBox="1"/>
          <p:nvPr/>
        </p:nvSpPr>
        <p:spPr>
          <a:xfrm>
            <a:off x="3016933" y="2250350"/>
            <a:ext cx="615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数字系统设计 第三次实验课</a:t>
            </a:r>
            <a:endParaRPr lang="en-US" altLang="zh-CN" sz="32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6F7DCA-9B08-48E0-931B-FBA89BBD8FB2}"/>
              </a:ext>
            </a:extLst>
          </p:cNvPr>
          <p:cNvSpPr txBox="1"/>
          <p:nvPr/>
        </p:nvSpPr>
        <p:spPr>
          <a:xfrm>
            <a:off x="4041590" y="36535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主要内容：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1. lab3  +  2. pre lab4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FD2F-F07C-4071-8FA0-AA5C665785C3}"/>
              </a:ext>
            </a:extLst>
          </p:cNvPr>
          <p:cNvSpPr txBox="1"/>
          <p:nvPr/>
        </p:nvSpPr>
        <p:spPr>
          <a:xfrm>
            <a:off x="9175062" y="44453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卓若凡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/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2021.4.1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9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84A830-72AB-4E9A-B251-23891050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1153526"/>
            <a:ext cx="9609524" cy="49238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F80C6F-6F46-44CD-A200-6D5944751F0F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6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6BE09D-DB1E-413A-9C1E-196ED4D0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7" y="1008525"/>
            <a:ext cx="6518113" cy="51114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CE5F28-8077-48C5-9ED4-9E0EC9E74B6D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63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DA3E6B-61A2-45CC-90CA-32E376BAB58C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3AEAA-0134-48D9-B3A1-9F4CD9457DDB}"/>
              </a:ext>
            </a:extLst>
          </p:cNvPr>
          <p:cNvSpPr txBox="1"/>
          <p:nvPr/>
        </p:nvSpPr>
        <p:spPr>
          <a:xfrm>
            <a:off x="2527176" y="1091953"/>
            <a:ext cx="7137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Remove Metastability</a:t>
            </a:r>
          </a:p>
          <a:p>
            <a:r>
              <a:rPr lang="zh-CN" altLang="en-US" dirty="0"/>
              <a:t>任何时序电路亚稳态都可能出现</a:t>
            </a:r>
            <a:endParaRPr lang="en-US" altLang="zh-CN" dirty="0"/>
          </a:p>
          <a:p>
            <a:r>
              <a:rPr lang="zh-CN" altLang="en-US" dirty="0"/>
              <a:t>阻止亚稳态的传播并提供时间使其稳定下来：使用多级触发器连接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474F2-F8D4-4932-9B51-A71D825D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7" y="2384615"/>
            <a:ext cx="5588532" cy="3129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A938B-86FC-4E7E-897F-96B60E22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09" y="2384615"/>
            <a:ext cx="4711583" cy="1950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F0715B-7C7E-447E-B819-A046EB6B3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09" y="4634175"/>
            <a:ext cx="4711583" cy="5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7012EC-8DD6-4CC7-90A4-6317D263826C}"/>
              </a:ext>
            </a:extLst>
          </p:cNvPr>
          <p:cNvSpPr txBox="1"/>
          <p:nvPr/>
        </p:nvSpPr>
        <p:spPr>
          <a:xfrm>
            <a:off x="1320046" y="941488"/>
            <a:ext cx="26677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ON/OFF Button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触发的关键是上升沿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需使用专用的时钟信号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消除亚稳态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0469D9-A454-4445-B623-66EE445CA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4847858" y="941488"/>
            <a:ext cx="5473720" cy="13311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E91C4F-CD20-47FB-A5AF-4D19DC7DAD1E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4108B-236B-4068-BB67-C71F94B79C2B}"/>
              </a:ext>
            </a:extLst>
          </p:cNvPr>
          <p:cNvSpPr txBox="1"/>
          <p:nvPr/>
        </p:nvSpPr>
        <p:spPr>
          <a:xfrm>
            <a:off x="1729613" y="3622089"/>
            <a:ext cx="2432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Bounce</a:t>
            </a:r>
            <a:endParaRPr lang="zh-CN" altLang="en-US" sz="5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D7515-A002-4319-97DD-4A26108C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29" y="2466266"/>
            <a:ext cx="3383178" cy="3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52E291-D0A2-4951-9CD4-DA9AF2551DEB}"/>
              </a:ext>
            </a:extLst>
          </p:cNvPr>
          <p:cNvSpPr txBox="1"/>
          <p:nvPr/>
        </p:nvSpPr>
        <p:spPr>
          <a:xfrm>
            <a:off x="1320046" y="941488"/>
            <a:ext cx="26677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ON/OFF Button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触发的关键是上升沿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需使用专用的时钟信号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消除亚稳态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去除抖动噪声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47541A-0039-47CE-83AF-C1ECFF89E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4847858" y="941488"/>
            <a:ext cx="5473720" cy="13311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BD922A-E4B7-4246-9E8A-B491CCCC0240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692A3-F111-4642-BD67-FA8A27C3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53" y="2705963"/>
            <a:ext cx="3383178" cy="36087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318B96-B5BE-4D8F-ADEE-E52ABE50C137}"/>
              </a:ext>
            </a:extLst>
          </p:cNvPr>
          <p:cNvSpPr txBox="1"/>
          <p:nvPr/>
        </p:nvSpPr>
        <p:spPr>
          <a:xfrm>
            <a:off x="5761608" y="3213717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确保超过一定时间，才被认为是被按下</a:t>
            </a:r>
            <a:endParaRPr lang="en-US" altLang="zh-CN" dirty="0"/>
          </a:p>
          <a:p>
            <a:r>
              <a:rPr lang="zh-CN" altLang="en-US" dirty="0"/>
              <a:t>否则，被认为是噪声，舍弃</a:t>
            </a:r>
            <a:endParaRPr lang="en-US" altLang="zh-CN" dirty="0"/>
          </a:p>
          <a:p>
            <a:r>
              <a:rPr lang="zh-CN" altLang="en-US" dirty="0"/>
              <a:t>经验值：</a:t>
            </a:r>
            <a:endParaRPr lang="en-US" altLang="zh-CN" dirty="0"/>
          </a:p>
          <a:p>
            <a:r>
              <a:rPr lang="en-US" altLang="zh-CN" dirty="0"/>
              <a:t>650000CLK = 6.5ms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7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57031C-F3FA-4F48-8468-3F8C035EFAED}"/>
              </a:ext>
            </a:extLst>
          </p:cNvPr>
          <p:cNvSpPr txBox="1"/>
          <p:nvPr/>
        </p:nvSpPr>
        <p:spPr>
          <a:xfrm>
            <a:off x="655247" y="1008525"/>
            <a:ext cx="480452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debounce(</a:t>
            </a:r>
          </a:p>
          <a:p>
            <a:r>
              <a:rPr lang="en-US" altLang="zh-CN" dirty="0"/>
              <a:t>   input reset, </a:t>
            </a:r>
            <a:r>
              <a:rPr lang="en-US" altLang="zh-CN" dirty="0" err="1"/>
              <a:t>clk</a:t>
            </a:r>
            <a:r>
              <a:rPr lang="en-US" altLang="zh-CN" dirty="0"/>
              <a:t>, bounce,</a:t>
            </a:r>
          </a:p>
          <a:p>
            <a:r>
              <a:rPr lang="en-US" altLang="zh-CN" dirty="0"/>
              <a:t>   output reg signal</a:t>
            </a:r>
          </a:p>
          <a:p>
            <a:r>
              <a:rPr lang="en-US" altLang="zh-CN" dirty="0"/>
              <a:t>   );</a:t>
            </a:r>
          </a:p>
          <a:p>
            <a:r>
              <a:rPr lang="en-US" altLang="zh-CN" dirty="0"/>
              <a:t>   parameter NDELAY = 650000;</a:t>
            </a:r>
          </a:p>
          <a:p>
            <a:r>
              <a:rPr lang="en-US" altLang="zh-CN" dirty="0"/>
              <a:t>   reg [19:0] count;</a:t>
            </a:r>
          </a:p>
          <a:p>
            <a:r>
              <a:rPr lang="en-US" altLang="zh-CN" dirty="0"/>
              <a:t>   reg </a:t>
            </a:r>
            <a:r>
              <a:rPr lang="en-US" altLang="zh-CN" dirty="0" err="1"/>
              <a:t>xnew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always@(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begin</a:t>
            </a:r>
          </a:p>
          <a:p>
            <a:r>
              <a:rPr lang="en-US" altLang="zh-CN" dirty="0"/>
              <a:t>   if(reset) begin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xnew</a:t>
            </a:r>
            <a:r>
              <a:rPr lang="en-US" altLang="zh-CN" dirty="0"/>
              <a:t> &lt;= bounce; signal &lt;= bounce; count &lt;= 0;</a:t>
            </a:r>
          </a:p>
          <a:p>
            <a:r>
              <a:rPr lang="en-US" altLang="zh-CN" dirty="0"/>
              <a:t>   end</a:t>
            </a:r>
          </a:p>
          <a:p>
            <a:r>
              <a:rPr lang="en-US" altLang="zh-CN" dirty="0"/>
              <a:t>   else if(bounce!= </a:t>
            </a:r>
            <a:r>
              <a:rPr lang="en-US" altLang="zh-CN" dirty="0" err="1"/>
              <a:t>xnew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xnew</a:t>
            </a:r>
            <a:r>
              <a:rPr lang="en-US" altLang="zh-CN" dirty="0"/>
              <a:t> &lt;= bounce; count &lt;= 0;</a:t>
            </a:r>
          </a:p>
          <a:p>
            <a:r>
              <a:rPr lang="en-US" altLang="zh-CN" dirty="0"/>
              <a:t>   end </a:t>
            </a:r>
          </a:p>
          <a:p>
            <a:r>
              <a:rPr lang="en-US" altLang="zh-CN" dirty="0"/>
              <a:t>   else if(count == NDELAY) signal &lt;= </a:t>
            </a:r>
            <a:r>
              <a:rPr lang="en-US" altLang="zh-CN" dirty="0" err="1"/>
              <a:t>xnew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else count &lt;= count + 1;</a:t>
            </a:r>
          </a:p>
          <a:p>
            <a:r>
              <a:rPr lang="en-US" altLang="zh-CN" dirty="0"/>
              <a:t>   end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5CA02D-F786-4E9D-836C-40B896898A52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3C032A9-0BBD-4C6E-94F7-0A056C81D7A9}"/>
              </a:ext>
            </a:extLst>
          </p:cNvPr>
          <p:cNvGrpSpPr/>
          <p:nvPr/>
        </p:nvGrpSpPr>
        <p:grpSpPr>
          <a:xfrm>
            <a:off x="5255486" y="612844"/>
            <a:ext cx="6936514" cy="5632311"/>
            <a:chOff x="5504155" y="612844"/>
            <a:chExt cx="6936514" cy="563231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EFE0362-28F2-448B-818E-367948CA3B14}"/>
                </a:ext>
              </a:extLst>
            </p:cNvPr>
            <p:cNvSpPr txBox="1"/>
            <p:nvPr/>
          </p:nvSpPr>
          <p:spPr>
            <a:xfrm>
              <a:off x="5504155" y="612844"/>
              <a:ext cx="6936514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module button(</a:t>
              </a:r>
            </a:p>
            <a:p>
              <a:r>
                <a:rPr lang="en-US" altLang="zh-CN" dirty="0"/>
                <a:t>   input </a:t>
              </a:r>
              <a:r>
                <a:rPr lang="en-US" altLang="zh-CN" dirty="0" err="1"/>
                <a:t>clk,reset,button_in</a:t>
              </a:r>
              <a:r>
                <a:rPr lang="en-US" altLang="zh-CN" dirty="0"/>
                <a:t>,</a:t>
              </a:r>
            </a:p>
            <a:p>
              <a:r>
                <a:rPr lang="en-US" altLang="zh-CN" dirty="0"/>
                <a:t>   output reg light</a:t>
              </a:r>
            </a:p>
            <a:p>
              <a:r>
                <a:rPr lang="en-US" altLang="zh-CN" dirty="0"/>
                <a:t>   );</a:t>
              </a:r>
            </a:p>
            <a:p>
              <a:r>
                <a:rPr lang="en-US" altLang="zh-CN" dirty="0"/>
                <a:t>   reg </a:t>
              </a:r>
              <a:r>
                <a:rPr lang="en-US" altLang="zh-CN" dirty="0" err="1"/>
                <a:t>button,btemp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   always@(</a:t>
              </a:r>
              <a:r>
                <a:rPr lang="en-US" altLang="zh-CN" dirty="0" err="1"/>
                <a:t>posedge</a:t>
              </a:r>
              <a:r>
                <a:rPr lang="en-US" altLang="zh-CN" dirty="0"/>
                <a:t> </a:t>
              </a:r>
              <a:r>
                <a:rPr lang="en-US" altLang="zh-CN" dirty="0" err="1"/>
                <a:t>clk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   {</a:t>
              </a:r>
              <a:r>
                <a:rPr lang="en-US" altLang="zh-CN" dirty="0" err="1"/>
                <a:t>button,btemp</a:t>
              </a:r>
              <a:r>
                <a:rPr lang="en-US" altLang="zh-CN" dirty="0"/>
                <a:t>} &lt;= {</a:t>
              </a:r>
              <a:r>
                <a:rPr lang="en-US" altLang="zh-CN" dirty="0" err="1"/>
                <a:t>btemp,button_in</a:t>
              </a:r>
              <a:r>
                <a:rPr lang="en-US" altLang="zh-CN" dirty="0"/>
                <a:t>};</a:t>
              </a:r>
            </a:p>
            <a:p>
              <a:endParaRPr lang="en-US" altLang="zh-CN" dirty="0"/>
            </a:p>
            <a:p>
              <a:r>
                <a:rPr lang="en-US" altLang="zh-CN" dirty="0"/>
                <a:t>   wire </a:t>
              </a:r>
              <a:r>
                <a:rPr lang="en-US" altLang="zh-CN" dirty="0" err="1"/>
                <a:t>bpressed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   debounce d1(.</a:t>
              </a:r>
              <a:r>
                <a:rPr lang="en-US" altLang="zh-CN" dirty="0" err="1"/>
                <a:t>clk</a:t>
              </a:r>
              <a:r>
                <a:rPr lang="en-US" altLang="zh-CN" dirty="0"/>
                <a:t>(</a:t>
              </a:r>
              <a:r>
                <a:rPr lang="en-US" altLang="zh-CN" dirty="0" err="1"/>
                <a:t>clk</a:t>
              </a:r>
              <a:r>
                <a:rPr lang="en-US" altLang="zh-CN" dirty="0"/>
                <a:t>),.reset(reset),. bounce(button),. signal(</a:t>
              </a:r>
              <a:r>
                <a:rPr lang="en-US" altLang="zh-CN" dirty="0" err="1"/>
                <a:t>bpressed</a:t>
              </a:r>
              <a:r>
                <a:rPr lang="en-US" altLang="zh-CN" dirty="0"/>
                <a:t>));</a:t>
              </a:r>
            </a:p>
            <a:p>
              <a:endParaRPr lang="en-US" altLang="zh-CN" dirty="0"/>
            </a:p>
            <a:p>
              <a:r>
                <a:rPr lang="en-US" altLang="zh-CN" dirty="0"/>
                <a:t>   reg </a:t>
              </a:r>
              <a:r>
                <a:rPr lang="en-US" altLang="zh-CN" dirty="0" err="1"/>
                <a:t>old_bpressed</a:t>
              </a:r>
              <a:r>
                <a:rPr lang="en-US" altLang="zh-CN" dirty="0"/>
                <a:t>;</a:t>
              </a:r>
            </a:p>
            <a:p>
              <a:r>
                <a:rPr lang="en-US" altLang="zh-CN" dirty="0"/>
                <a:t>   always@(</a:t>
              </a:r>
              <a:r>
                <a:rPr lang="en-US" altLang="zh-CN" dirty="0" err="1"/>
                <a:t>posedge</a:t>
              </a:r>
              <a:r>
                <a:rPr lang="en-US" altLang="zh-CN" dirty="0"/>
                <a:t> </a:t>
              </a:r>
              <a:r>
                <a:rPr lang="en-US" altLang="zh-CN" dirty="0" err="1"/>
                <a:t>clk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   begin</a:t>
              </a:r>
            </a:p>
            <a:p>
              <a:r>
                <a:rPr lang="en-US" altLang="zh-CN" dirty="0"/>
                <a:t>   if(reset) begin light &lt;= 0; </a:t>
              </a:r>
              <a:r>
                <a:rPr lang="en-US" altLang="zh-CN" dirty="0" err="1"/>
                <a:t>old_bpressed</a:t>
              </a:r>
              <a:r>
                <a:rPr lang="en-US" altLang="zh-CN" dirty="0"/>
                <a:t> &lt;= 0; end</a:t>
              </a:r>
            </a:p>
            <a:p>
              <a:r>
                <a:rPr lang="en-US" altLang="zh-CN" dirty="0"/>
                <a:t>   else if(</a:t>
              </a:r>
              <a:r>
                <a:rPr lang="en-US" altLang="zh-CN" dirty="0" err="1"/>
                <a:t>old_bpressed</a:t>
              </a:r>
              <a:r>
                <a:rPr lang="en-US" altLang="zh-CN" dirty="0"/>
                <a:t> == 0 &amp;&amp; </a:t>
              </a:r>
              <a:r>
                <a:rPr lang="en-US" altLang="zh-CN" dirty="0" err="1"/>
                <a:t>bpressed</a:t>
              </a:r>
              <a:r>
                <a:rPr lang="en-US" altLang="zh-CN" dirty="0"/>
                <a:t> == 1) light </a:t>
              </a:r>
              <a:r>
                <a:rPr lang="en-US" altLang="zh-CN" dirty="0">
                  <a:sym typeface="Wingdings" panose="05000000000000000000" pitchFamily="2" charset="2"/>
                </a:rPr>
                <a:t>&lt;= ~light;</a:t>
              </a:r>
            </a:p>
            <a:p>
              <a:r>
                <a:rPr lang="en-US" altLang="zh-CN" dirty="0">
                  <a:sym typeface="Wingdings" panose="05000000000000000000" pitchFamily="2" charset="2"/>
                </a:rPr>
                <a:t>   </a:t>
              </a:r>
              <a:r>
                <a:rPr lang="en-US" altLang="zh-CN" dirty="0" err="1">
                  <a:sym typeface="Wingdings" panose="05000000000000000000" pitchFamily="2" charset="2"/>
                </a:rPr>
                <a:t>old_bpressed</a:t>
              </a:r>
              <a:r>
                <a:rPr lang="en-US" altLang="zh-CN" dirty="0">
                  <a:sym typeface="Wingdings" panose="05000000000000000000" pitchFamily="2" charset="2"/>
                </a:rPr>
                <a:t> &lt;= </a:t>
              </a:r>
              <a:r>
                <a:rPr lang="en-US" altLang="zh-CN" dirty="0" err="1">
                  <a:sym typeface="Wingdings" panose="05000000000000000000" pitchFamily="2" charset="2"/>
                </a:rPr>
                <a:t>bpressed</a:t>
              </a:r>
              <a:r>
                <a:rPr lang="en-US" altLang="zh-CN" dirty="0">
                  <a:sym typeface="Wingdings" panose="05000000000000000000" pitchFamily="2" charset="2"/>
                </a:rPr>
                <a:t>;</a:t>
              </a:r>
            </a:p>
            <a:p>
              <a:r>
                <a:rPr lang="en-US" altLang="zh-CN" dirty="0">
                  <a:sym typeface="Wingdings" panose="05000000000000000000" pitchFamily="2" charset="2"/>
                </a:rPr>
                <a:t>   end</a:t>
              </a:r>
            </a:p>
            <a:p>
              <a:r>
                <a:rPr lang="en-US" altLang="zh-CN" dirty="0" err="1">
                  <a:sym typeface="Wingdings" panose="05000000000000000000" pitchFamily="2" charset="2"/>
                </a:rPr>
                <a:t>endmodule</a:t>
              </a:r>
              <a:endParaRPr lang="en-US" altLang="zh-CN" dirty="0">
                <a:sym typeface="Wingdings" panose="05000000000000000000" pitchFamily="2" charset="2"/>
              </a:endParaRPr>
            </a:p>
            <a:p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1BD93E5-E97C-4E75-AC44-B48578F32F57}"/>
                </a:ext>
              </a:extLst>
            </p:cNvPr>
            <p:cNvSpPr/>
            <p:nvPr/>
          </p:nvSpPr>
          <p:spPr>
            <a:xfrm>
              <a:off x="5592932" y="1766656"/>
              <a:ext cx="4403324" cy="994299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1D97C98-C84D-4D4F-BC19-6A728239029F}"/>
                </a:ext>
              </a:extLst>
            </p:cNvPr>
            <p:cNvSpPr/>
            <p:nvPr/>
          </p:nvSpPr>
          <p:spPr>
            <a:xfrm>
              <a:off x="5592930" y="2876364"/>
              <a:ext cx="6740901" cy="648071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EC27C8D-2538-458C-919A-A7458C31A6FA}"/>
                </a:ext>
              </a:extLst>
            </p:cNvPr>
            <p:cNvSpPr/>
            <p:nvPr/>
          </p:nvSpPr>
          <p:spPr>
            <a:xfrm>
              <a:off x="5592931" y="3675354"/>
              <a:ext cx="5939161" cy="1953089"/>
            </a:xfrm>
            <a:prstGeom prst="roundRect">
              <a:avLst>
                <a:gd name="adj" fmla="val 8940"/>
              </a:avLst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09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AFC1F5-C774-4DD7-9BCF-5970B6A01571}"/>
              </a:ext>
            </a:extLst>
          </p:cNvPr>
          <p:cNvSpPr txBox="1"/>
          <p:nvPr/>
        </p:nvSpPr>
        <p:spPr>
          <a:xfrm>
            <a:off x="4438394" y="2828835"/>
            <a:ext cx="418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可能的问题：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 err="1"/>
              <a:t>clk</a:t>
            </a:r>
            <a:r>
              <a:rPr lang="zh-CN" altLang="en-US" dirty="0"/>
              <a:t>的仿真</a:t>
            </a:r>
            <a:endParaRPr lang="en-US" altLang="zh-CN" dirty="0"/>
          </a:p>
          <a:p>
            <a:r>
              <a:rPr lang="en-US" altLang="zh-CN" dirty="0" err="1"/>
              <a:t>clk</a:t>
            </a:r>
            <a:r>
              <a:rPr lang="zh-CN" altLang="en-US" dirty="0"/>
              <a:t>，</a:t>
            </a:r>
            <a:r>
              <a:rPr lang="en-US" altLang="zh-CN" dirty="0"/>
              <a:t>reset</a:t>
            </a:r>
            <a:r>
              <a:rPr lang="zh-CN" altLang="en-US" dirty="0"/>
              <a:t>的约束引脚</a:t>
            </a:r>
            <a:endParaRPr lang="en-US" altLang="zh-CN" dirty="0"/>
          </a:p>
          <a:p>
            <a:r>
              <a:rPr lang="zh-CN" altLang="en-US" dirty="0"/>
              <a:t>按键的低电平有效和高电平有效</a:t>
            </a:r>
          </a:p>
        </p:txBody>
      </p:sp>
    </p:spTree>
    <p:extLst>
      <p:ext uri="{BB962C8B-B14F-4D97-AF65-F5344CB8AC3E}">
        <p14:creationId xmlns:p14="http://schemas.microsoft.com/office/powerpoint/2010/main" val="38135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F1FCAF-6F51-4897-ACEF-27EDFC2B8AB8}"/>
              </a:ext>
            </a:extLst>
          </p:cNvPr>
          <p:cNvSpPr txBox="1"/>
          <p:nvPr/>
        </p:nvSpPr>
        <p:spPr>
          <a:xfrm>
            <a:off x="5646770" y="60071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lab3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DD215A-7838-44FA-B155-D4C84BB1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59" y="1123934"/>
            <a:ext cx="5739282" cy="52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895935-C2FA-46B5-87B7-31806D7631E5}"/>
              </a:ext>
            </a:extLst>
          </p:cNvPr>
          <p:cNvSpPr txBox="1"/>
          <p:nvPr/>
        </p:nvSpPr>
        <p:spPr>
          <a:xfrm>
            <a:off x="2317073" y="1313896"/>
            <a:ext cx="718203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仿真分类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Behavior simulation</a:t>
            </a: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Post-synthesis functional simulation</a:t>
            </a: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Post-synthesis timing simulation</a:t>
            </a: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Post-implementation functional simulation</a:t>
            </a:r>
          </a:p>
          <a:p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Post-implementation timing simulation</a:t>
            </a:r>
          </a:p>
          <a:p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3CA6E1-0A08-473A-9E92-8205609B7BD9}"/>
              </a:ext>
            </a:extLst>
          </p:cNvPr>
          <p:cNvSpPr txBox="1"/>
          <p:nvPr/>
        </p:nvSpPr>
        <p:spPr>
          <a:xfrm>
            <a:off x="881110" y="648071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 lab3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201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DD9B3C-E6D1-4BD7-93A9-7A7901518689}"/>
              </a:ext>
            </a:extLst>
          </p:cNvPr>
          <p:cNvSpPr txBox="1"/>
          <p:nvPr/>
        </p:nvSpPr>
        <p:spPr>
          <a:xfrm>
            <a:off x="881110" y="648071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 lab3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AFA7F6-F2EC-4319-9694-75E706B20E0F}"/>
              </a:ext>
            </a:extLst>
          </p:cNvPr>
          <p:cNvSpPr txBox="1"/>
          <p:nvPr/>
        </p:nvSpPr>
        <p:spPr>
          <a:xfrm>
            <a:off x="1681113" y="3624606"/>
            <a:ext cx="3313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ALU(</a:t>
            </a:r>
          </a:p>
          <a:p>
            <a:r>
              <a:rPr lang="zh-CN" altLang="en-US" dirty="0"/>
              <a:t>    input [3:0] A,</a:t>
            </a:r>
          </a:p>
          <a:p>
            <a:r>
              <a:rPr lang="zh-CN" altLang="en-US" dirty="0"/>
              <a:t>    input [3:0] B,</a:t>
            </a:r>
          </a:p>
          <a:p>
            <a:r>
              <a:rPr lang="zh-CN" altLang="en-US" dirty="0"/>
              <a:t>    input [2:0] F,</a:t>
            </a:r>
          </a:p>
          <a:p>
            <a:r>
              <a:rPr lang="zh-CN" altLang="en-US" dirty="0"/>
              <a:t>    output [3:0] R</a:t>
            </a:r>
          </a:p>
          <a:p>
            <a:r>
              <a:rPr lang="zh-CN" altLang="en-US" dirty="0"/>
              <a:t>    ); </a:t>
            </a:r>
          </a:p>
          <a:p>
            <a:endParaRPr lang="zh-CN" altLang="en-US" dirty="0"/>
          </a:p>
          <a:p>
            <a:r>
              <a:rPr lang="zh-CN" altLang="en-US" dirty="0"/>
              <a:t>endmodule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98EA8D-86FD-4A6A-9204-175CFF00BD83}"/>
              </a:ext>
            </a:extLst>
          </p:cNvPr>
          <p:cNvSpPr txBox="1"/>
          <p:nvPr/>
        </p:nvSpPr>
        <p:spPr>
          <a:xfrm>
            <a:off x="7130988" y="3624606"/>
            <a:ext cx="35222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ALU_</a:t>
            </a:r>
            <a:r>
              <a:rPr lang="en-US" altLang="zh-CN" dirty="0"/>
              <a:t>tb</a:t>
            </a:r>
            <a:r>
              <a:rPr lang="zh-CN" altLang="en-US" dirty="0"/>
              <a:t>();</a:t>
            </a:r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reg [3:0] A,B;</a:t>
            </a:r>
          </a:p>
          <a:p>
            <a:r>
              <a:rPr lang="zh-CN" altLang="en-US" dirty="0"/>
              <a:t>    reg [2:0] F;</a:t>
            </a:r>
          </a:p>
          <a:p>
            <a:r>
              <a:rPr lang="zh-CN" altLang="en-US" dirty="0"/>
              <a:t>    wire [3:0] R;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ALU m1(</a:t>
            </a:r>
            <a:r>
              <a:rPr lang="en-US" altLang="zh-CN" dirty="0"/>
              <a:t>.</a:t>
            </a:r>
            <a:r>
              <a:rPr lang="zh-CN" altLang="en-US" dirty="0"/>
              <a:t>A</a:t>
            </a:r>
            <a:r>
              <a:rPr lang="en-US" altLang="zh-CN" dirty="0"/>
              <a:t>(A)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B</a:t>
            </a:r>
            <a:r>
              <a:rPr lang="en-US" altLang="zh-CN" dirty="0"/>
              <a:t>(B)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F</a:t>
            </a:r>
            <a:r>
              <a:rPr lang="en-US" altLang="zh-CN" dirty="0"/>
              <a:t>(F)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R</a:t>
            </a:r>
            <a:r>
              <a:rPr lang="en-US" altLang="zh-CN" dirty="0"/>
              <a:t>(R)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endmodule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71381-B3DE-4359-B1BF-0E0F10ED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3" y="1033989"/>
            <a:ext cx="2814518" cy="26048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591523-6EB2-44B5-8130-ECDCE45FF8F8}"/>
              </a:ext>
            </a:extLst>
          </p:cNvPr>
          <p:cNvSpPr/>
          <p:nvPr/>
        </p:nvSpPr>
        <p:spPr>
          <a:xfrm>
            <a:off x="6096000" y="1033989"/>
            <a:ext cx="3990680" cy="230832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6F697B-5382-4F59-8E47-12CC9EB6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88" y="1106017"/>
            <a:ext cx="2720576" cy="216426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7CE03F-00DF-48E7-8130-025FB8E2AD9E}"/>
              </a:ext>
            </a:extLst>
          </p:cNvPr>
          <p:cNvCxnSpPr>
            <a:cxnSpLocks/>
          </p:cNvCxnSpPr>
          <p:nvPr/>
        </p:nvCxnSpPr>
        <p:spPr>
          <a:xfrm>
            <a:off x="7871382" y="754144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860929-AEF6-4E06-9E19-AF87DF4A8E8D}"/>
              </a:ext>
            </a:extLst>
          </p:cNvPr>
          <p:cNvCxnSpPr>
            <a:cxnSpLocks/>
          </p:cNvCxnSpPr>
          <p:nvPr/>
        </p:nvCxnSpPr>
        <p:spPr>
          <a:xfrm>
            <a:off x="8589390" y="754143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98AB5C-BBBE-4E99-8C13-BA584EBA3F45}"/>
              </a:ext>
            </a:extLst>
          </p:cNvPr>
          <p:cNvCxnSpPr>
            <a:cxnSpLocks/>
          </p:cNvCxnSpPr>
          <p:nvPr/>
        </p:nvCxnSpPr>
        <p:spPr>
          <a:xfrm flipH="1">
            <a:off x="9851565" y="2205551"/>
            <a:ext cx="65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FEB631F-BDC2-4658-9EE0-1AC2AD15C0B1}"/>
              </a:ext>
            </a:extLst>
          </p:cNvPr>
          <p:cNvCxnSpPr>
            <a:cxnSpLocks/>
          </p:cNvCxnSpPr>
          <p:nvPr/>
        </p:nvCxnSpPr>
        <p:spPr>
          <a:xfrm>
            <a:off x="8213889" y="3210113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2D7F63-E750-4FA1-8E79-131C460D02BA}"/>
              </a:ext>
            </a:extLst>
          </p:cNvPr>
          <p:cNvSpPr txBox="1"/>
          <p:nvPr/>
        </p:nvSpPr>
        <p:spPr>
          <a:xfrm>
            <a:off x="6047767" y="1033989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bench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C4B7D-AB5E-4875-B7C2-D90B540D86CD}"/>
              </a:ext>
            </a:extLst>
          </p:cNvPr>
          <p:cNvSpPr txBox="1"/>
          <p:nvPr/>
        </p:nvSpPr>
        <p:spPr>
          <a:xfrm>
            <a:off x="5231019" y="1330003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 Pre lab4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2A6C24-E6CE-43EF-9003-EF0DBAA86132}"/>
              </a:ext>
            </a:extLst>
          </p:cNvPr>
          <p:cNvSpPr txBox="1"/>
          <p:nvPr/>
        </p:nvSpPr>
        <p:spPr>
          <a:xfrm>
            <a:off x="4554501" y="2784604"/>
            <a:ext cx="3843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设计和实现 </a:t>
            </a:r>
            <a:r>
              <a:rPr lang="en-US" altLang="zh-CN" dirty="0"/>
              <a:t>ON/OFF button</a:t>
            </a:r>
          </a:p>
          <a:p>
            <a:endParaRPr lang="en-US" altLang="zh-CN" dirty="0"/>
          </a:p>
          <a:p>
            <a:r>
              <a:rPr lang="zh-CN" altLang="en-US" dirty="0"/>
              <a:t>考虑亚稳态（</a:t>
            </a:r>
            <a:r>
              <a:rPr lang="en-US" altLang="zh-CN" dirty="0"/>
              <a:t>metastability</a:t>
            </a:r>
            <a:r>
              <a:rPr lang="zh-CN" altLang="en-US" dirty="0"/>
              <a:t>）问题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考虑抖动（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bounce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63168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0D8BC-6A09-4311-97F6-DA7BCC02F1A6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01F928-C09B-4687-B3A9-4F5158B9C9DC}"/>
              </a:ext>
            </a:extLst>
          </p:cNvPr>
          <p:cNvSpPr txBox="1"/>
          <p:nvPr/>
        </p:nvSpPr>
        <p:spPr>
          <a:xfrm>
            <a:off x="1879870" y="1478671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ON/OFF Button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04833-9235-469A-9554-C8BDA808C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1719809" y="2045394"/>
            <a:ext cx="8752381" cy="21285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06C240-C0D1-493A-B17B-C09504AFA938}"/>
              </a:ext>
            </a:extLst>
          </p:cNvPr>
          <p:cNvSpPr txBox="1"/>
          <p:nvPr/>
        </p:nvSpPr>
        <p:spPr>
          <a:xfrm>
            <a:off x="3700437" y="474067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每次按下开关，灯状态取反，松开开关不影响灯</a:t>
            </a:r>
          </a:p>
        </p:txBody>
      </p:sp>
    </p:spTree>
    <p:extLst>
      <p:ext uri="{BB962C8B-B14F-4D97-AF65-F5344CB8AC3E}">
        <p14:creationId xmlns:p14="http://schemas.microsoft.com/office/powerpoint/2010/main" val="4484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D706BD-59E9-49F8-AD9C-659A290AFC2F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535FF2-E3B5-4A4C-BD1E-1AE9830A5255}"/>
              </a:ext>
            </a:extLst>
          </p:cNvPr>
          <p:cNvSpPr txBox="1"/>
          <p:nvPr/>
        </p:nvSpPr>
        <p:spPr>
          <a:xfrm>
            <a:off x="1337801" y="941488"/>
            <a:ext cx="2667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ON/OFF Button</a:t>
            </a: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8F879-C1CB-41E8-B547-2AFF7DCE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4847858" y="941488"/>
            <a:ext cx="5473720" cy="13311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9DF595-B415-4E8D-8E98-4D3F5A290D75}"/>
              </a:ext>
            </a:extLst>
          </p:cNvPr>
          <p:cNvSpPr txBox="1"/>
          <p:nvPr/>
        </p:nvSpPr>
        <p:spPr>
          <a:xfrm>
            <a:off x="1633491" y="2929631"/>
            <a:ext cx="2494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if(button) light &lt;= ~light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9CBF7-AB16-4B40-BC55-D7290F427F4C}"/>
              </a:ext>
            </a:extLst>
          </p:cNvPr>
          <p:cNvSpPr txBox="1"/>
          <p:nvPr/>
        </p:nvSpPr>
        <p:spPr>
          <a:xfrm>
            <a:off x="7501631" y="3045041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clock are fast</a:t>
            </a:r>
          </a:p>
          <a:p>
            <a:r>
              <a:rPr lang="en-US" altLang="zh-CN" dirty="0"/>
              <a:t>we are slow!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2CD0E8-ED96-4C4E-AE84-E9657D4A1477}"/>
              </a:ext>
            </a:extLst>
          </p:cNvPr>
          <p:cNvSpPr txBox="1"/>
          <p:nvPr/>
        </p:nvSpPr>
        <p:spPr>
          <a:xfrm>
            <a:off x="7261934" y="41991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触发的关键是上升沿</a:t>
            </a:r>
          </a:p>
        </p:txBody>
      </p:sp>
    </p:spTree>
    <p:extLst>
      <p:ext uri="{BB962C8B-B14F-4D97-AF65-F5344CB8AC3E}">
        <p14:creationId xmlns:p14="http://schemas.microsoft.com/office/powerpoint/2010/main" val="11152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A9608-0589-4094-922D-280B70A3A538}"/>
              </a:ext>
            </a:extLst>
          </p:cNvPr>
          <p:cNvSpPr txBox="1"/>
          <p:nvPr/>
        </p:nvSpPr>
        <p:spPr>
          <a:xfrm>
            <a:off x="1320046" y="941488"/>
            <a:ext cx="266932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ON/OFF Button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触发的关键是上升沿</a:t>
            </a:r>
          </a:p>
          <a:p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B7C4F-8C8B-4F15-A62D-05F2B39A9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4847858" y="941488"/>
            <a:ext cx="5473720" cy="1331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A6BAC-9444-4651-90B0-D0BFC34E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59" y="2272684"/>
            <a:ext cx="2867723" cy="21410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D94524-CD95-4667-8DAD-770629BA075E}"/>
              </a:ext>
            </a:extLst>
          </p:cNvPr>
          <p:cNvSpPr txBox="1"/>
          <p:nvPr/>
        </p:nvSpPr>
        <p:spPr>
          <a:xfrm>
            <a:off x="1490198" y="4585317"/>
            <a:ext cx="2824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button)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if(button) light &lt;= ~light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812DB8-26AE-4351-AF92-B47A7CCF9300}"/>
              </a:ext>
            </a:extLst>
          </p:cNvPr>
          <p:cNvSpPr txBox="1"/>
          <p:nvPr/>
        </p:nvSpPr>
        <p:spPr>
          <a:xfrm>
            <a:off x="6356413" y="3429000"/>
            <a:ext cx="3965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时钟是时序电路中最特殊、最重要的信号。需严格满足触发器信号的保持时间、建立时间要求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需由专门的时钟信号提供固定频率的信号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E1F7D8-777E-4ADD-85B0-0F7EBB62F8D1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06F768-F6A2-4463-84D4-EFE15E0BB04F}"/>
              </a:ext>
            </a:extLst>
          </p:cNvPr>
          <p:cNvSpPr txBox="1"/>
          <p:nvPr/>
        </p:nvSpPr>
        <p:spPr>
          <a:xfrm>
            <a:off x="1320046" y="941488"/>
            <a:ext cx="266771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ON/OFF Button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触发的关键是上升沿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需使用专用的时钟信号</a:t>
            </a:r>
          </a:p>
          <a:p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B5F93-5972-4930-8CE1-E2D0E310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8"/>
          <a:stretch/>
        </p:blipFill>
        <p:spPr>
          <a:xfrm>
            <a:off x="4847858" y="941488"/>
            <a:ext cx="5473720" cy="13311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D8C4C3-903A-4AB2-997A-59F3A34ABC86}"/>
              </a:ext>
            </a:extLst>
          </p:cNvPr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4717BA-E992-472A-A4D4-FE4A2CB4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57" y="2935674"/>
            <a:ext cx="3238095" cy="19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A155B-464C-4115-8E85-8457E41344BD}"/>
              </a:ext>
            </a:extLst>
          </p:cNvPr>
          <p:cNvSpPr txBox="1"/>
          <p:nvPr/>
        </p:nvSpPr>
        <p:spPr>
          <a:xfrm>
            <a:off x="5287828" y="3559946"/>
            <a:ext cx="503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old_button</a:t>
            </a:r>
            <a:r>
              <a:rPr lang="en-US" altLang="zh-CN" dirty="0"/>
              <a:t> == 0 &amp;&amp; button == 1) light &lt;= ~light;</a:t>
            </a:r>
          </a:p>
          <a:p>
            <a:endParaRPr lang="en-US" altLang="zh-CN" dirty="0"/>
          </a:p>
          <a:p>
            <a:r>
              <a:rPr lang="en-US" altLang="zh-CN" dirty="0" err="1"/>
              <a:t>old_button</a:t>
            </a:r>
            <a:r>
              <a:rPr lang="en-US" altLang="zh-CN" dirty="0"/>
              <a:t> &lt;= button;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2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2069</TotalTime>
  <Words>727</Words>
  <Application>Microsoft Office PowerPoint</Application>
  <PresentationFormat>宽屏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KaiTi</vt:lpstr>
      <vt:lpstr>等线</vt:lpstr>
      <vt:lpstr>Arial</vt:lpstr>
      <vt:lpstr>Times New Roman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奕含 叶</cp:lastModifiedBy>
  <cp:revision>65</cp:revision>
  <dcterms:created xsi:type="dcterms:W3CDTF">2020-03-05T07:00:18Z</dcterms:created>
  <dcterms:modified xsi:type="dcterms:W3CDTF">2021-04-01T07:39:42Z</dcterms:modified>
</cp:coreProperties>
</file>