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notesMasterIdLst>
    <p:notesMasterId r:id="rId14"/>
  </p:notesMasterIdLst>
  <p:sldIdLst>
    <p:sldId id="282" r:id="rId2"/>
    <p:sldId id="283" r:id="rId3"/>
    <p:sldId id="285" r:id="rId4"/>
    <p:sldId id="299" r:id="rId5"/>
    <p:sldId id="300" r:id="rId6"/>
    <p:sldId id="301" r:id="rId7"/>
    <p:sldId id="303" r:id="rId8"/>
    <p:sldId id="306" r:id="rId9"/>
    <p:sldId id="302" r:id="rId10"/>
    <p:sldId id="305" r:id="rId11"/>
    <p:sldId id="304" r:id="rId12"/>
    <p:sldId id="30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若凡 卓" initials="若凡" lastIdx="1" clrIdx="0">
    <p:extLst>
      <p:ext uri="{19B8F6BF-5375-455C-9EA6-DF929625EA0E}">
        <p15:presenceInfo xmlns:p15="http://schemas.microsoft.com/office/powerpoint/2012/main" userId="97d3e28fc17ea2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725" autoAdjust="0"/>
  </p:normalViewPr>
  <p:slideViewPr>
    <p:cSldViewPr snapToGrid="0">
      <p:cViewPr>
        <p:scale>
          <a:sx n="100" d="100"/>
          <a:sy n="100" d="100"/>
        </p:scale>
        <p:origin x="-648" y="-23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若凡 卓" userId="97d3e28fc17ea23b" providerId="LiveId" clId="{4A003E76-07C2-4CD7-A405-BF5601BC43B2}"/>
    <pc:docChg chg="undo custSel addSld delSld modSld sldOrd">
      <pc:chgData name="若凡 卓" userId="97d3e28fc17ea23b" providerId="LiveId" clId="{4A003E76-07C2-4CD7-A405-BF5601BC43B2}" dt="2021-04-06T13:03:17.103" v="1107" actId="1076"/>
      <pc:docMkLst>
        <pc:docMk/>
      </pc:docMkLst>
      <pc:sldChg chg="modSp mod">
        <pc:chgData name="若凡 卓" userId="97d3e28fc17ea23b" providerId="LiveId" clId="{4A003E76-07C2-4CD7-A405-BF5601BC43B2}" dt="2021-04-06T05:11:20.326" v="8" actId="20577"/>
        <pc:sldMkLst>
          <pc:docMk/>
          <pc:sldMk cId="3036393791" sldId="282"/>
        </pc:sldMkLst>
        <pc:spChg chg="mod">
          <ac:chgData name="若凡 卓" userId="97d3e28fc17ea23b" providerId="LiveId" clId="{4A003E76-07C2-4CD7-A405-BF5601BC43B2}" dt="2021-04-06T05:11:15.542" v="4" actId="1076"/>
          <ac:spMkLst>
            <pc:docMk/>
            <pc:sldMk cId="3036393791" sldId="282"/>
            <ac:spMk id="3" creationId="{736F7DCA-9B08-48E0-931B-FBA89BBD8FB2}"/>
          </ac:spMkLst>
        </pc:spChg>
        <pc:spChg chg="mod">
          <ac:chgData name="若凡 卓" userId="97d3e28fc17ea23b" providerId="LiveId" clId="{4A003E76-07C2-4CD7-A405-BF5601BC43B2}" dt="2021-04-06T05:11:20.326" v="8" actId="20577"/>
          <ac:spMkLst>
            <pc:docMk/>
            <pc:sldMk cId="3036393791" sldId="282"/>
            <ac:spMk id="4" creationId="{CA5DFD2F-F07C-4071-8FA0-AA5C665785C3}"/>
          </ac:spMkLst>
        </pc:spChg>
      </pc:sldChg>
      <pc:sldChg chg="addSp delSp modSp mod">
        <pc:chgData name="若凡 卓" userId="97d3e28fc17ea23b" providerId="LiveId" clId="{4A003E76-07C2-4CD7-A405-BF5601BC43B2}" dt="2021-04-06T05:16:21.637" v="38" actId="1076"/>
        <pc:sldMkLst>
          <pc:docMk/>
          <pc:sldMk cId="1145943702" sldId="283"/>
        </pc:sldMkLst>
        <pc:spChg chg="mod">
          <ac:chgData name="若凡 卓" userId="97d3e28fc17ea23b" providerId="LiveId" clId="{4A003E76-07C2-4CD7-A405-BF5601BC43B2}" dt="2021-04-06T05:11:34.262" v="14" actId="1076"/>
          <ac:spMkLst>
            <pc:docMk/>
            <pc:sldMk cId="1145943702" sldId="283"/>
            <ac:spMk id="3" creationId="{21F1FCAF-6F51-4897-ACEF-27EDFC2B8AB8}"/>
          </ac:spMkLst>
        </pc:spChg>
        <pc:spChg chg="add mod">
          <ac:chgData name="若凡 卓" userId="97d3e28fc17ea23b" providerId="LiveId" clId="{4A003E76-07C2-4CD7-A405-BF5601BC43B2}" dt="2021-04-06T05:16:18.766" v="36" actId="1076"/>
          <ac:spMkLst>
            <pc:docMk/>
            <pc:sldMk cId="1145943702" sldId="283"/>
            <ac:spMk id="8" creationId="{6A5C309F-4FE0-43A6-AC41-0446612E99F7}"/>
          </ac:spMkLst>
        </pc:spChg>
        <pc:picChg chg="add del">
          <ac:chgData name="若凡 卓" userId="97d3e28fc17ea23b" providerId="LiveId" clId="{4A003E76-07C2-4CD7-A405-BF5601BC43B2}" dt="2021-04-06T05:14:28.422" v="17" actId="478"/>
          <ac:picMkLst>
            <pc:docMk/>
            <pc:sldMk cId="1145943702" sldId="283"/>
            <ac:picMk id="4" creationId="{DCDD215A-7838-44FA-B155-D4C84BB13597}"/>
          </ac:picMkLst>
        </pc:picChg>
        <pc:picChg chg="add del mod">
          <ac:chgData name="若凡 卓" userId="97d3e28fc17ea23b" providerId="LiveId" clId="{4A003E76-07C2-4CD7-A405-BF5601BC43B2}" dt="2021-04-06T05:15:14.742" v="21" actId="478"/>
          <ac:picMkLst>
            <pc:docMk/>
            <pc:sldMk cId="1145943702" sldId="283"/>
            <ac:picMk id="5" creationId="{40646358-631A-4C7B-897E-036619592375}"/>
          </ac:picMkLst>
        </pc:picChg>
        <pc:picChg chg="add mod">
          <ac:chgData name="若凡 卓" userId="97d3e28fc17ea23b" providerId="LiveId" clId="{4A003E76-07C2-4CD7-A405-BF5601BC43B2}" dt="2021-04-06T05:16:21.637" v="38" actId="1076"/>
          <ac:picMkLst>
            <pc:docMk/>
            <pc:sldMk cId="1145943702" sldId="283"/>
            <ac:picMk id="6" creationId="{5764A5A6-D2E0-4506-B627-54AC5AF39935}"/>
          </ac:picMkLst>
        </pc:picChg>
      </pc:sldChg>
      <pc:sldChg chg="addSp delSp modSp mod">
        <pc:chgData name="若凡 卓" userId="97d3e28fc17ea23b" providerId="LiveId" clId="{4A003E76-07C2-4CD7-A405-BF5601BC43B2}" dt="2021-04-06T07:09:53.732" v="207" actId="5793"/>
        <pc:sldMkLst>
          <pc:docMk/>
          <pc:sldMk cId="2452016866" sldId="285"/>
        </pc:sldMkLst>
        <pc:spChg chg="add mod">
          <ac:chgData name="若凡 卓" userId="97d3e28fc17ea23b" providerId="LiveId" clId="{4A003E76-07C2-4CD7-A405-BF5601BC43B2}" dt="2021-04-06T07:09:53.732" v="207" actId="5793"/>
          <ac:spMkLst>
            <pc:docMk/>
            <pc:sldMk cId="2452016866" sldId="285"/>
            <ac:spMk id="2" creationId="{A92FA01A-D7F9-40E6-BE6C-F644548B0EFC}"/>
          </ac:spMkLst>
        </pc:spChg>
        <pc:spChg chg="del">
          <ac:chgData name="若凡 卓" userId="97d3e28fc17ea23b" providerId="LiveId" clId="{4A003E76-07C2-4CD7-A405-BF5601BC43B2}" dt="2021-04-06T05:17:31.557" v="44" actId="478"/>
          <ac:spMkLst>
            <pc:docMk/>
            <pc:sldMk cId="2452016866" sldId="285"/>
            <ac:spMk id="3" creationId="{93895935-C2FA-46B5-87B7-31806D7631E5}"/>
          </ac:spMkLst>
        </pc:spChg>
        <pc:spChg chg="del mod">
          <ac:chgData name="若凡 卓" userId="97d3e28fc17ea23b" providerId="LiveId" clId="{4A003E76-07C2-4CD7-A405-BF5601BC43B2}" dt="2021-04-06T05:17:26.024" v="42" actId="478"/>
          <ac:spMkLst>
            <pc:docMk/>
            <pc:sldMk cId="2452016866" sldId="285"/>
            <ac:spMk id="4" creationId="{2A3CA6E1-0A08-473A-9E92-8205609B7BD9}"/>
          </ac:spMkLst>
        </pc:spChg>
        <pc:spChg chg="add mod">
          <ac:chgData name="若凡 卓" userId="97d3e28fc17ea23b" providerId="LiveId" clId="{4A003E76-07C2-4CD7-A405-BF5601BC43B2}" dt="2021-04-06T07:04:11.411" v="146" actId="1076"/>
          <ac:spMkLst>
            <pc:docMk/>
            <pc:sldMk cId="2452016866" sldId="285"/>
            <ac:spMk id="6" creationId="{A606ED72-7BF0-4171-97AB-BD2EA1D34E1B}"/>
          </ac:spMkLst>
        </pc:spChg>
        <pc:picChg chg="add mod">
          <ac:chgData name="若凡 卓" userId="97d3e28fc17ea23b" providerId="LiveId" clId="{4A003E76-07C2-4CD7-A405-BF5601BC43B2}" dt="2021-04-06T07:03:56.324" v="137" actId="1076"/>
          <ac:picMkLst>
            <pc:docMk/>
            <pc:sldMk cId="2452016866" sldId="285"/>
            <ac:picMk id="5" creationId="{87974839-71A4-4B7F-B1FF-52B4B41C2B99}"/>
          </ac:picMkLst>
        </pc:picChg>
      </pc:sldChg>
      <pc:sldChg chg="delSp del mod">
        <pc:chgData name="若凡 卓" userId="97d3e28fc17ea23b" providerId="LiveId" clId="{4A003E76-07C2-4CD7-A405-BF5601BC43B2}" dt="2021-04-06T07:06:21.457" v="151" actId="47"/>
        <pc:sldMkLst>
          <pc:docMk/>
          <pc:sldMk cId="3984223924" sldId="286"/>
        </pc:sldMkLst>
        <pc:spChg chg="del">
          <ac:chgData name="若凡 卓" userId="97d3e28fc17ea23b" providerId="LiveId" clId="{4A003E76-07C2-4CD7-A405-BF5601BC43B2}" dt="2021-04-06T05:17:28.428" v="43" actId="478"/>
          <ac:spMkLst>
            <pc:docMk/>
            <pc:sldMk cId="3984223924" sldId="286"/>
            <ac:spMk id="2" creationId="{3ADD9B3C-E6D1-4BD7-93A9-7A7901518689}"/>
          </ac:spMkLst>
        </pc:spChg>
      </pc:sldChg>
      <pc:sldChg chg="del">
        <pc:chgData name="若凡 卓" userId="97d3e28fc17ea23b" providerId="LiveId" clId="{4A003E76-07C2-4CD7-A405-BF5601BC43B2}" dt="2021-04-06T07:06:22.617" v="152" actId="47"/>
        <pc:sldMkLst>
          <pc:docMk/>
          <pc:sldMk cId="3631683282" sldId="287"/>
        </pc:sldMkLst>
      </pc:sldChg>
      <pc:sldChg chg="del">
        <pc:chgData name="若凡 卓" userId="97d3e28fc17ea23b" providerId="LiveId" clId="{4A003E76-07C2-4CD7-A405-BF5601BC43B2}" dt="2021-04-06T07:06:23.702" v="153" actId="47"/>
        <pc:sldMkLst>
          <pc:docMk/>
          <pc:sldMk cId="448460723" sldId="288"/>
        </pc:sldMkLst>
      </pc:sldChg>
      <pc:sldChg chg="del">
        <pc:chgData name="若凡 卓" userId="97d3e28fc17ea23b" providerId="LiveId" clId="{4A003E76-07C2-4CD7-A405-BF5601BC43B2}" dt="2021-04-06T07:06:24.683" v="154" actId="47"/>
        <pc:sldMkLst>
          <pc:docMk/>
          <pc:sldMk cId="1115264538" sldId="289"/>
        </pc:sldMkLst>
      </pc:sldChg>
      <pc:sldChg chg="del">
        <pc:chgData name="若凡 卓" userId="97d3e28fc17ea23b" providerId="LiveId" clId="{4A003E76-07C2-4CD7-A405-BF5601BC43B2}" dt="2021-04-06T07:06:25.641" v="155" actId="47"/>
        <pc:sldMkLst>
          <pc:docMk/>
          <pc:sldMk cId="1563733054" sldId="290"/>
        </pc:sldMkLst>
      </pc:sldChg>
      <pc:sldChg chg="del">
        <pc:chgData name="若凡 卓" userId="97d3e28fc17ea23b" providerId="LiveId" clId="{4A003E76-07C2-4CD7-A405-BF5601BC43B2}" dt="2021-04-06T07:06:26.488" v="156" actId="47"/>
        <pc:sldMkLst>
          <pc:docMk/>
          <pc:sldMk cId="3868248791" sldId="291"/>
        </pc:sldMkLst>
      </pc:sldChg>
      <pc:sldChg chg="del">
        <pc:chgData name="若凡 卓" userId="97d3e28fc17ea23b" providerId="LiveId" clId="{4A003E76-07C2-4CD7-A405-BF5601BC43B2}" dt="2021-04-06T07:06:27.129" v="157" actId="47"/>
        <pc:sldMkLst>
          <pc:docMk/>
          <pc:sldMk cId="76063635" sldId="292"/>
        </pc:sldMkLst>
      </pc:sldChg>
      <pc:sldChg chg="del">
        <pc:chgData name="若凡 卓" userId="97d3e28fc17ea23b" providerId="LiveId" clId="{4A003E76-07C2-4CD7-A405-BF5601BC43B2}" dt="2021-04-06T07:06:27.736" v="158" actId="47"/>
        <pc:sldMkLst>
          <pc:docMk/>
          <pc:sldMk cId="1590636469" sldId="293"/>
        </pc:sldMkLst>
      </pc:sldChg>
      <pc:sldChg chg="del">
        <pc:chgData name="若凡 卓" userId="97d3e28fc17ea23b" providerId="LiveId" clId="{4A003E76-07C2-4CD7-A405-BF5601BC43B2}" dt="2021-04-06T07:06:28.490" v="159" actId="47"/>
        <pc:sldMkLst>
          <pc:docMk/>
          <pc:sldMk cId="1584580658" sldId="294"/>
        </pc:sldMkLst>
      </pc:sldChg>
      <pc:sldChg chg="del">
        <pc:chgData name="若凡 卓" userId="97d3e28fc17ea23b" providerId="LiveId" clId="{4A003E76-07C2-4CD7-A405-BF5601BC43B2}" dt="2021-04-06T07:06:29.020" v="160" actId="47"/>
        <pc:sldMkLst>
          <pc:docMk/>
          <pc:sldMk cId="473113858" sldId="295"/>
        </pc:sldMkLst>
      </pc:sldChg>
      <pc:sldChg chg="del">
        <pc:chgData name="若凡 卓" userId="97d3e28fc17ea23b" providerId="LiveId" clId="{4A003E76-07C2-4CD7-A405-BF5601BC43B2}" dt="2021-04-06T07:06:29.552" v="161" actId="47"/>
        <pc:sldMkLst>
          <pc:docMk/>
          <pc:sldMk cId="647370110" sldId="296"/>
        </pc:sldMkLst>
      </pc:sldChg>
      <pc:sldChg chg="del">
        <pc:chgData name="若凡 卓" userId="97d3e28fc17ea23b" providerId="LiveId" clId="{4A003E76-07C2-4CD7-A405-BF5601BC43B2}" dt="2021-04-06T07:06:30.072" v="162" actId="47"/>
        <pc:sldMkLst>
          <pc:docMk/>
          <pc:sldMk cId="1492097998" sldId="297"/>
        </pc:sldMkLst>
      </pc:sldChg>
      <pc:sldChg chg="del">
        <pc:chgData name="若凡 卓" userId="97d3e28fc17ea23b" providerId="LiveId" clId="{4A003E76-07C2-4CD7-A405-BF5601BC43B2}" dt="2021-04-06T07:06:30.838" v="163" actId="47"/>
        <pc:sldMkLst>
          <pc:docMk/>
          <pc:sldMk cId="3813598073" sldId="298"/>
        </pc:sldMkLst>
      </pc:sldChg>
      <pc:sldChg chg="addSp modSp new mod addCm">
        <pc:chgData name="若凡 卓" userId="97d3e28fc17ea23b" providerId="LiveId" clId="{4A003E76-07C2-4CD7-A405-BF5601BC43B2}" dt="2021-04-06T07:08:03.355" v="185" actId="1076"/>
        <pc:sldMkLst>
          <pc:docMk/>
          <pc:sldMk cId="673322818" sldId="299"/>
        </pc:sldMkLst>
        <pc:spChg chg="add mod">
          <ac:chgData name="若凡 卓" userId="97d3e28fc17ea23b" providerId="LiveId" clId="{4A003E76-07C2-4CD7-A405-BF5601BC43B2}" dt="2021-04-06T07:08:01.220" v="184" actId="1076"/>
          <ac:spMkLst>
            <pc:docMk/>
            <pc:sldMk cId="673322818" sldId="299"/>
            <ac:spMk id="4" creationId="{38193D59-C3A4-41D1-9ECD-1408368A0892}"/>
          </ac:spMkLst>
        </pc:spChg>
        <pc:picChg chg="add mod">
          <ac:chgData name="若凡 卓" userId="97d3e28fc17ea23b" providerId="LiveId" clId="{4A003E76-07C2-4CD7-A405-BF5601BC43B2}" dt="2021-04-06T07:08:03.355" v="185" actId="1076"/>
          <ac:picMkLst>
            <pc:docMk/>
            <pc:sldMk cId="673322818" sldId="299"/>
            <ac:picMk id="3" creationId="{5316FF59-ADA7-4A95-87C6-329047AA74CA}"/>
          </ac:picMkLst>
        </pc:picChg>
      </pc:sldChg>
      <pc:sldChg chg="addSp modSp new mod">
        <pc:chgData name="若凡 卓" userId="97d3e28fc17ea23b" providerId="LiveId" clId="{4A003E76-07C2-4CD7-A405-BF5601BC43B2}" dt="2021-04-06T07:06:48.515" v="173" actId="1076"/>
        <pc:sldMkLst>
          <pc:docMk/>
          <pc:sldMk cId="2241407925" sldId="300"/>
        </pc:sldMkLst>
        <pc:picChg chg="add mod">
          <ac:chgData name="若凡 卓" userId="97d3e28fc17ea23b" providerId="LiveId" clId="{4A003E76-07C2-4CD7-A405-BF5601BC43B2}" dt="2021-04-06T07:06:48.515" v="173" actId="1076"/>
          <ac:picMkLst>
            <pc:docMk/>
            <pc:sldMk cId="2241407925" sldId="300"/>
            <ac:picMk id="3" creationId="{E913C585-2F53-4C43-8DC5-8029BBED6AE2}"/>
          </ac:picMkLst>
        </pc:picChg>
        <pc:picChg chg="add mod">
          <ac:chgData name="若凡 卓" userId="97d3e28fc17ea23b" providerId="LiveId" clId="{4A003E76-07C2-4CD7-A405-BF5601BC43B2}" dt="2021-04-06T07:06:47.006" v="172" actId="14100"/>
          <ac:picMkLst>
            <pc:docMk/>
            <pc:sldMk cId="2241407925" sldId="300"/>
            <ac:picMk id="4" creationId="{5D772663-9814-4A9F-ADCF-AEFCE3923CB8}"/>
          </ac:picMkLst>
        </pc:picChg>
      </pc:sldChg>
      <pc:sldChg chg="addSp modSp new mod">
        <pc:chgData name="若凡 卓" userId="97d3e28fc17ea23b" providerId="LiveId" clId="{4A003E76-07C2-4CD7-A405-BF5601BC43B2}" dt="2021-04-06T07:12:00.244" v="236" actId="1076"/>
        <pc:sldMkLst>
          <pc:docMk/>
          <pc:sldMk cId="3892794349" sldId="301"/>
        </pc:sldMkLst>
        <pc:spChg chg="add mod">
          <ac:chgData name="若凡 卓" userId="97d3e28fc17ea23b" providerId="LiveId" clId="{4A003E76-07C2-4CD7-A405-BF5601BC43B2}" dt="2021-04-06T07:11:57.655" v="235" actId="113"/>
          <ac:spMkLst>
            <pc:docMk/>
            <pc:sldMk cId="3892794349" sldId="301"/>
            <ac:spMk id="2" creationId="{0D0888BB-5146-4770-B3A1-DF519793A0EA}"/>
          </ac:spMkLst>
        </pc:spChg>
        <pc:spChg chg="add mod">
          <ac:chgData name="若凡 卓" userId="97d3e28fc17ea23b" providerId="LiveId" clId="{4A003E76-07C2-4CD7-A405-BF5601BC43B2}" dt="2021-04-06T07:12:00.244" v="236" actId="1076"/>
          <ac:spMkLst>
            <pc:docMk/>
            <pc:sldMk cId="3892794349" sldId="301"/>
            <ac:spMk id="3" creationId="{1BC37B99-80F7-4B93-8B7B-B05A3FAC3B52}"/>
          </ac:spMkLst>
        </pc:spChg>
        <pc:picChg chg="add mod">
          <ac:chgData name="若凡 卓" userId="97d3e28fc17ea23b" providerId="LiveId" clId="{4A003E76-07C2-4CD7-A405-BF5601BC43B2}" dt="2021-04-06T07:11:52.339" v="231" actId="1076"/>
          <ac:picMkLst>
            <pc:docMk/>
            <pc:sldMk cId="3892794349" sldId="301"/>
            <ac:picMk id="5" creationId="{F60FB809-6C22-40B1-A23C-848161F283A8}"/>
          </ac:picMkLst>
        </pc:picChg>
      </pc:sldChg>
      <pc:sldChg chg="addSp delSp modSp new mod ord">
        <pc:chgData name="若凡 卓" userId="97d3e28fc17ea23b" providerId="LiveId" clId="{4A003E76-07C2-4CD7-A405-BF5601BC43B2}" dt="2021-04-06T13:03:17.103" v="1107" actId="1076"/>
        <pc:sldMkLst>
          <pc:docMk/>
          <pc:sldMk cId="3675319077" sldId="302"/>
        </pc:sldMkLst>
        <pc:spChg chg="add del mod">
          <ac:chgData name="若凡 卓" userId="97d3e28fc17ea23b" providerId="LiveId" clId="{4A003E76-07C2-4CD7-A405-BF5601BC43B2}" dt="2021-04-06T12:51:45.887" v="921" actId="478"/>
          <ac:spMkLst>
            <pc:docMk/>
            <pc:sldMk cId="3675319077" sldId="302"/>
            <ac:spMk id="9" creationId="{5175D99F-76D6-41BB-9C5C-5C551B34604A}"/>
          </ac:spMkLst>
        </pc:spChg>
        <pc:spChg chg="add mod">
          <ac:chgData name="若凡 卓" userId="97d3e28fc17ea23b" providerId="LiveId" clId="{4A003E76-07C2-4CD7-A405-BF5601BC43B2}" dt="2021-04-06T13:03:17.103" v="1107" actId="1076"/>
          <ac:spMkLst>
            <pc:docMk/>
            <pc:sldMk cId="3675319077" sldId="302"/>
            <ac:spMk id="10" creationId="{0299F9EA-BB4D-4092-B4D1-9BCD1D08757A}"/>
          </ac:spMkLst>
        </pc:spChg>
        <pc:spChg chg="add mod">
          <ac:chgData name="若凡 卓" userId="97d3e28fc17ea23b" providerId="LiveId" clId="{4A003E76-07C2-4CD7-A405-BF5601BC43B2}" dt="2021-04-06T13:03:15.247" v="1106" actId="1076"/>
          <ac:spMkLst>
            <pc:docMk/>
            <pc:sldMk cId="3675319077" sldId="302"/>
            <ac:spMk id="11" creationId="{08781805-0F51-4A2E-9703-815218F50EA4}"/>
          </ac:spMkLst>
        </pc:spChg>
        <pc:picChg chg="add mod">
          <ac:chgData name="若凡 卓" userId="97d3e28fc17ea23b" providerId="LiveId" clId="{4A003E76-07C2-4CD7-A405-BF5601BC43B2}" dt="2021-04-06T13:02:50.458" v="1090" actId="1076"/>
          <ac:picMkLst>
            <pc:docMk/>
            <pc:sldMk cId="3675319077" sldId="302"/>
            <ac:picMk id="3" creationId="{BB1A126D-2FDF-4AE4-AFDB-93BEC68B2270}"/>
          </ac:picMkLst>
        </pc:picChg>
        <pc:picChg chg="add mod">
          <ac:chgData name="若凡 卓" userId="97d3e28fc17ea23b" providerId="LiveId" clId="{4A003E76-07C2-4CD7-A405-BF5601BC43B2}" dt="2021-04-06T12:51:52.384" v="924" actId="1076"/>
          <ac:picMkLst>
            <pc:docMk/>
            <pc:sldMk cId="3675319077" sldId="302"/>
            <ac:picMk id="5" creationId="{A972401A-7DBE-4051-B5C6-D16F527886C7}"/>
          </ac:picMkLst>
        </pc:picChg>
        <pc:picChg chg="add mod">
          <ac:chgData name="若凡 卓" userId="97d3e28fc17ea23b" providerId="LiveId" clId="{4A003E76-07C2-4CD7-A405-BF5601BC43B2}" dt="2021-04-06T13:02:54.655" v="1091" actId="1076"/>
          <ac:picMkLst>
            <pc:docMk/>
            <pc:sldMk cId="3675319077" sldId="302"/>
            <ac:picMk id="7" creationId="{DC1480C6-CE7E-4BDC-802E-6FD737E3E47D}"/>
          </ac:picMkLst>
        </pc:picChg>
      </pc:sldChg>
      <pc:sldChg chg="addSp modSp new mod ord">
        <pc:chgData name="若凡 卓" userId="97d3e28fc17ea23b" providerId="LiveId" clId="{4A003E76-07C2-4CD7-A405-BF5601BC43B2}" dt="2021-04-06T12:59:18.415" v="925" actId="1076"/>
        <pc:sldMkLst>
          <pc:docMk/>
          <pc:sldMk cId="1086906415" sldId="303"/>
        </pc:sldMkLst>
        <pc:spChg chg="add mod">
          <ac:chgData name="若凡 卓" userId="97d3e28fc17ea23b" providerId="LiveId" clId="{4A003E76-07C2-4CD7-A405-BF5601BC43B2}" dt="2021-04-06T12:59:18.415" v="925" actId="1076"/>
          <ac:spMkLst>
            <pc:docMk/>
            <pc:sldMk cId="1086906415" sldId="303"/>
            <ac:spMk id="2" creationId="{3214A835-FAD5-415B-9666-B06C4A4D66D0}"/>
          </ac:spMkLst>
        </pc:spChg>
        <pc:spChg chg="add mod">
          <ac:chgData name="若凡 卓" userId="97d3e28fc17ea23b" providerId="LiveId" clId="{4A003E76-07C2-4CD7-A405-BF5601BC43B2}" dt="2021-04-06T12:43:36.914" v="790" actId="14100"/>
          <ac:spMkLst>
            <pc:docMk/>
            <pc:sldMk cId="1086906415" sldId="303"/>
            <ac:spMk id="4" creationId="{C35F9DC8-1774-4B2E-BBFF-DC68743560FB}"/>
          </ac:spMkLst>
        </pc:spChg>
        <pc:spChg chg="add mod">
          <ac:chgData name="若凡 卓" userId="97d3e28fc17ea23b" providerId="LiveId" clId="{4A003E76-07C2-4CD7-A405-BF5601BC43B2}" dt="2021-04-06T12:44:16.905" v="802" actId="1076"/>
          <ac:spMkLst>
            <pc:docMk/>
            <pc:sldMk cId="1086906415" sldId="303"/>
            <ac:spMk id="5" creationId="{58EA7311-DB06-436D-9724-741A33B5F1A5}"/>
          </ac:spMkLst>
        </pc:spChg>
        <pc:picChg chg="add mod">
          <ac:chgData name="若凡 卓" userId="97d3e28fc17ea23b" providerId="LiveId" clId="{4A003E76-07C2-4CD7-A405-BF5601BC43B2}" dt="2021-04-06T12:43:32.529" v="788" actId="1076"/>
          <ac:picMkLst>
            <pc:docMk/>
            <pc:sldMk cId="1086906415" sldId="303"/>
            <ac:picMk id="3" creationId="{4FAD1C4C-D3BA-41A4-8DE7-C9FD1756CF7D}"/>
          </ac:picMkLst>
        </pc:picChg>
      </pc:sldChg>
      <pc:sldChg chg="new del">
        <pc:chgData name="若凡 卓" userId="97d3e28fc17ea23b" providerId="LiveId" clId="{4A003E76-07C2-4CD7-A405-BF5601BC43B2}" dt="2021-04-06T12:44:54.040" v="803" actId="47"/>
        <pc:sldMkLst>
          <pc:docMk/>
          <pc:sldMk cId="2128640064" sldId="304"/>
        </pc:sldMkLst>
      </pc:sldChg>
      <pc:sldChg chg="addSp modSp new mod">
        <pc:chgData name="若凡 卓" userId="97d3e28fc17ea23b" providerId="LiveId" clId="{4A003E76-07C2-4CD7-A405-BF5601BC43B2}" dt="2021-04-06T12:50:30.553" v="918" actId="1076"/>
        <pc:sldMkLst>
          <pc:docMk/>
          <pc:sldMk cId="2658204052" sldId="304"/>
        </pc:sldMkLst>
        <pc:spChg chg="add mod">
          <ac:chgData name="若凡 卓" userId="97d3e28fc17ea23b" providerId="LiveId" clId="{4A003E76-07C2-4CD7-A405-BF5601BC43B2}" dt="2021-04-06T12:48:09.983" v="828" actId="20577"/>
          <ac:spMkLst>
            <pc:docMk/>
            <pc:sldMk cId="2658204052" sldId="304"/>
            <ac:spMk id="4" creationId="{E04C457D-CF19-4BEB-8424-1DA4544B6C6F}"/>
          </ac:spMkLst>
        </pc:spChg>
        <pc:spChg chg="add mod">
          <ac:chgData name="若凡 卓" userId="97d3e28fc17ea23b" providerId="LiveId" clId="{4A003E76-07C2-4CD7-A405-BF5601BC43B2}" dt="2021-04-06T12:50:30.553" v="918" actId="1076"/>
          <ac:spMkLst>
            <pc:docMk/>
            <pc:sldMk cId="2658204052" sldId="304"/>
            <ac:spMk id="5" creationId="{DA101A4C-8FEA-4916-8D38-6E82E181BC7B}"/>
          </ac:spMkLst>
        </pc:spChg>
        <pc:picChg chg="add mod">
          <ac:chgData name="若凡 卓" userId="97d3e28fc17ea23b" providerId="LiveId" clId="{4A003E76-07C2-4CD7-A405-BF5601BC43B2}" dt="2021-04-06T12:44:58.852" v="805"/>
          <ac:picMkLst>
            <pc:docMk/>
            <pc:sldMk cId="2658204052" sldId="304"/>
            <ac:picMk id="2" creationId="{462D65C2-85D7-4F8C-A43A-ED5F5D8DE0DD}"/>
          </ac:picMkLst>
        </pc:picChg>
      </pc:sldChg>
      <pc:sldChg chg="addSp modSp new mod">
        <pc:chgData name="若凡 卓" userId="97d3e28fc17ea23b" providerId="LiveId" clId="{4A003E76-07C2-4CD7-A405-BF5601BC43B2}" dt="2021-04-06T12:46:33.003" v="817" actId="1076"/>
        <pc:sldMkLst>
          <pc:docMk/>
          <pc:sldMk cId="4134920305" sldId="305"/>
        </pc:sldMkLst>
        <pc:spChg chg="add mod">
          <ac:chgData name="若凡 卓" userId="97d3e28fc17ea23b" providerId="LiveId" clId="{4A003E76-07C2-4CD7-A405-BF5601BC43B2}" dt="2021-04-06T12:46:33.003" v="817" actId="1076"/>
          <ac:spMkLst>
            <pc:docMk/>
            <pc:sldMk cId="4134920305" sldId="305"/>
            <ac:spMk id="3" creationId="{0B25D87B-2E79-4688-9E84-EC4E010462FF}"/>
          </ac:spMkLst>
        </pc:spChg>
        <pc:spChg chg="add mod">
          <ac:chgData name="若凡 卓" userId="97d3e28fc17ea23b" providerId="LiveId" clId="{4A003E76-07C2-4CD7-A405-BF5601BC43B2}" dt="2021-04-06T12:46:16.163" v="812" actId="1076"/>
          <ac:spMkLst>
            <pc:docMk/>
            <pc:sldMk cId="4134920305" sldId="305"/>
            <ac:spMk id="4" creationId="{1D86C5AE-1BA7-4E3A-B8FD-3C3D15644B4F}"/>
          </ac:spMkLst>
        </pc:spChg>
        <pc:spChg chg="add mod">
          <ac:chgData name="若凡 卓" userId="97d3e28fc17ea23b" providerId="LiveId" clId="{4A003E76-07C2-4CD7-A405-BF5601BC43B2}" dt="2021-04-06T12:46:31.323" v="816" actId="14100"/>
          <ac:spMkLst>
            <pc:docMk/>
            <pc:sldMk cId="4134920305" sldId="305"/>
            <ac:spMk id="5" creationId="{E34B4FF8-548A-462C-B06C-32216A5E881C}"/>
          </ac:spMkLst>
        </pc:spChg>
        <pc:picChg chg="add mod">
          <ac:chgData name="若凡 卓" userId="97d3e28fc17ea23b" providerId="LiveId" clId="{4A003E76-07C2-4CD7-A405-BF5601BC43B2}" dt="2021-04-06T12:45:59.868" v="807"/>
          <ac:picMkLst>
            <pc:docMk/>
            <pc:sldMk cId="4134920305" sldId="305"/>
            <ac:picMk id="2" creationId="{E322FC0E-B776-40BA-86AF-06B2516D7687}"/>
          </ac:picMkLst>
        </pc:picChg>
      </pc:sldChg>
      <pc:sldChg chg="addSp modSp new mod">
        <pc:chgData name="若凡 卓" userId="97d3e28fc17ea23b" providerId="LiveId" clId="{4A003E76-07C2-4CD7-A405-BF5601BC43B2}" dt="2021-04-06T13:02:37.889" v="1088" actId="1076"/>
        <pc:sldMkLst>
          <pc:docMk/>
          <pc:sldMk cId="2740547461" sldId="306"/>
        </pc:sldMkLst>
        <pc:spChg chg="add mod">
          <ac:chgData name="若凡 卓" userId="97d3e28fc17ea23b" providerId="LiveId" clId="{4A003E76-07C2-4CD7-A405-BF5601BC43B2}" dt="2021-04-06T13:02:37.889" v="1088" actId="1076"/>
          <ac:spMkLst>
            <pc:docMk/>
            <pc:sldMk cId="2740547461" sldId="306"/>
            <ac:spMk id="2" creationId="{F373DD5C-8EC9-454A-82EF-2E58E0142F7B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6T15:07:44.86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33B53-E84E-4664-8863-E0D117BCB445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ACA4F-244B-43D4-B65C-9E6B183DB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36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B8CCDB-65DA-4F57-BB32-EBA29EB7F3F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7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89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82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37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20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14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48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33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6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95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1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4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8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88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05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B8CCDB-65DA-4F57-BB32-EBA29EB7F3F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36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53CB06-9948-41AA-B7E2-3D12CDDBC70B}"/>
              </a:ext>
            </a:extLst>
          </p:cNvPr>
          <p:cNvSpPr txBox="1"/>
          <p:nvPr/>
        </p:nvSpPr>
        <p:spPr>
          <a:xfrm>
            <a:off x="3016933" y="2250350"/>
            <a:ext cx="6158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数字系统设计 第三次实验课</a:t>
            </a:r>
            <a:endParaRPr lang="en-US" altLang="zh-CN" sz="3200" dirty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6F7DCA-9B08-48E0-931B-FBA89BBD8FB2}"/>
              </a:ext>
            </a:extLst>
          </p:cNvPr>
          <p:cNvSpPr txBox="1"/>
          <p:nvPr/>
        </p:nvSpPr>
        <p:spPr>
          <a:xfrm>
            <a:off x="5138042" y="365354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主要内容： 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lab4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5DFD2F-F07C-4071-8FA0-AA5C665785C3}"/>
              </a:ext>
            </a:extLst>
          </p:cNvPr>
          <p:cNvSpPr txBox="1"/>
          <p:nvPr/>
        </p:nvSpPr>
        <p:spPr>
          <a:xfrm>
            <a:off x="9175062" y="44453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卓若凡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r"/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2021.4.6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39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22FC0E-B776-40BA-86AF-06B2516D76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6036" y="1993671"/>
            <a:ext cx="4405619" cy="28706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B25D87B-2E79-4688-9E84-EC4E010462FF}"/>
              </a:ext>
            </a:extLst>
          </p:cNvPr>
          <p:cNvSpPr txBox="1"/>
          <p:nvPr/>
        </p:nvSpPr>
        <p:spPr>
          <a:xfrm>
            <a:off x="8052234" y="2197892"/>
            <a:ext cx="2820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module segment(</a:t>
            </a:r>
          </a:p>
          <a:p>
            <a:r>
              <a:rPr lang="zh-CN" altLang="en-US" sz="1400" dirty="0"/>
              <a:t>    input [3:0] hex_display,</a:t>
            </a:r>
          </a:p>
          <a:p>
            <a:r>
              <a:rPr lang="zh-CN" altLang="en-US" sz="1400" dirty="0"/>
              <a:t>    output [11:0] seg</a:t>
            </a:r>
          </a:p>
          <a:p>
            <a:r>
              <a:rPr lang="zh-CN" altLang="en-US" sz="1400" dirty="0"/>
              <a:t>    );</a:t>
            </a:r>
          </a:p>
          <a:p>
            <a:r>
              <a:rPr lang="zh-CN" altLang="en-US" sz="1400" dirty="0"/>
              <a:t>always@(hex_display)</a:t>
            </a:r>
          </a:p>
          <a:p>
            <a:r>
              <a:rPr lang="zh-CN" altLang="en-US" sz="1400" dirty="0"/>
              <a:t>    begin</a:t>
            </a:r>
          </a:p>
          <a:p>
            <a:r>
              <a:rPr lang="zh-CN" altLang="en-US" sz="1400" dirty="0"/>
              <a:t>    case(hex_display)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0</a:t>
            </a:r>
            <a:r>
              <a:rPr lang="zh-CN" altLang="en-US" sz="1400" dirty="0"/>
              <a:t>: seg = 12'b    </a:t>
            </a:r>
            <a:endParaRPr lang="en-US" altLang="zh-CN" sz="1400" dirty="0"/>
          </a:p>
          <a:p>
            <a:r>
              <a:rPr lang="zh-CN" altLang="en-US" sz="1400" dirty="0"/>
              <a:t>endcase</a:t>
            </a:r>
          </a:p>
          <a:p>
            <a:r>
              <a:rPr lang="zh-CN" altLang="en-US" sz="1400" dirty="0"/>
              <a:t>    </a:t>
            </a:r>
          </a:p>
          <a:p>
            <a:r>
              <a:rPr lang="zh-CN" altLang="en-US" sz="1400" dirty="0"/>
              <a:t>endmodule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D86C5AE-1BA7-4E3A-B8FD-3C3D15644B4F}"/>
              </a:ext>
            </a:extLst>
          </p:cNvPr>
          <p:cNvSpPr/>
          <p:nvPr/>
        </p:nvSpPr>
        <p:spPr>
          <a:xfrm>
            <a:off x="4793942" y="3728621"/>
            <a:ext cx="914400" cy="1065319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34B4FF8-548A-462C-B06C-32216A5E881C}"/>
              </a:ext>
            </a:extLst>
          </p:cNvPr>
          <p:cNvSpPr/>
          <p:nvPr/>
        </p:nvSpPr>
        <p:spPr>
          <a:xfrm>
            <a:off x="5708342" y="4168064"/>
            <a:ext cx="1651246" cy="1997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2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62D65C2-85D7-4F8C-A43A-ED5F5D8DE0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6036" y="1993671"/>
            <a:ext cx="4405619" cy="28706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04C457D-CF19-4BEB-8424-1DA4544B6C6F}"/>
              </a:ext>
            </a:extLst>
          </p:cNvPr>
          <p:cNvSpPr txBox="1"/>
          <p:nvPr/>
        </p:nvSpPr>
        <p:spPr>
          <a:xfrm>
            <a:off x="6252099" y="1623146"/>
            <a:ext cx="47118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module E_LOCK(</a:t>
            </a:r>
          </a:p>
          <a:p>
            <a:r>
              <a:rPr lang="zh-CN" altLang="en-US" sz="1400" dirty="0"/>
              <a:t>input clk, reset_in, b0_in, b1_in,</a:t>
            </a:r>
          </a:p>
          <a:p>
            <a:r>
              <a:rPr lang="zh-CN" altLang="en-US" sz="1400" dirty="0"/>
              <a:t>output out,</a:t>
            </a:r>
          </a:p>
          <a:p>
            <a:r>
              <a:rPr lang="zh-CN" altLang="en-US" sz="1400" dirty="0"/>
              <a:t>output [11:0] seg</a:t>
            </a:r>
          </a:p>
          <a:p>
            <a:r>
              <a:rPr lang="zh-CN" altLang="en-US" sz="1400" dirty="0"/>
              <a:t>    );</a:t>
            </a:r>
          </a:p>
          <a:p>
            <a:r>
              <a:rPr lang="zh-CN" altLang="en-US" sz="1400" dirty="0"/>
              <a:t>    wire reset, b0, b1;</a:t>
            </a:r>
          </a:p>
          <a:p>
            <a:r>
              <a:rPr lang="zh-CN" altLang="en-US" sz="1400" dirty="0"/>
              <a:t>    </a:t>
            </a:r>
          </a:p>
          <a:p>
            <a:r>
              <a:rPr lang="zh-CN" altLang="en-US" sz="1400" dirty="0"/>
              <a:t>    button b_reset(clk,reset_in,reset);</a:t>
            </a:r>
          </a:p>
          <a:p>
            <a:r>
              <a:rPr lang="zh-CN" altLang="en-US" sz="1400" dirty="0"/>
              <a:t>    button b_0(clk,b0_in,b0);</a:t>
            </a:r>
          </a:p>
          <a:p>
            <a:r>
              <a:rPr lang="zh-CN" altLang="en-US" sz="1400" dirty="0"/>
              <a:t>    button b_1(clk,b1_in,b1);</a:t>
            </a:r>
          </a:p>
          <a:p>
            <a:r>
              <a:rPr lang="zh-CN" altLang="en-US" sz="1400" dirty="0"/>
              <a:t>    </a:t>
            </a:r>
          </a:p>
          <a:p>
            <a:r>
              <a:rPr lang="zh-CN" altLang="en-US" sz="1400" dirty="0"/>
              <a:t>    wire [3:0] hex_display;</a:t>
            </a:r>
          </a:p>
          <a:p>
            <a:r>
              <a:rPr lang="zh-CN" altLang="en-US" sz="1400" dirty="0"/>
              <a:t>    E_LOCK_FSM FSM1(clk,reset,b0,b1,out,hex_display);</a:t>
            </a:r>
          </a:p>
          <a:p>
            <a:r>
              <a:rPr lang="zh-CN" altLang="en-US" sz="1400" dirty="0"/>
              <a:t>    </a:t>
            </a:r>
          </a:p>
          <a:p>
            <a:r>
              <a:rPr lang="zh-CN" altLang="en-US" sz="1400" dirty="0"/>
              <a:t>    segment seg1(hex_display,seg);</a:t>
            </a:r>
          </a:p>
          <a:p>
            <a:r>
              <a:rPr lang="zh-CN" altLang="en-US" sz="1400" dirty="0"/>
              <a:t>endmodule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101A4C-8FEA-4916-8D38-6E82E181BC7B}"/>
              </a:ext>
            </a:extLst>
          </p:cNvPr>
          <p:cNvSpPr txBox="1"/>
          <p:nvPr/>
        </p:nvSpPr>
        <p:spPr>
          <a:xfrm>
            <a:off x="7993098" y="1147282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 module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20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9BFA37-BC70-4BF4-909E-05FA9CF41754}"/>
              </a:ext>
            </a:extLst>
          </p:cNvPr>
          <p:cNvSpPr txBox="1"/>
          <p:nvPr/>
        </p:nvSpPr>
        <p:spPr>
          <a:xfrm>
            <a:off x="3147116" y="2460395"/>
            <a:ext cx="5897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实验报告的内容：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行为级代码、仿真以及板子上的结果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手写的状态图、手写综合的过程以及最后的状态机电路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根据手写的状态机电路写成的电路级代码</a:t>
            </a:r>
          </a:p>
        </p:txBody>
      </p:sp>
    </p:spTree>
    <p:extLst>
      <p:ext uri="{BB962C8B-B14F-4D97-AF65-F5344CB8AC3E}">
        <p14:creationId xmlns:p14="http://schemas.microsoft.com/office/powerpoint/2010/main" val="244231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1F1FCAF-6F51-4897-ACEF-27EDFC2B8AB8}"/>
              </a:ext>
            </a:extLst>
          </p:cNvPr>
          <p:cNvSpPr txBox="1"/>
          <p:nvPr/>
        </p:nvSpPr>
        <p:spPr>
          <a:xfrm>
            <a:off x="5695088" y="600714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lab4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64A5A6-D2E0-4506-B627-54AC5AF399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744" y="2064692"/>
            <a:ext cx="4405619" cy="28706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A5C309F-4FE0-43A6-AC41-0446612E99F7}"/>
              </a:ext>
            </a:extLst>
          </p:cNvPr>
          <p:cNvSpPr txBox="1"/>
          <p:nvPr/>
        </p:nvSpPr>
        <p:spPr>
          <a:xfrm>
            <a:off x="5417673" y="1430224"/>
            <a:ext cx="6094520" cy="413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en-US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Implement the Electronic lock learnt in class with the following function diagram (see slides of lecture 5).</a:t>
            </a:r>
            <a:endParaRPr lang="en-US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arenR"/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Draw the state diagram of the FSM in the above figure.</a:t>
            </a:r>
            <a:endParaRPr lang="zh-CN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arenR"/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Write the behavior level Verilog module of the FSM.</a:t>
            </a:r>
            <a:endParaRPr lang="zh-CN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arenR"/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Write a testbench to simulate the FSM by using the method in Lab 3. </a:t>
            </a:r>
            <a:endParaRPr lang="zh-CN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arenR"/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Write the Verilog description of the whole design in the above figure and test it in your Basys3 board. </a:t>
            </a:r>
            <a:endParaRPr lang="zh-CN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arenR"/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Synthesis the FSM by hand to draw the circuit of the FSM with only the D flipflops and AND/OR/NOT gate. Verify the circuit you synthesized and the circuit synthesized by </a:t>
            </a:r>
            <a:r>
              <a:rPr lang="en-US" altLang="zh-CN" sz="1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Vivado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arenR"/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From the synthesized circuit by your own, write the Verilog module of the FSM: For the next-state logic and the output logic, use “assign” statement to describe the combinational logic, and for the D flipflop, use “always” statement to describe it.</a:t>
            </a:r>
            <a:endParaRPr lang="zh-CN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arenR"/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 the whole design, replace the FSM module designed in step 2) with that designed in step 6), and implement the whole design in your board.</a:t>
            </a:r>
            <a:endParaRPr lang="zh-CN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94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7974839-71A4-4B7F-B1FF-52B4B41C2B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0224" y="2091325"/>
            <a:ext cx="4405619" cy="28706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2FA01A-D7F9-40E6-BE6C-F644548B0EFC}"/>
              </a:ext>
            </a:extLst>
          </p:cNvPr>
          <p:cNvSpPr txBox="1"/>
          <p:nvPr/>
        </p:nvSpPr>
        <p:spPr>
          <a:xfrm>
            <a:off x="6841725" y="2372491"/>
            <a:ext cx="32431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input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按钮：</a:t>
            </a:r>
            <a:r>
              <a:rPr lang="en-US" altLang="zh-CN" dirty="0"/>
              <a:t>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按钮：按下一次输入一个</a:t>
            </a:r>
            <a:r>
              <a:rPr lang="en-US" altLang="zh-CN" dirty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按钮：按下一次输入一个</a:t>
            </a:r>
            <a:r>
              <a:rPr lang="en-US" altLang="zh-CN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输出</a:t>
            </a:r>
            <a:r>
              <a:rPr lang="en-US" altLang="zh-CN" dirty="0"/>
              <a:t>output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LED</a:t>
            </a:r>
            <a:r>
              <a:rPr lang="zh-CN" altLang="en-US" dirty="0"/>
              <a:t>：亮起来表明已解锁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七段数码管：显示当前状态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06ED72-7BF0-4171-97AB-BD2EA1D34E1B}"/>
              </a:ext>
            </a:extLst>
          </p:cNvPr>
          <p:cNvSpPr txBox="1"/>
          <p:nvPr/>
        </p:nvSpPr>
        <p:spPr>
          <a:xfrm>
            <a:off x="5285521" y="125766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245201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16FF59-ADA7-4A95-87C6-329047AA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88" y="952157"/>
            <a:ext cx="7447619" cy="52476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193D59-C3A4-41D1-9ECD-1408368A0892}"/>
              </a:ext>
            </a:extLst>
          </p:cNvPr>
          <p:cNvSpPr txBox="1"/>
          <p:nvPr/>
        </p:nvSpPr>
        <p:spPr>
          <a:xfrm>
            <a:off x="5679057" y="47051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FSM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332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13C585-2F53-4C43-8DC5-8029BBED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929" y="1935332"/>
            <a:ext cx="4751495" cy="32948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772663-9814-4A9F-ADCF-AEFCE392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31" y="1935332"/>
            <a:ext cx="4676231" cy="329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0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0888BB-5146-4770-B3A1-DF519793A0EA}"/>
              </a:ext>
            </a:extLst>
          </p:cNvPr>
          <p:cNvSpPr txBox="1"/>
          <p:nvPr/>
        </p:nvSpPr>
        <p:spPr>
          <a:xfrm>
            <a:off x="1551885" y="9356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三段式状态机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37B99-80F7-4B93-8B7B-B05A3FAC3B52}"/>
              </a:ext>
            </a:extLst>
          </p:cNvPr>
          <p:cNvSpPr txBox="1"/>
          <p:nvPr/>
        </p:nvSpPr>
        <p:spPr>
          <a:xfrm>
            <a:off x="1551885" y="2183907"/>
            <a:ext cx="13965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次态逻辑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现态赋值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0FB809-6C22-40B1-A23C-848161F2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979" y="1313895"/>
            <a:ext cx="6581159" cy="430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9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14A835-FAD5-415B-9666-B06C4A4D66D0}"/>
              </a:ext>
            </a:extLst>
          </p:cNvPr>
          <p:cNvSpPr txBox="1"/>
          <p:nvPr/>
        </p:nvSpPr>
        <p:spPr>
          <a:xfrm>
            <a:off x="6915704" y="701392"/>
            <a:ext cx="425240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module E_LOCK_FSM(</a:t>
            </a:r>
          </a:p>
          <a:p>
            <a:r>
              <a:rPr lang="en-US" altLang="zh-CN" sz="1200" dirty="0"/>
              <a:t>   input clk,reset,b0,b1,</a:t>
            </a:r>
          </a:p>
          <a:p>
            <a:r>
              <a:rPr lang="en-US" altLang="zh-CN" sz="1200" dirty="0"/>
              <a:t>   output out, </a:t>
            </a:r>
          </a:p>
          <a:p>
            <a:r>
              <a:rPr lang="en-US" altLang="zh-CN" sz="1200" dirty="0"/>
              <a:t>   output [3:0] </a:t>
            </a:r>
            <a:r>
              <a:rPr lang="en-US" altLang="zh-CN" sz="1200" dirty="0" err="1"/>
              <a:t>hex_display</a:t>
            </a:r>
            <a:endParaRPr lang="en-US" altLang="zh-CN" sz="1200" dirty="0"/>
          </a:p>
          <a:p>
            <a:r>
              <a:rPr lang="en-US" altLang="zh-CN" sz="1200" dirty="0"/>
              <a:t>   );</a:t>
            </a:r>
          </a:p>
          <a:p>
            <a:r>
              <a:rPr lang="en-US" altLang="zh-CN" sz="1200" dirty="0"/>
              <a:t>//</a:t>
            </a:r>
            <a:r>
              <a:rPr lang="zh-CN" altLang="en-US" sz="1200" dirty="0"/>
              <a:t>定义状态</a:t>
            </a:r>
            <a:endParaRPr lang="en-US" altLang="zh-CN" sz="1200" dirty="0"/>
          </a:p>
          <a:p>
            <a:r>
              <a:rPr lang="en-US" altLang="zh-CN" sz="1200" dirty="0"/>
              <a:t>parameter S_RESET = 0; parameter S_0 = 1;</a:t>
            </a:r>
          </a:p>
          <a:p>
            <a:r>
              <a:rPr lang="en-US" altLang="zh-CN" sz="1200" dirty="0"/>
              <a:t>parameter S_01 = 2; parameter S_010 = 3;</a:t>
            </a:r>
          </a:p>
          <a:p>
            <a:r>
              <a:rPr lang="en-US" altLang="zh-CN" sz="1200" dirty="0"/>
              <a:t>parameter S_0101 = 4; parameter S_01011 = 5;</a:t>
            </a:r>
          </a:p>
          <a:p>
            <a:endParaRPr lang="en-US" altLang="zh-CN" sz="1200" dirty="0"/>
          </a:p>
          <a:p>
            <a:r>
              <a:rPr lang="en-US" altLang="zh-CN" sz="1200" dirty="0"/>
              <a:t>reg [2:0] state, </a:t>
            </a:r>
            <a:r>
              <a:rPr lang="en-US" altLang="zh-CN" sz="1200" dirty="0" err="1"/>
              <a:t>next_state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//</a:t>
            </a:r>
            <a:r>
              <a:rPr lang="zh-CN" altLang="en-US" sz="1200" dirty="0"/>
              <a:t>次态逻辑</a:t>
            </a:r>
            <a:endParaRPr lang="en-US" altLang="zh-CN" sz="1200" dirty="0"/>
          </a:p>
          <a:p>
            <a:r>
              <a:rPr lang="en-US" altLang="zh-CN" sz="1200" dirty="0"/>
              <a:t>   always@(*) begin</a:t>
            </a:r>
          </a:p>
          <a:p>
            <a:r>
              <a:rPr lang="en-US" altLang="zh-CN" sz="1200" dirty="0"/>
              <a:t>   if(reset) </a:t>
            </a:r>
            <a:r>
              <a:rPr lang="en-US" altLang="zh-CN" sz="1200" dirty="0" err="1"/>
              <a:t>next_state</a:t>
            </a:r>
            <a:r>
              <a:rPr lang="en-US" altLang="zh-CN" sz="1200" dirty="0"/>
              <a:t> = S_RESET;</a:t>
            </a:r>
          </a:p>
          <a:p>
            <a:r>
              <a:rPr lang="en-US" altLang="zh-CN" sz="1200" dirty="0"/>
              <a:t>   else case (state)</a:t>
            </a:r>
          </a:p>
          <a:p>
            <a:r>
              <a:rPr lang="en-US" altLang="zh-CN" sz="1200" dirty="0"/>
              <a:t>        S_RESET: </a:t>
            </a:r>
            <a:r>
              <a:rPr lang="en-US" altLang="zh-CN" sz="1200" dirty="0" err="1"/>
              <a:t>next_state</a:t>
            </a:r>
            <a:r>
              <a:rPr lang="en-US" altLang="zh-CN" sz="1200" dirty="0"/>
              <a:t> = b0 ? S_0  :b1 ? </a:t>
            </a:r>
            <a:r>
              <a:rPr lang="en-US" altLang="zh-CN" sz="1200" dirty="0" err="1"/>
              <a:t>S_RESET:state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 S_0:     </a:t>
            </a:r>
            <a:r>
              <a:rPr lang="en-US" altLang="zh-CN" sz="1200" dirty="0" err="1"/>
              <a:t>next_state</a:t>
            </a:r>
            <a:r>
              <a:rPr lang="en-US" altLang="zh-CN" sz="1200" dirty="0"/>
              <a:t> = b0 ? S_0  :b1 ? S_01   :state;</a:t>
            </a:r>
          </a:p>
          <a:p>
            <a:r>
              <a:rPr lang="en-US" altLang="zh-CN" sz="1200" dirty="0"/>
              <a:t>        S_01:    </a:t>
            </a:r>
            <a:r>
              <a:rPr lang="en-US" altLang="zh-CN" sz="1200" dirty="0" err="1"/>
              <a:t>next_state</a:t>
            </a:r>
            <a:r>
              <a:rPr lang="en-US" altLang="zh-CN" sz="1200" dirty="0"/>
              <a:t> = b0 ? S_010:b1 ? </a:t>
            </a:r>
            <a:r>
              <a:rPr lang="en-US" altLang="zh-CN" sz="1200" dirty="0" err="1"/>
              <a:t>S_RESET:state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 S_010:   </a:t>
            </a:r>
            <a:r>
              <a:rPr lang="en-US" altLang="zh-CN" sz="1200" dirty="0" err="1"/>
              <a:t>next_state</a:t>
            </a:r>
            <a:r>
              <a:rPr lang="en-US" altLang="zh-CN" sz="1200" dirty="0"/>
              <a:t> = b0 ? S_0  :b1 ? S_0101 :state;</a:t>
            </a:r>
          </a:p>
          <a:p>
            <a:r>
              <a:rPr lang="en-US" altLang="zh-CN" sz="1200" dirty="0"/>
              <a:t>        S_0101:  </a:t>
            </a:r>
            <a:r>
              <a:rPr lang="en-US" altLang="zh-CN" sz="1200" dirty="0" err="1"/>
              <a:t>next_state</a:t>
            </a:r>
            <a:r>
              <a:rPr lang="en-US" altLang="zh-CN" sz="1200" dirty="0"/>
              <a:t> = b0 ? S_010:b1 ? S_01011:state;</a:t>
            </a:r>
          </a:p>
          <a:p>
            <a:r>
              <a:rPr lang="en-US" altLang="zh-CN" sz="1200" dirty="0"/>
              <a:t>        S_01011: </a:t>
            </a:r>
            <a:r>
              <a:rPr lang="en-US" altLang="zh-CN" sz="1200" dirty="0" err="1"/>
              <a:t>next_state</a:t>
            </a:r>
            <a:r>
              <a:rPr lang="en-US" altLang="zh-CN" sz="1200" dirty="0"/>
              <a:t> = b0 ? S_0  :b1 ? </a:t>
            </a:r>
            <a:r>
              <a:rPr lang="en-US" altLang="zh-CN" sz="1200" dirty="0" err="1"/>
              <a:t>S_RESET:state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 default: </a:t>
            </a:r>
            <a:r>
              <a:rPr lang="en-US" altLang="zh-CN" sz="1200" dirty="0" err="1"/>
              <a:t>next_state</a:t>
            </a:r>
            <a:r>
              <a:rPr lang="en-US" altLang="zh-CN" sz="1200" dirty="0"/>
              <a:t> = S_RESET;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endcase</a:t>
            </a:r>
            <a:endParaRPr lang="en-US" altLang="zh-CN" sz="1200" dirty="0"/>
          </a:p>
          <a:p>
            <a:r>
              <a:rPr lang="en-US" altLang="zh-CN" sz="1200" dirty="0"/>
              <a:t>    end</a:t>
            </a:r>
          </a:p>
          <a:p>
            <a:r>
              <a:rPr lang="en-US" altLang="zh-CN" sz="1200" dirty="0"/>
              <a:t>//</a:t>
            </a:r>
            <a:r>
              <a:rPr lang="zh-CN" altLang="en-US" sz="1200" dirty="0"/>
              <a:t>现态赋值</a:t>
            </a:r>
            <a:endParaRPr lang="en-US" altLang="zh-CN" sz="1200" dirty="0"/>
          </a:p>
          <a:p>
            <a:r>
              <a:rPr lang="en-US" altLang="zh-CN" sz="1200" dirty="0"/>
              <a:t>    always@(</a:t>
            </a:r>
            <a:r>
              <a:rPr lang="en-US" altLang="zh-CN" sz="1200" dirty="0" err="1"/>
              <a:t>posedge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clk</a:t>
            </a:r>
            <a:r>
              <a:rPr lang="en-US" altLang="zh-CN" sz="1200" dirty="0"/>
              <a:t>) state&lt;= </a:t>
            </a:r>
            <a:r>
              <a:rPr lang="en-US" altLang="zh-CN" sz="1200" dirty="0" err="1"/>
              <a:t>next_state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//</a:t>
            </a:r>
            <a:r>
              <a:rPr lang="zh-CN" altLang="en-US" sz="1200" dirty="0"/>
              <a:t>输出</a:t>
            </a:r>
            <a:endParaRPr lang="en-US" altLang="zh-CN" sz="1200" dirty="0"/>
          </a:p>
          <a:p>
            <a:r>
              <a:rPr lang="en-US" altLang="zh-CN" sz="1200" dirty="0"/>
              <a:t>    assign out = (state == S_01011);</a:t>
            </a:r>
          </a:p>
          <a:p>
            <a:r>
              <a:rPr lang="en-US" altLang="zh-CN" sz="1200" dirty="0"/>
              <a:t>    assign </a:t>
            </a:r>
            <a:r>
              <a:rPr lang="en-US" altLang="zh-CN" sz="1200" dirty="0" err="1"/>
              <a:t>hex_display</a:t>
            </a:r>
            <a:r>
              <a:rPr lang="en-US" altLang="zh-CN" sz="1200" dirty="0"/>
              <a:t> = {1'b0,state};</a:t>
            </a:r>
          </a:p>
          <a:p>
            <a:r>
              <a:rPr lang="en-US" altLang="zh-CN" sz="1200" dirty="0" err="1"/>
              <a:t>endmodule</a:t>
            </a:r>
            <a:endParaRPr lang="en-US" altLang="zh-CN" sz="1200" dirty="0"/>
          </a:p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AD1C4C-D3BA-41A4-8DE7-C9FD1756CF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6036" y="1993671"/>
            <a:ext cx="4405619" cy="287065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C35F9DC8-1774-4B2E-BBFF-DC68743560FB}"/>
              </a:ext>
            </a:extLst>
          </p:cNvPr>
          <p:cNvSpPr/>
          <p:nvPr/>
        </p:nvSpPr>
        <p:spPr>
          <a:xfrm>
            <a:off x="3578845" y="2434700"/>
            <a:ext cx="975400" cy="2350363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圆角右 4">
            <a:extLst>
              <a:ext uri="{FF2B5EF4-FFF2-40B4-BE49-F238E27FC236}">
                <a16:creationId xmlns:a16="http://schemas.microsoft.com/office/drawing/2014/main" id="{58EA7311-DB06-436D-9724-741A33B5F1A5}"/>
              </a:ext>
            </a:extLst>
          </p:cNvPr>
          <p:cNvSpPr/>
          <p:nvPr/>
        </p:nvSpPr>
        <p:spPr>
          <a:xfrm>
            <a:off x="4066545" y="1559331"/>
            <a:ext cx="2717236" cy="868680"/>
          </a:xfrm>
          <a:prstGeom prst="bentArrow">
            <a:avLst>
              <a:gd name="adj1" fmla="val 4273"/>
              <a:gd name="adj2" fmla="val 7000"/>
              <a:gd name="adj3" fmla="val 17364"/>
              <a:gd name="adj4" fmla="val 2956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0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3DD5C-8EC9-454A-82EF-2E58E0142F7B}"/>
              </a:ext>
            </a:extLst>
          </p:cNvPr>
          <p:cNvSpPr txBox="1"/>
          <p:nvPr/>
        </p:nvSpPr>
        <p:spPr>
          <a:xfrm>
            <a:off x="3906175" y="2136338"/>
            <a:ext cx="49680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 lab4 </a:t>
            </a:r>
            <a:r>
              <a:rPr lang="zh-CN" altLang="en-US" dirty="0"/>
              <a:t>中</a:t>
            </a:r>
            <a:r>
              <a:rPr lang="en-US" altLang="zh-CN" dirty="0"/>
              <a:t>button </a:t>
            </a:r>
            <a:r>
              <a:rPr lang="zh-CN" altLang="en-US" dirty="0"/>
              <a:t>和</a:t>
            </a:r>
            <a:r>
              <a:rPr lang="en-US" altLang="zh-CN" dirty="0"/>
              <a:t>debounce</a:t>
            </a:r>
            <a:r>
              <a:rPr lang="zh-CN" altLang="en-US" dirty="0"/>
              <a:t>代码的修改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删除与</a:t>
            </a:r>
            <a:r>
              <a:rPr lang="en-US" altLang="zh-CN" dirty="0"/>
              <a:t>reset</a:t>
            </a:r>
            <a:r>
              <a:rPr lang="zh-CN" altLang="en-US" dirty="0"/>
              <a:t>相关的代码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light</a:t>
            </a:r>
            <a:r>
              <a:rPr lang="zh-CN" altLang="en-US" dirty="0"/>
              <a:t>的行为</a:t>
            </a:r>
            <a:endParaRPr lang="en-US" altLang="zh-CN" dirty="0"/>
          </a:p>
          <a:p>
            <a:r>
              <a:rPr lang="en-US" altLang="zh-CN" dirty="0"/>
              <a:t>if(</a:t>
            </a:r>
            <a:r>
              <a:rPr lang="en-US" altLang="zh-CN" dirty="0" err="1"/>
              <a:t>old_button</a:t>
            </a:r>
            <a:r>
              <a:rPr lang="en-US" altLang="zh-CN" dirty="0"/>
              <a:t> == 0 and button == 1) light &lt;= ~light;</a:t>
            </a:r>
          </a:p>
          <a:p>
            <a:r>
              <a:rPr lang="zh-CN" altLang="en-US" dirty="0"/>
              <a:t>改为</a:t>
            </a:r>
            <a:endParaRPr lang="en-US" altLang="zh-CN" dirty="0"/>
          </a:p>
          <a:p>
            <a:r>
              <a:rPr lang="en-US" altLang="zh-CN" dirty="0"/>
              <a:t>if(</a:t>
            </a:r>
            <a:r>
              <a:rPr lang="en-US" altLang="zh-CN" dirty="0" err="1"/>
              <a:t>old_button</a:t>
            </a:r>
            <a:r>
              <a:rPr lang="en-US" altLang="zh-CN" dirty="0"/>
              <a:t> == 0 and button == 1) light &lt;= 1;</a:t>
            </a:r>
          </a:p>
          <a:p>
            <a:r>
              <a:rPr lang="en-US" altLang="zh-CN" dirty="0"/>
              <a:t>else light &lt;= 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54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1A126D-2FDF-4AE4-AFDB-93BEC68B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41" y="1087283"/>
            <a:ext cx="2596032" cy="46834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72401A-7DBE-4051-B5C6-D16F5278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685" y="2430044"/>
            <a:ext cx="1697339" cy="19979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1480C6-CE7E-4BDC-802E-6FD737E3E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938" y="1087283"/>
            <a:ext cx="3661903" cy="468342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299F9EA-BB4D-4092-B4D1-9BCD1D08757A}"/>
              </a:ext>
            </a:extLst>
          </p:cNvPr>
          <p:cNvSpPr txBox="1"/>
          <p:nvPr/>
        </p:nvSpPr>
        <p:spPr>
          <a:xfrm>
            <a:off x="2069381" y="71795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basys</a:t>
            </a:r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781805-0F51-4A2E-9703-815218F50EA4}"/>
              </a:ext>
            </a:extLst>
          </p:cNvPr>
          <p:cNvSpPr txBox="1"/>
          <p:nvPr/>
        </p:nvSpPr>
        <p:spPr>
          <a:xfrm>
            <a:off x="5421281" y="7179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ego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319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2535</TotalTime>
  <Words>875</Words>
  <Application>Microsoft Office PowerPoint</Application>
  <PresentationFormat>宽屏</PresentationFormat>
  <Paragraphs>104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KaiTi</vt:lpstr>
      <vt:lpstr>等线</vt:lpstr>
      <vt:lpstr>Arial</vt:lpstr>
      <vt:lpstr>Times New Roman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若凡</dc:creator>
  <cp:lastModifiedBy>奕含 叶</cp:lastModifiedBy>
  <cp:revision>74</cp:revision>
  <dcterms:created xsi:type="dcterms:W3CDTF">2020-03-05T07:00:18Z</dcterms:created>
  <dcterms:modified xsi:type="dcterms:W3CDTF">2021-04-15T07:33:19Z</dcterms:modified>
</cp:coreProperties>
</file>