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notesMasterIdLst>
    <p:notesMasterId r:id="rId15"/>
  </p:notesMasterIdLst>
  <p:sldIdLst>
    <p:sldId id="282" r:id="rId2"/>
    <p:sldId id="283" r:id="rId3"/>
    <p:sldId id="285" r:id="rId4"/>
    <p:sldId id="295" r:id="rId5"/>
    <p:sldId id="284" r:id="rId6"/>
    <p:sldId id="286" r:id="rId7"/>
    <p:sldId id="260" r:id="rId8"/>
    <p:sldId id="263" r:id="rId9"/>
    <p:sldId id="297" r:id="rId10"/>
    <p:sldId id="267" r:id="rId11"/>
    <p:sldId id="264" r:id="rId12"/>
    <p:sldId id="268" r:id="rId13"/>
    <p:sldId id="29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若凡 卓" initials="若凡" lastIdx="1" clrIdx="0">
    <p:extLst>
      <p:ext uri="{19B8F6BF-5375-455C-9EA6-DF929625EA0E}">
        <p15:presenceInfo xmlns:p15="http://schemas.microsoft.com/office/powerpoint/2012/main" userId="97d3e28fc17ea2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725" autoAdjust="0"/>
  </p:normalViewPr>
  <p:slideViewPr>
    <p:cSldViewPr snapToGrid="0">
      <p:cViewPr varScale="1">
        <p:scale>
          <a:sx n="88" d="100"/>
          <a:sy n="88" d="100"/>
        </p:scale>
        <p:origin x="78" y="14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卓 若凡" userId="97d3e28fc17ea23b" providerId="LiveId" clId="{361DBAED-26D4-4A5C-9FA8-930B507F0763}"/>
    <pc:docChg chg="custSel modSld">
      <pc:chgData name="卓 若凡" userId="97d3e28fc17ea23b" providerId="LiveId" clId="{361DBAED-26D4-4A5C-9FA8-930B507F0763}" dt="2021-04-14T16:01:37.269" v="9" actId="1076"/>
      <pc:docMkLst>
        <pc:docMk/>
      </pc:docMkLst>
      <pc:sldChg chg="addSp delSp modSp mod">
        <pc:chgData name="卓 若凡" userId="97d3e28fc17ea23b" providerId="LiveId" clId="{361DBAED-26D4-4A5C-9FA8-930B507F0763}" dt="2021-04-14T16:01:25.155" v="5" actId="1076"/>
        <pc:sldMkLst>
          <pc:docMk/>
          <pc:sldMk cId="4118571600" sldId="283"/>
        </pc:sldMkLst>
        <pc:picChg chg="del">
          <ac:chgData name="卓 若凡" userId="97d3e28fc17ea23b" providerId="LiveId" clId="{361DBAED-26D4-4A5C-9FA8-930B507F0763}" dt="2021-04-14T16:01:11.974" v="0" actId="478"/>
          <ac:picMkLst>
            <pc:docMk/>
            <pc:sldMk cId="4118571600" sldId="283"/>
            <ac:picMk id="3" creationId="{1B4FC3B5-DE98-4A8A-95A6-EA24A317B968}"/>
          </ac:picMkLst>
        </pc:picChg>
        <pc:picChg chg="add mod">
          <ac:chgData name="卓 若凡" userId="97d3e28fc17ea23b" providerId="LiveId" clId="{361DBAED-26D4-4A5C-9FA8-930B507F0763}" dt="2021-04-14T16:01:25.155" v="5" actId="1076"/>
          <ac:picMkLst>
            <pc:docMk/>
            <pc:sldMk cId="4118571600" sldId="283"/>
            <ac:picMk id="4" creationId="{55927725-3447-42A8-92BE-1DB12B13F4E3}"/>
          </ac:picMkLst>
        </pc:picChg>
      </pc:sldChg>
      <pc:sldChg chg="modSp mod">
        <pc:chgData name="卓 若凡" userId="97d3e28fc17ea23b" providerId="LiveId" clId="{361DBAED-26D4-4A5C-9FA8-930B507F0763}" dt="2021-04-14T16:01:37.269" v="9" actId="1076"/>
        <pc:sldMkLst>
          <pc:docMk/>
          <pc:sldMk cId="671282796" sldId="285"/>
        </pc:sldMkLst>
        <pc:spChg chg="mod">
          <ac:chgData name="卓 若凡" userId="97d3e28fc17ea23b" providerId="LiveId" clId="{361DBAED-26D4-4A5C-9FA8-930B507F0763}" dt="2021-04-14T16:01:30.167" v="6" actId="1076"/>
          <ac:spMkLst>
            <pc:docMk/>
            <pc:sldMk cId="671282796" sldId="285"/>
            <ac:spMk id="2" creationId="{5EB9FE3C-83F1-40BF-B6D1-08FCE3824F8F}"/>
          </ac:spMkLst>
        </pc:spChg>
        <pc:picChg chg="mod">
          <ac:chgData name="卓 若凡" userId="97d3e28fc17ea23b" providerId="LiveId" clId="{361DBAED-26D4-4A5C-9FA8-930B507F0763}" dt="2021-04-14T16:01:37.269" v="9" actId="1076"/>
          <ac:picMkLst>
            <pc:docMk/>
            <pc:sldMk cId="671282796" sldId="285"/>
            <ac:picMk id="4" creationId="{3776A062-1670-4A1D-A950-928E3DFAF568}"/>
          </ac:picMkLst>
        </pc:picChg>
      </pc:sldChg>
    </pc:docChg>
  </pc:docChgLst>
  <pc:docChgLst>
    <pc:chgData name="若凡 卓" userId="97d3e28fc17ea23b" providerId="LiveId" clId="{B054B4F8-86CE-4C3E-AF88-A985CFAD1C00}"/>
    <pc:docChg chg="custSel addSld delSld modSld sldOrd">
      <pc:chgData name="若凡 卓" userId="97d3e28fc17ea23b" providerId="LiveId" clId="{B054B4F8-86CE-4C3E-AF88-A985CFAD1C00}" dt="2021-04-14T12:04:29.456" v="720" actId="403"/>
      <pc:docMkLst>
        <pc:docMk/>
      </pc:docMkLst>
      <pc:sldChg chg="modSp mod">
        <pc:chgData name="若凡 卓" userId="97d3e28fc17ea23b" providerId="LiveId" clId="{B054B4F8-86CE-4C3E-AF88-A985CFAD1C00}" dt="2021-04-14T11:36:43.666" v="396" actId="20577"/>
        <pc:sldMkLst>
          <pc:docMk/>
          <pc:sldMk cId="3036393791" sldId="282"/>
        </pc:sldMkLst>
        <pc:spChg chg="mod">
          <ac:chgData name="若凡 卓" userId="97d3e28fc17ea23b" providerId="LiveId" clId="{B054B4F8-86CE-4C3E-AF88-A985CFAD1C00}" dt="2021-04-14T11:36:10.417" v="393"/>
          <ac:spMkLst>
            <pc:docMk/>
            <pc:sldMk cId="3036393791" sldId="282"/>
            <ac:spMk id="2" creationId="{F553CB06-9948-41AA-B7E2-3D12CDDBC70B}"/>
          </ac:spMkLst>
        </pc:spChg>
        <pc:spChg chg="mod">
          <ac:chgData name="若凡 卓" userId="97d3e28fc17ea23b" providerId="LiveId" clId="{B054B4F8-86CE-4C3E-AF88-A985CFAD1C00}" dt="2021-04-14T11:36:06.626" v="390" actId="20577"/>
          <ac:spMkLst>
            <pc:docMk/>
            <pc:sldMk cId="3036393791" sldId="282"/>
            <ac:spMk id="3" creationId="{736F7DCA-9B08-48E0-931B-FBA89BBD8FB2}"/>
          </ac:spMkLst>
        </pc:spChg>
        <pc:spChg chg="mod">
          <ac:chgData name="若凡 卓" userId="97d3e28fc17ea23b" providerId="LiveId" clId="{B054B4F8-86CE-4C3E-AF88-A985CFAD1C00}" dt="2021-04-14T11:36:43.666" v="396" actId="20577"/>
          <ac:spMkLst>
            <pc:docMk/>
            <pc:sldMk cId="3036393791" sldId="282"/>
            <ac:spMk id="4" creationId="{CA5DFD2F-F07C-4071-8FA0-AA5C665785C3}"/>
          </ac:spMkLst>
        </pc:spChg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1145943702" sldId="283"/>
        </pc:sldMkLst>
      </pc:sldChg>
      <pc:sldChg chg="addSp modSp new mod">
        <pc:chgData name="若凡 卓" userId="97d3e28fc17ea23b" providerId="LiveId" clId="{B054B4F8-86CE-4C3E-AF88-A985CFAD1C00}" dt="2021-04-14T11:36:46.127" v="397" actId="1076"/>
        <pc:sldMkLst>
          <pc:docMk/>
          <pc:sldMk cId="4118571600" sldId="283"/>
        </pc:sldMkLst>
        <pc:picChg chg="add mod">
          <ac:chgData name="若凡 卓" userId="97d3e28fc17ea23b" providerId="LiveId" clId="{B054B4F8-86CE-4C3E-AF88-A985CFAD1C00}" dt="2021-04-14T11:36:46.127" v="397" actId="1076"/>
          <ac:picMkLst>
            <pc:docMk/>
            <pc:sldMk cId="4118571600" sldId="283"/>
            <ac:picMk id="3" creationId="{1B4FC3B5-DE98-4A8A-95A6-EA24A317B968}"/>
          </ac:picMkLst>
        </pc:picChg>
      </pc:sldChg>
      <pc:sldChg chg="addSp delSp modSp new mod">
        <pc:chgData name="若凡 卓" userId="97d3e28fc17ea23b" providerId="LiveId" clId="{B054B4F8-86CE-4C3E-AF88-A985CFAD1C00}" dt="2021-04-14T11:38:17.259" v="512" actId="113"/>
        <pc:sldMkLst>
          <pc:docMk/>
          <pc:sldMk cId="2230163164" sldId="284"/>
        </pc:sldMkLst>
        <pc:spChg chg="add mod">
          <ac:chgData name="若凡 卓" userId="97d3e28fc17ea23b" providerId="LiveId" clId="{B054B4F8-86CE-4C3E-AF88-A985CFAD1C00}" dt="2021-04-14T11:38:17.259" v="512" actId="113"/>
          <ac:spMkLst>
            <pc:docMk/>
            <pc:sldMk cId="2230163164" sldId="284"/>
            <ac:spMk id="2" creationId="{1E8BD638-40FE-44D6-8668-72CB1B2B3E4E}"/>
          </ac:spMkLst>
        </pc:spChg>
        <pc:picChg chg="add del mod">
          <ac:chgData name="若凡 卓" userId="97d3e28fc17ea23b" providerId="LiveId" clId="{B054B4F8-86CE-4C3E-AF88-A985CFAD1C00}" dt="2021-04-12T08:31:05.003" v="6" actId="478"/>
          <ac:picMkLst>
            <pc:docMk/>
            <pc:sldMk cId="2230163164" sldId="284"/>
            <ac:picMk id="3" creationId="{FB55C5D8-91DB-4289-9D4A-D97174770FE7}"/>
          </ac:picMkLst>
        </pc:picChg>
        <pc:picChg chg="add del mod">
          <ac:chgData name="若凡 卓" userId="97d3e28fc17ea23b" providerId="LiveId" clId="{B054B4F8-86CE-4C3E-AF88-A985CFAD1C00}" dt="2021-04-14T11:38:06.735" v="508" actId="478"/>
          <ac:picMkLst>
            <pc:docMk/>
            <pc:sldMk cId="2230163164" sldId="284"/>
            <ac:picMk id="5" creationId="{BF184358-9726-4C17-B6FA-AA7382A397EF}"/>
          </ac:picMkLst>
        </pc:picChg>
      </pc:sldChg>
      <pc:sldChg chg="addSp delSp modSp new mod ord modAnim">
        <pc:chgData name="若凡 卓" userId="97d3e28fc17ea23b" providerId="LiveId" clId="{B054B4F8-86CE-4C3E-AF88-A985CFAD1C00}" dt="2021-04-14T12:03:47.913" v="708"/>
        <pc:sldMkLst>
          <pc:docMk/>
          <pc:sldMk cId="671282796" sldId="285"/>
        </pc:sldMkLst>
        <pc:spChg chg="add mod">
          <ac:chgData name="若凡 卓" userId="97d3e28fc17ea23b" providerId="LiveId" clId="{B054B4F8-86CE-4C3E-AF88-A985CFAD1C00}" dt="2021-04-14T11:44:24.784" v="555" actId="20577"/>
          <ac:spMkLst>
            <pc:docMk/>
            <pc:sldMk cId="671282796" sldId="285"/>
            <ac:spMk id="2" creationId="{5EB9FE3C-83F1-40BF-B6D1-08FCE3824F8F}"/>
          </ac:spMkLst>
        </pc:spChg>
        <pc:picChg chg="add del mod">
          <ac:chgData name="若凡 卓" userId="97d3e28fc17ea23b" providerId="LiveId" clId="{B054B4F8-86CE-4C3E-AF88-A985CFAD1C00}" dt="2021-04-14T11:47:15.422" v="556" actId="478"/>
          <ac:picMkLst>
            <pc:docMk/>
            <pc:sldMk cId="671282796" sldId="285"/>
            <ac:picMk id="3" creationId="{7A98EAE1-547C-4E38-B1E0-3DF874FE5CF8}"/>
          </ac:picMkLst>
        </pc:picChg>
        <pc:picChg chg="add mod">
          <ac:chgData name="若凡 卓" userId="97d3e28fc17ea23b" providerId="LiveId" clId="{B054B4F8-86CE-4C3E-AF88-A985CFAD1C00}" dt="2021-04-14T11:47:46.167" v="563" actId="1076"/>
          <ac:picMkLst>
            <pc:docMk/>
            <pc:sldMk cId="671282796" sldId="285"/>
            <ac:picMk id="4" creationId="{3776A062-1670-4A1D-A950-928E3DFAF568}"/>
          </ac:picMkLst>
        </pc:picChg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2452016866" sldId="285"/>
        </pc:sldMkLst>
      </pc:sldChg>
      <pc:sldChg chg="addSp delSp modSp new mod">
        <pc:chgData name="若凡 卓" userId="97d3e28fc17ea23b" providerId="LiveId" clId="{B054B4F8-86CE-4C3E-AF88-A985CFAD1C00}" dt="2021-04-14T11:43:48.742" v="515" actId="1076"/>
        <pc:sldMkLst>
          <pc:docMk/>
          <pc:sldMk cId="1841352037" sldId="286"/>
        </pc:sldMkLst>
        <pc:spChg chg="add mod">
          <ac:chgData name="若凡 卓" userId="97d3e28fc17ea23b" providerId="LiveId" clId="{B054B4F8-86CE-4C3E-AF88-A985CFAD1C00}" dt="2021-04-14T11:43:48.742" v="515" actId="1076"/>
          <ac:spMkLst>
            <pc:docMk/>
            <pc:sldMk cId="1841352037" sldId="286"/>
            <ac:spMk id="2" creationId="{4E274771-7775-4F00-B029-198B3259F297}"/>
          </ac:spMkLst>
        </pc:spChg>
        <pc:picChg chg="add del mod">
          <ac:chgData name="若凡 卓" userId="97d3e28fc17ea23b" providerId="LiveId" clId="{B054B4F8-86CE-4C3E-AF88-A985CFAD1C00}" dt="2021-04-14T09:36:10.561" v="120" actId="478"/>
          <ac:picMkLst>
            <pc:docMk/>
            <pc:sldMk cId="1841352037" sldId="286"/>
            <ac:picMk id="3" creationId="{3604855C-3F76-4EBE-97ED-DADC43305D82}"/>
          </ac:picMkLst>
        </pc:picChg>
      </pc:sldChg>
      <pc:sldChg chg="addSp delSp modSp new mod">
        <pc:chgData name="若凡 卓" userId="97d3e28fc17ea23b" providerId="LiveId" clId="{B054B4F8-86CE-4C3E-AF88-A985CFAD1C00}" dt="2021-04-14T11:43:55.914" v="519" actId="113"/>
        <pc:sldMkLst>
          <pc:docMk/>
          <pc:sldMk cId="3392543996" sldId="287"/>
        </pc:sldMkLst>
        <pc:spChg chg="add mod">
          <ac:chgData name="若凡 卓" userId="97d3e28fc17ea23b" providerId="LiveId" clId="{B054B4F8-86CE-4C3E-AF88-A985CFAD1C00}" dt="2021-04-14T11:43:55.914" v="519" actId="113"/>
          <ac:spMkLst>
            <pc:docMk/>
            <pc:sldMk cId="3392543996" sldId="287"/>
            <ac:spMk id="2" creationId="{324144B0-6131-42D3-94C5-61E51264A8C8}"/>
          </ac:spMkLst>
        </pc:spChg>
        <pc:picChg chg="add del mod">
          <ac:chgData name="若凡 卓" userId="97d3e28fc17ea23b" providerId="LiveId" clId="{B054B4F8-86CE-4C3E-AF88-A985CFAD1C00}" dt="2021-04-14T09:40:48.056" v="252" actId="478"/>
          <ac:picMkLst>
            <pc:docMk/>
            <pc:sldMk cId="3392543996" sldId="287"/>
            <ac:picMk id="3" creationId="{9B863872-09BB-4F58-A950-A511119DDFB4}"/>
          </ac:picMkLst>
        </pc:picChg>
      </pc:sldChg>
      <pc:sldChg chg="addSp delSp modSp new mod">
        <pc:chgData name="若凡 卓" userId="97d3e28fc17ea23b" providerId="LiveId" clId="{B054B4F8-86CE-4C3E-AF88-A985CFAD1C00}" dt="2021-04-14T12:04:29.456" v="720" actId="403"/>
        <pc:sldMkLst>
          <pc:docMk/>
          <pc:sldMk cId="3604835356" sldId="288"/>
        </pc:sldMkLst>
        <pc:spChg chg="add mod">
          <ac:chgData name="若凡 卓" userId="97d3e28fc17ea23b" providerId="LiveId" clId="{B054B4F8-86CE-4C3E-AF88-A985CFAD1C00}" dt="2021-04-14T12:04:29.456" v="720" actId="403"/>
          <ac:spMkLst>
            <pc:docMk/>
            <pc:sldMk cId="3604835356" sldId="288"/>
            <ac:spMk id="2" creationId="{573B9A4F-4A9E-4BDD-9B78-2790708DADDA}"/>
          </ac:spMkLst>
        </pc:spChg>
        <pc:picChg chg="add del">
          <ac:chgData name="若凡 卓" userId="97d3e28fc17ea23b" providerId="LiveId" clId="{B054B4F8-86CE-4C3E-AF88-A985CFAD1C00}" dt="2021-04-14T09:41:14.056" v="279" actId="478"/>
          <ac:picMkLst>
            <pc:docMk/>
            <pc:sldMk cId="3604835356" sldId="288"/>
            <ac:picMk id="3" creationId="{33E2D256-C37D-413F-BCBE-755C3313D84E}"/>
          </ac:picMkLst>
        </pc:picChg>
      </pc:sldChg>
      <pc:sldChg chg="addSp delSp modSp new mod">
        <pc:chgData name="若凡 卓" userId="97d3e28fc17ea23b" providerId="LiveId" clId="{B054B4F8-86CE-4C3E-AF88-A985CFAD1C00}" dt="2021-04-14T11:50:50.802" v="579" actId="478"/>
        <pc:sldMkLst>
          <pc:docMk/>
          <pc:sldMk cId="876466470" sldId="289"/>
        </pc:sldMkLst>
        <pc:spChg chg="add del mod">
          <ac:chgData name="若凡 卓" userId="97d3e28fc17ea23b" providerId="LiveId" clId="{B054B4F8-86CE-4C3E-AF88-A985CFAD1C00}" dt="2021-04-14T11:50:49.751" v="578" actId="478"/>
          <ac:spMkLst>
            <pc:docMk/>
            <pc:sldMk cId="876466470" sldId="289"/>
            <ac:spMk id="4" creationId="{2339E2FE-4C18-4E7A-85A5-6956A8A0160D}"/>
          </ac:spMkLst>
        </pc:spChg>
        <pc:spChg chg="add del mod">
          <ac:chgData name="若凡 卓" userId="97d3e28fc17ea23b" providerId="LiveId" clId="{B054B4F8-86CE-4C3E-AF88-A985CFAD1C00}" dt="2021-04-14T11:50:50.802" v="579" actId="478"/>
          <ac:spMkLst>
            <pc:docMk/>
            <pc:sldMk cId="876466470" sldId="289"/>
            <ac:spMk id="5" creationId="{EBED02B4-562E-42EA-AEF3-E33E60E4A668}"/>
          </ac:spMkLst>
        </pc:spChg>
        <pc:spChg chg="add mod">
          <ac:chgData name="若凡 卓" userId="97d3e28fc17ea23b" providerId="LiveId" clId="{B054B4F8-86CE-4C3E-AF88-A985CFAD1C00}" dt="2021-04-14T11:50:20.166" v="567" actId="14100"/>
          <ac:spMkLst>
            <pc:docMk/>
            <pc:sldMk cId="876466470" sldId="289"/>
            <ac:spMk id="6" creationId="{B5E90FAC-6648-48DB-BCC6-21881863F6E7}"/>
          </ac:spMkLst>
        </pc:spChg>
        <pc:spChg chg="add mod">
          <ac:chgData name="若凡 卓" userId="97d3e28fc17ea23b" providerId="LiveId" clId="{B054B4F8-86CE-4C3E-AF88-A985CFAD1C00}" dt="2021-04-14T11:50:24.919" v="569" actId="1076"/>
          <ac:spMkLst>
            <pc:docMk/>
            <pc:sldMk cId="876466470" sldId="289"/>
            <ac:spMk id="7" creationId="{FFD48804-A67C-4FE4-92E4-C7BEFE519929}"/>
          </ac:spMkLst>
        </pc:spChg>
        <pc:spChg chg="add mod">
          <ac:chgData name="若凡 卓" userId="97d3e28fc17ea23b" providerId="LiveId" clId="{B054B4F8-86CE-4C3E-AF88-A985CFAD1C00}" dt="2021-04-14T11:50:36.814" v="573" actId="1076"/>
          <ac:spMkLst>
            <pc:docMk/>
            <pc:sldMk cId="876466470" sldId="289"/>
            <ac:spMk id="8" creationId="{AF541F60-2702-4C0B-B1CA-8D79BA51FFCE}"/>
          </ac:spMkLst>
        </pc:spChg>
        <pc:spChg chg="add mod">
          <ac:chgData name="若凡 卓" userId="97d3e28fc17ea23b" providerId="LiveId" clId="{B054B4F8-86CE-4C3E-AF88-A985CFAD1C00}" dt="2021-04-14T11:50:45.281" v="577"/>
          <ac:spMkLst>
            <pc:docMk/>
            <pc:sldMk cId="876466470" sldId="289"/>
            <ac:spMk id="9" creationId="{910572D6-2293-48F6-82E9-AFAD8EC2DB95}"/>
          </ac:spMkLst>
        </pc:spChg>
        <pc:graphicFrameChg chg="add mod modGraphic">
          <ac:chgData name="若凡 卓" userId="97d3e28fc17ea23b" providerId="LiveId" clId="{B054B4F8-86CE-4C3E-AF88-A985CFAD1C00}" dt="2021-04-14T11:32:36.278" v="388" actId="1076"/>
          <ac:graphicFrameMkLst>
            <pc:docMk/>
            <pc:sldMk cId="876466470" sldId="289"/>
            <ac:graphicFrameMk id="2" creationId="{E7229794-956D-4E66-81D5-21CB6FB5C1A4}"/>
          </ac:graphicFrameMkLst>
        </pc:graphicFrameChg>
        <pc:picChg chg="add del mod">
          <ac:chgData name="若凡 卓" userId="97d3e28fc17ea23b" providerId="LiveId" clId="{B054B4F8-86CE-4C3E-AF88-A985CFAD1C00}" dt="2021-04-14T11:31:49.679" v="375" actId="478"/>
          <ac:picMkLst>
            <pc:docMk/>
            <pc:sldMk cId="876466470" sldId="289"/>
            <ac:picMk id="3" creationId="{898A9B52-028A-4FC8-822B-870F71261680}"/>
          </ac:picMkLst>
        </pc:picChg>
      </pc:sldChg>
      <pc:sldChg chg="addSp delSp modSp new mod">
        <pc:chgData name="若凡 卓" userId="97d3e28fc17ea23b" providerId="LiveId" clId="{B054B4F8-86CE-4C3E-AF88-A985CFAD1C00}" dt="2021-04-14T11:54:36.560" v="688" actId="1076"/>
        <pc:sldMkLst>
          <pc:docMk/>
          <pc:sldMk cId="1321414981" sldId="290"/>
        </pc:sldMkLst>
        <pc:spChg chg="add mod">
          <ac:chgData name="若凡 卓" userId="97d3e28fc17ea23b" providerId="LiveId" clId="{B054B4F8-86CE-4C3E-AF88-A985CFAD1C00}" dt="2021-04-14T11:54:36.560" v="688" actId="1076"/>
          <ac:spMkLst>
            <pc:docMk/>
            <pc:sldMk cId="1321414981" sldId="290"/>
            <ac:spMk id="7" creationId="{E661A6C4-7B0D-4EFF-8FD5-D0F9EB1E2AC1}"/>
          </ac:spMkLst>
        </pc:spChg>
        <pc:picChg chg="add del mod">
          <ac:chgData name="若凡 卓" userId="97d3e28fc17ea23b" providerId="LiveId" clId="{B054B4F8-86CE-4C3E-AF88-A985CFAD1C00}" dt="2021-04-14T11:51:20.559" v="586" actId="478"/>
          <ac:picMkLst>
            <pc:docMk/>
            <pc:sldMk cId="1321414981" sldId="290"/>
            <ac:picMk id="3" creationId="{40DC3095-B247-442A-B802-742141222038}"/>
          </ac:picMkLst>
        </pc:picChg>
        <pc:picChg chg="add mod">
          <ac:chgData name="若凡 卓" userId="97d3e28fc17ea23b" providerId="LiveId" clId="{B054B4F8-86CE-4C3E-AF88-A985CFAD1C00}" dt="2021-04-14T11:52:21.191" v="603" actId="1076"/>
          <ac:picMkLst>
            <pc:docMk/>
            <pc:sldMk cId="1321414981" sldId="290"/>
            <ac:picMk id="4" creationId="{A137DE6B-6423-4A2D-AF96-C926FEA91584}"/>
          </ac:picMkLst>
        </pc:picChg>
        <pc:picChg chg="add del mod modCrop">
          <ac:chgData name="若凡 卓" userId="97d3e28fc17ea23b" providerId="LiveId" clId="{B054B4F8-86CE-4C3E-AF88-A985CFAD1C00}" dt="2021-04-14T11:51:58.430" v="596" actId="478"/>
          <ac:picMkLst>
            <pc:docMk/>
            <pc:sldMk cId="1321414981" sldId="290"/>
            <ac:picMk id="6" creationId="{7EFB3A1D-831A-4036-9C55-4EED7E123C4E}"/>
          </ac:picMkLst>
        </pc:picChg>
      </pc:sldChg>
      <pc:sldChg chg="addSp delSp modSp new mod">
        <pc:chgData name="若凡 卓" userId="97d3e28fc17ea23b" providerId="LiveId" clId="{B054B4F8-86CE-4C3E-AF88-A985CFAD1C00}" dt="2021-04-14T11:53:22.215" v="630" actId="1076"/>
        <pc:sldMkLst>
          <pc:docMk/>
          <pc:sldMk cId="1169245255" sldId="291"/>
        </pc:sldMkLst>
        <pc:spChg chg="add del mod">
          <ac:chgData name="若凡 卓" userId="97d3e28fc17ea23b" providerId="LiveId" clId="{B054B4F8-86CE-4C3E-AF88-A985CFAD1C00}" dt="2021-04-14T11:52:46.767" v="614" actId="478"/>
          <ac:spMkLst>
            <pc:docMk/>
            <pc:sldMk cId="1169245255" sldId="291"/>
            <ac:spMk id="6" creationId="{EF97BDC9-B35F-4C53-B2B3-9F3394E0A1CB}"/>
          </ac:spMkLst>
        </pc:spChg>
        <pc:spChg chg="add mod">
          <ac:chgData name="若凡 卓" userId="97d3e28fc17ea23b" providerId="LiveId" clId="{B054B4F8-86CE-4C3E-AF88-A985CFAD1C00}" dt="2021-04-14T11:52:40.745" v="613" actId="113"/>
          <ac:spMkLst>
            <pc:docMk/>
            <pc:sldMk cId="1169245255" sldId="291"/>
            <ac:spMk id="7" creationId="{ECFC9F61-B132-4597-A364-97D8B2862ABB}"/>
          </ac:spMkLst>
        </pc:spChg>
        <pc:picChg chg="add del mod">
          <ac:chgData name="若凡 卓" userId="97d3e28fc17ea23b" providerId="LiveId" clId="{B054B4F8-86CE-4C3E-AF88-A985CFAD1C00}" dt="2021-04-14T11:52:14.479" v="602" actId="478"/>
          <ac:picMkLst>
            <pc:docMk/>
            <pc:sldMk cId="1169245255" sldId="291"/>
            <ac:picMk id="3" creationId="{B337C13E-8051-47DC-A884-01D77E9915CA}"/>
          </ac:picMkLst>
        </pc:picChg>
        <pc:picChg chg="add mod">
          <ac:chgData name="若凡 卓" userId="97d3e28fc17ea23b" providerId="LiveId" clId="{B054B4F8-86CE-4C3E-AF88-A985CFAD1C00}" dt="2021-04-14T11:53:22.215" v="630" actId="1076"/>
          <ac:picMkLst>
            <pc:docMk/>
            <pc:sldMk cId="1169245255" sldId="291"/>
            <ac:picMk id="4" creationId="{4178AC20-5691-4C82-8EC8-58645B975BD3}"/>
          </ac:picMkLst>
        </pc:picChg>
        <pc:picChg chg="add del mod">
          <ac:chgData name="若凡 卓" userId="97d3e28fc17ea23b" providerId="LiveId" clId="{B054B4F8-86CE-4C3E-AF88-A985CFAD1C00}" dt="2021-04-14T11:52:10.206" v="600" actId="478"/>
          <ac:picMkLst>
            <pc:docMk/>
            <pc:sldMk cId="1169245255" sldId="291"/>
            <ac:picMk id="5" creationId="{3C6718A7-6BDC-40AE-9CA1-92F1A1FA7A6D}"/>
          </ac:picMkLst>
        </pc:picChg>
      </pc:sldChg>
      <pc:sldChg chg="addSp modSp new mod">
        <pc:chgData name="若凡 卓" userId="97d3e28fc17ea23b" providerId="LiveId" clId="{B054B4F8-86CE-4C3E-AF88-A985CFAD1C00}" dt="2021-04-14T11:53:53.616" v="647" actId="1076"/>
        <pc:sldMkLst>
          <pc:docMk/>
          <pc:sldMk cId="632394436" sldId="292"/>
        </pc:sldMkLst>
        <pc:spChg chg="add mod">
          <ac:chgData name="若凡 卓" userId="97d3e28fc17ea23b" providerId="LiveId" clId="{B054B4F8-86CE-4C3E-AF88-A985CFAD1C00}" dt="2021-04-14T11:53:53.616" v="647" actId="1076"/>
          <ac:spMkLst>
            <pc:docMk/>
            <pc:sldMk cId="632394436" sldId="292"/>
            <ac:spMk id="3" creationId="{733FF7B0-5D94-4420-8A1D-5FB540305155}"/>
          </ac:spMkLst>
        </pc:spChg>
        <pc:picChg chg="add mod">
          <ac:chgData name="若凡 卓" userId="97d3e28fc17ea23b" providerId="LiveId" clId="{B054B4F8-86CE-4C3E-AF88-A985CFAD1C00}" dt="2021-04-14T11:53:24.549" v="631" actId="1076"/>
          <ac:picMkLst>
            <pc:docMk/>
            <pc:sldMk cId="632394436" sldId="292"/>
            <ac:picMk id="2" creationId="{13BA6EFA-D611-43C4-9E62-C3E16FE748F8}"/>
          </ac:picMkLst>
        </pc:picChg>
      </pc:sldChg>
      <pc:sldChg chg="addSp modSp new mod">
        <pc:chgData name="若凡 卓" userId="97d3e28fc17ea23b" providerId="LiveId" clId="{B054B4F8-86CE-4C3E-AF88-A985CFAD1C00}" dt="2021-04-14T12:01:07.128" v="691" actId="1076"/>
        <pc:sldMkLst>
          <pc:docMk/>
          <pc:sldMk cId="222046188" sldId="293"/>
        </pc:sldMkLst>
        <pc:spChg chg="add mod">
          <ac:chgData name="若凡 卓" userId="97d3e28fc17ea23b" providerId="LiveId" clId="{B054B4F8-86CE-4C3E-AF88-A985CFAD1C00}" dt="2021-04-14T12:01:07.128" v="691" actId="1076"/>
          <ac:spMkLst>
            <pc:docMk/>
            <pc:sldMk cId="222046188" sldId="293"/>
            <ac:spMk id="2" creationId="{4F484831-E333-4433-9231-165ADD895EBB}"/>
          </ac:spMkLst>
        </pc:spChg>
      </pc:sldChg>
      <pc:sldChg chg="addSp modSp new mod">
        <pc:chgData name="若凡 卓" userId="97d3e28fc17ea23b" providerId="LiveId" clId="{B054B4F8-86CE-4C3E-AF88-A985CFAD1C00}" dt="2021-04-14T12:01:40.695" v="703" actId="1076"/>
        <pc:sldMkLst>
          <pc:docMk/>
          <pc:sldMk cId="1506051780" sldId="294"/>
        </pc:sldMkLst>
        <pc:spChg chg="add mod">
          <ac:chgData name="若凡 卓" userId="97d3e28fc17ea23b" providerId="LiveId" clId="{B054B4F8-86CE-4C3E-AF88-A985CFAD1C00}" dt="2021-04-14T12:01:40.695" v="703" actId="1076"/>
          <ac:spMkLst>
            <pc:docMk/>
            <pc:sldMk cId="1506051780" sldId="294"/>
            <ac:spMk id="2" creationId="{72828535-99D5-4C61-8378-0A1D095CF668}"/>
          </ac:spMkLst>
        </pc:spChg>
      </pc:sldChg>
      <pc:sldChg chg="addSp modSp new mod">
        <pc:chgData name="若凡 卓" userId="97d3e28fc17ea23b" providerId="LiveId" clId="{B054B4F8-86CE-4C3E-AF88-A985CFAD1C00}" dt="2021-04-14T12:04:21.293" v="718" actId="403"/>
        <pc:sldMkLst>
          <pc:docMk/>
          <pc:sldMk cId="3005403199" sldId="295"/>
        </pc:sldMkLst>
        <pc:spChg chg="add mod">
          <ac:chgData name="若凡 卓" userId="97d3e28fc17ea23b" providerId="LiveId" clId="{B054B4F8-86CE-4C3E-AF88-A985CFAD1C00}" dt="2021-04-14T12:04:21.293" v="718" actId="403"/>
          <ac:spMkLst>
            <pc:docMk/>
            <pc:sldMk cId="3005403199" sldId="295"/>
            <ac:spMk id="2" creationId="{70142B47-D939-4F46-9E05-A9816DCB3C87}"/>
          </ac:spMkLst>
        </pc:spChg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673322818" sldId="299"/>
        </pc:sldMkLst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2241407925" sldId="300"/>
        </pc:sldMkLst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3892794349" sldId="301"/>
        </pc:sldMkLst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3675319077" sldId="302"/>
        </pc:sldMkLst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1086906415" sldId="303"/>
        </pc:sldMkLst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2658204052" sldId="304"/>
        </pc:sldMkLst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4134920305" sldId="305"/>
        </pc:sldMkLst>
      </pc:sldChg>
      <pc:sldChg chg="del">
        <pc:chgData name="若凡 卓" userId="97d3e28fc17ea23b" providerId="LiveId" clId="{B054B4F8-86CE-4C3E-AF88-A985CFAD1C00}" dt="2021-04-12T08:29:34.201" v="0" actId="47"/>
        <pc:sldMkLst>
          <pc:docMk/>
          <pc:sldMk cId="2740547461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33B53-E84E-4664-8863-E0D117BCB445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ACA4F-244B-43D4-B65C-9E6B183DB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36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B8CCDB-65DA-4F57-BB32-EBA29EB7F3F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7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89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282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37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520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14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48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33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62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95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1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64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8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7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88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05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B8CCDB-65DA-4F57-BB32-EBA29EB7F3F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CE36C4-A99B-4A00-803E-98DF2BC33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36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553CB06-9948-41AA-B7E2-3D12CDDBC70B}"/>
              </a:ext>
            </a:extLst>
          </p:cNvPr>
          <p:cNvSpPr txBox="1"/>
          <p:nvPr/>
        </p:nvSpPr>
        <p:spPr>
          <a:xfrm>
            <a:off x="3016933" y="2250350"/>
            <a:ext cx="6158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数字系统设计 第六次实验课</a:t>
            </a:r>
            <a:endParaRPr lang="en-US" altLang="zh-CN" sz="3200" dirty="0">
              <a:solidFill>
                <a:prstClr val="black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6F7DCA-9B08-48E0-931B-FBA89BBD8FB2}"/>
              </a:ext>
            </a:extLst>
          </p:cNvPr>
          <p:cNvSpPr txBox="1"/>
          <p:nvPr/>
        </p:nvSpPr>
        <p:spPr>
          <a:xfrm>
            <a:off x="5138042" y="365354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主要内容： 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lab6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5DFD2F-F07C-4071-8FA0-AA5C665785C3}"/>
              </a:ext>
            </a:extLst>
          </p:cNvPr>
          <p:cNvSpPr txBox="1"/>
          <p:nvPr/>
        </p:nvSpPr>
        <p:spPr>
          <a:xfrm>
            <a:off x="9059646" y="444536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卓若凡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r"/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2021.5.16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39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22C488A-D2D5-4F36-968A-FDF2576C99E8}"/>
              </a:ext>
            </a:extLst>
          </p:cNvPr>
          <p:cNvSpPr/>
          <p:nvPr/>
        </p:nvSpPr>
        <p:spPr>
          <a:xfrm>
            <a:off x="2099990" y="2254575"/>
            <a:ext cx="1894788" cy="136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7-0</a:t>
            </a:r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8-bit Register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        N</a:t>
            </a:r>
          </a:p>
          <a:p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7-0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BAE6DA-A3D6-4690-900C-CACD29E4C866}"/>
              </a:ext>
            </a:extLst>
          </p:cNvPr>
          <p:cNvSpPr/>
          <p:nvPr/>
        </p:nvSpPr>
        <p:spPr>
          <a:xfrm>
            <a:off x="5940990" y="2617296"/>
            <a:ext cx="1894788" cy="1369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3-0</a:t>
            </a:r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4-bit Register</a:t>
            </a:r>
          </a:p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     Count</a:t>
            </a:r>
          </a:p>
          <a:p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3-0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B64F76A-A558-4768-9EAD-DFA194BA8841}"/>
              </a:ext>
            </a:extLst>
          </p:cNvPr>
          <p:cNvGrpSpPr/>
          <p:nvPr/>
        </p:nvGrpSpPr>
        <p:grpSpPr>
          <a:xfrm>
            <a:off x="2745726" y="1186753"/>
            <a:ext cx="603317" cy="332531"/>
            <a:chOff x="3733012" y="1920475"/>
            <a:chExt cx="603317" cy="332531"/>
          </a:xfrm>
        </p:grpSpPr>
        <p:sp>
          <p:nvSpPr>
            <p:cNvPr id="4" name="梯形 3">
              <a:extLst>
                <a:ext uri="{FF2B5EF4-FFF2-40B4-BE49-F238E27FC236}">
                  <a16:creationId xmlns:a16="http://schemas.microsoft.com/office/drawing/2014/main" id="{A9D942C1-821A-43F1-A6CF-D951EC9DCD95}"/>
                </a:ext>
              </a:extLst>
            </p:cNvPr>
            <p:cNvSpPr/>
            <p:nvPr/>
          </p:nvSpPr>
          <p:spPr>
            <a:xfrm rot="10800000">
              <a:off x="3733012" y="1989055"/>
              <a:ext cx="603317" cy="263951"/>
            </a:xfrm>
            <a:prstGeom prst="trapezoid">
              <a:avLst>
                <a:gd name="adj" fmla="val 51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B406755-6FCE-4550-A05B-55D7CC3EBDD4}"/>
                </a:ext>
              </a:extLst>
            </p:cNvPr>
            <p:cNvSpPr txBox="1"/>
            <p:nvPr/>
          </p:nvSpPr>
          <p:spPr>
            <a:xfrm>
              <a:off x="3798745" y="1920475"/>
              <a:ext cx="4985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1    0</a:t>
              </a:r>
              <a:endParaRPr lang="zh-CN" altLang="en-US" sz="1100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F1A61FB-3AB3-4060-A7AA-D2415A63C15D}"/>
              </a:ext>
            </a:extLst>
          </p:cNvPr>
          <p:cNvGrpSpPr/>
          <p:nvPr/>
        </p:nvGrpSpPr>
        <p:grpSpPr>
          <a:xfrm>
            <a:off x="6586725" y="1549474"/>
            <a:ext cx="603317" cy="332531"/>
            <a:chOff x="3733012" y="1920475"/>
            <a:chExt cx="603317" cy="332531"/>
          </a:xfrm>
        </p:grpSpPr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D5099309-76C2-4173-B0E8-09B8C4B3B277}"/>
                </a:ext>
              </a:extLst>
            </p:cNvPr>
            <p:cNvSpPr/>
            <p:nvPr/>
          </p:nvSpPr>
          <p:spPr>
            <a:xfrm rot="10800000">
              <a:off x="3733012" y="1989055"/>
              <a:ext cx="603317" cy="263951"/>
            </a:xfrm>
            <a:prstGeom prst="trapezoid">
              <a:avLst>
                <a:gd name="adj" fmla="val 51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65FD862-5310-4B97-B28E-603E8F13F8BB}"/>
                </a:ext>
              </a:extLst>
            </p:cNvPr>
            <p:cNvSpPr txBox="1"/>
            <p:nvPr/>
          </p:nvSpPr>
          <p:spPr>
            <a:xfrm>
              <a:off x="3798745" y="1920475"/>
              <a:ext cx="4985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1    0</a:t>
              </a:r>
              <a:endParaRPr lang="zh-CN" altLang="en-US" sz="1100" dirty="0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ABDC3702-07D6-492F-B06A-0EEE8A8D1592}"/>
              </a:ext>
            </a:extLst>
          </p:cNvPr>
          <p:cNvSpPr/>
          <p:nvPr/>
        </p:nvSpPr>
        <p:spPr>
          <a:xfrm>
            <a:off x="7227952" y="5178526"/>
            <a:ext cx="509548" cy="476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885112-9267-4F7B-91F7-843843B94806}"/>
              </a:ext>
            </a:extLst>
          </p:cNvPr>
          <p:cNvSpPr/>
          <p:nvPr/>
        </p:nvSpPr>
        <p:spPr>
          <a:xfrm>
            <a:off x="2792610" y="4866302"/>
            <a:ext cx="509548" cy="476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9648DEF-4E72-4EE4-9186-C7058CC50716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>
            <a:off x="3047384" y="1519284"/>
            <a:ext cx="0" cy="735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FCC0434-D7FF-45C0-AE40-ED02EAE46DB7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>
            <a:off x="6888383" y="1882005"/>
            <a:ext cx="1" cy="735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66844F4-5172-48CD-ADB1-E957D59C571C}"/>
              </a:ext>
            </a:extLst>
          </p:cNvPr>
          <p:cNvCxnSpPr>
            <a:cxnSpLocks/>
          </p:cNvCxnSpPr>
          <p:nvPr/>
        </p:nvCxnSpPr>
        <p:spPr>
          <a:xfrm flipH="1">
            <a:off x="1378184" y="2819271"/>
            <a:ext cx="7218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5C4107C-888E-4828-A7DA-11EE52CF34CD}"/>
              </a:ext>
            </a:extLst>
          </p:cNvPr>
          <p:cNvCxnSpPr>
            <a:cxnSpLocks/>
          </p:cNvCxnSpPr>
          <p:nvPr/>
        </p:nvCxnSpPr>
        <p:spPr>
          <a:xfrm flipH="1">
            <a:off x="1919538" y="3032631"/>
            <a:ext cx="18045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EBD7D82-C4E1-4DCF-8EB1-46D69166CE6E}"/>
              </a:ext>
            </a:extLst>
          </p:cNvPr>
          <p:cNvCxnSpPr>
            <a:cxnSpLocks/>
          </p:cNvCxnSpPr>
          <p:nvPr/>
        </p:nvCxnSpPr>
        <p:spPr>
          <a:xfrm flipH="1">
            <a:off x="4859261" y="3181992"/>
            <a:ext cx="108172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B6266D7-66FE-4670-B0B6-60897B1B5A97}"/>
              </a:ext>
            </a:extLst>
          </p:cNvPr>
          <p:cNvCxnSpPr>
            <a:cxnSpLocks/>
          </p:cNvCxnSpPr>
          <p:nvPr/>
        </p:nvCxnSpPr>
        <p:spPr>
          <a:xfrm flipH="1">
            <a:off x="5219184" y="3395352"/>
            <a:ext cx="7218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482A961-C830-4012-8162-1103D94F4E4F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047384" y="3624269"/>
            <a:ext cx="0" cy="12420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406DA6F-AAA1-40B1-953A-B8A9290AD7B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047384" y="5342956"/>
            <a:ext cx="0" cy="3010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80B6EED-C98A-4A8B-9FB2-9341C7746356}"/>
              </a:ext>
            </a:extLst>
          </p:cNvPr>
          <p:cNvCxnSpPr>
            <a:cxnSpLocks/>
          </p:cNvCxnSpPr>
          <p:nvPr/>
        </p:nvCxnSpPr>
        <p:spPr>
          <a:xfrm>
            <a:off x="3047384" y="5643981"/>
            <a:ext cx="134694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5349FD4-60FE-4ECA-BD3F-9B408CF899FD}"/>
              </a:ext>
            </a:extLst>
          </p:cNvPr>
          <p:cNvCxnSpPr>
            <a:cxnSpLocks/>
          </p:cNvCxnSpPr>
          <p:nvPr/>
        </p:nvCxnSpPr>
        <p:spPr>
          <a:xfrm flipV="1">
            <a:off x="4394326" y="819062"/>
            <a:ext cx="0" cy="48249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EDA9671-8B6B-420B-84C3-3BB9F07295AC}"/>
              </a:ext>
            </a:extLst>
          </p:cNvPr>
          <p:cNvCxnSpPr>
            <a:cxnSpLocks/>
          </p:cNvCxnSpPr>
          <p:nvPr/>
        </p:nvCxnSpPr>
        <p:spPr>
          <a:xfrm>
            <a:off x="2940379" y="819062"/>
            <a:ext cx="0" cy="4362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BCE5B1B-9109-462A-96CB-04A14CDF8A68}"/>
              </a:ext>
            </a:extLst>
          </p:cNvPr>
          <p:cNvCxnSpPr>
            <a:cxnSpLocks/>
          </p:cNvCxnSpPr>
          <p:nvPr/>
        </p:nvCxnSpPr>
        <p:spPr>
          <a:xfrm>
            <a:off x="3164115" y="819062"/>
            <a:ext cx="0" cy="4362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A4294D4-746D-4DE8-83A9-3655A9616898}"/>
              </a:ext>
            </a:extLst>
          </p:cNvPr>
          <p:cNvSpPr txBox="1"/>
          <p:nvPr/>
        </p:nvSpPr>
        <p:spPr>
          <a:xfrm>
            <a:off x="2798228" y="506602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</a:t>
            </a:r>
            <a:endParaRPr lang="zh-CN" altLang="en-US" sz="12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B2B26D6-5A3F-4F33-8530-22B587C63E6E}"/>
              </a:ext>
            </a:extLst>
          </p:cNvPr>
          <p:cNvCxnSpPr>
            <a:cxnSpLocks/>
          </p:cNvCxnSpPr>
          <p:nvPr/>
        </p:nvCxnSpPr>
        <p:spPr>
          <a:xfrm flipH="1">
            <a:off x="3164115" y="819062"/>
            <a:ext cx="12302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CFE863A-8DBA-4BC2-B8AF-1DB4E4092066}"/>
              </a:ext>
            </a:extLst>
          </p:cNvPr>
          <p:cNvCxnSpPr>
            <a:cxnSpLocks/>
          </p:cNvCxnSpPr>
          <p:nvPr/>
        </p:nvCxnSpPr>
        <p:spPr>
          <a:xfrm flipH="1">
            <a:off x="1378184" y="1387308"/>
            <a:ext cx="143327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3EDDF7A-201B-4D4D-AB50-AFB9864B09A5}"/>
              </a:ext>
            </a:extLst>
          </p:cNvPr>
          <p:cNvCxnSpPr>
            <a:cxnSpLocks/>
          </p:cNvCxnSpPr>
          <p:nvPr/>
        </p:nvCxnSpPr>
        <p:spPr>
          <a:xfrm>
            <a:off x="6777561" y="1191205"/>
            <a:ext cx="0" cy="4362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DD3E2AD-1AF6-49A2-AA3E-B441D463A54B}"/>
              </a:ext>
            </a:extLst>
          </p:cNvPr>
          <p:cNvSpPr txBox="1"/>
          <p:nvPr/>
        </p:nvSpPr>
        <p:spPr>
          <a:xfrm>
            <a:off x="6589849" y="857290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“0”</a:t>
            </a:r>
            <a:endParaRPr lang="zh-CN" altLang="en-US" sz="1200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18AAF01-71A8-480F-8D73-1BAD3205F75F}"/>
              </a:ext>
            </a:extLst>
          </p:cNvPr>
          <p:cNvCxnSpPr>
            <a:cxnSpLocks/>
          </p:cNvCxnSpPr>
          <p:nvPr/>
        </p:nvCxnSpPr>
        <p:spPr>
          <a:xfrm>
            <a:off x="7007974" y="1489718"/>
            <a:ext cx="1026771" cy="4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45FBA90D-A685-43F3-8A96-26418C3A1A02}"/>
              </a:ext>
            </a:extLst>
          </p:cNvPr>
          <p:cNvSpPr txBox="1"/>
          <p:nvPr/>
        </p:nvSpPr>
        <p:spPr>
          <a:xfrm>
            <a:off x="7144208" y="4688779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“1”</a:t>
            </a:r>
            <a:endParaRPr lang="zh-CN" altLang="en-US" sz="1200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C2CA4E2-6717-4940-8FC1-801266DC6A9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888384" y="3986990"/>
            <a:ext cx="0" cy="5313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305B6A1-D7D9-4BA6-AA88-80B74870DDD5}"/>
              </a:ext>
            </a:extLst>
          </p:cNvPr>
          <p:cNvCxnSpPr>
            <a:cxnSpLocks/>
          </p:cNvCxnSpPr>
          <p:nvPr/>
        </p:nvCxnSpPr>
        <p:spPr>
          <a:xfrm flipV="1">
            <a:off x="7994419" y="1487631"/>
            <a:ext cx="24941" cy="43733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1DF3D828-F61F-4225-8CF2-8EFE6B340356}"/>
              </a:ext>
            </a:extLst>
          </p:cNvPr>
          <p:cNvCxnSpPr>
            <a:cxnSpLocks/>
          </p:cNvCxnSpPr>
          <p:nvPr/>
        </p:nvCxnSpPr>
        <p:spPr>
          <a:xfrm flipH="1">
            <a:off x="6897948" y="4518363"/>
            <a:ext cx="712034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D57BCDF6-33A4-48A5-BA40-3A445BF9084A}"/>
              </a:ext>
            </a:extLst>
          </p:cNvPr>
          <p:cNvCxnSpPr>
            <a:cxnSpLocks/>
          </p:cNvCxnSpPr>
          <p:nvPr/>
        </p:nvCxnSpPr>
        <p:spPr>
          <a:xfrm>
            <a:off x="5219184" y="3395352"/>
            <a:ext cx="0" cy="968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F41F47D-3BC4-40E8-BE6D-B27F4D8E34E8}"/>
              </a:ext>
            </a:extLst>
          </p:cNvPr>
          <p:cNvCxnSpPr>
            <a:cxnSpLocks/>
          </p:cNvCxnSpPr>
          <p:nvPr/>
        </p:nvCxnSpPr>
        <p:spPr>
          <a:xfrm>
            <a:off x="4859261" y="3181992"/>
            <a:ext cx="0" cy="7797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21F92E62-F247-45A3-B612-2A7D8402FA4B}"/>
              </a:ext>
            </a:extLst>
          </p:cNvPr>
          <p:cNvCxnSpPr>
            <a:cxnSpLocks/>
          </p:cNvCxnSpPr>
          <p:nvPr/>
        </p:nvCxnSpPr>
        <p:spPr>
          <a:xfrm flipH="1" flipV="1">
            <a:off x="1378184" y="4327396"/>
            <a:ext cx="3841000" cy="80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F93867C0-F442-46BC-8A6B-26A229C833BB}"/>
              </a:ext>
            </a:extLst>
          </p:cNvPr>
          <p:cNvCxnSpPr>
            <a:cxnSpLocks/>
          </p:cNvCxnSpPr>
          <p:nvPr/>
        </p:nvCxnSpPr>
        <p:spPr>
          <a:xfrm flipH="1">
            <a:off x="1378184" y="3961744"/>
            <a:ext cx="348107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75D685DD-AA61-490D-9D83-E600E8326B0C}"/>
              </a:ext>
            </a:extLst>
          </p:cNvPr>
          <p:cNvCxnSpPr>
            <a:cxnSpLocks/>
          </p:cNvCxnSpPr>
          <p:nvPr/>
        </p:nvCxnSpPr>
        <p:spPr>
          <a:xfrm>
            <a:off x="1378184" y="1762321"/>
            <a:ext cx="527427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6857568A-C5CF-48C3-9506-8FB41CF31D2C}"/>
              </a:ext>
            </a:extLst>
          </p:cNvPr>
          <p:cNvSpPr/>
          <p:nvPr/>
        </p:nvSpPr>
        <p:spPr>
          <a:xfrm>
            <a:off x="822346" y="1248808"/>
            <a:ext cx="620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NMUX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FDF2A95-C2CD-4167-9536-E609779346D0}"/>
              </a:ext>
            </a:extLst>
          </p:cNvPr>
          <p:cNvSpPr/>
          <p:nvPr/>
        </p:nvSpPr>
        <p:spPr>
          <a:xfrm>
            <a:off x="548233" y="1623064"/>
            <a:ext cx="894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CountMUX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FC1EB23-EF1B-488D-9E03-0614D7533FD5}"/>
              </a:ext>
            </a:extLst>
          </p:cNvPr>
          <p:cNvSpPr/>
          <p:nvPr/>
        </p:nvSpPr>
        <p:spPr>
          <a:xfrm>
            <a:off x="834068" y="2671711"/>
            <a:ext cx="6030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NLoad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3CF12189-878D-4CCC-B26E-91518C61291F}"/>
              </a:ext>
            </a:extLst>
          </p:cNvPr>
          <p:cNvCxnSpPr>
            <a:cxnSpLocks/>
          </p:cNvCxnSpPr>
          <p:nvPr/>
        </p:nvCxnSpPr>
        <p:spPr>
          <a:xfrm>
            <a:off x="1919538" y="3032631"/>
            <a:ext cx="0" cy="1294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7485B798-20C7-4EC2-A9C8-ADC9B7DFEDEC}"/>
              </a:ext>
            </a:extLst>
          </p:cNvPr>
          <p:cNvSpPr/>
          <p:nvPr/>
        </p:nvSpPr>
        <p:spPr>
          <a:xfrm>
            <a:off x="969788" y="4160720"/>
            <a:ext cx="4787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A18C6A1-C2DA-478C-B653-3EE784EDABE6}"/>
              </a:ext>
            </a:extLst>
          </p:cNvPr>
          <p:cNvSpPr/>
          <p:nvPr/>
        </p:nvSpPr>
        <p:spPr>
          <a:xfrm>
            <a:off x="572597" y="3802461"/>
            <a:ext cx="8771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CountLoad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ABE8E7C-6E40-4B66-AA08-36D76C8DA315}"/>
              </a:ext>
            </a:extLst>
          </p:cNvPr>
          <p:cNvGrpSpPr/>
          <p:nvPr/>
        </p:nvGrpSpPr>
        <p:grpSpPr>
          <a:xfrm>
            <a:off x="6052239" y="5236654"/>
            <a:ext cx="603317" cy="332531"/>
            <a:chOff x="3733012" y="1920475"/>
            <a:chExt cx="603317" cy="332531"/>
          </a:xfrm>
        </p:grpSpPr>
        <p:sp>
          <p:nvSpPr>
            <p:cNvPr id="124" name="梯形 123">
              <a:extLst>
                <a:ext uri="{FF2B5EF4-FFF2-40B4-BE49-F238E27FC236}">
                  <a16:creationId xmlns:a16="http://schemas.microsoft.com/office/drawing/2014/main" id="{7DF0A1FF-AB80-4BB7-94DC-B9E4F246B67A}"/>
                </a:ext>
              </a:extLst>
            </p:cNvPr>
            <p:cNvSpPr/>
            <p:nvPr/>
          </p:nvSpPr>
          <p:spPr>
            <a:xfrm rot="10800000">
              <a:off x="3733012" y="1989055"/>
              <a:ext cx="603317" cy="263951"/>
            </a:xfrm>
            <a:prstGeom prst="trapezoid">
              <a:avLst>
                <a:gd name="adj" fmla="val 51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1E1DD76D-F4A5-4D63-8C69-9F33A7CE8D10}"/>
                </a:ext>
              </a:extLst>
            </p:cNvPr>
            <p:cNvSpPr txBox="1"/>
            <p:nvPr/>
          </p:nvSpPr>
          <p:spPr>
            <a:xfrm>
              <a:off x="3798745" y="1920475"/>
              <a:ext cx="4985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1    0</a:t>
              </a:r>
              <a:endParaRPr lang="zh-CN" altLang="en-US" sz="1100" dirty="0"/>
            </a:p>
          </p:txBody>
        </p:sp>
      </p:grp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10F159A-BA34-46E8-963F-E1C3460011E3}"/>
              </a:ext>
            </a:extLst>
          </p:cNvPr>
          <p:cNvCxnSpPr>
            <a:cxnSpLocks/>
          </p:cNvCxnSpPr>
          <p:nvPr/>
        </p:nvCxnSpPr>
        <p:spPr>
          <a:xfrm flipH="1">
            <a:off x="2325578" y="4448514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C7519C6B-925B-4874-AACE-C4C916FCAAB4}"/>
              </a:ext>
            </a:extLst>
          </p:cNvPr>
          <p:cNvCxnSpPr>
            <a:cxnSpLocks/>
          </p:cNvCxnSpPr>
          <p:nvPr/>
        </p:nvCxnSpPr>
        <p:spPr>
          <a:xfrm flipH="1">
            <a:off x="2325578" y="4494234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9045589B-BEA8-4571-A223-39D9CB7BC129}"/>
              </a:ext>
            </a:extLst>
          </p:cNvPr>
          <p:cNvCxnSpPr>
            <a:cxnSpLocks/>
          </p:cNvCxnSpPr>
          <p:nvPr/>
        </p:nvCxnSpPr>
        <p:spPr>
          <a:xfrm flipH="1">
            <a:off x="2325578" y="4542494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ECFF077E-866B-452F-B9B4-93E84711263A}"/>
              </a:ext>
            </a:extLst>
          </p:cNvPr>
          <p:cNvCxnSpPr>
            <a:cxnSpLocks/>
          </p:cNvCxnSpPr>
          <p:nvPr/>
        </p:nvCxnSpPr>
        <p:spPr>
          <a:xfrm flipH="1">
            <a:off x="2325578" y="4592778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94AD81C4-5B02-4952-9F0B-C769015BE317}"/>
              </a:ext>
            </a:extLst>
          </p:cNvPr>
          <p:cNvCxnSpPr>
            <a:cxnSpLocks/>
          </p:cNvCxnSpPr>
          <p:nvPr/>
        </p:nvCxnSpPr>
        <p:spPr>
          <a:xfrm flipH="1">
            <a:off x="2325578" y="4646118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F39B60A4-8839-4B5A-90D7-865AF8E0EC08}"/>
              </a:ext>
            </a:extLst>
          </p:cNvPr>
          <p:cNvCxnSpPr>
            <a:cxnSpLocks/>
          </p:cNvCxnSpPr>
          <p:nvPr/>
        </p:nvCxnSpPr>
        <p:spPr>
          <a:xfrm flipH="1">
            <a:off x="2325578" y="4694378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391EA15E-D8FF-4380-BB58-BDB45E9784D6}"/>
              </a:ext>
            </a:extLst>
          </p:cNvPr>
          <p:cNvCxnSpPr>
            <a:cxnSpLocks/>
          </p:cNvCxnSpPr>
          <p:nvPr/>
        </p:nvCxnSpPr>
        <p:spPr>
          <a:xfrm flipH="1">
            <a:off x="2325578" y="4735018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99C04031-FA4F-424B-B394-29022DCC228D}"/>
              </a:ext>
            </a:extLst>
          </p:cNvPr>
          <p:cNvCxnSpPr>
            <a:cxnSpLocks/>
          </p:cNvCxnSpPr>
          <p:nvPr/>
        </p:nvCxnSpPr>
        <p:spPr>
          <a:xfrm flipH="1">
            <a:off x="2325578" y="4775658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E22CF21C-92C7-4425-BAE0-F7959BA088F0}"/>
              </a:ext>
            </a:extLst>
          </p:cNvPr>
          <p:cNvSpPr/>
          <p:nvPr/>
        </p:nvSpPr>
        <p:spPr>
          <a:xfrm>
            <a:off x="2992991" y="4424385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BC80BFC0-837C-4903-AD81-69DD93724BBF}"/>
              </a:ext>
            </a:extLst>
          </p:cNvPr>
          <p:cNvSpPr/>
          <p:nvPr/>
        </p:nvSpPr>
        <p:spPr>
          <a:xfrm>
            <a:off x="2992990" y="4472644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F582689-8A55-4CFB-A967-DA99F50BAD03}"/>
              </a:ext>
            </a:extLst>
          </p:cNvPr>
          <p:cNvSpPr/>
          <p:nvPr/>
        </p:nvSpPr>
        <p:spPr>
          <a:xfrm>
            <a:off x="2992990" y="4518363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9A6FB2E7-DCF1-4982-B371-0AFA19874D3F}"/>
              </a:ext>
            </a:extLst>
          </p:cNvPr>
          <p:cNvSpPr/>
          <p:nvPr/>
        </p:nvSpPr>
        <p:spPr>
          <a:xfrm>
            <a:off x="2992989" y="4566929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C98C47AA-EC74-4CC2-B2C0-778F9F3C3488}"/>
              </a:ext>
            </a:extLst>
          </p:cNvPr>
          <p:cNvSpPr/>
          <p:nvPr/>
        </p:nvSpPr>
        <p:spPr>
          <a:xfrm>
            <a:off x="2992991" y="4615165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95E59948-0C62-4000-8AF5-039C4D040935}"/>
              </a:ext>
            </a:extLst>
          </p:cNvPr>
          <p:cNvSpPr/>
          <p:nvPr/>
        </p:nvSpPr>
        <p:spPr>
          <a:xfrm>
            <a:off x="2992990" y="4663424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FA68ED6A-03D4-4DED-AF81-817DC915F500}"/>
              </a:ext>
            </a:extLst>
          </p:cNvPr>
          <p:cNvSpPr/>
          <p:nvPr/>
        </p:nvSpPr>
        <p:spPr>
          <a:xfrm>
            <a:off x="2992990" y="4709143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487B9BB5-3739-4120-AA20-31F3175CBA81}"/>
              </a:ext>
            </a:extLst>
          </p:cNvPr>
          <p:cNvSpPr/>
          <p:nvPr/>
        </p:nvSpPr>
        <p:spPr>
          <a:xfrm>
            <a:off x="2992989" y="4757877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等腰三角形 143">
            <a:extLst>
              <a:ext uri="{FF2B5EF4-FFF2-40B4-BE49-F238E27FC236}">
                <a16:creationId xmlns:a16="http://schemas.microsoft.com/office/drawing/2014/main" id="{E2FBA634-8450-4C67-8F26-822F13A227CA}"/>
              </a:ext>
            </a:extLst>
          </p:cNvPr>
          <p:cNvSpPr/>
          <p:nvPr/>
        </p:nvSpPr>
        <p:spPr>
          <a:xfrm rot="10800000">
            <a:off x="6248237" y="5870211"/>
            <a:ext cx="237987" cy="20664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952A0D3B-A75C-4A79-A1CA-C2A7D1298D8D}"/>
              </a:ext>
            </a:extLst>
          </p:cNvPr>
          <p:cNvCxnSpPr>
            <a:cxnSpLocks/>
          </p:cNvCxnSpPr>
          <p:nvPr/>
        </p:nvCxnSpPr>
        <p:spPr>
          <a:xfrm>
            <a:off x="6248237" y="5003571"/>
            <a:ext cx="0" cy="3010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C39CB040-8C58-4E13-9C81-3F0261B6A0EE}"/>
              </a:ext>
            </a:extLst>
          </p:cNvPr>
          <p:cNvCxnSpPr>
            <a:cxnSpLocks/>
          </p:cNvCxnSpPr>
          <p:nvPr/>
        </p:nvCxnSpPr>
        <p:spPr>
          <a:xfrm>
            <a:off x="6486225" y="5000012"/>
            <a:ext cx="0" cy="3010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FAC7DE85-BC43-4275-B7D0-151033A9F86D}"/>
              </a:ext>
            </a:extLst>
          </p:cNvPr>
          <p:cNvCxnSpPr>
            <a:cxnSpLocks/>
          </p:cNvCxnSpPr>
          <p:nvPr/>
        </p:nvCxnSpPr>
        <p:spPr>
          <a:xfrm>
            <a:off x="6367231" y="5569186"/>
            <a:ext cx="0" cy="3010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C5FF1803-B21B-487F-B848-353477580731}"/>
              </a:ext>
            </a:extLst>
          </p:cNvPr>
          <p:cNvCxnSpPr>
            <a:cxnSpLocks/>
            <a:stCxn id="144" idx="0"/>
          </p:cNvCxnSpPr>
          <p:nvPr/>
        </p:nvCxnSpPr>
        <p:spPr>
          <a:xfrm>
            <a:off x="6367230" y="6076859"/>
            <a:ext cx="0" cy="2381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DEC3060B-20CA-4739-BBA2-3CF7EF5024DF}"/>
              </a:ext>
            </a:extLst>
          </p:cNvPr>
          <p:cNvCxnSpPr>
            <a:cxnSpLocks/>
            <a:stCxn id="144" idx="5"/>
          </p:cNvCxnSpPr>
          <p:nvPr/>
        </p:nvCxnSpPr>
        <p:spPr>
          <a:xfrm flipH="1">
            <a:off x="1466858" y="5973535"/>
            <a:ext cx="48408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7D36D5A0-E766-46BB-B352-BF1D4C2B65A0}"/>
              </a:ext>
            </a:extLst>
          </p:cNvPr>
          <p:cNvSpPr/>
          <p:nvPr/>
        </p:nvSpPr>
        <p:spPr>
          <a:xfrm>
            <a:off x="1042885" y="5860931"/>
            <a:ext cx="3898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51EEEFDE-A900-4F91-B8D3-B338425C0198}"/>
              </a:ext>
            </a:extLst>
          </p:cNvPr>
          <p:cNvSpPr txBox="1"/>
          <p:nvPr/>
        </p:nvSpPr>
        <p:spPr>
          <a:xfrm>
            <a:off x="6060524" y="474449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“1”</a:t>
            </a:r>
            <a:endParaRPr lang="zh-CN" altLang="en-US" sz="12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8F6CA4EF-9BAC-44F3-90C2-E0509657495B}"/>
              </a:ext>
            </a:extLst>
          </p:cNvPr>
          <p:cNvSpPr txBox="1"/>
          <p:nvPr/>
        </p:nvSpPr>
        <p:spPr>
          <a:xfrm>
            <a:off x="6292573" y="4746592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“0”</a:t>
            </a:r>
            <a:endParaRPr lang="zh-CN" altLang="en-US" sz="1200" dirty="0"/>
          </a:p>
        </p:txBody>
      </p: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8EBB94EA-25D9-4491-B504-34C822C66CC0}"/>
              </a:ext>
            </a:extLst>
          </p:cNvPr>
          <p:cNvCxnSpPr>
            <a:cxnSpLocks/>
          </p:cNvCxnSpPr>
          <p:nvPr/>
        </p:nvCxnSpPr>
        <p:spPr>
          <a:xfrm>
            <a:off x="2613251" y="4775658"/>
            <a:ext cx="0" cy="15420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72122BFC-E0DA-4CBF-A10A-9140E32D6203}"/>
              </a:ext>
            </a:extLst>
          </p:cNvPr>
          <p:cNvCxnSpPr>
            <a:cxnSpLocks/>
          </p:cNvCxnSpPr>
          <p:nvPr/>
        </p:nvCxnSpPr>
        <p:spPr>
          <a:xfrm>
            <a:off x="1378184" y="4929859"/>
            <a:ext cx="1235067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弦形 164">
            <a:extLst>
              <a:ext uri="{FF2B5EF4-FFF2-40B4-BE49-F238E27FC236}">
                <a16:creationId xmlns:a16="http://schemas.microsoft.com/office/drawing/2014/main" id="{CBE7037D-0526-4849-A787-4C47D01A072D}"/>
              </a:ext>
            </a:extLst>
          </p:cNvPr>
          <p:cNvSpPr/>
          <p:nvPr/>
        </p:nvSpPr>
        <p:spPr>
          <a:xfrm>
            <a:off x="2035057" y="4405687"/>
            <a:ext cx="559548" cy="413922"/>
          </a:xfrm>
          <a:prstGeom prst="chord">
            <a:avLst>
              <a:gd name="adj1" fmla="val 5302181"/>
              <a:gd name="adj2" fmla="val 162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E710757E-9085-46A1-B8FC-AF0CDDBF224A}"/>
              </a:ext>
            </a:extLst>
          </p:cNvPr>
          <p:cNvCxnSpPr>
            <a:cxnSpLocks/>
          </p:cNvCxnSpPr>
          <p:nvPr/>
        </p:nvCxnSpPr>
        <p:spPr>
          <a:xfrm>
            <a:off x="1378184" y="4612648"/>
            <a:ext cx="659346" cy="551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椭圆 134">
            <a:extLst>
              <a:ext uri="{FF2B5EF4-FFF2-40B4-BE49-F238E27FC236}">
                <a16:creationId xmlns:a16="http://schemas.microsoft.com/office/drawing/2014/main" id="{4B754D9E-BA89-4423-AB09-7F9F8E1C6F3B}"/>
              </a:ext>
            </a:extLst>
          </p:cNvPr>
          <p:cNvSpPr/>
          <p:nvPr/>
        </p:nvSpPr>
        <p:spPr>
          <a:xfrm>
            <a:off x="1991964" y="4592305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2A7CE29-974B-47D8-BAFA-603C2A70067A}"/>
              </a:ext>
            </a:extLst>
          </p:cNvPr>
          <p:cNvCxnSpPr>
            <a:cxnSpLocks/>
          </p:cNvCxnSpPr>
          <p:nvPr/>
        </p:nvCxnSpPr>
        <p:spPr>
          <a:xfrm flipH="1">
            <a:off x="1384208" y="4612648"/>
            <a:ext cx="141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FCCEF31A-49EE-46AA-9745-6CAC4C28622C}"/>
              </a:ext>
            </a:extLst>
          </p:cNvPr>
          <p:cNvCxnSpPr>
            <a:cxnSpLocks/>
          </p:cNvCxnSpPr>
          <p:nvPr/>
        </p:nvCxnSpPr>
        <p:spPr>
          <a:xfrm flipH="1">
            <a:off x="1377608" y="4929859"/>
            <a:ext cx="141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BA06287C-076B-4427-8F28-328AE09625BD}"/>
              </a:ext>
            </a:extLst>
          </p:cNvPr>
          <p:cNvCxnSpPr>
            <a:cxnSpLocks/>
          </p:cNvCxnSpPr>
          <p:nvPr/>
        </p:nvCxnSpPr>
        <p:spPr>
          <a:xfrm flipH="1">
            <a:off x="6166577" y="4219838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FA79B234-8FB9-4FEE-9CDE-7B58F422C3BD}"/>
              </a:ext>
            </a:extLst>
          </p:cNvPr>
          <p:cNvCxnSpPr>
            <a:cxnSpLocks/>
          </p:cNvCxnSpPr>
          <p:nvPr/>
        </p:nvCxnSpPr>
        <p:spPr>
          <a:xfrm flipH="1">
            <a:off x="6166577" y="4265558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C8609A0E-A66D-47EF-B5F7-B5F625105C28}"/>
              </a:ext>
            </a:extLst>
          </p:cNvPr>
          <p:cNvCxnSpPr>
            <a:cxnSpLocks/>
          </p:cNvCxnSpPr>
          <p:nvPr/>
        </p:nvCxnSpPr>
        <p:spPr>
          <a:xfrm flipH="1">
            <a:off x="6166577" y="4313818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000EAEE1-3B39-4D53-A2D0-09255C8BA564}"/>
              </a:ext>
            </a:extLst>
          </p:cNvPr>
          <p:cNvCxnSpPr>
            <a:cxnSpLocks/>
          </p:cNvCxnSpPr>
          <p:nvPr/>
        </p:nvCxnSpPr>
        <p:spPr>
          <a:xfrm flipH="1">
            <a:off x="6166577" y="4364102"/>
            <a:ext cx="721806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椭圆 182">
            <a:extLst>
              <a:ext uri="{FF2B5EF4-FFF2-40B4-BE49-F238E27FC236}">
                <a16:creationId xmlns:a16="http://schemas.microsoft.com/office/drawing/2014/main" id="{70BF7296-25B7-4954-9187-0515F2817F6D}"/>
              </a:ext>
            </a:extLst>
          </p:cNvPr>
          <p:cNvSpPr/>
          <p:nvPr/>
        </p:nvSpPr>
        <p:spPr>
          <a:xfrm>
            <a:off x="6833990" y="4195709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E4F5A506-6543-4E0A-B2D7-1891C827EEEF}"/>
              </a:ext>
            </a:extLst>
          </p:cNvPr>
          <p:cNvSpPr/>
          <p:nvPr/>
        </p:nvSpPr>
        <p:spPr>
          <a:xfrm>
            <a:off x="6833989" y="4289687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241C16A8-B3C0-43C9-B8BC-848FB10BBBB6}"/>
              </a:ext>
            </a:extLst>
          </p:cNvPr>
          <p:cNvSpPr/>
          <p:nvPr/>
        </p:nvSpPr>
        <p:spPr>
          <a:xfrm>
            <a:off x="6833988" y="4338253"/>
            <a:ext cx="45719" cy="45719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弦形 187">
            <a:extLst>
              <a:ext uri="{FF2B5EF4-FFF2-40B4-BE49-F238E27FC236}">
                <a16:creationId xmlns:a16="http://schemas.microsoft.com/office/drawing/2014/main" id="{06A7CD9E-D074-457E-9CD2-DABE65DC26E6}"/>
              </a:ext>
            </a:extLst>
          </p:cNvPr>
          <p:cNvSpPr/>
          <p:nvPr/>
        </p:nvSpPr>
        <p:spPr>
          <a:xfrm>
            <a:off x="5935559" y="4152729"/>
            <a:ext cx="448022" cy="270571"/>
          </a:xfrm>
          <a:prstGeom prst="chord">
            <a:avLst>
              <a:gd name="adj1" fmla="val 5302181"/>
              <a:gd name="adj2" fmla="val 1620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6999DC09-28CD-4A13-82F8-C6918218541D}"/>
              </a:ext>
            </a:extLst>
          </p:cNvPr>
          <p:cNvCxnSpPr>
            <a:cxnSpLocks/>
          </p:cNvCxnSpPr>
          <p:nvPr/>
        </p:nvCxnSpPr>
        <p:spPr>
          <a:xfrm flipH="1">
            <a:off x="5693979" y="4288014"/>
            <a:ext cx="24158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4CA6AD40-9123-4160-A0FE-30E6DF18BB24}"/>
              </a:ext>
            </a:extLst>
          </p:cNvPr>
          <p:cNvCxnSpPr>
            <a:cxnSpLocks/>
          </p:cNvCxnSpPr>
          <p:nvPr/>
        </p:nvCxnSpPr>
        <p:spPr>
          <a:xfrm flipV="1">
            <a:off x="5693978" y="4284325"/>
            <a:ext cx="0" cy="1174669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348BDDDD-C8DD-4E7E-B165-C1471D032DAE}"/>
              </a:ext>
            </a:extLst>
          </p:cNvPr>
          <p:cNvCxnSpPr>
            <a:cxnSpLocks/>
          </p:cNvCxnSpPr>
          <p:nvPr/>
        </p:nvCxnSpPr>
        <p:spPr>
          <a:xfrm flipH="1">
            <a:off x="1384208" y="5458994"/>
            <a:ext cx="4309770" cy="0"/>
          </a:xfrm>
          <a:prstGeom prst="line">
            <a:avLst/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2A1F6B13-A710-4595-9C35-D4109A6526DE}"/>
              </a:ext>
            </a:extLst>
          </p:cNvPr>
          <p:cNvCxnSpPr>
            <a:cxnSpLocks/>
          </p:cNvCxnSpPr>
          <p:nvPr/>
        </p:nvCxnSpPr>
        <p:spPr>
          <a:xfrm flipH="1">
            <a:off x="1378184" y="5458994"/>
            <a:ext cx="141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78A78308-5CE2-435D-813C-2592953844C4}"/>
                  </a:ext>
                </a:extLst>
              </p:cNvPr>
              <p:cNvSpPr/>
              <p:nvPr/>
            </p:nvSpPr>
            <p:spPr>
              <a:xfrm>
                <a:off x="969340" y="4452335"/>
                <a:ext cx="47961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78A78308-5CE2-435D-813C-259295384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40" y="4452335"/>
                <a:ext cx="479619" cy="276999"/>
              </a:xfrm>
              <a:prstGeom prst="rect">
                <a:avLst/>
              </a:prstGeom>
              <a:blipFill>
                <a:blip r:embed="rId2"/>
                <a:stretch>
                  <a:fillRect r="-126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BC814848-EDD4-4946-8A35-27BC393E8015}"/>
                  </a:ext>
                </a:extLst>
              </p:cNvPr>
              <p:cNvSpPr/>
              <p:nvPr/>
            </p:nvSpPr>
            <p:spPr>
              <a:xfrm>
                <a:off x="761197" y="4785650"/>
                <a:ext cx="70993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N(0)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BC814848-EDD4-4946-8A35-27BC393E8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97" y="4785650"/>
                <a:ext cx="709938" cy="276999"/>
              </a:xfrm>
              <a:prstGeom prst="rect">
                <a:avLst/>
              </a:prstGeom>
              <a:blipFill>
                <a:blip r:embed="rId3"/>
                <a:stretch>
                  <a:fillRect l="-86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4458C1B2-5BD1-4F86-8227-E1297E314DBA}"/>
                  </a:ext>
                </a:extLst>
              </p:cNvPr>
              <p:cNvSpPr/>
              <p:nvPr/>
            </p:nvSpPr>
            <p:spPr>
              <a:xfrm>
                <a:off x="585666" y="5311437"/>
                <a:ext cx="92320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𝐶𝑜𝑢𝑛𝑡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4458C1B2-5BD1-4F86-8227-E1297E314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66" y="5311437"/>
                <a:ext cx="92320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473961DD-805A-49DD-A3EF-ED86A2B570A5}"/>
              </a:ext>
            </a:extLst>
          </p:cNvPr>
          <p:cNvGrpSpPr/>
          <p:nvPr/>
        </p:nvGrpSpPr>
        <p:grpSpPr>
          <a:xfrm>
            <a:off x="2730939" y="1065883"/>
            <a:ext cx="244226" cy="215444"/>
            <a:chOff x="3737188" y="1440761"/>
            <a:chExt cx="244226" cy="215444"/>
          </a:xfrm>
        </p:grpSpPr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6DE45674-BE11-43B1-8DA1-177F06898E78}"/>
                </a:ext>
              </a:extLst>
            </p:cNvPr>
            <p:cNvCxnSpPr>
              <a:cxnSpLocks/>
            </p:cNvCxnSpPr>
            <p:nvPr/>
          </p:nvCxnSpPr>
          <p:spPr>
            <a:xfrm>
              <a:off x="3911842" y="1536618"/>
              <a:ext cx="69572" cy="732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0CAABC97-D123-48D8-A3DB-BD410A360DD3}"/>
                </a:ext>
              </a:extLst>
            </p:cNvPr>
            <p:cNvSpPr txBox="1"/>
            <p:nvPr/>
          </p:nvSpPr>
          <p:spPr>
            <a:xfrm>
              <a:off x="3737188" y="1440761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853B1FBA-E782-412E-B7D4-B3E52785F61E}"/>
              </a:ext>
            </a:extLst>
          </p:cNvPr>
          <p:cNvGrpSpPr/>
          <p:nvPr/>
        </p:nvGrpSpPr>
        <p:grpSpPr>
          <a:xfrm>
            <a:off x="2951820" y="1064199"/>
            <a:ext cx="244226" cy="215444"/>
            <a:chOff x="3737188" y="1440761"/>
            <a:chExt cx="244226" cy="215444"/>
          </a:xfrm>
        </p:grpSpPr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D1F5D285-77B3-47E2-8BBC-36446ECA220E}"/>
                </a:ext>
              </a:extLst>
            </p:cNvPr>
            <p:cNvCxnSpPr>
              <a:cxnSpLocks/>
            </p:cNvCxnSpPr>
            <p:nvPr/>
          </p:nvCxnSpPr>
          <p:spPr>
            <a:xfrm>
              <a:off x="3911842" y="1536618"/>
              <a:ext cx="69572" cy="732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E1F76048-D998-4836-AA9B-7147939A3557}"/>
                </a:ext>
              </a:extLst>
            </p:cNvPr>
            <p:cNvSpPr txBox="1"/>
            <p:nvPr/>
          </p:nvSpPr>
          <p:spPr>
            <a:xfrm>
              <a:off x="3737188" y="1440761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E6353EB3-8E27-43BF-BDD2-FAA93464A7E6}"/>
              </a:ext>
            </a:extLst>
          </p:cNvPr>
          <p:cNvGrpSpPr/>
          <p:nvPr/>
        </p:nvGrpSpPr>
        <p:grpSpPr>
          <a:xfrm>
            <a:off x="2833535" y="2058949"/>
            <a:ext cx="244226" cy="215444"/>
            <a:chOff x="3737188" y="1440761"/>
            <a:chExt cx="244226" cy="215444"/>
          </a:xfrm>
        </p:grpSpPr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3377FCE8-B733-4F66-9129-852E05F46C0B}"/>
                </a:ext>
              </a:extLst>
            </p:cNvPr>
            <p:cNvCxnSpPr>
              <a:cxnSpLocks/>
            </p:cNvCxnSpPr>
            <p:nvPr/>
          </p:nvCxnSpPr>
          <p:spPr>
            <a:xfrm>
              <a:off x="3911842" y="1536618"/>
              <a:ext cx="69572" cy="732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56ADF2C3-378A-44F7-8FF0-7D0AFA749448}"/>
                </a:ext>
              </a:extLst>
            </p:cNvPr>
            <p:cNvSpPr txBox="1"/>
            <p:nvPr/>
          </p:nvSpPr>
          <p:spPr>
            <a:xfrm>
              <a:off x="3737188" y="1440761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60B16D2C-730B-4485-A616-6CFF6E0472A2}"/>
              </a:ext>
            </a:extLst>
          </p:cNvPr>
          <p:cNvGrpSpPr/>
          <p:nvPr/>
        </p:nvGrpSpPr>
        <p:grpSpPr>
          <a:xfrm>
            <a:off x="2842709" y="3650846"/>
            <a:ext cx="244226" cy="215444"/>
            <a:chOff x="3737188" y="1440761"/>
            <a:chExt cx="244226" cy="215444"/>
          </a:xfrm>
        </p:grpSpPr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C24EC0FE-960D-41F1-9D7A-A67A6560FF5D}"/>
                </a:ext>
              </a:extLst>
            </p:cNvPr>
            <p:cNvCxnSpPr>
              <a:cxnSpLocks/>
            </p:cNvCxnSpPr>
            <p:nvPr/>
          </p:nvCxnSpPr>
          <p:spPr>
            <a:xfrm>
              <a:off x="3911842" y="1536618"/>
              <a:ext cx="69572" cy="732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2C30775D-88BF-4FAA-B171-F00DCDF6E935}"/>
                </a:ext>
              </a:extLst>
            </p:cNvPr>
            <p:cNvSpPr txBox="1"/>
            <p:nvPr/>
          </p:nvSpPr>
          <p:spPr>
            <a:xfrm>
              <a:off x="3737188" y="1440761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8</a:t>
              </a:r>
              <a:endParaRPr lang="zh-CN" altLang="en-US" sz="800" dirty="0"/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3B01A3C8-B8CA-4383-88BD-436999747390}"/>
              </a:ext>
            </a:extLst>
          </p:cNvPr>
          <p:cNvGrpSpPr/>
          <p:nvPr/>
        </p:nvGrpSpPr>
        <p:grpSpPr>
          <a:xfrm>
            <a:off x="6569580" y="1431980"/>
            <a:ext cx="244226" cy="215444"/>
            <a:chOff x="3737188" y="1440761"/>
            <a:chExt cx="244226" cy="215444"/>
          </a:xfrm>
        </p:grpSpPr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F90542DE-A034-4083-8BB3-E339057E0270}"/>
                </a:ext>
              </a:extLst>
            </p:cNvPr>
            <p:cNvCxnSpPr>
              <a:cxnSpLocks/>
            </p:cNvCxnSpPr>
            <p:nvPr/>
          </p:nvCxnSpPr>
          <p:spPr>
            <a:xfrm>
              <a:off x="3911842" y="1536618"/>
              <a:ext cx="69572" cy="732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E6733D40-0002-4EA2-8819-33B75D5AAB69}"/>
                </a:ext>
              </a:extLst>
            </p:cNvPr>
            <p:cNvSpPr txBox="1"/>
            <p:nvPr/>
          </p:nvSpPr>
          <p:spPr>
            <a:xfrm>
              <a:off x="3737188" y="1440761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58744D7-B842-449B-AD2C-23A5EA368397}"/>
              </a:ext>
            </a:extLst>
          </p:cNvPr>
          <p:cNvGrpSpPr/>
          <p:nvPr/>
        </p:nvGrpSpPr>
        <p:grpSpPr>
          <a:xfrm>
            <a:off x="6833988" y="1440329"/>
            <a:ext cx="239168" cy="215444"/>
            <a:chOff x="6872081" y="1551849"/>
            <a:chExt cx="239168" cy="215444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26B83B4-32E1-4B4A-AF80-4813ADA5CFF0}"/>
                </a:ext>
              </a:extLst>
            </p:cNvPr>
            <p:cNvCxnSpPr>
              <a:cxnSpLocks/>
            </p:cNvCxnSpPr>
            <p:nvPr/>
          </p:nvCxnSpPr>
          <p:spPr>
            <a:xfrm>
              <a:off x="7055663" y="1599151"/>
              <a:ext cx="0" cy="1377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F3002381-AFAD-49EF-9208-E0D05723B715}"/>
                </a:ext>
              </a:extLst>
            </p:cNvPr>
            <p:cNvGrpSpPr/>
            <p:nvPr/>
          </p:nvGrpSpPr>
          <p:grpSpPr>
            <a:xfrm>
              <a:off x="6872081" y="1551849"/>
              <a:ext cx="239168" cy="215444"/>
              <a:chOff x="3773432" y="1642235"/>
              <a:chExt cx="239168" cy="215444"/>
            </a:xfrm>
          </p:grpSpPr>
          <p:cxnSp>
            <p:nvCxnSpPr>
              <p:cNvPr id="227" name="直接连接符 226">
                <a:extLst>
                  <a:ext uri="{FF2B5EF4-FFF2-40B4-BE49-F238E27FC236}">
                    <a16:creationId xmlns:a16="http://schemas.microsoft.com/office/drawing/2014/main" id="{4DD27735-9466-4AFA-8E70-40D01E69CA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2228" y="1722460"/>
                <a:ext cx="69572" cy="732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346198F8-20ED-4759-829A-3EA52D37B0F6}"/>
                  </a:ext>
                </a:extLst>
              </p:cNvPr>
              <p:cNvSpPr txBox="1"/>
              <p:nvPr/>
            </p:nvSpPr>
            <p:spPr>
              <a:xfrm>
                <a:off x="3773432" y="1642235"/>
                <a:ext cx="2391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4</a:t>
                </a:r>
                <a:endParaRPr lang="zh-CN" altLang="en-US" sz="800" dirty="0"/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03640B8-2158-4A65-81A7-25D9DBEA0F06}"/>
              </a:ext>
            </a:extLst>
          </p:cNvPr>
          <p:cNvGrpSpPr/>
          <p:nvPr/>
        </p:nvGrpSpPr>
        <p:grpSpPr>
          <a:xfrm>
            <a:off x="7155215" y="4993778"/>
            <a:ext cx="239168" cy="228417"/>
            <a:chOff x="7172603" y="687291"/>
            <a:chExt cx="239168" cy="228417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61DFACA-C7BA-4B6E-86EE-798AEA60E3A3}"/>
                </a:ext>
              </a:extLst>
            </p:cNvPr>
            <p:cNvCxnSpPr>
              <a:cxnSpLocks/>
            </p:cNvCxnSpPr>
            <p:nvPr/>
          </p:nvCxnSpPr>
          <p:spPr>
            <a:xfrm>
              <a:off x="7369260" y="687291"/>
              <a:ext cx="0" cy="1958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8EE99850-0DE4-4B0A-87CD-C570599C2F75}"/>
                </a:ext>
              </a:extLst>
            </p:cNvPr>
            <p:cNvGrpSpPr/>
            <p:nvPr/>
          </p:nvGrpSpPr>
          <p:grpSpPr>
            <a:xfrm>
              <a:off x="7172603" y="700264"/>
              <a:ext cx="239168" cy="215444"/>
              <a:chOff x="3943405" y="1462807"/>
              <a:chExt cx="239168" cy="215444"/>
            </a:xfrm>
          </p:grpSpPr>
          <p:cxnSp>
            <p:nvCxnSpPr>
              <p:cNvPr id="230" name="直接连接符 229">
                <a:extLst>
                  <a:ext uri="{FF2B5EF4-FFF2-40B4-BE49-F238E27FC236}">
                    <a16:creationId xmlns:a16="http://schemas.microsoft.com/office/drawing/2014/main" id="{0CE68375-B002-46E3-900F-EE447B8B6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5276" y="1539600"/>
                <a:ext cx="69572" cy="732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A3D85E55-01F6-4AE4-B61B-51D95C5BA919}"/>
                  </a:ext>
                </a:extLst>
              </p:cNvPr>
              <p:cNvSpPr txBox="1"/>
              <p:nvPr/>
            </p:nvSpPr>
            <p:spPr>
              <a:xfrm>
                <a:off x="3943405" y="1462807"/>
                <a:ext cx="2391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4</a:t>
                </a:r>
                <a:endParaRPr lang="zh-CN" altLang="en-US" sz="800" dirty="0"/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6CF6E1C-A6FD-49C2-B221-B8378456BE4A}"/>
              </a:ext>
            </a:extLst>
          </p:cNvPr>
          <p:cNvGrpSpPr/>
          <p:nvPr/>
        </p:nvGrpSpPr>
        <p:grpSpPr>
          <a:xfrm>
            <a:off x="7417006" y="4979663"/>
            <a:ext cx="239168" cy="223028"/>
            <a:chOff x="7415452" y="687291"/>
            <a:chExt cx="239168" cy="223028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B6821F05-0542-4A75-91D2-4A093FC34550}"/>
                </a:ext>
              </a:extLst>
            </p:cNvPr>
            <p:cNvCxnSpPr>
              <a:cxnSpLocks/>
            </p:cNvCxnSpPr>
            <p:nvPr/>
          </p:nvCxnSpPr>
          <p:spPr>
            <a:xfrm>
              <a:off x="7618011" y="687291"/>
              <a:ext cx="0" cy="1958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6ACB7014-3DDA-44B3-BD96-E5B07614A3A9}"/>
                </a:ext>
              </a:extLst>
            </p:cNvPr>
            <p:cNvGrpSpPr/>
            <p:nvPr/>
          </p:nvGrpSpPr>
          <p:grpSpPr>
            <a:xfrm>
              <a:off x="7415452" y="694875"/>
              <a:ext cx="239168" cy="215444"/>
              <a:chOff x="3527474" y="1724198"/>
              <a:chExt cx="239168" cy="215444"/>
            </a:xfrm>
          </p:grpSpPr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CAF3C571-A4FA-4660-A61E-21A4B01FF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664" y="1803925"/>
                <a:ext cx="69572" cy="732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90AC1C13-2B7D-4D60-8CED-70029F70C6BD}"/>
                  </a:ext>
                </a:extLst>
              </p:cNvPr>
              <p:cNvSpPr txBox="1"/>
              <p:nvPr/>
            </p:nvSpPr>
            <p:spPr>
              <a:xfrm>
                <a:off x="3527474" y="1724198"/>
                <a:ext cx="23916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/>
                  <a:t>4</a:t>
                </a:r>
                <a:endParaRPr lang="zh-CN" altLang="en-US" sz="800" dirty="0"/>
              </a:p>
            </p:txBody>
          </p:sp>
        </p:grpSp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50FE55AF-1D86-42CE-8209-6ABF1C67BFCC}"/>
              </a:ext>
            </a:extLst>
          </p:cNvPr>
          <p:cNvGrpSpPr/>
          <p:nvPr/>
        </p:nvGrpSpPr>
        <p:grpSpPr>
          <a:xfrm>
            <a:off x="6679529" y="2424712"/>
            <a:ext cx="244226" cy="215444"/>
            <a:chOff x="3737188" y="1440761"/>
            <a:chExt cx="244226" cy="215444"/>
          </a:xfrm>
        </p:grpSpPr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7156C40D-4B9F-4A74-B3FC-3A454A40EB53}"/>
                </a:ext>
              </a:extLst>
            </p:cNvPr>
            <p:cNvCxnSpPr>
              <a:cxnSpLocks/>
            </p:cNvCxnSpPr>
            <p:nvPr/>
          </p:nvCxnSpPr>
          <p:spPr>
            <a:xfrm>
              <a:off x="3911842" y="1536618"/>
              <a:ext cx="69572" cy="732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AB9CAC6A-9CC6-42A8-816F-F37E25A8A2A3}"/>
                </a:ext>
              </a:extLst>
            </p:cNvPr>
            <p:cNvSpPr txBox="1"/>
            <p:nvPr/>
          </p:nvSpPr>
          <p:spPr>
            <a:xfrm>
              <a:off x="3737188" y="1440761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4</a:t>
              </a:r>
              <a:endParaRPr lang="zh-CN" altLang="en-US" sz="800" dirty="0"/>
            </a:p>
          </p:txBody>
        </p:sp>
      </p:grpSp>
      <p:pic>
        <p:nvPicPr>
          <p:cNvPr id="134" name="图片 133">
            <a:extLst>
              <a:ext uri="{FF2B5EF4-FFF2-40B4-BE49-F238E27FC236}">
                <a16:creationId xmlns:a16="http://schemas.microsoft.com/office/drawing/2014/main" id="{7C2C5CD4-A5D2-4329-BA27-C07F0A08B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456" y="880347"/>
            <a:ext cx="3379523" cy="3106643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BD3AC3C-90D4-4BC5-B7A5-A6487FBC329C}"/>
              </a:ext>
            </a:extLst>
          </p:cNvPr>
          <p:cNvCxnSpPr>
            <a:cxnSpLocks/>
          </p:cNvCxnSpPr>
          <p:nvPr/>
        </p:nvCxnSpPr>
        <p:spPr>
          <a:xfrm>
            <a:off x="8639267" y="1643157"/>
            <a:ext cx="11673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1D389C28-C572-497D-877C-E60F931EF3DD}"/>
              </a:ext>
            </a:extLst>
          </p:cNvPr>
          <p:cNvCxnSpPr>
            <a:cxnSpLocks/>
          </p:cNvCxnSpPr>
          <p:nvPr/>
        </p:nvCxnSpPr>
        <p:spPr>
          <a:xfrm>
            <a:off x="8639267" y="1361055"/>
            <a:ext cx="11673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CB5742B7-6768-4753-B0F6-3EE329908339}"/>
              </a:ext>
            </a:extLst>
          </p:cNvPr>
          <p:cNvCxnSpPr>
            <a:cxnSpLocks/>
          </p:cNvCxnSpPr>
          <p:nvPr/>
        </p:nvCxnSpPr>
        <p:spPr>
          <a:xfrm>
            <a:off x="9388296" y="2655532"/>
            <a:ext cx="21109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13C4ECAC-782B-4B22-A408-99FE4EC4F5B9}"/>
              </a:ext>
            </a:extLst>
          </p:cNvPr>
          <p:cNvCxnSpPr>
            <a:cxnSpLocks/>
          </p:cNvCxnSpPr>
          <p:nvPr/>
        </p:nvCxnSpPr>
        <p:spPr>
          <a:xfrm>
            <a:off x="8911641" y="3287830"/>
            <a:ext cx="14024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C50550E0-4D4C-4B45-9C4F-D496A2381D41}"/>
              </a:ext>
            </a:extLst>
          </p:cNvPr>
          <p:cNvCxnSpPr>
            <a:cxnSpLocks/>
          </p:cNvCxnSpPr>
          <p:nvPr/>
        </p:nvCxnSpPr>
        <p:spPr>
          <a:xfrm>
            <a:off x="8639267" y="3975932"/>
            <a:ext cx="21595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BA960D02-8454-4DC1-9AF1-883F7FE05166}"/>
              </a:ext>
            </a:extLst>
          </p:cNvPr>
          <p:cNvCxnSpPr>
            <a:cxnSpLocks/>
          </p:cNvCxnSpPr>
          <p:nvPr/>
        </p:nvCxnSpPr>
        <p:spPr>
          <a:xfrm>
            <a:off x="9407751" y="1993218"/>
            <a:ext cx="778238" cy="200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1CF48E06-0FCF-4C65-8788-48CF7CDC2AF1}"/>
              </a:ext>
            </a:extLst>
          </p:cNvPr>
          <p:cNvCxnSpPr>
            <a:cxnSpLocks/>
          </p:cNvCxnSpPr>
          <p:nvPr/>
        </p:nvCxnSpPr>
        <p:spPr>
          <a:xfrm>
            <a:off x="9508947" y="2345282"/>
            <a:ext cx="1033074" cy="200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1FD1E596-1174-4561-A68C-6880D6074BDE}"/>
              </a:ext>
            </a:extLst>
          </p:cNvPr>
          <p:cNvCxnSpPr>
            <a:cxnSpLocks/>
          </p:cNvCxnSpPr>
          <p:nvPr/>
        </p:nvCxnSpPr>
        <p:spPr>
          <a:xfrm flipV="1">
            <a:off x="9615691" y="3930529"/>
            <a:ext cx="1140595" cy="452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EC37D4E3-9CB7-42AC-A9EB-B19BC9788A9C}"/>
              </a:ext>
            </a:extLst>
          </p:cNvPr>
          <p:cNvCxnSpPr>
            <a:cxnSpLocks/>
          </p:cNvCxnSpPr>
          <p:nvPr/>
        </p:nvCxnSpPr>
        <p:spPr>
          <a:xfrm flipH="1">
            <a:off x="1466858" y="5847178"/>
            <a:ext cx="465111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3498EF1D-6867-4CD2-B282-D9C55426C2A0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6120427" y="5437209"/>
            <a:ext cx="0" cy="4099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6CFF8932-33D2-443F-B864-B120A028D614}"/>
              </a:ext>
            </a:extLst>
          </p:cNvPr>
          <p:cNvSpPr/>
          <p:nvPr/>
        </p:nvSpPr>
        <p:spPr>
          <a:xfrm>
            <a:off x="585666" y="5704474"/>
            <a:ext cx="946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OutputMUX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3A6C736A-C31F-4E70-821F-77135502CF84}"/>
              </a:ext>
            </a:extLst>
          </p:cNvPr>
          <p:cNvCxnSpPr>
            <a:cxnSpLocks/>
          </p:cNvCxnSpPr>
          <p:nvPr/>
        </p:nvCxnSpPr>
        <p:spPr>
          <a:xfrm flipV="1">
            <a:off x="7609982" y="4518195"/>
            <a:ext cx="0" cy="5313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A4C8151E-2D34-463F-B35F-321F531BF1BF}"/>
              </a:ext>
            </a:extLst>
          </p:cNvPr>
          <p:cNvCxnSpPr>
            <a:cxnSpLocks/>
          </p:cNvCxnSpPr>
          <p:nvPr/>
        </p:nvCxnSpPr>
        <p:spPr>
          <a:xfrm>
            <a:off x="7482726" y="5842973"/>
            <a:ext cx="5116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32DFCAB1-4CE5-422B-AA1D-3527EE42942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482726" y="5655180"/>
            <a:ext cx="0" cy="2037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FB14928-12F1-4B76-8624-C9A3DDCC1735}"/>
              </a:ext>
            </a:extLst>
          </p:cNvPr>
          <p:cNvCxnSpPr>
            <a:cxnSpLocks/>
          </p:cNvCxnSpPr>
          <p:nvPr/>
        </p:nvCxnSpPr>
        <p:spPr>
          <a:xfrm>
            <a:off x="1209149" y="5324242"/>
            <a:ext cx="6017265" cy="166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F74C405B-2EF9-4665-AE02-D0D4FC64DC5A}"/>
                  </a:ext>
                </a:extLst>
              </p:cNvPr>
              <p:cNvSpPr/>
              <p:nvPr/>
            </p:nvSpPr>
            <p:spPr>
              <a:xfrm>
                <a:off x="782732" y="5158525"/>
                <a:ext cx="4683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add</m:t>
                      </m:r>
                    </m:oMath>
                  </m:oMathPara>
                </a14:m>
                <a:endParaRPr lang="zh-CN" alt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F74C405B-2EF9-4665-AE02-D0D4FC64D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32" y="5158525"/>
                <a:ext cx="46839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8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15" grpId="0" animBg="1"/>
      <p:bldP spid="47" grpId="0"/>
      <p:bldP spid="58" grpId="0"/>
      <p:bldP spid="68" grpId="0"/>
      <p:bldP spid="112" grpId="0"/>
      <p:bldP spid="113" grpId="0"/>
      <p:bldP spid="114" grpId="0"/>
      <p:bldP spid="119" grpId="0"/>
      <p:bldP spid="121" grpId="0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56" grpId="0"/>
      <p:bldP spid="157" grpId="0"/>
      <p:bldP spid="158" grpId="0"/>
      <p:bldP spid="165" grpId="0" animBg="1"/>
      <p:bldP spid="135" grpId="0" animBg="1"/>
      <p:bldP spid="183" grpId="0" animBg="1"/>
      <p:bldP spid="185" grpId="0" animBg="1"/>
      <p:bldP spid="186" grpId="0" animBg="1"/>
      <p:bldP spid="188" grpId="0" animBg="1"/>
      <p:bldP spid="204" grpId="0"/>
      <p:bldP spid="205" grpId="0"/>
      <p:bldP spid="206" grpId="0"/>
      <p:bldP spid="164" grpId="0"/>
      <p:bldP spid="1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BFC60-DABD-4166-8209-BEC969330B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480009" y="671578"/>
            <a:ext cx="9601200" cy="1303337"/>
          </a:xfrm>
        </p:spPr>
        <p:txBody>
          <a:bodyPr/>
          <a:lstStyle/>
          <a:p>
            <a:r>
              <a:rPr lang="en-US" altLang="zh-CN" dirty="0"/>
              <a:t>step3</a:t>
            </a:r>
            <a:r>
              <a:rPr lang="zh-CN" altLang="en-US" dirty="0"/>
              <a:t>：</a:t>
            </a:r>
            <a:r>
              <a:rPr lang="en-US" altLang="zh-CN" dirty="0"/>
              <a:t>control word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3C758-C4E6-4304-A11E-C0052142001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04594" y="2076450"/>
            <a:ext cx="10515600" cy="2705100"/>
          </a:xfrm>
        </p:spPr>
        <p:txBody>
          <a:bodyPr>
            <a:normAutofit/>
          </a:bodyPr>
          <a:lstStyle/>
          <a:p>
            <a:r>
              <a:rPr lang="zh-CN" altLang="en-US" dirty="0"/>
              <a:t>根据数据通路、确定每个状态的控制字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extra</a:t>
            </a:r>
            <a:r>
              <a:rPr lang="zh-CN" altLang="en-US" dirty="0"/>
              <a:t>的控制字一般为不做操作</a:t>
            </a:r>
          </a:p>
        </p:txBody>
      </p:sp>
    </p:spTree>
    <p:extLst>
      <p:ext uri="{BB962C8B-B14F-4D97-AF65-F5344CB8AC3E}">
        <p14:creationId xmlns:p14="http://schemas.microsoft.com/office/powerpoint/2010/main" val="210239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C93BC74-A9DA-4FE2-A807-6A4B846D8CF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14058585"/>
              </p:ext>
            </p:extLst>
          </p:nvPr>
        </p:nvGraphicFramePr>
        <p:xfrm>
          <a:off x="990600" y="1580515"/>
          <a:ext cx="9870434" cy="47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062">
                  <a:extLst>
                    <a:ext uri="{9D8B030D-6E8A-4147-A177-3AD203B41FA5}">
                      <a16:colId xmlns:a16="http://schemas.microsoft.com/office/drawing/2014/main" val="3989776440"/>
                    </a:ext>
                  </a:extLst>
                </a:gridCol>
                <a:gridCol w="1410062">
                  <a:extLst>
                    <a:ext uri="{9D8B030D-6E8A-4147-A177-3AD203B41FA5}">
                      <a16:colId xmlns:a16="http://schemas.microsoft.com/office/drawing/2014/main" val="2790207823"/>
                    </a:ext>
                  </a:extLst>
                </a:gridCol>
                <a:gridCol w="1410062">
                  <a:extLst>
                    <a:ext uri="{9D8B030D-6E8A-4147-A177-3AD203B41FA5}">
                      <a16:colId xmlns:a16="http://schemas.microsoft.com/office/drawing/2014/main" val="4149191061"/>
                    </a:ext>
                  </a:extLst>
                </a:gridCol>
                <a:gridCol w="1410062">
                  <a:extLst>
                    <a:ext uri="{9D8B030D-6E8A-4147-A177-3AD203B41FA5}">
                      <a16:colId xmlns:a16="http://schemas.microsoft.com/office/drawing/2014/main" val="875910200"/>
                    </a:ext>
                  </a:extLst>
                </a:gridCol>
                <a:gridCol w="1410062">
                  <a:extLst>
                    <a:ext uri="{9D8B030D-6E8A-4147-A177-3AD203B41FA5}">
                      <a16:colId xmlns:a16="http://schemas.microsoft.com/office/drawing/2014/main" val="2457954805"/>
                    </a:ext>
                  </a:extLst>
                </a:gridCol>
                <a:gridCol w="1410062">
                  <a:extLst>
                    <a:ext uri="{9D8B030D-6E8A-4147-A177-3AD203B41FA5}">
                      <a16:colId xmlns:a16="http://schemas.microsoft.com/office/drawing/2014/main" val="604656988"/>
                    </a:ext>
                  </a:extLst>
                </a:gridCol>
                <a:gridCol w="1410062">
                  <a:extLst>
                    <a:ext uri="{9D8B030D-6E8A-4147-A177-3AD203B41FA5}">
                      <a16:colId xmlns:a16="http://schemas.microsoft.com/office/drawing/2014/main" val="3285557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NMUX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CountMUX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NLoad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CountLoad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OutputMUX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OE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3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count=0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INPUT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61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extra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3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count=</a:t>
                      </a:r>
                    </a:p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count+1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364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N=N&gt;&gt;1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32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out0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18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out1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07564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DA3F980D-3229-419D-A6B4-460CF1E2CC5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step3</a:t>
            </a:r>
            <a:r>
              <a:rPr lang="zh-CN" altLang="en-US" dirty="0"/>
              <a:t>：</a:t>
            </a:r>
            <a:r>
              <a:rPr lang="en-US" altLang="zh-CN" dirty="0"/>
              <a:t>control word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69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AF85B-B938-416E-80E5-5BB2AFB25C20}"/>
              </a:ext>
            </a:extLst>
          </p:cNvPr>
          <p:cNvSpPr txBox="1">
            <a:spLocks/>
          </p:cNvSpPr>
          <p:nvPr/>
        </p:nvSpPr>
        <p:spPr>
          <a:xfrm>
            <a:off x="2176806" y="2117856"/>
            <a:ext cx="10515600" cy="435133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/>
              <a:t>要求：</a:t>
            </a:r>
            <a:endParaRPr lang="en-US" altLang="zh-CN" dirty="0"/>
          </a:p>
          <a:p>
            <a:r>
              <a:rPr lang="zh-CN" altLang="en-US" dirty="0"/>
              <a:t>实验报告（状态图、</a:t>
            </a:r>
            <a:r>
              <a:rPr lang="en-US" altLang="zh-CN" dirty="0" err="1"/>
              <a:t>datapath</a:t>
            </a:r>
            <a:r>
              <a:rPr lang="zh-CN" altLang="en-US" dirty="0"/>
              <a:t>、</a:t>
            </a:r>
            <a:r>
              <a:rPr lang="en-US" altLang="zh-CN" dirty="0"/>
              <a:t>control word</a:t>
            </a:r>
            <a:r>
              <a:rPr lang="zh-CN" altLang="en-US" dirty="0"/>
              <a:t>、仿真和实验结果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验收</a:t>
            </a:r>
          </a:p>
        </p:txBody>
      </p:sp>
    </p:spTree>
    <p:extLst>
      <p:ext uri="{BB962C8B-B14F-4D97-AF65-F5344CB8AC3E}">
        <p14:creationId xmlns:p14="http://schemas.microsoft.com/office/powerpoint/2010/main" val="22204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05656F6-4831-4E76-8BE3-C386E4826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717" y="480767"/>
            <a:ext cx="5372566" cy="587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7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7F6F14-CF61-4407-93C1-FE0045C6C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20" y="543612"/>
            <a:ext cx="7610959" cy="492564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E9CEFB3-A607-438F-849D-34B890E26FAD}"/>
              </a:ext>
            </a:extLst>
          </p:cNvPr>
          <p:cNvSpPr txBox="1">
            <a:spLocks/>
          </p:cNvSpPr>
          <p:nvPr/>
        </p:nvSpPr>
        <p:spPr>
          <a:xfrm>
            <a:off x="2658029" y="5469253"/>
            <a:ext cx="3916680" cy="123253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zh-CN" dirty="0"/>
              <a:t>Control unit</a:t>
            </a:r>
          </a:p>
          <a:p>
            <a:pPr marL="0" indent="0" algn="ctr">
              <a:buFont typeface="Arial"/>
              <a:buNone/>
            </a:pPr>
            <a:r>
              <a:rPr lang="en-US" altLang="zh-CN" dirty="0"/>
              <a:t>FSM</a:t>
            </a:r>
            <a:r>
              <a:rPr lang="zh-CN" altLang="en-US" dirty="0"/>
              <a:t>输出控制字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26970AC-07A2-41FD-862F-89C72C226957}"/>
              </a:ext>
            </a:extLst>
          </p:cNvPr>
          <p:cNvSpPr txBox="1">
            <a:spLocks/>
          </p:cNvSpPr>
          <p:nvPr/>
        </p:nvSpPr>
        <p:spPr>
          <a:xfrm>
            <a:off x="7561580" y="5807708"/>
            <a:ext cx="2120900" cy="555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dirty="0"/>
              <a:t>Datapath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28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0A650E6-E74F-4F46-8A42-5E8489852C8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代码结构（</a:t>
            </a:r>
            <a:r>
              <a:rPr lang="en-US" altLang="zh-CN" dirty="0"/>
              <a:t>FSM+D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12C56FE-2910-4B85-B5DD-4A7362AE7C8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</a:t>
            </a:r>
            <a:r>
              <a:rPr lang="en-US" altLang="zh-CN" dirty="0" err="1"/>
              <a:t>Control_Unit</a:t>
            </a:r>
            <a:r>
              <a:rPr lang="zh-CN" altLang="en-US" dirty="0"/>
              <a:t>（</a:t>
            </a:r>
            <a:r>
              <a:rPr lang="en-US" altLang="zh-CN" dirty="0"/>
              <a:t>FSM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DataPath</a:t>
            </a:r>
            <a:r>
              <a:rPr lang="en-US" altLang="zh-CN" dirty="0"/>
              <a:t> (D)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TOP</a:t>
            </a:r>
            <a:r>
              <a:rPr lang="zh-CN" altLang="en-US" dirty="0"/>
              <a:t>）</a:t>
            </a:r>
            <a:r>
              <a:rPr lang="en-US" altLang="zh-CN" dirty="0" err="1"/>
              <a:t>MicroProcessor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40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575904-DAFD-4228-8F57-585E3931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50" y="446405"/>
            <a:ext cx="9548299" cy="563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6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0673B16-1E40-4D58-90FE-600E4CAD9C10}"/>
              </a:ext>
            </a:extLst>
          </p:cNvPr>
          <p:cNvSpPr txBox="1">
            <a:spLocks/>
          </p:cNvSpPr>
          <p:nvPr/>
        </p:nvSpPr>
        <p:spPr>
          <a:xfrm>
            <a:off x="4147008" y="1947347"/>
            <a:ext cx="5270369" cy="296330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100"/>
              <a:t>step1</a:t>
            </a:r>
            <a:r>
              <a:rPr lang="zh-CN" altLang="en-US" sz="3100"/>
              <a:t>：画出状态转换图</a:t>
            </a:r>
            <a:br>
              <a:rPr lang="en-US" altLang="zh-CN" sz="3100"/>
            </a:br>
            <a:br>
              <a:rPr lang="en-US" altLang="zh-CN" sz="3100"/>
            </a:br>
            <a:r>
              <a:rPr lang="en-US" altLang="zh-CN" sz="3100"/>
              <a:t>step2</a:t>
            </a:r>
            <a:r>
              <a:rPr lang="zh-CN" altLang="en-US" sz="3100"/>
              <a:t>：</a:t>
            </a:r>
            <a:r>
              <a:rPr lang="en-US" altLang="zh-CN" sz="3100"/>
              <a:t>datapath</a:t>
            </a:r>
            <a:br>
              <a:rPr lang="en-US" altLang="zh-CN" sz="3100"/>
            </a:br>
            <a:br>
              <a:rPr lang="en-US" altLang="zh-CN" sz="3100"/>
            </a:br>
            <a:r>
              <a:rPr lang="en-US" altLang="zh-CN" sz="3100"/>
              <a:t>step3</a:t>
            </a:r>
            <a:r>
              <a:rPr lang="zh-CN" altLang="en-US" sz="3100"/>
              <a:t>：</a:t>
            </a:r>
            <a:r>
              <a:rPr lang="en-US" altLang="zh-CN" sz="3100"/>
              <a:t>control word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5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7B583-72AD-4FD6-8862-48CD7F5737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041125" y="362158"/>
            <a:ext cx="9601200" cy="1303338"/>
          </a:xfrm>
        </p:spPr>
        <p:txBody>
          <a:bodyPr/>
          <a:lstStyle/>
          <a:p>
            <a:r>
              <a:rPr lang="en-US" altLang="zh-CN" dirty="0"/>
              <a:t>step1</a:t>
            </a:r>
            <a:r>
              <a:rPr lang="zh-CN" altLang="en-US" dirty="0"/>
              <a:t>：画出状态转换图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90F0F49-1717-410C-87C3-67B9760A7E1B}"/>
              </a:ext>
            </a:extLst>
          </p:cNvPr>
          <p:cNvSpPr/>
          <p:nvPr/>
        </p:nvSpPr>
        <p:spPr>
          <a:xfrm>
            <a:off x="838200" y="1690688"/>
            <a:ext cx="1524000" cy="1463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count=0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8838BC9-A069-4DEB-A6C1-578E60268172}"/>
              </a:ext>
            </a:extLst>
          </p:cNvPr>
          <p:cNvSpPr/>
          <p:nvPr/>
        </p:nvSpPr>
        <p:spPr>
          <a:xfrm>
            <a:off x="3205480" y="1690688"/>
            <a:ext cx="1524000" cy="1463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S2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extra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1BDEA9-57E8-4031-BA7E-172285BC2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69" y="512165"/>
            <a:ext cx="3379523" cy="3106643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4B2BAA6-5023-41A0-B8B1-E0ACCC9D976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362200" y="2422208"/>
            <a:ext cx="84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CD6FB33-26FC-4463-9075-8967FAF6CDFF}"/>
              </a:ext>
            </a:extLst>
          </p:cNvPr>
          <p:cNvCxnSpPr/>
          <p:nvPr/>
        </p:nvCxnSpPr>
        <p:spPr>
          <a:xfrm>
            <a:off x="4729480" y="2422208"/>
            <a:ext cx="84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4AC1A58-EBA3-480D-9A0A-AC3E04816883}"/>
              </a:ext>
            </a:extLst>
          </p:cNvPr>
          <p:cNvCxnSpPr>
            <a:cxnSpLocks/>
          </p:cNvCxnSpPr>
          <p:nvPr/>
        </p:nvCxnSpPr>
        <p:spPr>
          <a:xfrm>
            <a:off x="4566920" y="2849881"/>
            <a:ext cx="690880" cy="854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E7E2A1-94AC-44CC-A32D-BF8D7A666439}"/>
              </a:ext>
            </a:extLst>
          </p:cNvPr>
          <p:cNvSpPr txBox="1"/>
          <p:nvPr/>
        </p:nvSpPr>
        <p:spPr>
          <a:xfrm>
            <a:off x="4783375" y="1681896"/>
            <a:ext cx="11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N!=0</a:t>
            </a:r>
          </a:p>
          <a:p>
            <a:r>
              <a:rPr lang="en-US" altLang="zh-CN" dirty="0"/>
              <a:t>N[0]=1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18948FD-0AA5-4C6D-AAD4-F5B65ED41913}"/>
              </a:ext>
            </a:extLst>
          </p:cNvPr>
          <p:cNvSpPr/>
          <p:nvPr/>
        </p:nvSpPr>
        <p:spPr>
          <a:xfrm>
            <a:off x="5654040" y="1690688"/>
            <a:ext cx="1524000" cy="1463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S3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count=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count+1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AC95A3-3120-4075-9401-282D4368BBF2}"/>
              </a:ext>
            </a:extLst>
          </p:cNvPr>
          <p:cNvSpPr/>
          <p:nvPr/>
        </p:nvSpPr>
        <p:spPr>
          <a:xfrm>
            <a:off x="5019040" y="3581401"/>
            <a:ext cx="1752600" cy="1463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S4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N=N&gt;&gt;1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4A75BC1-696B-4588-890A-B8B2BC8C3995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5895340" y="3153728"/>
            <a:ext cx="520700" cy="427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DD4ECD5-CC21-483D-BEC1-E2632485B4B1}"/>
              </a:ext>
            </a:extLst>
          </p:cNvPr>
          <p:cNvCxnSpPr>
            <a:cxnSpLocks/>
          </p:cNvCxnSpPr>
          <p:nvPr/>
        </p:nvCxnSpPr>
        <p:spPr>
          <a:xfrm flipH="1" flipV="1">
            <a:off x="4744720" y="2661920"/>
            <a:ext cx="795020" cy="931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C5976BE8-1CB0-46E8-AA60-00D68F50EF8D}"/>
              </a:ext>
            </a:extLst>
          </p:cNvPr>
          <p:cNvSpPr/>
          <p:nvPr/>
        </p:nvSpPr>
        <p:spPr>
          <a:xfrm>
            <a:off x="2728067" y="4607752"/>
            <a:ext cx="1524000" cy="1463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S6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out1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0CB5BC4-E58C-43B4-B59B-F2F025191039}"/>
              </a:ext>
            </a:extLst>
          </p:cNvPr>
          <p:cNvSpPr/>
          <p:nvPr/>
        </p:nvSpPr>
        <p:spPr>
          <a:xfrm>
            <a:off x="612802" y="3747771"/>
            <a:ext cx="1524000" cy="1463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S5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out0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36F9683-3565-42CA-B32A-901C45B519BD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1374802" y="2849881"/>
            <a:ext cx="1959557" cy="89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46940ED-B78F-4EFB-99BE-B1AAC64EE1F8}"/>
              </a:ext>
            </a:extLst>
          </p:cNvPr>
          <p:cNvCxnSpPr>
            <a:cxnSpLocks/>
            <a:stCxn id="5" idx="4"/>
            <a:endCxn id="25" idx="0"/>
          </p:cNvCxnSpPr>
          <p:nvPr/>
        </p:nvCxnSpPr>
        <p:spPr>
          <a:xfrm flipH="1">
            <a:off x="3490067" y="3153728"/>
            <a:ext cx="477413" cy="1454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9545DB4-C379-43F7-B7C0-5F8775C09251}"/>
              </a:ext>
            </a:extLst>
          </p:cNvPr>
          <p:cNvSpPr txBox="1"/>
          <p:nvPr/>
        </p:nvSpPr>
        <p:spPr>
          <a:xfrm>
            <a:off x="4427775" y="3186528"/>
            <a:ext cx="11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N!=0</a:t>
            </a:r>
          </a:p>
          <a:p>
            <a:r>
              <a:rPr lang="en-US" altLang="zh-CN" dirty="0"/>
              <a:t>N[0]=0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D58ADB-8F31-46AB-8ABB-4C20BDCE99CE}"/>
              </a:ext>
            </a:extLst>
          </p:cNvPr>
          <p:cNvSpPr txBox="1"/>
          <p:nvPr/>
        </p:nvSpPr>
        <p:spPr>
          <a:xfrm>
            <a:off x="2899912" y="3531430"/>
            <a:ext cx="11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N=0</a:t>
            </a:r>
          </a:p>
          <a:p>
            <a:r>
              <a:rPr lang="en-US" altLang="zh-CN" dirty="0"/>
              <a:t>count=4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38ABDAC-8D9C-4557-B4B7-9047417ECF5F}"/>
              </a:ext>
            </a:extLst>
          </p:cNvPr>
          <p:cNvSpPr txBox="1"/>
          <p:nvPr/>
        </p:nvSpPr>
        <p:spPr>
          <a:xfrm>
            <a:off x="1937807" y="2920135"/>
            <a:ext cx="111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N=0</a:t>
            </a:r>
          </a:p>
          <a:p>
            <a:r>
              <a:rPr lang="en-US" altLang="zh-CN" dirty="0"/>
              <a:t>count!=4</a:t>
            </a:r>
            <a:endParaRPr lang="zh-CN" altLang="en-US" dirty="0"/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9E028795-FE7F-4D84-8A1C-310452232048}"/>
              </a:ext>
            </a:extLst>
          </p:cNvPr>
          <p:cNvCxnSpPr>
            <a:stCxn id="25" idx="5"/>
            <a:endCxn id="25" idx="4"/>
          </p:cNvCxnSpPr>
          <p:nvPr/>
        </p:nvCxnSpPr>
        <p:spPr>
          <a:xfrm rot="5400000">
            <a:off x="3652347" y="5694256"/>
            <a:ext cx="214257" cy="538815"/>
          </a:xfrm>
          <a:prstGeom prst="curvedConnector3">
            <a:avLst>
              <a:gd name="adj1" fmla="val 2066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B51EFC11-566F-4EBA-9B94-75BBA77350B0}"/>
              </a:ext>
            </a:extLst>
          </p:cNvPr>
          <p:cNvCxnSpPr/>
          <p:nvPr/>
        </p:nvCxnSpPr>
        <p:spPr>
          <a:xfrm rot="5400000">
            <a:off x="1493071" y="4882162"/>
            <a:ext cx="214257" cy="538815"/>
          </a:xfrm>
          <a:prstGeom prst="curvedConnector3">
            <a:avLst>
              <a:gd name="adj1" fmla="val 2066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11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/>
      <p:bldP spid="15" grpId="0" animBg="1"/>
      <p:bldP spid="16" grpId="0" animBg="1"/>
      <p:bldP spid="25" grpId="0" animBg="1"/>
      <p:bldP spid="26" grpId="0" animBg="1"/>
      <p:bldP spid="33" grpId="0"/>
      <p:bldP spid="34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3B18F8D-0B55-46F9-8AAD-B32D85554FE3}"/>
              </a:ext>
            </a:extLst>
          </p:cNvPr>
          <p:cNvSpPr txBox="1">
            <a:spLocks/>
          </p:cNvSpPr>
          <p:nvPr/>
        </p:nvSpPr>
        <p:spPr>
          <a:xfrm>
            <a:off x="838200" y="5886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step2</a:t>
            </a:r>
            <a:r>
              <a:rPr lang="zh-CN" altLang="en-US" dirty="0"/>
              <a:t>：</a:t>
            </a:r>
            <a:r>
              <a:rPr lang="en-US" altLang="zh-CN" dirty="0" err="1"/>
              <a:t>datapath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A4057FC-3226-4AB3-AE5E-4B46291B8C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7528" y="1914208"/>
            <a:ext cx="10515600" cy="2705100"/>
          </a:xfrm>
        </p:spPr>
        <p:txBody>
          <a:bodyPr>
            <a:normAutofit/>
          </a:bodyPr>
          <a:lstStyle/>
          <a:p>
            <a:r>
              <a:rPr lang="zh-CN" altLang="en-US" dirty="0"/>
              <a:t>两个</a:t>
            </a:r>
            <a:r>
              <a:rPr lang="en-US" altLang="zh-CN" dirty="0"/>
              <a:t>Register </a:t>
            </a:r>
            <a:r>
              <a:rPr lang="zh-CN" altLang="en-US" dirty="0"/>
              <a:t>（</a:t>
            </a:r>
            <a:r>
              <a:rPr lang="en-US" altLang="zh-CN" dirty="0"/>
              <a:t>count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一个移位寄存器</a:t>
            </a:r>
            <a:endParaRPr lang="en-US" altLang="zh-CN" dirty="0"/>
          </a:p>
          <a:p>
            <a:r>
              <a:rPr lang="zh-CN" altLang="en-US" dirty="0"/>
              <a:t>一个加法器</a:t>
            </a:r>
            <a:endParaRPr lang="en-US" altLang="zh-CN" dirty="0"/>
          </a:p>
          <a:p>
            <a:r>
              <a:rPr lang="zh-CN" altLang="en-US" dirty="0"/>
              <a:t>？个</a:t>
            </a:r>
            <a:r>
              <a:rPr lang="en-US" altLang="zh-CN" dirty="0"/>
              <a:t>mux</a:t>
            </a:r>
          </a:p>
          <a:p>
            <a:pPr marL="0" indent="0">
              <a:buNone/>
            </a:pPr>
            <a:r>
              <a:rPr lang="zh-CN" altLang="en-US" dirty="0"/>
              <a:t>其他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C1BE58-27D8-41EA-AAB0-5F0DE924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052" y="588645"/>
            <a:ext cx="3379523" cy="310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9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3B18F8D-0B55-46F9-8AAD-B32D85554FE3}"/>
              </a:ext>
            </a:extLst>
          </p:cNvPr>
          <p:cNvSpPr txBox="1">
            <a:spLocks/>
          </p:cNvSpPr>
          <p:nvPr/>
        </p:nvSpPr>
        <p:spPr>
          <a:xfrm>
            <a:off x="838200" y="5886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step2</a:t>
            </a:r>
            <a:r>
              <a:rPr lang="zh-CN" altLang="en-US" dirty="0"/>
              <a:t>：</a:t>
            </a:r>
            <a:r>
              <a:rPr lang="en-US" altLang="zh-CN" dirty="0" err="1"/>
              <a:t>datapath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A4057FC-3226-4AB3-AE5E-4B46291B8C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914208"/>
            <a:ext cx="10515600" cy="2705100"/>
          </a:xfrm>
        </p:spPr>
        <p:txBody>
          <a:bodyPr>
            <a:normAutofit/>
          </a:bodyPr>
          <a:lstStyle/>
          <a:p>
            <a:r>
              <a:rPr lang="zh-CN" altLang="en-US" dirty="0"/>
              <a:t>两个</a:t>
            </a:r>
            <a:r>
              <a:rPr lang="en-US" altLang="zh-CN" dirty="0"/>
              <a:t>Register </a:t>
            </a:r>
            <a:r>
              <a:rPr lang="zh-CN" altLang="en-US" dirty="0"/>
              <a:t>（</a:t>
            </a:r>
            <a:r>
              <a:rPr lang="en-US" altLang="zh-CN" dirty="0"/>
              <a:t>count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一个移位寄存器</a:t>
            </a:r>
            <a:endParaRPr lang="en-US" altLang="zh-CN" dirty="0"/>
          </a:p>
          <a:p>
            <a:r>
              <a:rPr lang="zh-CN" altLang="en-US" dirty="0"/>
              <a:t>一个加法器</a:t>
            </a:r>
            <a:endParaRPr lang="en-US" altLang="zh-CN" dirty="0"/>
          </a:p>
          <a:p>
            <a:r>
              <a:rPr lang="zh-CN" altLang="en-US" dirty="0"/>
              <a:t>？个</a:t>
            </a:r>
            <a:r>
              <a:rPr lang="en-US" altLang="zh-CN" dirty="0"/>
              <a:t>mux</a:t>
            </a:r>
          </a:p>
          <a:p>
            <a:pPr marL="0" indent="0">
              <a:buNone/>
            </a:pPr>
            <a:r>
              <a:rPr lang="zh-CN" altLang="en-US" dirty="0"/>
              <a:t>其他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C1BE58-27D8-41EA-AAB0-5F0DE924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440" y="588645"/>
            <a:ext cx="3379523" cy="310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41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3182</TotalTime>
  <Words>338</Words>
  <Application>Microsoft Office PowerPoint</Application>
  <PresentationFormat>宽屏</PresentationFormat>
  <Paragraphs>157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KaiTi</vt:lpstr>
      <vt:lpstr>等线</vt:lpstr>
      <vt:lpstr>Arial</vt:lpstr>
      <vt:lpstr>Cambria Math</vt:lpstr>
      <vt:lpstr>Times New Roman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step1：画出状态转换图</vt:lpstr>
      <vt:lpstr>PowerPoint 演示文稿</vt:lpstr>
      <vt:lpstr>PowerPoint 演示文稿</vt:lpstr>
      <vt:lpstr>PowerPoint 演示文稿</vt:lpstr>
      <vt:lpstr>step3：control word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若凡</dc:creator>
  <cp:lastModifiedBy>奕含 叶</cp:lastModifiedBy>
  <cp:revision>87</cp:revision>
  <dcterms:created xsi:type="dcterms:W3CDTF">2020-03-05T07:00:18Z</dcterms:created>
  <dcterms:modified xsi:type="dcterms:W3CDTF">2021-05-20T09:25:36Z</dcterms:modified>
</cp:coreProperties>
</file>