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2" r:id="rId2"/>
    <p:sldId id="275" r:id="rId3"/>
    <p:sldId id="280" r:id="rId4"/>
    <p:sldId id="287" r:id="rId5"/>
    <p:sldId id="290" r:id="rId6"/>
    <p:sldId id="291" r:id="rId7"/>
    <p:sldId id="292" r:id="rId8"/>
    <p:sldId id="281" r:id="rId9"/>
    <p:sldId id="294" r:id="rId10"/>
    <p:sldId id="303" r:id="rId11"/>
    <p:sldId id="295" r:id="rId12"/>
    <p:sldId id="298" r:id="rId13"/>
    <p:sldId id="299" r:id="rId14"/>
    <p:sldId id="296" r:id="rId15"/>
    <p:sldId id="301" r:id="rId16"/>
    <p:sldId id="300" r:id="rId17"/>
    <p:sldId id="282" r:id="rId18"/>
    <p:sldId id="293" r:id="rId19"/>
    <p:sldId id="316" r:id="rId20"/>
    <p:sldId id="283" r:id="rId21"/>
    <p:sldId id="315" r:id="rId22"/>
    <p:sldId id="302" r:id="rId23"/>
    <p:sldId id="27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空白页" id="{08E91F11-A8ED-4699-8ED1-4662A3518F57}">
          <p14:sldIdLst/>
        </p14:section>
        <p14:section name="标题" id="{9911991D-85BB-48A3-B2B1-3234B4F2976C}">
          <p14:sldIdLst>
            <p14:sldId id="262"/>
          </p14:sldIdLst>
        </p14:section>
        <p14:section name="目录" id="{97FF753B-E014-40C6-965C-8A18FAA00586}">
          <p14:sldIdLst>
            <p14:sldId id="275"/>
          </p14:sldIdLst>
        </p14:section>
        <p14:section name="转场（小标题）页" id="{BC49ED7E-E6F4-46AC-ACA1-D5F3B1B7F377}">
          <p14:sldIdLst>
            <p14:sldId id="280"/>
            <p14:sldId id="287"/>
            <p14:sldId id="290"/>
            <p14:sldId id="291"/>
            <p14:sldId id="292"/>
            <p14:sldId id="281"/>
            <p14:sldId id="294"/>
            <p14:sldId id="303"/>
            <p14:sldId id="295"/>
            <p14:sldId id="298"/>
            <p14:sldId id="299"/>
            <p14:sldId id="296"/>
            <p14:sldId id="301"/>
            <p14:sldId id="300"/>
            <p14:sldId id="282"/>
            <p14:sldId id="293"/>
            <p14:sldId id="316"/>
            <p14:sldId id="283"/>
            <p14:sldId id="315"/>
            <p14:sldId id="302"/>
          </p14:sldIdLst>
        </p14:section>
        <p14:section name="结尾页" id="{71FAD482-7A7F-418E-A96F-78F24A461819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BC20-70C3-42D7-B8D0-DC3ADD712583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D8D2-E38D-4469-AA06-16C607A747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无边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6280150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sqz\桌面\图片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671" r="19285" b="51665"/>
          <a:stretch>
            <a:fillRect/>
          </a:stretch>
        </p:blipFill>
        <p:spPr bwMode="auto">
          <a:xfrm>
            <a:off x="1" y="0"/>
            <a:ext cx="738835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610-1444-4A60-86C9-C2A99CF3C0C4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464" y="2028586"/>
            <a:ext cx="85250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方式实现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照明亮度调节的控制器的设计与研究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85524" y="38304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kumimoji="1"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8887" y="435820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2022.06.30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531604" y="3505975"/>
            <a:ext cx="71287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15" y="991235"/>
            <a:ext cx="8573770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16699" y="1478371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DC-DC</a:t>
            </a:r>
            <a:r>
              <a:rPr lang="zh-CN" altLang="en-US" sz="3600" dirty="0"/>
              <a:t>降压模块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</a:t>
            </a:r>
            <a:r>
              <a:rPr lang="en-US" altLang="zh-CN" sz="3600" dirty="0"/>
              <a:t>MC34063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87880" y="5151707"/>
            <a:ext cx="8828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我们需要将</a:t>
            </a:r>
            <a:r>
              <a:rPr lang="en-US" altLang="zh-CN" sz="2000" dirty="0"/>
              <a:t>5V</a:t>
            </a:r>
            <a:r>
              <a:rPr lang="zh-CN" altLang="en-US" sz="2000" dirty="0"/>
              <a:t>电压降低到</a:t>
            </a:r>
            <a:r>
              <a:rPr lang="en-US" altLang="zh-CN" sz="2000" dirty="0"/>
              <a:t>3V</a:t>
            </a:r>
            <a:r>
              <a:rPr lang="zh-CN" altLang="en-US" sz="2000" dirty="0"/>
              <a:t>，计算得电阻比值为</a:t>
            </a:r>
            <a:r>
              <a:rPr lang="en-US" altLang="zh-CN" sz="2000" dirty="0"/>
              <a:t>1.4</a:t>
            </a:r>
            <a:r>
              <a:rPr lang="zh-CN" altLang="en-US" sz="2000" dirty="0"/>
              <a:t>。选择</a:t>
            </a:r>
            <a:r>
              <a:rPr lang="en-US" altLang="zh-CN" sz="2000" dirty="0"/>
              <a:t>2k</a:t>
            </a:r>
            <a:r>
              <a:rPr lang="zh-CN" altLang="en-US" sz="2000" dirty="0"/>
              <a:t>和</a:t>
            </a:r>
            <a:r>
              <a:rPr lang="en-US" altLang="zh-CN" sz="2000" dirty="0"/>
              <a:t>2.8k</a:t>
            </a:r>
            <a:r>
              <a:rPr lang="zh-CN" altLang="en-US" sz="2000" dirty="0"/>
              <a:t>的电阻。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2124710"/>
            <a:ext cx="7125970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16699" y="1478371"/>
            <a:ext cx="8169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光敏控制模块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使用光敏电阻和</a:t>
            </a:r>
            <a:r>
              <a:rPr lang="en-US" altLang="zh-CN" sz="3600" dirty="0"/>
              <a:t>ADC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6699" y="5351762"/>
            <a:ext cx="949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AD</a:t>
            </a:r>
            <a:r>
              <a:rPr lang="zh-CN" altLang="en-US" sz="2000" dirty="0"/>
              <a:t>采样光敏电阻处的分压，分析当前环境光强度，进而确定是否打开</a:t>
            </a:r>
            <a:r>
              <a:rPr lang="en-US" altLang="zh-CN" sz="2000" dirty="0"/>
              <a:t>LED</a:t>
            </a:r>
            <a:r>
              <a:rPr lang="zh-CN" altLang="en-US" sz="2000" dirty="0"/>
              <a:t>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2159000"/>
            <a:ext cx="1115695" cy="3192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16699" y="1240159"/>
            <a:ext cx="8169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故障检测模块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使用采样电阻和</a:t>
            </a:r>
            <a:r>
              <a:rPr lang="en-US" altLang="zh-CN" sz="3600" dirty="0"/>
              <a:t>ADC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36054" y="5351762"/>
            <a:ext cx="9489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CMOS</a:t>
            </a:r>
            <a:r>
              <a:rPr lang="zh-CN" altLang="en-US" sz="2000" dirty="0"/>
              <a:t>管的</a:t>
            </a:r>
            <a:r>
              <a:rPr lang="en-US" altLang="zh-CN" sz="2000" dirty="0"/>
              <a:t>S</a:t>
            </a:r>
            <a:r>
              <a:rPr lang="zh-CN" altLang="en-US" sz="2000" dirty="0"/>
              <a:t>脚与地之间串联采样电阻，电路正常工作时电阻分压。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若</a:t>
            </a:r>
            <a:r>
              <a:rPr lang="en-US" altLang="zh-CN" sz="2000" dirty="0"/>
              <a:t>AD</a:t>
            </a:r>
            <a:r>
              <a:rPr lang="zh-CN" altLang="en-US" sz="2000" dirty="0"/>
              <a:t>采样发现该点无电压，则说明此时电路发生故障。（上电时逐个检查</a:t>
            </a:r>
            <a:r>
              <a:rPr lang="en-US" altLang="zh-CN" sz="2000" dirty="0"/>
              <a:t>LED</a:t>
            </a:r>
            <a:r>
              <a:rPr lang="zh-CN" altLang="en-US" sz="200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60" y="1886585"/>
            <a:ext cx="4443095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16699" y="1215549"/>
            <a:ext cx="7309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RGB</a:t>
            </a:r>
            <a:r>
              <a:rPr lang="zh-CN" altLang="en-US" sz="3600" dirty="0"/>
              <a:t>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</a:t>
            </a:r>
            <a:r>
              <a:rPr lang="en-US" altLang="zh-CN" sz="3600" dirty="0"/>
              <a:t>RBG</a:t>
            </a:r>
            <a:r>
              <a:rPr lang="zh-CN" altLang="en-US" sz="3600" dirty="0"/>
              <a:t>灯及</a:t>
            </a:r>
            <a:r>
              <a:rPr lang="en-US" altLang="zh-CN" sz="3600" dirty="0"/>
              <a:t>IRF905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0702" y="5616702"/>
            <a:ext cx="8613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IRF905</a:t>
            </a:r>
            <a:r>
              <a:rPr lang="zh-CN" altLang="en-US" sz="2000" dirty="0"/>
              <a:t>，实现</a:t>
            </a:r>
            <a:r>
              <a:rPr lang="en-US" altLang="zh-CN" sz="2000" dirty="0"/>
              <a:t>PWM</a:t>
            </a:r>
            <a:r>
              <a:rPr lang="zh-CN" altLang="en-US" sz="2000" dirty="0"/>
              <a:t>调光：改变占空比即可分别调节三种颜色的亮度。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55" y="1887220"/>
            <a:ext cx="4811395" cy="3703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15953" y="1152555"/>
            <a:ext cx="679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LCD</a:t>
            </a:r>
            <a:r>
              <a:rPr lang="zh-CN" altLang="en-US" sz="3600" dirty="0"/>
              <a:t>显示模块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</a:t>
            </a:r>
            <a:r>
              <a:rPr lang="en-US" altLang="zh-CN" sz="3600" dirty="0"/>
              <a:t>LCD1605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09331" y="5343837"/>
            <a:ext cx="6573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LCD</a:t>
            </a:r>
            <a:r>
              <a:rPr lang="zh-CN" altLang="en-US" sz="2000" dirty="0"/>
              <a:t>显示屏与单片机连接，可以将基础信息显示在其上。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43" y="1960271"/>
            <a:ext cx="3240914" cy="3222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16699" y="1478371"/>
            <a:ext cx="775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蓝牙模块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</a:t>
            </a:r>
            <a:r>
              <a:rPr lang="en-US" altLang="zh-CN" sz="3600" dirty="0"/>
              <a:t>HC05</a:t>
            </a:r>
            <a:r>
              <a:rPr lang="zh-CN" altLang="en-US" sz="3600" dirty="0"/>
              <a:t>（或</a:t>
            </a:r>
            <a:r>
              <a:rPr lang="en-US" altLang="zh-CN" sz="3600" dirty="0"/>
              <a:t>HC06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6699" y="2688673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直接将蓝牙模块接入单片机的收发端，可实现单片机与手机的相互通讯。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16699" y="3612884"/>
            <a:ext cx="8486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工作指示灯模块</a:t>
            </a:r>
            <a:r>
              <a:rPr lang="en-US" altLang="zh-CN" sz="3600" dirty="0"/>
              <a:t>——</a:t>
            </a:r>
            <a:r>
              <a:rPr lang="zh-CN" altLang="en-US" sz="3600" dirty="0"/>
              <a:t>使用</a:t>
            </a:r>
            <a:r>
              <a:rPr lang="en-US" altLang="zh-CN" sz="3600" dirty="0"/>
              <a:t>LED</a:t>
            </a:r>
            <a:r>
              <a:rPr lang="zh-CN" altLang="en-US" sz="3600" dirty="0"/>
              <a:t>灯和蜂鸣器</a:t>
            </a:r>
            <a:endParaRPr lang="en-US" altLang="zh-CN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16699" y="4823186"/>
            <a:ext cx="9765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直接将</a:t>
            </a:r>
            <a:r>
              <a:rPr lang="en-US" altLang="zh-CN" sz="2000" dirty="0"/>
              <a:t>LED</a:t>
            </a:r>
            <a:r>
              <a:rPr lang="zh-CN" altLang="en-US" sz="2000" dirty="0"/>
              <a:t>灯与单片机</a:t>
            </a:r>
            <a:r>
              <a:rPr lang="en-US" altLang="zh-CN" sz="2000" dirty="0"/>
              <a:t>I/O</a:t>
            </a:r>
            <a:r>
              <a:rPr lang="zh-CN" altLang="en-US" sz="2000" dirty="0"/>
              <a:t>口连接，常亮表示工作，熄灭表示不工作，闪烁表示故障。</a:t>
            </a:r>
            <a:endParaRPr lang="en-US" altLang="zh-CN" sz="2000" dirty="0"/>
          </a:p>
          <a:p>
            <a:r>
              <a:rPr lang="zh-CN" altLang="en-US" sz="2000" dirty="0"/>
              <a:t>发生故障时蜂鸣器同时发生报警。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54750" b="29897"/>
          <a:stretch>
            <a:fillRect/>
          </a:stretch>
        </p:blipFill>
        <p:spPr>
          <a:xfrm>
            <a:off x="10003155" y="1223010"/>
            <a:ext cx="196405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功能分析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电路设计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器件选择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输入输出端口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器件选择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08431" y="1795356"/>
          <a:ext cx="7775137" cy="366839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4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器件名称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器件名称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MC34063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IRF905</a:t>
                      </a:r>
                      <a:endParaRPr lang="zh-CN" altLang="en-US" sz="1400" b="1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STC12C56156AD</a:t>
                      </a:r>
                      <a:endParaRPr lang="zh-CN" altLang="en-US" sz="1400" b="1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光敏电阻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蜂鸣器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蓝牙模块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LCD1602</a:t>
                      </a:r>
                      <a:endParaRPr lang="zh-CN" altLang="en-US" sz="1400" b="1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电解电容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晶振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二极管</a:t>
                      </a: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1N5819</a:t>
                      </a:r>
                      <a:endParaRPr lang="zh-CN" altLang="en-US" sz="1400" b="1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电源插座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二极管</a:t>
                      </a:r>
                      <a:r>
                        <a:rPr lang="en-US" altLang="zh-CN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1N4007</a:t>
                      </a:r>
                      <a:endParaRPr lang="zh-CN" altLang="en-US" sz="1400" b="1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1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电位器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kern="0" cap="al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400" b="1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400" b="0" kern="0" cap="al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器件选择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79770" y="1031240"/>
            <a:ext cx="88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二极管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411970" y="1396365"/>
            <a:ext cx="68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13915" y="615315"/>
            <a:ext cx="68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24830" y="2894965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电解电容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4215" y="499364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电位器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910320" y="5070475"/>
            <a:ext cx="1685290" cy="679450"/>
            <a:chOff x="8186" y="5319"/>
            <a:chExt cx="2654" cy="10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6" y="5879"/>
              <a:ext cx="2655" cy="51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76" y="5319"/>
              <a:ext cx="10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电感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95" y="5361940"/>
            <a:ext cx="1447800" cy="3143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460" y="1769745"/>
            <a:ext cx="1476375" cy="27241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925" y="3236595"/>
            <a:ext cx="1676400" cy="9620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290" y="1386840"/>
            <a:ext cx="1704975" cy="5524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4010" y="1031240"/>
            <a:ext cx="1702435" cy="4930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功能分析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电路设计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器件选择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输入输出端口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功能分析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电路设计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器件选择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输入输出端口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97693" y="268068"/>
            <a:ext cx="337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输入输出端口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14410" y="1710690"/>
            <a:ext cx="2912745" cy="3334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20165" y="4010660"/>
            <a:ext cx="5655310" cy="254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875" y="577850"/>
            <a:ext cx="2912745" cy="3341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1460" y="767715"/>
            <a:ext cx="33432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97693" y="268068"/>
            <a:ext cx="337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输入输出端口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81" y="2149513"/>
            <a:ext cx="67818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85524" y="35669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endParaRPr kumimoji="1"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8887" y="4094684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2022.06.30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0226" y="2270301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敬请各位老师批评指正</a:t>
            </a:r>
            <a:endParaRPr kumimoji="1" lang="zh-CN" altLang="en-US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功能分析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电路设计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器件选择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输入输出端口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16699" y="1478371"/>
            <a:ext cx="62183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主要功能：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RGB</a:t>
            </a:r>
            <a:r>
              <a:rPr lang="zh-CN" altLang="en-US" sz="3200" dirty="0"/>
              <a:t>三色调色、调亮度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使用手机定时开关控制</a:t>
            </a:r>
            <a:r>
              <a:rPr lang="en-US" altLang="zh-CN" sz="3200" dirty="0"/>
              <a:t>LED</a:t>
            </a:r>
            <a:r>
              <a:rPr lang="zh-CN" altLang="en-US" sz="3200" dirty="0"/>
              <a:t>灯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根据环境光开关</a:t>
            </a:r>
            <a:r>
              <a:rPr lang="en-US" altLang="zh-CN" sz="3200" dirty="0"/>
              <a:t>RGB</a:t>
            </a:r>
            <a:r>
              <a:rPr lang="zh-CN" altLang="en-US" sz="3200" dirty="0"/>
              <a:t>景观灯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通过蓝牙，使用手机自定义调光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系统故障时能够主动报警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34262" y="1864810"/>
            <a:ext cx="480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RGB</a:t>
            </a:r>
            <a:r>
              <a:rPr lang="zh-CN" altLang="en-US" sz="3600" dirty="0"/>
              <a:t>三色调色、调亮度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3790" y="2719070"/>
            <a:ext cx="89896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使单片机输出</a:t>
            </a:r>
            <a:r>
              <a:rPr lang="en-US" altLang="zh-CN" sz="2800" dirty="0"/>
              <a:t>PWM</a:t>
            </a:r>
            <a:r>
              <a:rPr lang="zh-CN" altLang="en-US" sz="2800" dirty="0"/>
              <a:t>信号，通过分别改变占空比来控制</a:t>
            </a:r>
            <a:r>
              <a:rPr lang="en-US" altLang="zh-CN" sz="2800" dirty="0"/>
              <a:t>RGB</a:t>
            </a:r>
            <a:r>
              <a:rPr lang="zh-CN" altLang="en-US" sz="2800" dirty="0"/>
              <a:t>三色的亮度。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不同亮度的三原色混合即可实现不同的颜色，同时改变亮度即可改变</a:t>
            </a:r>
            <a:r>
              <a:rPr lang="en-US" altLang="zh-CN" sz="2800" dirty="0"/>
              <a:t>LED</a:t>
            </a:r>
            <a:r>
              <a:rPr lang="zh-CN" altLang="en-US" sz="2800" dirty="0"/>
              <a:t>的整体亮度。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en-US" altLang="zh-CN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16699" y="147837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使用手机定时开关控制</a:t>
            </a:r>
            <a:r>
              <a:rPr lang="en-US" altLang="zh-CN" sz="3600" dirty="0"/>
              <a:t>LED</a:t>
            </a:r>
            <a:r>
              <a:rPr lang="zh-CN" altLang="en-US" sz="3600" dirty="0"/>
              <a:t>灯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6699" y="2294641"/>
            <a:ext cx="704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配置蓝牙通信，在手机上可以修改、设定</a:t>
            </a:r>
            <a:endParaRPr lang="en-US" altLang="zh-CN" sz="2800" dirty="0"/>
          </a:p>
          <a:p>
            <a:r>
              <a:rPr lang="zh-CN" altLang="en-US" sz="2800" dirty="0"/>
              <a:t>景观灯的开启时间和关闭时间。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16699" y="3858953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根据环境光改变</a:t>
            </a:r>
            <a:r>
              <a:rPr lang="en-US" altLang="zh-CN" sz="3600" dirty="0"/>
              <a:t>LED</a:t>
            </a:r>
            <a:r>
              <a:rPr lang="zh-CN" altLang="en-US" sz="3600" dirty="0"/>
              <a:t>灯亮度</a:t>
            </a:r>
            <a:endParaRPr lang="en-US" altLang="zh-CN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16699" y="4705521"/>
            <a:ext cx="91122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利用光敏电阻，设计电路分压使得光线暗时</a:t>
            </a:r>
            <a:r>
              <a:rPr lang="en-US" altLang="zh-CN" sz="2800" dirty="0"/>
              <a:t>LED</a:t>
            </a:r>
            <a:r>
              <a:rPr lang="zh-CN" altLang="en-US" sz="2800" dirty="0"/>
              <a:t>灯亮；</a:t>
            </a:r>
            <a:endParaRPr lang="en-US" altLang="zh-CN" sz="2800" dirty="0"/>
          </a:p>
          <a:p>
            <a:r>
              <a:rPr lang="zh-CN" altLang="en-US" sz="2800" dirty="0"/>
              <a:t>光线亮时</a:t>
            </a:r>
            <a:r>
              <a:rPr lang="en-US" altLang="zh-CN" sz="2800" dirty="0"/>
              <a:t>LED</a:t>
            </a:r>
            <a:r>
              <a:rPr lang="zh-CN" altLang="en-US" sz="2800" dirty="0"/>
              <a:t>熄灭。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16699" y="147837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通过蓝牙，使用手机自定义调光</a:t>
            </a:r>
            <a:endParaRPr lang="en-US" alt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6699" y="2341040"/>
            <a:ext cx="775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配置蓝牙通信，在手机上可以自定义景观灯的</a:t>
            </a:r>
            <a:endParaRPr lang="en-US" altLang="zh-CN" sz="2800" dirty="0"/>
          </a:p>
          <a:p>
            <a:r>
              <a:rPr lang="zh-CN" altLang="en-US" sz="2800" dirty="0"/>
              <a:t>颜色、亮度，实现自由调节想要的颜色。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1031" y="381547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系统故障时能够主动报警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1031" y="4678144"/>
            <a:ext cx="101790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监测电压，当</a:t>
            </a:r>
            <a:r>
              <a:rPr lang="en-US" altLang="zh-CN" sz="2800" dirty="0"/>
              <a:t>LED</a:t>
            </a:r>
            <a:r>
              <a:rPr lang="zh-CN" altLang="en-US" sz="2800" dirty="0"/>
              <a:t>灯发生故障导致断路时，系统会发出警报，</a:t>
            </a:r>
            <a:endParaRPr lang="en-US" altLang="zh-CN" sz="2800" dirty="0"/>
          </a:p>
          <a:p>
            <a:r>
              <a:rPr lang="zh-CN" altLang="en-US" sz="2800" dirty="0"/>
              <a:t>且在手机上予以警示。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/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功能分析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/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电路设计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/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器件选择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/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输入输出端口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4609" y="191536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36" y="1834219"/>
            <a:ext cx="8020050" cy="3638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  <p:tag name="KSO_WPP_MARK_KEY" val="8ae47a3c-00a1-433a-a3ac-40b6acef23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c16400-731d-4b55-b79c-148f74186a6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51,&quot;width&quot;:458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5,&quot;width&quot;:1342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宽屏</PresentationFormat>
  <Paragraphs>174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zezzid</dc:creator>
  <cp:lastModifiedBy>叶 奕含</cp:lastModifiedBy>
  <cp:revision>36</cp:revision>
  <dcterms:created xsi:type="dcterms:W3CDTF">2021-01-20T06:20:00Z</dcterms:created>
  <dcterms:modified xsi:type="dcterms:W3CDTF">2023-04-14T02:03:12Z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17C1C6F6DBFD4520866195E8B5AC0E9F</vt:lpwstr>
  </property>
  <property fmtid="{D5CDD505-2E9C-101B-9397-08002B2CF9AE}" pid="3" name="KSOProductBuildVer">
    <vt:lpwstr>2052-11.1.0.11830</vt:lpwstr>
  </property>
</Properties>
</file>