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2" r:id="rId2"/>
    <p:sldId id="275" r:id="rId3"/>
    <p:sldId id="280" r:id="rId4"/>
    <p:sldId id="287" r:id="rId5"/>
    <p:sldId id="317" r:id="rId6"/>
    <p:sldId id="318" r:id="rId7"/>
    <p:sldId id="319" r:id="rId8"/>
    <p:sldId id="320" r:id="rId9"/>
    <p:sldId id="281" r:id="rId10"/>
    <p:sldId id="294" r:id="rId11"/>
    <p:sldId id="321" r:id="rId12"/>
    <p:sldId id="322" r:id="rId13"/>
    <p:sldId id="323" r:id="rId14"/>
    <p:sldId id="324" r:id="rId15"/>
    <p:sldId id="325" r:id="rId16"/>
    <p:sldId id="282" r:id="rId17"/>
    <p:sldId id="326" r:id="rId18"/>
    <p:sldId id="327" r:id="rId19"/>
    <p:sldId id="328" r:id="rId20"/>
    <p:sldId id="329" r:id="rId21"/>
    <p:sldId id="330" r:id="rId22"/>
    <p:sldId id="331" r:id="rId23"/>
    <p:sldId id="283" r:id="rId24"/>
    <p:sldId id="332" r:id="rId25"/>
    <p:sldId id="333" r:id="rId26"/>
    <p:sldId id="277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/>
        </p14:section>
        <p14:section name="标题" id="{9911991D-85BB-48A3-B2B1-3234B4F2976C}">
          <p14:sldIdLst>
            <p14:sldId id="262"/>
          </p14:sldIdLst>
        </p14:section>
        <p14:section name="目录" id="{97FF753B-E014-40C6-965C-8A18FAA00586}">
          <p14:sldIdLst>
            <p14:sldId id="275"/>
          </p14:sldIdLst>
        </p14:section>
        <p14:section name="转场（小标题）页" id="{BC49ED7E-E6F4-46AC-ACA1-D5F3B1B7F377}">
          <p14:sldIdLst>
            <p14:sldId id="280"/>
            <p14:sldId id="287"/>
            <p14:sldId id="317"/>
            <p14:sldId id="318"/>
            <p14:sldId id="319"/>
            <p14:sldId id="320"/>
            <p14:sldId id="281"/>
            <p14:sldId id="294"/>
            <p14:sldId id="321"/>
            <p14:sldId id="322"/>
            <p14:sldId id="323"/>
            <p14:sldId id="324"/>
            <p14:sldId id="325"/>
            <p14:sldId id="282"/>
            <p14:sldId id="326"/>
            <p14:sldId id="327"/>
            <p14:sldId id="328"/>
            <p14:sldId id="329"/>
            <p14:sldId id="330"/>
            <p14:sldId id="331"/>
            <p14:sldId id="283"/>
            <p14:sldId id="332"/>
            <p14:sldId id="333"/>
          </p14:sldIdLst>
        </p14:section>
        <p14:section name="结尾页" id="{71FAD482-7A7F-418E-A96F-78F24A461819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1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9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5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4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33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7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7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0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1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7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9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5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1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9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>
            <a:fillRect/>
          </a:stretch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464" y="2028586"/>
            <a:ext cx="85250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方式实现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照明亮度调节的控制器的设计与研究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5524" y="38304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kumimoji="1"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8887" y="435820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2022.07.08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31604" y="3505975"/>
            <a:ext cx="71287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7FAB95-1E5E-DDAF-154E-77B44948C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32" y="385840"/>
            <a:ext cx="8095210" cy="5856207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952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问题一 定时器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、定时器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ADC</a:t>
            </a:r>
            <a:r>
              <a:rPr lang="zh-CN" altLang="en-US" sz="3200" b="1" dirty="0"/>
              <a:t>模块相互存在冲突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208765"/>
            <a:ext cx="97279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zh-CN" altLang="en-US" sz="2400" dirty="0"/>
              <a:t>可能是使能关键字存在冲突，因不同模块代码的编写思路有较大差别，代码整体体量太大，难以调节，所以最后没有确定真正问题所在。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372620" y="3698614"/>
            <a:ext cx="965332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en-US" altLang="zh-CN" sz="2400" dirty="0"/>
              <a:t>1</a:t>
            </a:r>
            <a:r>
              <a:rPr lang="zh-CN" altLang="en-US" sz="2400" dirty="0"/>
              <a:t>）在逻辑正确的完整代码中分析、对照各个使能关键字，但并未调通系统。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）改变代码组合方式，重新编写程序。在两个定时器正常工作的基础上改变工作内容，逐渐添加不同模块并测试。</a:t>
            </a:r>
          </a:p>
        </p:txBody>
      </p:sp>
    </p:spTree>
    <p:extLst>
      <p:ext uri="{BB962C8B-B14F-4D97-AF65-F5344CB8AC3E}">
        <p14:creationId xmlns:p14="http://schemas.microsoft.com/office/powerpoint/2010/main" val="369593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952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问题一 定时器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、定时器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ADC</a:t>
            </a:r>
            <a:r>
              <a:rPr lang="zh-CN" altLang="en-US" sz="3200" b="1" dirty="0"/>
              <a:t>模块相互存在冲突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2151727"/>
            <a:ext cx="480043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en-US" altLang="zh-CN" sz="2400" dirty="0"/>
              <a:t>3</a:t>
            </a:r>
            <a:r>
              <a:rPr lang="zh-CN" altLang="en-US" sz="2400" dirty="0"/>
              <a:t>）定时器</a:t>
            </a:r>
            <a:r>
              <a:rPr lang="en-US" altLang="zh-CN" sz="2400" dirty="0"/>
              <a:t>0</a:t>
            </a:r>
            <a:r>
              <a:rPr lang="zh-CN" altLang="en-US" sz="2400" dirty="0"/>
              <a:t>需要产生不同的时间间隔，在其中断函数内采用统一的时间戳，通过取模运算实现。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0E3507-772D-4153-D277-0CB90675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28" y="1963318"/>
            <a:ext cx="5724187" cy="41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问题二 </a:t>
            </a:r>
            <a:r>
              <a:rPr lang="en-US" altLang="zh-CN" sz="3200" b="1" dirty="0"/>
              <a:t>RBG</a:t>
            </a:r>
            <a:r>
              <a:rPr lang="zh-CN" altLang="en-US" sz="3200" b="1" dirty="0"/>
              <a:t>多颜色循环呼吸灯只能单色快速闪烁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en-US" altLang="zh-CN" sz="2400" dirty="0"/>
              <a:t>LCD</a:t>
            </a:r>
            <a:r>
              <a:rPr lang="zh-CN" altLang="en-US" sz="2400" dirty="0"/>
              <a:t>模块的设置内有过长的延时操作。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6" y="3032255"/>
            <a:ext cx="308090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将</a:t>
            </a:r>
            <a:r>
              <a:rPr lang="en-US" altLang="zh-CN" sz="2400" dirty="0"/>
              <a:t>LCD</a:t>
            </a:r>
            <a:r>
              <a:rPr lang="zh-CN" altLang="en-US" sz="2400" dirty="0"/>
              <a:t>设置内的</a:t>
            </a:r>
            <a:r>
              <a:rPr lang="en-US" altLang="zh-CN" sz="2400" dirty="0"/>
              <a:t>2ms</a:t>
            </a:r>
            <a:r>
              <a:rPr lang="zh-CN" altLang="en-US" sz="2400" dirty="0"/>
              <a:t>延时改为两个机器周期。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376E7-30A4-65B7-2143-5086D59F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13" y="3032255"/>
            <a:ext cx="7629763" cy="30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399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问题三 </a:t>
            </a:r>
            <a:r>
              <a:rPr lang="en-US" altLang="zh-CN" sz="3200" b="1" dirty="0"/>
              <a:t>LCD</a:t>
            </a:r>
            <a:r>
              <a:rPr lang="zh-CN" altLang="en-US" sz="3200" b="1" dirty="0"/>
              <a:t>频闪严重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en-US" altLang="zh-CN" sz="2400" dirty="0"/>
              <a:t>LCD</a:t>
            </a:r>
            <a:r>
              <a:rPr lang="zh-CN" altLang="en-US" sz="2400" dirty="0"/>
              <a:t>显示更新过快。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032255"/>
            <a:ext cx="985788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en-US" altLang="zh-CN" sz="2400" dirty="0"/>
              <a:t>1</a:t>
            </a:r>
            <a:r>
              <a:rPr lang="zh-CN" altLang="en-US" sz="2400" dirty="0"/>
              <a:t>）在每次做</a:t>
            </a:r>
            <a:r>
              <a:rPr lang="en-US" altLang="zh-CN" sz="2400" dirty="0"/>
              <a:t>LCD</a:t>
            </a:r>
            <a:r>
              <a:rPr lang="zh-CN" altLang="en-US" sz="2400" dirty="0"/>
              <a:t>显示后增加两个机器周期。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/>
              <a:t>MODEL</a:t>
            </a:r>
            <a:r>
              <a:rPr lang="zh-CN" altLang="en-US" sz="2400" dirty="0"/>
              <a:t>更改时做整体清屏，减少清屏操作。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）光敏电阻分压的</a:t>
            </a:r>
            <a:r>
              <a:rPr lang="en-US" altLang="zh-CN" sz="2400" dirty="0"/>
              <a:t>ADC</a:t>
            </a:r>
            <a:r>
              <a:rPr lang="zh-CN" altLang="en-US" sz="2400" dirty="0"/>
              <a:t>速度较快，采用每</a:t>
            </a:r>
            <a:r>
              <a:rPr lang="en-US" altLang="zh-CN" sz="2400" dirty="0"/>
              <a:t>200</a:t>
            </a:r>
            <a:r>
              <a:rPr lang="zh-CN" altLang="en-US" sz="2400" dirty="0"/>
              <a:t>次更新一次采样值显示的方式降低</a:t>
            </a:r>
            <a:r>
              <a:rPr lang="en-US" altLang="zh-CN" sz="2400" dirty="0"/>
              <a:t>LCD</a:t>
            </a:r>
            <a:r>
              <a:rPr lang="zh-CN" altLang="en-US" sz="2400" dirty="0"/>
              <a:t>更新频率。</a:t>
            </a:r>
          </a:p>
        </p:txBody>
      </p:sp>
    </p:spTree>
    <p:extLst>
      <p:ext uri="{BB962C8B-B14F-4D97-AF65-F5344CB8AC3E}">
        <p14:creationId xmlns:p14="http://schemas.microsoft.com/office/powerpoint/2010/main" val="380193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851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问题四 呼吸灯每隔一段时间会发生长时间卡顿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zh-CN" altLang="en-US" sz="2400" dirty="0"/>
              <a:t>中断函数内部计数器发生溢出。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032255"/>
            <a:ext cx="985788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将计数器的数据类型由</a:t>
            </a:r>
            <a:r>
              <a:rPr lang="en-US" altLang="zh-CN" sz="2400" dirty="0"/>
              <a:t>int</a:t>
            </a:r>
            <a:r>
              <a:rPr lang="zh-CN" altLang="en-US" sz="2400" dirty="0"/>
              <a:t>型改为</a:t>
            </a:r>
            <a:r>
              <a:rPr lang="en-US" altLang="zh-CN" sz="2400" dirty="0"/>
              <a:t>long</a:t>
            </a:r>
            <a:r>
              <a:rPr lang="zh-CN" altLang="en-US" sz="2400" dirty="0"/>
              <a:t>型或</a:t>
            </a:r>
            <a:r>
              <a:rPr lang="en-US" altLang="zh-CN" sz="2400" dirty="0"/>
              <a:t>unsigned int</a:t>
            </a:r>
            <a:r>
              <a:rPr lang="zh-CN" altLang="en-US" sz="2400" dirty="0"/>
              <a:t>型。</a:t>
            </a:r>
          </a:p>
        </p:txBody>
      </p:sp>
    </p:spTree>
    <p:extLst>
      <p:ext uri="{BB962C8B-B14F-4D97-AF65-F5344CB8AC3E}">
        <p14:creationId xmlns:p14="http://schemas.microsoft.com/office/powerpoint/2010/main" val="39999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硬件调试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软件调试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心得体会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硬件方面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96155" y="2601575"/>
            <a:ext cx="97279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在完成电路组装后，我们还在调试过程中对电路进行了修改，最终能够配合我们的代码合理呈现理想的实现效果。</a:t>
            </a:r>
          </a:p>
        </p:txBody>
      </p:sp>
    </p:spTree>
    <p:extLst>
      <p:ext uri="{BB962C8B-B14F-4D97-AF65-F5344CB8AC3E}">
        <p14:creationId xmlns:p14="http://schemas.microsoft.com/office/powerpoint/2010/main" val="184519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软件方面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）故障检测和声、光、屏显报警：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监测采样电阻的电压，当上电后三色灯任意一个</a:t>
            </a:r>
            <a:r>
              <a:rPr lang="en-US" altLang="zh-CN" sz="2400" dirty="0"/>
              <a:t>LED</a:t>
            </a:r>
            <a:r>
              <a:rPr lang="zh-CN" altLang="en-US" sz="2400" dirty="0"/>
              <a:t>灯发生故障导致断路时，系统会发出声光警报，且在</a:t>
            </a:r>
            <a:r>
              <a:rPr lang="en-US" altLang="zh-CN" sz="2400" dirty="0"/>
              <a:t>LCD</a:t>
            </a:r>
            <a:r>
              <a:rPr lang="zh-CN" altLang="en-US" sz="2400" dirty="0"/>
              <a:t>屏上显示“！”予以警示；若没有断路问题存在，则进入</a:t>
            </a:r>
            <a:r>
              <a:rPr lang="en-US" altLang="zh-CN" sz="2400" dirty="0"/>
              <a:t>LCD</a:t>
            </a:r>
            <a:r>
              <a:rPr lang="zh-CN" altLang="en-US" sz="2400" dirty="0"/>
              <a:t>的显示指令和初始的</a:t>
            </a:r>
            <a:r>
              <a:rPr lang="en-US" altLang="zh-CN" sz="2400" dirty="0"/>
              <a:t>8</a:t>
            </a:r>
            <a:r>
              <a:rPr lang="zh-CN" altLang="en-US" sz="2400" dirty="0"/>
              <a:t>色轮换呼吸灯模式。</a:t>
            </a:r>
          </a:p>
        </p:txBody>
      </p:sp>
    </p:spTree>
    <p:extLst>
      <p:ext uri="{BB962C8B-B14F-4D97-AF65-F5344CB8AC3E}">
        <p14:creationId xmlns:p14="http://schemas.microsoft.com/office/powerpoint/2010/main" val="274969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软件方面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RGB</a:t>
            </a:r>
            <a:r>
              <a:rPr lang="zh-CN" altLang="en-US" sz="2400" dirty="0"/>
              <a:t>三色调色、调亮度：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在模式</a:t>
            </a:r>
            <a:r>
              <a:rPr lang="en-US" altLang="zh-CN" sz="2400" dirty="0"/>
              <a:t>0</a:t>
            </a:r>
            <a:r>
              <a:rPr lang="zh-CN" altLang="en-US" sz="2400" dirty="0"/>
              <a:t>，可以实现事先配置好的九种灯效。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在模式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可以对</a:t>
            </a:r>
            <a:r>
              <a:rPr lang="en-US" altLang="zh-CN" sz="2400" dirty="0"/>
              <a:t>R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三色分别进行占空比的设置，</a:t>
            </a:r>
            <a:r>
              <a:rPr lang="en-US" altLang="zh-CN" sz="2400" dirty="0"/>
              <a:t>10%</a:t>
            </a:r>
            <a:r>
              <a:rPr lang="zh-CN" altLang="en-US" sz="2400" dirty="0"/>
              <a:t>为一档，通过三色的亮度改变可以实现颜色和亮度的自定义，并且可以在</a:t>
            </a:r>
            <a:r>
              <a:rPr lang="en-US" altLang="zh-CN" sz="2400" dirty="0"/>
              <a:t>LCD</a:t>
            </a:r>
            <a:r>
              <a:rPr lang="zh-CN" altLang="en-US" sz="2400" dirty="0"/>
              <a:t>屏上显示当前的</a:t>
            </a:r>
            <a:r>
              <a:rPr lang="en-US" altLang="zh-CN" sz="2400" dirty="0"/>
              <a:t>RGB</a:t>
            </a:r>
            <a:r>
              <a:rPr lang="zh-CN" altLang="en-US" sz="2400" dirty="0"/>
              <a:t>三色的</a:t>
            </a:r>
            <a:r>
              <a:rPr lang="en-US" altLang="zh-CN" sz="2400" dirty="0"/>
              <a:t>PWM</a:t>
            </a:r>
            <a:r>
              <a:rPr lang="zh-CN" altLang="en-US" sz="2400" dirty="0"/>
              <a:t>占空比。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（模式之间的转换通过蓝牙传输指令控制）</a:t>
            </a:r>
          </a:p>
        </p:txBody>
      </p:sp>
    </p:spTree>
    <p:extLst>
      <p:ext uri="{BB962C8B-B14F-4D97-AF65-F5344CB8AC3E}">
        <p14:creationId xmlns:p14="http://schemas.microsoft.com/office/powerpoint/2010/main" val="38931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硬件调试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软件调试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心得体会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软件方面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）使用手机定时开关控制</a:t>
            </a:r>
            <a:r>
              <a:rPr lang="en-US" altLang="zh-CN" sz="2400" dirty="0"/>
              <a:t>LED</a:t>
            </a:r>
            <a:r>
              <a:rPr lang="zh-CN" altLang="en-US" sz="2400" dirty="0"/>
              <a:t>灯：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配置蓝牙通信，在手机上可以修改、设定景观灯的开启时间和关闭时间（以分钟为单位），并在</a:t>
            </a:r>
            <a:r>
              <a:rPr lang="en-US" altLang="zh-CN" sz="2400" dirty="0"/>
              <a:t>LCD</a:t>
            </a:r>
            <a:r>
              <a:rPr lang="zh-CN" altLang="en-US" sz="2400" dirty="0"/>
              <a:t>上显示相应的倒计时时间（以秒为单位）。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其中模式</a:t>
            </a:r>
            <a:r>
              <a:rPr lang="en-US" altLang="zh-CN" sz="2400" dirty="0"/>
              <a:t>4</a:t>
            </a:r>
            <a:r>
              <a:rPr lang="zh-CN" altLang="en-US" sz="2400" dirty="0"/>
              <a:t>是定时开启，模式</a:t>
            </a:r>
            <a:r>
              <a:rPr lang="en-US" altLang="zh-CN" sz="2400" dirty="0"/>
              <a:t>5</a:t>
            </a:r>
            <a:r>
              <a:rPr lang="zh-CN" altLang="en-US" sz="2400" dirty="0"/>
              <a:t>是定时关闭。</a:t>
            </a:r>
          </a:p>
        </p:txBody>
      </p:sp>
    </p:spTree>
    <p:extLst>
      <p:ext uri="{BB962C8B-B14F-4D97-AF65-F5344CB8AC3E}">
        <p14:creationId xmlns:p14="http://schemas.microsoft.com/office/powerpoint/2010/main" val="24105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软件方面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）根据环境光开关</a:t>
            </a:r>
            <a:r>
              <a:rPr lang="en-US" altLang="zh-CN" sz="2400" dirty="0"/>
              <a:t>RGB</a:t>
            </a:r>
            <a:r>
              <a:rPr lang="zh-CN" altLang="en-US" sz="2400" dirty="0"/>
              <a:t>景观灯：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模式</a:t>
            </a:r>
            <a:r>
              <a:rPr lang="en-US" altLang="zh-CN" sz="2400" dirty="0"/>
              <a:t>6</a:t>
            </a:r>
            <a:r>
              <a:rPr lang="zh-CN" altLang="en-US" sz="2400" dirty="0"/>
              <a:t>中利用光敏电阻的电路分压，控制三色灯在光线暗时灯亮，光线亮时灯灭，并在</a:t>
            </a:r>
            <a:r>
              <a:rPr lang="en-US" altLang="zh-CN" sz="2400" dirty="0"/>
              <a:t>LCD</a:t>
            </a:r>
            <a:r>
              <a:rPr lang="zh-CN" altLang="en-US" sz="2400" dirty="0"/>
              <a:t>上显示当前光敏分压电阻的采样电压。</a:t>
            </a:r>
          </a:p>
        </p:txBody>
      </p:sp>
    </p:spTree>
    <p:extLst>
      <p:ext uri="{BB962C8B-B14F-4D97-AF65-F5344CB8AC3E}">
        <p14:creationId xmlns:p14="http://schemas.microsoft.com/office/powerpoint/2010/main" val="190233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与预期结果的对照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在功能方面完全实现了我们的预设功能。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在电压转换方面会因为电路分压和误差而略小于预设的</a:t>
            </a:r>
            <a:r>
              <a:rPr lang="en-US" altLang="zh-CN" sz="2400" dirty="0"/>
              <a:t>3V</a:t>
            </a:r>
            <a:r>
              <a:rPr lang="zh-CN" altLang="en-US" sz="2400" dirty="0"/>
              <a:t>驱动电压，导致三色灯三路的颜色显示产生一些小偏差，使部分颜色（如白色）不够纯净和符合，且在呼吸灯的最亮情况下会有一下闪动。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整体来说，与预期成果相符度高。</a:t>
            </a:r>
          </a:p>
        </p:txBody>
      </p:sp>
    </p:spTree>
    <p:extLst>
      <p:ext uri="{BB962C8B-B14F-4D97-AF65-F5344CB8AC3E}">
        <p14:creationId xmlns:p14="http://schemas.microsoft.com/office/powerpoint/2010/main" val="285853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硬件调试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软件调试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心得体会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收获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）学会了看数据手册的方法，尤其是硬件配置方面，比如寄存器的配置、各模块的工作模式的选择等。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）学会了将各个模块相互联系调用的一个整合方法和顺序，以及模块主次叠加排查问题的调试手段。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）了解了部分硬件方面的代码含义和编写顺序。</a:t>
            </a:r>
          </a:p>
        </p:txBody>
      </p:sp>
    </p:spTree>
    <p:extLst>
      <p:ext uri="{BB962C8B-B14F-4D97-AF65-F5344CB8AC3E}">
        <p14:creationId xmlns:p14="http://schemas.microsoft.com/office/powerpoint/2010/main" val="110184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4023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遗憾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）通过另外一个角度重新组织，实现了目的，但没有弄清楚之前的</a:t>
            </a:r>
            <a:r>
              <a:rPr lang="en-US" altLang="zh-CN" sz="2400" dirty="0"/>
              <a:t>AD</a:t>
            </a:r>
            <a:r>
              <a:rPr lang="zh-CN" altLang="en-US" sz="2400" dirty="0"/>
              <a:t>、定时器、</a:t>
            </a:r>
            <a:r>
              <a:rPr lang="en-US" altLang="zh-CN" sz="2400" dirty="0"/>
              <a:t>LCD</a:t>
            </a:r>
            <a:r>
              <a:rPr lang="zh-CN" altLang="en-US" sz="2400" dirty="0"/>
              <a:t>等模块冲突的真正原因。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）没有解决</a:t>
            </a:r>
            <a:r>
              <a:rPr lang="en-US" altLang="zh-CN" sz="2400" dirty="0"/>
              <a:t>PWM</a:t>
            </a:r>
            <a:r>
              <a:rPr lang="zh-CN" altLang="en-US" sz="2400" dirty="0"/>
              <a:t>呼吸灯在最亮处的闪动问题和亮度较低时的不稳定问题。</a:t>
            </a:r>
          </a:p>
        </p:txBody>
      </p:sp>
    </p:spTree>
    <p:extLst>
      <p:ext uri="{BB962C8B-B14F-4D97-AF65-F5344CB8AC3E}">
        <p14:creationId xmlns:p14="http://schemas.microsoft.com/office/powerpoint/2010/main" val="25376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85524" y="35669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endParaRPr kumimoji="1"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8887" y="4094684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2022.07.08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0226" y="227030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敬请各位老师批评指正</a:t>
            </a:r>
            <a:endParaRPr kumimoji="1" lang="zh-CN" altLang="en-US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硬件调试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软件调试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心得体会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892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问题一 实验板测试时红灯过亮，三色亮度不匹配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215972"/>
            <a:ext cx="94210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zh-CN" altLang="en-US" sz="2400" dirty="0"/>
              <a:t>红色</a:t>
            </a:r>
            <a:r>
              <a:rPr lang="en-US" altLang="zh-CN" sz="2400" dirty="0"/>
              <a:t>LED</a:t>
            </a:r>
            <a:r>
              <a:rPr lang="zh-CN" altLang="en-US" sz="2400" dirty="0"/>
              <a:t>的驱动电压最小，在相同电压下亮度最亮；三种颜色的穿透力也不相同。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713028"/>
            <a:ext cx="942106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三路</a:t>
            </a:r>
            <a:r>
              <a:rPr lang="en-US" altLang="zh-CN" sz="2400" dirty="0"/>
              <a:t>LED</a:t>
            </a:r>
            <a:r>
              <a:rPr lang="zh-CN" altLang="en-US" sz="2400" dirty="0"/>
              <a:t>驱动电路中分别加入限流电阻，使整体亮度不会过于刺眼，三种颜色的显示也更均匀合适。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8106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问题二 红灯延迟明显，且在没有上电时亮起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285298"/>
            <a:ext cx="942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原因：</a:t>
            </a:r>
            <a:r>
              <a:rPr lang="zh-CN" altLang="en-US" sz="2400" dirty="0"/>
              <a:t>单片机</a:t>
            </a:r>
            <a:r>
              <a:rPr lang="en-US" altLang="zh-CN" sz="2400" dirty="0"/>
              <a:t>I/O</a:t>
            </a:r>
            <a:r>
              <a:rPr lang="zh-CN" altLang="en-US" sz="2400" dirty="0"/>
              <a:t>口驱动方式不合适。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032255"/>
            <a:ext cx="982815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将单片机连接</a:t>
            </a:r>
            <a:r>
              <a:rPr lang="en-US" altLang="zh-CN" sz="2400" dirty="0"/>
              <a:t>LED</a:t>
            </a:r>
            <a:r>
              <a:rPr lang="zh-CN" altLang="en-US" sz="2400" dirty="0"/>
              <a:t>的接口改为推挽模式。增强其高电平驱动能力，提供大电流；同时提供真正的低电平（</a:t>
            </a:r>
            <a:r>
              <a:rPr lang="en-US" altLang="zh-CN" sz="2400" dirty="0"/>
              <a:t>0V</a:t>
            </a:r>
            <a:r>
              <a:rPr lang="zh-CN" altLang="en-US" sz="2400" dirty="0"/>
              <a:t>），增强其低电平驱动能力，避免以小电压驱动红灯。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DF08F-C622-FC87-7B77-7CA03096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70" y="4271564"/>
            <a:ext cx="6127224" cy="1746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87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6529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问题三 故障采样电阻的</a:t>
            </a:r>
            <a:r>
              <a:rPr lang="en-US" altLang="zh-CN" sz="3200" b="1" dirty="0"/>
              <a:t>AD</a:t>
            </a:r>
            <a:r>
              <a:rPr lang="zh-CN" altLang="en-US" sz="3200" b="1" dirty="0"/>
              <a:t>采样为</a:t>
            </a:r>
            <a:r>
              <a:rPr lang="en-US" altLang="zh-CN" sz="3200" b="1" dirty="0"/>
              <a:t>0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zh-CN" altLang="en-US" sz="2400" dirty="0"/>
              <a:t>选择采样电阻时采用了计算的理论值</a:t>
            </a:r>
            <a:r>
              <a:rPr lang="en-US" altLang="zh-CN" sz="2400" dirty="0"/>
              <a:t>0.5</a:t>
            </a:r>
            <a:r>
              <a:rPr lang="zh-CN" altLang="en-US" sz="2400" dirty="0"/>
              <a:t>欧，该电阻实际过小，导致采样电阻上的分压达不到</a:t>
            </a:r>
            <a:r>
              <a:rPr lang="en-US" altLang="zh-CN" sz="2400" dirty="0"/>
              <a:t>AD</a:t>
            </a:r>
            <a:r>
              <a:rPr lang="zh-CN" altLang="en-US" sz="2400" dirty="0"/>
              <a:t>精度。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526702"/>
            <a:ext cx="96214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通过测试不同的电阻搭配，降低限流电阻以提高单路电流，提高采样电阻以提高电阻分压。最后</a:t>
            </a:r>
            <a:r>
              <a:rPr lang="en-US" altLang="zh-CN" sz="2400" dirty="0"/>
              <a:t>R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三路采用不同的限流电阻（</a:t>
            </a:r>
            <a:r>
              <a:rPr lang="en-US" altLang="zh-CN" sz="2400" dirty="0"/>
              <a:t>100</a:t>
            </a:r>
            <a:r>
              <a:rPr lang="zh-CN" altLang="en-US" sz="2400" dirty="0"/>
              <a:t>欧、</a:t>
            </a:r>
            <a:r>
              <a:rPr lang="en-US" altLang="zh-CN" sz="2400" dirty="0"/>
              <a:t>50</a:t>
            </a:r>
            <a:r>
              <a:rPr lang="zh-CN" altLang="en-US" sz="2400" dirty="0"/>
              <a:t>欧、</a:t>
            </a:r>
            <a:r>
              <a:rPr lang="en-US" altLang="zh-CN" sz="2400" dirty="0"/>
              <a:t>0</a:t>
            </a:r>
            <a:r>
              <a:rPr lang="zh-CN" altLang="en-US" sz="2400" dirty="0"/>
              <a:t>欧），采样电阻改为</a:t>
            </a:r>
            <a:r>
              <a:rPr lang="en-US" altLang="zh-CN" sz="2400" dirty="0"/>
              <a:t>6</a:t>
            </a:r>
            <a:r>
              <a:rPr lang="zh-CN" altLang="en-US" sz="2400" dirty="0"/>
              <a:t>欧，实现准确的采样判断，且在发生故障时能产生较大的变化用以判断。</a:t>
            </a:r>
          </a:p>
        </p:txBody>
      </p:sp>
    </p:spTree>
    <p:extLst>
      <p:ext uri="{BB962C8B-B14F-4D97-AF65-F5344CB8AC3E}">
        <p14:creationId xmlns:p14="http://schemas.microsoft.com/office/powerpoint/2010/main" val="40922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8477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问题四 三路</a:t>
            </a:r>
            <a:r>
              <a:rPr lang="en-US" altLang="zh-CN" sz="3200" b="1" dirty="0"/>
              <a:t>LED</a:t>
            </a:r>
            <a:r>
              <a:rPr lang="zh-CN" altLang="en-US" sz="3200" b="1" dirty="0"/>
              <a:t>灯单路通路时故障判断不准确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243653"/>
            <a:ext cx="97279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zh-CN" altLang="en-US" sz="2400" dirty="0"/>
              <a:t>三路单路通路时的采样电压存在差别，采样时也有误差，不能用</a:t>
            </a:r>
            <a:r>
              <a:rPr lang="en-US" altLang="zh-CN" sz="2400" dirty="0"/>
              <a:t>’data == 0’</a:t>
            </a:r>
            <a:r>
              <a:rPr lang="zh-CN" altLang="en-US" sz="2400" dirty="0"/>
              <a:t>进行判断。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559554"/>
            <a:ext cx="965332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通过测试电路通断时的采样电压变化，以最小的蓝灯为基准，将电路通断的判断条件改为</a:t>
            </a:r>
            <a:r>
              <a:rPr lang="en-US" altLang="zh-CN" sz="2400" dirty="0"/>
              <a:t>’data &lt; 15’</a:t>
            </a:r>
            <a:r>
              <a:rPr lang="zh-CN" altLang="en-US" sz="2400" dirty="0"/>
              <a:t>，</a:t>
            </a:r>
            <a:r>
              <a:rPr lang="en-US" altLang="zh-CN" sz="2400" dirty="0"/>
              <a:t>15</a:t>
            </a:r>
            <a:r>
              <a:rPr lang="zh-CN" altLang="en-US" sz="2400" dirty="0"/>
              <a:t>为我们选择的较合适的阈值。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056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硬件调试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39005" y="1269195"/>
            <a:ext cx="399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问题五 </a:t>
            </a:r>
            <a:r>
              <a:rPr lang="en-US" altLang="zh-CN" sz="3200" b="1" dirty="0"/>
              <a:t>LCD</a:t>
            </a:r>
            <a:r>
              <a:rPr lang="zh-CN" altLang="en-US" sz="3200" b="1" dirty="0"/>
              <a:t>屏不显示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F7879-A623-D020-76BA-64C2291C672B}"/>
              </a:ext>
            </a:extLst>
          </p:cNvPr>
          <p:cNvSpPr txBox="1"/>
          <p:nvPr/>
        </p:nvSpPr>
        <p:spPr>
          <a:xfrm>
            <a:off x="1439005" y="2150725"/>
            <a:ext cx="97279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原因：</a:t>
            </a:r>
            <a:r>
              <a:rPr lang="en-US" altLang="zh-CN" sz="2400" dirty="0"/>
              <a:t>R6</a:t>
            </a:r>
            <a:r>
              <a:rPr lang="zh-CN" altLang="en-US" sz="2400" dirty="0"/>
              <a:t>电位器的取值不合适。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B4264-F30E-D117-CDBA-DCD2DD3988C4}"/>
              </a:ext>
            </a:extLst>
          </p:cNvPr>
          <p:cNvSpPr txBox="1"/>
          <p:nvPr/>
        </p:nvSpPr>
        <p:spPr>
          <a:xfrm>
            <a:off x="1439005" y="3032255"/>
            <a:ext cx="9653324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解决方案：</a:t>
            </a:r>
            <a:r>
              <a:rPr lang="zh-CN" altLang="en-US" sz="2400" dirty="0"/>
              <a:t>在更大范围内调节</a:t>
            </a:r>
            <a:r>
              <a:rPr lang="en-US" altLang="zh-CN" sz="2400" dirty="0"/>
              <a:t>R6</a:t>
            </a:r>
            <a:r>
              <a:rPr lang="zh-CN" altLang="en-US" sz="2400" dirty="0"/>
              <a:t>电位器阻值，改变</a:t>
            </a:r>
            <a:r>
              <a:rPr lang="en-US" altLang="zh-CN" sz="2400" dirty="0"/>
              <a:t>LCD</a:t>
            </a:r>
            <a:r>
              <a:rPr lang="zh-CN" altLang="en-US" sz="2400" dirty="0"/>
              <a:t>屏显示的对比度。发现之前调节的范围过小，需要旋转更多圈数以提高对比度至合适值。</a:t>
            </a:r>
          </a:p>
        </p:txBody>
      </p:sp>
    </p:spTree>
    <p:extLst>
      <p:ext uri="{BB962C8B-B14F-4D97-AF65-F5344CB8AC3E}">
        <p14:creationId xmlns:p14="http://schemas.microsoft.com/office/powerpoint/2010/main" val="391594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硬件调试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软件调试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心得体会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  <p:tag name="KSO_WPP_MARK_KEY" val="8ae47a3c-00a1-433a-a3ac-40b6acef231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1423</Words>
  <Application>Microsoft Office PowerPoint</Application>
  <PresentationFormat>宽屏</PresentationFormat>
  <Paragraphs>155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zezzid</dc:creator>
  <cp:lastModifiedBy>叶 奕含</cp:lastModifiedBy>
  <cp:revision>46</cp:revision>
  <dcterms:created xsi:type="dcterms:W3CDTF">2021-01-20T06:20:00Z</dcterms:created>
  <dcterms:modified xsi:type="dcterms:W3CDTF">2023-04-14T02:02:52Z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17C1C6F6DBFD4520866195E8B5AC0E9F</vt:lpwstr>
  </property>
  <property fmtid="{D5CDD505-2E9C-101B-9397-08002B2CF9AE}" pid="3" name="KSOProductBuildVer">
    <vt:lpwstr>2052-11.1.0.11830</vt:lpwstr>
  </property>
</Properties>
</file>