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6"/>
  </p:notesMasterIdLst>
  <p:sldIdLst>
    <p:sldId id="287" r:id="rId3"/>
    <p:sldId id="289" r:id="rId4"/>
    <p:sldId id="293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4" r:id="rId13"/>
    <p:sldId id="323" r:id="rId14"/>
    <p:sldId id="311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FBD"/>
    <a:srgbClr val="A1D2E0"/>
    <a:srgbClr val="CDBF97"/>
    <a:srgbClr val="8D7545"/>
    <a:srgbClr val="ECE8E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7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095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269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305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7804" y="65252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67217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51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57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4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2023/4/14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0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21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F59C-638C-4665-AFE6-5E1FB2BF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38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370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884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512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6401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067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1925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77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9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4794F53A-7FF2-44F2-88C0-E4E8431B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97669" y="1418730"/>
            <a:ext cx="3332554" cy="3938473"/>
          </a:xfrm>
          <a:prstGeom prst="rect">
            <a:avLst/>
          </a:prstGeom>
        </p:spPr>
      </p:pic>
      <p:sp>
        <p:nvSpPr>
          <p:cNvPr id="7" name="ïŝḻîḋe">
            <a:extLst>
              <a:ext uri="{FF2B5EF4-FFF2-40B4-BE49-F238E27FC236}">
                <a16:creationId xmlns:a16="http://schemas.microsoft.com/office/drawing/2014/main" id="{8206EB57-AED6-46C1-A4CD-CCB7239087D3}"/>
              </a:ext>
            </a:extLst>
          </p:cNvPr>
          <p:cNvSpPr/>
          <p:nvPr/>
        </p:nvSpPr>
        <p:spPr bwMode="auto">
          <a:xfrm>
            <a:off x="5347504" y="1786759"/>
            <a:ext cx="6312876" cy="2242153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8" name="ïSľîḍè">
            <a:extLst>
              <a:ext uri="{FF2B5EF4-FFF2-40B4-BE49-F238E27FC236}">
                <a16:creationId xmlns:a16="http://schemas.microsoft.com/office/drawing/2014/main" id="{7216571A-FC73-4F0C-9C4D-00DB42A7EB07}"/>
              </a:ext>
            </a:extLst>
          </p:cNvPr>
          <p:cNvSpPr/>
          <p:nvPr/>
        </p:nvSpPr>
        <p:spPr bwMode="auto">
          <a:xfrm>
            <a:off x="5982066" y="2439174"/>
            <a:ext cx="4799563" cy="139471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cs typeface="+mn-ea"/>
                <a:sym typeface="+mn-lt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07CAF7-0327-4755-BBDD-3205132EC95C}"/>
              </a:ext>
            </a:extLst>
          </p:cNvPr>
          <p:cNvSpPr txBox="1"/>
          <p:nvPr/>
        </p:nvSpPr>
        <p:spPr>
          <a:xfrm>
            <a:off x="5656659" y="2146786"/>
            <a:ext cx="553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事物都是可知的</a:t>
            </a:r>
            <a:endParaRPr lang="en-US" altLang="zh-CN" sz="4800" dirty="0">
              <a:cs typeface="+mn-ea"/>
              <a:sym typeface="+mn-lt"/>
            </a:endParaRPr>
          </a:p>
          <a:p>
            <a:r>
              <a:rPr lang="zh-CN" altLang="en-US" sz="4800" dirty="0">
                <a:cs typeface="+mn-ea"/>
                <a:sym typeface="+mn-lt"/>
              </a:rPr>
              <a:t>事物都是不可知的</a:t>
            </a:r>
          </a:p>
        </p:txBody>
      </p:sp>
      <p:sp>
        <p:nvSpPr>
          <p:cNvPr id="17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CFCBF93-1EF3-45D2-A87B-3EAA4A0ADD07}"/>
              </a:ext>
            </a:extLst>
          </p:cNvPr>
          <p:cNvSpPr txBox="1"/>
          <p:nvPr/>
        </p:nvSpPr>
        <p:spPr>
          <a:xfrm>
            <a:off x="6423025" y="4154527"/>
            <a:ext cx="3884953" cy="20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000" kern="0" dirty="0">
                <a:solidFill>
                  <a:srgbClr val="6F9F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Is the world knowable or unknowable</a:t>
            </a:r>
            <a:endParaRPr sz="1000" kern="0" dirty="0">
              <a:solidFill>
                <a:srgbClr val="6F9F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B600E9-1EFA-4B10-BF63-20F95D3A6D4D}"/>
              </a:ext>
            </a:extLst>
          </p:cNvPr>
          <p:cNvSpPr txBox="1"/>
          <p:nvPr/>
        </p:nvSpPr>
        <p:spPr>
          <a:xfrm rot="16200000">
            <a:off x="8230072" y="3715869"/>
            <a:ext cx="461665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第五组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53A92E7-B167-47A1-A320-61A1983A30B2}"/>
              </a:ext>
            </a:extLst>
          </p:cNvPr>
          <p:cNvSpPr/>
          <p:nvPr/>
        </p:nvSpPr>
        <p:spPr>
          <a:xfrm>
            <a:off x="11320506" y="-852489"/>
            <a:ext cx="1788160" cy="1788160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B0D683E-644A-436F-B7D6-4904C1ABB3E9}"/>
              </a:ext>
            </a:extLst>
          </p:cNvPr>
          <p:cNvSpPr/>
          <p:nvPr/>
        </p:nvSpPr>
        <p:spPr>
          <a:xfrm>
            <a:off x="6096000" y="-311812"/>
            <a:ext cx="1030024" cy="1030024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83099DF-BEE1-4755-9EF2-37F9D59EA337}"/>
              </a:ext>
            </a:extLst>
          </p:cNvPr>
          <p:cNvSpPr/>
          <p:nvPr/>
        </p:nvSpPr>
        <p:spPr>
          <a:xfrm>
            <a:off x="11256191" y="5956618"/>
            <a:ext cx="404189" cy="404189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009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0BB56659-47FD-46F5-969A-9B9CD51E0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FFC81152-5B22-4B3A-B7B8-B122E69D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>
            <a:extLst>
              <a:ext uri="{FF2B5EF4-FFF2-40B4-BE49-F238E27FC236}">
                <a16:creationId xmlns:a16="http://schemas.microsoft.com/office/drawing/2014/main" id="{4D7123C5-1003-4170-8201-48BDD7BE6056}"/>
              </a:ext>
            </a:extLst>
          </p:cNvPr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>
            <a:extLst>
              <a:ext uri="{FF2B5EF4-FFF2-40B4-BE49-F238E27FC236}">
                <a16:creationId xmlns:a16="http://schemas.microsoft.com/office/drawing/2014/main" id="{119A58AD-7103-4AA3-8D04-969BD76A08E2}"/>
              </a:ext>
            </a:extLst>
          </p:cNvPr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>
            <a:extLst>
              <a:ext uri="{FF2B5EF4-FFF2-40B4-BE49-F238E27FC236}">
                <a16:creationId xmlns:a16="http://schemas.microsoft.com/office/drawing/2014/main" id="{D3CCA0D8-001C-49AE-8635-3F5B732AEB42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DD9AA831-A14E-48D7-BECF-5B2ABE10C200}"/>
              </a:ext>
            </a:extLst>
          </p:cNvPr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88E4C2-BE26-41DD-A637-07A3F28DDB8C}"/>
              </a:ext>
            </a:extLst>
          </p:cNvPr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89A0C8-6543-4F72-A82F-EF8E52EB67A9}"/>
              </a:ext>
            </a:extLst>
          </p:cNvPr>
          <p:cNvSpPr txBox="1"/>
          <p:nvPr/>
        </p:nvSpPr>
        <p:spPr>
          <a:xfrm>
            <a:off x="4177549" y="3556826"/>
            <a:ext cx="4367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双方总结</a:t>
            </a:r>
          </a:p>
        </p:txBody>
      </p:sp>
      <p:sp>
        <p:nvSpPr>
          <p:cNvPr id="13" name="íślïḑê">
            <a:extLst>
              <a:ext uri="{FF2B5EF4-FFF2-40B4-BE49-F238E27FC236}">
                <a16:creationId xmlns:a16="http://schemas.microsoft.com/office/drawing/2014/main" id="{9A8218C5-15E8-4A50-9B14-6656F0504CD9}"/>
              </a:ext>
            </a:extLst>
          </p:cNvPr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</a:p>
        </p:txBody>
      </p:sp>
      <p:sp>
        <p:nvSpPr>
          <p:cNvPr id="14" name="íślïḑê">
            <a:extLst>
              <a:ext uri="{FF2B5EF4-FFF2-40B4-BE49-F238E27FC236}">
                <a16:creationId xmlns:a16="http://schemas.microsoft.com/office/drawing/2014/main" id="{C6C8D32A-9562-4864-8D2D-492FA928572A}"/>
              </a:ext>
            </a:extLst>
          </p:cNvPr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798D28-586C-44CC-BDB5-2DEABD429362}"/>
              </a:ext>
            </a:extLst>
          </p:cNvPr>
          <p:cNvSpPr/>
          <p:nvPr/>
        </p:nvSpPr>
        <p:spPr>
          <a:xfrm>
            <a:off x="5816618" y="2435738"/>
            <a:ext cx="2129308" cy="4928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937F1C8E-AED5-4207-98D7-24A1B09D03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272" t="35065"/>
          <a:stretch/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04AB81-7D76-4940-81AF-4FD5C7CCCA12}"/>
              </a:ext>
            </a:extLst>
          </p:cNvPr>
          <p:cNvCxnSpPr>
            <a:cxnSpLocks/>
          </p:cNvCxnSpPr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9AC4832-2DC7-41C7-88C3-FBFAFA05D536}"/>
              </a:ext>
            </a:extLst>
          </p:cNvPr>
          <p:cNvCxnSpPr>
            <a:cxnSpLocks/>
          </p:cNvCxnSpPr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7A3A3ADC-F0C9-406D-8469-1BE641B7A9CC}"/>
              </a:ext>
            </a:extLst>
          </p:cNvPr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33B50EA-1B17-46AC-B381-AFE0BBE34E68}"/>
              </a:ext>
            </a:extLst>
          </p:cNvPr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60565FC-2183-4F1C-93D6-A6CB11820A7A}"/>
              </a:ext>
            </a:extLst>
          </p:cNvPr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C5846BA-7AEF-450A-A71F-86FFB0F24035}"/>
              </a:ext>
            </a:extLst>
          </p:cNvPr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3C65E8-686E-4099-B515-724669D62458}"/>
              </a:ext>
            </a:extLst>
          </p:cNvPr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385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š1îḋe">
            <a:extLst>
              <a:ext uri="{FF2B5EF4-FFF2-40B4-BE49-F238E27FC236}">
                <a16:creationId xmlns:a16="http://schemas.microsoft.com/office/drawing/2014/main" id="{9E1006CE-FA38-4996-9981-7843C590624F}"/>
              </a:ext>
            </a:extLst>
          </p:cNvPr>
          <p:cNvSpPr/>
          <p:nvPr/>
        </p:nvSpPr>
        <p:spPr>
          <a:xfrm>
            <a:off x="335674" y="2178900"/>
            <a:ext cx="10858500" cy="18065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13E60A-8399-4C1A-8796-6F1C649E1547}"/>
              </a:ext>
            </a:extLst>
          </p:cNvPr>
          <p:cNvCxnSpPr/>
          <p:nvPr/>
        </p:nvCxnSpPr>
        <p:spPr>
          <a:xfrm>
            <a:off x="2260462" y="2178900"/>
            <a:ext cx="75239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îşlïḑé">
            <a:extLst>
              <a:ext uri="{FF2B5EF4-FFF2-40B4-BE49-F238E27FC236}">
                <a16:creationId xmlns:a16="http://schemas.microsoft.com/office/drawing/2014/main" id="{2A0BEB4C-AC60-4CED-A63E-EEFB35DD8B2C}"/>
              </a:ext>
            </a:extLst>
          </p:cNvPr>
          <p:cNvSpPr/>
          <p:nvPr/>
        </p:nvSpPr>
        <p:spPr>
          <a:xfrm>
            <a:off x="2071729" y="2410637"/>
            <a:ext cx="493077" cy="552262"/>
          </a:xfrm>
          <a:custGeom>
            <a:avLst/>
            <a:gdLst>
              <a:gd name="connsiteX0" fmla="*/ 519050 w 541835"/>
              <a:gd name="connsiteY0" fmla="*/ 441609 h 606872"/>
              <a:gd name="connsiteX1" fmla="*/ 523785 w 541835"/>
              <a:gd name="connsiteY1" fmla="*/ 444205 h 606872"/>
              <a:gd name="connsiteX2" fmla="*/ 523785 w 541835"/>
              <a:gd name="connsiteY2" fmla="*/ 557314 h 606872"/>
              <a:gd name="connsiteX3" fmla="*/ 503451 w 541835"/>
              <a:gd name="connsiteY3" fmla="*/ 577618 h 606872"/>
              <a:gd name="connsiteX4" fmla="*/ 340222 w 541835"/>
              <a:gd name="connsiteY4" fmla="*/ 577618 h 606872"/>
              <a:gd name="connsiteX5" fmla="*/ 340222 w 541835"/>
              <a:gd name="connsiteY5" fmla="*/ 601445 h 606872"/>
              <a:gd name="connsiteX6" fmla="*/ 331773 w 541835"/>
              <a:gd name="connsiteY6" fmla="*/ 605895 h 606872"/>
              <a:gd name="connsiteX7" fmla="*/ 266036 w 541835"/>
              <a:gd name="connsiteY7" fmla="*/ 561671 h 606872"/>
              <a:gd name="connsiteX8" fmla="*/ 266036 w 541835"/>
              <a:gd name="connsiteY8" fmla="*/ 552771 h 606872"/>
              <a:gd name="connsiteX9" fmla="*/ 331773 w 541835"/>
              <a:gd name="connsiteY9" fmla="*/ 508547 h 606872"/>
              <a:gd name="connsiteX10" fmla="*/ 340222 w 541835"/>
              <a:gd name="connsiteY10" fmla="*/ 512997 h 606872"/>
              <a:gd name="connsiteX11" fmla="*/ 340222 w 541835"/>
              <a:gd name="connsiteY11" fmla="*/ 536824 h 606872"/>
              <a:gd name="connsiteX12" fmla="*/ 483210 w 541835"/>
              <a:gd name="connsiteY12" fmla="*/ 536824 h 606872"/>
              <a:gd name="connsiteX13" fmla="*/ 483210 w 541835"/>
              <a:gd name="connsiteY13" fmla="*/ 470350 h 606872"/>
              <a:gd name="connsiteX14" fmla="*/ 487110 w 541835"/>
              <a:gd name="connsiteY14" fmla="*/ 463025 h 606872"/>
              <a:gd name="connsiteX15" fmla="*/ 468072 w 541835"/>
              <a:gd name="connsiteY15" fmla="*/ 344147 h 606872"/>
              <a:gd name="connsiteX16" fmla="*/ 473655 w 541835"/>
              <a:gd name="connsiteY16" fmla="*/ 344425 h 606872"/>
              <a:gd name="connsiteX17" fmla="*/ 539398 w 541835"/>
              <a:gd name="connsiteY17" fmla="*/ 388741 h 606872"/>
              <a:gd name="connsiteX18" fmla="*/ 539398 w 541835"/>
              <a:gd name="connsiteY18" fmla="*/ 397641 h 606872"/>
              <a:gd name="connsiteX19" fmla="*/ 473655 w 541835"/>
              <a:gd name="connsiteY19" fmla="*/ 441865 h 606872"/>
              <a:gd name="connsiteX20" fmla="*/ 465205 w 541835"/>
              <a:gd name="connsiteY20" fmla="*/ 437415 h 606872"/>
              <a:gd name="connsiteX21" fmla="*/ 465205 w 541835"/>
              <a:gd name="connsiteY21" fmla="*/ 413588 h 606872"/>
              <a:gd name="connsiteX22" fmla="*/ 322391 w 541835"/>
              <a:gd name="connsiteY22" fmla="*/ 413588 h 606872"/>
              <a:gd name="connsiteX23" fmla="*/ 322391 w 541835"/>
              <a:gd name="connsiteY23" fmla="*/ 480062 h 606872"/>
              <a:gd name="connsiteX24" fmla="*/ 318398 w 541835"/>
              <a:gd name="connsiteY24" fmla="*/ 487387 h 606872"/>
              <a:gd name="connsiteX25" fmla="*/ 286456 w 541835"/>
              <a:gd name="connsiteY25" fmla="*/ 508710 h 606872"/>
              <a:gd name="connsiteX26" fmla="*/ 281627 w 541835"/>
              <a:gd name="connsiteY26" fmla="*/ 506114 h 606872"/>
              <a:gd name="connsiteX27" fmla="*/ 281627 w 541835"/>
              <a:gd name="connsiteY27" fmla="*/ 393006 h 606872"/>
              <a:gd name="connsiteX28" fmla="*/ 301963 w 541835"/>
              <a:gd name="connsiteY28" fmla="*/ 372794 h 606872"/>
              <a:gd name="connsiteX29" fmla="*/ 465205 w 541835"/>
              <a:gd name="connsiteY29" fmla="*/ 372794 h 606872"/>
              <a:gd name="connsiteX30" fmla="*/ 465205 w 541835"/>
              <a:gd name="connsiteY30" fmla="*/ 348875 h 606872"/>
              <a:gd name="connsiteX31" fmla="*/ 468072 w 541835"/>
              <a:gd name="connsiteY31" fmla="*/ 344147 h 606872"/>
              <a:gd name="connsiteX32" fmla="*/ 221443 w 541835"/>
              <a:gd name="connsiteY32" fmla="*/ 378 h 606872"/>
              <a:gd name="connsiteX33" fmla="*/ 275202 w 541835"/>
              <a:gd name="connsiteY33" fmla="*/ 11780 h 606872"/>
              <a:gd name="connsiteX34" fmla="*/ 301293 w 541835"/>
              <a:gd name="connsiteY34" fmla="*/ 35974 h 606872"/>
              <a:gd name="connsiteX35" fmla="*/ 329983 w 541835"/>
              <a:gd name="connsiteY35" fmla="*/ 127097 h 606872"/>
              <a:gd name="connsiteX36" fmla="*/ 328033 w 541835"/>
              <a:gd name="connsiteY36" fmla="*/ 135254 h 606872"/>
              <a:gd name="connsiteX37" fmla="*/ 335740 w 541835"/>
              <a:gd name="connsiteY37" fmla="*/ 173539 h 606872"/>
              <a:gd name="connsiteX38" fmla="*/ 317170 w 541835"/>
              <a:gd name="connsiteY38" fmla="*/ 205798 h 606872"/>
              <a:gd name="connsiteX39" fmla="*/ 304171 w 541835"/>
              <a:gd name="connsiteY39" fmla="*/ 241301 h 606872"/>
              <a:gd name="connsiteX40" fmla="*/ 304171 w 541835"/>
              <a:gd name="connsiteY40" fmla="*/ 285519 h 606872"/>
              <a:gd name="connsiteX41" fmla="*/ 306492 w 541835"/>
              <a:gd name="connsiteY41" fmla="*/ 289227 h 606872"/>
              <a:gd name="connsiteX42" fmla="*/ 396648 w 541835"/>
              <a:gd name="connsiteY42" fmla="*/ 342250 h 606872"/>
              <a:gd name="connsiteX43" fmla="*/ 301943 w 541835"/>
              <a:gd name="connsiteY43" fmla="*/ 342250 h 606872"/>
              <a:gd name="connsiteX44" fmla="*/ 250876 w 541835"/>
              <a:gd name="connsiteY44" fmla="*/ 393234 h 606872"/>
              <a:gd name="connsiteX45" fmla="*/ 250876 w 541835"/>
              <a:gd name="connsiteY45" fmla="*/ 474253 h 606872"/>
              <a:gd name="connsiteX46" fmla="*/ 23119 w 541835"/>
              <a:gd name="connsiteY46" fmla="*/ 474253 h 606872"/>
              <a:gd name="connsiteX47" fmla="*/ 0 w 541835"/>
              <a:gd name="connsiteY47" fmla="*/ 451171 h 606872"/>
              <a:gd name="connsiteX48" fmla="*/ 0 w 541835"/>
              <a:gd name="connsiteY48" fmla="*/ 410013 h 606872"/>
              <a:gd name="connsiteX49" fmla="*/ 16806 w 541835"/>
              <a:gd name="connsiteY49" fmla="*/ 374695 h 606872"/>
              <a:gd name="connsiteX50" fmla="*/ 150229 w 541835"/>
              <a:gd name="connsiteY50" fmla="*/ 289227 h 606872"/>
              <a:gd name="connsiteX51" fmla="*/ 152643 w 541835"/>
              <a:gd name="connsiteY51" fmla="*/ 285519 h 606872"/>
              <a:gd name="connsiteX52" fmla="*/ 152643 w 541835"/>
              <a:gd name="connsiteY52" fmla="*/ 241301 h 606872"/>
              <a:gd name="connsiteX53" fmla="*/ 139644 w 541835"/>
              <a:gd name="connsiteY53" fmla="*/ 205798 h 606872"/>
              <a:gd name="connsiteX54" fmla="*/ 121074 w 541835"/>
              <a:gd name="connsiteY54" fmla="*/ 173539 h 606872"/>
              <a:gd name="connsiteX55" fmla="*/ 128316 w 541835"/>
              <a:gd name="connsiteY55" fmla="*/ 135254 h 606872"/>
              <a:gd name="connsiteX56" fmla="*/ 126367 w 541835"/>
              <a:gd name="connsiteY56" fmla="*/ 127097 h 606872"/>
              <a:gd name="connsiteX57" fmla="*/ 126088 w 541835"/>
              <a:gd name="connsiteY57" fmla="*/ 82323 h 606872"/>
              <a:gd name="connsiteX58" fmla="*/ 152271 w 541835"/>
              <a:gd name="connsiteY58" fmla="*/ 36530 h 606872"/>
              <a:gd name="connsiteX59" fmla="*/ 176505 w 541835"/>
              <a:gd name="connsiteY59" fmla="*/ 16507 h 606872"/>
              <a:gd name="connsiteX60" fmla="*/ 199995 w 541835"/>
              <a:gd name="connsiteY60" fmla="*/ 4456 h 606872"/>
              <a:gd name="connsiteX61" fmla="*/ 221443 w 541835"/>
              <a:gd name="connsiteY61" fmla="*/ 378 h 6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41835" h="606872">
                <a:moveTo>
                  <a:pt x="519050" y="441609"/>
                </a:moveTo>
                <a:cubicBezTo>
                  <a:pt x="521093" y="440311"/>
                  <a:pt x="523878" y="441794"/>
                  <a:pt x="523785" y="444205"/>
                </a:cubicBezTo>
                <a:lnTo>
                  <a:pt x="523785" y="557314"/>
                </a:lnTo>
                <a:cubicBezTo>
                  <a:pt x="523785" y="568439"/>
                  <a:pt x="514779" y="577618"/>
                  <a:pt x="503451" y="577618"/>
                </a:cubicBezTo>
                <a:lnTo>
                  <a:pt x="340222" y="577618"/>
                </a:lnTo>
                <a:lnTo>
                  <a:pt x="340222" y="601445"/>
                </a:lnTo>
                <a:cubicBezTo>
                  <a:pt x="340222" y="605802"/>
                  <a:pt x="335394" y="608398"/>
                  <a:pt x="331773" y="605895"/>
                </a:cubicBezTo>
                <a:lnTo>
                  <a:pt x="266036" y="561671"/>
                </a:lnTo>
                <a:cubicBezTo>
                  <a:pt x="262786" y="559539"/>
                  <a:pt x="262786" y="554903"/>
                  <a:pt x="266036" y="552771"/>
                </a:cubicBezTo>
                <a:lnTo>
                  <a:pt x="331773" y="508547"/>
                </a:lnTo>
                <a:cubicBezTo>
                  <a:pt x="335394" y="506044"/>
                  <a:pt x="340222" y="508640"/>
                  <a:pt x="340222" y="512997"/>
                </a:cubicBezTo>
                <a:lnTo>
                  <a:pt x="340222" y="536824"/>
                </a:lnTo>
                <a:lnTo>
                  <a:pt x="483210" y="536824"/>
                </a:lnTo>
                <a:lnTo>
                  <a:pt x="483210" y="470350"/>
                </a:lnTo>
                <a:cubicBezTo>
                  <a:pt x="483210" y="467383"/>
                  <a:pt x="484696" y="464602"/>
                  <a:pt x="487110" y="463025"/>
                </a:cubicBezTo>
                <a:close/>
                <a:moveTo>
                  <a:pt x="468072" y="344147"/>
                </a:moveTo>
                <a:cubicBezTo>
                  <a:pt x="469732" y="343266"/>
                  <a:pt x="471845" y="343220"/>
                  <a:pt x="473655" y="344425"/>
                </a:cubicBezTo>
                <a:lnTo>
                  <a:pt x="539398" y="388741"/>
                </a:lnTo>
                <a:cubicBezTo>
                  <a:pt x="542648" y="390781"/>
                  <a:pt x="542648" y="395509"/>
                  <a:pt x="539398" y="397641"/>
                </a:cubicBezTo>
                <a:lnTo>
                  <a:pt x="473655" y="441865"/>
                </a:lnTo>
                <a:cubicBezTo>
                  <a:pt x="470034" y="444368"/>
                  <a:pt x="465205" y="441772"/>
                  <a:pt x="465205" y="437415"/>
                </a:cubicBezTo>
                <a:lnTo>
                  <a:pt x="465205" y="413588"/>
                </a:lnTo>
                <a:lnTo>
                  <a:pt x="322391" y="413588"/>
                </a:lnTo>
                <a:lnTo>
                  <a:pt x="322391" y="480062"/>
                </a:lnTo>
                <a:cubicBezTo>
                  <a:pt x="322391" y="483029"/>
                  <a:pt x="320906" y="485718"/>
                  <a:pt x="318398" y="487387"/>
                </a:cubicBezTo>
                <a:lnTo>
                  <a:pt x="286456" y="508710"/>
                </a:lnTo>
                <a:cubicBezTo>
                  <a:pt x="284320" y="510101"/>
                  <a:pt x="281627" y="508618"/>
                  <a:pt x="281627" y="506114"/>
                </a:cubicBezTo>
                <a:lnTo>
                  <a:pt x="281627" y="393006"/>
                </a:lnTo>
                <a:cubicBezTo>
                  <a:pt x="281627" y="381880"/>
                  <a:pt x="290634" y="372794"/>
                  <a:pt x="301963" y="372794"/>
                </a:cubicBezTo>
                <a:lnTo>
                  <a:pt x="465205" y="372794"/>
                </a:lnTo>
                <a:lnTo>
                  <a:pt x="465205" y="348875"/>
                </a:lnTo>
                <a:cubicBezTo>
                  <a:pt x="465205" y="346743"/>
                  <a:pt x="466412" y="345027"/>
                  <a:pt x="468072" y="344147"/>
                </a:cubicBezTo>
                <a:close/>
                <a:moveTo>
                  <a:pt x="221443" y="378"/>
                </a:moveTo>
                <a:cubicBezTo>
                  <a:pt x="244841" y="-1569"/>
                  <a:pt x="262389" y="4271"/>
                  <a:pt x="275202" y="11780"/>
                </a:cubicBezTo>
                <a:cubicBezTo>
                  <a:pt x="294143" y="22162"/>
                  <a:pt x="301293" y="35974"/>
                  <a:pt x="301293" y="35974"/>
                </a:cubicBezTo>
                <a:cubicBezTo>
                  <a:pt x="301293" y="35974"/>
                  <a:pt x="344746" y="39126"/>
                  <a:pt x="329983" y="127097"/>
                </a:cubicBezTo>
                <a:cubicBezTo>
                  <a:pt x="329519" y="129785"/>
                  <a:pt x="328776" y="132566"/>
                  <a:pt x="328033" y="135254"/>
                </a:cubicBezTo>
                <a:cubicBezTo>
                  <a:pt x="336297" y="135254"/>
                  <a:pt x="344746" y="141650"/>
                  <a:pt x="335740" y="173539"/>
                </a:cubicBezTo>
                <a:cubicBezTo>
                  <a:pt x="328683" y="198382"/>
                  <a:pt x="322091" y="205427"/>
                  <a:pt x="317170" y="205798"/>
                </a:cubicBezTo>
                <a:cubicBezTo>
                  <a:pt x="315406" y="217107"/>
                  <a:pt x="310949" y="229529"/>
                  <a:pt x="304171" y="241301"/>
                </a:cubicBezTo>
                <a:lnTo>
                  <a:pt x="304171" y="285519"/>
                </a:lnTo>
                <a:cubicBezTo>
                  <a:pt x="304171" y="287187"/>
                  <a:pt x="305007" y="288485"/>
                  <a:pt x="306492" y="289227"/>
                </a:cubicBezTo>
                <a:cubicBezTo>
                  <a:pt x="316056" y="293954"/>
                  <a:pt x="353752" y="312865"/>
                  <a:pt x="396648" y="342250"/>
                </a:cubicBezTo>
                <a:lnTo>
                  <a:pt x="301943" y="342250"/>
                </a:lnTo>
                <a:cubicBezTo>
                  <a:pt x="273810" y="342250"/>
                  <a:pt x="250876" y="365147"/>
                  <a:pt x="250876" y="393234"/>
                </a:cubicBezTo>
                <a:lnTo>
                  <a:pt x="250876" y="474253"/>
                </a:lnTo>
                <a:lnTo>
                  <a:pt x="23119" y="474253"/>
                </a:lnTo>
                <a:cubicBezTo>
                  <a:pt x="10399" y="474253"/>
                  <a:pt x="0" y="463871"/>
                  <a:pt x="0" y="451171"/>
                </a:cubicBezTo>
                <a:lnTo>
                  <a:pt x="0" y="410013"/>
                </a:lnTo>
                <a:cubicBezTo>
                  <a:pt x="0" y="396293"/>
                  <a:pt x="6128" y="383316"/>
                  <a:pt x="16806" y="374695"/>
                </a:cubicBezTo>
                <a:cubicBezTo>
                  <a:pt x="75021" y="327048"/>
                  <a:pt x="137508" y="295437"/>
                  <a:pt x="150229" y="289227"/>
                </a:cubicBezTo>
                <a:cubicBezTo>
                  <a:pt x="151714" y="288670"/>
                  <a:pt x="152643" y="287187"/>
                  <a:pt x="152643" y="285519"/>
                </a:cubicBezTo>
                <a:lnTo>
                  <a:pt x="152643" y="241301"/>
                </a:lnTo>
                <a:cubicBezTo>
                  <a:pt x="145772" y="229529"/>
                  <a:pt x="141315" y="217107"/>
                  <a:pt x="139644" y="205798"/>
                </a:cubicBezTo>
                <a:cubicBezTo>
                  <a:pt x="134630" y="205334"/>
                  <a:pt x="128131" y="198382"/>
                  <a:pt x="121074" y="173539"/>
                </a:cubicBezTo>
                <a:cubicBezTo>
                  <a:pt x="112254" y="142207"/>
                  <a:pt x="120146" y="135532"/>
                  <a:pt x="128316" y="135254"/>
                </a:cubicBezTo>
                <a:cubicBezTo>
                  <a:pt x="127481" y="132566"/>
                  <a:pt x="126831" y="129785"/>
                  <a:pt x="126367" y="127097"/>
                </a:cubicBezTo>
                <a:cubicBezTo>
                  <a:pt x="123303" y="111245"/>
                  <a:pt x="122374" y="96413"/>
                  <a:pt x="126088" y="82323"/>
                </a:cubicBezTo>
                <a:cubicBezTo>
                  <a:pt x="130452" y="63413"/>
                  <a:pt x="140758" y="48210"/>
                  <a:pt x="152271" y="36530"/>
                </a:cubicBezTo>
                <a:cubicBezTo>
                  <a:pt x="159513" y="28743"/>
                  <a:pt x="167870" y="22069"/>
                  <a:pt x="176505" y="16507"/>
                </a:cubicBezTo>
                <a:cubicBezTo>
                  <a:pt x="183561" y="11687"/>
                  <a:pt x="191453" y="7330"/>
                  <a:pt x="199995" y="4456"/>
                </a:cubicBezTo>
                <a:cubicBezTo>
                  <a:pt x="206680" y="2232"/>
                  <a:pt x="213923" y="748"/>
                  <a:pt x="221443" y="378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íṡļïḓe">
            <a:extLst>
              <a:ext uri="{FF2B5EF4-FFF2-40B4-BE49-F238E27FC236}">
                <a16:creationId xmlns:a16="http://schemas.microsoft.com/office/drawing/2014/main" id="{6C195EC3-7CE4-4512-88C6-299AE4122128}"/>
              </a:ext>
            </a:extLst>
          </p:cNvPr>
          <p:cNvSpPr/>
          <p:nvPr/>
        </p:nvSpPr>
        <p:spPr>
          <a:xfrm>
            <a:off x="9412896" y="2410637"/>
            <a:ext cx="493077" cy="552262"/>
          </a:xfrm>
          <a:custGeom>
            <a:avLst/>
            <a:gdLst>
              <a:gd name="connsiteX0" fmla="*/ 519050 w 541835"/>
              <a:gd name="connsiteY0" fmla="*/ 441609 h 606872"/>
              <a:gd name="connsiteX1" fmla="*/ 523785 w 541835"/>
              <a:gd name="connsiteY1" fmla="*/ 444205 h 606872"/>
              <a:gd name="connsiteX2" fmla="*/ 523785 w 541835"/>
              <a:gd name="connsiteY2" fmla="*/ 557314 h 606872"/>
              <a:gd name="connsiteX3" fmla="*/ 503451 w 541835"/>
              <a:gd name="connsiteY3" fmla="*/ 577618 h 606872"/>
              <a:gd name="connsiteX4" fmla="*/ 340222 w 541835"/>
              <a:gd name="connsiteY4" fmla="*/ 577618 h 606872"/>
              <a:gd name="connsiteX5" fmla="*/ 340222 w 541835"/>
              <a:gd name="connsiteY5" fmla="*/ 601445 h 606872"/>
              <a:gd name="connsiteX6" fmla="*/ 331773 w 541835"/>
              <a:gd name="connsiteY6" fmla="*/ 605895 h 606872"/>
              <a:gd name="connsiteX7" fmla="*/ 266036 w 541835"/>
              <a:gd name="connsiteY7" fmla="*/ 561671 h 606872"/>
              <a:gd name="connsiteX8" fmla="*/ 266036 w 541835"/>
              <a:gd name="connsiteY8" fmla="*/ 552771 h 606872"/>
              <a:gd name="connsiteX9" fmla="*/ 331773 w 541835"/>
              <a:gd name="connsiteY9" fmla="*/ 508547 h 606872"/>
              <a:gd name="connsiteX10" fmla="*/ 340222 w 541835"/>
              <a:gd name="connsiteY10" fmla="*/ 512997 h 606872"/>
              <a:gd name="connsiteX11" fmla="*/ 340222 w 541835"/>
              <a:gd name="connsiteY11" fmla="*/ 536824 h 606872"/>
              <a:gd name="connsiteX12" fmla="*/ 483210 w 541835"/>
              <a:gd name="connsiteY12" fmla="*/ 536824 h 606872"/>
              <a:gd name="connsiteX13" fmla="*/ 483210 w 541835"/>
              <a:gd name="connsiteY13" fmla="*/ 470350 h 606872"/>
              <a:gd name="connsiteX14" fmla="*/ 487110 w 541835"/>
              <a:gd name="connsiteY14" fmla="*/ 463025 h 606872"/>
              <a:gd name="connsiteX15" fmla="*/ 468072 w 541835"/>
              <a:gd name="connsiteY15" fmla="*/ 344147 h 606872"/>
              <a:gd name="connsiteX16" fmla="*/ 473655 w 541835"/>
              <a:gd name="connsiteY16" fmla="*/ 344425 h 606872"/>
              <a:gd name="connsiteX17" fmla="*/ 539398 w 541835"/>
              <a:gd name="connsiteY17" fmla="*/ 388741 h 606872"/>
              <a:gd name="connsiteX18" fmla="*/ 539398 w 541835"/>
              <a:gd name="connsiteY18" fmla="*/ 397641 h 606872"/>
              <a:gd name="connsiteX19" fmla="*/ 473655 w 541835"/>
              <a:gd name="connsiteY19" fmla="*/ 441865 h 606872"/>
              <a:gd name="connsiteX20" fmla="*/ 465205 w 541835"/>
              <a:gd name="connsiteY20" fmla="*/ 437415 h 606872"/>
              <a:gd name="connsiteX21" fmla="*/ 465205 w 541835"/>
              <a:gd name="connsiteY21" fmla="*/ 413588 h 606872"/>
              <a:gd name="connsiteX22" fmla="*/ 322391 w 541835"/>
              <a:gd name="connsiteY22" fmla="*/ 413588 h 606872"/>
              <a:gd name="connsiteX23" fmla="*/ 322391 w 541835"/>
              <a:gd name="connsiteY23" fmla="*/ 480062 h 606872"/>
              <a:gd name="connsiteX24" fmla="*/ 318398 w 541835"/>
              <a:gd name="connsiteY24" fmla="*/ 487387 h 606872"/>
              <a:gd name="connsiteX25" fmla="*/ 286456 w 541835"/>
              <a:gd name="connsiteY25" fmla="*/ 508710 h 606872"/>
              <a:gd name="connsiteX26" fmla="*/ 281627 w 541835"/>
              <a:gd name="connsiteY26" fmla="*/ 506114 h 606872"/>
              <a:gd name="connsiteX27" fmla="*/ 281627 w 541835"/>
              <a:gd name="connsiteY27" fmla="*/ 393006 h 606872"/>
              <a:gd name="connsiteX28" fmla="*/ 301963 w 541835"/>
              <a:gd name="connsiteY28" fmla="*/ 372794 h 606872"/>
              <a:gd name="connsiteX29" fmla="*/ 465205 w 541835"/>
              <a:gd name="connsiteY29" fmla="*/ 372794 h 606872"/>
              <a:gd name="connsiteX30" fmla="*/ 465205 w 541835"/>
              <a:gd name="connsiteY30" fmla="*/ 348875 h 606872"/>
              <a:gd name="connsiteX31" fmla="*/ 468072 w 541835"/>
              <a:gd name="connsiteY31" fmla="*/ 344147 h 606872"/>
              <a:gd name="connsiteX32" fmla="*/ 221443 w 541835"/>
              <a:gd name="connsiteY32" fmla="*/ 378 h 606872"/>
              <a:gd name="connsiteX33" fmla="*/ 275202 w 541835"/>
              <a:gd name="connsiteY33" fmla="*/ 11780 h 606872"/>
              <a:gd name="connsiteX34" fmla="*/ 301293 w 541835"/>
              <a:gd name="connsiteY34" fmla="*/ 35974 h 606872"/>
              <a:gd name="connsiteX35" fmla="*/ 329983 w 541835"/>
              <a:gd name="connsiteY35" fmla="*/ 127097 h 606872"/>
              <a:gd name="connsiteX36" fmla="*/ 328033 w 541835"/>
              <a:gd name="connsiteY36" fmla="*/ 135254 h 606872"/>
              <a:gd name="connsiteX37" fmla="*/ 335740 w 541835"/>
              <a:gd name="connsiteY37" fmla="*/ 173539 h 606872"/>
              <a:gd name="connsiteX38" fmla="*/ 317170 w 541835"/>
              <a:gd name="connsiteY38" fmla="*/ 205798 h 606872"/>
              <a:gd name="connsiteX39" fmla="*/ 304171 w 541835"/>
              <a:gd name="connsiteY39" fmla="*/ 241301 h 606872"/>
              <a:gd name="connsiteX40" fmla="*/ 304171 w 541835"/>
              <a:gd name="connsiteY40" fmla="*/ 285519 h 606872"/>
              <a:gd name="connsiteX41" fmla="*/ 306492 w 541835"/>
              <a:gd name="connsiteY41" fmla="*/ 289227 h 606872"/>
              <a:gd name="connsiteX42" fmla="*/ 396648 w 541835"/>
              <a:gd name="connsiteY42" fmla="*/ 342250 h 606872"/>
              <a:gd name="connsiteX43" fmla="*/ 301943 w 541835"/>
              <a:gd name="connsiteY43" fmla="*/ 342250 h 606872"/>
              <a:gd name="connsiteX44" fmla="*/ 250876 w 541835"/>
              <a:gd name="connsiteY44" fmla="*/ 393234 h 606872"/>
              <a:gd name="connsiteX45" fmla="*/ 250876 w 541835"/>
              <a:gd name="connsiteY45" fmla="*/ 474253 h 606872"/>
              <a:gd name="connsiteX46" fmla="*/ 23119 w 541835"/>
              <a:gd name="connsiteY46" fmla="*/ 474253 h 606872"/>
              <a:gd name="connsiteX47" fmla="*/ 0 w 541835"/>
              <a:gd name="connsiteY47" fmla="*/ 451171 h 606872"/>
              <a:gd name="connsiteX48" fmla="*/ 0 w 541835"/>
              <a:gd name="connsiteY48" fmla="*/ 410013 h 606872"/>
              <a:gd name="connsiteX49" fmla="*/ 16806 w 541835"/>
              <a:gd name="connsiteY49" fmla="*/ 374695 h 606872"/>
              <a:gd name="connsiteX50" fmla="*/ 150229 w 541835"/>
              <a:gd name="connsiteY50" fmla="*/ 289227 h 606872"/>
              <a:gd name="connsiteX51" fmla="*/ 152643 w 541835"/>
              <a:gd name="connsiteY51" fmla="*/ 285519 h 606872"/>
              <a:gd name="connsiteX52" fmla="*/ 152643 w 541835"/>
              <a:gd name="connsiteY52" fmla="*/ 241301 h 606872"/>
              <a:gd name="connsiteX53" fmla="*/ 139644 w 541835"/>
              <a:gd name="connsiteY53" fmla="*/ 205798 h 606872"/>
              <a:gd name="connsiteX54" fmla="*/ 121074 w 541835"/>
              <a:gd name="connsiteY54" fmla="*/ 173539 h 606872"/>
              <a:gd name="connsiteX55" fmla="*/ 128316 w 541835"/>
              <a:gd name="connsiteY55" fmla="*/ 135254 h 606872"/>
              <a:gd name="connsiteX56" fmla="*/ 126367 w 541835"/>
              <a:gd name="connsiteY56" fmla="*/ 127097 h 606872"/>
              <a:gd name="connsiteX57" fmla="*/ 126088 w 541835"/>
              <a:gd name="connsiteY57" fmla="*/ 82323 h 606872"/>
              <a:gd name="connsiteX58" fmla="*/ 152271 w 541835"/>
              <a:gd name="connsiteY58" fmla="*/ 36530 h 606872"/>
              <a:gd name="connsiteX59" fmla="*/ 176505 w 541835"/>
              <a:gd name="connsiteY59" fmla="*/ 16507 h 606872"/>
              <a:gd name="connsiteX60" fmla="*/ 199995 w 541835"/>
              <a:gd name="connsiteY60" fmla="*/ 4456 h 606872"/>
              <a:gd name="connsiteX61" fmla="*/ 221443 w 541835"/>
              <a:gd name="connsiteY61" fmla="*/ 378 h 6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41835" h="606872">
                <a:moveTo>
                  <a:pt x="519050" y="441609"/>
                </a:moveTo>
                <a:cubicBezTo>
                  <a:pt x="521093" y="440311"/>
                  <a:pt x="523878" y="441794"/>
                  <a:pt x="523785" y="444205"/>
                </a:cubicBezTo>
                <a:lnTo>
                  <a:pt x="523785" y="557314"/>
                </a:lnTo>
                <a:cubicBezTo>
                  <a:pt x="523785" y="568439"/>
                  <a:pt x="514779" y="577618"/>
                  <a:pt x="503451" y="577618"/>
                </a:cubicBezTo>
                <a:lnTo>
                  <a:pt x="340222" y="577618"/>
                </a:lnTo>
                <a:lnTo>
                  <a:pt x="340222" y="601445"/>
                </a:lnTo>
                <a:cubicBezTo>
                  <a:pt x="340222" y="605802"/>
                  <a:pt x="335394" y="608398"/>
                  <a:pt x="331773" y="605895"/>
                </a:cubicBezTo>
                <a:lnTo>
                  <a:pt x="266036" y="561671"/>
                </a:lnTo>
                <a:cubicBezTo>
                  <a:pt x="262786" y="559539"/>
                  <a:pt x="262786" y="554903"/>
                  <a:pt x="266036" y="552771"/>
                </a:cubicBezTo>
                <a:lnTo>
                  <a:pt x="331773" y="508547"/>
                </a:lnTo>
                <a:cubicBezTo>
                  <a:pt x="335394" y="506044"/>
                  <a:pt x="340222" y="508640"/>
                  <a:pt x="340222" y="512997"/>
                </a:cubicBezTo>
                <a:lnTo>
                  <a:pt x="340222" y="536824"/>
                </a:lnTo>
                <a:lnTo>
                  <a:pt x="483210" y="536824"/>
                </a:lnTo>
                <a:lnTo>
                  <a:pt x="483210" y="470350"/>
                </a:lnTo>
                <a:cubicBezTo>
                  <a:pt x="483210" y="467383"/>
                  <a:pt x="484696" y="464602"/>
                  <a:pt x="487110" y="463025"/>
                </a:cubicBezTo>
                <a:close/>
                <a:moveTo>
                  <a:pt x="468072" y="344147"/>
                </a:moveTo>
                <a:cubicBezTo>
                  <a:pt x="469732" y="343266"/>
                  <a:pt x="471845" y="343220"/>
                  <a:pt x="473655" y="344425"/>
                </a:cubicBezTo>
                <a:lnTo>
                  <a:pt x="539398" y="388741"/>
                </a:lnTo>
                <a:cubicBezTo>
                  <a:pt x="542648" y="390781"/>
                  <a:pt x="542648" y="395509"/>
                  <a:pt x="539398" y="397641"/>
                </a:cubicBezTo>
                <a:lnTo>
                  <a:pt x="473655" y="441865"/>
                </a:lnTo>
                <a:cubicBezTo>
                  <a:pt x="470034" y="444368"/>
                  <a:pt x="465205" y="441772"/>
                  <a:pt x="465205" y="437415"/>
                </a:cubicBezTo>
                <a:lnTo>
                  <a:pt x="465205" y="413588"/>
                </a:lnTo>
                <a:lnTo>
                  <a:pt x="322391" y="413588"/>
                </a:lnTo>
                <a:lnTo>
                  <a:pt x="322391" y="480062"/>
                </a:lnTo>
                <a:cubicBezTo>
                  <a:pt x="322391" y="483029"/>
                  <a:pt x="320906" y="485718"/>
                  <a:pt x="318398" y="487387"/>
                </a:cubicBezTo>
                <a:lnTo>
                  <a:pt x="286456" y="508710"/>
                </a:lnTo>
                <a:cubicBezTo>
                  <a:pt x="284320" y="510101"/>
                  <a:pt x="281627" y="508618"/>
                  <a:pt x="281627" y="506114"/>
                </a:cubicBezTo>
                <a:lnTo>
                  <a:pt x="281627" y="393006"/>
                </a:lnTo>
                <a:cubicBezTo>
                  <a:pt x="281627" y="381880"/>
                  <a:pt x="290634" y="372794"/>
                  <a:pt x="301963" y="372794"/>
                </a:cubicBezTo>
                <a:lnTo>
                  <a:pt x="465205" y="372794"/>
                </a:lnTo>
                <a:lnTo>
                  <a:pt x="465205" y="348875"/>
                </a:lnTo>
                <a:cubicBezTo>
                  <a:pt x="465205" y="346743"/>
                  <a:pt x="466412" y="345027"/>
                  <a:pt x="468072" y="344147"/>
                </a:cubicBezTo>
                <a:close/>
                <a:moveTo>
                  <a:pt x="221443" y="378"/>
                </a:moveTo>
                <a:cubicBezTo>
                  <a:pt x="244841" y="-1569"/>
                  <a:pt x="262389" y="4271"/>
                  <a:pt x="275202" y="11780"/>
                </a:cubicBezTo>
                <a:cubicBezTo>
                  <a:pt x="294143" y="22162"/>
                  <a:pt x="301293" y="35974"/>
                  <a:pt x="301293" y="35974"/>
                </a:cubicBezTo>
                <a:cubicBezTo>
                  <a:pt x="301293" y="35974"/>
                  <a:pt x="344746" y="39126"/>
                  <a:pt x="329983" y="127097"/>
                </a:cubicBezTo>
                <a:cubicBezTo>
                  <a:pt x="329519" y="129785"/>
                  <a:pt x="328776" y="132566"/>
                  <a:pt x="328033" y="135254"/>
                </a:cubicBezTo>
                <a:cubicBezTo>
                  <a:pt x="336297" y="135254"/>
                  <a:pt x="344746" y="141650"/>
                  <a:pt x="335740" y="173539"/>
                </a:cubicBezTo>
                <a:cubicBezTo>
                  <a:pt x="328683" y="198382"/>
                  <a:pt x="322091" y="205427"/>
                  <a:pt x="317170" y="205798"/>
                </a:cubicBezTo>
                <a:cubicBezTo>
                  <a:pt x="315406" y="217107"/>
                  <a:pt x="310949" y="229529"/>
                  <a:pt x="304171" y="241301"/>
                </a:cubicBezTo>
                <a:lnTo>
                  <a:pt x="304171" y="285519"/>
                </a:lnTo>
                <a:cubicBezTo>
                  <a:pt x="304171" y="287187"/>
                  <a:pt x="305007" y="288485"/>
                  <a:pt x="306492" y="289227"/>
                </a:cubicBezTo>
                <a:cubicBezTo>
                  <a:pt x="316056" y="293954"/>
                  <a:pt x="353752" y="312865"/>
                  <a:pt x="396648" y="342250"/>
                </a:cubicBezTo>
                <a:lnTo>
                  <a:pt x="301943" y="342250"/>
                </a:lnTo>
                <a:cubicBezTo>
                  <a:pt x="273810" y="342250"/>
                  <a:pt x="250876" y="365147"/>
                  <a:pt x="250876" y="393234"/>
                </a:cubicBezTo>
                <a:lnTo>
                  <a:pt x="250876" y="474253"/>
                </a:lnTo>
                <a:lnTo>
                  <a:pt x="23119" y="474253"/>
                </a:lnTo>
                <a:cubicBezTo>
                  <a:pt x="10399" y="474253"/>
                  <a:pt x="0" y="463871"/>
                  <a:pt x="0" y="451171"/>
                </a:cubicBezTo>
                <a:lnTo>
                  <a:pt x="0" y="410013"/>
                </a:lnTo>
                <a:cubicBezTo>
                  <a:pt x="0" y="396293"/>
                  <a:pt x="6128" y="383316"/>
                  <a:pt x="16806" y="374695"/>
                </a:cubicBezTo>
                <a:cubicBezTo>
                  <a:pt x="75021" y="327048"/>
                  <a:pt x="137508" y="295437"/>
                  <a:pt x="150229" y="289227"/>
                </a:cubicBezTo>
                <a:cubicBezTo>
                  <a:pt x="151714" y="288670"/>
                  <a:pt x="152643" y="287187"/>
                  <a:pt x="152643" y="285519"/>
                </a:cubicBezTo>
                <a:lnTo>
                  <a:pt x="152643" y="241301"/>
                </a:lnTo>
                <a:cubicBezTo>
                  <a:pt x="145772" y="229529"/>
                  <a:pt x="141315" y="217107"/>
                  <a:pt x="139644" y="205798"/>
                </a:cubicBezTo>
                <a:cubicBezTo>
                  <a:pt x="134630" y="205334"/>
                  <a:pt x="128131" y="198382"/>
                  <a:pt x="121074" y="173539"/>
                </a:cubicBezTo>
                <a:cubicBezTo>
                  <a:pt x="112254" y="142207"/>
                  <a:pt x="120146" y="135532"/>
                  <a:pt x="128316" y="135254"/>
                </a:cubicBezTo>
                <a:cubicBezTo>
                  <a:pt x="127481" y="132566"/>
                  <a:pt x="126831" y="129785"/>
                  <a:pt x="126367" y="127097"/>
                </a:cubicBezTo>
                <a:cubicBezTo>
                  <a:pt x="123303" y="111245"/>
                  <a:pt x="122374" y="96413"/>
                  <a:pt x="126088" y="82323"/>
                </a:cubicBezTo>
                <a:cubicBezTo>
                  <a:pt x="130452" y="63413"/>
                  <a:pt x="140758" y="48210"/>
                  <a:pt x="152271" y="36530"/>
                </a:cubicBezTo>
                <a:cubicBezTo>
                  <a:pt x="159513" y="28743"/>
                  <a:pt x="167870" y="22069"/>
                  <a:pt x="176505" y="16507"/>
                </a:cubicBezTo>
                <a:cubicBezTo>
                  <a:pt x="183561" y="11687"/>
                  <a:pt x="191453" y="7330"/>
                  <a:pt x="199995" y="4456"/>
                </a:cubicBezTo>
                <a:cubicBezTo>
                  <a:pt x="206680" y="2232"/>
                  <a:pt x="213923" y="748"/>
                  <a:pt x="221443" y="378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íṣľiďê">
            <a:extLst>
              <a:ext uri="{FF2B5EF4-FFF2-40B4-BE49-F238E27FC236}">
                <a16:creationId xmlns:a16="http://schemas.microsoft.com/office/drawing/2014/main" id="{BF086ED4-473A-4CE7-833F-A7DD468F7208}"/>
              </a:ext>
            </a:extLst>
          </p:cNvPr>
          <p:cNvSpPr/>
          <p:nvPr/>
        </p:nvSpPr>
        <p:spPr>
          <a:xfrm>
            <a:off x="5712720" y="2410637"/>
            <a:ext cx="552262" cy="459940"/>
          </a:xfrm>
          <a:custGeom>
            <a:avLst/>
            <a:gdLst>
              <a:gd name="connsiteX0" fmla="*/ 246781 w 608274"/>
              <a:gd name="connsiteY0" fmla="*/ 438498 h 506589"/>
              <a:gd name="connsiteX1" fmla="*/ 246781 w 608274"/>
              <a:gd name="connsiteY1" fmla="*/ 467297 h 506589"/>
              <a:gd name="connsiteX2" fmla="*/ 300340 w 608274"/>
              <a:gd name="connsiteY2" fmla="*/ 446881 h 506589"/>
              <a:gd name="connsiteX3" fmla="*/ 213321 w 608274"/>
              <a:gd name="connsiteY3" fmla="*/ 304884 h 506589"/>
              <a:gd name="connsiteX4" fmla="*/ 33460 w 608274"/>
              <a:gd name="connsiteY4" fmla="*/ 322334 h 506589"/>
              <a:gd name="connsiteX5" fmla="*/ 33460 w 608274"/>
              <a:gd name="connsiteY5" fmla="*/ 454352 h 506589"/>
              <a:gd name="connsiteX6" fmla="*/ 213321 w 608274"/>
              <a:gd name="connsiteY6" fmla="*/ 471802 h 506589"/>
              <a:gd name="connsiteX7" fmla="*/ 228395 w 608274"/>
              <a:gd name="connsiteY7" fmla="*/ 270439 h 506589"/>
              <a:gd name="connsiteX8" fmla="*/ 241243 w 608274"/>
              <a:gd name="connsiteY8" fmla="*/ 274602 h 506589"/>
              <a:gd name="connsiteX9" fmla="*/ 246781 w 608274"/>
              <a:gd name="connsiteY9" fmla="*/ 286749 h 506589"/>
              <a:gd name="connsiteX10" fmla="*/ 246781 w 608274"/>
              <a:gd name="connsiteY10" fmla="*/ 405252 h 506589"/>
              <a:gd name="connsiteX11" fmla="*/ 366689 w 608274"/>
              <a:gd name="connsiteY11" fmla="*/ 423957 h 506589"/>
              <a:gd name="connsiteX12" fmla="*/ 380678 w 608274"/>
              <a:gd name="connsiteY12" fmla="*/ 438441 h 506589"/>
              <a:gd name="connsiteX13" fmla="*/ 370115 w 608274"/>
              <a:gd name="connsiteY13" fmla="*/ 455493 h 506589"/>
              <a:gd name="connsiteX14" fmla="*/ 236104 w 608274"/>
              <a:gd name="connsiteY14" fmla="*/ 506589 h 506589"/>
              <a:gd name="connsiteX15" fmla="*/ 235590 w 608274"/>
              <a:gd name="connsiteY15" fmla="*/ 505334 h 506589"/>
              <a:gd name="connsiteX16" fmla="*/ 230051 w 608274"/>
              <a:gd name="connsiteY16" fmla="*/ 506304 h 506589"/>
              <a:gd name="connsiteX17" fmla="*/ 228395 w 608274"/>
              <a:gd name="connsiteY17" fmla="*/ 506247 h 506589"/>
              <a:gd name="connsiteX18" fmla="*/ 15074 w 608274"/>
              <a:gd name="connsiteY18" fmla="*/ 485546 h 506589"/>
              <a:gd name="connsiteX19" fmla="*/ 0 w 608274"/>
              <a:gd name="connsiteY19" fmla="*/ 469236 h 506589"/>
              <a:gd name="connsiteX20" fmla="*/ 0 w 608274"/>
              <a:gd name="connsiteY20" fmla="*/ 307450 h 506589"/>
              <a:gd name="connsiteX21" fmla="*/ 15074 w 608274"/>
              <a:gd name="connsiteY21" fmla="*/ 291083 h 506589"/>
              <a:gd name="connsiteX22" fmla="*/ 362895 w 608274"/>
              <a:gd name="connsiteY22" fmla="*/ 0 h 506589"/>
              <a:gd name="connsiteX23" fmla="*/ 468824 w 608274"/>
              <a:gd name="connsiteY23" fmla="*/ 90151 h 506589"/>
              <a:gd name="connsiteX24" fmla="*/ 463285 w 608274"/>
              <a:gd name="connsiteY24" fmla="*/ 153046 h 506589"/>
              <a:gd name="connsiteX25" fmla="*/ 429822 w 608274"/>
              <a:gd name="connsiteY25" fmla="*/ 235157 h 506589"/>
              <a:gd name="connsiteX26" fmla="*/ 485556 w 608274"/>
              <a:gd name="connsiteY26" fmla="*/ 284366 h 506589"/>
              <a:gd name="connsiteX27" fmla="*/ 580407 w 608274"/>
              <a:gd name="connsiteY27" fmla="*/ 317210 h 506589"/>
              <a:gd name="connsiteX28" fmla="*/ 608274 w 608274"/>
              <a:gd name="connsiteY28" fmla="*/ 388316 h 506589"/>
              <a:gd name="connsiteX29" fmla="*/ 608274 w 608274"/>
              <a:gd name="connsiteY29" fmla="*/ 480691 h 506589"/>
              <a:gd name="connsiteX30" fmla="*/ 391162 w 608274"/>
              <a:gd name="connsiteY30" fmla="*/ 480691 h 506589"/>
              <a:gd name="connsiteX31" fmla="*/ 412805 w 608274"/>
              <a:gd name="connsiteY31" fmla="*/ 434960 h 506589"/>
              <a:gd name="connsiteX32" fmla="*/ 370776 w 608274"/>
              <a:gd name="connsiteY32" fmla="*/ 391566 h 506589"/>
              <a:gd name="connsiteX33" fmla="*/ 279065 w 608274"/>
              <a:gd name="connsiteY33" fmla="*/ 377254 h 506589"/>
              <a:gd name="connsiteX34" fmla="*/ 279065 w 608274"/>
              <a:gd name="connsiteY34" fmla="*/ 286761 h 506589"/>
              <a:gd name="connsiteX35" fmla="*/ 275810 w 608274"/>
              <a:gd name="connsiteY35" fmla="*/ 269997 h 506589"/>
              <a:gd name="connsiteX36" fmla="*/ 295968 w 608274"/>
              <a:gd name="connsiteY36" fmla="*/ 235157 h 506589"/>
              <a:gd name="connsiteX37" fmla="*/ 262505 w 608274"/>
              <a:gd name="connsiteY37" fmla="*/ 153046 h 506589"/>
              <a:gd name="connsiteX38" fmla="*/ 256909 w 608274"/>
              <a:gd name="connsiteY38" fmla="*/ 90151 h 506589"/>
              <a:gd name="connsiteX39" fmla="*/ 362895 w 608274"/>
              <a:gd name="connsiteY39" fmla="*/ 0 h 50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274" h="506589">
                <a:moveTo>
                  <a:pt x="246781" y="438498"/>
                </a:moveTo>
                <a:lnTo>
                  <a:pt x="246781" y="467297"/>
                </a:lnTo>
                <a:lnTo>
                  <a:pt x="300340" y="446881"/>
                </a:lnTo>
                <a:close/>
                <a:moveTo>
                  <a:pt x="213321" y="304884"/>
                </a:moveTo>
                <a:lnTo>
                  <a:pt x="33460" y="322334"/>
                </a:lnTo>
                <a:lnTo>
                  <a:pt x="33460" y="454352"/>
                </a:lnTo>
                <a:lnTo>
                  <a:pt x="213321" y="471802"/>
                </a:lnTo>
                <a:close/>
                <a:moveTo>
                  <a:pt x="228395" y="270439"/>
                </a:moveTo>
                <a:cubicBezTo>
                  <a:pt x="233077" y="269983"/>
                  <a:pt x="237760" y="271466"/>
                  <a:pt x="241243" y="274602"/>
                </a:cubicBezTo>
                <a:cubicBezTo>
                  <a:pt x="244783" y="277739"/>
                  <a:pt x="246781" y="282130"/>
                  <a:pt x="246781" y="286749"/>
                </a:cubicBezTo>
                <a:lnTo>
                  <a:pt x="246781" y="405252"/>
                </a:lnTo>
                <a:lnTo>
                  <a:pt x="366689" y="423957"/>
                </a:lnTo>
                <a:cubicBezTo>
                  <a:pt x="374111" y="425154"/>
                  <a:pt x="379878" y="431085"/>
                  <a:pt x="380678" y="438441"/>
                </a:cubicBezTo>
                <a:cubicBezTo>
                  <a:pt x="381477" y="445798"/>
                  <a:pt x="377138" y="452812"/>
                  <a:pt x="370115" y="455493"/>
                </a:cubicBezTo>
                <a:lnTo>
                  <a:pt x="236104" y="506589"/>
                </a:lnTo>
                <a:lnTo>
                  <a:pt x="235590" y="505334"/>
                </a:lnTo>
                <a:cubicBezTo>
                  <a:pt x="233820" y="505962"/>
                  <a:pt x="231936" y="506304"/>
                  <a:pt x="230051" y="506304"/>
                </a:cubicBezTo>
                <a:cubicBezTo>
                  <a:pt x="229480" y="506304"/>
                  <a:pt x="228966" y="506304"/>
                  <a:pt x="228395" y="506247"/>
                </a:cubicBezTo>
                <a:lnTo>
                  <a:pt x="15074" y="485546"/>
                </a:lnTo>
                <a:cubicBezTo>
                  <a:pt x="6509" y="484748"/>
                  <a:pt x="0" y="477676"/>
                  <a:pt x="0" y="469236"/>
                </a:cubicBezTo>
                <a:lnTo>
                  <a:pt x="0" y="307450"/>
                </a:lnTo>
                <a:cubicBezTo>
                  <a:pt x="0" y="299010"/>
                  <a:pt x="6509" y="291938"/>
                  <a:pt x="15074" y="291083"/>
                </a:cubicBezTo>
                <a:close/>
                <a:moveTo>
                  <a:pt x="362895" y="0"/>
                </a:moveTo>
                <a:cubicBezTo>
                  <a:pt x="454777" y="0"/>
                  <a:pt x="466369" y="64320"/>
                  <a:pt x="468824" y="90151"/>
                </a:cubicBezTo>
                <a:cubicBezTo>
                  <a:pt x="468824" y="90151"/>
                  <a:pt x="507884" y="131206"/>
                  <a:pt x="463285" y="153046"/>
                </a:cubicBezTo>
                <a:cubicBezTo>
                  <a:pt x="463285" y="153046"/>
                  <a:pt x="463285" y="205049"/>
                  <a:pt x="429822" y="235157"/>
                </a:cubicBezTo>
                <a:cubicBezTo>
                  <a:pt x="429822" y="235157"/>
                  <a:pt x="401898" y="257053"/>
                  <a:pt x="485556" y="284366"/>
                </a:cubicBezTo>
                <a:lnTo>
                  <a:pt x="580407" y="317210"/>
                </a:lnTo>
                <a:cubicBezTo>
                  <a:pt x="580407" y="317210"/>
                  <a:pt x="608274" y="317210"/>
                  <a:pt x="608274" y="388316"/>
                </a:cubicBezTo>
                <a:lnTo>
                  <a:pt x="608274" y="480691"/>
                </a:lnTo>
                <a:lnTo>
                  <a:pt x="391162" y="480691"/>
                </a:lnTo>
                <a:cubicBezTo>
                  <a:pt x="406123" y="470598"/>
                  <a:pt x="414803" y="453207"/>
                  <a:pt x="412805" y="434960"/>
                </a:cubicBezTo>
                <a:cubicBezTo>
                  <a:pt x="410406" y="412892"/>
                  <a:pt x="393161" y="395045"/>
                  <a:pt x="370776" y="391566"/>
                </a:cubicBezTo>
                <a:lnTo>
                  <a:pt x="279065" y="377254"/>
                </a:lnTo>
                <a:lnTo>
                  <a:pt x="279065" y="286761"/>
                </a:lnTo>
                <a:cubicBezTo>
                  <a:pt x="279065" y="280945"/>
                  <a:pt x="277809" y="275357"/>
                  <a:pt x="275810" y="269997"/>
                </a:cubicBezTo>
                <a:cubicBezTo>
                  <a:pt x="314470" y="249754"/>
                  <a:pt x="295968" y="235157"/>
                  <a:pt x="295968" y="235157"/>
                </a:cubicBezTo>
                <a:cubicBezTo>
                  <a:pt x="262505" y="205049"/>
                  <a:pt x="262505" y="153046"/>
                  <a:pt x="262505" y="153046"/>
                </a:cubicBezTo>
                <a:cubicBezTo>
                  <a:pt x="217906" y="131206"/>
                  <a:pt x="256909" y="90151"/>
                  <a:pt x="256909" y="90151"/>
                </a:cubicBezTo>
                <a:cubicBezTo>
                  <a:pt x="259421" y="64320"/>
                  <a:pt x="277010" y="0"/>
                  <a:pt x="362895" y="0"/>
                </a:cubicBez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12B9094-B510-412B-988F-28C8FEEA2ED6}"/>
              </a:ext>
            </a:extLst>
          </p:cNvPr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53452BD0-A984-40F2-A65C-249874AF7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/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E86C18A9-12DA-4A2A-AE22-78AE7122D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/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5F96C37-7649-4750-846F-B0D702562B39}"/>
              </a:ext>
            </a:extLst>
          </p:cNvPr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832F23-09F6-4A87-B87E-D3D924E7A635}"/>
              </a:ext>
            </a:extLst>
          </p:cNvPr>
          <p:cNvSpPr txBox="1"/>
          <p:nvPr/>
        </p:nvSpPr>
        <p:spPr>
          <a:xfrm>
            <a:off x="1153153" y="454517"/>
            <a:ext cx="322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事物都是不可知的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818C78-3F92-4887-9180-793DB1E2A9E8}"/>
              </a:ext>
            </a:extLst>
          </p:cNvPr>
          <p:cNvSpPr txBox="1"/>
          <p:nvPr/>
        </p:nvSpPr>
        <p:spPr>
          <a:xfrm>
            <a:off x="4937040" y="1434055"/>
            <a:ext cx="2091019" cy="499624"/>
          </a:xfrm>
          <a:prstGeom prst="rect">
            <a:avLst/>
          </a:prstGeom>
          <a:solidFill>
            <a:srgbClr val="6F9FB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反方总结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DD45FB-6DE4-402D-9BB3-32D453DBBDEB}"/>
              </a:ext>
            </a:extLst>
          </p:cNvPr>
          <p:cNvSpPr txBox="1"/>
          <p:nvPr/>
        </p:nvSpPr>
        <p:spPr>
          <a:xfrm>
            <a:off x="394138" y="3040892"/>
            <a:ext cx="319514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受限于历史的局限性，我们在某一时间点无法知道任何事物，以此类推，我们在任何时间点都无法知道任何事物。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0E705-17AC-4CB9-A85F-B979E742E7AE}"/>
              </a:ext>
            </a:extLst>
          </p:cNvPr>
          <p:cNvSpPr txBox="1"/>
          <p:nvPr/>
        </p:nvSpPr>
        <p:spPr>
          <a:xfrm>
            <a:off x="4071774" y="3040892"/>
            <a:ext cx="404845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理论上，有可能发明一种技术来测量任何东西。在实践中，我们并不能。所有的感知在实践中都是主观的，并且仅限于观察者的观点。它阻止任何人观察真正的客观现实。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6568FD-9DCD-4A52-82E1-0C904709E638}"/>
              </a:ext>
            </a:extLst>
          </p:cNvPr>
          <p:cNvSpPr txBox="1"/>
          <p:nvPr/>
        </p:nvSpPr>
        <p:spPr>
          <a:xfrm>
            <a:off x="8261708" y="3040892"/>
            <a:ext cx="306844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人类努力通过一套有组织的原则来对宇宙的所有事实进行说明，它们仅仅是也永远是有限的理解。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19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š1îḋe">
            <a:extLst>
              <a:ext uri="{FF2B5EF4-FFF2-40B4-BE49-F238E27FC236}">
                <a16:creationId xmlns:a16="http://schemas.microsoft.com/office/drawing/2014/main" id="{9E1006CE-FA38-4996-9981-7843C590624F}"/>
              </a:ext>
            </a:extLst>
          </p:cNvPr>
          <p:cNvSpPr/>
          <p:nvPr/>
        </p:nvSpPr>
        <p:spPr>
          <a:xfrm>
            <a:off x="706628" y="2179141"/>
            <a:ext cx="10858500" cy="18065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13E60A-8399-4C1A-8796-6F1C649E1547}"/>
              </a:ext>
            </a:extLst>
          </p:cNvPr>
          <p:cNvCxnSpPr/>
          <p:nvPr/>
        </p:nvCxnSpPr>
        <p:spPr>
          <a:xfrm>
            <a:off x="2373912" y="2179141"/>
            <a:ext cx="75239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îşlïḑé">
            <a:extLst>
              <a:ext uri="{FF2B5EF4-FFF2-40B4-BE49-F238E27FC236}">
                <a16:creationId xmlns:a16="http://schemas.microsoft.com/office/drawing/2014/main" id="{2A0BEB4C-AC60-4CED-A63E-EEFB35DD8B2C}"/>
              </a:ext>
            </a:extLst>
          </p:cNvPr>
          <p:cNvSpPr/>
          <p:nvPr/>
        </p:nvSpPr>
        <p:spPr>
          <a:xfrm>
            <a:off x="2127373" y="2514471"/>
            <a:ext cx="493077" cy="552262"/>
          </a:xfrm>
          <a:custGeom>
            <a:avLst/>
            <a:gdLst>
              <a:gd name="connsiteX0" fmla="*/ 519050 w 541835"/>
              <a:gd name="connsiteY0" fmla="*/ 441609 h 606872"/>
              <a:gd name="connsiteX1" fmla="*/ 523785 w 541835"/>
              <a:gd name="connsiteY1" fmla="*/ 444205 h 606872"/>
              <a:gd name="connsiteX2" fmla="*/ 523785 w 541835"/>
              <a:gd name="connsiteY2" fmla="*/ 557314 h 606872"/>
              <a:gd name="connsiteX3" fmla="*/ 503451 w 541835"/>
              <a:gd name="connsiteY3" fmla="*/ 577618 h 606872"/>
              <a:gd name="connsiteX4" fmla="*/ 340222 w 541835"/>
              <a:gd name="connsiteY4" fmla="*/ 577618 h 606872"/>
              <a:gd name="connsiteX5" fmla="*/ 340222 w 541835"/>
              <a:gd name="connsiteY5" fmla="*/ 601445 h 606872"/>
              <a:gd name="connsiteX6" fmla="*/ 331773 w 541835"/>
              <a:gd name="connsiteY6" fmla="*/ 605895 h 606872"/>
              <a:gd name="connsiteX7" fmla="*/ 266036 w 541835"/>
              <a:gd name="connsiteY7" fmla="*/ 561671 h 606872"/>
              <a:gd name="connsiteX8" fmla="*/ 266036 w 541835"/>
              <a:gd name="connsiteY8" fmla="*/ 552771 h 606872"/>
              <a:gd name="connsiteX9" fmla="*/ 331773 w 541835"/>
              <a:gd name="connsiteY9" fmla="*/ 508547 h 606872"/>
              <a:gd name="connsiteX10" fmla="*/ 340222 w 541835"/>
              <a:gd name="connsiteY10" fmla="*/ 512997 h 606872"/>
              <a:gd name="connsiteX11" fmla="*/ 340222 w 541835"/>
              <a:gd name="connsiteY11" fmla="*/ 536824 h 606872"/>
              <a:gd name="connsiteX12" fmla="*/ 483210 w 541835"/>
              <a:gd name="connsiteY12" fmla="*/ 536824 h 606872"/>
              <a:gd name="connsiteX13" fmla="*/ 483210 w 541835"/>
              <a:gd name="connsiteY13" fmla="*/ 470350 h 606872"/>
              <a:gd name="connsiteX14" fmla="*/ 487110 w 541835"/>
              <a:gd name="connsiteY14" fmla="*/ 463025 h 606872"/>
              <a:gd name="connsiteX15" fmla="*/ 468072 w 541835"/>
              <a:gd name="connsiteY15" fmla="*/ 344147 h 606872"/>
              <a:gd name="connsiteX16" fmla="*/ 473655 w 541835"/>
              <a:gd name="connsiteY16" fmla="*/ 344425 h 606872"/>
              <a:gd name="connsiteX17" fmla="*/ 539398 w 541835"/>
              <a:gd name="connsiteY17" fmla="*/ 388741 h 606872"/>
              <a:gd name="connsiteX18" fmla="*/ 539398 w 541835"/>
              <a:gd name="connsiteY18" fmla="*/ 397641 h 606872"/>
              <a:gd name="connsiteX19" fmla="*/ 473655 w 541835"/>
              <a:gd name="connsiteY19" fmla="*/ 441865 h 606872"/>
              <a:gd name="connsiteX20" fmla="*/ 465205 w 541835"/>
              <a:gd name="connsiteY20" fmla="*/ 437415 h 606872"/>
              <a:gd name="connsiteX21" fmla="*/ 465205 w 541835"/>
              <a:gd name="connsiteY21" fmla="*/ 413588 h 606872"/>
              <a:gd name="connsiteX22" fmla="*/ 322391 w 541835"/>
              <a:gd name="connsiteY22" fmla="*/ 413588 h 606872"/>
              <a:gd name="connsiteX23" fmla="*/ 322391 w 541835"/>
              <a:gd name="connsiteY23" fmla="*/ 480062 h 606872"/>
              <a:gd name="connsiteX24" fmla="*/ 318398 w 541835"/>
              <a:gd name="connsiteY24" fmla="*/ 487387 h 606872"/>
              <a:gd name="connsiteX25" fmla="*/ 286456 w 541835"/>
              <a:gd name="connsiteY25" fmla="*/ 508710 h 606872"/>
              <a:gd name="connsiteX26" fmla="*/ 281627 w 541835"/>
              <a:gd name="connsiteY26" fmla="*/ 506114 h 606872"/>
              <a:gd name="connsiteX27" fmla="*/ 281627 w 541835"/>
              <a:gd name="connsiteY27" fmla="*/ 393006 h 606872"/>
              <a:gd name="connsiteX28" fmla="*/ 301963 w 541835"/>
              <a:gd name="connsiteY28" fmla="*/ 372794 h 606872"/>
              <a:gd name="connsiteX29" fmla="*/ 465205 w 541835"/>
              <a:gd name="connsiteY29" fmla="*/ 372794 h 606872"/>
              <a:gd name="connsiteX30" fmla="*/ 465205 w 541835"/>
              <a:gd name="connsiteY30" fmla="*/ 348875 h 606872"/>
              <a:gd name="connsiteX31" fmla="*/ 468072 w 541835"/>
              <a:gd name="connsiteY31" fmla="*/ 344147 h 606872"/>
              <a:gd name="connsiteX32" fmla="*/ 221443 w 541835"/>
              <a:gd name="connsiteY32" fmla="*/ 378 h 606872"/>
              <a:gd name="connsiteX33" fmla="*/ 275202 w 541835"/>
              <a:gd name="connsiteY33" fmla="*/ 11780 h 606872"/>
              <a:gd name="connsiteX34" fmla="*/ 301293 w 541835"/>
              <a:gd name="connsiteY34" fmla="*/ 35974 h 606872"/>
              <a:gd name="connsiteX35" fmla="*/ 329983 w 541835"/>
              <a:gd name="connsiteY35" fmla="*/ 127097 h 606872"/>
              <a:gd name="connsiteX36" fmla="*/ 328033 w 541835"/>
              <a:gd name="connsiteY36" fmla="*/ 135254 h 606872"/>
              <a:gd name="connsiteX37" fmla="*/ 335740 w 541835"/>
              <a:gd name="connsiteY37" fmla="*/ 173539 h 606872"/>
              <a:gd name="connsiteX38" fmla="*/ 317170 w 541835"/>
              <a:gd name="connsiteY38" fmla="*/ 205798 h 606872"/>
              <a:gd name="connsiteX39" fmla="*/ 304171 w 541835"/>
              <a:gd name="connsiteY39" fmla="*/ 241301 h 606872"/>
              <a:gd name="connsiteX40" fmla="*/ 304171 w 541835"/>
              <a:gd name="connsiteY40" fmla="*/ 285519 h 606872"/>
              <a:gd name="connsiteX41" fmla="*/ 306492 w 541835"/>
              <a:gd name="connsiteY41" fmla="*/ 289227 h 606872"/>
              <a:gd name="connsiteX42" fmla="*/ 396648 w 541835"/>
              <a:gd name="connsiteY42" fmla="*/ 342250 h 606872"/>
              <a:gd name="connsiteX43" fmla="*/ 301943 w 541835"/>
              <a:gd name="connsiteY43" fmla="*/ 342250 h 606872"/>
              <a:gd name="connsiteX44" fmla="*/ 250876 w 541835"/>
              <a:gd name="connsiteY44" fmla="*/ 393234 h 606872"/>
              <a:gd name="connsiteX45" fmla="*/ 250876 w 541835"/>
              <a:gd name="connsiteY45" fmla="*/ 474253 h 606872"/>
              <a:gd name="connsiteX46" fmla="*/ 23119 w 541835"/>
              <a:gd name="connsiteY46" fmla="*/ 474253 h 606872"/>
              <a:gd name="connsiteX47" fmla="*/ 0 w 541835"/>
              <a:gd name="connsiteY47" fmla="*/ 451171 h 606872"/>
              <a:gd name="connsiteX48" fmla="*/ 0 w 541835"/>
              <a:gd name="connsiteY48" fmla="*/ 410013 h 606872"/>
              <a:gd name="connsiteX49" fmla="*/ 16806 w 541835"/>
              <a:gd name="connsiteY49" fmla="*/ 374695 h 606872"/>
              <a:gd name="connsiteX50" fmla="*/ 150229 w 541835"/>
              <a:gd name="connsiteY50" fmla="*/ 289227 h 606872"/>
              <a:gd name="connsiteX51" fmla="*/ 152643 w 541835"/>
              <a:gd name="connsiteY51" fmla="*/ 285519 h 606872"/>
              <a:gd name="connsiteX52" fmla="*/ 152643 w 541835"/>
              <a:gd name="connsiteY52" fmla="*/ 241301 h 606872"/>
              <a:gd name="connsiteX53" fmla="*/ 139644 w 541835"/>
              <a:gd name="connsiteY53" fmla="*/ 205798 h 606872"/>
              <a:gd name="connsiteX54" fmla="*/ 121074 w 541835"/>
              <a:gd name="connsiteY54" fmla="*/ 173539 h 606872"/>
              <a:gd name="connsiteX55" fmla="*/ 128316 w 541835"/>
              <a:gd name="connsiteY55" fmla="*/ 135254 h 606872"/>
              <a:gd name="connsiteX56" fmla="*/ 126367 w 541835"/>
              <a:gd name="connsiteY56" fmla="*/ 127097 h 606872"/>
              <a:gd name="connsiteX57" fmla="*/ 126088 w 541835"/>
              <a:gd name="connsiteY57" fmla="*/ 82323 h 606872"/>
              <a:gd name="connsiteX58" fmla="*/ 152271 w 541835"/>
              <a:gd name="connsiteY58" fmla="*/ 36530 h 606872"/>
              <a:gd name="connsiteX59" fmla="*/ 176505 w 541835"/>
              <a:gd name="connsiteY59" fmla="*/ 16507 h 606872"/>
              <a:gd name="connsiteX60" fmla="*/ 199995 w 541835"/>
              <a:gd name="connsiteY60" fmla="*/ 4456 h 606872"/>
              <a:gd name="connsiteX61" fmla="*/ 221443 w 541835"/>
              <a:gd name="connsiteY61" fmla="*/ 378 h 6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41835" h="606872">
                <a:moveTo>
                  <a:pt x="519050" y="441609"/>
                </a:moveTo>
                <a:cubicBezTo>
                  <a:pt x="521093" y="440311"/>
                  <a:pt x="523878" y="441794"/>
                  <a:pt x="523785" y="444205"/>
                </a:cubicBezTo>
                <a:lnTo>
                  <a:pt x="523785" y="557314"/>
                </a:lnTo>
                <a:cubicBezTo>
                  <a:pt x="523785" y="568439"/>
                  <a:pt x="514779" y="577618"/>
                  <a:pt x="503451" y="577618"/>
                </a:cubicBezTo>
                <a:lnTo>
                  <a:pt x="340222" y="577618"/>
                </a:lnTo>
                <a:lnTo>
                  <a:pt x="340222" y="601445"/>
                </a:lnTo>
                <a:cubicBezTo>
                  <a:pt x="340222" y="605802"/>
                  <a:pt x="335394" y="608398"/>
                  <a:pt x="331773" y="605895"/>
                </a:cubicBezTo>
                <a:lnTo>
                  <a:pt x="266036" y="561671"/>
                </a:lnTo>
                <a:cubicBezTo>
                  <a:pt x="262786" y="559539"/>
                  <a:pt x="262786" y="554903"/>
                  <a:pt x="266036" y="552771"/>
                </a:cubicBezTo>
                <a:lnTo>
                  <a:pt x="331773" y="508547"/>
                </a:lnTo>
                <a:cubicBezTo>
                  <a:pt x="335394" y="506044"/>
                  <a:pt x="340222" y="508640"/>
                  <a:pt x="340222" y="512997"/>
                </a:cubicBezTo>
                <a:lnTo>
                  <a:pt x="340222" y="536824"/>
                </a:lnTo>
                <a:lnTo>
                  <a:pt x="483210" y="536824"/>
                </a:lnTo>
                <a:lnTo>
                  <a:pt x="483210" y="470350"/>
                </a:lnTo>
                <a:cubicBezTo>
                  <a:pt x="483210" y="467383"/>
                  <a:pt x="484696" y="464602"/>
                  <a:pt x="487110" y="463025"/>
                </a:cubicBezTo>
                <a:close/>
                <a:moveTo>
                  <a:pt x="468072" y="344147"/>
                </a:moveTo>
                <a:cubicBezTo>
                  <a:pt x="469732" y="343266"/>
                  <a:pt x="471845" y="343220"/>
                  <a:pt x="473655" y="344425"/>
                </a:cubicBezTo>
                <a:lnTo>
                  <a:pt x="539398" y="388741"/>
                </a:lnTo>
                <a:cubicBezTo>
                  <a:pt x="542648" y="390781"/>
                  <a:pt x="542648" y="395509"/>
                  <a:pt x="539398" y="397641"/>
                </a:cubicBezTo>
                <a:lnTo>
                  <a:pt x="473655" y="441865"/>
                </a:lnTo>
                <a:cubicBezTo>
                  <a:pt x="470034" y="444368"/>
                  <a:pt x="465205" y="441772"/>
                  <a:pt x="465205" y="437415"/>
                </a:cubicBezTo>
                <a:lnTo>
                  <a:pt x="465205" y="413588"/>
                </a:lnTo>
                <a:lnTo>
                  <a:pt x="322391" y="413588"/>
                </a:lnTo>
                <a:lnTo>
                  <a:pt x="322391" y="480062"/>
                </a:lnTo>
                <a:cubicBezTo>
                  <a:pt x="322391" y="483029"/>
                  <a:pt x="320906" y="485718"/>
                  <a:pt x="318398" y="487387"/>
                </a:cubicBezTo>
                <a:lnTo>
                  <a:pt x="286456" y="508710"/>
                </a:lnTo>
                <a:cubicBezTo>
                  <a:pt x="284320" y="510101"/>
                  <a:pt x="281627" y="508618"/>
                  <a:pt x="281627" y="506114"/>
                </a:cubicBezTo>
                <a:lnTo>
                  <a:pt x="281627" y="393006"/>
                </a:lnTo>
                <a:cubicBezTo>
                  <a:pt x="281627" y="381880"/>
                  <a:pt x="290634" y="372794"/>
                  <a:pt x="301963" y="372794"/>
                </a:cubicBezTo>
                <a:lnTo>
                  <a:pt x="465205" y="372794"/>
                </a:lnTo>
                <a:lnTo>
                  <a:pt x="465205" y="348875"/>
                </a:lnTo>
                <a:cubicBezTo>
                  <a:pt x="465205" y="346743"/>
                  <a:pt x="466412" y="345027"/>
                  <a:pt x="468072" y="344147"/>
                </a:cubicBezTo>
                <a:close/>
                <a:moveTo>
                  <a:pt x="221443" y="378"/>
                </a:moveTo>
                <a:cubicBezTo>
                  <a:pt x="244841" y="-1569"/>
                  <a:pt x="262389" y="4271"/>
                  <a:pt x="275202" y="11780"/>
                </a:cubicBezTo>
                <a:cubicBezTo>
                  <a:pt x="294143" y="22162"/>
                  <a:pt x="301293" y="35974"/>
                  <a:pt x="301293" y="35974"/>
                </a:cubicBezTo>
                <a:cubicBezTo>
                  <a:pt x="301293" y="35974"/>
                  <a:pt x="344746" y="39126"/>
                  <a:pt x="329983" y="127097"/>
                </a:cubicBezTo>
                <a:cubicBezTo>
                  <a:pt x="329519" y="129785"/>
                  <a:pt x="328776" y="132566"/>
                  <a:pt x="328033" y="135254"/>
                </a:cubicBezTo>
                <a:cubicBezTo>
                  <a:pt x="336297" y="135254"/>
                  <a:pt x="344746" y="141650"/>
                  <a:pt x="335740" y="173539"/>
                </a:cubicBezTo>
                <a:cubicBezTo>
                  <a:pt x="328683" y="198382"/>
                  <a:pt x="322091" y="205427"/>
                  <a:pt x="317170" y="205798"/>
                </a:cubicBezTo>
                <a:cubicBezTo>
                  <a:pt x="315406" y="217107"/>
                  <a:pt x="310949" y="229529"/>
                  <a:pt x="304171" y="241301"/>
                </a:cubicBezTo>
                <a:lnTo>
                  <a:pt x="304171" y="285519"/>
                </a:lnTo>
                <a:cubicBezTo>
                  <a:pt x="304171" y="287187"/>
                  <a:pt x="305007" y="288485"/>
                  <a:pt x="306492" y="289227"/>
                </a:cubicBezTo>
                <a:cubicBezTo>
                  <a:pt x="316056" y="293954"/>
                  <a:pt x="353752" y="312865"/>
                  <a:pt x="396648" y="342250"/>
                </a:cubicBezTo>
                <a:lnTo>
                  <a:pt x="301943" y="342250"/>
                </a:lnTo>
                <a:cubicBezTo>
                  <a:pt x="273810" y="342250"/>
                  <a:pt x="250876" y="365147"/>
                  <a:pt x="250876" y="393234"/>
                </a:cubicBezTo>
                <a:lnTo>
                  <a:pt x="250876" y="474253"/>
                </a:lnTo>
                <a:lnTo>
                  <a:pt x="23119" y="474253"/>
                </a:lnTo>
                <a:cubicBezTo>
                  <a:pt x="10399" y="474253"/>
                  <a:pt x="0" y="463871"/>
                  <a:pt x="0" y="451171"/>
                </a:cubicBezTo>
                <a:lnTo>
                  <a:pt x="0" y="410013"/>
                </a:lnTo>
                <a:cubicBezTo>
                  <a:pt x="0" y="396293"/>
                  <a:pt x="6128" y="383316"/>
                  <a:pt x="16806" y="374695"/>
                </a:cubicBezTo>
                <a:cubicBezTo>
                  <a:pt x="75021" y="327048"/>
                  <a:pt x="137508" y="295437"/>
                  <a:pt x="150229" y="289227"/>
                </a:cubicBezTo>
                <a:cubicBezTo>
                  <a:pt x="151714" y="288670"/>
                  <a:pt x="152643" y="287187"/>
                  <a:pt x="152643" y="285519"/>
                </a:cubicBezTo>
                <a:lnTo>
                  <a:pt x="152643" y="241301"/>
                </a:lnTo>
                <a:cubicBezTo>
                  <a:pt x="145772" y="229529"/>
                  <a:pt x="141315" y="217107"/>
                  <a:pt x="139644" y="205798"/>
                </a:cubicBezTo>
                <a:cubicBezTo>
                  <a:pt x="134630" y="205334"/>
                  <a:pt x="128131" y="198382"/>
                  <a:pt x="121074" y="173539"/>
                </a:cubicBezTo>
                <a:cubicBezTo>
                  <a:pt x="112254" y="142207"/>
                  <a:pt x="120146" y="135532"/>
                  <a:pt x="128316" y="135254"/>
                </a:cubicBezTo>
                <a:cubicBezTo>
                  <a:pt x="127481" y="132566"/>
                  <a:pt x="126831" y="129785"/>
                  <a:pt x="126367" y="127097"/>
                </a:cubicBezTo>
                <a:cubicBezTo>
                  <a:pt x="123303" y="111245"/>
                  <a:pt x="122374" y="96413"/>
                  <a:pt x="126088" y="82323"/>
                </a:cubicBezTo>
                <a:cubicBezTo>
                  <a:pt x="130452" y="63413"/>
                  <a:pt x="140758" y="48210"/>
                  <a:pt x="152271" y="36530"/>
                </a:cubicBezTo>
                <a:cubicBezTo>
                  <a:pt x="159513" y="28743"/>
                  <a:pt x="167870" y="22069"/>
                  <a:pt x="176505" y="16507"/>
                </a:cubicBezTo>
                <a:cubicBezTo>
                  <a:pt x="183561" y="11687"/>
                  <a:pt x="191453" y="7330"/>
                  <a:pt x="199995" y="4456"/>
                </a:cubicBezTo>
                <a:cubicBezTo>
                  <a:pt x="206680" y="2232"/>
                  <a:pt x="213923" y="748"/>
                  <a:pt x="221443" y="378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íṡļïḓe">
            <a:extLst>
              <a:ext uri="{FF2B5EF4-FFF2-40B4-BE49-F238E27FC236}">
                <a16:creationId xmlns:a16="http://schemas.microsoft.com/office/drawing/2014/main" id="{6C195EC3-7CE4-4512-88C6-299AE4122128}"/>
              </a:ext>
            </a:extLst>
          </p:cNvPr>
          <p:cNvSpPr/>
          <p:nvPr/>
        </p:nvSpPr>
        <p:spPr>
          <a:xfrm>
            <a:off x="9468540" y="2514471"/>
            <a:ext cx="493077" cy="552262"/>
          </a:xfrm>
          <a:custGeom>
            <a:avLst/>
            <a:gdLst>
              <a:gd name="connsiteX0" fmla="*/ 519050 w 541835"/>
              <a:gd name="connsiteY0" fmla="*/ 441609 h 606872"/>
              <a:gd name="connsiteX1" fmla="*/ 523785 w 541835"/>
              <a:gd name="connsiteY1" fmla="*/ 444205 h 606872"/>
              <a:gd name="connsiteX2" fmla="*/ 523785 w 541835"/>
              <a:gd name="connsiteY2" fmla="*/ 557314 h 606872"/>
              <a:gd name="connsiteX3" fmla="*/ 503451 w 541835"/>
              <a:gd name="connsiteY3" fmla="*/ 577618 h 606872"/>
              <a:gd name="connsiteX4" fmla="*/ 340222 w 541835"/>
              <a:gd name="connsiteY4" fmla="*/ 577618 h 606872"/>
              <a:gd name="connsiteX5" fmla="*/ 340222 w 541835"/>
              <a:gd name="connsiteY5" fmla="*/ 601445 h 606872"/>
              <a:gd name="connsiteX6" fmla="*/ 331773 w 541835"/>
              <a:gd name="connsiteY6" fmla="*/ 605895 h 606872"/>
              <a:gd name="connsiteX7" fmla="*/ 266036 w 541835"/>
              <a:gd name="connsiteY7" fmla="*/ 561671 h 606872"/>
              <a:gd name="connsiteX8" fmla="*/ 266036 w 541835"/>
              <a:gd name="connsiteY8" fmla="*/ 552771 h 606872"/>
              <a:gd name="connsiteX9" fmla="*/ 331773 w 541835"/>
              <a:gd name="connsiteY9" fmla="*/ 508547 h 606872"/>
              <a:gd name="connsiteX10" fmla="*/ 340222 w 541835"/>
              <a:gd name="connsiteY10" fmla="*/ 512997 h 606872"/>
              <a:gd name="connsiteX11" fmla="*/ 340222 w 541835"/>
              <a:gd name="connsiteY11" fmla="*/ 536824 h 606872"/>
              <a:gd name="connsiteX12" fmla="*/ 483210 w 541835"/>
              <a:gd name="connsiteY12" fmla="*/ 536824 h 606872"/>
              <a:gd name="connsiteX13" fmla="*/ 483210 w 541835"/>
              <a:gd name="connsiteY13" fmla="*/ 470350 h 606872"/>
              <a:gd name="connsiteX14" fmla="*/ 487110 w 541835"/>
              <a:gd name="connsiteY14" fmla="*/ 463025 h 606872"/>
              <a:gd name="connsiteX15" fmla="*/ 468072 w 541835"/>
              <a:gd name="connsiteY15" fmla="*/ 344147 h 606872"/>
              <a:gd name="connsiteX16" fmla="*/ 473655 w 541835"/>
              <a:gd name="connsiteY16" fmla="*/ 344425 h 606872"/>
              <a:gd name="connsiteX17" fmla="*/ 539398 w 541835"/>
              <a:gd name="connsiteY17" fmla="*/ 388741 h 606872"/>
              <a:gd name="connsiteX18" fmla="*/ 539398 w 541835"/>
              <a:gd name="connsiteY18" fmla="*/ 397641 h 606872"/>
              <a:gd name="connsiteX19" fmla="*/ 473655 w 541835"/>
              <a:gd name="connsiteY19" fmla="*/ 441865 h 606872"/>
              <a:gd name="connsiteX20" fmla="*/ 465205 w 541835"/>
              <a:gd name="connsiteY20" fmla="*/ 437415 h 606872"/>
              <a:gd name="connsiteX21" fmla="*/ 465205 w 541835"/>
              <a:gd name="connsiteY21" fmla="*/ 413588 h 606872"/>
              <a:gd name="connsiteX22" fmla="*/ 322391 w 541835"/>
              <a:gd name="connsiteY22" fmla="*/ 413588 h 606872"/>
              <a:gd name="connsiteX23" fmla="*/ 322391 w 541835"/>
              <a:gd name="connsiteY23" fmla="*/ 480062 h 606872"/>
              <a:gd name="connsiteX24" fmla="*/ 318398 w 541835"/>
              <a:gd name="connsiteY24" fmla="*/ 487387 h 606872"/>
              <a:gd name="connsiteX25" fmla="*/ 286456 w 541835"/>
              <a:gd name="connsiteY25" fmla="*/ 508710 h 606872"/>
              <a:gd name="connsiteX26" fmla="*/ 281627 w 541835"/>
              <a:gd name="connsiteY26" fmla="*/ 506114 h 606872"/>
              <a:gd name="connsiteX27" fmla="*/ 281627 w 541835"/>
              <a:gd name="connsiteY27" fmla="*/ 393006 h 606872"/>
              <a:gd name="connsiteX28" fmla="*/ 301963 w 541835"/>
              <a:gd name="connsiteY28" fmla="*/ 372794 h 606872"/>
              <a:gd name="connsiteX29" fmla="*/ 465205 w 541835"/>
              <a:gd name="connsiteY29" fmla="*/ 372794 h 606872"/>
              <a:gd name="connsiteX30" fmla="*/ 465205 w 541835"/>
              <a:gd name="connsiteY30" fmla="*/ 348875 h 606872"/>
              <a:gd name="connsiteX31" fmla="*/ 468072 w 541835"/>
              <a:gd name="connsiteY31" fmla="*/ 344147 h 606872"/>
              <a:gd name="connsiteX32" fmla="*/ 221443 w 541835"/>
              <a:gd name="connsiteY32" fmla="*/ 378 h 606872"/>
              <a:gd name="connsiteX33" fmla="*/ 275202 w 541835"/>
              <a:gd name="connsiteY33" fmla="*/ 11780 h 606872"/>
              <a:gd name="connsiteX34" fmla="*/ 301293 w 541835"/>
              <a:gd name="connsiteY34" fmla="*/ 35974 h 606872"/>
              <a:gd name="connsiteX35" fmla="*/ 329983 w 541835"/>
              <a:gd name="connsiteY35" fmla="*/ 127097 h 606872"/>
              <a:gd name="connsiteX36" fmla="*/ 328033 w 541835"/>
              <a:gd name="connsiteY36" fmla="*/ 135254 h 606872"/>
              <a:gd name="connsiteX37" fmla="*/ 335740 w 541835"/>
              <a:gd name="connsiteY37" fmla="*/ 173539 h 606872"/>
              <a:gd name="connsiteX38" fmla="*/ 317170 w 541835"/>
              <a:gd name="connsiteY38" fmla="*/ 205798 h 606872"/>
              <a:gd name="connsiteX39" fmla="*/ 304171 w 541835"/>
              <a:gd name="connsiteY39" fmla="*/ 241301 h 606872"/>
              <a:gd name="connsiteX40" fmla="*/ 304171 w 541835"/>
              <a:gd name="connsiteY40" fmla="*/ 285519 h 606872"/>
              <a:gd name="connsiteX41" fmla="*/ 306492 w 541835"/>
              <a:gd name="connsiteY41" fmla="*/ 289227 h 606872"/>
              <a:gd name="connsiteX42" fmla="*/ 396648 w 541835"/>
              <a:gd name="connsiteY42" fmla="*/ 342250 h 606872"/>
              <a:gd name="connsiteX43" fmla="*/ 301943 w 541835"/>
              <a:gd name="connsiteY43" fmla="*/ 342250 h 606872"/>
              <a:gd name="connsiteX44" fmla="*/ 250876 w 541835"/>
              <a:gd name="connsiteY44" fmla="*/ 393234 h 606872"/>
              <a:gd name="connsiteX45" fmla="*/ 250876 w 541835"/>
              <a:gd name="connsiteY45" fmla="*/ 474253 h 606872"/>
              <a:gd name="connsiteX46" fmla="*/ 23119 w 541835"/>
              <a:gd name="connsiteY46" fmla="*/ 474253 h 606872"/>
              <a:gd name="connsiteX47" fmla="*/ 0 w 541835"/>
              <a:gd name="connsiteY47" fmla="*/ 451171 h 606872"/>
              <a:gd name="connsiteX48" fmla="*/ 0 w 541835"/>
              <a:gd name="connsiteY48" fmla="*/ 410013 h 606872"/>
              <a:gd name="connsiteX49" fmla="*/ 16806 w 541835"/>
              <a:gd name="connsiteY49" fmla="*/ 374695 h 606872"/>
              <a:gd name="connsiteX50" fmla="*/ 150229 w 541835"/>
              <a:gd name="connsiteY50" fmla="*/ 289227 h 606872"/>
              <a:gd name="connsiteX51" fmla="*/ 152643 w 541835"/>
              <a:gd name="connsiteY51" fmla="*/ 285519 h 606872"/>
              <a:gd name="connsiteX52" fmla="*/ 152643 w 541835"/>
              <a:gd name="connsiteY52" fmla="*/ 241301 h 606872"/>
              <a:gd name="connsiteX53" fmla="*/ 139644 w 541835"/>
              <a:gd name="connsiteY53" fmla="*/ 205798 h 606872"/>
              <a:gd name="connsiteX54" fmla="*/ 121074 w 541835"/>
              <a:gd name="connsiteY54" fmla="*/ 173539 h 606872"/>
              <a:gd name="connsiteX55" fmla="*/ 128316 w 541835"/>
              <a:gd name="connsiteY55" fmla="*/ 135254 h 606872"/>
              <a:gd name="connsiteX56" fmla="*/ 126367 w 541835"/>
              <a:gd name="connsiteY56" fmla="*/ 127097 h 606872"/>
              <a:gd name="connsiteX57" fmla="*/ 126088 w 541835"/>
              <a:gd name="connsiteY57" fmla="*/ 82323 h 606872"/>
              <a:gd name="connsiteX58" fmla="*/ 152271 w 541835"/>
              <a:gd name="connsiteY58" fmla="*/ 36530 h 606872"/>
              <a:gd name="connsiteX59" fmla="*/ 176505 w 541835"/>
              <a:gd name="connsiteY59" fmla="*/ 16507 h 606872"/>
              <a:gd name="connsiteX60" fmla="*/ 199995 w 541835"/>
              <a:gd name="connsiteY60" fmla="*/ 4456 h 606872"/>
              <a:gd name="connsiteX61" fmla="*/ 221443 w 541835"/>
              <a:gd name="connsiteY61" fmla="*/ 378 h 6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41835" h="606872">
                <a:moveTo>
                  <a:pt x="519050" y="441609"/>
                </a:moveTo>
                <a:cubicBezTo>
                  <a:pt x="521093" y="440311"/>
                  <a:pt x="523878" y="441794"/>
                  <a:pt x="523785" y="444205"/>
                </a:cubicBezTo>
                <a:lnTo>
                  <a:pt x="523785" y="557314"/>
                </a:lnTo>
                <a:cubicBezTo>
                  <a:pt x="523785" y="568439"/>
                  <a:pt x="514779" y="577618"/>
                  <a:pt x="503451" y="577618"/>
                </a:cubicBezTo>
                <a:lnTo>
                  <a:pt x="340222" y="577618"/>
                </a:lnTo>
                <a:lnTo>
                  <a:pt x="340222" y="601445"/>
                </a:lnTo>
                <a:cubicBezTo>
                  <a:pt x="340222" y="605802"/>
                  <a:pt x="335394" y="608398"/>
                  <a:pt x="331773" y="605895"/>
                </a:cubicBezTo>
                <a:lnTo>
                  <a:pt x="266036" y="561671"/>
                </a:lnTo>
                <a:cubicBezTo>
                  <a:pt x="262786" y="559539"/>
                  <a:pt x="262786" y="554903"/>
                  <a:pt x="266036" y="552771"/>
                </a:cubicBezTo>
                <a:lnTo>
                  <a:pt x="331773" y="508547"/>
                </a:lnTo>
                <a:cubicBezTo>
                  <a:pt x="335394" y="506044"/>
                  <a:pt x="340222" y="508640"/>
                  <a:pt x="340222" y="512997"/>
                </a:cubicBezTo>
                <a:lnTo>
                  <a:pt x="340222" y="536824"/>
                </a:lnTo>
                <a:lnTo>
                  <a:pt x="483210" y="536824"/>
                </a:lnTo>
                <a:lnTo>
                  <a:pt x="483210" y="470350"/>
                </a:lnTo>
                <a:cubicBezTo>
                  <a:pt x="483210" y="467383"/>
                  <a:pt x="484696" y="464602"/>
                  <a:pt x="487110" y="463025"/>
                </a:cubicBezTo>
                <a:close/>
                <a:moveTo>
                  <a:pt x="468072" y="344147"/>
                </a:moveTo>
                <a:cubicBezTo>
                  <a:pt x="469732" y="343266"/>
                  <a:pt x="471845" y="343220"/>
                  <a:pt x="473655" y="344425"/>
                </a:cubicBezTo>
                <a:lnTo>
                  <a:pt x="539398" y="388741"/>
                </a:lnTo>
                <a:cubicBezTo>
                  <a:pt x="542648" y="390781"/>
                  <a:pt x="542648" y="395509"/>
                  <a:pt x="539398" y="397641"/>
                </a:cubicBezTo>
                <a:lnTo>
                  <a:pt x="473655" y="441865"/>
                </a:lnTo>
                <a:cubicBezTo>
                  <a:pt x="470034" y="444368"/>
                  <a:pt x="465205" y="441772"/>
                  <a:pt x="465205" y="437415"/>
                </a:cubicBezTo>
                <a:lnTo>
                  <a:pt x="465205" y="413588"/>
                </a:lnTo>
                <a:lnTo>
                  <a:pt x="322391" y="413588"/>
                </a:lnTo>
                <a:lnTo>
                  <a:pt x="322391" y="480062"/>
                </a:lnTo>
                <a:cubicBezTo>
                  <a:pt x="322391" y="483029"/>
                  <a:pt x="320906" y="485718"/>
                  <a:pt x="318398" y="487387"/>
                </a:cubicBezTo>
                <a:lnTo>
                  <a:pt x="286456" y="508710"/>
                </a:lnTo>
                <a:cubicBezTo>
                  <a:pt x="284320" y="510101"/>
                  <a:pt x="281627" y="508618"/>
                  <a:pt x="281627" y="506114"/>
                </a:cubicBezTo>
                <a:lnTo>
                  <a:pt x="281627" y="393006"/>
                </a:lnTo>
                <a:cubicBezTo>
                  <a:pt x="281627" y="381880"/>
                  <a:pt x="290634" y="372794"/>
                  <a:pt x="301963" y="372794"/>
                </a:cubicBezTo>
                <a:lnTo>
                  <a:pt x="465205" y="372794"/>
                </a:lnTo>
                <a:lnTo>
                  <a:pt x="465205" y="348875"/>
                </a:lnTo>
                <a:cubicBezTo>
                  <a:pt x="465205" y="346743"/>
                  <a:pt x="466412" y="345027"/>
                  <a:pt x="468072" y="344147"/>
                </a:cubicBezTo>
                <a:close/>
                <a:moveTo>
                  <a:pt x="221443" y="378"/>
                </a:moveTo>
                <a:cubicBezTo>
                  <a:pt x="244841" y="-1569"/>
                  <a:pt x="262389" y="4271"/>
                  <a:pt x="275202" y="11780"/>
                </a:cubicBezTo>
                <a:cubicBezTo>
                  <a:pt x="294143" y="22162"/>
                  <a:pt x="301293" y="35974"/>
                  <a:pt x="301293" y="35974"/>
                </a:cubicBezTo>
                <a:cubicBezTo>
                  <a:pt x="301293" y="35974"/>
                  <a:pt x="344746" y="39126"/>
                  <a:pt x="329983" y="127097"/>
                </a:cubicBezTo>
                <a:cubicBezTo>
                  <a:pt x="329519" y="129785"/>
                  <a:pt x="328776" y="132566"/>
                  <a:pt x="328033" y="135254"/>
                </a:cubicBezTo>
                <a:cubicBezTo>
                  <a:pt x="336297" y="135254"/>
                  <a:pt x="344746" y="141650"/>
                  <a:pt x="335740" y="173539"/>
                </a:cubicBezTo>
                <a:cubicBezTo>
                  <a:pt x="328683" y="198382"/>
                  <a:pt x="322091" y="205427"/>
                  <a:pt x="317170" y="205798"/>
                </a:cubicBezTo>
                <a:cubicBezTo>
                  <a:pt x="315406" y="217107"/>
                  <a:pt x="310949" y="229529"/>
                  <a:pt x="304171" y="241301"/>
                </a:cubicBezTo>
                <a:lnTo>
                  <a:pt x="304171" y="285519"/>
                </a:lnTo>
                <a:cubicBezTo>
                  <a:pt x="304171" y="287187"/>
                  <a:pt x="305007" y="288485"/>
                  <a:pt x="306492" y="289227"/>
                </a:cubicBezTo>
                <a:cubicBezTo>
                  <a:pt x="316056" y="293954"/>
                  <a:pt x="353752" y="312865"/>
                  <a:pt x="396648" y="342250"/>
                </a:cubicBezTo>
                <a:lnTo>
                  <a:pt x="301943" y="342250"/>
                </a:lnTo>
                <a:cubicBezTo>
                  <a:pt x="273810" y="342250"/>
                  <a:pt x="250876" y="365147"/>
                  <a:pt x="250876" y="393234"/>
                </a:cubicBezTo>
                <a:lnTo>
                  <a:pt x="250876" y="474253"/>
                </a:lnTo>
                <a:lnTo>
                  <a:pt x="23119" y="474253"/>
                </a:lnTo>
                <a:cubicBezTo>
                  <a:pt x="10399" y="474253"/>
                  <a:pt x="0" y="463871"/>
                  <a:pt x="0" y="451171"/>
                </a:cubicBezTo>
                <a:lnTo>
                  <a:pt x="0" y="410013"/>
                </a:lnTo>
                <a:cubicBezTo>
                  <a:pt x="0" y="396293"/>
                  <a:pt x="6128" y="383316"/>
                  <a:pt x="16806" y="374695"/>
                </a:cubicBezTo>
                <a:cubicBezTo>
                  <a:pt x="75021" y="327048"/>
                  <a:pt x="137508" y="295437"/>
                  <a:pt x="150229" y="289227"/>
                </a:cubicBezTo>
                <a:cubicBezTo>
                  <a:pt x="151714" y="288670"/>
                  <a:pt x="152643" y="287187"/>
                  <a:pt x="152643" y="285519"/>
                </a:cubicBezTo>
                <a:lnTo>
                  <a:pt x="152643" y="241301"/>
                </a:lnTo>
                <a:cubicBezTo>
                  <a:pt x="145772" y="229529"/>
                  <a:pt x="141315" y="217107"/>
                  <a:pt x="139644" y="205798"/>
                </a:cubicBezTo>
                <a:cubicBezTo>
                  <a:pt x="134630" y="205334"/>
                  <a:pt x="128131" y="198382"/>
                  <a:pt x="121074" y="173539"/>
                </a:cubicBezTo>
                <a:cubicBezTo>
                  <a:pt x="112254" y="142207"/>
                  <a:pt x="120146" y="135532"/>
                  <a:pt x="128316" y="135254"/>
                </a:cubicBezTo>
                <a:cubicBezTo>
                  <a:pt x="127481" y="132566"/>
                  <a:pt x="126831" y="129785"/>
                  <a:pt x="126367" y="127097"/>
                </a:cubicBezTo>
                <a:cubicBezTo>
                  <a:pt x="123303" y="111245"/>
                  <a:pt x="122374" y="96413"/>
                  <a:pt x="126088" y="82323"/>
                </a:cubicBezTo>
                <a:cubicBezTo>
                  <a:pt x="130452" y="63413"/>
                  <a:pt x="140758" y="48210"/>
                  <a:pt x="152271" y="36530"/>
                </a:cubicBezTo>
                <a:cubicBezTo>
                  <a:pt x="159513" y="28743"/>
                  <a:pt x="167870" y="22069"/>
                  <a:pt x="176505" y="16507"/>
                </a:cubicBezTo>
                <a:cubicBezTo>
                  <a:pt x="183561" y="11687"/>
                  <a:pt x="191453" y="7330"/>
                  <a:pt x="199995" y="4456"/>
                </a:cubicBezTo>
                <a:cubicBezTo>
                  <a:pt x="206680" y="2232"/>
                  <a:pt x="213923" y="748"/>
                  <a:pt x="221443" y="378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íṣľiďê">
            <a:extLst>
              <a:ext uri="{FF2B5EF4-FFF2-40B4-BE49-F238E27FC236}">
                <a16:creationId xmlns:a16="http://schemas.microsoft.com/office/drawing/2014/main" id="{BF086ED4-473A-4CE7-833F-A7DD468F7208}"/>
              </a:ext>
            </a:extLst>
          </p:cNvPr>
          <p:cNvSpPr/>
          <p:nvPr/>
        </p:nvSpPr>
        <p:spPr>
          <a:xfrm>
            <a:off x="5768364" y="2514471"/>
            <a:ext cx="552262" cy="459940"/>
          </a:xfrm>
          <a:custGeom>
            <a:avLst/>
            <a:gdLst>
              <a:gd name="connsiteX0" fmla="*/ 246781 w 608274"/>
              <a:gd name="connsiteY0" fmla="*/ 438498 h 506589"/>
              <a:gd name="connsiteX1" fmla="*/ 246781 w 608274"/>
              <a:gd name="connsiteY1" fmla="*/ 467297 h 506589"/>
              <a:gd name="connsiteX2" fmla="*/ 300340 w 608274"/>
              <a:gd name="connsiteY2" fmla="*/ 446881 h 506589"/>
              <a:gd name="connsiteX3" fmla="*/ 213321 w 608274"/>
              <a:gd name="connsiteY3" fmla="*/ 304884 h 506589"/>
              <a:gd name="connsiteX4" fmla="*/ 33460 w 608274"/>
              <a:gd name="connsiteY4" fmla="*/ 322334 h 506589"/>
              <a:gd name="connsiteX5" fmla="*/ 33460 w 608274"/>
              <a:gd name="connsiteY5" fmla="*/ 454352 h 506589"/>
              <a:gd name="connsiteX6" fmla="*/ 213321 w 608274"/>
              <a:gd name="connsiteY6" fmla="*/ 471802 h 506589"/>
              <a:gd name="connsiteX7" fmla="*/ 228395 w 608274"/>
              <a:gd name="connsiteY7" fmla="*/ 270439 h 506589"/>
              <a:gd name="connsiteX8" fmla="*/ 241243 w 608274"/>
              <a:gd name="connsiteY8" fmla="*/ 274602 h 506589"/>
              <a:gd name="connsiteX9" fmla="*/ 246781 w 608274"/>
              <a:gd name="connsiteY9" fmla="*/ 286749 h 506589"/>
              <a:gd name="connsiteX10" fmla="*/ 246781 w 608274"/>
              <a:gd name="connsiteY10" fmla="*/ 405252 h 506589"/>
              <a:gd name="connsiteX11" fmla="*/ 366689 w 608274"/>
              <a:gd name="connsiteY11" fmla="*/ 423957 h 506589"/>
              <a:gd name="connsiteX12" fmla="*/ 380678 w 608274"/>
              <a:gd name="connsiteY12" fmla="*/ 438441 h 506589"/>
              <a:gd name="connsiteX13" fmla="*/ 370115 w 608274"/>
              <a:gd name="connsiteY13" fmla="*/ 455493 h 506589"/>
              <a:gd name="connsiteX14" fmla="*/ 236104 w 608274"/>
              <a:gd name="connsiteY14" fmla="*/ 506589 h 506589"/>
              <a:gd name="connsiteX15" fmla="*/ 235590 w 608274"/>
              <a:gd name="connsiteY15" fmla="*/ 505334 h 506589"/>
              <a:gd name="connsiteX16" fmla="*/ 230051 w 608274"/>
              <a:gd name="connsiteY16" fmla="*/ 506304 h 506589"/>
              <a:gd name="connsiteX17" fmla="*/ 228395 w 608274"/>
              <a:gd name="connsiteY17" fmla="*/ 506247 h 506589"/>
              <a:gd name="connsiteX18" fmla="*/ 15074 w 608274"/>
              <a:gd name="connsiteY18" fmla="*/ 485546 h 506589"/>
              <a:gd name="connsiteX19" fmla="*/ 0 w 608274"/>
              <a:gd name="connsiteY19" fmla="*/ 469236 h 506589"/>
              <a:gd name="connsiteX20" fmla="*/ 0 w 608274"/>
              <a:gd name="connsiteY20" fmla="*/ 307450 h 506589"/>
              <a:gd name="connsiteX21" fmla="*/ 15074 w 608274"/>
              <a:gd name="connsiteY21" fmla="*/ 291083 h 506589"/>
              <a:gd name="connsiteX22" fmla="*/ 362895 w 608274"/>
              <a:gd name="connsiteY22" fmla="*/ 0 h 506589"/>
              <a:gd name="connsiteX23" fmla="*/ 468824 w 608274"/>
              <a:gd name="connsiteY23" fmla="*/ 90151 h 506589"/>
              <a:gd name="connsiteX24" fmla="*/ 463285 w 608274"/>
              <a:gd name="connsiteY24" fmla="*/ 153046 h 506589"/>
              <a:gd name="connsiteX25" fmla="*/ 429822 w 608274"/>
              <a:gd name="connsiteY25" fmla="*/ 235157 h 506589"/>
              <a:gd name="connsiteX26" fmla="*/ 485556 w 608274"/>
              <a:gd name="connsiteY26" fmla="*/ 284366 h 506589"/>
              <a:gd name="connsiteX27" fmla="*/ 580407 w 608274"/>
              <a:gd name="connsiteY27" fmla="*/ 317210 h 506589"/>
              <a:gd name="connsiteX28" fmla="*/ 608274 w 608274"/>
              <a:gd name="connsiteY28" fmla="*/ 388316 h 506589"/>
              <a:gd name="connsiteX29" fmla="*/ 608274 w 608274"/>
              <a:gd name="connsiteY29" fmla="*/ 480691 h 506589"/>
              <a:gd name="connsiteX30" fmla="*/ 391162 w 608274"/>
              <a:gd name="connsiteY30" fmla="*/ 480691 h 506589"/>
              <a:gd name="connsiteX31" fmla="*/ 412805 w 608274"/>
              <a:gd name="connsiteY31" fmla="*/ 434960 h 506589"/>
              <a:gd name="connsiteX32" fmla="*/ 370776 w 608274"/>
              <a:gd name="connsiteY32" fmla="*/ 391566 h 506589"/>
              <a:gd name="connsiteX33" fmla="*/ 279065 w 608274"/>
              <a:gd name="connsiteY33" fmla="*/ 377254 h 506589"/>
              <a:gd name="connsiteX34" fmla="*/ 279065 w 608274"/>
              <a:gd name="connsiteY34" fmla="*/ 286761 h 506589"/>
              <a:gd name="connsiteX35" fmla="*/ 275810 w 608274"/>
              <a:gd name="connsiteY35" fmla="*/ 269997 h 506589"/>
              <a:gd name="connsiteX36" fmla="*/ 295968 w 608274"/>
              <a:gd name="connsiteY36" fmla="*/ 235157 h 506589"/>
              <a:gd name="connsiteX37" fmla="*/ 262505 w 608274"/>
              <a:gd name="connsiteY37" fmla="*/ 153046 h 506589"/>
              <a:gd name="connsiteX38" fmla="*/ 256909 w 608274"/>
              <a:gd name="connsiteY38" fmla="*/ 90151 h 506589"/>
              <a:gd name="connsiteX39" fmla="*/ 362895 w 608274"/>
              <a:gd name="connsiteY39" fmla="*/ 0 h 50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274" h="506589">
                <a:moveTo>
                  <a:pt x="246781" y="438498"/>
                </a:moveTo>
                <a:lnTo>
                  <a:pt x="246781" y="467297"/>
                </a:lnTo>
                <a:lnTo>
                  <a:pt x="300340" y="446881"/>
                </a:lnTo>
                <a:close/>
                <a:moveTo>
                  <a:pt x="213321" y="304884"/>
                </a:moveTo>
                <a:lnTo>
                  <a:pt x="33460" y="322334"/>
                </a:lnTo>
                <a:lnTo>
                  <a:pt x="33460" y="454352"/>
                </a:lnTo>
                <a:lnTo>
                  <a:pt x="213321" y="471802"/>
                </a:lnTo>
                <a:close/>
                <a:moveTo>
                  <a:pt x="228395" y="270439"/>
                </a:moveTo>
                <a:cubicBezTo>
                  <a:pt x="233077" y="269983"/>
                  <a:pt x="237760" y="271466"/>
                  <a:pt x="241243" y="274602"/>
                </a:cubicBezTo>
                <a:cubicBezTo>
                  <a:pt x="244783" y="277739"/>
                  <a:pt x="246781" y="282130"/>
                  <a:pt x="246781" y="286749"/>
                </a:cubicBezTo>
                <a:lnTo>
                  <a:pt x="246781" y="405252"/>
                </a:lnTo>
                <a:lnTo>
                  <a:pt x="366689" y="423957"/>
                </a:lnTo>
                <a:cubicBezTo>
                  <a:pt x="374111" y="425154"/>
                  <a:pt x="379878" y="431085"/>
                  <a:pt x="380678" y="438441"/>
                </a:cubicBezTo>
                <a:cubicBezTo>
                  <a:pt x="381477" y="445798"/>
                  <a:pt x="377138" y="452812"/>
                  <a:pt x="370115" y="455493"/>
                </a:cubicBezTo>
                <a:lnTo>
                  <a:pt x="236104" y="506589"/>
                </a:lnTo>
                <a:lnTo>
                  <a:pt x="235590" y="505334"/>
                </a:lnTo>
                <a:cubicBezTo>
                  <a:pt x="233820" y="505962"/>
                  <a:pt x="231936" y="506304"/>
                  <a:pt x="230051" y="506304"/>
                </a:cubicBezTo>
                <a:cubicBezTo>
                  <a:pt x="229480" y="506304"/>
                  <a:pt x="228966" y="506304"/>
                  <a:pt x="228395" y="506247"/>
                </a:cubicBezTo>
                <a:lnTo>
                  <a:pt x="15074" y="485546"/>
                </a:lnTo>
                <a:cubicBezTo>
                  <a:pt x="6509" y="484748"/>
                  <a:pt x="0" y="477676"/>
                  <a:pt x="0" y="469236"/>
                </a:cubicBezTo>
                <a:lnTo>
                  <a:pt x="0" y="307450"/>
                </a:lnTo>
                <a:cubicBezTo>
                  <a:pt x="0" y="299010"/>
                  <a:pt x="6509" y="291938"/>
                  <a:pt x="15074" y="291083"/>
                </a:cubicBezTo>
                <a:close/>
                <a:moveTo>
                  <a:pt x="362895" y="0"/>
                </a:moveTo>
                <a:cubicBezTo>
                  <a:pt x="454777" y="0"/>
                  <a:pt x="466369" y="64320"/>
                  <a:pt x="468824" y="90151"/>
                </a:cubicBezTo>
                <a:cubicBezTo>
                  <a:pt x="468824" y="90151"/>
                  <a:pt x="507884" y="131206"/>
                  <a:pt x="463285" y="153046"/>
                </a:cubicBezTo>
                <a:cubicBezTo>
                  <a:pt x="463285" y="153046"/>
                  <a:pt x="463285" y="205049"/>
                  <a:pt x="429822" y="235157"/>
                </a:cubicBezTo>
                <a:cubicBezTo>
                  <a:pt x="429822" y="235157"/>
                  <a:pt x="401898" y="257053"/>
                  <a:pt x="485556" y="284366"/>
                </a:cubicBezTo>
                <a:lnTo>
                  <a:pt x="580407" y="317210"/>
                </a:lnTo>
                <a:cubicBezTo>
                  <a:pt x="580407" y="317210"/>
                  <a:pt x="608274" y="317210"/>
                  <a:pt x="608274" y="388316"/>
                </a:cubicBezTo>
                <a:lnTo>
                  <a:pt x="608274" y="480691"/>
                </a:lnTo>
                <a:lnTo>
                  <a:pt x="391162" y="480691"/>
                </a:lnTo>
                <a:cubicBezTo>
                  <a:pt x="406123" y="470598"/>
                  <a:pt x="414803" y="453207"/>
                  <a:pt x="412805" y="434960"/>
                </a:cubicBezTo>
                <a:cubicBezTo>
                  <a:pt x="410406" y="412892"/>
                  <a:pt x="393161" y="395045"/>
                  <a:pt x="370776" y="391566"/>
                </a:cubicBezTo>
                <a:lnTo>
                  <a:pt x="279065" y="377254"/>
                </a:lnTo>
                <a:lnTo>
                  <a:pt x="279065" y="286761"/>
                </a:lnTo>
                <a:cubicBezTo>
                  <a:pt x="279065" y="280945"/>
                  <a:pt x="277809" y="275357"/>
                  <a:pt x="275810" y="269997"/>
                </a:cubicBezTo>
                <a:cubicBezTo>
                  <a:pt x="314470" y="249754"/>
                  <a:pt x="295968" y="235157"/>
                  <a:pt x="295968" y="235157"/>
                </a:cubicBezTo>
                <a:cubicBezTo>
                  <a:pt x="262505" y="205049"/>
                  <a:pt x="262505" y="153046"/>
                  <a:pt x="262505" y="153046"/>
                </a:cubicBezTo>
                <a:cubicBezTo>
                  <a:pt x="217906" y="131206"/>
                  <a:pt x="256909" y="90151"/>
                  <a:pt x="256909" y="90151"/>
                </a:cubicBezTo>
                <a:cubicBezTo>
                  <a:pt x="259421" y="64320"/>
                  <a:pt x="277010" y="0"/>
                  <a:pt x="362895" y="0"/>
                </a:cubicBez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12B9094-B510-412B-988F-28C8FEEA2ED6}"/>
              </a:ext>
            </a:extLst>
          </p:cNvPr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53452BD0-A984-40F2-A65C-249874AF7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/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E86C18A9-12DA-4A2A-AE22-78AE7122D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/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5F96C37-7649-4750-846F-B0D702562B39}"/>
              </a:ext>
            </a:extLst>
          </p:cNvPr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832F23-09F6-4A87-B87E-D3D924E7A635}"/>
              </a:ext>
            </a:extLst>
          </p:cNvPr>
          <p:cNvSpPr txBox="1"/>
          <p:nvPr/>
        </p:nvSpPr>
        <p:spPr>
          <a:xfrm>
            <a:off x="1153153" y="454517"/>
            <a:ext cx="23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事物都是可知的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818C78-3F92-4887-9180-793DB1E2A9E8}"/>
              </a:ext>
            </a:extLst>
          </p:cNvPr>
          <p:cNvSpPr txBox="1"/>
          <p:nvPr/>
        </p:nvSpPr>
        <p:spPr>
          <a:xfrm>
            <a:off x="5050490" y="1434296"/>
            <a:ext cx="2091019" cy="499624"/>
          </a:xfrm>
          <a:prstGeom prst="rect">
            <a:avLst/>
          </a:prstGeom>
          <a:solidFill>
            <a:srgbClr val="6F9FB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正方总结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DD45FB-6DE4-402D-9BB3-32D453DBBDEB}"/>
              </a:ext>
            </a:extLst>
          </p:cNvPr>
          <p:cNvSpPr txBox="1"/>
          <p:nvPr/>
        </p:nvSpPr>
        <p:spPr>
          <a:xfrm>
            <a:off x="747841" y="3314465"/>
            <a:ext cx="357128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人的认识是不断深化、螺旋上升的过程，真理的实现意味着主观符合客观，随着人的认识无限发展着，认识可以无限趋近于客观现象本身。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0E705-17AC-4CB9-A85F-B979E742E7AE}"/>
              </a:ext>
            </a:extLst>
          </p:cNvPr>
          <p:cNvSpPr txBox="1"/>
          <p:nvPr/>
        </p:nvSpPr>
        <p:spPr>
          <a:xfrm>
            <a:off x="4835694" y="3398498"/>
            <a:ext cx="308694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相对真理和绝对真理可以实现辩证转化，世界是可知的。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6568FD-9DCD-4A52-82E1-0C904709E638}"/>
              </a:ext>
            </a:extLst>
          </p:cNvPr>
          <p:cNvSpPr txBox="1"/>
          <p:nvPr/>
        </p:nvSpPr>
        <p:spPr>
          <a:xfrm>
            <a:off x="8447082" y="3378235"/>
            <a:ext cx="308694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实践是思维与存在对立统一的基础，马克思主义哲学是实践哲学，开辟了合理解决不可知论困难的新路向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86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4794F53A-7FF2-44F2-88C0-E4E8431B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97669" y="1418730"/>
            <a:ext cx="3332554" cy="3938473"/>
          </a:xfrm>
          <a:prstGeom prst="rect">
            <a:avLst/>
          </a:prstGeom>
        </p:spPr>
      </p:pic>
      <p:sp>
        <p:nvSpPr>
          <p:cNvPr id="7" name="ïŝḻîḋe">
            <a:extLst>
              <a:ext uri="{FF2B5EF4-FFF2-40B4-BE49-F238E27FC236}">
                <a16:creationId xmlns:a16="http://schemas.microsoft.com/office/drawing/2014/main" id="{8206EB57-AED6-46C1-A4CD-CCB7239087D3}"/>
              </a:ext>
            </a:extLst>
          </p:cNvPr>
          <p:cNvSpPr/>
          <p:nvPr/>
        </p:nvSpPr>
        <p:spPr bwMode="auto">
          <a:xfrm>
            <a:off x="5347504" y="2439174"/>
            <a:ext cx="6312876" cy="15897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8" name="ïSľîḍè">
            <a:extLst>
              <a:ext uri="{FF2B5EF4-FFF2-40B4-BE49-F238E27FC236}">
                <a16:creationId xmlns:a16="http://schemas.microsoft.com/office/drawing/2014/main" id="{7216571A-FC73-4F0C-9C4D-00DB42A7EB07}"/>
              </a:ext>
            </a:extLst>
          </p:cNvPr>
          <p:cNvSpPr/>
          <p:nvPr/>
        </p:nvSpPr>
        <p:spPr bwMode="auto">
          <a:xfrm>
            <a:off x="5982066" y="2439174"/>
            <a:ext cx="4799563" cy="139471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cs typeface="+mn-ea"/>
                <a:sym typeface="+mn-lt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07CAF7-0327-4755-BBDD-3205132EC95C}"/>
              </a:ext>
            </a:extLst>
          </p:cNvPr>
          <p:cNvSpPr txBox="1"/>
          <p:nvPr/>
        </p:nvSpPr>
        <p:spPr>
          <a:xfrm>
            <a:off x="6217454" y="2797994"/>
            <a:ext cx="479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cs typeface="+mn-ea"/>
                <a:sym typeface="+mn-lt"/>
              </a:rPr>
              <a:t>THANK YOU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53A92E7-B167-47A1-A320-61A1983A30B2}"/>
              </a:ext>
            </a:extLst>
          </p:cNvPr>
          <p:cNvSpPr/>
          <p:nvPr/>
        </p:nvSpPr>
        <p:spPr>
          <a:xfrm>
            <a:off x="11320506" y="-852489"/>
            <a:ext cx="1788160" cy="1788160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B0D683E-644A-436F-B7D6-4904C1ABB3E9}"/>
              </a:ext>
            </a:extLst>
          </p:cNvPr>
          <p:cNvSpPr/>
          <p:nvPr/>
        </p:nvSpPr>
        <p:spPr>
          <a:xfrm>
            <a:off x="6096000" y="-311812"/>
            <a:ext cx="1030024" cy="1030024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83099DF-BEE1-4755-9EF2-37F9D59EA337}"/>
              </a:ext>
            </a:extLst>
          </p:cNvPr>
          <p:cNvSpPr/>
          <p:nvPr/>
        </p:nvSpPr>
        <p:spPr>
          <a:xfrm>
            <a:off x="11256191" y="5956618"/>
            <a:ext cx="404189" cy="404189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40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0BB56659-47FD-46F5-969A-9B9CD51E0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FFC81152-5B22-4B3A-B7B8-B122E69D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>
            <a:extLst>
              <a:ext uri="{FF2B5EF4-FFF2-40B4-BE49-F238E27FC236}">
                <a16:creationId xmlns:a16="http://schemas.microsoft.com/office/drawing/2014/main" id="{4D7123C5-1003-4170-8201-48BDD7BE6056}"/>
              </a:ext>
            </a:extLst>
          </p:cNvPr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>
            <a:extLst>
              <a:ext uri="{FF2B5EF4-FFF2-40B4-BE49-F238E27FC236}">
                <a16:creationId xmlns:a16="http://schemas.microsoft.com/office/drawing/2014/main" id="{119A58AD-7103-4AA3-8D04-969BD76A08E2}"/>
              </a:ext>
            </a:extLst>
          </p:cNvPr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>
            <a:extLst>
              <a:ext uri="{FF2B5EF4-FFF2-40B4-BE49-F238E27FC236}">
                <a16:creationId xmlns:a16="http://schemas.microsoft.com/office/drawing/2014/main" id="{D3CCA0D8-001C-49AE-8635-3F5B732AEB42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DD9AA831-A14E-48D7-BECF-5B2ABE10C200}"/>
              </a:ext>
            </a:extLst>
          </p:cNvPr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88E4C2-BE26-41DD-A637-07A3F28DDB8C}"/>
              </a:ext>
            </a:extLst>
          </p:cNvPr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89A0C8-6543-4F72-A82F-EF8E52EB67A9}"/>
              </a:ext>
            </a:extLst>
          </p:cNvPr>
          <p:cNvSpPr txBox="1"/>
          <p:nvPr/>
        </p:nvSpPr>
        <p:spPr>
          <a:xfrm>
            <a:off x="4177549" y="3556826"/>
            <a:ext cx="4367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双方立论</a:t>
            </a:r>
          </a:p>
        </p:txBody>
      </p:sp>
      <p:sp>
        <p:nvSpPr>
          <p:cNvPr id="13" name="íślïḑê">
            <a:extLst>
              <a:ext uri="{FF2B5EF4-FFF2-40B4-BE49-F238E27FC236}">
                <a16:creationId xmlns:a16="http://schemas.microsoft.com/office/drawing/2014/main" id="{9A8218C5-15E8-4A50-9B14-6656F0504CD9}"/>
              </a:ext>
            </a:extLst>
          </p:cNvPr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</a:p>
        </p:txBody>
      </p:sp>
      <p:sp>
        <p:nvSpPr>
          <p:cNvPr id="14" name="íślïḑê">
            <a:extLst>
              <a:ext uri="{FF2B5EF4-FFF2-40B4-BE49-F238E27FC236}">
                <a16:creationId xmlns:a16="http://schemas.microsoft.com/office/drawing/2014/main" id="{C6C8D32A-9562-4864-8D2D-492FA928572A}"/>
              </a:ext>
            </a:extLst>
          </p:cNvPr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798D28-586C-44CC-BDB5-2DEABD429362}"/>
              </a:ext>
            </a:extLst>
          </p:cNvPr>
          <p:cNvSpPr/>
          <p:nvPr/>
        </p:nvSpPr>
        <p:spPr>
          <a:xfrm>
            <a:off x="5816618" y="2435738"/>
            <a:ext cx="2129308" cy="4928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937F1C8E-AED5-4207-98D7-24A1B09D03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272" t="35065"/>
          <a:stretch/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04AB81-7D76-4940-81AF-4FD5C7CCCA12}"/>
              </a:ext>
            </a:extLst>
          </p:cNvPr>
          <p:cNvCxnSpPr>
            <a:cxnSpLocks/>
          </p:cNvCxnSpPr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9AC4832-2DC7-41C7-88C3-FBFAFA05D536}"/>
              </a:ext>
            </a:extLst>
          </p:cNvPr>
          <p:cNvCxnSpPr>
            <a:cxnSpLocks/>
          </p:cNvCxnSpPr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7A3A3ADC-F0C9-406D-8469-1BE641B7A9CC}"/>
              </a:ext>
            </a:extLst>
          </p:cNvPr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33B50EA-1B17-46AC-B381-AFE0BBE34E68}"/>
              </a:ext>
            </a:extLst>
          </p:cNvPr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60565FC-2183-4F1C-93D6-A6CB11820A7A}"/>
              </a:ext>
            </a:extLst>
          </p:cNvPr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C5846BA-7AEF-450A-A71F-86FFB0F24035}"/>
              </a:ext>
            </a:extLst>
          </p:cNvPr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3C65E8-686E-4099-B515-724669D62458}"/>
              </a:ext>
            </a:extLst>
          </p:cNvPr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5373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š1îḋe">
            <a:extLst>
              <a:ext uri="{FF2B5EF4-FFF2-40B4-BE49-F238E27FC236}">
                <a16:creationId xmlns:a16="http://schemas.microsoft.com/office/drawing/2014/main" id="{9E1006CE-FA38-4996-9981-7843C590624F}"/>
              </a:ext>
            </a:extLst>
          </p:cNvPr>
          <p:cNvSpPr/>
          <p:nvPr/>
        </p:nvSpPr>
        <p:spPr>
          <a:xfrm>
            <a:off x="640475" y="2179141"/>
            <a:ext cx="10858500" cy="18065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13E60A-8399-4C1A-8796-6F1C649E1547}"/>
              </a:ext>
            </a:extLst>
          </p:cNvPr>
          <p:cNvCxnSpPr/>
          <p:nvPr/>
        </p:nvCxnSpPr>
        <p:spPr>
          <a:xfrm>
            <a:off x="2307759" y="2179141"/>
            <a:ext cx="75239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îşlïḑé">
            <a:extLst>
              <a:ext uri="{FF2B5EF4-FFF2-40B4-BE49-F238E27FC236}">
                <a16:creationId xmlns:a16="http://schemas.microsoft.com/office/drawing/2014/main" id="{2A0BEB4C-AC60-4CED-A63E-EEFB35DD8B2C}"/>
              </a:ext>
            </a:extLst>
          </p:cNvPr>
          <p:cNvSpPr/>
          <p:nvPr/>
        </p:nvSpPr>
        <p:spPr>
          <a:xfrm>
            <a:off x="2061220" y="2514471"/>
            <a:ext cx="493077" cy="552262"/>
          </a:xfrm>
          <a:custGeom>
            <a:avLst/>
            <a:gdLst>
              <a:gd name="connsiteX0" fmla="*/ 519050 w 541835"/>
              <a:gd name="connsiteY0" fmla="*/ 441609 h 606872"/>
              <a:gd name="connsiteX1" fmla="*/ 523785 w 541835"/>
              <a:gd name="connsiteY1" fmla="*/ 444205 h 606872"/>
              <a:gd name="connsiteX2" fmla="*/ 523785 w 541835"/>
              <a:gd name="connsiteY2" fmla="*/ 557314 h 606872"/>
              <a:gd name="connsiteX3" fmla="*/ 503451 w 541835"/>
              <a:gd name="connsiteY3" fmla="*/ 577618 h 606872"/>
              <a:gd name="connsiteX4" fmla="*/ 340222 w 541835"/>
              <a:gd name="connsiteY4" fmla="*/ 577618 h 606872"/>
              <a:gd name="connsiteX5" fmla="*/ 340222 w 541835"/>
              <a:gd name="connsiteY5" fmla="*/ 601445 h 606872"/>
              <a:gd name="connsiteX6" fmla="*/ 331773 w 541835"/>
              <a:gd name="connsiteY6" fmla="*/ 605895 h 606872"/>
              <a:gd name="connsiteX7" fmla="*/ 266036 w 541835"/>
              <a:gd name="connsiteY7" fmla="*/ 561671 h 606872"/>
              <a:gd name="connsiteX8" fmla="*/ 266036 w 541835"/>
              <a:gd name="connsiteY8" fmla="*/ 552771 h 606872"/>
              <a:gd name="connsiteX9" fmla="*/ 331773 w 541835"/>
              <a:gd name="connsiteY9" fmla="*/ 508547 h 606872"/>
              <a:gd name="connsiteX10" fmla="*/ 340222 w 541835"/>
              <a:gd name="connsiteY10" fmla="*/ 512997 h 606872"/>
              <a:gd name="connsiteX11" fmla="*/ 340222 w 541835"/>
              <a:gd name="connsiteY11" fmla="*/ 536824 h 606872"/>
              <a:gd name="connsiteX12" fmla="*/ 483210 w 541835"/>
              <a:gd name="connsiteY12" fmla="*/ 536824 h 606872"/>
              <a:gd name="connsiteX13" fmla="*/ 483210 w 541835"/>
              <a:gd name="connsiteY13" fmla="*/ 470350 h 606872"/>
              <a:gd name="connsiteX14" fmla="*/ 487110 w 541835"/>
              <a:gd name="connsiteY14" fmla="*/ 463025 h 606872"/>
              <a:gd name="connsiteX15" fmla="*/ 468072 w 541835"/>
              <a:gd name="connsiteY15" fmla="*/ 344147 h 606872"/>
              <a:gd name="connsiteX16" fmla="*/ 473655 w 541835"/>
              <a:gd name="connsiteY16" fmla="*/ 344425 h 606872"/>
              <a:gd name="connsiteX17" fmla="*/ 539398 w 541835"/>
              <a:gd name="connsiteY17" fmla="*/ 388741 h 606872"/>
              <a:gd name="connsiteX18" fmla="*/ 539398 w 541835"/>
              <a:gd name="connsiteY18" fmla="*/ 397641 h 606872"/>
              <a:gd name="connsiteX19" fmla="*/ 473655 w 541835"/>
              <a:gd name="connsiteY19" fmla="*/ 441865 h 606872"/>
              <a:gd name="connsiteX20" fmla="*/ 465205 w 541835"/>
              <a:gd name="connsiteY20" fmla="*/ 437415 h 606872"/>
              <a:gd name="connsiteX21" fmla="*/ 465205 w 541835"/>
              <a:gd name="connsiteY21" fmla="*/ 413588 h 606872"/>
              <a:gd name="connsiteX22" fmla="*/ 322391 w 541835"/>
              <a:gd name="connsiteY22" fmla="*/ 413588 h 606872"/>
              <a:gd name="connsiteX23" fmla="*/ 322391 w 541835"/>
              <a:gd name="connsiteY23" fmla="*/ 480062 h 606872"/>
              <a:gd name="connsiteX24" fmla="*/ 318398 w 541835"/>
              <a:gd name="connsiteY24" fmla="*/ 487387 h 606872"/>
              <a:gd name="connsiteX25" fmla="*/ 286456 w 541835"/>
              <a:gd name="connsiteY25" fmla="*/ 508710 h 606872"/>
              <a:gd name="connsiteX26" fmla="*/ 281627 w 541835"/>
              <a:gd name="connsiteY26" fmla="*/ 506114 h 606872"/>
              <a:gd name="connsiteX27" fmla="*/ 281627 w 541835"/>
              <a:gd name="connsiteY27" fmla="*/ 393006 h 606872"/>
              <a:gd name="connsiteX28" fmla="*/ 301963 w 541835"/>
              <a:gd name="connsiteY28" fmla="*/ 372794 h 606872"/>
              <a:gd name="connsiteX29" fmla="*/ 465205 w 541835"/>
              <a:gd name="connsiteY29" fmla="*/ 372794 h 606872"/>
              <a:gd name="connsiteX30" fmla="*/ 465205 w 541835"/>
              <a:gd name="connsiteY30" fmla="*/ 348875 h 606872"/>
              <a:gd name="connsiteX31" fmla="*/ 468072 w 541835"/>
              <a:gd name="connsiteY31" fmla="*/ 344147 h 606872"/>
              <a:gd name="connsiteX32" fmla="*/ 221443 w 541835"/>
              <a:gd name="connsiteY32" fmla="*/ 378 h 606872"/>
              <a:gd name="connsiteX33" fmla="*/ 275202 w 541835"/>
              <a:gd name="connsiteY33" fmla="*/ 11780 h 606872"/>
              <a:gd name="connsiteX34" fmla="*/ 301293 w 541835"/>
              <a:gd name="connsiteY34" fmla="*/ 35974 h 606872"/>
              <a:gd name="connsiteX35" fmla="*/ 329983 w 541835"/>
              <a:gd name="connsiteY35" fmla="*/ 127097 h 606872"/>
              <a:gd name="connsiteX36" fmla="*/ 328033 w 541835"/>
              <a:gd name="connsiteY36" fmla="*/ 135254 h 606872"/>
              <a:gd name="connsiteX37" fmla="*/ 335740 w 541835"/>
              <a:gd name="connsiteY37" fmla="*/ 173539 h 606872"/>
              <a:gd name="connsiteX38" fmla="*/ 317170 w 541835"/>
              <a:gd name="connsiteY38" fmla="*/ 205798 h 606872"/>
              <a:gd name="connsiteX39" fmla="*/ 304171 w 541835"/>
              <a:gd name="connsiteY39" fmla="*/ 241301 h 606872"/>
              <a:gd name="connsiteX40" fmla="*/ 304171 w 541835"/>
              <a:gd name="connsiteY40" fmla="*/ 285519 h 606872"/>
              <a:gd name="connsiteX41" fmla="*/ 306492 w 541835"/>
              <a:gd name="connsiteY41" fmla="*/ 289227 h 606872"/>
              <a:gd name="connsiteX42" fmla="*/ 396648 w 541835"/>
              <a:gd name="connsiteY42" fmla="*/ 342250 h 606872"/>
              <a:gd name="connsiteX43" fmla="*/ 301943 w 541835"/>
              <a:gd name="connsiteY43" fmla="*/ 342250 h 606872"/>
              <a:gd name="connsiteX44" fmla="*/ 250876 w 541835"/>
              <a:gd name="connsiteY44" fmla="*/ 393234 h 606872"/>
              <a:gd name="connsiteX45" fmla="*/ 250876 w 541835"/>
              <a:gd name="connsiteY45" fmla="*/ 474253 h 606872"/>
              <a:gd name="connsiteX46" fmla="*/ 23119 w 541835"/>
              <a:gd name="connsiteY46" fmla="*/ 474253 h 606872"/>
              <a:gd name="connsiteX47" fmla="*/ 0 w 541835"/>
              <a:gd name="connsiteY47" fmla="*/ 451171 h 606872"/>
              <a:gd name="connsiteX48" fmla="*/ 0 w 541835"/>
              <a:gd name="connsiteY48" fmla="*/ 410013 h 606872"/>
              <a:gd name="connsiteX49" fmla="*/ 16806 w 541835"/>
              <a:gd name="connsiteY49" fmla="*/ 374695 h 606872"/>
              <a:gd name="connsiteX50" fmla="*/ 150229 w 541835"/>
              <a:gd name="connsiteY50" fmla="*/ 289227 h 606872"/>
              <a:gd name="connsiteX51" fmla="*/ 152643 w 541835"/>
              <a:gd name="connsiteY51" fmla="*/ 285519 h 606872"/>
              <a:gd name="connsiteX52" fmla="*/ 152643 w 541835"/>
              <a:gd name="connsiteY52" fmla="*/ 241301 h 606872"/>
              <a:gd name="connsiteX53" fmla="*/ 139644 w 541835"/>
              <a:gd name="connsiteY53" fmla="*/ 205798 h 606872"/>
              <a:gd name="connsiteX54" fmla="*/ 121074 w 541835"/>
              <a:gd name="connsiteY54" fmla="*/ 173539 h 606872"/>
              <a:gd name="connsiteX55" fmla="*/ 128316 w 541835"/>
              <a:gd name="connsiteY55" fmla="*/ 135254 h 606872"/>
              <a:gd name="connsiteX56" fmla="*/ 126367 w 541835"/>
              <a:gd name="connsiteY56" fmla="*/ 127097 h 606872"/>
              <a:gd name="connsiteX57" fmla="*/ 126088 w 541835"/>
              <a:gd name="connsiteY57" fmla="*/ 82323 h 606872"/>
              <a:gd name="connsiteX58" fmla="*/ 152271 w 541835"/>
              <a:gd name="connsiteY58" fmla="*/ 36530 h 606872"/>
              <a:gd name="connsiteX59" fmla="*/ 176505 w 541835"/>
              <a:gd name="connsiteY59" fmla="*/ 16507 h 606872"/>
              <a:gd name="connsiteX60" fmla="*/ 199995 w 541835"/>
              <a:gd name="connsiteY60" fmla="*/ 4456 h 606872"/>
              <a:gd name="connsiteX61" fmla="*/ 221443 w 541835"/>
              <a:gd name="connsiteY61" fmla="*/ 378 h 6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41835" h="606872">
                <a:moveTo>
                  <a:pt x="519050" y="441609"/>
                </a:moveTo>
                <a:cubicBezTo>
                  <a:pt x="521093" y="440311"/>
                  <a:pt x="523878" y="441794"/>
                  <a:pt x="523785" y="444205"/>
                </a:cubicBezTo>
                <a:lnTo>
                  <a:pt x="523785" y="557314"/>
                </a:lnTo>
                <a:cubicBezTo>
                  <a:pt x="523785" y="568439"/>
                  <a:pt x="514779" y="577618"/>
                  <a:pt x="503451" y="577618"/>
                </a:cubicBezTo>
                <a:lnTo>
                  <a:pt x="340222" y="577618"/>
                </a:lnTo>
                <a:lnTo>
                  <a:pt x="340222" y="601445"/>
                </a:lnTo>
                <a:cubicBezTo>
                  <a:pt x="340222" y="605802"/>
                  <a:pt x="335394" y="608398"/>
                  <a:pt x="331773" y="605895"/>
                </a:cubicBezTo>
                <a:lnTo>
                  <a:pt x="266036" y="561671"/>
                </a:lnTo>
                <a:cubicBezTo>
                  <a:pt x="262786" y="559539"/>
                  <a:pt x="262786" y="554903"/>
                  <a:pt x="266036" y="552771"/>
                </a:cubicBezTo>
                <a:lnTo>
                  <a:pt x="331773" y="508547"/>
                </a:lnTo>
                <a:cubicBezTo>
                  <a:pt x="335394" y="506044"/>
                  <a:pt x="340222" y="508640"/>
                  <a:pt x="340222" y="512997"/>
                </a:cubicBezTo>
                <a:lnTo>
                  <a:pt x="340222" y="536824"/>
                </a:lnTo>
                <a:lnTo>
                  <a:pt x="483210" y="536824"/>
                </a:lnTo>
                <a:lnTo>
                  <a:pt x="483210" y="470350"/>
                </a:lnTo>
                <a:cubicBezTo>
                  <a:pt x="483210" y="467383"/>
                  <a:pt x="484696" y="464602"/>
                  <a:pt x="487110" y="463025"/>
                </a:cubicBezTo>
                <a:close/>
                <a:moveTo>
                  <a:pt x="468072" y="344147"/>
                </a:moveTo>
                <a:cubicBezTo>
                  <a:pt x="469732" y="343266"/>
                  <a:pt x="471845" y="343220"/>
                  <a:pt x="473655" y="344425"/>
                </a:cubicBezTo>
                <a:lnTo>
                  <a:pt x="539398" y="388741"/>
                </a:lnTo>
                <a:cubicBezTo>
                  <a:pt x="542648" y="390781"/>
                  <a:pt x="542648" y="395509"/>
                  <a:pt x="539398" y="397641"/>
                </a:cubicBezTo>
                <a:lnTo>
                  <a:pt x="473655" y="441865"/>
                </a:lnTo>
                <a:cubicBezTo>
                  <a:pt x="470034" y="444368"/>
                  <a:pt x="465205" y="441772"/>
                  <a:pt x="465205" y="437415"/>
                </a:cubicBezTo>
                <a:lnTo>
                  <a:pt x="465205" y="413588"/>
                </a:lnTo>
                <a:lnTo>
                  <a:pt x="322391" y="413588"/>
                </a:lnTo>
                <a:lnTo>
                  <a:pt x="322391" y="480062"/>
                </a:lnTo>
                <a:cubicBezTo>
                  <a:pt x="322391" y="483029"/>
                  <a:pt x="320906" y="485718"/>
                  <a:pt x="318398" y="487387"/>
                </a:cubicBezTo>
                <a:lnTo>
                  <a:pt x="286456" y="508710"/>
                </a:lnTo>
                <a:cubicBezTo>
                  <a:pt x="284320" y="510101"/>
                  <a:pt x="281627" y="508618"/>
                  <a:pt x="281627" y="506114"/>
                </a:cubicBezTo>
                <a:lnTo>
                  <a:pt x="281627" y="393006"/>
                </a:lnTo>
                <a:cubicBezTo>
                  <a:pt x="281627" y="381880"/>
                  <a:pt x="290634" y="372794"/>
                  <a:pt x="301963" y="372794"/>
                </a:cubicBezTo>
                <a:lnTo>
                  <a:pt x="465205" y="372794"/>
                </a:lnTo>
                <a:lnTo>
                  <a:pt x="465205" y="348875"/>
                </a:lnTo>
                <a:cubicBezTo>
                  <a:pt x="465205" y="346743"/>
                  <a:pt x="466412" y="345027"/>
                  <a:pt x="468072" y="344147"/>
                </a:cubicBezTo>
                <a:close/>
                <a:moveTo>
                  <a:pt x="221443" y="378"/>
                </a:moveTo>
                <a:cubicBezTo>
                  <a:pt x="244841" y="-1569"/>
                  <a:pt x="262389" y="4271"/>
                  <a:pt x="275202" y="11780"/>
                </a:cubicBezTo>
                <a:cubicBezTo>
                  <a:pt x="294143" y="22162"/>
                  <a:pt x="301293" y="35974"/>
                  <a:pt x="301293" y="35974"/>
                </a:cubicBezTo>
                <a:cubicBezTo>
                  <a:pt x="301293" y="35974"/>
                  <a:pt x="344746" y="39126"/>
                  <a:pt x="329983" y="127097"/>
                </a:cubicBezTo>
                <a:cubicBezTo>
                  <a:pt x="329519" y="129785"/>
                  <a:pt x="328776" y="132566"/>
                  <a:pt x="328033" y="135254"/>
                </a:cubicBezTo>
                <a:cubicBezTo>
                  <a:pt x="336297" y="135254"/>
                  <a:pt x="344746" y="141650"/>
                  <a:pt x="335740" y="173539"/>
                </a:cubicBezTo>
                <a:cubicBezTo>
                  <a:pt x="328683" y="198382"/>
                  <a:pt x="322091" y="205427"/>
                  <a:pt x="317170" y="205798"/>
                </a:cubicBezTo>
                <a:cubicBezTo>
                  <a:pt x="315406" y="217107"/>
                  <a:pt x="310949" y="229529"/>
                  <a:pt x="304171" y="241301"/>
                </a:cubicBezTo>
                <a:lnTo>
                  <a:pt x="304171" y="285519"/>
                </a:lnTo>
                <a:cubicBezTo>
                  <a:pt x="304171" y="287187"/>
                  <a:pt x="305007" y="288485"/>
                  <a:pt x="306492" y="289227"/>
                </a:cubicBezTo>
                <a:cubicBezTo>
                  <a:pt x="316056" y="293954"/>
                  <a:pt x="353752" y="312865"/>
                  <a:pt x="396648" y="342250"/>
                </a:cubicBezTo>
                <a:lnTo>
                  <a:pt x="301943" y="342250"/>
                </a:lnTo>
                <a:cubicBezTo>
                  <a:pt x="273810" y="342250"/>
                  <a:pt x="250876" y="365147"/>
                  <a:pt x="250876" y="393234"/>
                </a:cubicBezTo>
                <a:lnTo>
                  <a:pt x="250876" y="474253"/>
                </a:lnTo>
                <a:lnTo>
                  <a:pt x="23119" y="474253"/>
                </a:lnTo>
                <a:cubicBezTo>
                  <a:pt x="10399" y="474253"/>
                  <a:pt x="0" y="463871"/>
                  <a:pt x="0" y="451171"/>
                </a:cubicBezTo>
                <a:lnTo>
                  <a:pt x="0" y="410013"/>
                </a:lnTo>
                <a:cubicBezTo>
                  <a:pt x="0" y="396293"/>
                  <a:pt x="6128" y="383316"/>
                  <a:pt x="16806" y="374695"/>
                </a:cubicBezTo>
                <a:cubicBezTo>
                  <a:pt x="75021" y="327048"/>
                  <a:pt x="137508" y="295437"/>
                  <a:pt x="150229" y="289227"/>
                </a:cubicBezTo>
                <a:cubicBezTo>
                  <a:pt x="151714" y="288670"/>
                  <a:pt x="152643" y="287187"/>
                  <a:pt x="152643" y="285519"/>
                </a:cubicBezTo>
                <a:lnTo>
                  <a:pt x="152643" y="241301"/>
                </a:lnTo>
                <a:cubicBezTo>
                  <a:pt x="145772" y="229529"/>
                  <a:pt x="141315" y="217107"/>
                  <a:pt x="139644" y="205798"/>
                </a:cubicBezTo>
                <a:cubicBezTo>
                  <a:pt x="134630" y="205334"/>
                  <a:pt x="128131" y="198382"/>
                  <a:pt x="121074" y="173539"/>
                </a:cubicBezTo>
                <a:cubicBezTo>
                  <a:pt x="112254" y="142207"/>
                  <a:pt x="120146" y="135532"/>
                  <a:pt x="128316" y="135254"/>
                </a:cubicBezTo>
                <a:cubicBezTo>
                  <a:pt x="127481" y="132566"/>
                  <a:pt x="126831" y="129785"/>
                  <a:pt x="126367" y="127097"/>
                </a:cubicBezTo>
                <a:cubicBezTo>
                  <a:pt x="123303" y="111245"/>
                  <a:pt x="122374" y="96413"/>
                  <a:pt x="126088" y="82323"/>
                </a:cubicBezTo>
                <a:cubicBezTo>
                  <a:pt x="130452" y="63413"/>
                  <a:pt x="140758" y="48210"/>
                  <a:pt x="152271" y="36530"/>
                </a:cubicBezTo>
                <a:cubicBezTo>
                  <a:pt x="159513" y="28743"/>
                  <a:pt x="167870" y="22069"/>
                  <a:pt x="176505" y="16507"/>
                </a:cubicBezTo>
                <a:cubicBezTo>
                  <a:pt x="183561" y="11687"/>
                  <a:pt x="191453" y="7330"/>
                  <a:pt x="199995" y="4456"/>
                </a:cubicBezTo>
                <a:cubicBezTo>
                  <a:pt x="206680" y="2232"/>
                  <a:pt x="213923" y="748"/>
                  <a:pt x="221443" y="378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íṡļïḓe">
            <a:extLst>
              <a:ext uri="{FF2B5EF4-FFF2-40B4-BE49-F238E27FC236}">
                <a16:creationId xmlns:a16="http://schemas.microsoft.com/office/drawing/2014/main" id="{6C195EC3-7CE4-4512-88C6-299AE4122128}"/>
              </a:ext>
            </a:extLst>
          </p:cNvPr>
          <p:cNvSpPr/>
          <p:nvPr/>
        </p:nvSpPr>
        <p:spPr>
          <a:xfrm>
            <a:off x="9402387" y="2514471"/>
            <a:ext cx="493077" cy="552262"/>
          </a:xfrm>
          <a:custGeom>
            <a:avLst/>
            <a:gdLst>
              <a:gd name="connsiteX0" fmla="*/ 519050 w 541835"/>
              <a:gd name="connsiteY0" fmla="*/ 441609 h 606872"/>
              <a:gd name="connsiteX1" fmla="*/ 523785 w 541835"/>
              <a:gd name="connsiteY1" fmla="*/ 444205 h 606872"/>
              <a:gd name="connsiteX2" fmla="*/ 523785 w 541835"/>
              <a:gd name="connsiteY2" fmla="*/ 557314 h 606872"/>
              <a:gd name="connsiteX3" fmla="*/ 503451 w 541835"/>
              <a:gd name="connsiteY3" fmla="*/ 577618 h 606872"/>
              <a:gd name="connsiteX4" fmla="*/ 340222 w 541835"/>
              <a:gd name="connsiteY4" fmla="*/ 577618 h 606872"/>
              <a:gd name="connsiteX5" fmla="*/ 340222 w 541835"/>
              <a:gd name="connsiteY5" fmla="*/ 601445 h 606872"/>
              <a:gd name="connsiteX6" fmla="*/ 331773 w 541835"/>
              <a:gd name="connsiteY6" fmla="*/ 605895 h 606872"/>
              <a:gd name="connsiteX7" fmla="*/ 266036 w 541835"/>
              <a:gd name="connsiteY7" fmla="*/ 561671 h 606872"/>
              <a:gd name="connsiteX8" fmla="*/ 266036 w 541835"/>
              <a:gd name="connsiteY8" fmla="*/ 552771 h 606872"/>
              <a:gd name="connsiteX9" fmla="*/ 331773 w 541835"/>
              <a:gd name="connsiteY9" fmla="*/ 508547 h 606872"/>
              <a:gd name="connsiteX10" fmla="*/ 340222 w 541835"/>
              <a:gd name="connsiteY10" fmla="*/ 512997 h 606872"/>
              <a:gd name="connsiteX11" fmla="*/ 340222 w 541835"/>
              <a:gd name="connsiteY11" fmla="*/ 536824 h 606872"/>
              <a:gd name="connsiteX12" fmla="*/ 483210 w 541835"/>
              <a:gd name="connsiteY12" fmla="*/ 536824 h 606872"/>
              <a:gd name="connsiteX13" fmla="*/ 483210 w 541835"/>
              <a:gd name="connsiteY13" fmla="*/ 470350 h 606872"/>
              <a:gd name="connsiteX14" fmla="*/ 487110 w 541835"/>
              <a:gd name="connsiteY14" fmla="*/ 463025 h 606872"/>
              <a:gd name="connsiteX15" fmla="*/ 468072 w 541835"/>
              <a:gd name="connsiteY15" fmla="*/ 344147 h 606872"/>
              <a:gd name="connsiteX16" fmla="*/ 473655 w 541835"/>
              <a:gd name="connsiteY16" fmla="*/ 344425 h 606872"/>
              <a:gd name="connsiteX17" fmla="*/ 539398 w 541835"/>
              <a:gd name="connsiteY17" fmla="*/ 388741 h 606872"/>
              <a:gd name="connsiteX18" fmla="*/ 539398 w 541835"/>
              <a:gd name="connsiteY18" fmla="*/ 397641 h 606872"/>
              <a:gd name="connsiteX19" fmla="*/ 473655 w 541835"/>
              <a:gd name="connsiteY19" fmla="*/ 441865 h 606872"/>
              <a:gd name="connsiteX20" fmla="*/ 465205 w 541835"/>
              <a:gd name="connsiteY20" fmla="*/ 437415 h 606872"/>
              <a:gd name="connsiteX21" fmla="*/ 465205 w 541835"/>
              <a:gd name="connsiteY21" fmla="*/ 413588 h 606872"/>
              <a:gd name="connsiteX22" fmla="*/ 322391 w 541835"/>
              <a:gd name="connsiteY22" fmla="*/ 413588 h 606872"/>
              <a:gd name="connsiteX23" fmla="*/ 322391 w 541835"/>
              <a:gd name="connsiteY23" fmla="*/ 480062 h 606872"/>
              <a:gd name="connsiteX24" fmla="*/ 318398 w 541835"/>
              <a:gd name="connsiteY24" fmla="*/ 487387 h 606872"/>
              <a:gd name="connsiteX25" fmla="*/ 286456 w 541835"/>
              <a:gd name="connsiteY25" fmla="*/ 508710 h 606872"/>
              <a:gd name="connsiteX26" fmla="*/ 281627 w 541835"/>
              <a:gd name="connsiteY26" fmla="*/ 506114 h 606872"/>
              <a:gd name="connsiteX27" fmla="*/ 281627 w 541835"/>
              <a:gd name="connsiteY27" fmla="*/ 393006 h 606872"/>
              <a:gd name="connsiteX28" fmla="*/ 301963 w 541835"/>
              <a:gd name="connsiteY28" fmla="*/ 372794 h 606872"/>
              <a:gd name="connsiteX29" fmla="*/ 465205 w 541835"/>
              <a:gd name="connsiteY29" fmla="*/ 372794 h 606872"/>
              <a:gd name="connsiteX30" fmla="*/ 465205 w 541835"/>
              <a:gd name="connsiteY30" fmla="*/ 348875 h 606872"/>
              <a:gd name="connsiteX31" fmla="*/ 468072 w 541835"/>
              <a:gd name="connsiteY31" fmla="*/ 344147 h 606872"/>
              <a:gd name="connsiteX32" fmla="*/ 221443 w 541835"/>
              <a:gd name="connsiteY32" fmla="*/ 378 h 606872"/>
              <a:gd name="connsiteX33" fmla="*/ 275202 w 541835"/>
              <a:gd name="connsiteY33" fmla="*/ 11780 h 606872"/>
              <a:gd name="connsiteX34" fmla="*/ 301293 w 541835"/>
              <a:gd name="connsiteY34" fmla="*/ 35974 h 606872"/>
              <a:gd name="connsiteX35" fmla="*/ 329983 w 541835"/>
              <a:gd name="connsiteY35" fmla="*/ 127097 h 606872"/>
              <a:gd name="connsiteX36" fmla="*/ 328033 w 541835"/>
              <a:gd name="connsiteY36" fmla="*/ 135254 h 606872"/>
              <a:gd name="connsiteX37" fmla="*/ 335740 w 541835"/>
              <a:gd name="connsiteY37" fmla="*/ 173539 h 606872"/>
              <a:gd name="connsiteX38" fmla="*/ 317170 w 541835"/>
              <a:gd name="connsiteY38" fmla="*/ 205798 h 606872"/>
              <a:gd name="connsiteX39" fmla="*/ 304171 w 541835"/>
              <a:gd name="connsiteY39" fmla="*/ 241301 h 606872"/>
              <a:gd name="connsiteX40" fmla="*/ 304171 w 541835"/>
              <a:gd name="connsiteY40" fmla="*/ 285519 h 606872"/>
              <a:gd name="connsiteX41" fmla="*/ 306492 w 541835"/>
              <a:gd name="connsiteY41" fmla="*/ 289227 h 606872"/>
              <a:gd name="connsiteX42" fmla="*/ 396648 w 541835"/>
              <a:gd name="connsiteY42" fmla="*/ 342250 h 606872"/>
              <a:gd name="connsiteX43" fmla="*/ 301943 w 541835"/>
              <a:gd name="connsiteY43" fmla="*/ 342250 h 606872"/>
              <a:gd name="connsiteX44" fmla="*/ 250876 w 541835"/>
              <a:gd name="connsiteY44" fmla="*/ 393234 h 606872"/>
              <a:gd name="connsiteX45" fmla="*/ 250876 w 541835"/>
              <a:gd name="connsiteY45" fmla="*/ 474253 h 606872"/>
              <a:gd name="connsiteX46" fmla="*/ 23119 w 541835"/>
              <a:gd name="connsiteY46" fmla="*/ 474253 h 606872"/>
              <a:gd name="connsiteX47" fmla="*/ 0 w 541835"/>
              <a:gd name="connsiteY47" fmla="*/ 451171 h 606872"/>
              <a:gd name="connsiteX48" fmla="*/ 0 w 541835"/>
              <a:gd name="connsiteY48" fmla="*/ 410013 h 606872"/>
              <a:gd name="connsiteX49" fmla="*/ 16806 w 541835"/>
              <a:gd name="connsiteY49" fmla="*/ 374695 h 606872"/>
              <a:gd name="connsiteX50" fmla="*/ 150229 w 541835"/>
              <a:gd name="connsiteY50" fmla="*/ 289227 h 606872"/>
              <a:gd name="connsiteX51" fmla="*/ 152643 w 541835"/>
              <a:gd name="connsiteY51" fmla="*/ 285519 h 606872"/>
              <a:gd name="connsiteX52" fmla="*/ 152643 w 541835"/>
              <a:gd name="connsiteY52" fmla="*/ 241301 h 606872"/>
              <a:gd name="connsiteX53" fmla="*/ 139644 w 541835"/>
              <a:gd name="connsiteY53" fmla="*/ 205798 h 606872"/>
              <a:gd name="connsiteX54" fmla="*/ 121074 w 541835"/>
              <a:gd name="connsiteY54" fmla="*/ 173539 h 606872"/>
              <a:gd name="connsiteX55" fmla="*/ 128316 w 541835"/>
              <a:gd name="connsiteY55" fmla="*/ 135254 h 606872"/>
              <a:gd name="connsiteX56" fmla="*/ 126367 w 541835"/>
              <a:gd name="connsiteY56" fmla="*/ 127097 h 606872"/>
              <a:gd name="connsiteX57" fmla="*/ 126088 w 541835"/>
              <a:gd name="connsiteY57" fmla="*/ 82323 h 606872"/>
              <a:gd name="connsiteX58" fmla="*/ 152271 w 541835"/>
              <a:gd name="connsiteY58" fmla="*/ 36530 h 606872"/>
              <a:gd name="connsiteX59" fmla="*/ 176505 w 541835"/>
              <a:gd name="connsiteY59" fmla="*/ 16507 h 606872"/>
              <a:gd name="connsiteX60" fmla="*/ 199995 w 541835"/>
              <a:gd name="connsiteY60" fmla="*/ 4456 h 606872"/>
              <a:gd name="connsiteX61" fmla="*/ 221443 w 541835"/>
              <a:gd name="connsiteY61" fmla="*/ 378 h 6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41835" h="606872">
                <a:moveTo>
                  <a:pt x="519050" y="441609"/>
                </a:moveTo>
                <a:cubicBezTo>
                  <a:pt x="521093" y="440311"/>
                  <a:pt x="523878" y="441794"/>
                  <a:pt x="523785" y="444205"/>
                </a:cubicBezTo>
                <a:lnTo>
                  <a:pt x="523785" y="557314"/>
                </a:lnTo>
                <a:cubicBezTo>
                  <a:pt x="523785" y="568439"/>
                  <a:pt x="514779" y="577618"/>
                  <a:pt x="503451" y="577618"/>
                </a:cubicBezTo>
                <a:lnTo>
                  <a:pt x="340222" y="577618"/>
                </a:lnTo>
                <a:lnTo>
                  <a:pt x="340222" y="601445"/>
                </a:lnTo>
                <a:cubicBezTo>
                  <a:pt x="340222" y="605802"/>
                  <a:pt x="335394" y="608398"/>
                  <a:pt x="331773" y="605895"/>
                </a:cubicBezTo>
                <a:lnTo>
                  <a:pt x="266036" y="561671"/>
                </a:lnTo>
                <a:cubicBezTo>
                  <a:pt x="262786" y="559539"/>
                  <a:pt x="262786" y="554903"/>
                  <a:pt x="266036" y="552771"/>
                </a:cubicBezTo>
                <a:lnTo>
                  <a:pt x="331773" y="508547"/>
                </a:lnTo>
                <a:cubicBezTo>
                  <a:pt x="335394" y="506044"/>
                  <a:pt x="340222" y="508640"/>
                  <a:pt x="340222" y="512997"/>
                </a:cubicBezTo>
                <a:lnTo>
                  <a:pt x="340222" y="536824"/>
                </a:lnTo>
                <a:lnTo>
                  <a:pt x="483210" y="536824"/>
                </a:lnTo>
                <a:lnTo>
                  <a:pt x="483210" y="470350"/>
                </a:lnTo>
                <a:cubicBezTo>
                  <a:pt x="483210" y="467383"/>
                  <a:pt x="484696" y="464602"/>
                  <a:pt x="487110" y="463025"/>
                </a:cubicBezTo>
                <a:close/>
                <a:moveTo>
                  <a:pt x="468072" y="344147"/>
                </a:moveTo>
                <a:cubicBezTo>
                  <a:pt x="469732" y="343266"/>
                  <a:pt x="471845" y="343220"/>
                  <a:pt x="473655" y="344425"/>
                </a:cubicBezTo>
                <a:lnTo>
                  <a:pt x="539398" y="388741"/>
                </a:lnTo>
                <a:cubicBezTo>
                  <a:pt x="542648" y="390781"/>
                  <a:pt x="542648" y="395509"/>
                  <a:pt x="539398" y="397641"/>
                </a:cubicBezTo>
                <a:lnTo>
                  <a:pt x="473655" y="441865"/>
                </a:lnTo>
                <a:cubicBezTo>
                  <a:pt x="470034" y="444368"/>
                  <a:pt x="465205" y="441772"/>
                  <a:pt x="465205" y="437415"/>
                </a:cubicBezTo>
                <a:lnTo>
                  <a:pt x="465205" y="413588"/>
                </a:lnTo>
                <a:lnTo>
                  <a:pt x="322391" y="413588"/>
                </a:lnTo>
                <a:lnTo>
                  <a:pt x="322391" y="480062"/>
                </a:lnTo>
                <a:cubicBezTo>
                  <a:pt x="322391" y="483029"/>
                  <a:pt x="320906" y="485718"/>
                  <a:pt x="318398" y="487387"/>
                </a:cubicBezTo>
                <a:lnTo>
                  <a:pt x="286456" y="508710"/>
                </a:lnTo>
                <a:cubicBezTo>
                  <a:pt x="284320" y="510101"/>
                  <a:pt x="281627" y="508618"/>
                  <a:pt x="281627" y="506114"/>
                </a:cubicBezTo>
                <a:lnTo>
                  <a:pt x="281627" y="393006"/>
                </a:lnTo>
                <a:cubicBezTo>
                  <a:pt x="281627" y="381880"/>
                  <a:pt x="290634" y="372794"/>
                  <a:pt x="301963" y="372794"/>
                </a:cubicBezTo>
                <a:lnTo>
                  <a:pt x="465205" y="372794"/>
                </a:lnTo>
                <a:lnTo>
                  <a:pt x="465205" y="348875"/>
                </a:lnTo>
                <a:cubicBezTo>
                  <a:pt x="465205" y="346743"/>
                  <a:pt x="466412" y="345027"/>
                  <a:pt x="468072" y="344147"/>
                </a:cubicBezTo>
                <a:close/>
                <a:moveTo>
                  <a:pt x="221443" y="378"/>
                </a:moveTo>
                <a:cubicBezTo>
                  <a:pt x="244841" y="-1569"/>
                  <a:pt x="262389" y="4271"/>
                  <a:pt x="275202" y="11780"/>
                </a:cubicBezTo>
                <a:cubicBezTo>
                  <a:pt x="294143" y="22162"/>
                  <a:pt x="301293" y="35974"/>
                  <a:pt x="301293" y="35974"/>
                </a:cubicBezTo>
                <a:cubicBezTo>
                  <a:pt x="301293" y="35974"/>
                  <a:pt x="344746" y="39126"/>
                  <a:pt x="329983" y="127097"/>
                </a:cubicBezTo>
                <a:cubicBezTo>
                  <a:pt x="329519" y="129785"/>
                  <a:pt x="328776" y="132566"/>
                  <a:pt x="328033" y="135254"/>
                </a:cubicBezTo>
                <a:cubicBezTo>
                  <a:pt x="336297" y="135254"/>
                  <a:pt x="344746" y="141650"/>
                  <a:pt x="335740" y="173539"/>
                </a:cubicBezTo>
                <a:cubicBezTo>
                  <a:pt x="328683" y="198382"/>
                  <a:pt x="322091" y="205427"/>
                  <a:pt x="317170" y="205798"/>
                </a:cubicBezTo>
                <a:cubicBezTo>
                  <a:pt x="315406" y="217107"/>
                  <a:pt x="310949" y="229529"/>
                  <a:pt x="304171" y="241301"/>
                </a:cubicBezTo>
                <a:lnTo>
                  <a:pt x="304171" y="285519"/>
                </a:lnTo>
                <a:cubicBezTo>
                  <a:pt x="304171" y="287187"/>
                  <a:pt x="305007" y="288485"/>
                  <a:pt x="306492" y="289227"/>
                </a:cubicBezTo>
                <a:cubicBezTo>
                  <a:pt x="316056" y="293954"/>
                  <a:pt x="353752" y="312865"/>
                  <a:pt x="396648" y="342250"/>
                </a:cubicBezTo>
                <a:lnTo>
                  <a:pt x="301943" y="342250"/>
                </a:lnTo>
                <a:cubicBezTo>
                  <a:pt x="273810" y="342250"/>
                  <a:pt x="250876" y="365147"/>
                  <a:pt x="250876" y="393234"/>
                </a:cubicBezTo>
                <a:lnTo>
                  <a:pt x="250876" y="474253"/>
                </a:lnTo>
                <a:lnTo>
                  <a:pt x="23119" y="474253"/>
                </a:lnTo>
                <a:cubicBezTo>
                  <a:pt x="10399" y="474253"/>
                  <a:pt x="0" y="463871"/>
                  <a:pt x="0" y="451171"/>
                </a:cubicBezTo>
                <a:lnTo>
                  <a:pt x="0" y="410013"/>
                </a:lnTo>
                <a:cubicBezTo>
                  <a:pt x="0" y="396293"/>
                  <a:pt x="6128" y="383316"/>
                  <a:pt x="16806" y="374695"/>
                </a:cubicBezTo>
                <a:cubicBezTo>
                  <a:pt x="75021" y="327048"/>
                  <a:pt x="137508" y="295437"/>
                  <a:pt x="150229" y="289227"/>
                </a:cubicBezTo>
                <a:cubicBezTo>
                  <a:pt x="151714" y="288670"/>
                  <a:pt x="152643" y="287187"/>
                  <a:pt x="152643" y="285519"/>
                </a:cubicBezTo>
                <a:lnTo>
                  <a:pt x="152643" y="241301"/>
                </a:lnTo>
                <a:cubicBezTo>
                  <a:pt x="145772" y="229529"/>
                  <a:pt x="141315" y="217107"/>
                  <a:pt x="139644" y="205798"/>
                </a:cubicBezTo>
                <a:cubicBezTo>
                  <a:pt x="134630" y="205334"/>
                  <a:pt x="128131" y="198382"/>
                  <a:pt x="121074" y="173539"/>
                </a:cubicBezTo>
                <a:cubicBezTo>
                  <a:pt x="112254" y="142207"/>
                  <a:pt x="120146" y="135532"/>
                  <a:pt x="128316" y="135254"/>
                </a:cubicBezTo>
                <a:cubicBezTo>
                  <a:pt x="127481" y="132566"/>
                  <a:pt x="126831" y="129785"/>
                  <a:pt x="126367" y="127097"/>
                </a:cubicBezTo>
                <a:cubicBezTo>
                  <a:pt x="123303" y="111245"/>
                  <a:pt x="122374" y="96413"/>
                  <a:pt x="126088" y="82323"/>
                </a:cubicBezTo>
                <a:cubicBezTo>
                  <a:pt x="130452" y="63413"/>
                  <a:pt x="140758" y="48210"/>
                  <a:pt x="152271" y="36530"/>
                </a:cubicBezTo>
                <a:cubicBezTo>
                  <a:pt x="159513" y="28743"/>
                  <a:pt x="167870" y="22069"/>
                  <a:pt x="176505" y="16507"/>
                </a:cubicBezTo>
                <a:cubicBezTo>
                  <a:pt x="183561" y="11687"/>
                  <a:pt x="191453" y="7330"/>
                  <a:pt x="199995" y="4456"/>
                </a:cubicBezTo>
                <a:cubicBezTo>
                  <a:pt x="206680" y="2232"/>
                  <a:pt x="213923" y="748"/>
                  <a:pt x="221443" y="378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íṣľiďê">
            <a:extLst>
              <a:ext uri="{FF2B5EF4-FFF2-40B4-BE49-F238E27FC236}">
                <a16:creationId xmlns:a16="http://schemas.microsoft.com/office/drawing/2014/main" id="{BF086ED4-473A-4CE7-833F-A7DD468F7208}"/>
              </a:ext>
            </a:extLst>
          </p:cNvPr>
          <p:cNvSpPr/>
          <p:nvPr/>
        </p:nvSpPr>
        <p:spPr>
          <a:xfrm>
            <a:off x="5702211" y="2514471"/>
            <a:ext cx="552262" cy="459940"/>
          </a:xfrm>
          <a:custGeom>
            <a:avLst/>
            <a:gdLst>
              <a:gd name="connsiteX0" fmla="*/ 246781 w 608274"/>
              <a:gd name="connsiteY0" fmla="*/ 438498 h 506589"/>
              <a:gd name="connsiteX1" fmla="*/ 246781 w 608274"/>
              <a:gd name="connsiteY1" fmla="*/ 467297 h 506589"/>
              <a:gd name="connsiteX2" fmla="*/ 300340 w 608274"/>
              <a:gd name="connsiteY2" fmla="*/ 446881 h 506589"/>
              <a:gd name="connsiteX3" fmla="*/ 213321 w 608274"/>
              <a:gd name="connsiteY3" fmla="*/ 304884 h 506589"/>
              <a:gd name="connsiteX4" fmla="*/ 33460 w 608274"/>
              <a:gd name="connsiteY4" fmla="*/ 322334 h 506589"/>
              <a:gd name="connsiteX5" fmla="*/ 33460 w 608274"/>
              <a:gd name="connsiteY5" fmla="*/ 454352 h 506589"/>
              <a:gd name="connsiteX6" fmla="*/ 213321 w 608274"/>
              <a:gd name="connsiteY6" fmla="*/ 471802 h 506589"/>
              <a:gd name="connsiteX7" fmla="*/ 228395 w 608274"/>
              <a:gd name="connsiteY7" fmla="*/ 270439 h 506589"/>
              <a:gd name="connsiteX8" fmla="*/ 241243 w 608274"/>
              <a:gd name="connsiteY8" fmla="*/ 274602 h 506589"/>
              <a:gd name="connsiteX9" fmla="*/ 246781 w 608274"/>
              <a:gd name="connsiteY9" fmla="*/ 286749 h 506589"/>
              <a:gd name="connsiteX10" fmla="*/ 246781 w 608274"/>
              <a:gd name="connsiteY10" fmla="*/ 405252 h 506589"/>
              <a:gd name="connsiteX11" fmla="*/ 366689 w 608274"/>
              <a:gd name="connsiteY11" fmla="*/ 423957 h 506589"/>
              <a:gd name="connsiteX12" fmla="*/ 380678 w 608274"/>
              <a:gd name="connsiteY12" fmla="*/ 438441 h 506589"/>
              <a:gd name="connsiteX13" fmla="*/ 370115 w 608274"/>
              <a:gd name="connsiteY13" fmla="*/ 455493 h 506589"/>
              <a:gd name="connsiteX14" fmla="*/ 236104 w 608274"/>
              <a:gd name="connsiteY14" fmla="*/ 506589 h 506589"/>
              <a:gd name="connsiteX15" fmla="*/ 235590 w 608274"/>
              <a:gd name="connsiteY15" fmla="*/ 505334 h 506589"/>
              <a:gd name="connsiteX16" fmla="*/ 230051 w 608274"/>
              <a:gd name="connsiteY16" fmla="*/ 506304 h 506589"/>
              <a:gd name="connsiteX17" fmla="*/ 228395 w 608274"/>
              <a:gd name="connsiteY17" fmla="*/ 506247 h 506589"/>
              <a:gd name="connsiteX18" fmla="*/ 15074 w 608274"/>
              <a:gd name="connsiteY18" fmla="*/ 485546 h 506589"/>
              <a:gd name="connsiteX19" fmla="*/ 0 w 608274"/>
              <a:gd name="connsiteY19" fmla="*/ 469236 h 506589"/>
              <a:gd name="connsiteX20" fmla="*/ 0 w 608274"/>
              <a:gd name="connsiteY20" fmla="*/ 307450 h 506589"/>
              <a:gd name="connsiteX21" fmla="*/ 15074 w 608274"/>
              <a:gd name="connsiteY21" fmla="*/ 291083 h 506589"/>
              <a:gd name="connsiteX22" fmla="*/ 362895 w 608274"/>
              <a:gd name="connsiteY22" fmla="*/ 0 h 506589"/>
              <a:gd name="connsiteX23" fmla="*/ 468824 w 608274"/>
              <a:gd name="connsiteY23" fmla="*/ 90151 h 506589"/>
              <a:gd name="connsiteX24" fmla="*/ 463285 w 608274"/>
              <a:gd name="connsiteY24" fmla="*/ 153046 h 506589"/>
              <a:gd name="connsiteX25" fmla="*/ 429822 w 608274"/>
              <a:gd name="connsiteY25" fmla="*/ 235157 h 506589"/>
              <a:gd name="connsiteX26" fmla="*/ 485556 w 608274"/>
              <a:gd name="connsiteY26" fmla="*/ 284366 h 506589"/>
              <a:gd name="connsiteX27" fmla="*/ 580407 w 608274"/>
              <a:gd name="connsiteY27" fmla="*/ 317210 h 506589"/>
              <a:gd name="connsiteX28" fmla="*/ 608274 w 608274"/>
              <a:gd name="connsiteY28" fmla="*/ 388316 h 506589"/>
              <a:gd name="connsiteX29" fmla="*/ 608274 w 608274"/>
              <a:gd name="connsiteY29" fmla="*/ 480691 h 506589"/>
              <a:gd name="connsiteX30" fmla="*/ 391162 w 608274"/>
              <a:gd name="connsiteY30" fmla="*/ 480691 h 506589"/>
              <a:gd name="connsiteX31" fmla="*/ 412805 w 608274"/>
              <a:gd name="connsiteY31" fmla="*/ 434960 h 506589"/>
              <a:gd name="connsiteX32" fmla="*/ 370776 w 608274"/>
              <a:gd name="connsiteY32" fmla="*/ 391566 h 506589"/>
              <a:gd name="connsiteX33" fmla="*/ 279065 w 608274"/>
              <a:gd name="connsiteY33" fmla="*/ 377254 h 506589"/>
              <a:gd name="connsiteX34" fmla="*/ 279065 w 608274"/>
              <a:gd name="connsiteY34" fmla="*/ 286761 h 506589"/>
              <a:gd name="connsiteX35" fmla="*/ 275810 w 608274"/>
              <a:gd name="connsiteY35" fmla="*/ 269997 h 506589"/>
              <a:gd name="connsiteX36" fmla="*/ 295968 w 608274"/>
              <a:gd name="connsiteY36" fmla="*/ 235157 h 506589"/>
              <a:gd name="connsiteX37" fmla="*/ 262505 w 608274"/>
              <a:gd name="connsiteY37" fmla="*/ 153046 h 506589"/>
              <a:gd name="connsiteX38" fmla="*/ 256909 w 608274"/>
              <a:gd name="connsiteY38" fmla="*/ 90151 h 506589"/>
              <a:gd name="connsiteX39" fmla="*/ 362895 w 608274"/>
              <a:gd name="connsiteY39" fmla="*/ 0 h 50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274" h="506589">
                <a:moveTo>
                  <a:pt x="246781" y="438498"/>
                </a:moveTo>
                <a:lnTo>
                  <a:pt x="246781" y="467297"/>
                </a:lnTo>
                <a:lnTo>
                  <a:pt x="300340" y="446881"/>
                </a:lnTo>
                <a:close/>
                <a:moveTo>
                  <a:pt x="213321" y="304884"/>
                </a:moveTo>
                <a:lnTo>
                  <a:pt x="33460" y="322334"/>
                </a:lnTo>
                <a:lnTo>
                  <a:pt x="33460" y="454352"/>
                </a:lnTo>
                <a:lnTo>
                  <a:pt x="213321" y="471802"/>
                </a:lnTo>
                <a:close/>
                <a:moveTo>
                  <a:pt x="228395" y="270439"/>
                </a:moveTo>
                <a:cubicBezTo>
                  <a:pt x="233077" y="269983"/>
                  <a:pt x="237760" y="271466"/>
                  <a:pt x="241243" y="274602"/>
                </a:cubicBezTo>
                <a:cubicBezTo>
                  <a:pt x="244783" y="277739"/>
                  <a:pt x="246781" y="282130"/>
                  <a:pt x="246781" y="286749"/>
                </a:cubicBezTo>
                <a:lnTo>
                  <a:pt x="246781" y="405252"/>
                </a:lnTo>
                <a:lnTo>
                  <a:pt x="366689" y="423957"/>
                </a:lnTo>
                <a:cubicBezTo>
                  <a:pt x="374111" y="425154"/>
                  <a:pt x="379878" y="431085"/>
                  <a:pt x="380678" y="438441"/>
                </a:cubicBezTo>
                <a:cubicBezTo>
                  <a:pt x="381477" y="445798"/>
                  <a:pt x="377138" y="452812"/>
                  <a:pt x="370115" y="455493"/>
                </a:cubicBezTo>
                <a:lnTo>
                  <a:pt x="236104" y="506589"/>
                </a:lnTo>
                <a:lnTo>
                  <a:pt x="235590" y="505334"/>
                </a:lnTo>
                <a:cubicBezTo>
                  <a:pt x="233820" y="505962"/>
                  <a:pt x="231936" y="506304"/>
                  <a:pt x="230051" y="506304"/>
                </a:cubicBezTo>
                <a:cubicBezTo>
                  <a:pt x="229480" y="506304"/>
                  <a:pt x="228966" y="506304"/>
                  <a:pt x="228395" y="506247"/>
                </a:cubicBezTo>
                <a:lnTo>
                  <a:pt x="15074" y="485546"/>
                </a:lnTo>
                <a:cubicBezTo>
                  <a:pt x="6509" y="484748"/>
                  <a:pt x="0" y="477676"/>
                  <a:pt x="0" y="469236"/>
                </a:cubicBezTo>
                <a:lnTo>
                  <a:pt x="0" y="307450"/>
                </a:lnTo>
                <a:cubicBezTo>
                  <a:pt x="0" y="299010"/>
                  <a:pt x="6509" y="291938"/>
                  <a:pt x="15074" y="291083"/>
                </a:cubicBezTo>
                <a:close/>
                <a:moveTo>
                  <a:pt x="362895" y="0"/>
                </a:moveTo>
                <a:cubicBezTo>
                  <a:pt x="454777" y="0"/>
                  <a:pt x="466369" y="64320"/>
                  <a:pt x="468824" y="90151"/>
                </a:cubicBezTo>
                <a:cubicBezTo>
                  <a:pt x="468824" y="90151"/>
                  <a:pt x="507884" y="131206"/>
                  <a:pt x="463285" y="153046"/>
                </a:cubicBezTo>
                <a:cubicBezTo>
                  <a:pt x="463285" y="153046"/>
                  <a:pt x="463285" y="205049"/>
                  <a:pt x="429822" y="235157"/>
                </a:cubicBezTo>
                <a:cubicBezTo>
                  <a:pt x="429822" y="235157"/>
                  <a:pt x="401898" y="257053"/>
                  <a:pt x="485556" y="284366"/>
                </a:cubicBezTo>
                <a:lnTo>
                  <a:pt x="580407" y="317210"/>
                </a:lnTo>
                <a:cubicBezTo>
                  <a:pt x="580407" y="317210"/>
                  <a:pt x="608274" y="317210"/>
                  <a:pt x="608274" y="388316"/>
                </a:cubicBezTo>
                <a:lnTo>
                  <a:pt x="608274" y="480691"/>
                </a:lnTo>
                <a:lnTo>
                  <a:pt x="391162" y="480691"/>
                </a:lnTo>
                <a:cubicBezTo>
                  <a:pt x="406123" y="470598"/>
                  <a:pt x="414803" y="453207"/>
                  <a:pt x="412805" y="434960"/>
                </a:cubicBezTo>
                <a:cubicBezTo>
                  <a:pt x="410406" y="412892"/>
                  <a:pt x="393161" y="395045"/>
                  <a:pt x="370776" y="391566"/>
                </a:cubicBezTo>
                <a:lnTo>
                  <a:pt x="279065" y="377254"/>
                </a:lnTo>
                <a:lnTo>
                  <a:pt x="279065" y="286761"/>
                </a:lnTo>
                <a:cubicBezTo>
                  <a:pt x="279065" y="280945"/>
                  <a:pt x="277809" y="275357"/>
                  <a:pt x="275810" y="269997"/>
                </a:cubicBezTo>
                <a:cubicBezTo>
                  <a:pt x="314470" y="249754"/>
                  <a:pt x="295968" y="235157"/>
                  <a:pt x="295968" y="235157"/>
                </a:cubicBezTo>
                <a:cubicBezTo>
                  <a:pt x="262505" y="205049"/>
                  <a:pt x="262505" y="153046"/>
                  <a:pt x="262505" y="153046"/>
                </a:cubicBezTo>
                <a:cubicBezTo>
                  <a:pt x="217906" y="131206"/>
                  <a:pt x="256909" y="90151"/>
                  <a:pt x="256909" y="90151"/>
                </a:cubicBezTo>
                <a:cubicBezTo>
                  <a:pt x="259421" y="64320"/>
                  <a:pt x="277010" y="0"/>
                  <a:pt x="362895" y="0"/>
                </a:cubicBez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12B9094-B510-412B-988F-28C8FEEA2ED6}"/>
              </a:ext>
            </a:extLst>
          </p:cNvPr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53452BD0-A984-40F2-A65C-249874AF7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/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E86C18A9-12DA-4A2A-AE22-78AE7122D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/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5F96C37-7649-4750-846F-B0D702562B39}"/>
              </a:ext>
            </a:extLst>
          </p:cNvPr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832F23-09F6-4A87-B87E-D3D924E7A635}"/>
              </a:ext>
            </a:extLst>
          </p:cNvPr>
          <p:cNvSpPr txBox="1"/>
          <p:nvPr/>
        </p:nvSpPr>
        <p:spPr>
          <a:xfrm>
            <a:off x="1153153" y="454517"/>
            <a:ext cx="23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事物都是可知的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818C78-3F92-4887-9180-793DB1E2A9E8}"/>
              </a:ext>
            </a:extLst>
          </p:cNvPr>
          <p:cNvSpPr txBox="1"/>
          <p:nvPr/>
        </p:nvSpPr>
        <p:spPr>
          <a:xfrm>
            <a:off x="4984337" y="1434296"/>
            <a:ext cx="2091019" cy="499624"/>
          </a:xfrm>
          <a:prstGeom prst="rect">
            <a:avLst/>
          </a:prstGeom>
          <a:solidFill>
            <a:srgbClr val="6F9FB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正方立论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DD45FB-6DE4-402D-9BB3-32D453DBBDEB}"/>
              </a:ext>
            </a:extLst>
          </p:cNvPr>
          <p:cNvSpPr txBox="1"/>
          <p:nvPr/>
        </p:nvSpPr>
        <p:spPr>
          <a:xfrm>
            <a:off x="514839" y="3345996"/>
            <a:ext cx="357128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现象与本质是认识论中揭示事物外在特征与内在本质的一对范畴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-&gt;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客体具有被主体认识的可能性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0E705-17AC-4CB9-A85F-B979E742E7AE}"/>
              </a:ext>
            </a:extLst>
          </p:cNvPr>
          <p:cNvSpPr txBox="1"/>
          <p:nvPr/>
        </p:nvSpPr>
        <p:spPr>
          <a:xfrm>
            <a:off x="4769541" y="3398498"/>
            <a:ext cx="308694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认识是人类实践长期发展的产物，思维归根到底是对客观规律的总结与升华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6568FD-9DCD-4A52-82E1-0C904709E638}"/>
              </a:ext>
            </a:extLst>
          </p:cNvPr>
          <p:cNvSpPr txBox="1"/>
          <p:nvPr/>
        </p:nvSpPr>
        <p:spPr>
          <a:xfrm>
            <a:off x="8601420" y="3402060"/>
            <a:ext cx="251852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实践观点是对不可知论的最有力批判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41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š1îḋe">
            <a:extLst>
              <a:ext uri="{FF2B5EF4-FFF2-40B4-BE49-F238E27FC236}">
                <a16:creationId xmlns:a16="http://schemas.microsoft.com/office/drawing/2014/main" id="{9E1006CE-FA38-4996-9981-7843C590624F}"/>
              </a:ext>
            </a:extLst>
          </p:cNvPr>
          <p:cNvSpPr/>
          <p:nvPr/>
        </p:nvSpPr>
        <p:spPr>
          <a:xfrm>
            <a:off x="409246" y="2525712"/>
            <a:ext cx="10858500" cy="18065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13E60A-8399-4C1A-8796-6F1C649E1547}"/>
              </a:ext>
            </a:extLst>
          </p:cNvPr>
          <p:cNvCxnSpPr/>
          <p:nvPr/>
        </p:nvCxnSpPr>
        <p:spPr>
          <a:xfrm>
            <a:off x="2334034" y="2525712"/>
            <a:ext cx="75239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îşlïḑé">
            <a:extLst>
              <a:ext uri="{FF2B5EF4-FFF2-40B4-BE49-F238E27FC236}">
                <a16:creationId xmlns:a16="http://schemas.microsoft.com/office/drawing/2014/main" id="{2A0BEB4C-AC60-4CED-A63E-EEFB35DD8B2C}"/>
              </a:ext>
            </a:extLst>
          </p:cNvPr>
          <p:cNvSpPr/>
          <p:nvPr/>
        </p:nvSpPr>
        <p:spPr>
          <a:xfrm>
            <a:off x="2087495" y="2861042"/>
            <a:ext cx="493077" cy="552262"/>
          </a:xfrm>
          <a:custGeom>
            <a:avLst/>
            <a:gdLst>
              <a:gd name="connsiteX0" fmla="*/ 519050 w 541835"/>
              <a:gd name="connsiteY0" fmla="*/ 441609 h 606872"/>
              <a:gd name="connsiteX1" fmla="*/ 523785 w 541835"/>
              <a:gd name="connsiteY1" fmla="*/ 444205 h 606872"/>
              <a:gd name="connsiteX2" fmla="*/ 523785 w 541835"/>
              <a:gd name="connsiteY2" fmla="*/ 557314 h 606872"/>
              <a:gd name="connsiteX3" fmla="*/ 503451 w 541835"/>
              <a:gd name="connsiteY3" fmla="*/ 577618 h 606872"/>
              <a:gd name="connsiteX4" fmla="*/ 340222 w 541835"/>
              <a:gd name="connsiteY4" fmla="*/ 577618 h 606872"/>
              <a:gd name="connsiteX5" fmla="*/ 340222 w 541835"/>
              <a:gd name="connsiteY5" fmla="*/ 601445 h 606872"/>
              <a:gd name="connsiteX6" fmla="*/ 331773 w 541835"/>
              <a:gd name="connsiteY6" fmla="*/ 605895 h 606872"/>
              <a:gd name="connsiteX7" fmla="*/ 266036 w 541835"/>
              <a:gd name="connsiteY7" fmla="*/ 561671 h 606872"/>
              <a:gd name="connsiteX8" fmla="*/ 266036 w 541835"/>
              <a:gd name="connsiteY8" fmla="*/ 552771 h 606872"/>
              <a:gd name="connsiteX9" fmla="*/ 331773 w 541835"/>
              <a:gd name="connsiteY9" fmla="*/ 508547 h 606872"/>
              <a:gd name="connsiteX10" fmla="*/ 340222 w 541835"/>
              <a:gd name="connsiteY10" fmla="*/ 512997 h 606872"/>
              <a:gd name="connsiteX11" fmla="*/ 340222 w 541835"/>
              <a:gd name="connsiteY11" fmla="*/ 536824 h 606872"/>
              <a:gd name="connsiteX12" fmla="*/ 483210 w 541835"/>
              <a:gd name="connsiteY12" fmla="*/ 536824 h 606872"/>
              <a:gd name="connsiteX13" fmla="*/ 483210 w 541835"/>
              <a:gd name="connsiteY13" fmla="*/ 470350 h 606872"/>
              <a:gd name="connsiteX14" fmla="*/ 487110 w 541835"/>
              <a:gd name="connsiteY14" fmla="*/ 463025 h 606872"/>
              <a:gd name="connsiteX15" fmla="*/ 468072 w 541835"/>
              <a:gd name="connsiteY15" fmla="*/ 344147 h 606872"/>
              <a:gd name="connsiteX16" fmla="*/ 473655 w 541835"/>
              <a:gd name="connsiteY16" fmla="*/ 344425 h 606872"/>
              <a:gd name="connsiteX17" fmla="*/ 539398 w 541835"/>
              <a:gd name="connsiteY17" fmla="*/ 388741 h 606872"/>
              <a:gd name="connsiteX18" fmla="*/ 539398 w 541835"/>
              <a:gd name="connsiteY18" fmla="*/ 397641 h 606872"/>
              <a:gd name="connsiteX19" fmla="*/ 473655 w 541835"/>
              <a:gd name="connsiteY19" fmla="*/ 441865 h 606872"/>
              <a:gd name="connsiteX20" fmla="*/ 465205 w 541835"/>
              <a:gd name="connsiteY20" fmla="*/ 437415 h 606872"/>
              <a:gd name="connsiteX21" fmla="*/ 465205 w 541835"/>
              <a:gd name="connsiteY21" fmla="*/ 413588 h 606872"/>
              <a:gd name="connsiteX22" fmla="*/ 322391 w 541835"/>
              <a:gd name="connsiteY22" fmla="*/ 413588 h 606872"/>
              <a:gd name="connsiteX23" fmla="*/ 322391 w 541835"/>
              <a:gd name="connsiteY23" fmla="*/ 480062 h 606872"/>
              <a:gd name="connsiteX24" fmla="*/ 318398 w 541835"/>
              <a:gd name="connsiteY24" fmla="*/ 487387 h 606872"/>
              <a:gd name="connsiteX25" fmla="*/ 286456 w 541835"/>
              <a:gd name="connsiteY25" fmla="*/ 508710 h 606872"/>
              <a:gd name="connsiteX26" fmla="*/ 281627 w 541835"/>
              <a:gd name="connsiteY26" fmla="*/ 506114 h 606872"/>
              <a:gd name="connsiteX27" fmla="*/ 281627 w 541835"/>
              <a:gd name="connsiteY27" fmla="*/ 393006 h 606872"/>
              <a:gd name="connsiteX28" fmla="*/ 301963 w 541835"/>
              <a:gd name="connsiteY28" fmla="*/ 372794 h 606872"/>
              <a:gd name="connsiteX29" fmla="*/ 465205 w 541835"/>
              <a:gd name="connsiteY29" fmla="*/ 372794 h 606872"/>
              <a:gd name="connsiteX30" fmla="*/ 465205 w 541835"/>
              <a:gd name="connsiteY30" fmla="*/ 348875 h 606872"/>
              <a:gd name="connsiteX31" fmla="*/ 468072 w 541835"/>
              <a:gd name="connsiteY31" fmla="*/ 344147 h 606872"/>
              <a:gd name="connsiteX32" fmla="*/ 221443 w 541835"/>
              <a:gd name="connsiteY32" fmla="*/ 378 h 606872"/>
              <a:gd name="connsiteX33" fmla="*/ 275202 w 541835"/>
              <a:gd name="connsiteY33" fmla="*/ 11780 h 606872"/>
              <a:gd name="connsiteX34" fmla="*/ 301293 w 541835"/>
              <a:gd name="connsiteY34" fmla="*/ 35974 h 606872"/>
              <a:gd name="connsiteX35" fmla="*/ 329983 w 541835"/>
              <a:gd name="connsiteY35" fmla="*/ 127097 h 606872"/>
              <a:gd name="connsiteX36" fmla="*/ 328033 w 541835"/>
              <a:gd name="connsiteY36" fmla="*/ 135254 h 606872"/>
              <a:gd name="connsiteX37" fmla="*/ 335740 w 541835"/>
              <a:gd name="connsiteY37" fmla="*/ 173539 h 606872"/>
              <a:gd name="connsiteX38" fmla="*/ 317170 w 541835"/>
              <a:gd name="connsiteY38" fmla="*/ 205798 h 606872"/>
              <a:gd name="connsiteX39" fmla="*/ 304171 w 541835"/>
              <a:gd name="connsiteY39" fmla="*/ 241301 h 606872"/>
              <a:gd name="connsiteX40" fmla="*/ 304171 w 541835"/>
              <a:gd name="connsiteY40" fmla="*/ 285519 h 606872"/>
              <a:gd name="connsiteX41" fmla="*/ 306492 w 541835"/>
              <a:gd name="connsiteY41" fmla="*/ 289227 h 606872"/>
              <a:gd name="connsiteX42" fmla="*/ 396648 w 541835"/>
              <a:gd name="connsiteY42" fmla="*/ 342250 h 606872"/>
              <a:gd name="connsiteX43" fmla="*/ 301943 w 541835"/>
              <a:gd name="connsiteY43" fmla="*/ 342250 h 606872"/>
              <a:gd name="connsiteX44" fmla="*/ 250876 w 541835"/>
              <a:gd name="connsiteY44" fmla="*/ 393234 h 606872"/>
              <a:gd name="connsiteX45" fmla="*/ 250876 w 541835"/>
              <a:gd name="connsiteY45" fmla="*/ 474253 h 606872"/>
              <a:gd name="connsiteX46" fmla="*/ 23119 w 541835"/>
              <a:gd name="connsiteY46" fmla="*/ 474253 h 606872"/>
              <a:gd name="connsiteX47" fmla="*/ 0 w 541835"/>
              <a:gd name="connsiteY47" fmla="*/ 451171 h 606872"/>
              <a:gd name="connsiteX48" fmla="*/ 0 w 541835"/>
              <a:gd name="connsiteY48" fmla="*/ 410013 h 606872"/>
              <a:gd name="connsiteX49" fmla="*/ 16806 w 541835"/>
              <a:gd name="connsiteY49" fmla="*/ 374695 h 606872"/>
              <a:gd name="connsiteX50" fmla="*/ 150229 w 541835"/>
              <a:gd name="connsiteY50" fmla="*/ 289227 h 606872"/>
              <a:gd name="connsiteX51" fmla="*/ 152643 w 541835"/>
              <a:gd name="connsiteY51" fmla="*/ 285519 h 606872"/>
              <a:gd name="connsiteX52" fmla="*/ 152643 w 541835"/>
              <a:gd name="connsiteY52" fmla="*/ 241301 h 606872"/>
              <a:gd name="connsiteX53" fmla="*/ 139644 w 541835"/>
              <a:gd name="connsiteY53" fmla="*/ 205798 h 606872"/>
              <a:gd name="connsiteX54" fmla="*/ 121074 w 541835"/>
              <a:gd name="connsiteY54" fmla="*/ 173539 h 606872"/>
              <a:gd name="connsiteX55" fmla="*/ 128316 w 541835"/>
              <a:gd name="connsiteY55" fmla="*/ 135254 h 606872"/>
              <a:gd name="connsiteX56" fmla="*/ 126367 w 541835"/>
              <a:gd name="connsiteY56" fmla="*/ 127097 h 606872"/>
              <a:gd name="connsiteX57" fmla="*/ 126088 w 541835"/>
              <a:gd name="connsiteY57" fmla="*/ 82323 h 606872"/>
              <a:gd name="connsiteX58" fmla="*/ 152271 w 541835"/>
              <a:gd name="connsiteY58" fmla="*/ 36530 h 606872"/>
              <a:gd name="connsiteX59" fmla="*/ 176505 w 541835"/>
              <a:gd name="connsiteY59" fmla="*/ 16507 h 606872"/>
              <a:gd name="connsiteX60" fmla="*/ 199995 w 541835"/>
              <a:gd name="connsiteY60" fmla="*/ 4456 h 606872"/>
              <a:gd name="connsiteX61" fmla="*/ 221443 w 541835"/>
              <a:gd name="connsiteY61" fmla="*/ 378 h 6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41835" h="606872">
                <a:moveTo>
                  <a:pt x="519050" y="441609"/>
                </a:moveTo>
                <a:cubicBezTo>
                  <a:pt x="521093" y="440311"/>
                  <a:pt x="523878" y="441794"/>
                  <a:pt x="523785" y="444205"/>
                </a:cubicBezTo>
                <a:lnTo>
                  <a:pt x="523785" y="557314"/>
                </a:lnTo>
                <a:cubicBezTo>
                  <a:pt x="523785" y="568439"/>
                  <a:pt x="514779" y="577618"/>
                  <a:pt x="503451" y="577618"/>
                </a:cubicBezTo>
                <a:lnTo>
                  <a:pt x="340222" y="577618"/>
                </a:lnTo>
                <a:lnTo>
                  <a:pt x="340222" y="601445"/>
                </a:lnTo>
                <a:cubicBezTo>
                  <a:pt x="340222" y="605802"/>
                  <a:pt x="335394" y="608398"/>
                  <a:pt x="331773" y="605895"/>
                </a:cubicBezTo>
                <a:lnTo>
                  <a:pt x="266036" y="561671"/>
                </a:lnTo>
                <a:cubicBezTo>
                  <a:pt x="262786" y="559539"/>
                  <a:pt x="262786" y="554903"/>
                  <a:pt x="266036" y="552771"/>
                </a:cubicBezTo>
                <a:lnTo>
                  <a:pt x="331773" y="508547"/>
                </a:lnTo>
                <a:cubicBezTo>
                  <a:pt x="335394" y="506044"/>
                  <a:pt x="340222" y="508640"/>
                  <a:pt x="340222" y="512997"/>
                </a:cubicBezTo>
                <a:lnTo>
                  <a:pt x="340222" y="536824"/>
                </a:lnTo>
                <a:lnTo>
                  <a:pt x="483210" y="536824"/>
                </a:lnTo>
                <a:lnTo>
                  <a:pt x="483210" y="470350"/>
                </a:lnTo>
                <a:cubicBezTo>
                  <a:pt x="483210" y="467383"/>
                  <a:pt x="484696" y="464602"/>
                  <a:pt x="487110" y="463025"/>
                </a:cubicBezTo>
                <a:close/>
                <a:moveTo>
                  <a:pt x="468072" y="344147"/>
                </a:moveTo>
                <a:cubicBezTo>
                  <a:pt x="469732" y="343266"/>
                  <a:pt x="471845" y="343220"/>
                  <a:pt x="473655" y="344425"/>
                </a:cubicBezTo>
                <a:lnTo>
                  <a:pt x="539398" y="388741"/>
                </a:lnTo>
                <a:cubicBezTo>
                  <a:pt x="542648" y="390781"/>
                  <a:pt x="542648" y="395509"/>
                  <a:pt x="539398" y="397641"/>
                </a:cubicBezTo>
                <a:lnTo>
                  <a:pt x="473655" y="441865"/>
                </a:lnTo>
                <a:cubicBezTo>
                  <a:pt x="470034" y="444368"/>
                  <a:pt x="465205" y="441772"/>
                  <a:pt x="465205" y="437415"/>
                </a:cubicBezTo>
                <a:lnTo>
                  <a:pt x="465205" y="413588"/>
                </a:lnTo>
                <a:lnTo>
                  <a:pt x="322391" y="413588"/>
                </a:lnTo>
                <a:lnTo>
                  <a:pt x="322391" y="480062"/>
                </a:lnTo>
                <a:cubicBezTo>
                  <a:pt x="322391" y="483029"/>
                  <a:pt x="320906" y="485718"/>
                  <a:pt x="318398" y="487387"/>
                </a:cubicBezTo>
                <a:lnTo>
                  <a:pt x="286456" y="508710"/>
                </a:lnTo>
                <a:cubicBezTo>
                  <a:pt x="284320" y="510101"/>
                  <a:pt x="281627" y="508618"/>
                  <a:pt x="281627" y="506114"/>
                </a:cubicBezTo>
                <a:lnTo>
                  <a:pt x="281627" y="393006"/>
                </a:lnTo>
                <a:cubicBezTo>
                  <a:pt x="281627" y="381880"/>
                  <a:pt x="290634" y="372794"/>
                  <a:pt x="301963" y="372794"/>
                </a:cubicBezTo>
                <a:lnTo>
                  <a:pt x="465205" y="372794"/>
                </a:lnTo>
                <a:lnTo>
                  <a:pt x="465205" y="348875"/>
                </a:lnTo>
                <a:cubicBezTo>
                  <a:pt x="465205" y="346743"/>
                  <a:pt x="466412" y="345027"/>
                  <a:pt x="468072" y="344147"/>
                </a:cubicBezTo>
                <a:close/>
                <a:moveTo>
                  <a:pt x="221443" y="378"/>
                </a:moveTo>
                <a:cubicBezTo>
                  <a:pt x="244841" y="-1569"/>
                  <a:pt x="262389" y="4271"/>
                  <a:pt x="275202" y="11780"/>
                </a:cubicBezTo>
                <a:cubicBezTo>
                  <a:pt x="294143" y="22162"/>
                  <a:pt x="301293" y="35974"/>
                  <a:pt x="301293" y="35974"/>
                </a:cubicBezTo>
                <a:cubicBezTo>
                  <a:pt x="301293" y="35974"/>
                  <a:pt x="344746" y="39126"/>
                  <a:pt x="329983" y="127097"/>
                </a:cubicBezTo>
                <a:cubicBezTo>
                  <a:pt x="329519" y="129785"/>
                  <a:pt x="328776" y="132566"/>
                  <a:pt x="328033" y="135254"/>
                </a:cubicBezTo>
                <a:cubicBezTo>
                  <a:pt x="336297" y="135254"/>
                  <a:pt x="344746" y="141650"/>
                  <a:pt x="335740" y="173539"/>
                </a:cubicBezTo>
                <a:cubicBezTo>
                  <a:pt x="328683" y="198382"/>
                  <a:pt x="322091" y="205427"/>
                  <a:pt x="317170" y="205798"/>
                </a:cubicBezTo>
                <a:cubicBezTo>
                  <a:pt x="315406" y="217107"/>
                  <a:pt x="310949" y="229529"/>
                  <a:pt x="304171" y="241301"/>
                </a:cubicBezTo>
                <a:lnTo>
                  <a:pt x="304171" y="285519"/>
                </a:lnTo>
                <a:cubicBezTo>
                  <a:pt x="304171" y="287187"/>
                  <a:pt x="305007" y="288485"/>
                  <a:pt x="306492" y="289227"/>
                </a:cubicBezTo>
                <a:cubicBezTo>
                  <a:pt x="316056" y="293954"/>
                  <a:pt x="353752" y="312865"/>
                  <a:pt x="396648" y="342250"/>
                </a:cubicBezTo>
                <a:lnTo>
                  <a:pt x="301943" y="342250"/>
                </a:lnTo>
                <a:cubicBezTo>
                  <a:pt x="273810" y="342250"/>
                  <a:pt x="250876" y="365147"/>
                  <a:pt x="250876" y="393234"/>
                </a:cubicBezTo>
                <a:lnTo>
                  <a:pt x="250876" y="474253"/>
                </a:lnTo>
                <a:lnTo>
                  <a:pt x="23119" y="474253"/>
                </a:lnTo>
                <a:cubicBezTo>
                  <a:pt x="10399" y="474253"/>
                  <a:pt x="0" y="463871"/>
                  <a:pt x="0" y="451171"/>
                </a:cubicBezTo>
                <a:lnTo>
                  <a:pt x="0" y="410013"/>
                </a:lnTo>
                <a:cubicBezTo>
                  <a:pt x="0" y="396293"/>
                  <a:pt x="6128" y="383316"/>
                  <a:pt x="16806" y="374695"/>
                </a:cubicBezTo>
                <a:cubicBezTo>
                  <a:pt x="75021" y="327048"/>
                  <a:pt x="137508" y="295437"/>
                  <a:pt x="150229" y="289227"/>
                </a:cubicBezTo>
                <a:cubicBezTo>
                  <a:pt x="151714" y="288670"/>
                  <a:pt x="152643" y="287187"/>
                  <a:pt x="152643" y="285519"/>
                </a:cubicBezTo>
                <a:lnTo>
                  <a:pt x="152643" y="241301"/>
                </a:lnTo>
                <a:cubicBezTo>
                  <a:pt x="145772" y="229529"/>
                  <a:pt x="141315" y="217107"/>
                  <a:pt x="139644" y="205798"/>
                </a:cubicBezTo>
                <a:cubicBezTo>
                  <a:pt x="134630" y="205334"/>
                  <a:pt x="128131" y="198382"/>
                  <a:pt x="121074" y="173539"/>
                </a:cubicBezTo>
                <a:cubicBezTo>
                  <a:pt x="112254" y="142207"/>
                  <a:pt x="120146" y="135532"/>
                  <a:pt x="128316" y="135254"/>
                </a:cubicBezTo>
                <a:cubicBezTo>
                  <a:pt x="127481" y="132566"/>
                  <a:pt x="126831" y="129785"/>
                  <a:pt x="126367" y="127097"/>
                </a:cubicBezTo>
                <a:cubicBezTo>
                  <a:pt x="123303" y="111245"/>
                  <a:pt x="122374" y="96413"/>
                  <a:pt x="126088" y="82323"/>
                </a:cubicBezTo>
                <a:cubicBezTo>
                  <a:pt x="130452" y="63413"/>
                  <a:pt x="140758" y="48210"/>
                  <a:pt x="152271" y="36530"/>
                </a:cubicBezTo>
                <a:cubicBezTo>
                  <a:pt x="159513" y="28743"/>
                  <a:pt x="167870" y="22069"/>
                  <a:pt x="176505" y="16507"/>
                </a:cubicBezTo>
                <a:cubicBezTo>
                  <a:pt x="183561" y="11687"/>
                  <a:pt x="191453" y="7330"/>
                  <a:pt x="199995" y="4456"/>
                </a:cubicBezTo>
                <a:cubicBezTo>
                  <a:pt x="206680" y="2232"/>
                  <a:pt x="213923" y="748"/>
                  <a:pt x="221443" y="378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íṡļïḓe">
            <a:extLst>
              <a:ext uri="{FF2B5EF4-FFF2-40B4-BE49-F238E27FC236}">
                <a16:creationId xmlns:a16="http://schemas.microsoft.com/office/drawing/2014/main" id="{6C195EC3-7CE4-4512-88C6-299AE4122128}"/>
              </a:ext>
            </a:extLst>
          </p:cNvPr>
          <p:cNvSpPr/>
          <p:nvPr/>
        </p:nvSpPr>
        <p:spPr>
          <a:xfrm>
            <a:off x="9428662" y="2861042"/>
            <a:ext cx="493077" cy="552262"/>
          </a:xfrm>
          <a:custGeom>
            <a:avLst/>
            <a:gdLst>
              <a:gd name="connsiteX0" fmla="*/ 519050 w 541835"/>
              <a:gd name="connsiteY0" fmla="*/ 441609 h 606872"/>
              <a:gd name="connsiteX1" fmla="*/ 523785 w 541835"/>
              <a:gd name="connsiteY1" fmla="*/ 444205 h 606872"/>
              <a:gd name="connsiteX2" fmla="*/ 523785 w 541835"/>
              <a:gd name="connsiteY2" fmla="*/ 557314 h 606872"/>
              <a:gd name="connsiteX3" fmla="*/ 503451 w 541835"/>
              <a:gd name="connsiteY3" fmla="*/ 577618 h 606872"/>
              <a:gd name="connsiteX4" fmla="*/ 340222 w 541835"/>
              <a:gd name="connsiteY4" fmla="*/ 577618 h 606872"/>
              <a:gd name="connsiteX5" fmla="*/ 340222 w 541835"/>
              <a:gd name="connsiteY5" fmla="*/ 601445 h 606872"/>
              <a:gd name="connsiteX6" fmla="*/ 331773 w 541835"/>
              <a:gd name="connsiteY6" fmla="*/ 605895 h 606872"/>
              <a:gd name="connsiteX7" fmla="*/ 266036 w 541835"/>
              <a:gd name="connsiteY7" fmla="*/ 561671 h 606872"/>
              <a:gd name="connsiteX8" fmla="*/ 266036 w 541835"/>
              <a:gd name="connsiteY8" fmla="*/ 552771 h 606872"/>
              <a:gd name="connsiteX9" fmla="*/ 331773 w 541835"/>
              <a:gd name="connsiteY9" fmla="*/ 508547 h 606872"/>
              <a:gd name="connsiteX10" fmla="*/ 340222 w 541835"/>
              <a:gd name="connsiteY10" fmla="*/ 512997 h 606872"/>
              <a:gd name="connsiteX11" fmla="*/ 340222 w 541835"/>
              <a:gd name="connsiteY11" fmla="*/ 536824 h 606872"/>
              <a:gd name="connsiteX12" fmla="*/ 483210 w 541835"/>
              <a:gd name="connsiteY12" fmla="*/ 536824 h 606872"/>
              <a:gd name="connsiteX13" fmla="*/ 483210 w 541835"/>
              <a:gd name="connsiteY13" fmla="*/ 470350 h 606872"/>
              <a:gd name="connsiteX14" fmla="*/ 487110 w 541835"/>
              <a:gd name="connsiteY14" fmla="*/ 463025 h 606872"/>
              <a:gd name="connsiteX15" fmla="*/ 468072 w 541835"/>
              <a:gd name="connsiteY15" fmla="*/ 344147 h 606872"/>
              <a:gd name="connsiteX16" fmla="*/ 473655 w 541835"/>
              <a:gd name="connsiteY16" fmla="*/ 344425 h 606872"/>
              <a:gd name="connsiteX17" fmla="*/ 539398 w 541835"/>
              <a:gd name="connsiteY17" fmla="*/ 388741 h 606872"/>
              <a:gd name="connsiteX18" fmla="*/ 539398 w 541835"/>
              <a:gd name="connsiteY18" fmla="*/ 397641 h 606872"/>
              <a:gd name="connsiteX19" fmla="*/ 473655 w 541835"/>
              <a:gd name="connsiteY19" fmla="*/ 441865 h 606872"/>
              <a:gd name="connsiteX20" fmla="*/ 465205 w 541835"/>
              <a:gd name="connsiteY20" fmla="*/ 437415 h 606872"/>
              <a:gd name="connsiteX21" fmla="*/ 465205 w 541835"/>
              <a:gd name="connsiteY21" fmla="*/ 413588 h 606872"/>
              <a:gd name="connsiteX22" fmla="*/ 322391 w 541835"/>
              <a:gd name="connsiteY22" fmla="*/ 413588 h 606872"/>
              <a:gd name="connsiteX23" fmla="*/ 322391 w 541835"/>
              <a:gd name="connsiteY23" fmla="*/ 480062 h 606872"/>
              <a:gd name="connsiteX24" fmla="*/ 318398 w 541835"/>
              <a:gd name="connsiteY24" fmla="*/ 487387 h 606872"/>
              <a:gd name="connsiteX25" fmla="*/ 286456 w 541835"/>
              <a:gd name="connsiteY25" fmla="*/ 508710 h 606872"/>
              <a:gd name="connsiteX26" fmla="*/ 281627 w 541835"/>
              <a:gd name="connsiteY26" fmla="*/ 506114 h 606872"/>
              <a:gd name="connsiteX27" fmla="*/ 281627 w 541835"/>
              <a:gd name="connsiteY27" fmla="*/ 393006 h 606872"/>
              <a:gd name="connsiteX28" fmla="*/ 301963 w 541835"/>
              <a:gd name="connsiteY28" fmla="*/ 372794 h 606872"/>
              <a:gd name="connsiteX29" fmla="*/ 465205 w 541835"/>
              <a:gd name="connsiteY29" fmla="*/ 372794 h 606872"/>
              <a:gd name="connsiteX30" fmla="*/ 465205 w 541835"/>
              <a:gd name="connsiteY30" fmla="*/ 348875 h 606872"/>
              <a:gd name="connsiteX31" fmla="*/ 468072 w 541835"/>
              <a:gd name="connsiteY31" fmla="*/ 344147 h 606872"/>
              <a:gd name="connsiteX32" fmla="*/ 221443 w 541835"/>
              <a:gd name="connsiteY32" fmla="*/ 378 h 606872"/>
              <a:gd name="connsiteX33" fmla="*/ 275202 w 541835"/>
              <a:gd name="connsiteY33" fmla="*/ 11780 h 606872"/>
              <a:gd name="connsiteX34" fmla="*/ 301293 w 541835"/>
              <a:gd name="connsiteY34" fmla="*/ 35974 h 606872"/>
              <a:gd name="connsiteX35" fmla="*/ 329983 w 541835"/>
              <a:gd name="connsiteY35" fmla="*/ 127097 h 606872"/>
              <a:gd name="connsiteX36" fmla="*/ 328033 w 541835"/>
              <a:gd name="connsiteY36" fmla="*/ 135254 h 606872"/>
              <a:gd name="connsiteX37" fmla="*/ 335740 w 541835"/>
              <a:gd name="connsiteY37" fmla="*/ 173539 h 606872"/>
              <a:gd name="connsiteX38" fmla="*/ 317170 w 541835"/>
              <a:gd name="connsiteY38" fmla="*/ 205798 h 606872"/>
              <a:gd name="connsiteX39" fmla="*/ 304171 w 541835"/>
              <a:gd name="connsiteY39" fmla="*/ 241301 h 606872"/>
              <a:gd name="connsiteX40" fmla="*/ 304171 w 541835"/>
              <a:gd name="connsiteY40" fmla="*/ 285519 h 606872"/>
              <a:gd name="connsiteX41" fmla="*/ 306492 w 541835"/>
              <a:gd name="connsiteY41" fmla="*/ 289227 h 606872"/>
              <a:gd name="connsiteX42" fmla="*/ 396648 w 541835"/>
              <a:gd name="connsiteY42" fmla="*/ 342250 h 606872"/>
              <a:gd name="connsiteX43" fmla="*/ 301943 w 541835"/>
              <a:gd name="connsiteY43" fmla="*/ 342250 h 606872"/>
              <a:gd name="connsiteX44" fmla="*/ 250876 w 541835"/>
              <a:gd name="connsiteY44" fmla="*/ 393234 h 606872"/>
              <a:gd name="connsiteX45" fmla="*/ 250876 w 541835"/>
              <a:gd name="connsiteY45" fmla="*/ 474253 h 606872"/>
              <a:gd name="connsiteX46" fmla="*/ 23119 w 541835"/>
              <a:gd name="connsiteY46" fmla="*/ 474253 h 606872"/>
              <a:gd name="connsiteX47" fmla="*/ 0 w 541835"/>
              <a:gd name="connsiteY47" fmla="*/ 451171 h 606872"/>
              <a:gd name="connsiteX48" fmla="*/ 0 w 541835"/>
              <a:gd name="connsiteY48" fmla="*/ 410013 h 606872"/>
              <a:gd name="connsiteX49" fmla="*/ 16806 w 541835"/>
              <a:gd name="connsiteY49" fmla="*/ 374695 h 606872"/>
              <a:gd name="connsiteX50" fmla="*/ 150229 w 541835"/>
              <a:gd name="connsiteY50" fmla="*/ 289227 h 606872"/>
              <a:gd name="connsiteX51" fmla="*/ 152643 w 541835"/>
              <a:gd name="connsiteY51" fmla="*/ 285519 h 606872"/>
              <a:gd name="connsiteX52" fmla="*/ 152643 w 541835"/>
              <a:gd name="connsiteY52" fmla="*/ 241301 h 606872"/>
              <a:gd name="connsiteX53" fmla="*/ 139644 w 541835"/>
              <a:gd name="connsiteY53" fmla="*/ 205798 h 606872"/>
              <a:gd name="connsiteX54" fmla="*/ 121074 w 541835"/>
              <a:gd name="connsiteY54" fmla="*/ 173539 h 606872"/>
              <a:gd name="connsiteX55" fmla="*/ 128316 w 541835"/>
              <a:gd name="connsiteY55" fmla="*/ 135254 h 606872"/>
              <a:gd name="connsiteX56" fmla="*/ 126367 w 541835"/>
              <a:gd name="connsiteY56" fmla="*/ 127097 h 606872"/>
              <a:gd name="connsiteX57" fmla="*/ 126088 w 541835"/>
              <a:gd name="connsiteY57" fmla="*/ 82323 h 606872"/>
              <a:gd name="connsiteX58" fmla="*/ 152271 w 541835"/>
              <a:gd name="connsiteY58" fmla="*/ 36530 h 606872"/>
              <a:gd name="connsiteX59" fmla="*/ 176505 w 541835"/>
              <a:gd name="connsiteY59" fmla="*/ 16507 h 606872"/>
              <a:gd name="connsiteX60" fmla="*/ 199995 w 541835"/>
              <a:gd name="connsiteY60" fmla="*/ 4456 h 606872"/>
              <a:gd name="connsiteX61" fmla="*/ 221443 w 541835"/>
              <a:gd name="connsiteY61" fmla="*/ 378 h 6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41835" h="606872">
                <a:moveTo>
                  <a:pt x="519050" y="441609"/>
                </a:moveTo>
                <a:cubicBezTo>
                  <a:pt x="521093" y="440311"/>
                  <a:pt x="523878" y="441794"/>
                  <a:pt x="523785" y="444205"/>
                </a:cubicBezTo>
                <a:lnTo>
                  <a:pt x="523785" y="557314"/>
                </a:lnTo>
                <a:cubicBezTo>
                  <a:pt x="523785" y="568439"/>
                  <a:pt x="514779" y="577618"/>
                  <a:pt x="503451" y="577618"/>
                </a:cubicBezTo>
                <a:lnTo>
                  <a:pt x="340222" y="577618"/>
                </a:lnTo>
                <a:lnTo>
                  <a:pt x="340222" y="601445"/>
                </a:lnTo>
                <a:cubicBezTo>
                  <a:pt x="340222" y="605802"/>
                  <a:pt x="335394" y="608398"/>
                  <a:pt x="331773" y="605895"/>
                </a:cubicBezTo>
                <a:lnTo>
                  <a:pt x="266036" y="561671"/>
                </a:lnTo>
                <a:cubicBezTo>
                  <a:pt x="262786" y="559539"/>
                  <a:pt x="262786" y="554903"/>
                  <a:pt x="266036" y="552771"/>
                </a:cubicBezTo>
                <a:lnTo>
                  <a:pt x="331773" y="508547"/>
                </a:lnTo>
                <a:cubicBezTo>
                  <a:pt x="335394" y="506044"/>
                  <a:pt x="340222" y="508640"/>
                  <a:pt x="340222" y="512997"/>
                </a:cubicBezTo>
                <a:lnTo>
                  <a:pt x="340222" y="536824"/>
                </a:lnTo>
                <a:lnTo>
                  <a:pt x="483210" y="536824"/>
                </a:lnTo>
                <a:lnTo>
                  <a:pt x="483210" y="470350"/>
                </a:lnTo>
                <a:cubicBezTo>
                  <a:pt x="483210" y="467383"/>
                  <a:pt x="484696" y="464602"/>
                  <a:pt x="487110" y="463025"/>
                </a:cubicBezTo>
                <a:close/>
                <a:moveTo>
                  <a:pt x="468072" y="344147"/>
                </a:moveTo>
                <a:cubicBezTo>
                  <a:pt x="469732" y="343266"/>
                  <a:pt x="471845" y="343220"/>
                  <a:pt x="473655" y="344425"/>
                </a:cubicBezTo>
                <a:lnTo>
                  <a:pt x="539398" y="388741"/>
                </a:lnTo>
                <a:cubicBezTo>
                  <a:pt x="542648" y="390781"/>
                  <a:pt x="542648" y="395509"/>
                  <a:pt x="539398" y="397641"/>
                </a:cubicBezTo>
                <a:lnTo>
                  <a:pt x="473655" y="441865"/>
                </a:lnTo>
                <a:cubicBezTo>
                  <a:pt x="470034" y="444368"/>
                  <a:pt x="465205" y="441772"/>
                  <a:pt x="465205" y="437415"/>
                </a:cubicBezTo>
                <a:lnTo>
                  <a:pt x="465205" y="413588"/>
                </a:lnTo>
                <a:lnTo>
                  <a:pt x="322391" y="413588"/>
                </a:lnTo>
                <a:lnTo>
                  <a:pt x="322391" y="480062"/>
                </a:lnTo>
                <a:cubicBezTo>
                  <a:pt x="322391" y="483029"/>
                  <a:pt x="320906" y="485718"/>
                  <a:pt x="318398" y="487387"/>
                </a:cubicBezTo>
                <a:lnTo>
                  <a:pt x="286456" y="508710"/>
                </a:lnTo>
                <a:cubicBezTo>
                  <a:pt x="284320" y="510101"/>
                  <a:pt x="281627" y="508618"/>
                  <a:pt x="281627" y="506114"/>
                </a:cubicBezTo>
                <a:lnTo>
                  <a:pt x="281627" y="393006"/>
                </a:lnTo>
                <a:cubicBezTo>
                  <a:pt x="281627" y="381880"/>
                  <a:pt x="290634" y="372794"/>
                  <a:pt x="301963" y="372794"/>
                </a:cubicBezTo>
                <a:lnTo>
                  <a:pt x="465205" y="372794"/>
                </a:lnTo>
                <a:lnTo>
                  <a:pt x="465205" y="348875"/>
                </a:lnTo>
                <a:cubicBezTo>
                  <a:pt x="465205" y="346743"/>
                  <a:pt x="466412" y="345027"/>
                  <a:pt x="468072" y="344147"/>
                </a:cubicBezTo>
                <a:close/>
                <a:moveTo>
                  <a:pt x="221443" y="378"/>
                </a:moveTo>
                <a:cubicBezTo>
                  <a:pt x="244841" y="-1569"/>
                  <a:pt x="262389" y="4271"/>
                  <a:pt x="275202" y="11780"/>
                </a:cubicBezTo>
                <a:cubicBezTo>
                  <a:pt x="294143" y="22162"/>
                  <a:pt x="301293" y="35974"/>
                  <a:pt x="301293" y="35974"/>
                </a:cubicBezTo>
                <a:cubicBezTo>
                  <a:pt x="301293" y="35974"/>
                  <a:pt x="344746" y="39126"/>
                  <a:pt x="329983" y="127097"/>
                </a:cubicBezTo>
                <a:cubicBezTo>
                  <a:pt x="329519" y="129785"/>
                  <a:pt x="328776" y="132566"/>
                  <a:pt x="328033" y="135254"/>
                </a:cubicBezTo>
                <a:cubicBezTo>
                  <a:pt x="336297" y="135254"/>
                  <a:pt x="344746" y="141650"/>
                  <a:pt x="335740" y="173539"/>
                </a:cubicBezTo>
                <a:cubicBezTo>
                  <a:pt x="328683" y="198382"/>
                  <a:pt x="322091" y="205427"/>
                  <a:pt x="317170" y="205798"/>
                </a:cubicBezTo>
                <a:cubicBezTo>
                  <a:pt x="315406" y="217107"/>
                  <a:pt x="310949" y="229529"/>
                  <a:pt x="304171" y="241301"/>
                </a:cubicBezTo>
                <a:lnTo>
                  <a:pt x="304171" y="285519"/>
                </a:lnTo>
                <a:cubicBezTo>
                  <a:pt x="304171" y="287187"/>
                  <a:pt x="305007" y="288485"/>
                  <a:pt x="306492" y="289227"/>
                </a:cubicBezTo>
                <a:cubicBezTo>
                  <a:pt x="316056" y="293954"/>
                  <a:pt x="353752" y="312865"/>
                  <a:pt x="396648" y="342250"/>
                </a:cubicBezTo>
                <a:lnTo>
                  <a:pt x="301943" y="342250"/>
                </a:lnTo>
                <a:cubicBezTo>
                  <a:pt x="273810" y="342250"/>
                  <a:pt x="250876" y="365147"/>
                  <a:pt x="250876" y="393234"/>
                </a:cubicBezTo>
                <a:lnTo>
                  <a:pt x="250876" y="474253"/>
                </a:lnTo>
                <a:lnTo>
                  <a:pt x="23119" y="474253"/>
                </a:lnTo>
                <a:cubicBezTo>
                  <a:pt x="10399" y="474253"/>
                  <a:pt x="0" y="463871"/>
                  <a:pt x="0" y="451171"/>
                </a:cubicBezTo>
                <a:lnTo>
                  <a:pt x="0" y="410013"/>
                </a:lnTo>
                <a:cubicBezTo>
                  <a:pt x="0" y="396293"/>
                  <a:pt x="6128" y="383316"/>
                  <a:pt x="16806" y="374695"/>
                </a:cubicBezTo>
                <a:cubicBezTo>
                  <a:pt x="75021" y="327048"/>
                  <a:pt x="137508" y="295437"/>
                  <a:pt x="150229" y="289227"/>
                </a:cubicBezTo>
                <a:cubicBezTo>
                  <a:pt x="151714" y="288670"/>
                  <a:pt x="152643" y="287187"/>
                  <a:pt x="152643" y="285519"/>
                </a:cubicBezTo>
                <a:lnTo>
                  <a:pt x="152643" y="241301"/>
                </a:lnTo>
                <a:cubicBezTo>
                  <a:pt x="145772" y="229529"/>
                  <a:pt x="141315" y="217107"/>
                  <a:pt x="139644" y="205798"/>
                </a:cubicBezTo>
                <a:cubicBezTo>
                  <a:pt x="134630" y="205334"/>
                  <a:pt x="128131" y="198382"/>
                  <a:pt x="121074" y="173539"/>
                </a:cubicBezTo>
                <a:cubicBezTo>
                  <a:pt x="112254" y="142207"/>
                  <a:pt x="120146" y="135532"/>
                  <a:pt x="128316" y="135254"/>
                </a:cubicBezTo>
                <a:cubicBezTo>
                  <a:pt x="127481" y="132566"/>
                  <a:pt x="126831" y="129785"/>
                  <a:pt x="126367" y="127097"/>
                </a:cubicBezTo>
                <a:cubicBezTo>
                  <a:pt x="123303" y="111245"/>
                  <a:pt x="122374" y="96413"/>
                  <a:pt x="126088" y="82323"/>
                </a:cubicBezTo>
                <a:cubicBezTo>
                  <a:pt x="130452" y="63413"/>
                  <a:pt x="140758" y="48210"/>
                  <a:pt x="152271" y="36530"/>
                </a:cubicBezTo>
                <a:cubicBezTo>
                  <a:pt x="159513" y="28743"/>
                  <a:pt x="167870" y="22069"/>
                  <a:pt x="176505" y="16507"/>
                </a:cubicBezTo>
                <a:cubicBezTo>
                  <a:pt x="183561" y="11687"/>
                  <a:pt x="191453" y="7330"/>
                  <a:pt x="199995" y="4456"/>
                </a:cubicBezTo>
                <a:cubicBezTo>
                  <a:pt x="206680" y="2232"/>
                  <a:pt x="213923" y="748"/>
                  <a:pt x="221443" y="378"/>
                </a:cubicBez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íṣľiďê">
            <a:extLst>
              <a:ext uri="{FF2B5EF4-FFF2-40B4-BE49-F238E27FC236}">
                <a16:creationId xmlns:a16="http://schemas.microsoft.com/office/drawing/2014/main" id="{BF086ED4-473A-4CE7-833F-A7DD468F7208}"/>
              </a:ext>
            </a:extLst>
          </p:cNvPr>
          <p:cNvSpPr/>
          <p:nvPr/>
        </p:nvSpPr>
        <p:spPr>
          <a:xfrm>
            <a:off x="5728486" y="2861042"/>
            <a:ext cx="552262" cy="459940"/>
          </a:xfrm>
          <a:custGeom>
            <a:avLst/>
            <a:gdLst>
              <a:gd name="connsiteX0" fmla="*/ 246781 w 608274"/>
              <a:gd name="connsiteY0" fmla="*/ 438498 h 506589"/>
              <a:gd name="connsiteX1" fmla="*/ 246781 w 608274"/>
              <a:gd name="connsiteY1" fmla="*/ 467297 h 506589"/>
              <a:gd name="connsiteX2" fmla="*/ 300340 w 608274"/>
              <a:gd name="connsiteY2" fmla="*/ 446881 h 506589"/>
              <a:gd name="connsiteX3" fmla="*/ 213321 w 608274"/>
              <a:gd name="connsiteY3" fmla="*/ 304884 h 506589"/>
              <a:gd name="connsiteX4" fmla="*/ 33460 w 608274"/>
              <a:gd name="connsiteY4" fmla="*/ 322334 h 506589"/>
              <a:gd name="connsiteX5" fmla="*/ 33460 w 608274"/>
              <a:gd name="connsiteY5" fmla="*/ 454352 h 506589"/>
              <a:gd name="connsiteX6" fmla="*/ 213321 w 608274"/>
              <a:gd name="connsiteY6" fmla="*/ 471802 h 506589"/>
              <a:gd name="connsiteX7" fmla="*/ 228395 w 608274"/>
              <a:gd name="connsiteY7" fmla="*/ 270439 h 506589"/>
              <a:gd name="connsiteX8" fmla="*/ 241243 w 608274"/>
              <a:gd name="connsiteY8" fmla="*/ 274602 h 506589"/>
              <a:gd name="connsiteX9" fmla="*/ 246781 w 608274"/>
              <a:gd name="connsiteY9" fmla="*/ 286749 h 506589"/>
              <a:gd name="connsiteX10" fmla="*/ 246781 w 608274"/>
              <a:gd name="connsiteY10" fmla="*/ 405252 h 506589"/>
              <a:gd name="connsiteX11" fmla="*/ 366689 w 608274"/>
              <a:gd name="connsiteY11" fmla="*/ 423957 h 506589"/>
              <a:gd name="connsiteX12" fmla="*/ 380678 w 608274"/>
              <a:gd name="connsiteY12" fmla="*/ 438441 h 506589"/>
              <a:gd name="connsiteX13" fmla="*/ 370115 w 608274"/>
              <a:gd name="connsiteY13" fmla="*/ 455493 h 506589"/>
              <a:gd name="connsiteX14" fmla="*/ 236104 w 608274"/>
              <a:gd name="connsiteY14" fmla="*/ 506589 h 506589"/>
              <a:gd name="connsiteX15" fmla="*/ 235590 w 608274"/>
              <a:gd name="connsiteY15" fmla="*/ 505334 h 506589"/>
              <a:gd name="connsiteX16" fmla="*/ 230051 w 608274"/>
              <a:gd name="connsiteY16" fmla="*/ 506304 h 506589"/>
              <a:gd name="connsiteX17" fmla="*/ 228395 w 608274"/>
              <a:gd name="connsiteY17" fmla="*/ 506247 h 506589"/>
              <a:gd name="connsiteX18" fmla="*/ 15074 w 608274"/>
              <a:gd name="connsiteY18" fmla="*/ 485546 h 506589"/>
              <a:gd name="connsiteX19" fmla="*/ 0 w 608274"/>
              <a:gd name="connsiteY19" fmla="*/ 469236 h 506589"/>
              <a:gd name="connsiteX20" fmla="*/ 0 w 608274"/>
              <a:gd name="connsiteY20" fmla="*/ 307450 h 506589"/>
              <a:gd name="connsiteX21" fmla="*/ 15074 w 608274"/>
              <a:gd name="connsiteY21" fmla="*/ 291083 h 506589"/>
              <a:gd name="connsiteX22" fmla="*/ 362895 w 608274"/>
              <a:gd name="connsiteY22" fmla="*/ 0 h 506589"/>
              <a:gd name="connsiteX23" fmla="*/ 468824 w 608274"/>
              <a:gd name="connsiteY23" fmla="*/ 90151 h 506589"/>
              <a:gd name="connsiteX24" fmla="*/ 463285 w 608274"/>
              <a:gd name="connsiteY24" fmla="*/ 153046 h 506589"/>
              <a:gd name="connsiteX25" fmla="*/ 429822 w 608274"/>
              <a:gd name="connsiteY25" fmla="*/ 235157 h 506589"/>
              <a:gd name="connsiteX26" fmla="*/ 485556 w 608274"/>
              <a:gd name="connsiteY26" fmla="*/ 284366 h 506589"/>
              <a:gd name="connsiteX27" fmla="*/ 580407 w 608274"/>
              <a:gd name="connsiteY27" fmla="*/ 317210 h 506589"/>
              <a:gd name="connsiteX28" fmla="*/ 608274 w 608274"/>
              <a:gd name="connsiteY28" fmla="*/ 388316 h 506589"/>
              <a:gd name="connsiteX29" fmla="*/ 608274 w 608274"/>
              <a:gd name="connsiteY29" fmla="*/ 480691 h 506589"/>
              <a:gd name="connsiteX30" fmla="*/ 391162 w 608274"/>
              <a:gd name="connsiteY30" fmla="*/ 480691 h 506589"/>
              <a:gd name="connsiteX31" fmla="*/ 412805 w 608274"/>
              <a:gd name="connsiteY31" fmla="*/ 434960 h 506589"/>
              <a:gd name="connsiteX32" fmla="*/ 370776 w 608274"/>
              <a:gd name="connsiteY32" fmla="*/ 391566 h 506589"/>
              <a:gd name="connsiteX33" fmla="*/ 279065 w 608274"/>
              <a:gd name="connsiteY33" fmla="*/ 377254 h 506589"/>
              <a:gd name="connsiteX34" fmla="*/ 279065 w 608274"/>
              <a:gd name="connsiteY34" fmla="*/ 286761 h 506589"/>
              <a:gd name="connsiteX35" fmla="*/ 275810 w 608274"/>
              <a:gd name="connsiteY35" fmla="*/ 269997 h 506589"/>
              <a:gd name="connsiteX36" fmla="*/ 295968 w 608274"/>
              <a:gd name="connsiteY36" fmla="*/ 235157 h 506589"/>
              <a:gd name="connsiteX37" fmla="*/ 262505 w 608274"/>
              <a:gd name="connsiteY37" fmla="*/ 153046 h 506589"/>
              <a:gd name="connsiteX38" fmla="*/ 256909 w 608274"/>
              <a:gd name="connsiteY38" fmla="*/ 90151 h 506589"/>
              <a:gd name="connsiteX39" fmla="*/ 362895 w 608274"/>
              <a:gd name="connsiteY39" fmla="*/ 0 h 50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274" h="506589">
                <a:moveTo>
                  <a:pt x="246781" y="438498"/>
                </a:moveTo>
                <a:lnTo>
                  <a:pt x="246781" y="467297"/>
                </a:lnTo>
                <a:lnTo>
                  <a:pt x="300340" y="446881"/>
                </a:lnTo>
                <a:close/>
                <a:moveTo>
                  <a:pt x="213321" y="304884"/>
                </a:moveTo>
                <a:lnTo>
                  <a:pt x="33460" y="322334"/>
                </a:lnTo>
                <a:lnTo>
                  <a:pt x="33460" y="454352"/>
                </a:lnTo>
                <a:lnTo>
                  <a:pt x="213321" y="471802"/>
                </a:lnTo>
                <a:close/>
                <a:moveTo>
                  <a:pt x="228395" y="270439"/>
                </a:moveTo>
                <a:cubicBezTo>
                  <a:pt x="233077" y="269983"/>
                  <a:pt x="237760" y="271466"/>
                  <a:pt x="241243" y="274602"/>
                </a:cubicBezTo>
                <a:cubicBezTo>
                  <a:pt x="244783" y="277739"/>
                  <a:pt x="246781" y="282130"/>
                  <a:pt x="246781" y="286749"/>
                </a:cubicBezTo>
                <a:lnTo>
                  <a:pt x="246781" y="405252"/>
                </a:lnTo>
                <a:lnTo>
                  <a:pt x="366689" y="423957"/>
                </a:lnTo>
                <a:cubicBezTo>
                  <a:pt x="374111" y="425154"/>
                  <a:pt x="379878" y="431085"/>
                  <a:pt x="380678" y="438441"/>
                </a:cubicBezTo>
                <a:cubicBezTo>
                  <a:pt x="381477" y="445798"/>
                  <a:pt x="377138" y="452812"/>
                  <a:pt x="370115" y="455493"/>
                </a:cubicBezTo>
                <a:lnTo>
                  <a:pt x="236104" y="506589"/>
                </a:lnTo>
                <a:lnTo>
                  <a:pt x="235590" y="505334"/>
                </a:lnTo>
                <a:cubicBezTo>
                  <a:pt x="233820" y="505962"/>
                  <a:pt x="231936" y="506304"/>
                  <a:pt x="230051" y="506304"/>
                </a:cubicBezTo>
                <a:cubicBezTo>
                  <a:pt x="229480" y="506304"/>
                  <a:pt x="228966" y="506304"/>
                  <a:pt x="228395" y="506247"/>
                </a:cubicBezTo>
                <a:lnTo>
                  <a:pt x="15074" y="485546"/>
                </a:lnTo>
                <a:cubicBezTo>
                  <a:pt x="6509" y="484748"/>
                  <a:pt x="0" y="477676"/>
                  <a:pt x="0" y="469236"/>
                </a:cubicBezTo>
                <a:lnTo>
                  <a:pt x="0" y="307450"/>
                </a:lnTo>
                <a:cubicBezTo>
                  <a:pt x="0" y="299010"/>
                  <a:pt x="6509" y="291938"/>
                  <a:pt x="15074" y="291083"/>
                </a:cubicBezTo>
                <a:close/>
                <a:moveTo>
                  <a:pt x="362895" y="0"/>
                </a:moveTo>
                <a:cubicBezTo>
                  <a:pt x="454777" y="0"/>
                  <a:pt x="466369" y="64320"/>
                  <a:pt x="468824" y="90151"/>
                </a:cubicBezTo>
                <a:cubicBezTo>
                  <a:pt x="468824" y="90151"/>
                  <a:pt x="507884" y="131206"/>
                  <a:pt x="463285" y="153046"/>
                </a:cubicBezTo>
                <a:cubicBezTo>
                  <a:pt x="463285" y="153046"/>
                  <a:pt x="463285" y="205049"/>
                  <a:pt x="429822" y="235157"/>
                </a:cubicBezTo>
                <a:cubicBezTo>
                  <a:pt x="429822" y="235157"/>
                  <a:pt x="401898" y="257053"/>
                  <a:pt x="485556" y="284366"/>
                </a:cubicBezTo>
                <a:lnTo>
                  <a:pt x="580407" y="317210"/>
                </a:lnTo>
                <a:cubicBezTo>
                  <a:pt x="580407" y="317210"/>
                  <a:pt x="608274" y="317210"/>
                  <a:pt x="608274" y="388316"/>
                </a:cubicBezTo>
                <a:lnTo>
                  <a:pt x="608274" y="480691"/>
                </a:lnTo>
                <a:lnTo>
                  <a:pt x="391162" y="480691"/>
                </a:lnTo>
                <a:cubicBezTo>
                  <a:pt x="406123" y="470598"/>
                  <a:pt x="414803" y="453207"/>
                  <a:pt x="412805" y="434960"/>
                </a:cubicBezTo>
                <a:cubicBezTo>
                  <a:pt x="410406" y="412892"/>
                  <a:pt x="393161" y="395045"/>
                  <a:pt x="370776" y="391566"/>
                </a:cubicBezTo>
                <a:lnTo>
                  <a:pt x="279065" y="377254"/>
                </a:lnTo>
                <a:lnTo>
                  <a:pt x="279065" y="286761"/>
                </a:lnTo>
                <a:cubicBezTo>
                  <a:pt x="279065" y="280945"/>
                  <a:pt x="277809" y="275357"/>
                  <a:pt x="275810" y="269997"/>
                </a:cubicBezTo>
                <a:cubicBezTo>
                  <a:pt x="314470" y="249754"/>
                  <a:pt x="295968" y="235157"/>
                  <a:pt x="295968" y="235157"/>
                </a:cubicBezTo>
                <a:cubicBezTo>
                  <a:pt x="262505" y="205049"/>
                  <a:pt x="262505" y="153046"/>
                  <a:pt x="262505" y="153046"/>
                </a:cubicBezTo>
                <a:cubicBezTo>
                  <a:pt x="217906" y="131206"/>
                  <a:pt x="256909" y="90151"/>
                  <a:pt x="256909" y="90151"/>
                </a:cubicBezTo>
                <a:cubicBezTo>
                  <a:pt x="259421" y="64320"/>
                  <a:pt x="277010" y="0"/>
                  <a:pt x="362895" y="0"/>
                </a:cubicBez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12B9094-B510-412B-988F-28C8FEEA2ED6}"/>
              </a:ext>
            </a:extLst>
          </p:cNvPr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53452BD0-A984-40F2-A65C-249874AF7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/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E86C18A9-12DA-4A2A-AE22-78AE7122D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/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5F96C37-7649-4750-846F-B0D702562B39}"/>
              </a:ext>
            </a:extLst>
          </p:cNvPr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832F23-09F6-4A87-B87E-D3D924E7A635}"/>
              </a:ext>
            </a:extLst>
          </p:cNvPr>
          <p:cNvSpPr txBox="1"/>
          <p:nvPr/>
        </p:nvSpPr>
        <p:spPr>
          <a:xfrm>
            <a:off x="1153153" y="454517"/>
            <a:ext cx="322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事物都是不可知的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818C78-3F92-4887-9180-793DB1E2A9E8}"/>
              </a:ext>
            </a:extLst>
          </p:cNvPr>
          <p:cNvSpPr txBox="1"/>
          <p:nvPr/>
        </p:nvSpPr>
        <p:spPr>
          <a:xfrm>
            <a:off x="5010612" y="1780867"/>
            <a:ext cx="2091019" cy="499624"/>
          </a:xfrm>
          <a:prstGeom prst="rect">
            <a:avLst/>
          </a:prstGeom>
          <a:solidFill>
            <a:srgbClr val="6F9FB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反方立论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DD45FB-6DE4-402D-9BB3-32D453DBBDEB}"/>
              </a:ext>
            </a:extLst>
          </p:cNvPr>
          <p:cNvSpPr txBox="1"/>
          <p:nvPr/>
        </p:nvSpPr>
        <p:spPr>
          <a:xfrm>
            <a:off x="822437" y="3748630"/>
            <a:ext cx="302319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意识是对客观物质世界的反应，借助于主体的感知器官而实现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0E705-17AC-4CB9-A85F-B979E742E7AE}"/>
              </a:ext>
            </a:extLst>
          </p:cNvPr>
          <p:cNvSpPr txBox="1"/>
          <p:nvPr/>
        </p:nvSpPr>
        <p:spPr>
          <a:xfrm>
            <a:off x="4552528" y="3748630"/>
            <a:ext cx="308694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主客体之间存在相对性，我们知晓的只是一些相对性的认识，而非真理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6568FD-9DCD-4A52-82E1-0C904709E638}"/>
              </a:ext>
            </a:extLst>
          </p:cNvPr>
          <p:cNvSpPr txBox="1"/>
          <p:nvPr/>
        </p:nvSpPr>
        <p:spPr>
          <a:xfrm>
            <a:off x="8324193" y="3748631"/>
            <a:ext cx="261182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人类对世界的认知终究无论如何也难逃人类自身的躯壳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10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0BB56659-47FD-46F5-969A-9B9CD51E0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FFC81152-5B22-4B3A-B7B8-B122E69D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>
            <a:extLst>
              <a:ext uri="{FF2B5EF4-FFF2-40B4-BE49-F238E27FC236}">
                <a16:creationId xmlns:a16="http://schemas.microsoft.com/office/drawing/2014/main" id="{4D7123C5-1003-4170-8201-48BDD7BE6056}"/>
              </a:ext>
            </a:extLst>
          </p:cNvPr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>
            <a:extLst>
              <a:ext uri="{FF2B5EF4-FFF2-40B4-BE49-F238E27FC236}">
                <a16:creationId xmlns:a16="http://schemas.microsoft.com/office/drawing/2014/main" id="{119A58AD-7103-4AA3-8D04-969BD76A08E2}"/>
              </a:ext>
            </a:extLst>
          </p:cNvPr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>
            <a:extLst>
              <a:ext uri="{FF2B5EF4-FFF2-40B4-BE49-F238E27FC236}">
                <a16:creationId xmlns:a16="http://schemas.microsoft.com/office/drawing/2014/main" id="{D3CCA0D8-001C-49AE-8635-3F5B732AEB42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DD9AA831-A14E-48D7-BECF-5B2ABE10C200}"/>
              </a:ext>
            </a:extLst>
          </p:cNvPr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88E4C2-BE26-41DD-A637-07A3F28DDB8C}"/>
              </a:ext>
            </a:extLst>
          </p:cNvPr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89A0C8-6543-4F72-A82F-EF8E52EB67A9}"/>
              </a:ext>
            </a:extLst>
          </p:cNvPr>
          <p:cNvSpPr txBox="1"/>
          <p:nvPr/>
        </p:nvSpPr>
        <p:spPr>
          <a:xfrm>
            <a:off x="4177549" y="3556826"/>
            <a:ext cx="4367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cs typeface="+mn-ea"/>
                <a:sym typeface="+mn-lt"/>
              </a:rPr>
              <a:t>双方辩论</a:t>
            </a:r>
          </a:p>
        </p:txBody>
      </p:sp>
      <p:sp>
        <p:nvSpPr>
          <p:cNvPr id="13" name="íślïḑê">
            <a:extLst>
              <a:ext uri="{FF2B5EF4-FFF2-40B4-BE49-F238E27FC236}">
                <a16:creationId xmlns:a16="http://schemas.microsoft.com/office/drawing/2014/main" id="{9A8218C5-15E8-4A50-9B14-6656F0504CD9}"/>
              </a:ext>
            </a:extLst>
          </p:cNvPr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</a:p>
        </p:txBody>
      </p:sp>
      <p:sp>
        <p:nvSpPr>
          <p:cNvPr id="14" name="íślïḑê">
            <a:extLst>
              <a:ext uri="{FF2B5EF4-FFF2-40B4-BE49-F238E27FC236}">
                <a16:creationId xmlns:a16="http://schemas.microsoft.com/office/drawing/2014/main" id="{C6C8D32A-9562-4864-8D2D-492FA928572A}"/>
              </a:ext>
            </a:extLst>
          </p:cNvPr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798D28-586C-44CC-BDB5-2DEABD429362}"/>
              </a:ext>
            </a:extLst>
          </p:cNvPr>
          <p:cNvSpPr/>
          <p:nvPr/>
        </p:nvSpPr>
        <p:spPr>
          <a:xfrm>
            <a:off x="5816618" y="2435738"/>
            <a:ext cx="2129308" cy="4928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937F1C8E-AED5-4207-98D7-24A1B09D03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272" t="35065"/>
          <a:stretch/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04AB81-7D76-4940-81AF-4FD5C7CCCA12}"/>
              </a:ext>
            </a:extLst>
          </p:cNvPr>
          <p:cNvCxnSpPr>
            <a:cxnSpLocks/>
          </p:cNvCxnSpPr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9AC4832-2DC7-41C7-88C3-FBFAFA05D536}"/>
              </a:ext>
            </a:extLst>
          </p:cNvPr>
          <p:cNvCxnSpPr>
            <a:cxnSpLocks/>
          </p:cNvCxnSpPr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7A3A3ADC-F0C9-406D-8469-1BE641B7A9CC}"/>
              </a:ext>
            </a:extLst>
          </p:cNvPr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33B50EA-1B17-46AC-B381-AFE0BBE34E68}"/>
              </a:ext>
            </a:extLst>
          </p:cNvPr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60565FC-2183-4F1C-93D6-A6CB11820A7A}"/>
              </a:ext>
            </a:extLst>
          </p:cNvPr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C5846BA-7AEF-450A-A71F-86FFB0F24035}"/>
              </a:ext>
            </a:extLst>
          </p:cNvPr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3C65E8-686E-4099-B515-724669D62458}"/>
              </a:ext>
            </a:extLst>
          </p:cNvPr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40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8677BC3-B575-4446-AB7F-2E0819E6EC2E}"/>
              </a:ext>
            </a:extLst>
          </p:cNvPr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DAABB48A-D179-4F52-B017-1B0C59775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/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940B94DC-5F41-408B-B29F-F7A7D1C7F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/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11886C4-737D-406B-A62F-C8222622AF0C}"/>
              </a:ext>
            </a:extLst>
          </p:cNvPr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E5E22A-CA63-488C-9051-2D45B2FEF864}"/>
              </a:ext>
            </a:extLst>
          </p:cNvPr>
          <p:cNvSpPr txBox="1"/>
          <p:nvPr/>
        </p:nvSpPr>
        <p:spPr>
          <a:xfrm>
            <a:off x="1153153" y="454517"/>
            <a:ext cx="23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第一轮辩论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C9CFEFF-8F6B-4462-9B14-375D572AACCA}"/>
              </a:ext>
            </a:extLst>
          </p:cNvPr>
          <p:cNvGrpSpPr/>
          <p:nvPr/>
        </p:nvGrpSpPr>
        <p:grpSpPr>
          <a:xfrm>
            <a:off x="4705269" y="1737873"/>
            <a:ext cx="2163242" cy="3075432"/>
            <a:chOff x="4705268" y="1737873"/>
            <a:chExt cx="2781461" cy="3954340"/>
          </a:xfrm>
        </p:grpSpPr>
        <p:sp>
          <p:nvSpPr>
            <p:cNvPr id="6" name="ïsḻiḋé">
              <a:extLst>
                <a:ext uri="{FF2B5EF4-FFF2-40B4-BE49-F238E27FC236}">
                  <a16:creationId xmlns:a16="http://schemas.microsoft.com/office/drawing/2014/main" id="{950FDFC7-80D5-4397-8583-6C38927777FB}"/>
                </a:ext>
              </a:extLst>
            </p:cNvPr>
            <p:cNvSpPr/>
            <p:nvPr/>
          </p:nvSpPr>
          <p:spPr bwMode="auto">
            <a:xfrm>
              <a:off x="5785800" y="5110620"/>
              <a:ext cx="620400" cy="581593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rgbClr val="6F9FBD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3596634-40C6-4822-A9A7-62C35D090234}"/>
                </a:ext>
              </a:extLst>
            </p:cNvPr>
            <p:cNvGrpSpPr/>
            <p:nvPr/>
          </p:nvGrpSpPr>
          <p:grpSpPr>
            <a:xfrm>
              <a:off x="4705268" y="1737873"/>
              <a:ext cx="2781461" cy="3020776"/>
              <a:chOff x="4705268" y="1737873"/>
              <a:chExt cx="2781461" cy="3020776"/>
            </a:xfrm>
          </p:grpSpPr>
          <p:sp>
            <p:nvSpPr>
              <p:cNvPr id="5" name="íṣļîḑé">
                <a:extLst>
                  <a:ext uri="{FF2B5EF4-FFF2-40B4-BE49-F238E27FC236}">
                    <a16:creationId xmlns:a16="http://schemas.microsoft.com/office/drawing/2014/main" id="{F5D309D2-0DC5-412B-AE86-0969FE4BE532}"/>
                  </a:ext>
                </a:extLst>
              </p:cNvPr>
              <p:cNvSpPr/>
              <p:nvPr/>
            </p:nvSpPr>
            <p:spPr>
              <a:xfrm rot="5400000">
                <a:off x="4585611" y="1857530"/>
                <a:ext cx="3020776" cy="2781461"/>
              </a:xfrm>
              <a:prstGeom prst="homePlate">
                <a:avLst>
                  <a:gd name="adj" fmla="val 22102"/>
                </a:avLst>
              </a:prstGeom>
              <a:solidFill>
                <a:srgbClr val="6F9FBD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en-US" sz="2000" b="1" i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îṥļídè">
                <a:extLst>
                  <a:ext uri="{FF2B5EF4-FFF2-40B4-BE49-F238E27FC236}">
                    <a16:creationId xmlns:a16="http://schemas.microsoft.com/office/drawing/2014/main" id="{39D8834C-ED5D-4CF8-8C68-AE1D3FEFBF35}"/>
                  </a:ext>
                </a:extLst>
              </p:cNvPr>
              <p:cNvSpPr/>
              <p:nvPr/>
            </p:nvSpPr>
            <p:spPr>
              <a:xfrm>
                <a:off x="5538965" y="2541908"/>
                <a:ext cx="1114067" cy="1156011"/>
              </a:xfrm>
              <a:custGeom>
                <a:avLst/>
                <a:gdLst>
                  <a:gd name="connsiteX0" fmla="*/ 533304 w 585797"/>
                  <a:gd name="connsiteY0" fmla="*/ 452325 h 607851"/>
                  <a:gd name="connsiteX1" fmla="*/ 568750 w 585797"/>
                  <a:gd name="connsiteY1" fmla="*/ 460265 h 607851"/>
                  <a:gd name="connsiteX2" fmla="*/ 585772 w 585797"/>
                  <a:gd name="connsiteY2" fmla="*/ 480255 h 607851"/>
                  <a:gd name="connsiteX3" fmla="*/ 571088 w 585797"/>
                  <a:gd name="connsiteY3" fmla="*/ 502112 h 607851"/>
                  <a:gd name="connsiteX4" fmla="*/ 273212 w 585797"/>
                  <a:gd name="connsiteY4" fmla="*/ 604395 h 607851"/>
                  <a:gd name="connsiteX5" fmla="*/ 252917 w 585797"/>
                  <a:gd name="connsiteY5" fmla="*/ 607851 h 607851"/>
                  <a:gd name="connsiteX6" fmla="*/ 236924 w 585797"/>
                  <a:gd name="connsiteY6" fmla="*/ 605703 h 607851"/>
                  <a:gd name="connsiteX7" fmla="*/ 16205 w 585797"/>
                  <a:gd name="connsiteY7" fmla="*/ 547322 h 607851"/>
                  <a:gd name="connsiteX8" fmla="*/ 25 w 585797"/>
                  <a:gd name="connsiteY8" fmla="*/ 527239 h 607851"/>
                  <a:gd name="connsiteX9" fmla="*/ 14428 w 585797"/>
                  <a:gd name="connsiteY9" fmla="*/ 505755 h 607851"/>
                  <a:gd name="connsiteX10" fmla="*/ 50716 w 585797"/>
                  <a:gd name="connsiteY10" fmla="*/ 492678 h 607851"/>
                  <a:gd name="connsiteX11" fmla="*/ 226449 w 585797"/>
                  <a:gd name="connsiteY11" fmla="*/ 539196 h 607851"/>
                  <a:gd name="connsiteX12" fmla="*/ 252917 w 585797"/>
                  <a:gd name="connsiteY12" fmla="*/ 542652 h 607851"/>
                  <a:gd name="connsiteX13" fmla="*/ 286492 w 585797"/>
                  <a:gd name="connsiteY13" fmla="*/ 537047 h 607851"/>
                  <a:gd name="connsiteX14" fmla="*/ 533215 w 585797"/>
                  <a:gd name="connsiteY14" fmla="*/ 346476 h 607851"/>
                  <a:gd name="connsiteX15" fmla="*/ 568751 w 585797"/>
                  <a:gd name="connsiteY15" fmla="*/ 354414 h 607851"/>
                  <a:gd name="connsiteX16" fmla="*/ 585772 w 585797"/>
                  <a:gd name="connsiteY16" fmla="*/ 374490 h 607851"/>
                  <a:gd name="connsiteX17" fmla="*/ 571089 w 585797"/>
                  <a:gd name="connsiteY17" fmla="*/ 396248 h 607851"/>
                  <a:gd name="connsiteX18" fmla="*/ 273237 w 585797"/>
                  <a:gd name="connsiteY18" fmla="*/ 498500 h 607851"/>
                  <a:gd name="connsiteX19" fmla="*/ 252944 w 585797"/>
                  <a:gd name="connsiteY19" fmla="*/ 501861 h 607851"/>
                  <a:gd name="connsiteX20" fmla="*/ 236952 w 585797"/>
                  <a:gd name="connsiteY20" fmla="*/ 499807 h 607851"/>
                  <a:gd name="connsiteX21" fmla="*/ 16251 w 585797"/>
                  <a:gd name="connsiteY21" fmla="*/ 441444 h 607851"/>
                  <a:gd name="connsiteX22" fmla="*/ 73 w 585797"/>
                  <a:gd name="connsiteY22" fmla="*/ 421367 h 607851"/>
                  <a:gd name="connsiteX23" fmla="*/ 14474 w 585797"/>
                  <a:gd name="connsiteY23" fmla="*/ 399983 h 607851"/>
                  <a:gd name="connsiteX24" fmla="*/ 50759 w 585797"/>
                  <a:gd name="connsiteY24" fmla="*/ 386910 h 607851"/>
                  <a:gd name="connsiteX25" fmla="*/ 226478 w 585797"/>
                  <a:gd name="connsiteY25" fmla="*/ 433413 h 607851"/>
                  <a:gd name="connsiteX26" fmla="*/ 252944 w 585797"/>
                  <a:gd name="connsiteY26" fmla="*/ 436775 h 607851"/>
                  <a:gd name="connsiteX27" fmla="*/ 286517 w 585797"/>
                  <a:gd name="connsiteY27" fmla="*/ 431172 h 607851"/>
                  <a:gd name="connsiteX28" fmla="*/ 463638 w 585797"/>
                  <a:gd name="connsiteY28" fmla="*/ 224963 h 607851"/>
                  <a:gd name="connsiteX29" fmla="*/ 568751 w 585797"/>
                  <a:gd name="connsiteY29" fmla="*/ 248492 h 607851"/>
                  <a:gd name="connsiteX30" fmla="*/ 585772 w 585797"/>
                  <a:gd name="connsiteY30" fmla="*/ 268566 h 607851"/>
                  <a:gd name="connsiteX31" fmla="*/ 571089 w 585797"/>
                  <a:gd name="connsiteY31" fmla="*/ 290321 h 607851"/>
                  <a:gd name="connsiteX32" fmla="*/ 273237 w 585797"/>
                  <a:gd name="connsiteY32" fmla="*/ 392560 h 607851"/>
                  <a:gd name="connsiteX33" fmla="*/ 252944 w 585797"/>
                  <a:gd name="connsiteY33" fmla="*/ 396014 h 607851"/>
                  <a:gd name="connsiteX34" fmla="*/ 236952 w 585797"/>
                  <a:gd name="connsiteY34" fmla="*/ 393960 h 607851"/>
                  <a:gd name="connsiteX35" fmla="*/ 16251 w 585797"/>
                  <a:gd name="connsiteY35" fmla="*/ 335511 h 607851"/>
                  <a:gd name="connsiteX36" fmla="*/ 73 w 585797"/>
                  <a:gd name="connsiteY36" fmla="*/ 315437 h 607851"/>
                  <a:gd name="connsiteX37" fmla="*/ 14474 w 585797"/>
                  <a:gd name="connsiteY37" fmla="*/ 294056 h 607851"/>
                  <a:gd name="connsiteX38" fmla="*/ 138011 w 585797"/>
                  <a:gd name="connsiteY38" fmla="*/ 249613 h 607851"/>
                  <a:gd name="connsiteX39" fmla="*/ 180094 w 585797"/>
                  <a:gd name="connsiteY39" fmla="*/ 263618 h 607851"/>
                  <a:gd name="connsiteX40" fmla="*/ 181497 w 585797"/>
                  <a:gd name="connsiteY40" fmla="*/ 263711 h 607851"/>
                  <a:gd name="connsiteX41" fmla="*/ 182806 w 585797"/>
                  <a:gd name="connsiteY41" fmla="*/ 263711 h 607851"/>
                  <a:gd name="connsiteX42" fmla="*/ 378444 w 585797"/>
                  <a:gd name="connsiteY42" fmla="*/ 263711 h 607851"/>
                  <a:gd name="connsiteX43" fmla="*/ 463638 w 585797"/>
                  <a:gd name="connsiteY43" fmla="*/ 224963 h 607851"/>
                  <a:gd name="connsiteX44" fmla="*/ 282669 w 585797"/>
                  <a:gd name="connsiteY44" fmla="*/ 0 h 607851"/>
                  <a:gd name="connsiteX45" fmla="*/ 376661 w 585797"/>
                  <a:gd name="connsiteY45" fmla="*/ 77792 h 607851"/>
                  <a:gd name="connsiteX46" fmla="*/ 378438 w 585797"/>
                  <a:gd name="connsiteY46" fmla="*/ 77699 h 607851"/>
                  <a:gd name="connsiteX47" fmla="*/ 451106 w 585797"/>
                  <a:gd name="connsiteY47" fmla="*/ 150354 h 607851"/>
                  <a:gd name="connsiteX48" fmla="*/ 378438 w 585797"/>
                  <a:gd name="connsiteY48" fmla="*/ 222916 h 607851"/>
                  <a:gd name="connsiteX49" fmla="*/ 182785 w 585797"/>
                  <a:gd name="connsiteY49" fmla="*/ 222916 h 607851"/>
                  <a:gd name="connsiteX50" fmla="*/ 134620 w 585797"/>
                  <a:gd name="connsiteY50" fmla="*/ 170806 h 607851"/>
                  <a:gd name="connsiteX51" fmla="*/ 186900 w 585797"/>
                  <a:gd name="connsiteY51" fmla="*/ 118602 h 607851"/>
                  <a:gd name="connsiteX52" fmla="*/ 189893 w 585797"/>
                  <a:gd name="connsiteY52" fmla="*/ 118976 h 607851"/>
                  <a:gd name="connsiteX53" fmla="*/ 186900 w 585797"/>
                  <a:gd name="connsiteY53" fmla="*/ 95629 h 607851"/>
                  <a:gd name="connsiteX54" fmla="*/ 282669 w 585797"/>
                  <a:gd name="connsiteY54" fmla="*/ 0 h 607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585797" h="607851">
                    <a:moveTo>
                      <a:pt x="533304" y="452325"/>
                    </a:moveTo>
                    <a:lnTo>
                      <a:pt x="568750" y="460265"/>
                    </a:lnTo>
                    <a:cubicBezTo>
                      <a:pt x="578290" y="462413"/>
                      <a:pt x="585210" y="470540"/>
                      <a:pt x="585772" y="480255"/>
                    </a:cubicBezTo>
                    <a:cubicBezTo>
                      <a:pt x="586239" y="489969"/>
                      <a:pt x="580254" y="498936"/>
                      <a:pt x="571088" y="502112"/>
                    </a:cubicBezTo>
                    <a:lnTo>
                      <a:pt x="273212" y="604395"/>
                    </a:lnTo>
                    <a:cubicBezTo>
                      <a:pt x="266665" y="606730"/>
                      <a:pt x="259838" y="607851"/>
                      <a:pt x="252917" y="607851"/>
                    </a:cubicBezTo>
                    <a:cubicBezTo>
                      <a:pt x="247586" y="607851"/>
                      <a:pt x="242162" y="607104"/>
                      <a:pt x="236924" y="605703"/>
                    </a:cubicBezTo>
                    <a:lnTo>
                      <a:pt x="16205" y="547322"/>
                    </a:lnTo>
                    <a:cubicBezTo>
                      <a:pt x="6946" y="544894"/>
                      <a:pt x="399" y="536674"/>
                      <a:pt x="25" y="527239"/>
                    </a:cubicBezTo>
                    <a:cubicBezTo>
                      <a:pt x="-442" y="517712"/>
                      <a:pt x="5450" y="509025"/>
                      <a:pt x="14428" y="505755"/>
                    </a:cubicBezTo>
                    <a:lnTo>
                      <a:pt x="50716" y="492678"/>
                    </a:lnTo>
                    <a:lnTo>
                      <a:pt x="226449" y="539196"/>
                    </a:lnTo>
                    <a:cubicBezTo>
                      <a:pt x="235147" y="541531"/>
                      <a:pt x="244032" y="542652"/>
                      <a:pt x="252917" y="542652"/>
                    </a:cubicBezTo>
                    <a:cubicBezTo>
                      <a:pt x="264420" y="542652"/>
                      <a:pt x="275643" y="540784"/>
                      <a:pt x="286492" y="537047"/>
                    </a:cubicBezTo>
                    <a:close/>
                    <a:moveTo>
                      <a:pt x="533215" y="346476"/>
                    </a:moveTo>
                    <a:lnTo>
                      <a:pt x="568751" y="354414"/>
                    </a:lnTo>
                    <a:cubicBezTo>
                      <a:pt x="578290" y="356561"/>
                      <a:pt x="585211" y="364779"/>
                      <a:pt x="585772" y="374490"/>
                    </a:cubicBezTo>
                    <a:cubicBezTo>
                      <a:pt x="586239" y="384202"/>
                      <a:pt x="580254" y="393073"/>
                      <a:pt x="571089" y="396248"/>
                    </a:cubicBezTo>
                    <a:lnTo>
                      <a:pt x="273237" y="498500"/>
                    </a:lnTo>
                    <a:cubicBezTo>
                      <a:pt x="266691" y="500741"/>
                      <a:pt x="259864" y="501861"/>
                      <a:pt x="252944" y="501861"/>
                    </a:cubicBezTo>
                    <a:cubicBezTo>
                      <a:pt x="247613" y="501861"/>
                      <a:pt x="242189" y="501208"/>
                      <a:pt x="236952" y="499807"/>
                    </a:cubicBezTo>
                    <a:lnTo>
                      <a:pt x="16251" y="441444"/>
                    </a:lnTo>
                    <a:cubicBezTo>
                      <a:pt x="7087" y="439016"/>
                      <a:pt x="447" y="430892"/>
                      <a:pt x="73" y="421367"/>
                    </a:cubicBezTo>
                    <a:cubicBezTo>
                      <a:pt x="-301" y="411843"/>
                      <a:pt x="5497" y="403158"/>
                      <a:pt x="14474" y="399983"/>
                    </a:cubicBezTo>
                    <a:lnTo>
                      <a:pt x="50759" y="386910"/>
                    </a:lnTo>
                    <a:lnTo>
                      <a:pt x="226478" y="433413"/>
                    </a:lnTo>
                    <a:cubicBezTo>
                      <a:pt x="235176" y="435655"/>
                      <a:pt x="244060" y="436775"/>
                      <a:pt x="252944" y="436775"/>
                    </a:cubicBezTo>
                    <a:cubicBezTo>
                      <a:pt x="264446" y="436775"/>
                      <a:pt x="275762" y="434907"/>
                      <a:pt x="286517" y="431172"/>
                    </a:cubicBezTo>
                    <a:close/>
                    <a:moveTo>
                      <a:pt x="463638" y="224963"/>
                    </a:moveTo>
                    <a:lnTo>
                      <a:pt x="568751" y="248492"/>
                    </a:lnTo>
                    <a:cubicBezTo>
                      <a:pt x="578290" y="250640"/>
                      <a:pt x="585211" y="258856"/>
                      <a:pt x="585772" y="268566"/>
                    </a:cubicBezTo>
                    <a:cubicBezTo>
                      <a:pt x="586239" y="278277"/>
                      <a:pt x="580254" y="287147"/>
                      <a:pt x="571089" y="290321"/>
                    </a:cubicBezTo>
                    <a:lnTo>
                      <a:pt x="273237" y="392560"/>
                    </a:lnTo>
                    <a:cubicBezTo>
                      <a:pt x="266691" y="394894"/>
                      <a:pt x="259864" y="396014"/>
                      <a:pt x="252944" y="396014"/>
                    </a:cubicBezTo>
                    <a:cubicBezTo>
                      <a:pt x="247613" y="396014"/>
                      <a:pt x="242189" y="395267"/>
                      <a:pt x="236952" y="393960"/>
                    </a:cubicBezTo>
                    <a:lnTo>
                      <a:pt x="16251" y="335511"/>
                    </a:lnTo>
                    <a:cubicBezTo>
                      <a:pt x="7087" y="333084"/>
                      <a:pt x="447" y="324961"/>
                      <a:pt x="73" y="315437"/>
                    </a:cubicBezTo>
                    <a:cubicBezTo>
                      <a:pt x="-301" y="305914"/>
                      <a:pt x="5497" y="297230"/>
                      <a:pt x="14474" y="294056"/>
                    </a:cubicBezTo>
                    <a:lnTo>
                      <a:pt x="138011" y="249613"/>
                    </a:lnTo>
                    <a:cubicBezTo>
                      <a:pt x="150449" y="257362"/>
                      <a:pt x="164570" y="262591"/>
                      <a:pt x="180094" y="263618"/>
                    </a:cubicBezTo>
                    <a:lnTo>
                      <a:pt x="181497" y="263711"/>
                    </a:lnTo>
                    <a:lnTo>
                      <a:pt x="182806" y="263711"/>
                    </a:lnTo>
                    <a:lnTo>
                      <a:pt x="378444" y="263711"/>
                    </a:lnTo>
                    <a:cubicBezTo>
                      <a:pt x="412391" y="263711"/>
                      <a:pt x="442784" y="248679"/>
                      <a:pt x="463638" y="224963"/>
                    </a:cubicBezTo>
                    <a:close/>
                    <a:moveTo>
                      <a:pt x="282669" y="0"/>
                    </a:moveTo>
                    <a:cubicBezTo>
                      <a:pt x="329431" y="0"/>
                      <a:pt x="368337" y="33526"/>
                      <a:pt x="376661" y="77792"/>
                    </a:cubicBezTo>
                    <a:cubicBezTo>
                      <a:pt x="377222" y="77792"/>
                      <a:pt x="377877" y="77699"/>
                      <a:pt x="378438" y="77699"/>
                    </a:cubicBezTo>
                    <a:cubicBezTo>
                      <a:pt x="418560" y="77699"/>
                      <a:pt x="451106" y="110198"/>
                      <a:pt x="451106" y="150354"/>
                    </a:cubicBezTo>
                    <a:cubicBezTo>
                      <a:pt x="451106" y="190417"/>
                      <a:pt x="418560" y="222916"/>
                      <a:pt x="378438" y="222916"/>
                    </a:cubicBezTo>
                    <a:lnTo>
                      <a:pt x="182785" y="222916"/>
                    </a:lnTo>
                    <a:cubicBezTo>
                      <a:pt x="155570" y="221142"/>
                      <a:pt x="134620" y="198449"/>
                      <a:pt x="134620" y="170806"/>
                    </a:cubicBezTo>
                    <a:cubicBezTo>
                      <a:pt x="134620" y="141949"/>
                      <a:pt x="158095" y="118602"/>
                      <a:pt x="186900" y="118602"/>
                    </a:cubicBezTo>
                    <a:cubicBezTo>
                      <a:pt x="187929" y="118602"/>
                      <a:pt x="188864" y="118883"/>
                      <a:pt x="189893" y="118976"/>
                    </a:cubicBezTo>
                    <a:cubicBezTo>
                      <a:pt x="188023" y="111505"/>
                      <a:pt x="186900" y="103660"/>
                      <a:pt x="186900" y="95629"/>
                    </a:cubicBezTo>
                    <a:cubicBezTo>
                      <a:pt x="186900" y="42772"/>
                      <a:pt x="229734" y="0"/>
                      <a:pt x="2826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599DF0-3123-48E5-9AA0-A655620B0AB2}"/>
              </a:ext>
            </a:extLst>
          </p:cNvPr>
          <p:cNvGrpSpPr/>
          <p:nvPr/>
        </p:nvGrpSpPr>
        <p:grpSpPr>
          <a:xfrm>
            <a:off x="1210960" y="1737873"/>
            <a:ext cx="2724848" cy="1812500"/>
            <a:chOff x="1210960" y="2311075"/>
            <a:chExt cx="2724848" cy="181250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9D2FCA-0131-4522-B2B2-15E977E8D2A5}"/>
                </a:ext>
              </a:extLst>
            </p:cNvPr>
            <p:cNvSpPr txBox="1"/>
            <p:nvPr/>
          </p:nvSpPr>
          <p:spPr>
            <a:xfrm>
              <a:off x="1210960" y="2833670"/>
              <a:ext cx="2724848" cy="1289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由哥德尔定理，世界上必然有什么东西是人类永远无法理解、不可知的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0171876-C8C3-4585-A626-B2C71231DEBA}"/>
                </a:ext>
              </a:extLst>
            </p:cNvPr>
            <p:cNvSpPr txBox="1"/>
            <p:nvPr/>
          </p:nvSpPr>
          <p:spPr>
            <a:xfrm>
              <a:off x="1857188" y="2311075"/>
              <a:ext cx="1432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反方提问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202245-8223-46E5-A8DE-A10FA93404AC}"/>
              </a:ext>
            </a:extLst>
          </p:cNvPr>
          <p:cNvGrpSpPr/>
          <p:nvPr/>
        </p:nvGrpSpPr>
        <p:grpSpPr>
          <a:xfrm>
            <a:off x="7637972" y="1737873"/>
            <a:ext cx="4186166" cy="3903424"/>
            <a:chOff x="8357232" y="1775048"/>
            <a:chExt cx="3424863" cy="39034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95167B7-8DDE-4542-96D5-017C247AEAB7}"/>
                </a:ext>
              </a:extLst>
            </p:cNvPr>
            <p:cNvSpPr txBox="1"/>
            <p:nvPr/>
          </p:nvSpPr>
          <p:spPr>
            <a:xfrm>
              <a:off x="8357232" y="2311075"/>
              <a:ext cx="3424863" cy="336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世界是可知的，但却不是轻而易举就能熟知的。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基于理论推导的数学定律，是人的主观性与客观研究成果的结合，但随着研究水平的深入和人认知角度、认知水平的逐步推演，也有可能被推翻。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D668A8-7D4D-440A-A39F-FEE8FF1E8E0B}"/>
                </a:ext>
              </a:extLst>
            </p:cNvPr>
            <p:cNvSpPr txBox="1"/>
            <p:nvPr/>
          </p:nvSpPr>
          <p:spPr>
            <a:xfrm>
              <a:off x="9353467" y="1775048"/>
              <a:ext cx="1432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正方回答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09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8677BC3-B575-4446-AB7F-2E0819E6EC2E}"/>
              </a:ext>
            </a:extLst>
          </p:cNvPr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DAABB48A-D179-4F52-B017-1B0C59775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/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940B94DC-5F41-408B-B29F-F7A7D1C7F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/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11886C4-737D-406B-A62F-C8222622AF0C}"/>
              </a:ext>
            </a:extLst>
          </p:cNvPr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E5E22A-CA63-488C-9051-2D45B2FEF864}"/>
              </a:ext>
            </a:extLst>
          </p:cNvPr>
          <p:cNvSpPr txBox="1"/>
          <p:nvPr/>
        </p:nvSpPr>
        <p:spPr>
          <a:xfrm>
            <a:off x="1153153" y="454517"/>
            <a:ext cx="23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第二轮辩论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599DF0-3123-48E5-9AA0-A655620B0AB2}"/>
              </a:ext>
            </a:extLst>
          </p:cNvPr>
          <p:cNvGrpSpPr/>
          <p:nvPr/>
        </p:nvGrpSpPr>
        <p:grpSpPr>
          <a:xfrm>
            <a:off x="745595" y="1775048"/>
            <a:ext cx="3382061" cy="2227998"/>
            <a:chOff x="1210959" y="2311075"/>
            <a:chExt cx="3382061" cy="22279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9D2FCA-0131-4522-B2B2-15E977E8D2A5}"/>
                </a:ext>
              </a:extLst>
            </p:cNvPr>
            <p:cNvSpPr txBox="1"/>
            <p:nvPr/>
          </p:nvSpPr>
          <p:spPr>
            <a:xfrm>
              <a:off x="1210959" y="2833670"/>
              <a:ext cx="3382061" cy="17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人的认识是不断深化的过程，因此，相对真理和绝对真理可以实现辩证转化，从这个意义上说，世界是可知的。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0171876-C8C3-4585-A626-B2C71231DEBA}"/>
                </a:ext>
              </a:extLst>
            </p:cNvPr>
            <p:cNvSpPr txBox="1"/>
            <p:nvPr/>
          </p:nvSpPr>
          <p:spPr>
            <a:xfrm>
              <a:off x="2185793" y="2311075"/>
              <a:ext cx="1432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正方提问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202245-8223-46E5-A8DE-A10FA93404AC}"/>
              </a:ext>
            </a:extLst>
          </p:cNvPr>
          <p:cNvGrpSpPr/>
          <p:nvPr/>
        </p:nvGrpSpPr>
        <p:grpSpPr>
          <a:xfrm>
            <a:off x="7583214" y="1775048"/>
            <a:ext cx="4198881" cy="3903424"/>
            <a:chOff x="8357232" y="1775048"/>
            <a:chExt cx="3424863" cy="39034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95167B7-8DDE-4542-96D5-017C247AEAB7}"/>
                </a:ext>
              </a:extLst>
            </p:cNvPr>
            <p:cNvSpPr txBox="1"/>
            <p:nvPr/>
          </p:nvSpPr>
          <p:spPr>
            <a:xfrm>
              <a:off x="8357232" y="2311075"/>
              <a:ext cx="3424863" cy="336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相对主义是一种认为观点没有绝对的对与错，只有因立场不同、条件差异而相互对立的哲学学说。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不可知论中所提到的相对性并不是相对主义，因为不可知论绝对的相信客观宇宙是不可知。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D668A8-7D4D-440A-A39F-FEE8FF1E8E0B}"/>
                </a:ext>
              </a:extLst>
            </p:cNvPr>
            <p:cNvSpPr txBox="1"/>
            <p:nvPr/>
          </p:nvSpPr>
          <p:spPr>
            <a:xfrm>
              <a:off x="9353467" y="1775048"/>
              <a:ext cx="1432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反方回答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8103D3-BB14-4CAC-A6C3-F521989CFBBC}"/>
              </a:ext>
            </a:extLst>
          </p:cNvPr>
          <p:cNvGrpSpPr/>
          <p:nvPr/>
        </p:nvGrpSpPr>
        <p:grpSpPr>
          <a:xfrm>
            <a:off x="4705269" y="1737873"/>
            <a:ext cx="2163242" cy="3075432"/>
            <a:chOff x="4705268" y="1737873"/>
            <a:chExt cx="2781461" cy="3954340"/>
          </a:xfrm>
        </p:grpSpPr>
        <p:sp>
          <p:nvSpPr>
            <p:cNvPr id="18" name="ïsḻiḋé">
              <a:extLst>
                <a:ext uri="{FF2B5EF4-FFF2-40B4-BE49-F238E27FC236}">
                  <a16:creationId xmlns:a16="http://schemas.microsoft.com/office/drawing/2014/main" id="{CCDCA067-909A-469D-A5A5-2C1740AD5827}"/>
                </a:ext>
              </a:extLst>
            </p:cNvPr>
            <p:cNvSpPr/>
            <p:nvPr/>
          </p:nvSpPr>
          <p:spPr bwMode="auto">
            <a:xfrm>
              <a:off x="5785800" y="5110620"/>
              <a:ext cx="620400" cy="581593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rgbClr val="6F9FBD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893AD7C-D715-442C-B0BD-04A7221F0A24}"/>
                </a:ext>
              </a:extLst>
            </p:cNvPr>
            <p:cNvGrpSpPr/>
            <p:nvPr/>
          </p:nvGrpSpPr>
          <p:grpSpPr>
            <a:xfrm>
              <a:off x="4705268" y="1737873"/>
              <a:ext cx="2781461" cy="3020776"/>
              <a:chOff x="4705268" y="1737873"/>
              <a:chExt cx="2781461" cy="3020776"/>
            </a:xfrm>
          </p:grpSpPr>
          <p:sp>
            <p:nvSpPr>
              <p:cNvPr id="20" name="íṣļîḑé">
                <a:extLst>
                  <a:ext uri="{FF2B5EF4-FFF2-40B4-BE49-F238E27FC236}">
                    <a16:creationId xmlns:a16="http://schemas.microsoft.com/office/drawing/2014/main" id="{7E5F72C9-FAC7-4A39-B0EB-FD46057C6FFB}"/>
                  </a:ext>
                </a:extLst>
              </p:cNvPr>
              <p:cNvSpPr/>
              <p:nvPr/>
            </p:nvSpPr>
            <p:spPr>
              <a:xfrm rot="5400000">
                <a:off x="4585611" y="1857530"/>
                <a:ext cx="3020776" cy="2781461"/>
              </a:xfrm>
              <a:prstGeom prst="homePlate">
                <a:avLst>
                  <a:gd name="adj" fmla="val 22102"/>
                </a:avLst>
              </a:prstGeom>
              <a:solidFill>
                <a:srgbClr val="6F9FBD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en-US" sz="2000" b="1" i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îṥļídè">
                <a:extLst>
                  <a:ext uri="{FF2B5EF4-FFF2-40B4-BE49-F238E27FC236}">
                    <a16:creationId xmlns:a16="http://schemas.microsoft.com/office/drawing/2014/main" id="{E2A67F96-A273-44C9-97F4-817A65F11C04}"/>
                  </a:ext>
                </a:extLst>
              </p:cNvPr>
              <p:cNvSpPr/>
              <p:nvPr/>
            </p:nvSpPr>
            <p:spPr>
              <a:xfrm>
                <a:off x="5538965" y="2541908"/>
                <a:ext cx="1114067" cy="1156011"/>
              </a:xfrm>
              <a:custGeom>
                <a:avLst/>
                <a:gdLst>
                  <a:gd name="connsiteX0" fmla="*/ 533304 w 585797"/>
                  <a:gd name="connsiteY0" fmla="*/ 452325 h 607851"/>
                  <a:gd name="connsiteX1" fmla="*/ 568750 w 585797"/>
                  <a:gd name="connsiteY1" fmla="*/ 460265 h 607851"/>
                  <a:gd name="connsiteX2" fmla="*/ 585772 w 585797"/>
                  <a:gd name="connsiteY2" fmla="*/ 480255 h 607851"/>
                  <a:gd name="connsiteX3" fmla="*/ 571088 w 585797"/>
                  <a:gd name="connsiteY3" fmla="*/ 502112 h 607851"/>
                  <a:gd name="connsiteX4" fmla="*/ 273212 w 585797"/>
                  <a:gd name="connsiteY4" fmla="*/ 604395 h 607851"/>
                  <a:gd name="connsiteX5" fmla="*/ 252917 w 585797"/>
                  <a:gd name="connsiteY5" fmla="*/ 607851 h 607851"/>
                  <a:gd name="connsiteX6" fmla="*/ 236924 w 585797"/>
                  <a:gd name="connsiteY6" fmla="*/ 605703 h 607851"/>
                  <a:gd name="connsiteX7" fmla="*/ 16205 w 585797"/>
                  <a:gd name="connsiteY7" fmla="*/ 547322 h 607851"/>
                  <a:gd name="connsiteX8" fmla="*/ 25 w 585797"/>
                  <a:gd name="connsiteY8" fmla="*/ 527239 h 607851"/>
                  <a:gd name="connsiteX9" fmla="*/ 14428 w 585797"/>
                  <a:gd name="connsiteY9" fmla="*/ 505755 h 607851"/>
                  <a:gd name="connsiteX10" fmla="*/ 50716 w 585797"/>
                  <a:gd name="connsiteY10" fmla="*/ 492678 h 607851"/>
                  <a:gd name="connsiteX11" fmla="*/ 226449 w 585797"/>
                  <a:gd name="connsiteY11" fmla="*/ 539196 h 607851"/>
                  <a:gd name="connsiteX12" fmla="*/ 252917 w 585797"/>
                  <a:gd name="connsiteY12" fmla="*/ 542652 h 607851"/>
                  <a:gd name="connsiteX13" fmla="*/ 286492 w 585797"/>
                  <a:gd name="connsiteY13" fmla="*/ 537047 h 607851"/>
                  <a:gd name="connsiteX14" fmla="*/ 533215 w 585797"/>
                  <a:gd name="connsiteY14" fmla="*/ 346476 h 607851"/>
                  <a:gd name="connsiteX15" fmla="*/ 568751 w 585797"/>
                  <a:gd name="connsiteY15" fmla="*/ 354414 h 607851"/>
                  <a:gd name="connsiteX16" fmla="*/ 585772 w 585797"/>
                  <a:gd name="connsiteY16" fmla="*/ 374490 h 607851"/>
                  <a:gd name="connsiteX17" fmla="*/ 571089 w 585797"/>
                  <a:gd name="connsiteY17" fmla="*/ 396248 h 607851"/>
                  <a:gd name="connsiteX18" fmla="*/ 273237 w 585797"/>
                  <a:gd name="connsiteY18" fmla="*/ 498500 h 607851"/>
                  <a:gd name="connsiteX19" fmla="*/ 252944 w 585797"/>
                  <a:gd name="connsiteY19" fmla="*/ 501861 h 607851"/>
                  <a:gd name="connsiteX20" fmla="*/ 236952 w 585797"/>
                  <a:gd name="connsiteY20" fmla="*/ 499807 h 607851"/>
                  <a:gd name="connsiteX21" fmla="*/ 16251 w 585797"/>
                  <a:gd name="connsiteY21" fmla="*/ 441444 h 607851"/>
                  <a:gd name="connsiteX22" fmla="*/ 73 w 585797"/>
                  <a:gd name="connsiteY22" fmla="*/ 421367 h 607851"/>
                  <a:gd name="connsiteX23" fmla="*/ 14474 w 585797"/>
                  <a:gd name="connsiteY23" fmla="*/ 399983 h 607851"/>
                  <a:gd name="connsiteX24" fmla="*/ 50759 w 585797"/>
                  <a:gd name="connsiteY24" fmla="*/ 386910 h 607851"/>
                  <a:gd name="connsiteX25" fmla="*/ 226478 w 585797"/>
                  <a:gd name="connsiteY25" fmla="*/ 433413 h 607851"/>
                  <a:gd name="connsiteX26" fmla="*/ 252944 w 585797"/>
                  <a:gd name="connsiteY26" fmla="*/ 436775 h 607851"/>
                  <a:gd name="connsiteX27" fmla="*/ 286517 w 585797"/>
                  <a:gd name="connsiteY27" fmla="*/ 431172 h 607851"/>
                  <a:gd name="connsiteX28" fmla="*/ 463638 w 585797"/>
                  <a:gd name="connsiteY28" fmla="*/ 224963 h 607851"/>
                  <a:gd name="connsiteX29" fmla="*/ 568751 w 585797"/>
                  <a:gd name="connsiteY29" fmla="*/ 248492 h 607851"/>
                  <a:gd name="connsiteX30" fmla="*/ 585772 w 585797"/>
                  <a:gd name="connsiteY30" fmla="*/ 268566 h 607851"/>
                  <a:gd name="connsiteX31" fmla="*/ 571089 w 585797"/>
                  <a:gd name="connsiteY31" fmla="*/ 290321 h 607851"/>
                  <a:gd name="connsiteX32" fmla="*/ 273237 w 585797"/>
                  <a:gd name="connsiteY32" fmla="*/ 392560 h 607851"/>
                  <a:gd name="connsiteX33" fmla="*/ 252944 w 585797"/>
                  <a:gd name="connsiteY33" fmla="*/ 396014 h 607851"/>
                  <a:gd name="connsiteX34" fmla="*/ 236952 w 585797"/>
                  <a:gd name="connsiteY34" fmla="*/ 393960 h 607851"/>
                  <a:gd name="connsiteX35" fmla="*/ 16251 w 585797"/>
                  <a:gd name="connsiteY35" fmla="*/ 335511 h 607851"/>
                  <a:gd name="connsiteX36" fmla="*/ 73 w 585797"/>
                  <a:gd name="connsiteY36" fmla="*/ 315437 h 607851"/>
                  <a:gd name="connsiteX37" fmla="*/ 14474 w 585797"/>
                  <a:gd name="connsiteY37" fmla="*/ 294056 h 607851"/>
                  <a:gd name="connsiteX38" fmla="*/ 138011 w 585797"/>
                  <a:gd name="connsiteY38" fmla="*/ 249613 h 607851"/>
                  <a:gd name="connsiteX39" fmla="*/ 180094 w 585797"/>
                  <a:gd name="connsiteY39" fmla="*/ 263618 h 607851"/>
                  <a:gd name="connsiteX40" fmla="*/ 181497 w 585797"/>
                  <a:gd name="connsiteY40" fmla="*/ 263711 h 607851"/>
                  <a:gd name="connsiteX41" fmla="*/ 182806 w 585797"/>
                  <a:gd name="connsiteY41" fmla="*/ 263711 h 607851"/>
                  <a:gd name="connsiteX42" fmla="*/ 378444 w 585797"/>
                  <a:gd name="connsiteY42" fmla="*/ 263711 h 607851"/>
                  <a:gd name="connsiteX43" fmla="*/ 463638 w 585797"/>
                  <a:gd name="connsiteY43" fmla="*/ 224963 h 607851"/>
                  <a:gd name="connsiteX44" fmla="*/ 282669 w 585797"/>
                  <a:gd name="connsiteY44" fmla="*/ 0 h 607851"/>
                  <a:gd name="connsiteX45" fmla="*/ 376661 w 585797"/>
                  <a:gd name="connsiteY45" fmla="*/ 77792 h 607851"/>
                  <a:gd name="connsiteX46" fmla="*/ 378438 w 585797"/>
                  <a:gd name="connsiteY46" fmla="*/ 77699 h 607851"/>
                  <a:gd name="connsiteX47" fmla="*/ 451106 w 585797"/>
                  <a:gd name="connsiteY47" fmla="*/ 150354 h 607851"/>
                  <a:gd name="connsiteX48" fmla="*/ 378438 w 585797"/>
                  <a:gd name="connsiteY48" fmla="*/ 222916 h 607851"/>
                  <a:gd name="connsiteX49" fmla="*/ 182785 w 585797"/>
                  <a:gd name="connsiteY49" fmla="*/ 222916 h 607851"/>
                  <a:gd name="connsiteX50" fmla="*/ 134620 w 585797"/>
                  <a:gd name="connsiteY50" fmla="*/ 170806 h 607851"/>
                  <a:gd name="connsiteX51" fmla="*/ 186900 w 585797"/>
                  <a:gd name="connsiteY51" fmla="*/ 118602 h 607851"/>
                  <a:gd name="connsiteX52" fmla="*/ 189893 w 585797"/>
                  <a:gd name="connsiteY52" fmla="*/ 118976 h 607851"/>
                  <a:gd name="connsiteX53" fmla="*/ 186900 w 585797"/>
                  <a:gd name="connsiteY53" fmla="*/ 95629 h 607851"/>
                  <a:gd name="connsiteX54" fmla="*/ 282669 w 585797"/>
                  <a:gd name="connsiteY54" fmla="*/ 0 h 607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585797" h="607851">
                    <a:moveTo>
                      <a:pt x="533304" y="452325"/>
                    </a:moveTo>
                    <a:lnTo>
                      <a:pt x="568750" y="460265"/>
                    </a:lnTo>
                    <a:cubicBezTo>
                      <a:pt x="578290" y="462413"/>
                      <a:pt x="585210" y="470540"/>
                      <a:pt x="585772" y="480255"/>
                    </a:cubicBezTo>
                    <a:cubicBezTo>
                      <a:pt x="586239" y="489969"/>
                      <a:pt x="580254" y="498936"/>
                      <a:pt x="571088" y="502112"/>
                    </a:cubicBezTo>
                    <a:lnTo>
                      <a:pt x="273212" y="604395"/>
                    </a:lnTo>
                    <a:cubicBezTo>
                      <a:pt x="266665" y="606730"/>
                      <a:pt x="259838" y="607851"/>
                      <a:pt x="252917" y="607851"/>
                    </a:cubicBezTo>
                    <a:cubicBezTo>
                      <a:pt x="247586" y="607851"/>
                      <a:pt x="242162" y="607104"/>
                      <a:pt x="236924" y="605703"/>
                    </a:cubicBezTo>
                    <a:lnTo>
                      <a:pt x="16205" y="547322"/>
                    </a:lnTo>
                    <a:cubicBezTo>
                      <a:pt x="6946" y="544894"/>
                      <a:pt x="399" y="536674"/>
                      <a:pt x="25" y="527239"/>
                    </a:cubicBezTo>
                    <a:cubicBezTo>
                      <a:pt x="-442" y="517712"/>
                      <a:pt x="5450" y="509025"/>
                      <a:pt x="14428" y="505755"/>
                    </a:cubicBezTo>
                    <a:lnTo>
                      <a:pt x="50716" y="492678"/>
                    </a:lnTo>
                    <a:lnTo>
                      <a:pt x="226449" y="539196"/>
                    </a:lnTo>
                    <a:cubicBezTo>
                      <a:pt x="235147" y="541531"/>
                      <a:pt x="244032" y="542652"/>
                      <a:pt x="252917" y="542652"/>
                    </a:cubicBezTo>
                    <a:cubicBezTo>
                      <a:pt x="264420" y="542652"/>
                      <a:pt x="275643" y="540784"/>
                      <a:pt x="286492" y="537047"/>
                    </a:cubicBezTo>
                    <a:close/>
                    <a:moveTo>
                      <a:pt x="533215" y="346476"/>
                    </a:moveTo>
                    <a:lnTo>
                      <a:pt x="568751" y="354414"/>
                    </a:lnTo>
                    <a:cubicBezTo>
                      <a:pt x="578290" y="356561"/>
                      <a:pt x="585211" y="364779"/>
                      <a:pt x="585772" y="374490"/>
                    </a:cubicBezTo>
                    <a:cubicBezTo>
                      <a:pt x="586239" y="384202"/>
                      <a:pt x="580254" y="393073"/>
                      <a:pt x="571089" y="396248"/>
                    </a:cubicBezTo>
                    <a:lnTo>
                      <a:pt x="273237" y="498500"/>
                    </a:lnTo>
                    <a:cubicBezTo>
                      <a:pt x="266691" y="500741"/>
                      <a:pt x="259864" y="501861"/>
                      <a:pt x="252944" y="501861"/>
                    </a:cubicBezTo>
                    <a:cubicBezTo>
                      <a:pt x="247613" y="501861"/>
                      <a:pt x="242189" y="501208"/>
                      <a:pt x="236952" y="499807"/>
                    </a:cubicBezTo>
                    <a:lnTo>
                      <a:pt x="16251" y="441444"/>
                    </a:lnTo>
                    <a:cubicBezTo>
                      <a:pt x="7087" y="439016"/>
                      <a:pt x="447" y="430892"/>
                      <a:pt x="73" y="421367"/>
                    </a:cubicBezTo>
                    <a:cubicBezTo>
                      <a:pt x="-301" y="411843"/>
                      <a:pt x="5497" y="403158"/>
                      <a:pt x="14474" y="399983"/>
                    </a:cubicBezTo>
                    <a:lnTo>
                      <a:pt x="50759" y="386910"/>
                    </a:lnTo>
                    <a:lnTo>
                      <a:pt x="226478" y="433413"/>
                    </a:lnTo>
                    <a:cubicBezTo>
                      <a:pt x="235176" y="435655"/>
                      <a:pt x="244060" y="436775"/>
                      <a:pt x="252944" y="436775"/>
                    </a:cubicBezTo>
                    <a:cubicBezTo>
                      <a:pt x="264446" y="436775"/>
                      <a:pt x="275762" y="434907"/>
                      <a:pt x="286517" y="431172"/>
                    </a:cubicBezTo>
                    <a:close/>
                    <a:moveTo>
                      <a:pt x="463638" y="224963"/>
                    </a:moveTo>
                    <a:lnTo>
                      <a:pt x="568751" y="248492"/>
                    </a:lnTo>
                    <a:cubicBezTo>
                      <a:pt x="578290" y="250640"/>
                      <a:pt x="585211" y="258856"/>
                      <a:pt x="585772" y="268566"/>
                    </a:cubicBezTo>
                    <a:cubicBezTo>
                      <a:pt x="586239" y="278277"/>
                      <a:pt x="580254" y="287147"/>
                      <a:pt x="571089" y="290321"/>
                    </a:cubicBezTo>
                    <a:lnTo>
                      <a:pt x="273237" y="392560"/>
                    </a:lnTo>
                    <a:cubicBezTo>
                      <a:pt x="266691" y="394894"/>
                      <a:pt x="259864" y="396014"/>
                      <a:pt x="252944" y="396014"/>
                    </a:cubicBezTo>
                    <a:cubicBezTo>
                      <a:pt x="247613" y="396014"/>
                      <a:pt x="242189" y="395267"/>
                      <a:pt x="236952" y="393960"/>
                    </a:cubicBezTo>
                    <a:lnTo>
                      <a:pt x="16251" y="335511"/>
                    </a:lnTo>
                    <a:cubicBezTo>
                      <a:pt x="7087" y="333084"/>
                      <a:pt x="447" y="324961"/>
                      <a:pt x="73" y="315437"/>
                    </a:cubicBezTo>
                    <a:cubicBezTo>
                      <a:pt x="-301" y="305914"/>
                      <a:pt x="5497" y="297230"/>
                      <a:pt x="14474" y="294056"/>
                    </a:cubicBezTo>
                    <a:lnTo>
                      <a:pt x="138011" y="249613"/>
                    </a:lnTo>
                    <a:cubicBezTo>
                      <a:pt x="150449" y="257362"/>
                      <a:pt x="164570" y="262591"/>
                      <a:pt x="180094" y="263618"/>
                    </a:cubicBezTo>
                    <a:lnTo>
                      <a:pt x="181497" y="263711"/>
                    </a:lnTo>
                    <a:lnTo>
                      <a:pt x="182806" y="263711"/>
                    </a:lnTo>
                    <a:lnTo>
                      <a:pt x="378444" y="263711"/>
                    </a:lnTo>
                    <a:cubicBezTo>
                      <a:pt x="412391" y="263711"/>
                      <a:pt x="442784" y="248679"/>
                      <a:pt x="463638" y="224963"/>
                    </a:cubicBezTo>
                    <a:close/>
                    <a:moveTo>
                      <a:pt x="282669" y="0"/>
                    </a:moveTo>
                    <a:cubicBezTo>
                      <a:pt x="329431" y="0"/>
                      <a:pt x="368337" y="33526"/>
                      <a:pt x="376661" y="77792"/>
                    </a:cubicBezTo>
                    <a:cubicBezTo>
                      <a:pt x="377222" y="77792"/>
                      <a:pt x="377877" y="77699"/>
                      <a:pt x="378438" y="77699"/>
                    </a:cubicBezTo>
                    <a:cubicBezTo>
                      <a:pt x="418560" y="77699"/>
                      <a:pt x="451106" y="110198"/>
                      <a:pt x="451106" y="150354"/>
                    </a:cubicBezTo>
                    <a:cubicBezTo>
                      <a:pt x="451106" y="190417"/>
                      <a:pt x="418560" y="222916"/>
                      <a:pt x="378438" y="222916"/>
                    </a:cubicBezTo>
                    <a:lnTo>
                      <a:pt x="182785" y="222916"/>
                    </a:lnTo>
                    <a:cubicBezTo>
                      <a:pt x="155570" y="221142"/>
                      <a:pt x="134620" y="198449"/>
                      <a:pt x="134620" y="170806"/>
                    </a:cubicBezTo>
                    <a:cubicBezTo>
                      <a:pt x="134620" y="141949"/>
                      <a:pt x="158095" y="118602"/>
                      <a:pt x="186900" y="118602"/>
                    </a:cubicBezTo>
                    <a:cubicBezTo>
                      <a:pt x="187929" y="118602"/>
                      <a:pt x="188864" y="118883"/>
                      <a:pt x="189893" y="118976"/>
                    </a:cubicBezTo>
                    <a:cubicBezTo>
                      <a:pt x="188023" y="111505"/>
                      <a:pt x="186900" y="103660"/>
                      <a:pt x="186900" y="95629"/>
                    </a:cubicBezTo>
                    <a:cubicBezTo>
                      <a:pt x="186900" y="42772"/>
                      <a:pt x="229734" y="0"/>
                      <a:pt x="2826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8718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8677BC3-B575-4446-AB7F-2E0819E6EC2E}"/>
              </a:ext>
            </a:extLst>
          </p:cNvPr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DAABB48A-D179-4F52-B017-1B0C59775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/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940B94DC-5F41-408B-B29F-F7A7D1C7F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/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11886C4-737D-406B-A62F-C8222622AF0C}"/>
              </a:ext>
            </a:extLst>
          </p:cNvPr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E5E22A-CA63-488C-9051-2D45B2FEF864}"/>
              </a:ext>
            </a:extLst>
          </p:cNvPr>
          <p:cNvSpPr txBox="1"/>
          <p:nvPr/>
        </p:nvSpPr>
        <p:spPr>
          <a:xfrm>
            <a:off x="1153153" y="454517"/>
            <a:ext cx="23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第三轮辩论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599DF0-3123-48E5-9AA0-A655620B0AB2}"/>
              </a:ext>
            </a:extLst>
          </p:cNvPr>
          <p:cNvGrpSpPr/>
          <p:nvPr/>
        </p:nvGrpSpPr>
        <p:grpSpPr>
          <a:xfrm>
            <a:off x="651003" y="2315001"/>
            <a:ext cx="3382061" cy="2227998"/>
            <a:chOff x="1210959" y="2311075"/>
            <a:chExt cx="3382061" cy="22279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9D2FCA-0131-4522-B2B2-15E977E8D2A5}"/>
                </a:ext>
              </a:extLst>
            </p:cNvPr>
            <p:cNvSpPr txBox="1"/>
            <p:nvPr/>
          </p:nvSpPr>
          <p:spPr>
            <a:xfrm>
              <a:off x="1210959" y="2833670"/>
              <a:ext cx="3382061" cy="17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如果世界的存在状态和人们的观察状态有关，那我们显然不可能认识一个本身都不客观存在的事物。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0171876-C8C3-4585-A626-B2C71231DEBA}"/>
                </a:ext>
              </a:extLst>
            </p:cNvPr>
            <p:cNvSpPr txBox="1"/>
            <p:nvPr/>
          </p:nvSpPr>
          <p:spPr>
            <a:xfrm>
              <a:off x="2185793" y="2311075"/>
              <a:ext cx="1432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反方提问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202245-8223-46E5-A8DE-A10FA93404AC}"/>
              </a:ext>
            </a:extLst>
          </p:cNvPr>
          <p:cNvGrpSpPr/>
          <p:nvPr/>
        </p:nvGrpSpPr>
        <p:grpSpPr>
          <a:xfrm>
            <a:off x="8010391" y="2315001"/>
            <a:ext cx="3424863" cy="1410434"/>
            <a:chOff x="8357232" y="1775048"/>
            <a:chExt cx="3424863" cy="14104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95167B7-8DDE-4542-96D5-017C247AEAB7}"/>
                </a:ext>
              </a:extLst>
            </p:cNvPr>
            <p:cNvSpPr txBox="1"/>
            <p:nvPr/>
          </p:nvSpPr>
          <p:spPr>
            <a:xfrm>
              <a:off x="8357232" y="2311075"/>
              <a:ext cx="3424863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无论是唯物还是唯心主义，都对事物产生了一定的认识。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D668A8-7D4D-440A-A39F-FEE8FF1E8E0B}"/>
                </a:ext>
              </a:extLst>
            </p:cNvPr>
            <p:cNvSpPr txBox="1"/>
            <p:nvPr/>
          </p:nvSpPr>
          <p:spPr>
            <a:xfrm>
              <a:off x="9353467" y="1775048"/>
              <a:ext cx="1432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cs typeface="+mn-ea"/>
                  <a:sym typeface="+mn-lt"/>
                </a:rPr>
                <a:t>正方回答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C78FCF7-6D26-4C29-891C-42F2388EFE3A}"/>
              </a:ext>
            </a:extLst>
          </p:cNvPr>
          <p:cNvGrpSpPr/>
          <p:nvPr/>
        </p:nvGrpSpPr>
        <p:grpSpPr>
          <a:xfrm>
            <a:off x="4705269" y="1737873"/>
            <a:ext cx="2163242" cy="3075432"/>
            <a:chOff x="4705268" y="1737873"/>
            <a:chExt cx="2781461" cy="3954340"/>
          </a:xfrm>
        </p:grpSpPr>
        <p:sp>
          <p:nvSpPr>
            <p:cNvPr id="21" name="ïsḻiḋé">
              <a:extLst>
                <a:ext uri="{FF2B5EF4-FFF2-40B4-BE49-F238E27FC236}">
                  <a16:creationId xmlns:a16="http://schemas.microsoft.com/office/drawing/2014/main" id="{8DFD5896-0086-4AC7-84F2-4AB3B86B1736}"/>
                </a:ext>
              </a:extLst>
            </p:cNvPr>
            <p:cNvSpPr/>
            <p:nvPr/>
          </p:nvSpPr>
          <p:spPr bwMode="auto">
            <a:xfrm>
              <a:off x="5785800" y="5110620"/>
              <a:ext cx="620400" cy="581593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rgbClr val="6F9FBD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2067601-697E-42DF-A007-20869E8A3C1A}"/>
                </a:ext>
              </a:extLst>
            </p:cNvPr>
            <p:cNvGrpSpPr/>
            <p:nvPr/>
          </p:nvGrpSpPr>
          <p:grpSpPr>
            <a:xfrm>
              <a:off x="4705268" y="1737873"/>
              <a:ext cx="2781461" cy="3020776"/>
              <a:chOff x="4705268" y="1737873"/>
              <a:chExt cx="2781461" cy="3020776"/>
            </a:xfrm>
          </p:grpSpPr>
          <p:sp>
            <p:nvSpPr>
              <p:cNvPr id="23" name="íṣļîḑé">
                <a:extLst>
                  <a:ext uri="{FF2B5EF4-FFF2-40B4-BE49-F238E27FC236}">
                    <a16:creationId xmlns:a16="http://schemas.microsoft.com/office/drawing/2014/main" id="{727F3930-426B-4F6E-9B59-C5C2146EEF48}"/>
                  </a:ext>
                </a:extLst>
              </p:cNvPr>
              <p:cNvSpPr/>
              <p:nvPr/>
            </p:nvSpPr>
            <p:spPr>
              <a:xfrm rot="5400000">
                <a:off x="4585611" y="1857530"/>
                <a:ext cx="3020776" cy="2781461"/>
              </a:xfrm>
              <a:prstGeom prst="homePlate">
                <a:avLst>
                  <a:gd name="adj" fmla="val 22102"/>
                </a:avLst>
              </a:prstGeom>
              <a:solidFill>
                <a:srgbClr val="6F9FBD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en-US" sz="2000" b="1" i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îṥļídè">
                <a:extLst>
                  <a:ext uri="{FF2B5EF4-FFF2-40B4-BE49-F238E27FC236}">
                    <a16:creationId xmlns:a16="http://schemas.microsoft.com/office/drawing/2014/main" id="{6D9CEC41-21A6-4F5D-BB1D-AF26D22BD8A4}"/>
                  </a:ext>
                </a:extLst>
              </p:cNvPr>
              <p:cNvSpPr/>
              <p:nvPr/>
            </p:nvSpPr>
            <p:spPr>
              <a:xfrm>
                <a:off x="5538965" y="2541908"/>
                <a:ext cx="1114067" cy="1156011"/>
              </a:xfrm>
              <a:custGeom>
                <a:avLst/>
                <a:gdLst>
                  <a:gd name="connsiteX0" fmla="*/ 533304 w 585797"/>
                  <a:gd name="connsiteY0" fmla="*/ 452325 h 607851"/>
                  <a:gd name="connsiteX1" fmla="*/ 568750 w 585797"/>
                  <a:gd name="connsiteY1" fmla="*/ 460265 h 607851"/>
                  <a:gd name="connsiteX2" fmla="*/ 585772 w 585797"/>
                  <a:gd name="connsiteY2" fmla="*/ 480255 h 607851"/>
                  <a:gd name="connsiteX3" fmla="*/ 571088 w 585797"/>
                  <a:gd name="connsiteY3" fmla="*/ 502112 h 607851"/>
                  <a:gd name="connsiteX4" fmla="*/ 273212 w 585797"/>
                  <a:gd name="connsiteY4" fmla="*/ 604395 h 607851"/>
                  <a:gd name="connsiteX5" fmla="*/ 252917 w 585797"/>
                  <a:gd name="connsiteY5" fmla="*/ 607851 h 607851"/>
                  <a:gd name="connsiteX6" fmla="*/ 236924 w 585797"/>
                  <a:gd name="connsiteY6" fmla="*/ 605703 h 607851"/>
                  <a:gd name="connsiteX7" fmla="*/ 16205 w 585797"/>
                  <a:gd name="connsiteY7" fmla="*/ 547322 h 607851"/>
                  <a:gd name="connsiteX8" fmla="*/ 25 w 585797"/>
                  <a:gd name="connsiteY8" fmla="*/ 527239 h 607851"/>
                  <a:gd name="connsiteX9" fmla="*/ 14428 w 585797"/>
                  <a:gd name="connsiteY9" fmla="*/ 505755 h 607851"/>
                  <a:gd name="connsiteX10" fmla="*/ 50716 w 585797"/>
                  <a:gd name="connsiteY10" fmla="*/ 492678 h 607851"/>
                  <a:gd name="connsiteX11" fmla="*/ 226449 w 585797"/>
                  <a:gd name="connsiteY11" fmla="*/ 539196 h 607851"/>
                  <a:gd name="connsiteX12" fmla="*/ 252917 w 585797"/>
                  <a:gd name="connsiteY12" fmla="*/ 542652 h 607851"/>
                  <a:gd name="connsiteX13" fmla="*/ 286492 w 585797"/>
                  <a:gd name="connsiteY13" fmla="*/ 537047 h 607851"/>
                  <a:gd name="connsiteX14" fmla="*/ 533215 w 585797"/>
                  <a:gd name="connsiteY14" fmla="*/ 346476 h 607851"/>
                  <a:gd name="connsiteX15" fmla="*/ 568751 w 585797"/>
                  <a:gd name="connsiteY15" fmla="*/ 354414 h 607851"/>
                  <a:gd name="connsiteX16" fmla="*/ 585772 w 585797"/>
                  <a:gd name="connsiteY16" fmla="*/ 374490 h 607851"/>
                  <a:gd name="connsiteX17" fmla="*/ 571089 w 585797"/>
                  <a:gd name="connsiteY17" fmla="*/ 396248 h 607851"/>
                  <a:gd name="connsiteX18" fmla="*/ 273237 w 585797"/>
                  <a:gd name="connsiteY18" fmla="*/ 498500 h 607851"/>
                  <a:gd name="connsiteX19" fmla="*/ 252944 w 585797"/>
                  <a:gd name="connsiteY19" fmla="*/ 501861 h 607851"/>
                  <a:gd name="connsiteX20" fmla="*/ 236952 w 585797"/>
                  <a:gd name="connsiteY20" fmla="*/ 499807 h 607851"/>
                  <a:gd name="connsiteX21" fmla="*/ 16251 w 585797"/>
                  <a:gd name="connsiteY21" fmla="*/ 441444 h 607851"/>
                  <a:gd name="connsiteX22" fmla="*/ 73 w 585797"/>
                  <a:gd name="connsiteY22" fmla="*/ 421367 h 607851"/>
                  <a:gd name="connsiteX23" fmla="*/ 14474 w 585797"/>
                  <a:gd name="connsiteY23" fmla="*/ 399983 h 607851"/>
                  <a:gd name="connsiteX24" fmla="*/ 50759 w 585797"/>
                  <a:gd name="connsiteY24" fmla="*/ 386910 h 607851"/>
                  <a:gd name="connsiteX25" fmla="*/ 226478 w 585797"/>
                  <a:gd name="connsiteY25" fmla="*/ 433413 h 607851"/>
                  <a:gd name="connsiteX26" fmla="*/ 252944 w 585797"/>
                  <a:gd name="connsiteY26" fmla="*/ 436775 h 607851"/>
                  <a:gd name="connsiteX27" fmla="*/ 286517 w 585797"/>
                  <a:gd name="connsiteY27" fmla="*/ 431172 h 607851"/>
                  <a:gd name="connsiteX28" fmla="*/ 463638 w 585797"/>
                  <a:gd name="connsiteY28" fmla="*/ 224963 h 607851"/>
                  <a:gd name="connsiteX29" fmla="*/ 568751 w 585797"/>
                  <a:gd name="connsiteY29" fmla="*/ 248492 h 607851"/>
                  <a:gd name="connsiteX30" fmla="*/ 585772 w 585797"/>
                  <a:gd name="connsiteY30" fmla="*/ 268566 h 607851"/>
                  <a:gd name="connsiteX31" fmla="*/ 571089 w 585797"/>
                  <a:gd name="connsiteY31" fmla="*/ 290321 h 607851"/>
                  <a:gd name="connsiteX32" fmla="*/ 273237 w 585797"/>
                  <a:gd name="connsiteY32" fmla="*/ 392560 h 607851"/>
                  <a:gd name="connsiteX33" fmla="*/ 252944 w 585797"/>
                  <a:gd name="connsiteY33" fmla="*/ 396014 h 607851"/>
                  <a:gd name="connsiteX34" fmla="*/ 236952 w 585797"/>
                  <a:gd name="connsiteY34" fmla="*/ 393960 h 607851"/>
                  <a:gd name="connsiteX35" fmla="*/ 16251 w 585797"/>
                  <a:gd name="connsiteY35" fmla="*/ 335511 h 607851"/>
                  <a:gd name="connsiteX36" fmla="*/ 73 w 585797"/>
                  <a:gd name="connsiteY36" fmla="*/ 315437 h 607851"/>
                  <a:gd name="connsiteX37" fmla="*/ 14474 w 585797"/>
                  <a:gd name="connsiteY37" fmla="*/ 294056 h 607851"/>
                  <a:gd name="connsiteX38" fmla="*/ 138011 w 585797"/>
                  <a:gd name="connsiteY38" fmla="*/ 249613 h 607851"/>
                  <a:gd name="connsiteX39" fmla="*/ 180094 w 585797"/>
                  <a:gd name="connsiteY39" fmla="*/ 263618 h 607851"/>
                  <a:gd name="connsiteX40" fmla="*/ 181497 w 585797"/>
                  <a:gd name="connsiteY40" fmla="*/ 263711 h 607851"/>
                  <a:gd name="connsiteX41" fmla="*/ 182806 w 585797"/>
                  <a:gd name="connsiteY41" fmla="*/ 263711 h 607851"/>
                  <a:gd name="connsiteX42" fmla="*/ 378444 w 585797"/>
                  <a:gd name="connsiteY42" fmla="*/ 263711 h 607851"/>
                  <a:gd name="connsiteX43" fmla="*/ 463638 w 585797"/>
                  <a:gd name="connsiteY43" fmla="*/ 224963 h 607851"/>
                  <a:gd name="connsiteX44" fmla="*/ 282669 w 585797"/>
                  <a:gd name="connsiteY44" fmla="*/ 0 h 607851"/>
                  <a:gd name="connsiteX45" fmla="*/ 376661 w 585797"/>
                  <a:gd name="connsiteY45" fmla="*/ 77792 h 607851"/>
                  <a:gd name="connsiteX46" fmla="*/ 378438 w 585797"/>
                  <a:gd name="connsiteY46" fmla="*/ 77699 h 607851"/>
                  <a:gd name="connsiteX47" fmla="*/ 451106 w 585797"/>
                  <a:gd name="connsiteY47" fmla="*/ 150354 h 607851"/>
                  <a:gd name="connsiteX48" fmla="*/ 378438 w 585797"/>
                  <a:gd name="connsiteY48" fmla="*/ 222916 h 607851"/>
                  <a:gd name="connsiteX49" fmla="*/ 182785 w 585797"/>
                  <a:gd name="connsiteY49" fmla="*/ 222916 h 607851"/>
                  <a:gd name="connsiteX50" fmla="*/ 134620 w 585797"/>
                  <a:gd name="connsiteY50" fmla="*/ 170806 h 607851"/>
                  <a:gd name="connsiteX51" fmla="*/ 186900 w 585797"/>
                  <a:gd name="connsiteY51" fmla="*/ 118602 h 607851"/>
                  <a:gd name="connsiteX52" fmla="*/ 189893 w 585797"/>
                  <a:gd name="connsiteY52" fmla="*/ 118976 h 607851"/>
                  <a:gd name="connsiteX53" fmla="*/ 186900 w 585797"/>
                  <a:gd name="connsiteY53" fmla="*/ 95629 h 607851"/>
                  <a:gd name="connsiteX54" fmla="*/ 282669 w 585797"/>
                  <a:gd name="connsiteY54" fmla="*/ 0 h 607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585797" h="607851">
                    <a:moveTo>
                      <a:pt x="533304" y="452325"/>
                    </a:moveTo>
                    <a:lnTo>
                      <a:pt x="568750" y="460265"/>
                    </a:lnTo>
                    <a:cubicBezTo>
                      <a:pt x="578290" y="462413"/>
                      <a:pt x="585210" y="470540"/>
                      <a:pt x="585772" y="480255"/>
                    </a:cubicBezTo>
                    <a:cubicBezTo>
                      <a:pt x="586239" y="489969"/>
                      <a:pt x="580254" y="498936"/>
                      <a:pt x="571088" y="502112"/>
                    </a:cubicBezTo>
                    <a:lnTo>
                      <a:pt x="273212" y="604395"/>
                    </a:lnTo>
                    <a:cubicBezTo>
                      <a:pt x="266665" y="606730"/>
                      <a:pt x="259838" y="607851"/>
                      <a:pt x="252917" y="607851"/>
                    </a:cubicBezTo>
                    <a:cubicBezTo>
                      <a:pt x="247586" y="607851"/>
                      <a:pt x="242162" y="607104"/>
                      <a:pt x="236924" y="605703"/>
                    </a:cubicBezTo>
                    <a:lnTo>
                      <a:pt x="16205" y="547322"/>
                    </a:lnTo>
                    <a:cubicBezTo>
                      <a:pt x="6946" y="544894"/>
                      <a:pt x="399" y="536674"/>
                      <a:pt x="25" y="527239"/>
                    </a:cubicBezTo>
                    <a:cubicBezTo>
                      <a:pt x="-442" y="517712"/>
                      <a:pt x="5450" y="509025"/>
                      <a:pt x="14428" y="505755"/>
                    </a:cubicBezTo>
                    <a:lnTo>
                      <a:pt x="50716" y="492678"/>
                    </a:lnTo>
                    <a:lnTo>
                      <a:pt x="226449" y="539196"/>
                    </a:lnTo>
                    <a:cubicBezTo>
                      <a:pt x="235147" y="541531"/>
                      <a:pt x="244032" y="542652"/>
                      <a:pt x="252917" y="542652"/>
                    </a:cubicBezTo>
                    <a:cubicBezTo>
                      <a:pt x="264420" y="542652"/>
                      <a:pt x="275643" y="540784"/>
                      <a:pt x="286492" y="537047"/>
                    </a:cubicBezTo>
                    <a:close/>
                    <a:moveTo>
                      <a:pt x="533215" y="346476"/>
                    </a:moveTo>
                    <a:lnTo>
                      <a:pt x="568751" y="354414"/>
                    </a:lnTo>
                    <a:cubicBezTo>
                      <a:pt x="578290" y="356561"/>
                      <a:pt x="585211" y="364779"/>
                      <a:pt x="585772" y="374490"/>
                    </a:cubicBezTo>
                    <a:cubicBezTo>
                      <a:pt x="586239" y="384202"/>
                      <a:pt x="580254" y="393073"/>
                      <a:pt x="571089" y="396248"/>
                    </a:cubicBezTo>
                    <a:lnTo>
                      <a:pt x="273237" y="498500"/>
                    </a:lnTo>
                    <a:cubicBezTo>
                      <a:pt x="266691" y="500741"/>
                      <a:pt x="259864" y="501861"/>
                      <a:pt x="252944" y="501861"/>
                    </a:cubicBezTo>
                    <a:cubicBezTo>
                      <a:pt x="247613" y="501861"/>
                      <a:pt x="242189" y="501208"/>
                      <a:pt x="236952" y="499807"/>
                    </a:cubicBezTo>
                    <a:lnTo>
                      <a:pt x="16251" y="441444"/>
                    </a:lnTo>
                    <a:cubicBezTo>
                      <a:pt x="7087" y="439016"/>
                      <a:pt x="447" y="430892"/>
                      <a:pt x="73" y="421367"/>
                    </a:cubicBezTo>
                    <a:cubicBezTo>
                      <a:pt x="-301" y="411843"/>
                      <a:pt x="5497" y="403158"/>
                      <a:pt x="14474" y="399983"/>
                    </a:cubicBezTo>
                    <a:lnTo>
                      <a:pt x="50759" y="386910"/>
                    </a:lnTo>
                    <a:lnTo>
                      <a:pt x="226478" y="433413"/>
                    </a:lnTo>
                    <a:cubicBezTo>
                      <a:pt x="235176" y="435655"/>
                      <a:pt x="244060" y="436775"/>
                      <a:pt x="252944" y="436775"/>
                    </a:cubicBezTo>
                    <a:cubicBezTo>
                      <a:pt x="264446" y="436775"/>
                      <a:pt x="275762" y="434907"/>
                      <a:pt x="286517" y="431172"/>
                    </a:cubicBezTo>
                    <a:close/>
                    <a:moveTo>
                      <a:pt x="463638" y="224963"/>
                    </a:moveTo>
                    <a:lnTo>
                      <a:pt x="568751" y="248492"/>
                    </a:lnTo>
                    <a:cubicBezTo>
                      <a:pt x="578290" y="250640"/>
                      <a:pt x="585211" y="258856"/>
                      <a:pt x="585772" y="268566"/>
                    </a:cubicBezTo>
                    <a:cubicBezTo>
                      <a:pt x="586239" y="278277"/>
                      <a:pt x="580254" y="287147"/>
                      <a:pt x="571089" y="290321"/>
                    </a:cubicBezTo>
                    <a:lnTo>
                      <a:pt x="273237" y="392560"/>
                    </a:lnTo>
                    <a:cubicBezTo>
                      <a:pt x="266691" y="394894"/>
                      <a:pt x="259864" y="396014"/>
                      <a:pt x="252944" y="396014"/>
                    </a:cubicBezTo>
                    <a:cubicBezTo>
                      <a:pt x="247613" y="396014"/>
                      <a:pt x="242189" y="395267"/>
                      <a:pt x="236952" y="393960"/>
                    </a:cubicBezTo>
                    <a:lnTo>
                      <a:pt x="16251" y="335511"/>
                    </a:lnTo>
                    <a:cubicBezTo>
                      <a:pt x="7087" y="333084"/>
                      <a:pt x="447" y="324961"/>
                      <a:pt x="73" y="315437"/>
                    </a:cubicBezTo>
                    <a:cubicBezTo>
                      <a:pt x="-301" y="305914"/>
                      <a:pt x="5497" y="297230"/>
                      <a:pt x="14474" y="294056"/>
                    </a:cubicBezTo>
                    <a:lnTo>
                      <a:pt x="138011" y="249613"/>
                    </a:lnTo>
                    <a:cubicBezTo>
                      <a:pt x="150449" y="257362"/>
                      <a:pt x="164570" y="262591"/>
                      <a:pt x="180094" y="263618"/>
                    </a:cubicBezTo>
                    <a:lnTo>
                      <a:pt x="181497" y="263711"/>
                    </a:lnTo>
                    <a:lnTo>
                      <a:pt x="182806" y="263711"/>
                    </a:lnTo>
                    <a:lnTo>
                      <a:pt x="378444" y="263711"/>
                    </a:lnTo>
                    <a:cubicBezTo>
                      <a:pt x="412391" y="263711"/>
                      <a:pt x="442784" y="248679"/>
                      <a:pt x="463638" y="224963"/>
                    </a:cubicBezTo>
                    <a:close/>
                    <a:moveTo>
                      <a:pt x="282669" y="0"/>
                    </a:moveTo>
                    <a:cubicBezTo>
                      <a:pt x="329431" y="0"/>
                      <a:pt x="368337" y="33526"/>
                      <a:pt x="376661" y="77792"/>
                    </a:cubicBezTo>
                    <a:cubicBezTo>
                      <a:pt x="377222" y="77792"/>
                      <a:pt x="377877" y="77699"/>
                      <a:pt x="378438" y="77699"/>
                    </a:cubicBezTo>
                    <a:cubicBezTo>
                      <a:pt x="418560" y="77699"/>
                      <a:pt x="451106" y="110198"/>
                      <a:pt x="451106" y="150354"/>
                    </a:cubicBezTo>
                    <a:cubicBezTo>
                      <a:pt x="451106" y="190417"/>
                      <a:pt x="418560" y="222916"/>
                      <a:pt x="378438" y="222916"/>
                    </a:cubicBezTo>
                    <a:lnTo>
                      <a:pt x="182785" y="222916"/>
                    </a:lnTo>
                    <a:cubicBezTo>
                      <a:pt x="155570" y="221142"/>
                      <a:pt x="134620" y="198449"/>
                      <a:pt x="134620" y="170806"/>
                    </a:cubicBezTo>
                    <a:cubicBezTo>
                      <a:pt x="134620" y="141949"/>
                      <a:pt x="158095" y="118602"/>
                      <a:pt x="186900" y="118602"/>
                    </a:cubicBezTo>
                    <a:cubicBezTo>
                      <a:pt x="187929" y="118602"/>
                      <a:pt x="188864" y="118883"/>
                      <a:pt x="189893" y="118976"/>
                    </a:cubicBezTo>
                    <a:cubicBezTo>
                      <a:pt x="188023" y="111505"/>
                      <a:pt x="186900" y="103660"/>
                      <a:pt x="186900" y="95629"/>
                    </a:cubicBezTo>
                    <a:cubicBezTo>
                      <a:pt x="186900" y="42772"/>
                      <a:pt x="229734" y="0"/>
                      <a:pt x="2826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206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1A6B92-1B16-4F2E-B7FD-954BEBC76064}"/>
              </a:ext>
            </a:extLst>
          </p:cNvPr>
          <p:cNvGrpSpPr/>
          <p:nvPr/>
        </p:nvGrpSpPr>
        <p:grpSpPr>
          <a:xfrm>
            <a:off x="4557083" y="2224627"/>
            <a:ext cx="2863220" cy="2200227"/>
            <a:chOff x="3612227" y="1822414"/>
            <a:chExt cx="4715868" cy="3657599"/>
          </a:xfrm>
        </p:grpSpPr>
        <p:sp>
          <p:nvSpPr>
            <p:cNvPr id="4" name="íṣļïḑé">
              <a:extLst>
                <a:ext uri="{FF2B5EF4-FFF2-40B4-BE49-F238E27FC236}">
                  <a16:creationId xmlns:a16="http://schemas.microsoft.com/office/drawing/2014/main" id="{67FD71C0-E0B1-445A-916E-E7253B490DD2}"/>
                </a:ext>
              </a:extLst>
            </p:cNvPr>
            <p:cNvSpPr/>
            <p:nvPr/>
          </p:nvSpPr>
          <p:spPr>
            <a:xfrm rot="19800000">
              <a:off x="4225097" y="1822414"/>
              <a:ext cx="3657600" cy="3657598"/>
            </a:xfrm>
            <a:prstGeom prst="arc">
              <a:avLst>
                <a:gd name="adj1" fmla="val 10214044"/>
                <a:gd name="adj2" fmla="val 310579"/>
              </a:avLst>
            </a:prstGeom>
            <a:ln w="3175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0" scaled="1"/>
                <a:tileRect/>
              </a:gra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iṩļidè">
              <a:extLst>
                <a:ext uri="{FF2B5EF4-FFF2-40B4-BE49-F238E27FC236}">
                  <a16:creationId xmlns:a16="http://schemas.microsoft.com/office/drawing/2014/main" id="{8E3AAC3A-9CEB-4A55-86C3-B9064C09786F}"/>
                </a:ext>
              </a:extLst>
            </p:cNvPr>
            <p:cNvSpPr/>
            <p:nvPr/>
          </p:nvSpPr>
          <p:spPr>
            <a:xfrm rot="9000000">
              <a:off x="4225097" y="1822414"/>
              <a:ext cx="3657600" cy="3657598"/>
            </a:xfrm>
            <a:prstGeom prst="arc">
              <a:avLst>
                <a:gd name="adj1" fmla="val 10214044"/>
                <a:gd name="adj2" fmla="val 310579"/>
              </a:avLst>
            </a:prstGeom>
            <a:ln w="3175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0" scaled="1"/>
                <a:tileRect/>
              </a:gra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ïṡļïḑé">
              <a:extLst>
                <a:ext uri="{FF2B5EF4-FFF2-40B4-BE49-F238E27FC236}">
                  <a16:creationId xmlns:a16="http://schemas.microsoft.com/office/drawing/2014/main" id="{25D45BAE-D52D-4371-B34C-6E5E56A12B90}"/>
                </a:ext>
              </a:extLst>
            </p:cNvPr>
            <p:cNvSpPr/>
            <p:nvPr/>
          </p:nvSpPr>
          <p:spPr>
            <a:xfrm rot="19800000">
              <a:off x="4225098" y="1822415"/>
              <a:ext cx="3657596" cy="36575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islïḋè">
              <a:extLst>
                <a:ext uri="{FF2B5EF4-FFF2-40B4-BE49-F238E27FC236}">
                  <a16:creationId xmlns:a16="http://schemas.microsoft.com/office/drawing/2014/main" id="{17C4B5C6-F02D-4A58-B0E7-66F4D291B35D}"/>
                </a:ext>
              </a:extLst>
            </p:cNvPr>
            <p:cNvSpPr/>
            <p:nvPr/>
          </p:nvSpPr>
          <p:spPr>
            <a:xfrm>
              <a:off x="4377503" y="1985196"/>
              <a:ext cx="3352794" cy="3352790"/>
            </a:xfrm>
            <a:prstGeom prst="ellipse">
              <a:avLst/>
            </a:prstGeom>
            <a:solidFill>
              <a:srgbClr val="6F9FBD"/>
            </a:solidFill>
            <a:ln w="19050" cap="flat" cmpd="sng" algn="ctr">
              <a:solidFill>
                <a:srgbClr val="6F9FBD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iṧḻïḍè">
              <a:extLst>
                <a:ext uri="{FF2B5EF4-FFF2-40B4-BE49-F238E27FC236}">
                  <a16:creationId xmlns:a16="http://schemas.microsoft.com/office/drawing/2014/main" id="{201352BE-FE39-4A07-A769-303D3E555C53}"/>
                </a:ext>
              </a:extLst>
            </p:cNvPr>
            <p:cNvSpPr/>
            <p:nvPr/>
          </p:nvSpPr>
          <p:spPr>
            <a:xfrm>
              <a:off x="4636848" y="2244539"/>
              <a:ext cx="2834103" cy="2834103"/>
            </a:xfrm>
            <a:prstGeom prst="ellipse">
              <a:avLst/>
            </a:prstGeom>
            <a:solidFill>
              <a:schemeClr val="bg1">
                <a:alpha val="83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íšḻíḋé">
              <a:extLst>
                <a:ext uri="{FF2B5EF4-FFF2-40B4-BE49-F238E27FC236}">
                  <a16:creationId xmlns:a16="http://schemas.microsoft.com/office/drawing/2014/main" id="{7A692E50-E490-449B-B43D-B9EA18AA9D0A}"/>
                </a:ext>
              </a:extLst>
            </p:cNvPr>
            <p:cNvSpPr/>
            <p:nvPr/>
          </p:nvSpPr>
          <p:spPr>
            <a:xfrm>
              <a:off x="5458633" y="3055930"/>
              <a:ext cx="1157577" cy="1024610"/>
            </a:xfrm>
            <a:custGeom>
              <a:avLst/>
              <a:gdLst>
                <a:gd name="connsiteX0" fmla="*/ 287435 w 568487"/>
                <a:gd name="connsiteY0" fmla="*/ 95352 h 503191"/>
                <a:gd name="connsiteX1" fmla="*/ 484475 w 568487"/>
                <a:gd name="connsiteY1" fmla="*/ 271062 h 503191"/>
                <a:gd name="connsiteX2" fmla="*/ 484475 w 568487"/>
                <a:gd name="connsiteY2" fmla="*/ 487071 h 503191"/>
                <a:gd name="connsiteX3" fmla="*/ 469939 w 568487"/>
                <a:gd name="connsiteY3" fmla="*/ 501579 h 503191"/>
                <a:gd name="connsiteX4" fmla="*/ 329427 w 568487"/>
                <a:gd name="connsiteY4" fmla="*/ 501579 h 503191"/>
                <a:gd name="connsiteX5" fmla="*/ 329427 w 568487"/>
                <a:gd name="connsiteY5" fmla="*/ 385514 h 503191"/>
                <a:gd name="connsiteX6" fmla="*/ 308431 w 568487"/>
                <a:gd name="connsiteY6" fmla="*/ 366170 h 503191"/>
                <a:gd name="connsiteX7" fmla="*/ 248673 w 568487"/>
                <a:gd name="connsiteY7" fmla="*/ 366170 h 503191"/>
                <a:gd name="connsiteX8" fmla="*/ 232522 w 568487"/>
                <a:gd name="connsiteY8" fmla="*/ 385514 h 503191"/>
                <a:gd name="connsiteX9" fmla="*/ 232522 w 568487"/>
                <a:gd name="connsiteY9" fmla="*/ 503191 h 503191"/>
                <a:gd name="connsiteX10" fmla="*/ 88779 w 568487"/>
                <a:gd name="connsiteY10" fmla="*/ 503191 h 503191"/>
                <a:gd name="connsiteX11" fmla="*/ 77474 w 568487"/>
                <a:gd name="connsiteY11" fmla="*/ 490295 h 503191"/>
                <a:gd name="connsiteX12" fmla="*/ 77474 w 568487"/>
                <a:gd name="connsiteY12" fmla="*/ 271062 h 503191"/>
                <a:gd name="connsiteX13" fmla="*/ 445669 w 568487"/>
                <a:gd name="connsiteY13" fmla="*/ 58041 h 503191"/>
                <a:gd name="connsiteX14" fmla="*/ 500600 w 568487"/>
                <a:gd name="connsiteY14" fmla="*/ 58041 h 503191"/>
                <a:gd name="connsiteX15" fmla="*/ 500600 w 568487"/>
                <a:gd name="connsiteY15" fmla="*/ 172567 h 503191"/>
                <a:gd name="connsiteX16" fmla="*/ 445669 w 568487"/>
                <a:gd name="connsiteY16" fmla="*/ 125789 h 503191"/>
                <a:gd name="connsiteX17" fmla="*/ 289088 w 568487"/>
                <a:gd name="connsiteY17" fmla="*/ 0 h 503191"/>
                <a:gd name="connsiteX18" fmla="*/ 568487 w 568487"/>
                <a:gd name="connsiteY18" fmla="*/ 253224 h 503191"/>
                <a:gd name="connsiteX19" fmla="*/ 507116 w 568487"/>
                <a:gd name="connsiteY19" fmla="*/ 253224 h 503191"/>
                <a:gd name="connsiteX20" fmla="*/ 289088 w 568487"/>
                <a:gd name="connsiteY20" fmla="*/ 58064 h 503191"/>
                <a:gd name="connsiteX21" fmla="*/ 56526 w 568487"/>
                <a:gd name="connsiteY21" fmla="*/ 254836 h 503191"/>
                <a:gd name="connsiteX22" fmla="*/ 0 w 568487"/>
                <a:gd name="connsiteY22" fmla="*/ 254836 h 50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8487" h="503191">
                  <a:moveTo>
                    <a:pt x="287435" y="95352"/>
                  </a:moveTo>
                  <a:lnTo>
                    <a:pt x="484475" y="271062"/>
                  </a:lnTo>
                  <a:lnTo>
                    <a:pt x="484475" y="487071"/>
                  </a:lnTo>
                  <a:cubicBezTo>
                    <a:pt x="484475" y="487071"/>
                    <a:pt x="486090" y="501579"/>
                    <a:pt x="469939" y="501579"/>
                  </a:cubicBezTo>
                  <a:lnTo>
                    <a:pt x="329427" y="501579"/>
                  </a:lnTo>
                  <a:lnTo>
                    <a:pt x="329427" y="385514"/>
                  </a:lnTo>
                  <a:cubicBezTo>
                    <a:pt x="329427" y="385514"/>
                    <a:pt x="331042" y="366170"/>
                    <a:pt x="308431" y="366170"/>
                  </a:cubicBezTo>
                  <a:lnTo>
                    <a:pt x="248673" y="366170"/>
                  </a:lnTo>
                  <a:cubicBezTo>
                    <a:pt x="230907" y="366170"/>
                    <a:pt x="232522" y="385514"/>
                    <a:pt x="232522" y="385514"/>
                  </a:cubicBezTo>
                  <a:lnTo>
                    <a:pt x="232522" y="503191"/>
                  </a:lnTo>
                  <a:cubicBezTo>
                    <a:pt x="232522" y="503191"/>
                    <a:pt x="104930" y="503191"/>
                    <a:pt x="88779" y="503191"/>
                  </a:cubicBezTo>
                  <a:cubicBezTo>
                    <a:pt x="77474" y="503191"/>
                    <a:pt x="77474" y="490295"/>
                    <a:pt x="77474" y="490295"/>
                  </a:cubicBezTo>
                  <a:lnTo>
                    <a:pt x="77474" y="271062"/>
                  </a:lnTo>
                  <a:close/>
                  <a:moveTo>
                    <a:pt x="445669" y="58041"/>
                  </a:moveTo>
                  <a:lnTo>
                    <a:pt x="500600" y="58041"/>
                  </a:lnTo>
                  <a:lnTo>
                    <a:pt x="500600" y="172567"/>
                  </a:lnTo>
                  <a:lnTo>
                    <a:pt x="445669" y="125789"/>
                  </a:lnTo>
                  <a:close/>
                  <a:moveTo>
                    <a:pt x="289088" y="0"/>
                  </a:moveTo>
                  <a:lnTo>
                    <a:pt x="568487" y="253224"/>
                  </a:lnTo>
                  <a:cubicBezTo>
                    <a:pt x="568487" y="253224"/>
                    <a:pt x="550722" y="285481"/>
                    <a:pt x="507116" y="253224"/>
                  </a:cubicBezTo>
                  <a:lnTo>
                    <a:pt x="289088" y="58064"/>
                  </a:lnTo>
                  <a:lnTo>
                    <a:pt x="56526" y="254836"/>
                  </a:lnTo>
                  <a:cubicBezTo>
                    <a:pt x="17765" y="287094"/>
                    <a:pt x="0" y="254836"/>
                    <a:pt x="0" y="25483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23" name="ïṧļîde">
              <a:extLst>
                <a:ext uri="{FF2B5EF4-FFF2-40B4-BE49-F238E27FC236}">
                  <a16:creationId xmlns:a16="http://schemas.microsoft.com/office/drawing/2014/main" id="{94418379-E471-491D-AF81-87D5E450A8AA}"/>
                </a:ext>
              </a:extLst>
            </p:cNvPr>
            <p:cNvSpPr/>
            <p:nvPr/>
          </p:nvSpPr>
          <p:spPr>
            <a:xfrm>
              <a:off x="3612227" y="2551571"/>
              <a:ext cx="1024614" cy="1024610"/>
            </a:xfrm>
            <a:prstGeom prst="ellipse">
              <a:avLst/>
            </a:prstGeom>
            <a:solidFill>
              <a:srgbClr val="6F9FBD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sz="2000" b="1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íṡľidé">
              <a:extLst>
                <a:ext uri="{FF2B5EF4-FFF2-40B4-BE49-F238E27FC236}">
                  <a16:creationId xmlns:a16="http://schemas.microsoft.com/office/drawing/2014/main" id="{978223CF-AF79-456D-B71E-88865E0EEAF7}"/>
                </a:ext>
              </a:extLst>
            </p:cNvPr>
            <p:cNvSpPr/>
            <p:nvPr/>
          </p:nvSpPr>
          <p:spPr bwMode="auto">
            <a:xfrm>
              <a:off x="3866870" y="2759366"/>
              <a:ext cx="515327" cy="609020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íṥľiḓê">
              <a:extLst>
                <a:ext uri="{FF2B5EF4-FFF2-40B4-BE49-F238E27FC236}">
                  <a16:creationId xmlns:a16="http://schemas.microsoft.com/office/drawing/2014/main" id="{465B0B3E-3B21-498C-928A-BBAE2CFF713A}"/>
                </a:ext>
              </a:extLst>
            </p:cNvPr>
            <p:cNvSpPr/>
            <p:nvPr/>
          </p:nvSpPr>
          <p:spPr>
            <a:xfrm>
              <a:off x="7303481" y="3568236"/>
              <a:ext cx="1024614" cy="1024610"/>
            </a:xfrm>
            <a:prstGeom prst="ellipse">
              <a:avLst/>
            </a:prstGeom>
            <a:solidFill>
              <a:srgbClr val="6F9FBD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sz="2000" b="1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îś1iḓe">
              <a:extLst>
                <a:ext uri="{FF2B5EF4-FFF2-40B4-BE49-F238E27FC236}">
                  <a16:creationId xmlns:a16="http://schemas.microsoft.com/office/drawing/2014/main" id="{820CB1AE-2664-4251-B88A-8F0D67290FBF}"/>
                </a:ext>
              </a:extLst>
            </p:cNvPr>
            <p:cNvSpPr/>
            <p:nvPr/>
          </p:nvSpPr>
          <p:spPr bwMode="auto">
            <a:xfrm>
              <a:off x="7558124" y="3776031"/>
              <a:ext cx="515327" cy="609020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87D2EAE-D8CA-4CED-B376-8CB4704F1D58}"/>
              </a:ext>
            </a:extLst>
          </p:cNvPr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CB6D6E88-2FA0-4547-8F6F-A9F062A66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4401"/>
            <a:stretch/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A84B368F-96C5-4561-9A1D-6F44353C9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6272" t="35065"/>
            <a:stretch/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BB84EBA9-33BB-4E25-9E91-413DE01130A1}"/>
              </a:ext>
            </a:extLst>
          </p:cNvPr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F40C40-3DEF-4161-9BF8-0CBDCD35EA8F}"/>
              </a:ext>
            </a:extLst>
          </p:cNvPr>
          <p:cNvSpPr txBox="1"/>
          <p:nvPr/>
        </p:nvSpPr>
        <p:spPr>
          <a:xfrm>
            <a:off x="1153153" y="454517"/>
            <a:ext cx="23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正方补充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2108CC-C86C-4843-BDC4-D9D509000F5C}"/>
              </a:ext>
            </a:extLst>
          </p:cNvPr>
          <p:cNvSpPr txBox="1"/>
          <p:nvPr/>
        </p:nvSpPr>
        <p:spPr>
          <a:xfrm>
            <a:off x="278612" y="2368549"/>
            <a:ext cx="383200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我们对真理的认识是从实践中获得的，并通过实践来检验真理的标准性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我们不仅具有认识客观事物的能力，而且认识能力会不断进步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4F5DCE-942C-488F-8B3A-22FF24419D2E}"/>
              </a:ext>
            </a:extLst>
          </p:cNvPr>
          <p:cNvSpPr txBox="1"/>
          <p:nvPr/>
        </p:nvSpPr>
        <p:spPr>
          <a:xfrm>
            <a:off x="8002996" y="2427474"/>
            <a:ext cx="391039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不可知论对尚未认识的领域持悲观态度，从而否定人类的认识能力，我们只有依靠社会实践，运用辩证运动的思维方式，才能借助真理去一步步地推翻不可知论。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63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98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984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592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592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592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988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984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59846;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wgz2eeq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627</Words>
  <Application>Microsoft Office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沟通技巧</dc:title>
  <dc:creator>第一PPT</dc:creator>
  <cp:keywords>www.1ppt.com</cp:keywords>
  <dc:description>www.1ppt.com</dc:description>
  <cp:lastModifiedBy>叶 奕含</cp:lastModifiedBy>
  <cp:revision>245</cp:revision>
  <dcterms:created xsi:type="dcterms:W3CDTF">2019-03-29T12:25:33Z</dcterms:created>
  <dcterms:modified xsi:type="dcterms:W3CDTF">2023-04-14T01:28:58Z</dcterms:modified>
</cp:coreProperties>
</file>