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303" r:id="rId4"/>
    <p:sldId id="305" r:id="rId5"/>
    <p:sldId id="302" r:id="rId6"/>
    <p:sldId id="304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5" r:id="rId15"/>
    <p:sldId id="296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 丰锦" initials="蔡" lastIdx="1" clrIdx="0">
    <p:extLst>
      <p:ext uri="{19B8F6BF-5375-455C-9EA6-DF929625EA0E}">
        <p15:presenceInfo xmlns:p15="http://schemas.microsoft.com/office/powerpoint/2012/main" userId="b7a08793e17e0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D86"/>
    <a:srgbClr val="DBE0E3"/>
    <a:srgbClr val="4C5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4B1A-2A21-4BA2-99F2-F336BA3B57AB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86D23-D892-4104-AD67-FB475F85A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BE5B-3B99-96D8-B2BB-61B4A8EE7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AFBF5-6C26-4BDD-1C62-FB604E88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35E03-1B9B-88CB-2D10-34C9052F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0843D-47CA-FC63-7409-B7CC9C03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6A0F5-5C82-1D49-F188-3531A991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0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F9E5-EEED-C779-CFCF-AD956EB4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59643-4BA5-7B20-F7B5-4AB80F9E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8843B-7376-D981-E3CC-84826660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782D1-A5D9-A369-35DA-AE16583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B2000-40BA-ECB6-2DD8-E5F460C7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1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CD284F-1666-D2EC-0B7A-AA9141A4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B93BA-E584-72F3-CB31-0F1720B1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BADFA-DB7F-BA11-9B9A-F1FEA501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DE7A2-726A-6DAC-8482-657B9C5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B208E-5D51-460C-4038-7A8A1FF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7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B834-C86C-FE52-D4D2-609C61D3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164F8-6D9B-0014-C8C3-CEDE814E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2A14F-9078-D487-51AC-AB460723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65E7-06C9-9902-9012-0EEF7F16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8791D-161E-AB6B-69CC-FC943372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1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7289D-9634-FAC3-9A42-20F51AED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6EFF4-DABB-4D96-F076-E275694B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E3E12-7AFE-C523-A6ED-5F1316F7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F0FD-1FE3-1E35-5195-EE1CBA1E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5BE8C-61FB-95F4-75D4-19895032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460F5-4ED3-1665-E71D-F128168B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E0F18-EDA3-558C-0DA7-164C43320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DEA26-7092-9286-8169-101C4E88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8DE3F-FC16-040C-D0C5-5454630E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175F4-7365-8C7E-C7AE-18E6957C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E69E-C26D-6691-4AD7-758253DD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0A83-FB8E-9803-9D56-941A2FAE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4CC16-F2EB-BB3A-EC3A-B7AAF125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B7375D-4A84-6610-0FBC-DC266CE1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3594B-267F-93EC-9EF0-09DAB3875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CC8A0-3BA9-1C43-AFB9-6992C361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509E0E-7F9F-2617-00FB-66202AD0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96001-4E69-CF84-A455-98E99943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D00E4-CE77-DD23-C818-6C2659B9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3AF9-4501-2CB5-4725-9939218C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D969E-F9A6-AF4D-1B18-8B1778FA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D366D2-E1F8-7FFF-ED92-BAB8B88F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B2245-DFFB-3F84-BC3F-9F6D942D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4E12B-0A0B-031D-D8F1-B4397D18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DB993-C422-2E04-7EE5-5C898512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22B37-9BF8-9D67-FA18-F302EF6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DA7E-B073-AC04-9F6F-E737CB0B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92B9-A931-EA35-59A4-9E59320D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9D81C-BE6B-ED90-0D9F-5ECCC5EC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49CD9-7C4F-8F0B-CDF3-E8191EB9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C3776-E13D-5146-0C62-BC1E9235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844DC-5919-060A-DA7C-F9D0AC92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5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7919A-AB81-E063-9077-5E88F88E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92CC30-11C0-0E86-78C4-421B87347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419FF-CB2D-8492-22BE-862D5CEE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26AD2-E447-4E89-2C14-E25477B7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CA4BD-D71E-F678-B45B-8757E43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2D51C-FA62-D5CE-92BA-FF8CC2EB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CBFCA-D1C9-23E6-8E99-55304C5F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FE1E2-35DD-B966-D5F2-8A8F1F91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A449F-5610-8D76-BE0B-96ACA1A1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7557-D4E7-406E-A8A2-106B58ACE591}" type="datetimeFigureOut">
              <a:rPr lang="zh-CN" altLang="en-US" smtClean="0"/>
              <a:t>2022-10-17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B6BED-80FD-BF92-6FAA-63FB9668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3E4FE-C0B9-5BA7-3D22-617F66A80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5256-E571-4B6A-8C57-D60975B2A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4B549B-1131-8100-4BE4-1548566A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7" y="4160471"/>
            <a:ext cx="4890239" cy="35346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2325A0-DC68-4168-44FD-732929BFAD14}"/>
              </a:ext>
            </a:extLst>
          </p:cNvPr>
          <p:cNvSpPr txBox="1"/>
          <p:nvPr/>
        </p:nvSpPr>
        <p:spPr>
          <a:xfrm>
            <a:off x="1319685" y="4041362"/>
            <a:ext cx="37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n w="0"/>
                <a:solidFill>
                  <a:srgbClr val="1D3D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蔡丰锦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71F65-C38B-B8EC-32C5-971101CE49C5}"/>
              </a:ext>
            </a:extLst>
          </p:cNvPr>
          <p:cNvSpPr/>
          <p:nvPr/>
        </p:nvSpPr>
        <p:spPr>
          <a:xfrm>
            <a:off x="1125584" y="2476465"/>
            <a:ext cx="64525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dirty="0" err="1">
                <a:ln w="0"/>
                <a:solidFill>
                  <a:srgbClr val="1D3D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DrugAI</a:t>
            </a:r>
            <a:r>
              <a:rPr lang="zh-CN" altLang="en-US" sz="7200" b="1" cap="none" spc="0" dirty="0">
                <a:ln w="0"/>
                <a:solidFill>
                  <a:srgbClr val="1D3D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周汇报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DA0F63-6C85-F549-3FB6-3EF4236F3B50}"/>
              </a:ext>
            </a:extLst>
          </p:cNvPr>
          <p:cNvSpPr/>
          <p:nvPr/>
        </p:nvSpPr>
        <p:spPr>
          <a:xfrm>
            <a:off x="804036" y="466634"/>
            <a:ext cx="321548" cy="1077219"/>
          </a:xfrm>
          <a:prstGeom prst="rect">
            <a:avLst/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5F40D-99C9-99B5-43B1-76CC51F8A556}"/>
              </a:ext>
            </a:extLst>
          </p:cNvPr>
          <p:cNvSpPr txBox="1"/>
          <p:nvPr/>
        </p:nvSpPr>
        <p:spPr>
          <a:xfrm>
            <a:off x="1316335" y="513289"/>
            <a:ext cx="1947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1D3D86"/>
                </a:solidFill>
              </a:rPr>
              <a:t>2022.10.11</a:t>
            </a:r>
          </a:p>
          <a:p>
            <a:r>
              <a:rPr lang="en-US" altLang="zh-CN" sz="2800" b="1" dirty="0">
                <a:solidFill>
                  <a:srgbClr val="1D3D86"/>
                </a:solidFill>
              </a:rPr>
              <a:t>~10.17</a:t>
            </a:r>
            <a:endParaRPr lang="zh-CN" altLang="en-US" sz="2800" b="1" dirty="0">
              <a:solidFill>
                <a:srgbClr val="1D3D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3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EE4CC2-46B2-45F9-BFFE-C5482D431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367" y="1866470"/>
            <a:ext cx="5496449" cy="440120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torchvision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torch.nn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nn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model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LeNet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torch.optim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optim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torchvision.transforms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transforms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main()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transform = transforms.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Compose(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transforms.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ToTensor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transforms.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Normalize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01DC9D-2E39-AA6F-2728-459471DC9BCC}"/>
              </a:ext>
            </a:extLst>
          </p:cNvPr>
          <p:cNvSpPr txBox="1"/>
          <p:nvPr/>
        </p:nvSpPr>
        <p:spPr>
          <a:xfrm>
            <a:off x="1008184" y="2611099"/>
            <a:ext cx="27281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导入需要的包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28A5B-2DD7-6666-87A3-704787CC3D8B}"/>
              </a:ext>
            </a:extLst>
          </p:cNvPr>
          <p:cNvSpPr txBox="1"/>
          <p:nvPr/>
        </p:nvSpPr>
        <p:spPr>
          <a:xfrm>
            <a:off x="1117703" y="210556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4F4F4F"/>
                </a:solidFill>
                <a:latin typeface="PingFang SC"/>
              </a:rPr>
              <a:t>训练模型</a:t>
            </a:r>
            <a:endParaRPr lang="en-US" altLang="zh-CN" sz="4000" b="1" dirty="0">
              <a:solidFill>
                <a:srgbClr val="4F4F4F"/>
              </a:solidFill>
              <a:latin typeface="PingFang SC"/>
            </a:endParaRPr>
          </a:p>
          <a:p>
            <a:pPr algn="l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7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AEE7F7-3E59-681D-36A7-23C1630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3937"/>
            <a:ext cx="6099351" cy="590931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batch_size = 5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# 50000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张训练图片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第一次使用时要将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download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才会自动去下载数据集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train_set = torchvision.datasets.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CIFAR10(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root=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'./data'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train=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                              download=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transform=transform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train_loader = torch.utils.data.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DataLoader(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train_set, batch_size=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                                shuffle=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num_workers=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# 10000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张验证图片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第一次使用时要将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download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才会自动去下载数据集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val_set = torchvision.datasets.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CIFAR10(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root=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'./data'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train=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                            download=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transform=transform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val_loader = torch.utils.data.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DataLoader(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val_set, batch_size=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5000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                              shuffle=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num_workers=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val_data_iter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iter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val_loader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val_image, val_label = val_data_iter.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next()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53666D"/>
                </a:solidFill>
                <a:effectLst/>
                <a:latin typeface="Arial Unicode MS"/>
                <a:ea typeface="JetBrains Mono"/>
              </a:rPr>
              <a:t>classes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'plane'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'car'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'bird'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'cat'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'deer'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'dog'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'frog'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'horse'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'ship'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'truck'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2A6954-C0A1-4A46-E111-74C7C706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5" y="2448424"/>
            <a:ext cx="5983125" cy="42586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550E97-EC4E-6CD6-5732-CF833373832D}"/>
              </a:ext>
            </a:extLst>
          </p:cNvPr>
          <p:cNvSpPr txBox="1"/>
          <p:nvPr/>
        </p:nvSpPr>
        <p:spPr>
          <a:xfrm>
            <a:off x="6911614" y="1459184"/>
            <a:ext cx="484408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4F4F4F"/>
                </a:solidFill>
                <a:latin typeface="PingFang SC"/>
              </a:rPr>
              <a:t>数据集下载</a:t>
            </a:r>
            <a:endParaRPr lang="en-US" altLang="zh-CN" sz="4000" b="1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一共包含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个类别的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RGB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彩色图片（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32X32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b="1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8639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5C5DF6-1C10-80E3-514C-F865EDB9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" y="467248"/>
            <a:ext cx="7179145" cy="5923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5F0EC7-F5F7-C76D-A65F-030C8B31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476" y="1627833"/>
            <a:ext cx="4082980" cy="3062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361CB7-2E58-1235-C5CF-6AB9E43643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0" r="44757" b="-530"/>
          <a:stretch/>
        </p:blipFill>
        <p:spPr>
          <a:xfrm>
            <a:off x="7904233" y="4123488"/>
            <a:ext cx="3869419" cy="18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90B468-7CE5-4FE9-2E73-2B5F5DF614CB}"/>
              </a:ext>
            </a:extLst>
          </p:cNvPr>
          <p:cNvSpPr txBox="1"/>
          <p:nvPr/>
        </p:nvSpPr>
        <p:spPr>
          <a:xfrm>
            <a:off x="-777071" y="1737897"/>
            <a:ext cx="6099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4F4F4F"/>
                </a:solidFill>
                <a:latin typeface="PingFang SC"/>
              </a:rPr>
              <a:t>数据集训练过程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20E0F-1751-DE6D-6A2C-C05B9A79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3" y="2445783"/>
            <a:ext cx="5452088" cy="355481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loop over the dataset multiple times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running_loss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0.0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step, data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train_loader, start=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get the inputs; data is a list of [inputs, labels]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inputs, labels = data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zero the parameter gradients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optimizer.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zero_grad()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forward + backward + optimize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outputs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net(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inputs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loss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loss_function(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outputs, labels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loss.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backward()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optimizer.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step()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6429FE1-0BCB-C88B-C7D3-9A2CE025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889" y="2445783"/>
            <a:ext cx="5821345" cy="355481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print statistics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running_loss += loss.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item()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step %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500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499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print every 500 mini-batches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no_grad()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 outputs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net(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val_image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[batch, 10]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predict_y = torch.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max(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outputs, dim=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accuracy = torch.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eq(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predict_y, val_label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sum()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item()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/ val_label.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size(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'[%d, %5d] train_loss: %.3f  test_accuracy: %.3f'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%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epoch +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step +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running_loss /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accuracy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running_loss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0.0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'Finished Training'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52CE2A-AF7E-D0CF-BF05-AE8063BB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5" y="1738364"/>
            <a:ext cx="4581525" cy="3133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4E38B3-5E83-66F3-26DF-CA2C9985DB15}"/>
              </a:ext>
            </a:extLst>
          </p:cNvPr>
          <p:cNvSpPr txBox="1"/>
          <p:nvPr/>
        </p:nvSpPr>
        <p:spPr>
          <a:xfrm>
            <a:off x="6978877" y="150500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4F4F4F"/>
                </a:solidFill>
                <a:latin typeface="PingFang SC"/>
              </a:rPr>
              <a:t>打印输出的结果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E37810-CD61-7BDF-65C7-429B7EEB78C7}"/>
              </a:ext>
            </a:extLst>
          </p:cNvPr>
          <p:cNvSpPr txBox="1"/>
          <p:nvPr/>
        </p:nvSpPr>
        <p:spPr>
          <a:xfrm>
            <a:off x="645858" y="5203683"/>
            <a:ext cx="4538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Train_loss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训练损失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Train_accuracy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训练准确度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4F9EB8A-8FDC-58EF-E829-8E3DDCEDB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28" y="2754773"/>
            <a:ext cx="4474837" cy="64633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save_path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'./Lenet.pth'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save(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net.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state_dict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save_path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059EA9-109B-1DC3-DCD9-07740D3B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210" y="4681589"/>
            <a:ext cx="2219325" cy="381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214CF05-D11D-3566-62A6-2136DC29BE20}"/>
              </a:ext>
            </a:extLst>
          </p:cNvPr>
          <p:cNvSpPr txBox="1"/>
          <p:nvPr/>
        </p:nvSpPr>
        <p:spPr>
          <a:xfrm>
            <a:off x="8667163" y="36813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生成权重文件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CD71D3E-D5EF-7647-78D1-529DBF703236}"/>
              </a:ext>
            </a:extLst>
          </p:cNvPr>
          <p:cNvSpPr/>
          <p:nvPr/>
        </p:nvSpPr>
        <p:spPr>
          <a:xfrm>
            <a:off x="8088599" y="3581824"/>
            <a:ext cx="457660" cy="95081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7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629AC9-CD20-5F8B-7240-EAE2E884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31" y="3277045"/>
            <a:ext cx="4474838" cy="3199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048186-AD15-483D-1F1B-F33284DFB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30" y="136802"/>
            <a:ext cx="4320229" cy="3289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A800B9-69BB-0211-60C5-29BB424E7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643" y="2837975"/>
            <a:ext cx="4099185" cy="34890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35CF03-730E-161D-D186-2F865E0EB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559" y="-2"/>
            <a:ext cx="3805354" cy="35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6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B0F249-D49B-EA86-9F4F-8FF0CCAABEF2}"/>
              </a:ext>
            </a:extLst>
          </p:cNvPr>
          <p:cNvSpPr txBox="1"/>
          <p:nvPr/>
        </p:nvSpPr>
        <p:spPr>
          <a:xfrm>
            <a:off x="4464784" y="322344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谢谢！</a:t>
            </a:r>
            <a:endParaRPr lang="en-US" altLang="zh-CN" sz="8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20C478-1512-F05F-6218-25B13801DFB8}"/>
              </a:ext>
            </a:extLst>
          </p:cNvPr>
          <p:cNvSpPr txBox="1"/>
          <p:nvPr/>
        </p:nvSpPr>
        <p:spPr>
          <a:xfrm>
            <a:off x="1299747" y="2632667"/>
            <a:ext cx="4474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本周工作：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跟着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官方文档实现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A0DBAC-65D5-87F1-EF42-601DAB3EC435}"/>
              </a:ext>
            </a:extLst>
          </p:cNvPr>
          <p:cNvSpPr txBox="1"/>
          <p:nvPr/>
        </p:nvSpPr>
        <p:spPr>
          <a:xfrm>
            <a:off x="7003701" y="2632667"/>
            <a:ext cx="37128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下周工作：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tensorflow2</a:t>
            </a: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复现经典论文的代码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（比如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690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274C84-5E53-CAEB-2957-5B5383D2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5" y="1586281"/>
            <a:ext cx="8591341" cy="48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4BB47F-D2AE-D910-599F-2471D2B3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89" y="2330013"/>
            <a:ext cx="10043221" cy="31522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27C6CC-6B46-52AB-233A-CE02D57D66F4}"/>
              </a:ext>
            </a:extLst>
          </p:cNvPr>
          <p:cNvSpPr txBox="1"/>
          <p:nvPr/>
        </p:nvSpPr>
        <p:spPr>
          <a:xfrm>
            <a:off x="4125665" y="1806793"/>
            <a:ext cx="662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LeNet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(1998)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84817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174DA2-84BC-8E5D-24B5-7F7AD534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033" y="843956"/>
            <a:ext cx="6140330" cy="563231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torch.nn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nn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torch.nn.functional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F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  <a:ea typeface="JetBrains Mono"/>
              </a:rPr>
              <a:t>LeNet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nn.Module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LeNet,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.conv1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Conv2d(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.pool1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MaxPool2d(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.conv2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Conv2d(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.pool2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MaxPool2d(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.fc1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Linear(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.fc2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Linear(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84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.fc3 = nn.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Linear(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84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forward(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        x = F.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relu(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conv1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input(3, 32, 32) output(16, 28, 28)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pool1(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output(16, 14, 14)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F.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relu(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conv2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output(32, 10, 10)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pool2(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output(32, 5, 5)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x.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view(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output(32*5*5)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F.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relu(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fc1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output(120)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F.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relu(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fc2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output(84)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 =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fc3(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          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# output(10)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6A76C5-9B17-1E9A-FA7B-0598E63E20D4}"/>
              </a:ext>
            </a:extLst>
          </p:cNvPr>
          <p:cNvSpPr txBox="1"/>
          <p:nvPr/>
        </p:nvSpPr>
        <p:spPr>
          <a:xfrm>
            <a:off x="865439" y="2938661"/>
            <a:ext cx="3621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初始化网格形状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定义正向传播过程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3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D113D7-2E12-A6AB-853F-6C49DCE2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7" y="241161"/>
            <a:ext cx="10906557" cy="55644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DFBA27-4FB6-3C4F-BA8F-EFF69287CBE9}"/>
              </a:ext>
            </a:extLst>
          </p:cNvPr>
          <p:cNvSpPr txBox="1"/>
          <p:nvPr/>
        </p:nvSpPr>
        <p:spPr>
          <a:xfrm>
            <a:off x="3898760" y="5843451"/>
            <a:ext cx="306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官方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87630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43F8C1-5523-A984-969E-E699656E296F}"/>
              </a:ext>
            </a:extLst>
          </p:cNvPr>
          <p:cNvSpPr txBox="1"/>
          <p:nvPr/>
        </p:nvSpPr>
        <p:spPr>
          <a:xfrm>
            <a:off x="1215451" y="2631463"/>
            <a:ext cx="101831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F4F4F"/>
                </a:solidFill>
                <a:latin typeface="PingFang SC"/>
              </a:rPr>
              <a:t>卷积（</a:t>
            </a:r>
            <a:r>
              <a:rPr lang="en-US" altLang="zh-CN" sz="3600" b="1" dirty="0">
                <a:solidFill>
                  <a:srgbClr val="4F4F4F"/>
                </a:solidFill>
                <a:latin typeface="PingFang SC"/>
              </a:rPr>
              <a:t>Conv2d</a:t>
            </a:r>
            <a:r>
              <a:rPr lang="zh-CN" altLang="en-US" sz="3600" b="1" dirty="0">
                <a:solidFill>
                  <a:srgbClr val="4F4F4F"/>
                </a:solidFill>
                <a:latin typeface="PingFang SC"/>
              </a:rPr>
              <a:t>）在</a:t>
            </a:r>
            <a:r>
              <a:rPr lang="en-US" altLang="zh-CN" sz="3600" b="1" dirty="0" err="1">
                <a:solidFill>
                  <a:srgbClr val="4F4F4F"/>
                </a:solidFill>
                <a:latin typeface="PingFang SC"/>
              </a:rPr>
              <a:t>pytorch</a:t>
            </a:r>
            <a:r>
              <a:rPr lang="zh-CN" altLang="en-US" sz="3600" b="1" dirty="0">
                <a:solidFill>
                  <a:srgbClr val="4F4F4F"/>
                </a:solidFill>
                <a:latin typeface="PingFang SC"/>
              </a:rPr>
              <a:t>中对应的函数是：</a:t>
            </a:r>
            <a:endParaRPr lang="en-US" altLang="zh-CN" sz="3600" b="1" dirty="0">
              <a:solidFill>
                <a:srgbClr val="4F4F4F"/>
              </a:solidFill>
              <a:latin typeface="PingFang SC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torch.nn.Conv2d(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in_channels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out_channels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kernel_size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stride=1, padding=0, dilation=1, groups=1, bias=True,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padding_mode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='zeros')</a:t>
            </a:r>
          </a:p>
        </p:txBody>
      </p:sp>
    </p:spTree>
    <p:extLst>
      <p:ext uri="{BB962C8B-B14F-4D97-AF65-F5344CB8AC3E}">
        <p14:creationId xmlns:p14="http://schemas.microsoft.com/office/powerpoint/2010/main" val="208919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7" y="-923245"/>
            <a:ext cx="4474838" cy="3234365"/>
          </a:xfrm>
          <a:prstGeom prst="rect">
            <a:avLst/>
          </a:prstGeom>
        </p:spPr>
      </p:pic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CB3356A0-C743-26BA-63F9-69EB6AA86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2" y="1624571"/>
            <a:ext cx="6305414" cy="49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F0E6A4-7216-1351-BEE2-B19CDB06E413}"/>
              </a:ext>
            </a:extLst>
          </p:cNvPr>
          <p:cNvSpPr txBox="1"/>
          <p:nvPr/>
        </p:nvSpPr>
        <p:spPr>
          <a:xfrm>
            <a:off x="7284792" y="2340472"/>
            <a:ext cx="4778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in_channels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：输入特征矩阵的深度。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out_channels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：输出特征矩阵的深度。也等于卷积核的个数。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kernel_size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：卷积核的尺寸。可以是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类型，如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代表卷积核的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height=width=3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，也可以是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(3, 5)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代表卷积核的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height=3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width=5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A0DC27-8F9B-C374-E0DF-AA983610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910" y="1396722"/>
            <a:ext cx="5467090" cy="89255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.conv1 = nn.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Conv2d(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B589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93A1A1"/>
                </a:solidFill>
                <a:latin typeface="Arial Unicode MS"/>
              </a:rPr>
              <a:t>#16</a:t>
            </a:r>
            <a:r>
              <a:rPr lang="zh-CN" altLang="en-US" sz="2400" i="1" dirty="0">
                <a:solidFill>
                  <a:srgbClr val="93A1A1"/>
                </a:solidFill>
                <a:latin typeface="Arial Unicode MS"/>
              </a:rPr>
              <a:t>个卷积核，尺度为</a:t>
            </a:r>
            <a:r>
              <a:rPr lang="en-US" altLang="zh-CN" sz="2400" i="1" dirty="0">
                <a:solidFill>
                  <a:srgbClr val="93A1A1"/>
                </a:solidFill>
                <a:latin typeface="Arial Unicode MS"/>
              </a:rPr>
              <a:t>5X5</a:t>
            </a:r>
            <a:endParaRPr lang="zh-CN" altLang="zh-CN" sz="2400" i="1" dirty="0">
              <a:solidFill>
                <a:srgbClr val="93A1A1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8306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55FB3F8A-AE0E-88EE-76AB-2F2C6F2F3819}"/>
              </a:ext>
            </a:extLst>
          </p:cNvPr>
          <p:cNvSpPr/>
          <p:nvPr/>
        </p:nvSpPr>
        <p:spPr>
          <a:xfrm rot="10800000" flipH="1">
            <a:off x="0" y="-1"/>
            <a:ext cx="12192000" cy="1406770"/>
          </a:xfrm>
          <a:prstGeom prst="round1Rect">
            <a:avLst>
              <a:gd name="adj" fmla="val 50000"/>
            </a:avLst>
          </a:prstGeom>
          <a:solidFill>
            <a:srgbClr val="1D3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CC5D3-521F-5EAE-BBD0-B6EBC1EE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00" y="-913799"/>
            <a:ext cx="4474838" cy="32343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CD52E9-6F86-CB8C-A9B4-04F44681A640}"/>
              </a:ext>
            </a:extLst>
          </p:cNvPr>
          <p:cNvSpPr txBox="1"/>
          <p:nvPr/>
        </p:nvSpPr>
        <p:spPr>
          <a:xfrm>
            <a:off x="697728" y="2720086"/>
            <a:ext cx="49086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rgbClr val="4F4F4F"/>
                </a:solidFill>
                <a:effectLst/>
                <a:latin typeface="PingFang SC"/>
              </a:rPr>
              <a:t>池化 </a:t>
            </a:r>
            <a:r>
              <a:rPr lang="en-US" altLang="zh-CN" sz="3600" b="1" i="0" dirty="0">
                <a:solidFill>
                  <a:srgbClr val="4F4F4F"/>
                </a:solidFill>
                <a:effectLst/>
                <a:latin typeface="PingFang SC"/>
              </a:rPr>
              <a:t>MaxPool2d</a:t>
            </a:r>
          </a:p>
          <a:p>
            <a:endParaRPr lang="en-US" altLang="zh-CN" sz="3600" dirty="0"/>
          </a:p>
          <a:p>
            <a:r>
              <a:rPr lang="zh-CN" altLang="en-US" sz="3600" dirty="0"/>
              <a:t>MaxPool2d(kernel_size, stride)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99D09-A53A-67FF-9F3C-BE11EE36AAF4}"/>
              </a:ext>
            </a:extLst>
          </p:cNvPr>
          <p:cNvSpPr txBox="1"/>
          <p:nvPr/>
        </p:nvSpPr>
        <p:spPr>
          <a:xfrm>
            <a:off x="6822831" y="1889089"/>
            <a:ext cx="4210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kernel_size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：卷积核的尺寸。可以是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类型，如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代表卷积核的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height=width=3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，也可以是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(3, 5)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代表卷积核的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height=3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width=5</a:t>
            </a:r>
          </a:p>
          <a:p>
            <a:pPr algn="l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Stride: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步长，默认设置好</a:t>
            </a:r>
          </a:p>
        </p:txBody>
      </p:sp>
    </p:spTree>
    <p:extLst>
      <p:ext uri="{BB962C8B-B14F-4D97-AF65-F5344CB8AC3E}">
        <p14:creationId xmlns:p14="http://schemas.microsoft.com/office/powerpoint/2010/main" val="4980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8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1362</Words>
  <Application>Microsoft Office PowerPoint</Application>
  <PresentationFormat>宽屏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Arial Unicode MS</vt:lpstr>
      <vt:lpstr>PingFang SC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丰锦</dc:creator>
  <cp:lastModifiedBy>蔡 丰锦</cp:lastModifiedBy>
  <cp:revision>6</cp:revision>
  <dcterms:created xsi:type="dcterms:W3CDTF">2022-10-03T06:39:35Z</dcterms:created>
  <dcterms:modified xsi:type="dcterms:W3CDTF">2022-10-17T15:28:55Z</dcterms:modified>
</cp:coreProperties>
</file>