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4B759-11CB-A828-D69A-7BF546D464AC}" v="682" dt="2025-03-25T10:54:51.864"/>
    <p1510:client id="{8BACFA73-51E5-8A50-ADAA-80D1E4562103}" v="388" dt="2025-03-25T11:20:37.482"/>
    <p1510:client id="{BD100C6E-5B3B-587B-C63F-24965E413BA9}" v="14" dt="2025-03-25T11:43:47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audace@gmail.com" userId="d8d407777da166d7" providerId="Windows Live" clId="Web-{8BACFA73-51E5-8A50-ADAA-80D1E4562103}"/>
    <pc:docChg chg="addSld delSld modSld">
      <pc:chgData name="karenaudace@gmail.com" userId="d8d407777da166d7" providerId="Windows Live" clId="Web-{8BACFA73-51E5-8A50-ADAA-80D1E4562103}" dt="2025-03-25T11:20:37.482" v="381"/>
      <pc:docMkLst>
        <pc:docMk/>
      </pc:docMkLst>
      <pc:sldChg chg="del">
        <pc:chgData name="karenaudace@gmail.com" userId="d8d407777da166d7" providerId="Windows Live" clId="Web-{8BACFA73-51E5-8A50-ADAA-80D1E4562103}" dt="2025-03-25T11:20:24.513" v="380"/>
        <pc:sldMkLst>
          <pc:docMk/>
          <pc:sldMk cId="2113997444" sldId="257"/>
        </pc:sldMkLst>
      </pc:sldChg>
      <pc:sldChg chg="del">
        <pc:chgData name="karenaudace@gmail.com" userId="d8d407777da166d7" providerId="Windows Live" clId="Web-{8BACFA73-51E5-8A50-ADAA-80D1E4562103}" dt="2025-03-25T11:20:37.482" v="381"/>
        <pc:sldMkLst>
          <pc:docMk/>
          <pc:sldMk cId="3876106126" sldId="258"/>
        </pc:sldMkLst>
      </pc:sldChg>
      <pc:sldChg chg="modSp new">
        <pc:chgData name="karenaudace@gmail.com" userId="d8d407777da166d7" providerId="Windows Live" clId="Web-{8BACFA73-51E5-8A50-ADAA-80D1E4562103}" dt="2025-03-25T11:20:18.935" v="379" actId="20577"/>
        <pc:sldMkLst>
          <pc:docMk/>
          <pc:sldMk cId="2803302765" sldId="260"/>
        </pc:sldMkLst>
        <pc:spChg chg="mod">
          <ac:chgData name="karenaudace@gmail.com" userId="d8d407777da166d7" providerId="Windows Live" clId="Web-{8BACFA73-51E5-8A50-ADAA-80D1E4562103}" dt="2025-03-25T11:15:53.507" v="377" actId="20577"/>
          <ac:spMkLst>
            <pc:docMk/>
            <pc:sldMk cId="2803302765" sldId="260"/>
            <ac:spMk id="2" creationId="{4A08A96D-575D-86B4-3D61-0DFEB7308F1D}"/>
          </ac:spMkLst>
        </pc:spChg>
        <pc:spChg chg="mod">
          <ac:chgData name="karenaudace@gmail.com" userId="d8d407777da166d7" providerId="Windows Live" clId="Web-{8BACFA73-51E5-8A50-ADAA-80D1E4562103}" dt="2025-03-25T11:20:18.935" v="379" actId="20577"/>
          <ac:spMkLst>
            <pc:docMk/>
            <pc:sldMk cId="2803302765" sldId="260"/>
            <ac:spMk id="3" creationId="{1E919809-EC08-8689-976D-0C8C6617B33E}"/>
          </ac:spMkLst>
        </pc:spChg>
      </pc:sldChg>
      <pc:sldChg chg="modSp new">
        <pc:chgData name="karenaudace@gmail.com" userId="d8d407777da166d7" providerId="Windows Live" clId="Web-{8BACFA73-51E5-8A50-ADAA-80D1E4562103}" dt="2025-03-25T11:15:37.334" v="376" actId="20577"/>
        <pc:sldMkLst>
          <pc:docMk/>
          <pc:sldMk cId="247361707" sldId="261"/>
        </pc:sldMkLst>
        <pc:spChg chg="mod">
          <ac:chgData name="karenaudace@gmail.com" userId="d8d407777da166d7" providerId="Windows Live" clId="Web-{8BACFA73-51E5-8A50-ADAA-80D1E4562103}" dt="2025-03-25T11:14:13.551" v="374" actId="20577"/>
          <ac:spMkLst>
            <pc:docMk/>
            <pc:sldMk cId="247361707" sldId="261"/>
            <ac:spMk id="2" creationId="{BECF4A53-E190-61DD-4216-AEE60883D487}"/>
          </ac:spMkLst>
        </pc:spChg>
        <pc:spChg chg="mod">
          <ac:chgData name="karenaudace@gmail.com" userId="d8d407777da166d7" providerId="Windows Live" clId="Web-{8BACFA73-51E5-8A50-ADAA-80D1E4562103}" dt="2025-03-25T11:15:37.334" v="376" actId="20577"/>
          <ac:spMkLst>
            <pc:docMk/>
            <pc:sldMk cId="247361707" sldId="261"/>
            <ac:spMk id="3" creationId="{0A48C2D8-22CF-C543-3C40-5F17B4B9E290}"/>
          </ac:spMkLst>
        </pc:spChg>
      </pc:sldChg>
      <pc:sldChg chg="modSp new">
        <pc:chgData name="karenaudace@gmail.com" userId="d8d407777da166d7" providerId="Windows Live" clId="Web-{8BACFA73-51E5-8A50-ADAA-80D1E4562103}" dt="2025-03-25T11:14:01.270" v="372" actId="20577"/>
        <pc:sldMkLst>
          <pc:docMk/>
          <pc:sldMk cId="2119831774" sldId="262"/>
        </pc:sldMkLst>
        <pc:spChg chg="mod">
          <ac:chgData name="karenaudace@gmail.com" userId="d8d407777da166d7" providerId="Windows Live" clId="Web-{8BACFA73-51E5-8A50-ADAA-80D1E4562103}" dt="2025-03-25T11:13:40.753" v="368" actId="20577"/>
          <ac:spMkLst>
            <pc:docMk/>
            <pc:sldMk cId="2119831774" sldId="262"/>
            <ac:spMk id="2" creationId="{D0749F9F-E6AB-97A5-D647-543E094000B7}"/>
          </ac:spMkLst>
        </pc:spChg>
        <pc:spChg chg="mod">
          <ac:chgData name="karenaudace@gmail.com" userId="d8d407777da166d7" providerId="Windows Live" clId="Web-{8BACFA73-51E5-8A50-ADAA-80D1E4562103}" dt="2025-03-25T11:14:01.270" v="372" actId="20577"/>
          <ac:spMkLst>
            <pc:docMk/>
            <pc:sldMk cId="2119831774" sldId="262"/>
            <ac:spMk id="3" creationId="{E52EA13D-B1ED-23ED-FD80-CBA8245B7D2B}"/>
          </ac:spMkLst>
        </pc:spChg>
      </pc:sldChg>
    </pc:docChg>
  </pc:docChgLst>
  <pc:docChgLst>
    <pc:chgData name="karenaudace@gmail.com" userId="d8d407777da166d7" providerId="Windows Live" clId="Web-{3B74B759-11CB-A828-D69A-7BF546D464AC}"/>
    <pc:docChg chg="addSld delSld modSld addMainMaster delMainMaster">
      <pc:chgData name="karenaudace@gmail.com" userId="d8d407777da166d7" providerId="Windows Live" clId="Web-{3B74B759-11CB-A828-D69A-7BF546D464AC}" dt="2025-03-25T10:54:51.864" v="684" actId="20577"/>
      <pc:docMkLst>
        <pc:docMk/>
      </pc:docMkLst>
      <pc:sldChg chg="modSp del mod modClrScheme chgLayout">
        <pc:chgData name="karenaudace@gmail.com" userId="d8d407777da166d7" providerId="Windows Live" clId="Web-{3B74B759-11CB-A828-D69A-7BF546D464AC}" dt="2025-03-25T10:53:56.645" v="678"/>
        <pc:sldMkLst>
          <pc:docMk/>
          <pc:sldMk cId="109857222" sldId="256"/>
        </pc:sldMkLst>
        <pc:spChg chg="mod ord">
          <ac:chgData name="karenaudace@gmail.com" userId="d8d407777da166d7" providerId="Windows Live" clId="Web-{3B74B759-11CB-A828-D69A-7BF546D464AC}" dt="2025-03-25T10:00:28.411" v="23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arenaudace@gmail.com" userId="d8d407777da166d7" providerId="Windows Live" clId="Web-{3B74B759-11CB-A828-D69A-7BF546D464AC}" dt="2025-03-25T10:00:28.411" v="23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chgLayout">
        <pc:chgData name="karenaudace@gmail.com" userId="d8d407777da166d7" providerId="Windows Live" clId="Web-{3B74B759-11CB-A828-D69A-7BF546D464AC}" dt="2025-03-25T10:12:59.094" v="482" actId="20577"/>
        <pc:sldMkLst>
          <pc:docMk/>
          <pc:sldMk cId="2113997444" sldId="257"/>
        </pc:sldMkLst>
        <pc:spChg chg="mod ord">
          <ac:chgData name="karenaudace@gmail.com" userId="d8d407777da166d7" providerId="Windows Live" clId="Web-{3B74B759-11CB-A828-D69A-7BF546D464AC}" dt="2025-03-25T10:12:59.094" v="482" actId="20577"/>
          <ac:spMkLst>
            <pc:docMk/>
            <pc:sldMk cId="2113997444" sldId="257"/>
            <ac:spMk id="2" creationId="{CB79064C-C97F-AA4D-AC21-6984B76FF11C}"/>
          </ac:spMkLst>
        </pc:spChg>
        <pc:spChg chg="mod ord">
          <ac:chgData name="karenaudace@gmail.com" userId="d8d407777da166d7" providerId="Windows Live" clId="Web-{3B74B759-11CB-A828-D69A-7BF546D464AC}" dt="2025-03-25T10:02:36.475" v="244"/>
          <ac:spMkLst>
            <pc:docMk/>
            <pc:sldMk cId="2113997444" sldId="257"/>
            <ac:spMk id="3" creationId="{733E9D2D-3665-1AAF-C3B4-F7A30DA1D43B}"/>
          </ac:spMkLst>
        </pc:spChg>
        <pc:spChg chg="add del">
          <ac:chgData name="karenaudace@gmail.com" userId="d8d407777da166d7" providerId="Windows Live" clId="Web-{3B74B759-11CB-A828-D69A-7BF546D464AC}" dt="2025-03-25T10:01:34.725" v="239"/>
          <ac:spMkLst>
            <pc:docMk/>
            <pc:sldMk cId="2113997444" sldId="257"/>
            <ac:spMk id="11" creationId="{168A5C37-E0A9-462D-BC65-C14D9025FB87}"/>
          </ac:spMkLst>
        </pc:spChg>
        <pc:spChg chg="add del">
          <ac:chgData name="karenaudace@gmail.com" userId="d8d407777da166d7" providerId="Windows Live" clId="Web-{3B74B759-11CB-A828-D69A-7BF546D464AC}" dt="2025-03-25T10:02:20.788" v="241"/>
          <ac:spMkLst>
            <pc:docMk/>
            <pc:sldMk cId="2113997444" sldId="257"/>
            <ac:spMk id="13" creationId="{CBD94887-6A10-4F62-8EE1-B2BCFA1F380F}"/>
          </ac:spMkLst>
        </pc:spChg>
        <pc:picChg chg="add mod ord">
          <ac:chgData name="karenaudace@gmail.com" userId="d8d407777da166d7" providerId="Windows Live" clId="Web-{3B74B759-11CB-A828-D69A-7BF546D464AC}" dt="2025-03-25T10:02:36.475" v="244"/>
          <ac:picMkLst>
            <pc:docMk/>
            <pc:sldMk cId="2113997444" sldId="257"/>
            <ac:picMk id="4" creationId="{67503443-7A05-4F47-12DF-50AF4337CD40}"/>
          </ac:picMkLst>
        </pc:picChg>
        <pc:picChg chg="add del">
          <ac:chgData name="karenaudace@gmail.com" userId="d8d407777da166d7" providerId="Windows Live" clId="Web-{3B74B759-11CB-A828-D69A-7BF546D464AC}" dt="2025-03-25T10:01:34.725" v="239"/>
          <ac:picMkLst>
            <pc:docMk/>
            <pc:sldMk cId="2113997444" sldId="257"/>
            <ac:picMk id="9" creationId="{C63E20F8-074D-4B3B-AE66-7BBD6F1CB724}"/>
          </ac:picMkLst>
        </pc:picChg>
        <pc:picChg chg="add del">
          <ac:chgData name="karenaudace@gmail.com" userId="d8d407777da166d7" providerId="Windows Live" clId="Web-{3B74B759-11CB-A828-D69A-7BF546D464AC}" dt="2025-03-25T10:02:20.788" v="241"/>
          <ac:picMkLst>
            <pc:docMk/>
            <pc:sldMk cId="2113997444" sldId="257"/>
            <ac:picMk id="14" creationId="{A3D512BA-228A-4979-9312-ACD246E1099D}"/>
          </ac:picMkLst>
        </pc:picChg>
      </pc:sldChg>
      <pc:sldChg chg="addSp delSp modSp new mod setBg">
        <pc:chgData name="karenaudace@gmail.com" userId="d8d407777da166d7" providerId="Windows Live" clId="Web-{3B74B759-11CB-A828-D69A-7BF546D464AC}" dt="2025-03-25T10:54:51.864" v="684" actId="20577"/>
        <pc:sldMkLst>
          <pc:docMk/>
          <pc:sldMk cId="3876106126" sldId="258"/>
        </pc:sldMkLst>
        <pc:spChg chg="mod">
          <ac:chgData name="karenaudace@gmail.com" userId="d8d407777da166d7" providerId="Windows Live" clId="Web-{3B74B759-11CB-A828-D69A-7BF546D464AC}" dt="2025-03-25T10:29:50.483" v="497"/>
          <ac:spMkLst>
            <pc:docMk/>
            <pc:sldMk cId="3876106126" sldId="258"/>
            <ac:spMk id="2" creationId="{071F205E-30F8-75D5-79DA-499613A27FE0}"/>
          </ac:spMkLst>
        </pc:spChg>
        <pc:spChg chg="mod">
          <ac:chgData name="karenaudace@gmail.com" userId="d8d407777da166d7" providerId="Windows Live" clId="Web-{3B74B759-11CB-A828-D69A-7BF546D464AC}" dt="2025-03-25T10:54:51.864" v="684" actId="20577"/>
          <ac:spMkLst>
            <pc:docMk/>
            <pc:sldMk cId="3876106126" sldId="258"/>
            <ac:spMk id="3" creationId="{E7D3544E-6AA7-4F9F-2857-3903782F3DC4}"/>
          </ac:spMkLst>
        </pc:spChg>
        <pc:spChg chg="add del">
          <ac:chgData name="karenaudace@gmail.com" userId="d8d407777da166d7" providerId="Windows Live" clId="Web-{3B74B759-11CB-A828-D69A-7BF546D464AC}" dt="2025-03-25T10:29:50.452" v="496"/>
          <ac:spMkLst>
            <pc:docMk/>
            <pc:sldMk cId="3876106126" sldId="258"/>
            <ac:spMk id="9" creationId="{CBD94887-6A10-4F62-8EE1-B2BCFA1F380F}"/>
          </ac:spMkLst>
        </pc:spChg>
        <pc:spChg chg="add">
          <ac:chgData name="karenaudace@gmail.com" userId="d8d407777da166d7" providerId="Windows Live" clId="Web-{3B74B759-11CB-A828-D69A-7BF546D464AC}" dt="2025-03-25T10:29:50.483" v="497"/>
          <ac:spMkLst>
            <pc:docMk/>
            <pc:sldMk cId="3876106126" sldId="258"/>
            <ac:spMk id="13" creationId="{CBD94887-6A10-4F62-8EE1-B2BCFA1F380F}"/>
          </ac:spMkLst>
        </pc:spChg>
        <pc:picChg chg="add mod ord">
          <ac:chgData name="karenaudace@gmail.com" userId="d8d407777da166d7" providerId="Windows Live" clId="Web-{3B74B759-11CB-A828-D69A-7BF546D464AC}" dt="2025-03-25T10:29:50.483" v="497"/>
          <ac:picMkLst>
            <pc:docMk/>
            <pc:sldMk cId="3876106126" sldId="258"/>
            <ac:picMk id="4" creationId="{B3880B00-8360-99A5-6DF4-F747BEBB1FF7}"/>
          </ac:picMkLst>
        </pc:picChg>
        <pc:picChg chg="add del">
          <ac:chgData name="karenaudace@gmail.com" userId="d8d407777da166d7" providerId="Windows Live" clId="Web-{3B74B759-11CB-A828-D69A-7BF546D464AC}" dt="2025-03-25T10:29:50.452" v="496"/>
          <ac:picMkLst>
            <pc:docMk/>
            <pc:sldMk cId="3876106126" sldId="258"/>
            <ac:picMk id="11" creationId="{A3D512BA-228A-4979-9312-ACD246E1099D}"/>
          </ac:picMkLst>
        </pc:picChg>
        <pc:picChg chg="add">
          <ac:chgData name="karenaudace@gmail.com" userId="d8d407777da166d7" providerId="Windows Live" clId="Web-{3B74B759-11CB-A828-D69A-7BF546D464AC}" dt="2025-03-25T10:29:50.483" v="497"/>
          <ac:picMkLst>
            <pc:docMk/>
            <pc:sldMk cId="3876106126" sldId="258"/>
            <ac:picMk id="14" creationId="{A3D512BA-228A-4979-9312-ACD246E1099D}"/>
          </ac:picMkLst>
        </pc:picChg>
      </pc:sldChg>
      <pc:sldChg chg="addSp modSp new">
        <pc:chgData name="karenaudace@gmail.com" userId="d8d407777da166d7" providerId="Windows Live" clId="Web-{3B74B759-11CB-A828-D69A-7BF546D464AC}" dt="2025-03-25T10:53:45.192" v="677" actId="20577"/>
        <pc:sldMkLst>
          <pc:docMk/>
          <pc:sldMk cId="2510168066" sldId="259"/>
        </pc:sldMkLst>
        <pc:spChg chg="mod">
          <ac:chgData name="karenaudace@gmail.com" userId="d8d407777da166d7" providerId="Windows Live" clId="Web-{3B74B759-11CB-A828-D69A-7BF546D464AC}" dt="2025-03-25T10:33:31.221" v="656" actId="20577"/>
          <ac:spMkLst>
            <pc:docMk/>
            <pc:sldMk cId="2510168066" sldId="259"/>
            <ac:spMk id="2" creationId="{E4BAB303-9DD5-932A-7E89-4E686A2AC955}"/>
          </ac:spMkLst>
        </pc:spChg>
        <pc:spChg chg="mod">
          <ac:chgData name="karenaudace@gmail.com" userId="d8d407777da166d7" providerId="Windows Live" clId="Web-{3B74B759-11CB-A828-D69A-7BF546D464AC}" dt="2025-03-25T10:53:45.192" v="677" actId="20577"/>
          <ac:spMkLst>
            <pc:docMk/>
            <pc:sldMk cId="2510168066" sldId="259"/>
            <ac:spMk id="3" creationId="{6CDDC7A2-CB12-7FA2-F47B-2DFCFF93C65F}"/>
          </ac:spMkLst>
        </pc:spChg>
        <pc:picChg chg="add mod">
          <ac:chgData name="karenaudace@gmail.com" userId="d8d407777da166d7" providerId="Windows Live" clId="Web-{3B74B759-11CB-A828-D69A-7BF546D464AC}" dt="2025-03-25T10:52:41.316" v="672" actId="14100"/>
          <ac:picMkLst>
            <pc:docMk/>
            <pc:sldMk cId="2510168066" sldId="259"/>
            <ac:picMk id="4" creationId="{1DD4B2B5-5FC9-9691-2805-B9B08D09B710}"/>
          </ac:picMkLst>
        </pc:picChg>
      </pc:sldChg>
      <pc:sldMasterChg chg="del delSldLayout">
        <pc:chgData name="karenaudace@gmail.com" userId="d8d407777da166d7" providerId="Windows Live" clId="Web-{3B74B759-11CB-A828-D69A-7BF546D464AC}" dt="2025-03-25T09:48:04.682" v="225"/>
        <pc:sldMasterMkLst>
          <pc:docMk/>
          <pc:sldMasterMk cId="2460954070" sldId="2147483660"/>
        </pc:sldMasterMkLst>
        <pc:sldLayoutChg chg="del">
          <pc:chgData name="karenaudace@gmail.com" userId="d8d407777da166d7" providerId="Windows Live" clId="Web-{3B74B759-11CB-A828-D69A-7BF546D464AC}" dt="2025-03-25T09:48:04.682" v="2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renaudace@gmail.com" userId="d8d407777da166d7" providerId="Windows Live" clId="Web-{3B74B759-11CB-A828-D69A-7BF546D464AC}" dt="2025-03-25T09:48:04.682" v="22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renaudace@gmail.com" userId="d8d407777da166d7" providerId="Windows Live" clId="Web-{3B74B759-11CB-A828-D69A-7BF546D464AC}" dt="2025-03-25T09:48:04.682" v="2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renaudace@gmail.com" userId="d8d407777da166d7" providerId="Windows Live" clId="Web-{3B74B759-11CB-A828-D69A-7BF546D464AC}" dt="2025-03-25T09:48:04.682" v="2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renaudace@gmail.com" userId="d8d407777da166d7" providerId="Windows Live" clId="Web-{3B74B759-11CB-A828-D69A-7BF546D464AC}" dt="2025-03-25T09:48:04.682" v="2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renaudace@gmail.com" userId="d8d407777da166d7" providerId="Windows Live" clId="Web-{3B74B759-11CB-A828-D69A-7BF546D464AC}" dt="2025-03-25T09:48:04.682" v="2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renaudace@gmail.com" userId="d8d407777da166d7" providerId="Windows Live" clId="Web-{3B74B759-11CB-A828-D69A-7BF546D464AC}" dt="2025-03-25T09:48:04.682" v="2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renaudace@gmail.com" userId="d8d407777da166d7" providerId="Windows Live" clId="Web-{3B74B759-11CB-A828-D69A-7BF546D464AC}" dt="2025-03-25T09:48:04.682" v="2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renaudace@gmail.com" userId="d8d407777da166d7" providerId="Windows Live" clId="Web-{3B74B759-11CB-A828-D69A-7BF546D464AC}" dt="2025-03-25T09:48:04.682" v="2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renaudace@gmail.com" userId="d8d407777da166d7" providerId="Windows Live" clId="Web-{3B74B759-11CB-A828-D69A-7BF546D464AC}" dt="2025-03-25T09:48:04.682" v="2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renaudace@gmail.com" userId="d8d407777da166d7" providerId="Windows Live" clId="Web-{3B74B759-11CB-A828-D69A-7BF546D464AC}" dt="2025-03-25T09:48:04.682" v="2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arenaudace@gmail.com" userId="d8d407777da166d7" providerId="Windows Live" clId="Web-{3B74B759-11CB-A828-D69A-7BF546D464AC}" dt="2025-03-25T09:48:20.198" v="226"/>
        <pc:sldMasterMkLst>
          <pc:docMk/>
          <pc:sldMasterMk cId="1158398996" sldId="2147483672"/>
        </pc:sldMasterMkLst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502608026" sldId="2147483673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4173716578" sldId="2147483674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108665713" sldId="2147483675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235685640" sldId="2147483676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17406645" sldId="2147483677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1592174881" sldId="2147483678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2872748077" sldId="2147483679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2722079170" sldId="2147483680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349650504" sldId="2147483681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3529172882" sldId="2147483682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1116440082" sldId="2147483683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314817986" sldId="2147483684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639078383" sldId="2147483685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688183598" sldId="2147483686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4131974804" sldId="2147483687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2116171030" sldId="2147483688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0.198" v="226"/>
          <pc:sldLayoutMkLst>
            <pc:docMk/>
            <pc:sldMasterMk cId="1158398996" sldId="2147483672"/>
            <pc:sldLayoutMk cId="2287473222" sldId="2147483689"/>
          </pc:sldLayoutMkLst>
        </pc:sldLayoutChg>
      </pc:sldMasterChg>
      <pc:sldMasterChg chg="add del addSldLayout delSldLayout modSldLayout">
        <pc:chgData name="karenaudace@gmail.com" userId="d8d407777da166d7" providerId="Windows Live" clId="Web-{3B74B759-11CB-A828-D69A-7BF546D464AC}" dt="2025-03-25T09:48:26.932" v="227"/>
        <pc:sldMasterMkLst>
          <pc:docMk/>
          <pc:sldMasterMk cId="2336562391" sldId="2147483690"/>
        </pc:sldMasterMkLst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1700104710" sldId="2147483691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3083425316" sldId="2147483692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3439297269" sldId="2147483693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2771326738" sldId="2147483694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1733776499" sldId="2147483695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1513489972" sldId="2147483696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1017513383" sldId="2147483697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4144335062" sldId="2147483698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1506388377" sldId="2147483699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926549865" sldId="2147483700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3718726010" sldId="2147483701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2920618803" sldId="2147483702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1757264326" sldId="2147483703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1918723708" sldId="2147483704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976410985" sldId="2147483705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526690075" sldId="2147483706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26.932" v="227"/>
          <pc:sldLayoutMkLst>
            <pc:docMk/>
            <pc:sldMasterMk cId="2336562391" sldId="2147483690"/>
            <pc:sldLayoutMk cId="682684811" sldId="2147483707"/>
          </pc:sldLayoutMkLst>
        </pc:sldLayoutChg>
      </pc:sldMasterChg>
      <pc:sldMasterChg chg="add del addSldLayout delSldLayout modSldLayout">
        <pc:chgData name="karenaudace@gmail.com" userId="d8d407777da166d7" providerId="Windows Live" clId="Web-{3B74B759-11CB-A828-D69A-7BF546D464AC}" dt="2025-03-25T09:48:39.995" v="228"/>
        <pc:sldMasterMkLst>
          <pc:docMk/>
          <pc:sldMasterMk cId="253137596" sldId="2147483708"/>
        </pc:sldMasterMkLst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2573814017" sldId="2147483709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1819194822" sldId="2147483710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2426229167" sldId="2147483711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1765320133" sldId="2147483712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1914262625" sldId="2147483713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4285364573" sldId="2147483714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3601199009" sldId="2147483715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2171044458" sldId="2147483716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3429861904" sldId="2147483717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2914312197" sldId="2147483718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2267936163" sldId="2147483719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2729776522" sldId="2147483720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918921623" sldId="2147483721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4008358651" sldId="2147483722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905968837" sldId="2147483723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1787806186" sldId="2147483724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39.995" v="228"/>
          <pc:sldLayoutMkLst>
            <pc:docMk/>
            <pc:sldMasterMk cId="253137596" sldId="2147483708"/>
            <pc:sldLayoutMk cId="1642633367" sldId="2147483725"/>
          </pc:sldLayoutMkLst>
        </pc:sldLayoutChg>
      </pc:sldMasterChg>
      <pc:sldMasterChg chg="add del addSldLayout delSldLayout modSldLayout">
        <pc:chgData name="karenaudace@gmail.com" userId="d8d407777da166d7" providerId="Windows Live" clId="Web-{3B74B759-11CB-A828-D69A-7BF546D464AC}" dt="2025-03-25T09:48:46.885" v="229"/>
        <pc:sldMasterMkLst>
          <pc:docMk/>
          <pc:sldMasterMk cId="1194789205" sldId="2147483726"/>
        </pc:sldMasterMkLst>
        <pc:sldLayoutChg chg="add del mod replId">
          <pc:chgData name="karenaudace@gmail.com" userId="d8d407777da166d7" providerId="Windows Live" clId="Web-{3B74B759-11CB-A828-D69A-7BF546D464AC}" dt="2025-03-25T09:48:46.885" v="229"/>
          <pc:sldLayoutMkLst>
            <pc:docMk/>
            <pc:sldMasterMk cId="1194789205" sldId="2147483726"/>
            <pc:sldLayoutMk cId="2332960488" sldId="2147483727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46.885" v="229"/>
          <pc:sldLayoutMkLst>
            <pc:docMk/>
            <pc:sldMasterMk cId="1194789205" sldId="2147483726"/>
            <pc:sldLayoutMk cId="546798972" sldId="2147483728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46.885" v="229"/>
          <pc:sldLayoutMkLst>
            <pc:docMk/>
            <pc:sldMasterMk cId="1194789205" sldId="2147483726"/>
            <pc:sldLayoutMk cId="380464200" sldId="2147483729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46.885" v="229"/>
          <pc:sldLayoutMkLst>
            <pc:docMk/>
            <pc:sldMasterMk cId="1194789205" sldId="2147483726"/>
            <pc:sldLayoutMk cId="664769178" sldId="2147483730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46.885" v="229"/>
          <pc:sldLayoutMkLst>
            <pc:docMk/>
            <pc:sldMasterMk cId="1194789205" sldId="2147483726"/>
            <pc:sldLayoutMk cId="1116128753" sldId="2147483731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46.885" v="229"/>
          <pc:sldLayoutMkLst>
            <pc:docMk/>
            <pc:sldMasterMk cId="1194789205" sldId="2147483726"/>
            <pc:sldLayoutMk cId="3843887849" sldId="2147483732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46.885" v="229"/>
          <pc:sldLayoutMkLst>
            <pc:docMk/>
            <pc:sldMasterMk cId="1194789205" sldId="2147483726"/>
            <pc:sldLayoutMk cId="2074887736" sldId="2147483733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46.885" v="229"/>
          <pc:sldLayoutMkLst>
            <pc:docMk/>
            <pc:sldMasterMk cId="1194789205" sldId="2147483726"/>
            <pc:sldLayoutMk cId="1575074878" sldId="2147483734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46.885" v="229"/>
          <pc:sldLayoutMkLst>
            <pc:docMk/>
            <pc:sldMasterMk cId="1194789205" sldId="2147483726"/>
            <pc:sldLayoutMk cId="2000407849" sldId="2147483735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46.885" v="229"/>
          <pc:sldLayoutMkLst>
            <pc:docMk/>
            <pc:sldMasterMk cId="1194789205" sldId="2147483726"/>
            <pc:sldLayoutMk cId="153839189" sldId="2147483736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8:46.885" v="229"/>
          <pc:sldLayoutMkLst>
            <pc:docMk/>
            <pc:sldMasterMk cId="1194789205" sldId="2147483726"/>
            <pc:sldLayoutMk cId="1638006326" sldId="2147483737"/>
          </pc:sldLayoutMkLst>
        </pc:sldLayoutChg>
      </pc:sldMasterChg>
      <pc:sldMasterChg chg="add del addSldLayout delSldLayout modSldLayout">
        <pc:chgData name="karenaudace@gmail.com" userId="d8d407777da166d7" providerId="Windows Live" clId="Web-{3B74B759-11CB-A828-D69A-7BF546D464AC}" dt="2025-03-25T09:49:06.261" v="230"/>
        <pc:sldMasterMkLst>
          <pc:docMk/>
          <pc:sldMasterMk cId="4294811146" sldId="2147483738"/>
        </pc:sldMasterMkLst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3994861645" sldId="2147483739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1966637181" sldId="2147483740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2435601485" sldId="2147483741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3590777549" sldId="2147483742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705851150" sldId="2147483743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3296010378" sldId="2147483744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2942781697" sldId="2147483745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2907655643" sldId="2147483746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3272323664" sldId="2147483747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1738959899" sldId="2147483748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1245099141" sldId="2147483749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282773876" sldId="2147483750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542566064" sldId="2147483751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1528615512" sldId="2147483752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2740756926" sldId="2147483753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1441549233" sldId="2147483754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09:49:06.261" v="230"/>
          <pc:sldLayoutMkLst>
            <pc:docMk/>
            <pc:sldMasterMk cId="4294811146" sldId="2147483738"/>
            <pc:sldLayoutMk cId="3123033243" sldId="2147483755"/>
          </pc:sldLayoutMkLst>
        </pc:sldLayoutChg>
      </pc:sldMasterChg>
      <pc:sldMasterChg chg="add del addSldLayout delSldLayout modSldLayout">
        <pc:chgData name="karenaudace@gmail.com" userId="d8d407777da166d7" providerId="Windows Live" clId="Web-{3B74B759-11CB-A828-D69A-7BF546D464AC}" dt="2025-03-25T10:00:28.411" v="236"/>
        <pc:sldMasterMkLst>
          <pc:docMk/>
          <pc:sldMasterMk cId="3759184386" sldId="2147483756"/>
        </pc:sldMasterMkLst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1374539936" sldId="2147483757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160552598" sldId="2147483758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808873728" sldId="2147483759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758355538" sldId="2147483760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2588703115" sldId="2147483761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1213423754" sldId="2147483762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1511940527" sldId="2147483763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1679533697" sldId="2147483764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1654598420" sldId="2147483765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498352807" sldId="2147483766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2518848716" sldId="2147483767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2591840281" sldId="2147483768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3202452588" sldId="2147483769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389710759" sldId="2147483770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2420484616" sldId="2147483771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3486578585" sldId="2147483772"/>
          </pc:sldLayoutMkLst>
        </pc:sldLayoutChg>
        <pc:sldLayoutChg chg="add del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3759184386" sldId="2147483756"/>
            <pc:sldLayoutMk cId="1493219285" sldId="2147483773"/>
          </pc:sldLayoutMkLst>
        </pc:sldLayoutChg>
      </pc:sldMasterChg>
      <pc:sldMasterChg chg="add addSldLayout modSldLayout">
        <pc:chgData name="karenaudace@gmail.com" userId="d8d407777da166d7" providerId="Windows Live" clId="Web-{3B74B759-11CB-A828-D69A-7BF546D464AC}" dt="2025-03-25T10:00:28.411" v="236"/>
        <pc:sldMasterMkLst>
          <pc:docMk/>
          <pc:sldMasterMk cId="4294908660" sldId="2147483774"/>
        </pc:sldMasterMkLst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1772670831" sldId="2147483775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359230530" sldId="2147483776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3589631566" sldId="2147483777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902964721" sldId="2147483778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2542211986" sldId="2147483779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1160669117" sldId="2147483780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1779199494" sldId="2147483781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2557441816" sldId="2147483782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2004626733" sldId="2147483783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1588940342" sldId="2147483784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2796503476" sldId="2147483785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2514824759" sldId="2147483786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3503462666" sldId="2147483787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4047239135" sldId="2147483788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3641437406" sldId="2147483789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872614638" sldId="2147483790"/>
          </pc:sldLayoutMkLst>
        </pc:sldLayoutChg>
        <pc:sldLayoutChg chg="add mod replId">
          <pc:chgData name="karenaudace@gmail.com" userId="d8d407777da166d7" providerId="Windows Live" clId="Web-{3B74B759-11CB-A828-D69A-7BF546D464AC}" dt="2025-03-25T10:00:28.411" v="236"/>
          <pc:sldLayoutMkLst>
            <pc:docMk/>
            <pc:sldMasterMk cId="4294908660" sldId="2147483774"/>
            <pc:sldLayoutMk cId="23201354" sldId="2147483791"/>
          </pc:sldLayoutMkLst>
        </pc:sldLayoutChg>
      </pc:sldMasterChg>
    </pc:docChg>
  </pc:docChgLst>
  <pc:docChgLst>
    <pc:chgData clId="Web-{BD100C6E-5B3B-587B-C63F-24965E413BA9}"/>
    <pc:docChg chg="delSld">
      <pc:chgData name="" userId="" providerId="" clId="Web-{BD100C6E-5B3B-587B-C63F-24965E413BA9}" dt="2025-03-25T11:21:44.728" v="0"/>
      <pc:docMkLst>
        <pc:docMk/>
      </pc:docMkLst>
      <pc:sldChg chg="del">
        <pc:chgData name="" userId="" providerId="" clId="Web-{BD100C6E-5B3B-587B-C63F-24965E413BA9}" dt="2025-03-25T11:21:44.728" v="0"/>
        <pc:sldMkLst>
          <pc:docMk/>
          <pc:sldMk cId="2510168066" sldId="259"/>
        </pc:sldMkLst>
      </pc:sldChg>
    </pc:docChg>
  </pc:docChgLst>
  <pc:docChgLst>
    <pc:chgData name="karenaudace@gmail.com" userId="d8d407777da166d7" providerId="Windows Live" clId="Web-{BD100C6E-5B3B-587B-C63F-24965E413BA9}"/>
    <pc:docChg chg="modSld">
      <pc:chgData name="karenaudace@gmail.com" userId="d8d407777da166d7" providerId="Windows Live" clId="Web-{BD100C6E-5B3B-587B-C63F-24965E413BA9}" dt="2025-03-25T11:45:15.161" v="29"/>
      <pc:docMkLst>
        <pc:docMk/>
      </pc:docMkLst>
      <pc:sldChg chg="addSp delSp modSp mod setBg">
        <pc:chgData name="karenaudace@gmail.com" userId="d8d407777da166d7" providerId="Windows Live" clId="Web-{BD100C6E-5B3B-587B-C63F-24965E413BA9}" dt="2025-03-25T11:29:36.560" v="7"/>
        <pc:sldMkLst>
          <pc:docMk/>
          <pc:sldMk cId="2803302765" sldId="260"/>
        </pc:sldMkLst>
        <pc:spChg chg="mod">
          <ac:chgData name="karenaudace@gmail.com" userId="d8d407777da166d7" providerId="Windows Live" clId="Web-{BD100C6E-5B3B-587B-C63F-24965E413BA9}" dt="2025-03-25T11:29:36.560" v="7"/>
          <ac:spMkLst>
            <pc:docMk/>
            <pc:sldMk cId="2803302765" sldId="260"/>
            <ac:spMk id="2" creationId="{4A08A96D-575D-86B4-3D61-0DFEB7308F1D}"/>
          </ac:spMkLst>
        </pc:spChg>
        <pc:spChg chg="mod">
          <ac:chgData name="karenaudace@gmail.com" userId="d8d407777da166d7" providerId="Windows Live" clId="Web-{BD100C6E-5B3B-587B-C63F-24965E413BA9}" dt="2025-03-25T11:29:36.560" v="7"/>
          <ac:spMkLst>
            <pc:docMk/>
            <pc:sldMk cId="2803302765" sldId="260"/>
            <ac:spMk id="3" creationId="{1E919809-EC08-8689-976D-0C8C6617B33E}"/>
          </ac:spMkLst>
        </pc:spChg>
        <pc:picChg chg="add del mod">
          <ac:chgData name="karenaudace@gmail.com" userId="d8d407777da166d7" providerId="Windows Live" clId="Web-{BD100C6E-5B3B-587B-C63F-24965E413BA9}" dt="2025-03-25T11:25:12.893" v="3"/>
          <ac:picMkLst>
            <pc:docMk/>
            <pc:sldMk cId="2803302765" sldId="260"/>
            <ac:picMk id="4" creationId="{BB0D5D85-CC27-920A-0D4B-9F16A4E3EF5B}"/>
          </ac:picMkLst>
        </pc:picChg>
        <pc:picChg chg="add mod">
          <ac:chgData name="karenaudace@gmail.com" userId="d8d407777da166d7" providerId="Windows Live" clId="Web-{BD100C6E-5B3B-587B-C63F-24965E413BA9}" dt="2025-03-25T11:29:36.560" v="7"/>
          <ac:picMkLst>
            <pc:docMk/>
            <pc:sldMk cId="2803302765" sldId="260"/>
            <ac:picMk id="5" creationId="{2384F08F-A2FB-DA64-36A2-C77ED9E65BD9}"/>
          </ac:picMkLst>
        </pc:picChg>
      </pc:sldChg>
      <pc:sldChg chg="addSp delSp modSp mod setBg">
        <pc:chgData name="karenaudace@gmail.com" userId="d8d407777da166d7" providerId="Windows Live" clId="Web-{BD100C6E-5B3B-587B-C63F-24965E413BA9}" dt="2025-03-25T11:39:50.179" v="13"/>
        <pc:sldMkLst>
          <pc:docMk/>
          <pc:sldMk cId="247361707" sldId="261"/>
        </pc:sldMkLst>
        <pc:spChg chg="mod">
          <ac:chgData name="karenaudace@gmail.com" userId="d8d407777da166d7" providerId="Windows Live" clId="Web-{BD100C6E-5B3B-587B-C63F-24965E413BA9}" dt="2025-03-25T11:39:50.179" v="13"/>
          <ac:spMkLst>
            <pc:docMk/>
            <pc:sldMk cId="247361707" sldId="261"/>
            <ac:spMk id="2" creationId="{BECF4A53-E190-61DD-4216-AEE60883D487}"/>
          </ac:spMkLst>
        </pc:spChg>
        <pc:spChg chg="mod ord">
          <ac:chgData name="karenaudace@gmail.com" userId="d8d407777da166d7" providerId="Windows Live" clId="Web-{BD100C6E-5B3B-587B-C63F-24965E413BA9}" dt="2025-03-25T11:39:50.179" v="13"/>
          <ac:spMkLst>
            <pc:docMk/>
            <pc:sldMk cId="247361707" sldId="261"/>
            <ac:spMk id="3" creationId="{0A48C2D8-22CF-C543-3C40-5F17B4B9E290}"/>
          </ac:spMkLst>
        </pc:spChg>
        <pc:spChg chg="add">
          <ac:chgData name="karenaudace@gmail.com" userId="d8d407777da166d7" providerId="Windows Live" clId="Web-{BD100C6E-5B3B-587B-C63F-24965E413BA9}" dt="2025-03-25T11:39:50.179" v="13"/>
          <ac:spMkLst>
            <pc:docMk/>
            <pc:sldMk cId="247361707" sldId="261"/>
            <ac:spMk id="6" creationId="{CBD94887-6A10-4F62-8EE1-B2BCFA1F380F}"/>
          </ac:spMkLst>
        </pc:spChg>
        <pc:spChg chg="add del">
          <ac:chgData name="karenaudace@gmail.com" userId="d8d407777da166d7" providerId="Windows Live" clId="Web-{BD100C6E-5B3B-587B-C63F-24965E413BA9}" dt="2025-03-25T11:39:40.554" v="10"/>
          <ac:spMkLst>
            <pc:docMk/>
            <pc:sldMk cId="247361707" sldId="261"/>
            <ac:spMk id="9" creationId="{CBD94887-6A10-4F62-8EE1-B2BCFA1F380F}"/>
          </ac:spMkLst>
        </pc:spChg>
        <pc:picChg chg="add mod ord">
          <ac:chgData name="karenaudace@gmail.com" userId="d8d407777da166d7" providerId="Windows Live" clId="Web-{BD100C6E-5B3B-587B-C63F-24965E413BA9}" dt="2025-03-25T11:39:50.179" v="13"/>
          <ac:picMkLst>
            <pc:docMk/>
            <pc:sldMk cId="247361707" sldId="261"/>
            <ac:picMk id="4" creationId="{48813912-809A-7457-F3BF-8978EB5F0F3E}"/>
          </ac:picMkLst>
        </pc:picChg>
        <pc:picChg chg="add">
          <ac:chgData name="karenaudace@gmail.com" userId="d8d407777da166d7" providerId="Windows Live" clId="Web-{BD100C6E-5B3B-587B-C63F-24965E413BA9}" dt="2025-03-25T11:39:50.179" v="13"/>
          <ac:picMkLst>
            <pc:docMk/>
            <pc:sldMk cId="247361707" sldId="261"/>
            <ac:picMk id="7" creationId="{A3D512BA-228A-4979-9312-ACD246E1099D}"/>
          </ac:picMkLst>
        </pc:picChg>
        <pc:picChg chg="add del">
          <ac:chgData name="karenaudace@gmail.com" userId="d8d407777da166d7" providerId="Windows Live" clId="Web-{BD100C6E-5B3B-587B-C63F-24965E413BA9}" dt="2025-03-25T11:39:40.554" v="10"/>
          <ac:picMkLst>
            <pc:docMk/>
            <pc:sldMk cId="247361707" sldId="261"/>
            <ac:picMk id="11" creationId="{A3D512BA-228A-4979-9312-ACD246E1099D}"/>
          </ac:picMkLst>
        </pc:picChg>
      </pc:sldChg>
      <pc:sldChg chg="addSp modSp mod setBg">
        <pc:chgData name="karenaudace@gmail.com" userId="d8d407777da166d7" providerId="Windows Live" clId="Web-{BD100C6E-5B3B-587B-C63F-24965E413BA9}" dt="2025-03-25T11:45:15.161" v="29"/>
        <pc:sldMkLst>
          <pc:docMk/>
          <pc:sldMk cId="2119831774" sldId="262"/>
        </pc:sldMkLst>
        <pc:spChg chg="mod">
          <ac:chgData name="karenaudace@gmail.com" userId="d8d407777da166d7" providerId="Windows Live" clId="Web-{BD100C6E-5B3B-587B-C63F-24965E413BA9}" dt="2025-03-25T11:45:15.161" v="29"/>
          <ac:spMkLst>
            <pc:docMk/>
            <pc:sldMk cId="2119831774" sldId="262"/>
            <ac:spMk id="2" creationId="{D0749F9F-E6AB-97A5-D647-543E094000B7}"/>
          </ac:spMkLst>
        </pc:spChg>
        <pc:spChg chg="mod ord">
          <ac:chgData name="karenaudace@gmail.com" userId="d8d407777da166d7" providerId="Windows Live" clId="Web-{BD100C6E-5B3B-587B-C63F-24965E413BA9}" dt="2025-03-25T11:45:15.161" v="29"/>
          <ac:spMkLst>
            <pc:docMk/>
            <pc:sldMk cId="2119831774" sldId="262"/>
            <ac:spMk id="3" creationId="{E52EA13D-B1ED-23ED-FD80-CBA8245B7D2B}"/>
          </ac:spMkLst>
        </pc:spChg>
        <pc:picChg chg="add mod">
          <ac:chgData name="karenaudace@gmail.com" userId="d8d407777da166d7" providerId="Windows Live" clId="Web-{BD100C6E-5B3B-587B-C63F-24965E413BA9}" dt="2025-03-25T11:45:15.161" v="29"/>
          <ac:picMkLst>
            <pc:docMk/>
            <pc:sldMk cId="2119831774" sldId="262"/>
            <ac:picMk id="4" creationId="{62E64AC1-B45F-AD55-DC26-8CBC2B3E67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7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4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24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2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3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261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3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6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1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9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2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8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A96D-575D-86B4-3D61-0DFEB730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1">
                <a:ea typeface="Calibri Light"/>
                <a:cs typeface="Calibri Light"/>
              </a:rPr>
              <a:t>VOTING AND ELECTION SYSTEM.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9809-EC08-8689-976D-0C8C6617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b="1">
                <a:ea typeface="Calibri"/>
                <a:cs typeface="Calibri"/>
              </a:rPr>
              <a:t>Objective:</a:t>
            </a:r>
            <a:r>
              <a:rPr lang="en-US">
                <a:ea typeface="Calibri"/>
                <a:cs typeface="Calibri"/>
              </a:rPr>
              <a:t> Develop a secure and efficient voting system to manage elections digitally.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Calibri"/>
                <a:cs typeface="Calibri"/>
              </a:rPr>
              <a:t>Target users:</a:t>
            </a:r>
            <a:r>
              <a:rPr lang="en-US">
                <a:ea typeface="Calibri"/>
                <a:cs typeface="Calibri"/>
              </a:rPr>
              <a:t> Election officials, voters, government agencies.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Calibri"/>
                <a:cs typeface="Calibri"/>
              </a:rPr>
              <a:t>Expected benefits: </a:t>
            </a:r>
            <a:r>
              <a:rPr lang="en-US">
                <a:ea typeface="Calibri"/>
                <a:cs typeface="Calibri"/>
              </a:rPr>
              <a:t>Prevent election fraud, ensure transparency, provide real-time vote counting.</a:t>
            </a:r>
          </a:p>
        </p:txBody>
      </p:sp>
      <p:pic>
        <p:nvPicPr>
          <p:cNvPr id="5" name="Picture 4" descr="A person touching a button&#10;&#10;AI-generated content may be incorrect.">
            <a:extLst>
              <a:ext uri="{FF2B5EF4-FFF2-40B4-BE49-F238E27FC236}">
                <a16:creationId xmlns:a16="http://schemas.microsoft.com/office/drawing/2014/main" id="{2384F08F-A2FB-DA64-36A2-C77ED9E6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21100"/>
            <a:ext cx="6095593" cy="40535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30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8813912-809A-7457-F3BF-8978EB5F0F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t="16921" b="266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CF4A53-E190-61DD-4216-AEE60883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>
                <a:ea typeface="Calibri Light"/>
                <a:cs typeface="Calibri Light"/>
              </a:rPr>
              <a:t>Main database entities.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C2D8-22CF-C543-3C40-5F17B4B9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b="1">
                <a:ea typeface="Calibri"/>
                <a:cs typeface="Calibri"/>
              </a:rPr>
              <a:t>Voters:</a:t>
            </a:r>
            <a:r>
              <a:rPr lang="en-US">
                <a:ea typeface="Calibri"/>
                <a:cs typeface="Calibri"/>
              </a:rPr>
              <a:t> Stores voter details ( name, ID, eligibility status)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Calibri"/>
                <a:cs typeface="Calibri"/>
              </a:rPr>
              <a:t>Candidates:</a:t>
            </a:r>
            <a:r>
              <a:rPr lang="en-US">
                <a:ea typeface="Calibri"/>
                <a:cs typeface="Calibri"/>
              </a:rPr>
              <a:t> Contains information about election candidates.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Calibri"/>
                <a:cs typeface="Calibri"/>
              </a:rPr>
              <a:t>Elections:</a:t>
            </a:r>
            <a:r>
              <a:rPr lang="en-US">
                <a:ea typeface="Calibri"/>
                <a:cs typeface="Calibri"/>
              </a:rPr>
              <a:t> Tracks election types, dates, and rules.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Calibri"/>
                <a:cs typeface="Calibri"/>
              </a:rPr>
              <a:t>Votes: </a:t>
            </a:r>
            <a:r>
              <a:rPr lang="en-US">
                <a:ea typeface="Calibri"/>
                <a:cs typeface="Calibri"/>
              </a:rPr>
              <a:t>Records each vote cast and links it to a voter and candidate.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Calibri"/>
                <a:cs typeface="Calibri"/>
              </a:rPr>
              <a:t>Results:</a:t>
            </a:r>
            <a:r>
              <a:rPr lang="en-US">
                <a:ea typeface="Calibri"/>
                <a:cs typeface="Calibri"/>
              </a:rPr>
              <a:t> Stores final vote counts and winner declaration.</a:t>
            </a:r>
          </a:p>
        </p:txBody>
      </p:sp>
    </p:spTree>
    <p:extLst>
      <p:ext uri="{BB962C8B-B14F-4D97-AF65-F5344CB8AC3E}">
        <p14:creationId xmlns:p14="http://schemas.microsoft.com/office/powerpoint/2010/main" val="24736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9F9F-E6AB-97A5-D647-543E0940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b="1">
                <a:ea typeface="Calibri Light"/>
                <a:cs typeface="Calibri Light"/>
              </a:rPr>
              <a:t>Benefits of the system.</a:t>
            </a:r>
            <a:endParaRPr lang="en-US" b="1"/>
          </a:p>
        </p:txBody>
      </p:sp>
      <p:pic>
        <p:nvPicPr>
          <p:cNvPr id="4" name="Picture 3" descr="A screenshot of a map&#10;&#10;AI-generated content may be incorrect.">
            <a:extLst>
              <a:ext uri="{FF2B5EF4-FFF2-40B4-BE49-F238E27FC236}">
                <a16:creationId xmlns:a16="http://schemas.microsoft.com/office/drawing/2014/main" id="{62E64AC1-B45F-AD55-DC26-8CBC2B3E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697958"/>
            <a:ext cx="3997362" cy="345771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A13D-B1ED-23ED-FD80-CBA8245B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b="1">
                <a:ea typeface="Calibri"/>
                <a:cs typeface="Calibri"/>
              </a:rPr>
              <a:t>Prevents voter fraud</a:t>
            </a:r>
            <a:r>
              <a:rPr lang="en-US">
                <a:ea typeface="Calibri"/>
                <a:cs typeface="Calibri"/>
              </a:rPr>
              <a:t>: Uses secure digital authentication.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Calibri"/>
                <a:cs typeface="Calibri"/>
              </a:rPr>
              <a:t>Ensures transparency:</a:t>
            </a:r>
            <a:r>
              <a:rPr lang="en-US">
                <a:ea typeface="Calibri"/>
                <a:cs typeface="Calibri"/>
              </a:rPr>
              <a:t> Real-time vote tracking and monitoring.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Calibri"/>
                <a:cs typeface="Calibri"/>
              </a:rPr>
              <a:t>Reduces manual work: </a:t>
            </a:r>
            <a:r>
              <a:rPr lang="en-US">
                <a:ea typeface="Calibri"/>
                <a:cs typeface="Calibri"/>
              </a:rPr>
              <a:t>Automates vote counting and reporting.</a:t>
            </a:r>
          </a:p>
          <a:p>
            <a:pPr>
              <a:buClr>
                <a:srgbClr val="FFFFFF"/>
              </a:buClr>
            </a:pPr>
            <a:r>
              <a:rPr lang="en-US" b="1">
                <a:ea typeface="Calibri"/>
                <a:cs typeface="Calibri"/>
              </a:rPr>
              <a:t>Faster result declaration:</a:t>
            </a:r>
            <a:r>
              <a:rPr lang="en-US">
                <a:ea typeface="Calibri"/>
                <a:cs typeface="Calibri"/>
              </a:rPr>
              <a:t> No delays in election outcomes.</a:t>
            </a:r>
          </a:p>
        </p:txBody>
      </p:sp>
    </p:spTree>
    <p:extLst>
      <p:ext uri="{BB962C8B-B14F-4D97-AF65-F5344CB8AC3E}">
        <p14:creationId xmlns:p14="http://schemas.microsoft.com/office/powerpoint/2010/main" val="2119831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Celestial</vt:lpstr>
      <vt:lpstr>VOTING AND ELECTION SYSTEM.</vt:lpstr>
      <vt:lpstr>Main database entities.</vt:lpstr>
      <vt:lpstr>Benefits of the system.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2025-03-25T11:45:36Z</dcterms:modified>
</cp:coreProperties>
</file>