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8" r:id="rId6"/>
    <p:sldId id="269" r:id="rId7"/>
    <p:sldId id="260" r:id="rId8"/>
    <p:sldId id="27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FC7A6-BC2D-4FBD-ACA9-A0C7B0A95ED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7693-D62E-42D6-A27E-FAD0868B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6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7693-D62E-42D6-A27E-FAD0868B8C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1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7693-D62E-42D6-A27E-FAD0868B8C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7693-D62E-42D6-A27E-FAD0868B8C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93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7693-D62E-42D6-A27E-FAD0868B8C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AF04-28A0-464A-B360-0E450B76A0A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B70-3931-45E8-94E1-0C3AA7DC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5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AF04-28A0-464A-B360-0E450B76A0A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B70-3931-45E8-94E1-0C3AA7DC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1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AF04-28A0-464A-B360-0E450B76A0A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B70-3931-45E8-94E1-0C3AA7DC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9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AF04-28A0-464A-B360-0E450B76A0A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B70-3931-45E8-94E1-0C3AA7DC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8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AF04-28A0-464A-B360-0E450B76A0A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B70-3931-45E8-94E1-0C3AA7DC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AF04-28A0-464A-B360-0E450B76A0A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B70-3931-45E8-94E1-0C3AA7DC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3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AF04-28A0-464A-B360-0E450B76A0A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B70-3931-45E8-94E1-0C3AA7DC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3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AF04-28A0-464A-B360-0E450B76A0A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B70-3931-45E8-94E1-0C3AA7DC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4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AF04-28A0-464A-B360-0E450B76A0A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B70-3931-45E8-94E1-0C3AA7DC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AF04-28A0-464A-B360-0E450B76A0A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B70-3931-45E8-94E1-0C3AA7DC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2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AF04-28A0-464A-B360-0E450B76A0A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B70-3931-45E8-94E1-0C3AA7DC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3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AF04-28A0-464A-B360-0E450B76A0A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CB70-3931-45E8-94E1-0C3AA7DC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4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 </a:t>
            </a:r>
            <a:r>
              <a:rPr lang="en-US" dirty="0" err="1" smtClean="0"/>
              <a:t>Auddly</a:t>
            </a:r>
            <a:r>
              <a:rPr lang="en-US" dirty="0" smtClean="0"/>
              <a:t> </a:t>
            </a:r>
            <a:r>
              <a:rPr lang="en-US" dirty="0" err="1" smtClean="0"/>
              <a:t>Fauzan</a:t>
            </a:r>
            <a:r>
              <a:rPr lang="en-US" smtClean="0"/>
              <a:t> 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5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93" y="1728311"/>
            <a:ext cx="10180007" cy="12493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7444" y="35023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form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download,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/>
              <a:t>download </a:t>
            </a:r>
            <a:r>
              <a:rPr lang="en-US" dirty="0" err="1"/>
              <a:t>semua</a:t>
            </a:r>
            <a:r>
              <a:rPr lang="en-US" dirty="0"/>
              <a:t> data </a:t>
            </a:r>
            <a:r>
              <a:rPr lang="en-US" dirty="0" err="1"/>
              <a:t>izin</a:t>
            </a:r>
            <a:r>
              <a:rPr lang="en-US" dirty="0"/>
              <a:t> yang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diinput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577444" y="46354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diklik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download file excel yang </a:t>
            </a:r>
            <a:r>
              <a:rPr lang="en-US" dirty="0" err="1" smtClean="0"/>
              <a:t>diisi</a:t>
            </a:r>
            <a:r>
              <a:rPr lang="en-US" dirty="0" smtClean="0"/>
              <a:t> data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diinput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Homepage &gt; Form </a:t>
            </a:r>
            <a:r>
              <a:rPr lang="en-US" dirty="0" err="1" smtClean="0"/>
              <a:t>Izin</a:t>
            </a:r>
            <a:r>
              <a:rPr lang="en-US" dirty="0" smtClean="0"/>
              <a:t> (4)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444" y="2215356"/>
            <a:ext cx="477079" cy="477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1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548"/>
          <a:stretch/>
        </p:blipFill>
        <p:spPr>
          <a:xfrm>
            <a:off x="838200" y="1690688"/>
            <a:ext cx="5639923" cy="3378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1861" y="1828800"/>
            <a:ext cx="516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</a:t>
            </a:r>
            <a:r>
              <a:rPr lang="en-US" dirty="0" err="1" smtClean="0"/>
              <a:t>akan</a:t>
            </a:r>
            <a:r>
              <a:rPr lang="en-US" dirty="0" smtClean="0"/>
              <a:t> download </a:t>
            </a:r>
            <a:r>
              <a:rPr lang="en-US" dirty="0" err="1" smtClean="0"/>
              <a:t>ke</a:t>
            </a:r>
            <a:r>
              <a:rPr lang="en-US" dirty="0" smtClean="0"/>
              <a:t> folder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setingan</a:t>
            </a:r>
            <a:r>
              <a:rPr lang="en-US" dirty="0" smtClean="0"/>
              <a:t> browser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Homepage &gt; Form </a:t>
            </a:r>
            <a:r>
              <a:rPr lang="en-US" dirty="0" err="1" smtClean="0"/>
              <a:t>Izin</a:t>
            </a:r>
            <a:r>
              <a:rPr lang="en-US" dirty="0" smtClean="0"/>
              <a:t> 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4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311" t="189" r="38225" b="44751"/>
          <a:stretch/>
        </p:blipFill>
        <p:spPr>
          <a:xfrm>
            <a:off x="838200" y="1690688"/>
            <a:ext cx="3158837" cy="3934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9191" y="1690688"/>
            <a:ext cx="5452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buka</a:t>
            </a:r>
            <a:r>
              <a:rPr lang="en-US" dirty="0" smtClean="0"/>
              <a:t> website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minta</a:t>
            </a:r>
            <a:r>
              <a:rPr lang="en-US" dirty="0" smtClean="0"/>
              <a:t> NIK </a:t>
            </a:r>
            <a:r>
              <a:rPr lang="en-US" dirty="0" err="1" smtClean="0"/>
              <a:t>dan</a:t>
            </a:r>
            <a:r>
              <a:rPr lang="en-US" dirty="0" smtClean="0"/>
              <a:t> Password</a:t>
            </a:r>
          </a:p>
          <a:p>
            <a:r>
              <a:rPr lang="en-US" dirty="0" err="1" smtClean="0"/>
              <a:t>Masukin</a:t>
            </a:r>
            <a:r>
              <a:rPr lang="en-US" dirty="0" smtClean="0"/>
              <a:t> </a:t>
            </a:r>
            <a:r>
              <a:rPr lang="en-US" dirty="0" err="1" smtClean="0"/>
              <a:t>aja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NIK: 12345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Password: pass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046" y="3510817"/>
            <a:ext cx="5334744" cy="2029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49191" y="3016251"/>
            <a:ext cx="406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alert di </a:t>
            </a:r>
            <a:r>
              <a:rPr lang="en-US" dirty="0" err="1" smtClean="0"/>
              <a:t>bawah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49190" y="5802636"/>
            <a:ext cx="252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3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535591" cy="1762371"/>
          </a:xfrm>
          <a:prstGeom prst="rect">
            <a:avLst/>
          </a:prstGeom>
        </p:spPr>
      </p:pic>
      <p:sp>
        <p:nvSpPr>
          <p:cNvPr id="5" name="Oval 4"/>
          <p:cNvSpPr>
            <a:spLocks noChangeAspect="1"/>
          </p:cNvSpPr>
          <p:nvPr/>
        </p:nvSpPr>
        <p:spPr>
          <a:xfrm>
            <a:off x="838200" y="2333333"/>
            <a:ext cx="477079" cy="477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5875216" y="3347125"/>
            <a:ext cx="477079" cy="477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106478" y="3347125"/>
            <a:ext cx="477079" cy="477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8332304" y="3347125"/>
            <a:ext cx="477079" cy="477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933942"/>
            <a:ext cx="10306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Logout: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Tombol</a:t>
            </a:r>
            <a:r>
              <a:rPr lang="en-US" dirty="0" smtClean="0"/>
              <a:t> chart: </a:t>
            </a: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absen</a:t>
            </a:r>
            <a:r>
              <a:rPr lang="en-US" dirty="0" smtClean="0"/>
              <a:t> per </a:t>
            </a:r>
            <a:r>
              <a:rPr lang="en-US" dirty="0" err="1" smtClean="0"/>
              <a:t>divisi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Tombol</a:t>
            </a:r>
            <a:r>
              <a:rPr lang="en-US" dirty="0" smtClean="0"/>
              <a:t> By </a:t>
            </a:r>
            <a:r>
              <a:rPr lang="en-US" dirty="0" err="1" smtClean="0"/>
              <a:t>Karyawan</a:t>
            </a:r>
            <a:r>
              <a:rPr lang="en-US" dirty="0" smtClean="0"/>
              <a:t>: </a:t>
            </a: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absen</a:t>
            </a:r>
            <a:r>
              <a:rPr lang="en-US" dirty="0" smtClean="0"/>
              <a:t> per </a:t>
            </a:r>
            <a:r>
              <a:rPr lang="en-US" dirty="0" err="1" smtClean="0"/>
              <a:t>karyawan</a:t>
            </a:r>
            <a:r>
              <a:rPr lang="en-US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Tombol</a:t>
            </a:r>
            <a:r>
              <a:rPr lang="en-US" dirty="0" smtClean="0"/>
              <a:t> Form </a:t>
            </a:r>
            <a:r>
              <a:rPr lang="en-US" dirty="0" err="1" smtClean="0"/>
              <a:t>Izin</a:t>
            </a:r>
            <a:r>
              <a:rPr lang="en-US" dirty="0" smtClean="0"/>
              <a:t>: </a:t>
            </a: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menginput</a:t>
            </a:r>
            <a:r>
              <a:rPr lang="en-US" dirty="0" smtClean="0"/>
              <a:t> </a:t>
            </a:r>
            <a:r>
              <a:rPr lang="en-US" dirty="0" err="1" smtClean="0"/>
              <a:t>perizinan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download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4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 &gt;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13174" cy="34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1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 &gt; Per </a:t>
            </a:r>
            <a:r>
              <a:rPr lang="en-US" dirty="0" err="1" smtClean="0"/>
              <a:t>Karyawan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7722" y="1684773"/>
            <a:ext cx="4558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absen</a:t>
            </a:r>
            <a:r>
              <a:rPr lang="en-US" dirty="0" smtClean="0"/>
              <a:t>,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search bar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muncul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84773"/>
            <a:ext cx="63292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1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 &gt; Per </a:t>
            </a:r>
            <a:r>
              <a:rPr lang="en-US" dirty="0" err="1" smtClean="0"/>
              <a:t>Karyawan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22435" y="1684773"/>
            <a:ext cx="4558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di list yang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tadi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Note: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di list,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masukin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enter.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10" y="1684773"/>
            <a:ext cx="5899843" cy="40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1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46837" y="17009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form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.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/>
              <a:t>input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nik</a:t>
            </a:r>
            <a:r>
              <a:rPr lang="en-US" dirty="0"/>
              <a:t>,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absen</a:t>
            </a:r>
            <a:r>
              <a:rPr lang="en-US" dirty="0"/>
              <a:t>,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absen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lama </a:t>
            </a:r>
            <a:r>
              <a:rPr lang="en-US" dirty="0" err="1"/>
              <a:t>absen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6797" y="1690688"/>
            <a:ext cx="3526955" cy="4502968"/>
            <a:chOff x="713741" y="816177"/>
            <a:chExt cx="4544059" cy="58015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741" y="816177"/>
              <a:ext cx="4544059" cy="580153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441892" y="3290025"/>
              <a:ext cx="251791" cy="3180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441892" y="3966349"/>
              <a:ext cx="251791" cy="3180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455144" y="4602454"/>
              <a:ext cx="251791" cy="3180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441891" y="5278778"/>
              <a:ext cx="251791" cy="3180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441892" y="5883605"/>
              <a:ext cx="251791" cy="3180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46837" y="3236739"/>
            <a:ext cx="5605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Field Nik: </a:t>
            </a:r>
            <a:r>
              <a:rPr lang="en-US" dirty="0" err="1" smtClean="0"/>
              <a:t>nik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yang </a:t>
            </a:r>
            <a:r>
              <a:rPr lang="en-US" dirty="0" err="1" smtClean="0"/>
              <a:t>minta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Field </a:t>
            </a:r>
            <a:r>
              <a:rPr lang="en-US" dirty="0" err="1" smtClean="0"/>
              <a:t>alsan</a:t>
            </a:r>
            <a:r>
              <a:rPr lang="en-US" dirty="0" smtClean="0"/>
              <a:t>: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minta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Field </a:t>
            </a:r>
            <a:r>
              <a:rPr lang="en-US" dirty="0" err="1" smtClean="0"/>
              <a:t>tanggal</a:t>
            </a:r>
            <a:r>
              <a:rPr lang="en-US" dirty="0" smtClean="0"/>
              <a:t>: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Field </a:t>
            </a:r>
            <a:r>
              <a:rPr lang="en-US" dirty="0" err="1" smtClean="0"/>
              <a:t>durasi</a:t>
            </a:r>
            <a:r>
              <a:rPr lang="en-US" dirty="0" smtClean="0"/>
              <a:t>: </a:t>
            </a:r>
            <a:r>
              <a:rPr lang="en-US" dirty="0" err="1" smtClean="0"/>
              <a:t>berapa</a:t>
            </a:r>
            <a:r>
              <a:rPr lang="en-US" dirty="0" smtClean="0"/>
              <a:t> lama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Tombol</a:t>
            </a:r>
            <a:r>
              <a:rPr lang="en-US" dirty="0" smtClean="0"/>
              <a:t> Submit: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memasuki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Homepage &gt; Form </a:t>
            </a:r>
            <a:r>
              <a:rPr lang="en-US" dirty="0" err="1" smtClean="0"/>
              <a:t>Izin</a:t>
            </a:r>
            <a:r>
              <a:rPr lang="en-US" dirty="0" smtClean="0"/>
              <a:t>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76543" y="23769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field </a:t>
            </a:r>
            <a:r>
              <a:rPr lang="en-US" dirty="0" err="1"/>
              <a:t>nik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list </a:t>
            </a:r>
            <a:r>
              <a:rPr lang="en-US" dirty="0" err="1"/>
              <a:t>nik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form,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search bar </a:t>
            </a:r>
            <a:r>
              <a:rPr lang="en-US" dirty="0" err="1" smtClean="0"/>
              <a:t>sebelumnya</a:t>
            </a:r>
            <a:r>
              <a:rPr lang="en-US" dirty="0" smtClean="0"/>
              <a:t>. </a:t>
            </a:r>
            <a:r>
              <a:rPr lang="en-US" dirty="0" err="1" smtClean="0"/>
              <a:t>Ketika</a:t>
            </a:r>
            <a:r>
              <a:rPr lang="en-US" dirty="0" smtClean="0"/>
              <a:t> di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satunya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field NIK </a:t>
            </a:r>
            <a:r>
              <a:rPr lang="en-US" dirty="0" err="1" smtClean="0"/>
              <a:t>karyawan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57" y="1934817"/>
            <a:ext cx="2847283" cy="433933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Homepage &gt; Form </a:t>
            </a:r>
            <a:r>
              <a:rPr lang="en-US" dirty="0" err="1" smtClean="0"/>
              <a:t>Izin</a:t>
            </a:r>
            <a:r>
              <a:rPr lang="en-US" dirty="0" smtClean="0"/>
              <a:t>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3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115" y="1823066"/>
            <a:ext cx="3876365" cy="40387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31461" y="1823066"/>
            <a:ext cx="3704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/>
              <a:t>form yang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isi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Homepage &gt; Form </a:t>
            </a:r>
            <a:r>
              <a:rPr lang="en-US" dirty="0" err="1" smtClean="0"/>
              <a:t>Izin</a:t>
            </a:r>
            <a:r>
              <a:rPr lang="en-US" dirty="0" smtClean="0"/>
              <a:t>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5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356</Words>
  <Application>Microsoft Office PowerPoint</Application>
  <PresentationFormat>Widescreen</PresentationFormat>
  <Paragraphs>51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Progress report</vt:lpstr>
      <vt:lpstr>Login page</vt:lpstr>
      <vt:lpstr>Homepage</vt:lpstr>
      <vt:lpstr>Homepage &gt; Chart</vt:lpstr>
      <vt:lpstr>Homepage &gt; Per Karyawan (1)</vt:lpstr>
      <vt:lpstr>Homepage &gt; Per Karyawan (2)</vt:lpstr>
      <vt:lpstr>Homepage &gt; Form Izin (1)</vt:lpstr>
      <vt:lpstr>Homepage &gt; Form Izin (2)</vt:lpstr>
      <vt:lpstr>Homepage &gt; Form Izin (3)</vt:lpstr>
      <vt:lpstr>Homepage &gt; Form Izin (4)</vt:lpstr>
      <vt:lpstr>Homepage &gt; Form Izin (5)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Operation</dc:creator>
  <cp:lastModifiedBy>Operation</cp:lastModifiedBy>
  <cp:revision>20</cp:revision>
  <dcterms:created xsi:type="dcterms:W3CDTF">2024-08-02T09:32:46Z</dcterms:created>
  <dcterms:modified xsi:type="dcterms:W3CDTF">2024-08-08T03:48:37Z</dcterms:modified>
</cp:coreProperties>
</file>